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6400" y="1676400"/>
            <a:ext cx="5749738" cy="3505200"/>
            <a:chOff x="1676400" y="1676400"/>
            <a:chExt cx="5749738" cy="3505200"/>
          </a:xfrm>
        </p:grpSpPr>
        <p:pic>
          <p:nvPicPr>
            <p:cNvPr id="1026" name="Picture 2" descr="C:\Users\wea\Desktop\2017-03-11 Tympan Self Noise\IMG_6743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4" b="16880"/>
            <a:stretch/>
          </p:blipFill>
          <p:spPr bwMode="auto">
            <a:xfrm>
              <a:off x="1981200" y="1838326"/>
              <a:ext cx="4871161" cy="309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1676400" y="3743326"/>
              <a:ext cx="2438400" cy="1438274"/>
              <a:chOff x="304800" y="1752600"/>
              <a:chExt cx="2438400" cy="143827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04800" y="1752600"/>
                <a:ext cx="2438400" cy="1438274"/>
              </a:xfrm>
              <a:prstGeom prst="ellipse">
                <a:avLst/>
              </a:prstGeom>
              <a:solidFill>
                <a:srgbClr val="595959">
                  <a:alpha val="89000"/>
                </a:srgbClr>
              </a:solidFill>
              <a:ln>
                <a:noFill/>
              </a:ln>
              <a:effectLst>
                <a:softEdge rad="431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5770" y="2162807"/>
                <a:ext cx="1596463" cy="61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Teensy Audio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20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Board</a:t>
                </a:r>
                <a:endParaRPr 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" name="Picture 2" descr="C:\Users\wea\Desktop\2017-03-11 Tympan Self Noise\IMG_674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5781" y1="38745" x2="71191" y2="36289"/>
                          <a14:foregroundMark x1="74414" y1="47749" x2="70996" y2="55252"/>
                          <a14:foregroundMark x1="67480" y1="73533" x2="64844" y2="77899"/>
                          <a14:foregroundMark x1="38086" y1="61801" x2="35840" y2="59754"/>
                          <a14:foregroundMark x1="37988" y1="54025" x2="35938" y2="58254"/>
                          <a14:foregroundMark x1="18555" y1="29332" x2="25586" y2="17326"/>
                          <a14:foregroundMark x1="50195" y1="24966" x2="51270" y2="21965"/>
                          <a14:foregroundMark x1="57715" y1="31105" x2="64355" y2="33834"/>
                          <a14:foregroundMark x1="29102" y1="19100" x2="42578" y2="26330"/>
                          <a14:foregroundMark x1="42383" y1="26057" x2="49512" y2="29332"/>
                          <a14:foregroundMark x1="34668" y1="45430" x2="35449" y2="47613"/>
                          <a14:foregroundMark x1="33594" y1="46521" x2="32520" y2="43656"/>
                          <a14:foregroundMark x1="31445" y1="45703" x2="30859" y2="42701"/>
                          <a14:foregroundMark x1="29492" y1="44202" x2="28906" y2="41337"/>
                          <a14:foregroundMark x1="19434" y1="36426" x2="20605" y2="39018"/>
                          <a14:foregroundMark x1="22266" y1="40109" x2="21191" y2="37108"/>
                          <a14:foregroundMark x1="26074" y1="42156" x2="24512" y2="38608"/>
                          <a14:foregroundMark x1="27832" y1="43111" x2="26660" y2="39700"/>
                          <a14:foregroundMark x1="23926" y1="41337" x2="22656" y2="37790"/>
                          <a14:foregroundMark x1="41016" y1="69714" x2="39453" y2="64393"/>
                          <a14:foregroundMark x1="51855" y1="71078" x2="43848" y2="66166"/>
                          <a14:foregroundMark x1="62793" y1="84038" x2="64355" y2="75307"/>
                          <a14:foregroundMark x1="65234" y1="83629" x2="66016" y2="74898"/>
                          <a14:foregroundMark x1="59961" y1="81719" x2="60645" y2="77353"/>
                          <a14:backgroundMark x1="50586" y1="17190" x2="78125" y2="33424"/>
                          <a14:backgroundMark x1="20215" y1="22647" x2="25293" y2="14870"/>
                          <a14:backgroundMark x1="21094" y1="39018" x2="20703" y2="37653"/>
                          <a14:backgroundMark x1="23535" y1="42428" x2="22656" y2="38745"/>
                          <a14:backgroundMark x1="25098" y1="43111" x2="24512" y2="39836"/>
                          <a14:backgroundMark x1="27051" y1="43656" x2="26270" y2="40791"/>
                          <a14:backgroundMark x1="28906" y1="44475" x2="28223" y2="42292"/>
                          <a14:backgroundMark x1="30469" y1="45293" x2="30176" y2="43383"/>
                          <a14:backgroundMark x1="34766" y1="47476" x2="34180" y2="45703"/>
                          <a14:backgroundMark x1="38477" y1="71896" x2="36426" y2="63574"/>
                          <a14:backgroundMark x1="44922" y1="68759" x2="59277" y2="77217"/>
                          <a14:backgroundMark x1="59863" y1="77217" x2="59180" y2="80628"/>
                          <a14:backgroundMark x1="76758" y1="52660" x2="81641" y2="37790"/>
                          <a14:backgroundMark x1="70703" y1="34379" x2="74512" y2="36016"/>
                        </a14:backgroundRemoval>
                      </a14:imgEffect>
                      <a14:imgEffect>
                        <a14:saturation sat="13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56" r="6364" b="16880"/>
            <a:stretch/>
          </p:blipFill>
          <p:spPr bwMode="auto">
            <a:xfrm>
              <a:off x="1981200" y="1828800"/>
              <a:ext cx="4871161" cy="3105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200400" y="1676400"/>
              <a:ext cx="4225738" cy="990600"/>
            </a:xfrm>
            <a:prstGeom prst="ellipse">
              <a:avLst/>
            </a:prstGeom>
            <a:solidFill>
              <a:srgbClr val="595959">
                <a:alpha val="89000"/>
              </a:srgbClr>
            </a:solidFill>
            <a:ln>
              <a:noFill/>
            </a:ln>
            <a:effectLst>
              <a:softEdge rad="304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1905000"/>
              <a:ext cx="3358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Measuring Self-Noise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00600" y="4191000"/>
              <a:ext cx="1471862" cy="990600"/>
              <a:chOff x="4953000" y="4191000"/>
              <a:chExt cx="1471862" cy="990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53000" y="4191000"/>
                <a:ext cx="1471862" cy="990600"/>
              </a:xfrm>
              <a:prstGeom prst="ellipse">
                <a:avLst/>
              </a:prstGeom>
              <a:solidFill>
                <a:srgbClr val="595959">
                  <a:alpha val="89000"/>
                </a:srgbClr>
              </a:solidFill>
              <a:ln>
                <a:noFill/>
              </a:ln>
              <a:effectLst>
                <a:softEdge rad="304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07256" y="4403659"/>
                <a:ext cx="763349" cy="460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400" b="1" i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Shorted</a:t>
                </a:r>
              </a:p>
              <a:p>
                <a:pPr algn="ctr">
                  <a:lnSpc>
                    <a:spcPct val="85000"/>
                  </a:lnSpc>
                </a:pPr>
                <a:r>
                  <a:rPr lang="en-US" sz="1400" b="1" i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Inputs</a:t>
                </a:r>
                <a:endPara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693832" y="4153533"/>
              <a:ext cx="573367" cy="342267"/>
            </a:xfrm>
            <a:custGeom>
              <a:avLst/>
              <a:gdLst>
                <a:gd name="connsiteX0" fmla="*/ 0 w 670560"/>
                <a:gd name="connsiteY0" fmla="*/ 365760 h 365760"/>
                <a:gd name="connsiteX1" fmla="*/ 381000 w 670560"/>
                <a:gd name="connsiteY1" fmla="*/ 281940 h 365760"/>
                <a:gd name="connsiteX2" fmla="*/ 670560 w 670560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365760">
                  <a:moveTo>
                    <a:pt x="0" y="365760"/>
                  </a:moveTo>
                  <a:cubicBezTo>
                    <a:pt x="134620" y="354330"/>
                    <a:pt x="269240" y="342900"/>
                    <a:pt x="381000" y="281940"/>
                  </a:cubicBezTo>
                  <a:cubicBezTo>
                    <a:pt x="492760" y="220980"/>
                    <a:pt x="581660" y="110490"/>
                    <a:pt x="670560" y="0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4818717" y="4382133"/>
              <a:ext cx="286683" cy="189867"/>
            </a:xfrm>
            <a:custGeom>
              <a:avLst/>
              <a:gdLst>
                <a:gd name="connsiteX0" fmla="*/ 0 w 670560"/>
                <a:gd name="connsiteY0" fmla="*/ 365760 h 365760"/>
                <a:gd name="connsiteX1" fmla="*/ 381000 w 670560"/>
                <a:gd name="connsiteY1" fmla="*/ 281940 h 365760"/>
                <a:gd name="connsiteX2" fmla="*/ 670560 w 670560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560" h="365760">
                  <a:moveTo>
                    <a:pt x="0" y="365760"/>
                  </a:moveTo>
                  <a:cubicBezTo>
                    <a:pt x="134620" y="354330"/>
                    <a:pt x="269240" y="342900"/>
                    <a:pt x="381000" y="281940"/>
                  </a:cubicBezTo>
                  <a:cubicBezTo>
                    <a:pt x="492760" y="220980"/>
                    <a:pt x="581660" y="110490"/>
                    <a:pt x="67056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6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" t="4659" r="10218" b="7142"/>
          <a:stretch/>
        </p:blipFill>
        <p:spPr bwMode="auto">
          <a:xfrm>
            <a:off x="2013857" y="1839686"/>
            <a:ext cx="4844143" cy="309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3913" y="357917"/>
            <a:ext cx="4365174" cy="3071083"/>
            <a:chOff x="293913" y="357917"/>
            <a:chExt cx="4365174" cy="3071083"/>
          </a:xfrm>
        </p:grpSpPr>
        <p:sp>
          <p:nvSpPr>
            <p:cNvPr id="2" name="Rectangle 1"/>
            <p:cNvSpPr/>
            <p:nvPr/>
          </p:nvSpPr>
          <p:spPr>
            <a:xfrm>
              <a:off x="293913" y="357917"/>
              <a:ext cx="4354287" cy="3071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19" t="50000" r="8228" b="3874"/>
            <a:stretch/>
          </p:blipFill>
          <p:spPr bwMode="auto">
            <a:xfrm>
              <a:off x="304800" y="357917"/>
              <a:ext cx="4354287" cy="307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267200" y="3810000"/>
            <a:ext cx="4354287" cy="2830286"/>
            <a:chOff x="4267200" y="3810000"/>
            <a:chExt cx="4354287" cy="2830286"/>
          </a:xfrm>
        </p:grpSpPr>
        <p:sp>
          <p:nvSpPr>
            <p:cNvPr id="6" name="Rectangle 5"/>
            <p:cNvSpPr/>
            <p:nvPr/>
          </p:nvSpPr>
          <p:spPr>
            <a:xfrm>
              <a:off x="4267200" y="3810000"/>
              <a:ext cx="4354287" cy="283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19" t="5365" r="8228" b="52126"/>
            <a:stretch/>
          </p:blipFill>
          <p:spPr bwMode="auto">
            <a:xfrm>
              <a:off x="4267200" y="3810000"/>
              <a:ext cx="4354287" cy="2830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2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2400" y="3886200"/>
            <a:ext cx="4278087" cy="2884714"/>
            <a:chOff x="3962400" y="3886200"/>
            <a:chExt cx="4278087" cy="2884714"/>
          </a:xfrm>
        </p:grpSpPr>
        <p:sp>
          <p:nvSpPr>
            <p:cNvPr id="5" name="Rectangle 4"/>
            <p:cNvSpPr/>
            <p:nvPr/>
          </p:nvSpPr>
          <p:spPr>
            <a:xfrm>
              <a:off x="3962400" y="3886200"/>
              <a:ext cx="4278087" cy="2884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6" t="5364" r="8126" b="51308"/>
            <a:stretch/>
          </p:blipFill>
          <p:spPr bwMode="auto">
            <a:xfrm>
              <a:off x="3962400" y="3886200"/>
              <a:ext cx="4278087" cy="2884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32202" y="457199"/>
            <a:ext cx="4298286" cy="3035147"/>
            <a:chOff x="132202" y="457199"/>
            <a:chExt cx="4298286" cy="3035147"/>
          </a:xfrm>
        </p:grpSpPr>
        <p:sp>
          <p:nvSpPr>
            <p:cNvPr id="2" name="Rectangle 1"/>
            <p:cNvSpPr/>
            <p:nvPr/>
          </p:nvSpPr>
          <p:spPr>
            <a:xfrm>
              <a:off x="132202" y="457199"/>
              <a:ext cx="4298286" cy="3035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46" t="50000" r="8126" b="4413"/>
            <a:stretch/>
          </p:blipFill>
          <p:spPr bwMode="auto">
            <a:xfrm>
              <a:off x="132202" y="457199"/>
              <a:ext cx="4298286" cy="3035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38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762000"/>
            <a:ext cx="4615542" cy="3820886"/>
            <a:chOff x="152400" y="762000"/>
            <a:chExt cx="4615542" cy="3820886"/>
          </a:xfrm>
        </p:grpSpPr>
        <p:sp>
          <p:nvSpPr>
            <p:cNvPr id="2" name="Rectangle 1"/>
            <p:cNvSpPr/>
            <p:nvPr/>
          </p:nvSpPr>
          <p:spPr>
            <a:xfrm>
              <a:off x="152400" y="762000"/>
              <a:ext cx="4615542" cy="38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0" t="4221" r="51226" b="38392"/>
            <a:stretch/>
          </p:blipFill>
          <p:spPr bwMode="auto">
            <a:xfrm>
              <a:off x="152400" y="762000"/>
              <a:ext cx="4615542" cy="382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539344" y="762000"/>
            <a:ext cx="4615542" cy="3820886"/>
            <a:chOff x="4539344" y="762000"/>
            <a:chExt cx="4615542" cy="3820886"/>
          </a:xfrm>
        </p:grpSpPr>
        <p:sp>
          <p:nvSpPr>
            <p:cNvPr id="5" name="Rectangle 4"/>
            <p:cNvSpPr/>
            <p:nvPr/>
          </p:nvSpPr>
          <p:spPr>
            <a:xfrm>
              <a:off x="4539344" y="762000"/>
              <a:ext cx="4604656" cy="38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221" r="6696" b="38392"/>
            <a:stretch/>
          </p:blipFill>
          <p:spPr bwMode="auto">
            <a:xfrm>
              <a:off x="4539344" y="762000"/>
              <a:ext cx="4615542" cy="3820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4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1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6</cp:revision>
  <dcterms:created xsi:type="dcterms:W3CDTF">2006-08-16T00:00:00Z</dcterms:created>
  <dcterms:modified xsi:type="dcterms:W3CDTF">2017-03-12T15:08:39Z</dcterms:modified>
</cp:coreProperties>
</file>