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00"/>
    <a:srgbClr val="00FF00"/>
    <a:srgbClr val="33CC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6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7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5712-D90C-4447-ADA4-270A0319190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8BE07-9BDB-4DB7-8C5E-F4C3F6D2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4850" y="468630"/>
            <a:ext cx="7734300" cy="3989070"/>
            <a:chOff x="704850" y="468630"/>
            <a:chExt cx="7734300" cy="3989070"/>
          </a:xfrm>
        </p:grpSpPr>
        <p:sp>
          <p:nvSpPr>
            <p:cNvPr id="2" name="Rectangle 1"/>
            <p:cNvSpPr/>
            <p:nvPr/>
          </p:nvSpPr>
          <p:spPr>
            <a:xfrm>
              <a:off x="704850" y="468630"/>
              <a:ext cx="7734300" cy="3989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1" b="45771"/>
            <a:stretch/>
          </p:blipFill>
          <p:spPr bwMode="auto">
            <a:xfrm>
              <a:off x="704850" y="468630"/>
              <a:ext cx="7734300" cy="39890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480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200" y="11430"/>
            <a:ext cx="7325760" cy="6720840"/>
            <a:chOff x="838200" y="11430"/>
            <a:chExt cx="7325760" cy="6720840"/>
          </a:xfrm>
        </p:grpSpPr>
        <p:sp>
          <p:nvSpPr>
            <p:cNvPr id="10" name="Rectangle 9"/>
            <p:cNvSpPr/>
            <p:nvPr/>
          </p:nvSpPr>
          <p:spPr>
            <a:xfrm>
              <a:off x="838200" y="11430"/>
              <a:ext cx="7325760" cy="6720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8200" y="11430"/>
              <a:ext cx="7325760" cy="6720840"/>
              <a:chOff x="838200" y="11430"/>
              <a:chExt cx="7325760" cy="672084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445"/>
              <a:stretch/>
            </p:blipFill>
            <p:spPr bwMode="auto">
              <a:xfrm>
                <a:off x="838200" y="11430"/>
                <a:ext cx="7325760" cy="67208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057400" y="1676400"/>
                <a:ext cx="1783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8A00"/>
                    </a:solidFill>
                  </a:rPr>
                  <a:t>Left Channel</a:t>
                </a:r>
                <a:endParaRPr lang="en-US" sz="2400" b="1" dirty="0">
                  <a:solidFill>
                    <a:srgbClr val="008A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57400" y="2971800"/>
                <a:ext cx="1959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8A00"/>
                    </a:solidFill>
                  </a:rPr>
                  <a:t>Right Channel</a:t>
                </a:r>
                <a:endParaRPr lang="en-US" sz="2400" b="1" dirty="0">
                  <a:solidFill>
                    <a:srgbClr val="008A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57400" y="4267200"/>
                <a:ext cx="1783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Left Channel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57400" y="5562600"/>
                <a:ext cx="1959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Right Channel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Right Brace 4"/>
              <p:cNvSpPr/>
              <p:nvPr/>
            </p:nvSpPr>
            <p:spPr>
              <a:xfrm>
                <a:off x="6857996" y="1676400"/>
                <a:ext cx="457200" cy="2438400"/>
              </a:xfrm>
              <a:prstGeom prst="rightBrace">
                <a:avLst>
                  <a:gd name="adj1" fmla="val 28333"/>
                  <a:gd name="adj2" fmla="val 50000"/>
                </a:avLst>
              </a:prstGeom>
              <a:ln w="57150">
                <a:solidFill>
                  <a:srgbClr val="008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6988581" y="2748587"/>
                <a:ext cx="1410771" cy="461665"/>
              </a:xfrm>
              <a:prstGeom prst="rect">
                <a:avLst/>
              </a:prstGeom>
              <a:solidFill>
                <a:srgbClr val="008A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To Teensy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6857996" y="4232910"/>
                <a:ext cx="457200" cy="2438400"/>
              </a:xfrm>
              <a:prstGeom prst="rightBrace">
                <a:avLst>
                  <a:gd name="adj1" fmla="val 28333"/>
                  <a:gd name="adj2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6803242" y="5221277"/>
                <a:ext cx="1781450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From Teensy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Right Arrow 1"/>
            <p:cNvSpPr/>
            <p:nvPr/>
          </p:nvSpPr>
          <p:spPr>
            <a:xfrm rot="8377856">
              <a:off x="1006915" y="2184784"/>
              <a:ext cx="533400" cy="381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2700000">
              <a:off x="1047190" y="3372410"/>
              <a:ext cx="533400" cy="381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75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5</cp:revision>
  <dcterms:created xsi:type="dcterms:W3CDTF">2017-01-02T13:30:45Z</dcterms:created>
  <dcterms:modified xsi:type="dcterms:W3CDTF">2017-01-02T16:55:39Z</dcterms:modified>
</cp:coreProperties>
</file>