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21120" y="1120139"/>
            <a:ext cx="3750880" cy="2750821"/>
            <a:chOff x="821120" y="1120139"/>
            <a:chExt cx="3750880" cy="2750821"/>
          </a:xfrm>
        </p:grpSpPr>
        <p:pic>
          <p:nvPicPr>
            <p:cNvPr id="1026" name="Picture 2" descr="C:\Users\wea\Desktop\PIcs 2018-07-16\IMG_20180716_123051273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82" b="29512"/>
            <a:stretch/>
          </p:blipFill>
          <p:spPr bwMode="auto">
            <a:xfrm>
              <a:off x="914400" y="1120139"/>
              <a:ext cx="3657600" cy="275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wea\Desktop\PIcs 2018-07-16\IMG_20180716_123051273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051" b="76172" l="0" r="100000">
                          <a14:foregroundMark x1="51693" y1="31543" x2="55208" y2="27832"/>
                          <a14:foregroundMark x1="55990" y1="28418" x2="73438" y2="32520"/>
                          <a14:foregroundMark x1="26432" y1="57910" x2="33594" y2="50684"/>
                          <a14:foregroundMark x1="26302" y1="59082" x2="46875" y2="67090"/>
                          <a14:backgroundMark x1="58854" y1="28320" x2="54036" y2="27051"/>
                          <a14:backgroundMark x1="59896" y1="28711" x2="62500" y2="29297"/>
                          <a14:backgroundMark x1="51693" y1="30664" x2="54688" y2="27539"/>
                          <a14:backgroundMark x1="58854" y1="28516" x2="57552" y2="27148"/>
                          <a14:backgroundMark x1="64453" y1="29688" x2="78385" y2="32813"/>
                          <a14:backgroundMark x1="58594" y1="28320" x2="68490" y2="30664"/>
                          <a14:backgroundMark x1="67448" y1="47168" x2="68490" y2="45703"/>
                          <a14:backgroundMark x1="37630" y1="62402" x2="39714" y2="62988"/>
                          <a14:backgroundMark x1="42448" y1="74609" x2="45573" y2="70313"/>
                          <a14:backgroundMark x1="50260" y1="70313" x2="58594" y2="58594"/>
                          <a14:backgroundMark x1="38021" y1="67090" x2="24740" y2="61621"/>
                          <a14:backgroundMark x1="24740" y1="57422" x2="31771" y2="501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82" b="29512"/>
            <a:stretch/>
          </p:blipFill>
          <p:spPr bwMode="auto">
            <a:xfrm>
              <a:off x="914400" y="1120139"/>
              <a:ext cx="3657600" cy="275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971800" y="3419891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PCB Mic</a:t>
              </a:r>
              <a:endPara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61001" y="2283023"/>
              <a:ext cx="896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Lapel Mic</a:t>
              </a:r>
              <a:endPara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2286000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B&amp;K Mic</a:t>
              </a:r>
              <a:endPara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45091">
              <a:off x="821120" y="1300869"/>
              <a:ext cx="2080713" cy="740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600" b="1" cap="small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Microphone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 b="1" cap="small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Self-Noise</a:t>
              </a:r>
              <a:endParaRPr lang="en-US" sz="2600" b="1" cap="sm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072640" y="2427949"/>
              <a:ext cx="381000" cy="239051"/>
            </a:xfrm>
            <a:custGeom>
              <a:avLst/>
              <a:gdLst>
                <a:gd name="connsiteX0" fmla="*/ 0 w 381000"/>
                <a:gd name="connsiteY0" fmla="*/ 2831 h 239051"/>
                <a:gd name="connsiteX1" fmla="*/ 259080 w 381000"/>
                <a:gd name="connsiteY1" fmla="*/ 33311 h 239051"/>
                <a:gd name="connsiteX2" fmla="*/ 381000 w 381000"/>
                <a:gd name="connsiteY2" fmla="*/ 239051 h 23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239051">
                  <a:moveTo>
                    <a:pt x="0" y="2831"/>
                  </a:moveTo>
                  <a:cubicBezTo>
                    <a:pt x="97790" y="-1614"/>
                    <a:pt x="195580" y="-6059"/>
                    <a:pt x="259080" y="33311"/>
                  </a:cubicBezTo>
                  <a:cubicBezTo>
                    <a:pt x="322580" y="72681"/>
                    <a:pt x="351790" y="155866"/>
                    <a:pt x="381000" y="239051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3276600" y="2425625"/>
              <a:ext cx="365760" cy="404226"/>
            </a:xfrm>
            <a:custGeom>
              <a:avLst/>
              <a:gdLst>
                <a:gd name="connsiteX0" fmla="*/ 0 w 381000"/>
                <a:gd name="connsiteY0" fmla="*/ 2831 h 239051"/>
                <a:gd name="connsiteX1" fmla="*/ 259080 w 381000"/>
                <a:gd name="connsiteY1" fmla="*/ 33311 h 239051"/>
                <a:gd name="connsiteX2" fmla="*/ 381000 w 381000"/>
                <a:gd name="connsiteY2" fmla="*/ 239051 h 239051"/>
                <a:gd name="connsiteX0" fmla="*/ 0 w 434340"/>
                <a:gd name="connsiteY0" fmla="*/ 147 h 358287"/>
                <a:gd name="connsiteX1" fmla="*/ 312420 w 434340"/>
                <a:gd name="connsiteY1" fmla="*/ 152547 h 358287"/>
                <a:gd name="connsiteX2" fmla="*/ 434340 w 434340"/>
                <a:gd name="connsiteY2" fmla="*/ 358287 h 358287"/>
                <a:gd name="connsiteX0" fmla="*/ 0 w 388620"/>
                <a:gd name="connsiteY0" fmla="*/ 102 h 411582"/>
                <a:gd name="connsiteX1" fmla="*/ 266700 w 388620"/>
                <a:gd name="connsiteY1" fmla="*/ 205842 h 411582"/>
                <a:gd name="connsiteX2" fmla="*/ 388620 w 388620"/>
                <a:gd name="connsiteY2" fmla="*/ 411582 h 411582"/>
                <a:gd name="connsiteX0" fmla="*/ 0 w 365760"/>
                <a:gd name="connsiteY0" fmla="*/ 107 h 403967"/>
                <a:gd name="connsiteX1" fmla="*/ 243840 w 365760"/>
                <a:gd name="connsiteY1" fmla="*/ 198227 h 403967"/>
                <a:gd name="connsiteX2" fmla="*/ 365760 w 365760"/>
                <a:gd name="connsiteY2" fmla="*/ 403967 h 403967"/>
                <a:gd name="connsiteX0" fmla="*/ 0 w 365760"/>
                <a:gd name="connsiteY0" fmla="*/ 366 h 404226"/>
                <a:gd name="connsiteX1" fmla="*/ 243840 w 365760"/>
                <a:gd name="connsiteY1" fmla="*/ 99426 h 404226"/>
                <a:gd name="connsiteX2" fmla="*/ 365760 w 365760"/>
                <a:gd name="connsiteY2" fmla="*/ 404226 h 40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" h="404226">
                  <a:moveTo>
                    <a:pt x="0" y="366"/>
                  </a:moveTo>
                  <a:cubicBezTo>
                    <a:pt x="97790" y="-4079"/>
                    <a:pt x="182880" y="32116"/>
                    <a:pt x="243840" y="99426"/>
                  </a:cubicBezTo>
                  <a:cubicBezTo>
                    <a:pt x="304800" y="166736"/>
                    <a:pt x="336550" y="321041"/>
                    <a:pt x="365760" y="404226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978439" y="3183672"/>
              <a:ext cx="335664" cy="251460"/>
            </a:xfrm>
            <a:custGeom>
              <a:avLst/>
              <a:gdLst>
                <a:gd name="connsiteX0" fmla="*/ 0 w 381000"/>
                <a:gd name="connsiteY0" fmla="*/ 2831 h 239051"/>
                <a:gd name="connsiteX1" fmla="*/ 259080 w 381000"/>
                <a:gd name="connsiteY1" fmla="*/ 33311 h 239051"/>
                <a:gd name="connsiteX2" fmla="*/ 381000 w 381000"/>
                <a:gd name="connsiteY2" fmla="*/ 239051 h 239051"/>
                <a:gd name="connsiteX0" fmla="*/ 0 w 381000"/>
                <a:gd name="connsiteY0" fmla="*/ 0 h 236220"/>
                <a:gd name="connsiteX1" fmla="*/ 381000 w 381000"/>
                <a:gd name="connsiteY1" fmla="*/ 236220 h 236220"/>
                <a:gd name="connsiteX0" fmla="*/ 0 w 365760"/>
                <a:gd name="connsiteY0" fmla="*/ 15240 h 15240"/>
                <a:gd name="connsiteX1" fmla="*/ 365760 w 365760"/>
                <a:gd name="connsiteY1" fmla="*/ 0 h 15240"/>
                <a:gd name="connsiteX0" fmla="*/ 251460 w 251460"/>
                <a:gd name="connsiteY0" fmla="*/ 213360 h 213360"/>
                <a:gd name="connsiteX1" fmla="*/ 0 w 251460"/>
                <a:gd name="connsiteY1" fmla="*/ 0 h 213360"/>
                <a:gd name="connsiteX0" fmla="*/ 246697 w 246697"/>
                <a:gd name="connsiteY0" fmla="*/ 232410 h 232410"/>
                <a:gd name="connsiteX1" fmla="*/ 0 w 246697"/>
                <a:gd name="connsiteY1" fmla="*/ 0 h 232410"/>
                <a:gd name="connsiteX0" fmla="*/ 246697 w 246697"/>
                <a:gd name="connsiteY0" fmla="*/ 232410 h 232410"/>
                <a:gd name="connsiteX1" fmla="*/ 0 w 246697"/>
                <a:gd name="connsiteY1" fmla="*/ 0 h 232410"/>
                <a:gd name="connsiteX0" fmla="*/ 246697 w 246697"/>
                <a:gd name="connsiteY0" fmla="*/ 232410 h 232410"/>
                <a:gd name="connsiteX1" fmla="*/ 0 w 246697"/>
                <a:gd name="connsiteY1" fmla="*/ 0 h 232410"/>
                <a:gd name="connsiteX0" fmla="*/ 246697 w 246986"/>
                <a:gd name="connsiteY0" fmla="*/ 232410 h 232410"/>
                <a:gd name="connsiteX1" fmla="*/ 0 w 246986"/>
                <a:gd name="connsiteY1" fmla="*/ 0 h 232410"/>
                <a:gd name="connsiteX0" fmla="*/ 246697 w 246883"/>
                <a:gd name="connsiteY0" fmla="*/ 232410 h 232410"/>
                <a:gd name="connsiteX1" fmla="*/ 0 w 246883"/>
                <a:gd name="connsiteY1" fmla="*/ 0 h 232410"/>
                <a:gd name="connsiteX0" fmla="*/ 335597 w 335664"/>
                <a:gd name="connsiteY0" fmla="*/ 251460 h 251460"/>
                <a:gd name="connsiteX1" fmla="*/ 0 w 335664"/>
                <a:gd name="connsiteY1" fmla="*/ 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664" h="251460">
                  <a:moveTo>
                    <a:pt x="335597" y="251460"/>
                  </a:moveTo>
                  <a:cubicBezTo>
                    <a:pt x="339090" y="95409"/>
                    <a:pt x="206057" y="48895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05400" y="1517649"/>
            <a:ext cx="3657600" cy="2735395"/>
            <a:chOff x="5105400" y="1517649"/>
            <a:chExt cx="3657600" cy="2735395"/>
          </a:xfrm>
        </p:grpSpPr>
        <p:sp>
          <p:nvSpPr>
            <p:cNvPr id="15" name="Rectangle 14"/>
            <p:cNvSpPr/>
            <p:nvPr/>
          </p:nvSpPr>
          <p:spPr>
            <a:xfrm>
              <a:off x="5105400" y="1517649"/>
              <a:ext cx="3657600" cy="2735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" t="3900" b="-1"/>
            <a:stretch/>
          </p:blipFill>
          <p:spPr bwMode="auto">
            <a:xfrm>
              <a:off x="5105400" y="1517649"/>
              <a:ext cx="3657600" cy="2735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649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2146" y="304800"/>
            <a:ext cx="4100644" cy="6319024"/>
            <a:chOff x="382146" y="304800"/>
            <a:chExt cx="4100644" cy="6319024"/>
          </a:xfrm>
        </p:grpSpPr>
        <p:sp>
          <p:nvSpPr>
            <p:cNvPr id="4" name="Rectangle 3"/>
            <p:cNvSpPr/>
            <p:nvPr/>
          </p:nvSpPr>
          <p:spPr>
            <a:xfrm>
              <a:off x="382146" y="304800"/>
              <a:ext cx="4100644" cy="6319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5" t="4307" r="50000" b="5416"/>
            <a:stretch/>
          </p:blipFill>
          <p:spPr bwMode="auto">
            <a:xfrm>
              <a:off x="382146" y="304800"/>
              <a:ext cx="4100644" cy="631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4570602" y="304800"/>
            <a:ext cx="3963798" cy="6400800"/>
            <a:chOff x="4570602" y="304800"/>
            <a:chExt cx="3963798" cy="6400800"/>
          </a:xfrm>
        </p:grpSpPr>
        <p:sp>
          <p:nvSpPr>
            <p:cNvPr id="6" name="Rectangle 5"/>
            <p:cNvSpPr/>
            <p:nvPr/>
          </p:nvSpPr>
          <p:spPr>
            <a:xfrm>
              <a:off x="4570602" y="304800"/>
              <a:ext cx="3963798" cy="640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" t="4301" r="51891" b="4440"/>
            <a:stretch/>
          </p:blipFill>
          <p:spPr bwMode="auto">
            <a:xfrm>
              <a:off x="4570602" y="304800"/>
              <a:ext cx="3963798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211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3</cp:revision>
  <dcterms:created xsi:type="dcterms:W3CDTF">2006-08-16T00:00:00Z</dcterms:created>
  <dcterms:modified xsi:type="dcterms:W3CDTF">2018-08-20T22:39:01Z</dcterms:modified>
</cp:coreProperties>
</file>