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2" r:id="rId3"/>
    <p:sldId id="266" r:id="rId4"/>
    <p:sldId id="267" r:id="rId5"/>
    <p:sldId id="268" r:id="rId6"/>
    <p:sldId id="269" r:id="rId7"/>
    <p:sldId id="270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753BA-6EE5-4A46-AF8B-E5DBFCE69BA5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AA9E3-EA83-4C49-B45C-09D96CA4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9E3-EA83-4C49-B45C-09D96CA4C6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4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7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2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5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8151-BF75-4451-9A67-C60905DBBF6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28D1-5D58-4161-BCD8-955671A64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264355" y="440268"/>
            <a:ext cx="6163733" cy="5159022"/>
            <a:chOff x="1264355" y="440268"/>
            <a:chExt cx="6163733" cy="5159022"/>
          </a:xfrm>
        </p:grpSpPr>
        <p:sp>
          <p:nvSpPr>
            <p:cNvPr id="49" name="Rectangle 48"/>
            <p:cNvSpPr/>
            <p:nvPr/>
          </p:nvSpPr>
          <p:spPr>
            <a:xfrm>
              <a:off x="1264355" y="440268"/>
              <a:ext cx="6163733" cy="5159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366038" y="606633"/>
              <a:ext cx="5960366" cy="4826292"/>
              <a:chOff x="1371685" y="578410"/>
              <a:chExt cx="5960366" cy="482629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371685" y="578410"/>
                <a:ext cx="2833344" cy="66662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Teensy Audio Library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(int16 data)</a:t>
                </a:r>
                <a:endParaRPr lang="en-US" dirty="0">
                  <a:solidFill>
                    <a:schemeClr val="bg1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98707" y="578410"/>
                <a:ext cx="2833344" cy="66662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OpenAudio</a:t>
                </a:r>
                <a:r>
                  <a:rPr lang="en-US" b="1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 Library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(float32 data)</a:t>
                </a:r>
                <a:endParaRPr lang="en-US" dirty="0">
                  <a:solidFill>
                    <a:schemeClr val="bg1"/>
                  </a:solidFill>
                  <a:cs typeface="Courier New" panose="02070309020205020404" pitchFamily="49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467641" y="1413789"/>
                <a:ext cx="5768455" cy="484838"/>
                <a:chOff x="1467641" y="1413789"/>
                <a:chExt cx="5768455" cy="484838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4594663" y="1413789"/>
                  <a:ext cx="2641433" cy="48483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audio_block_f32_t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467641" y="1413789"/>
                  <a:ext cx="2641433" cy="48483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audio_block_t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30" name="Straight Arrow Connector 29"/>
                <p:cNvCxnSpPr>
                  <a:stCxn id="23" idx="3"/>
                  <a:endCxn id="18" idx="1"/>
                </p:cNvCxnSpPr>
                <p:nvPr/>
              </p:nvCxnSpPr>
              <p:spPr>
                <a:xfrm>
                  <a:off x="4109074" y="1656208"/>
                  <a:ext cx="48558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1467641" y="1998135"/>
                <a:ext cx="5768455" cy="484838"/>
                <a:chOff x="1467641" y="2021799"/>
                <a:chExt cx="5768455" cy="48483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4594663" y="2021799"/>
                  <a:ext cx="2641433" cy="48483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AudioStream_F32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467641" y="2021799"/>
                  <a:ext cx="2641433" cy="48483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AudioStream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4" idx="3"/>
                  <a:endCxn id="19" idx="1"/>
                </p:cNvCxnSpPr>
                <p:nvPr/>
              </p:nvCxnSpPr>
              <p:spPr>
                <a:xfrm>
                  <a:off x="4109074" y="2264218"/>
                  <a:ext cx="48558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1467641" y="2582481"/>
                <a:ext cx="5768455" cy="484838"/>
                <a:chOff x="1467641" y="2629809"/>
                <a:chExt cx="5768455" cy="48483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594663" y="2629809"/>
                  <a:ext cx="2641433" cy="48483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AudioConnection_F32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467641" y="2629809"/>
                  <a:ext cx="2641433" cy="48483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AudioConnection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32" name="Straight Arrow Connector 31"/>
                <p:cNvCxnSpPr>
                  <a:stCxn id="25" idx="3"/>
                  <a:endCxn id="20" idx="1"/>
                </p:cNvCxnSpPr>
                <p:nvPr/>
              </p:nvCxnSpPr>
              <p:spPr>
                <a:xfrm>
                  <a:off x="4109074" y="2872228"/>
                  <a:ext cx="48558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1467641" y="4919864"/>
                <a:ext cx="5768455" cy="484838"/>
                <a:chOff x="1467641" y="4919864"/>
                <a:chExt cx="5768455" cy="484838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4594663" y="4919864"/>
                  <a:ext cx="2641433" cy="48483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AudioEffectXXXX_F32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467641" y="4919864"/>
                  <a:ext cx="2641433" cy="48483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AudioEffectXXXX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33" name="Straight Arrow Connector 32"/>
                <p:cNvCxnSpPr>
                  <a:stCxn id="26" idx="3"/>
                  <a:endCxn id="22" idx="1"/>
                </p:cNvCxnSpPr>
                <p:nvPr/>
              </p:nvCxnSpPr>
              <p:spPr>
                <a:xfrm>
                  <a:off x="4109074" y="5162283"/>
                  <a:ext cx="48558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1467641" y="3166827"/>
                <a:ext cx="5768455" cy="484838"/>
                <a:chOff x="1467641" y="3250698"/>
                <a:chExt cx="5768455" cy="48483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4594663" y="3250698"/>
                  <a:ext cx="2641433" cy="48483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llocate_F32()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467641" y="3250698"/>
                  <a:ext cx="2641433" cy="48483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14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llocate()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54" name="Straight Arrow Connector 53"/>
                <p:cNvCxnSpPr>
                  <a:stCxn id="53" idx="3"/>
                  <a:endCxn id="52" idx="1"/>
                </p:cNvCxnSpPr>
                <p:nvPr/>
              </p:nvCxnSpPr>
              <p:spPr>
                <a:xfrm>
                  <a:off x="4109074" y="3493117"/>
                  <a:ext cx="48558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/>
              <p:cNvSpPr txBox="1"/>
              <p:nvPr/>
            </p:nvSpPr>
            <p:spPr>
              <a:xfrm>
                <a:off x="4594663" y="4335519"/>
                <a:ext cx="2641433" cy="4848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AudioConvert_F32toI16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594663" y="3751173"/>
                <a:ext cx="2641433" cy="4848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AudioConvert_I16toF32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6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47700" y="190499"/>
            <a:ext cx="6629400" cy="6481445"/>
            <a:chOff x="647700" y="190499"/>
            <a:chExt cx="6629400" cy="6481445"/>
          </a:xfrm>
        </p:grpSpPr>
        <p:grpSp>
          <p:nvGrpSpPr>
            <p:cNvPr id="5" name="Group 4"/>
            <p:cNvGrpSpPr/>
            <p:nvPr/>
          </p:nvGrpSpPr>
          <p:grpSpPr>
            <a:xfrm>
              <a:off x="647700" y="190499"/>
              <a:ext cx="6629400" cy="6481445"/>
              <a:chOff x="647700" y="190499"/>
              <a:chExt cx="6629400" cy="6481445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664" t="4829" r="13585" b="51265"/>
              <a:stretch/>
            </p:blipFill>
            <p:spPr bwMode="auto">
              <a:xfrm>
                <a:off x="647700" y="190499"/>
                <a:ext cx="6629400" cy="3921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664" t="57492" r="13585" b="13501"/>
              <a:stretch/>
            </p:blipFill>
            <p:spPr bwMode="auto">
              <a:xfrm>
                <a:off x="647700" y="4081144"/>
                <a:ext cx="6629400" cy="2590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ight Arrow 6"/>
            <p:cNvSpPr/>
            <p:nvPr/>
          </p:nvSpPr>
          <p:spPr>
            <a:xfrm rot="8121768">
              <a:off x="6089622" y="5099666"/>
              <a:ext cx="907476" cy="449497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97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t="12918" r="36426" b="61028"/>
          <a:stretch/>
        </p:blipFill>
        <p:spPr bwMode="auto">
          <a:xfrm>
            <a:off x="1338196" y="1754544"/>
            <a:ext cx="4994871" cy="1620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" t="12819" r="36435" b="59092"/>
          <a:stretch/>
        </p:blipFill>
        <p:spPr bwMode="auto">
          <a:xfrm>
            <a:off x="1338196" y="-163651"/>
            <a:ext cx="4994871" cy="1747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12851" r="36491" b="54645"/>
          <a:stretch/>
        </p:blipFill>
        <p:spPr bwMode="auto">
          <a:xfrm>
            <a:off x="1338196" y="3494479"/>
            <a:ext cx="4994871" cy="2021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12643" r="36409" b="55760"/>
          <a:stretch/>
        </p:blipFill>
        <p:spPr bwMode="auto">
          <a:xfrm>
            <a:off x="1338197" y="5645708"/>
            <a:ext cx="4994870" cy="19652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1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Stuff…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4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96788" y="710615"/>
            <a:ext cx="5532196" cy="3905549"/>
            <a:chOff x="1196788" y="710615"/>
            <a:chExt cx="5532196" cy="3905549"/>
          </a:xfrm>
        </p:grpSpPr>
        <p:sp>
          <p:nvSpPr>
            <p:cNvPr id="5" name="Rectangle 4"/>
            <p:cNvSpPr/>
            <p:nvPr/>
          </p:nvSpPr>
          <p:spPr>
            <a:xfrm>
              <a:off x="1196788" y="710616"/>
              <a:ext cx="5532196" cy="3905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96788" y="710615"/>
              <a:ext cx="5532195" cy="3905548"/>
              <a:chOff x="1196788" y="710615"/>
              <a:chExt cx="5532195" cy="390554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13" t="43650" r="5764" b="29177"/>
              <a:stretch/>
            </p:blipFill>
            <p:spPr bwMode="auto">
              <a:xfrm>
                <a:off x="1196788" y="1057947"/>
                <a:ext cx="4384862" cy="1496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7" t="43086" r="44360" b="33312"/>
              <a:stretch/>
            </p:blipFill>
            <p:spPr bwMode="auto">
              <a:xfrm>
                <a:off x="1196788" y="2862666"/>
                <a:ext cx="4735438" cy="1753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ight Arrow 1"/>
              <p:cNvSpPr/>
              <p:nvPr/>
            </p:nvSpPr>
            <p:spPr>
              <a:xfrm rot="10800000">
                <a:off x="3676650" y="3662314"/>
                <a:ext cx="509488" cy="252363"/>
              </a:xfrm>
              <a:prstGeom prst="rightArrow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/>
              <p:cNvSpPr/>
              <p:nvPr/>
            </p:nvSpPr>
            <p:spPr>
              <a:xfrm rot="10800000">
                <a:off x="4097981" y="3997949"/>
                <a:ext cx="509488" cy="252363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0800000">
                <a:off x="4097981" y="4162230"/>
                <a:ext cx="509488" cy="252363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96788" y="710615"/>
                <a:ext cx="55321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Teensy </a:t>
                </a:r>
                <a:r>
                  <a:rPr lang="en-US" sz="1400" b="1" dirty="0" err="1" smtClean="0"/>
                  <a:t>AudioStream.h</a:t>
                </a:r>
                <a:r>
                  <a:rPr lang="en-US" sz="1400" b="1" dirty="0" smtClean="0"/>
                  <a:t>   </a:t>
                </a:r>
                <a:r>
                  <a:rPr lang="en-US" sz="1100" dirty="0" smtClean="0"/>
                  <a:t>(Excerpt)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96788" y="2519635"/>
                <a:ext cx="55321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b="1" dirty="0" err="1" smtClean="0"/>
                  <a:t>OpenAudio</a:t>
                </a:r>
                <a:r>
                  <a:rPr lang="en-US" sz="1400" b="1" dirty="0" smtClean="0"/>
                  <a:t> AudioStream_F32.h</a:t>
                </a:r>
                <a:r>
                  <a:rPr lang="en-US" sz="1400" b="1" dirty="0" smtClean="0"/>
                  <a:t>   </a:t>
                </a:r>
                <a:r>
                  <a:rPr lang="en-US" sz="1100" dirty="0" smtClean="0"/>
                  <a:t>(Excerpt)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83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96788" y="682038"/>
            <a:ext cx="5532195" cy="4642437"/>
            <a:chOff x="1196788" y="682038"/>
            <a:chExt cx="5532195" cy="4642437"/>
          </a:xfrm>
        </p:grpSpPr>
        <p:sp>
          <p:nvSpPr>
            <p:cNvPr id="5" name="Rectangle 4"/>
            <p:cNvSpPr/>
            <p:nvPr/>
          </p:nvSpPr>
          <p:spPr>
            <a:xfrm>
              <a:off x="1196788" y="682038"/>
              <a:ext cx="5532194" cy="4642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96788" y="682039"/>
              <a:ext cx="5532195" cy="4642436"/>
              <a:chOff x="1196788" y="682039"/>
              <a:chExt cx="5532195" cy="4642436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29" t="21993" r="4019" b="44185"/>
              <a:stretch/>
            </p:blipFill>
            <p:spPr bwMode="auto">
              <a:xfrm>
                <a:off x="1196788" y="949677"/>
                <a:ext cx="5170244" cy="195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3" t="25239" r="17491" b="46033"/>
              <a:stretch/>
            </p:blipFill>
            <p:spPr bwMode="auto">
              <a:xfrm>
                <a:off x="1196788" y="3324224"/>
                <a:ext cx="5170244" cy="2000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ight Arrow 9"/>
              <p:cNvSpPr/>
              <p:nvPr/>
            </p:nvSpPr>
            <p:spPr>
              <a:xfrm rot="8121768">
                <a:off x="4092852" y="3466816"/>
                <a:ext cx="509488" cy="252363"/>
              </a:xfrm>
              <a:prstGeom prst="rightArrow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8121768">
                <a:off x="5245376" y="3466816"/>
                <a:ext cx="509488" cy="252363"/>
              </a:xfrm>
              <a:prstGeom prst="rightArrow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96788" y="682039"/>
                <a:ext cx="55321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Teensy </a:t>
                </a:r>
                <a:r>
                  <a:rPr lang="en-US" sz="1400" b="1" dirty="0" err="1" smtClean="0"/>
                  <a:t>AudioStream.h</a:t>
                </a:r>
                <a:r>
                  <a:rPr lang="en-US" sz="1400" b="1" dirty="0" smtClean="0"/>
                  <a:t>   </a:t>
                </a:r>
                <a:r>
                  <a:rPr lang="en-US" sz="1100" dirty="0" smtClean="0"/>
                  <a:t>(Excerpt)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96788" y="2968821"/>
                <a:ext cx="55321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b="1" dirty="0" err="1" smtClean="0"/>
                  <a:t>OpenAudio</a:t>
                </a:r>
                <a:r>
                  <a:rPr lang="en-US" sz="1400" b="1" dirty="0" smtClean="0"/>
                  <a:t> AudioStream_F32.h</a:t>
                </a:r>
                <a:r>
                  <a:rPr lang="en-US" sz="1400" b="1" dirty="0" smtClean="0"/>
                  <a:t>   </a:t>
                </a:r>
                <a:r>
                  <a:rPr lang="en-US" sz="1100" dirty="0" smtClean="0"/>
                  <a:t>(Excerpt)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19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25779" y="1063039"/>
            <a:ext cx="5532196" cy="3327986"/>
            <a:chOff x="1125779" y="1063039"/>
            <a:chExt cx="5532196" cy="3327986"/>
          </a:xfrm>
        </p:grpSpPr>
        <p:sp>
          <p:nvSpPr>
            <p:cNvPr id="3" name="Rectangle 2"/>
            <p:cNvSpPr/>
            <p:nvPr/>
          </p:nvSpPr>
          <p:spPr>
            <a:xfrm>
              <a:off x="1146809" y="1063039"/>
              <a:ext cx="5511166" cy="3327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25779" y="1063040"/>
              <a:ext cx="5532196" cy="3327985"/>
              <a:chOff x="1125779" y="1063040"/>
              <a:chExt cx="5532196" cy="332798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34" t="21206" r="4050" b="54069"/>
              <a:stretch/>
            </p:blipFill>
            <p:spPr bwMode="auto">
              <a:xfrm>
                <a:off x="1146809" y="1370817"/>
                <a:ext cx="5149215" cy="1429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0" t="22867" r="7319" b="60422"/>
              <a:stretch/>
            </p:blipFill>
            <p:spPr bwMode="auto">
              <a:xfrm>
                <a:off x="1146809" y="3227462"/>
                <a:ext cx="5511166" cy="1163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125779" y="1063040"/>
                <a:ext cx="55321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Teensy </a:t>
                </a:r>
                <a:r>
                  <a:rPr lang="en-US" sz="1400" b="1" dirty="0" err="1" smtClean="0"/>
                  <a:t>AudioStream.h</a:t>
                </a:r>
                <a:r>
                  <a:rPr lang="en-US" sz="1400" b="1" dirty="0" smtClean="0"/>
                  <a:t>   </a:t>
                </a:r>
                <a:r>
                  <a:rPr lang="en-US" sz="1100" dirty="0" smtClean="0"/>
                  <a:t>(Excerpt)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25779" y="2872060"/>
                <a:ext cx="5532195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b="1" dirty="0" err="1" smtClean="0"/>
                  <a:t>OpenAudio</a:t>
                </a:r>
                <a:r>
                  <a:rPr lang="en-US" sz="1400" b="1" dirty="0" smtClean="0"/>
                  <a:t> AudioStream_F32.h</a:t>
                </a:r>
                <a:r>
                  <a:rPr lang="en-US" sz="1400" b="1" dirty="0" smtClean="0"/>
                  <a:t>   </a:t>
                </a:r>
                <a:r>
                  <a:rPr lang="en-US" sz="1100" dirty="0" smtClean="0"/>
                  <a:t>(Excerpt)</a:t>
                </a:r>
                <a:endParaRPr lang="en-US" sz="1400" dirty="0"/>
              </a:p>
            </p:txBody>
          </p:sp>
          <p:sp>
            <p:nvSpPr>
              <p:cNvPr id="10" name="Right Arrow 9"/>
              <p:cNvSpPr/>
              <p:nvPr/>
            </p:nvSpPr>
            <p:spPr>
              <a:xfrm rot="8121768">
                <a:off x="3736597" y="3414288"/>
                <a:ext cx="509488" cy="252363"/>
              </a:xfrm>
              <a:prstGeom prst="rightArrow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8121768">
                <a:off x="5403473" y="3414288"/>
                <a:ext cx="509488" cy="252363"/>
              </a:xfrm>
              <a:prstGeom prst="rightArrow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193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98133" y="1531055"/>
            <a:ext cx="5234940" cy="3140075"/>
            <a:chOff x="869244" y="1892300"/>
            <a:chExt cx="5234940" cy="31400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" t="11617" r="20164" b="44191"/>
            <a:stretch/>
          </p:blipFill>
          <p:spPr bwMode="auto">
            <a:xfrm>
              <a:off x="869244" y="1892300"/>
              <a:ext cx="5234940" cy="3140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9689605">
              <a:off x="2456166" y="3386703"/>
              <a:ext cx="766863" cy="379848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77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18260" y="838200"/>
            <a:ext cx="5234940" cy="4597400"/>
            <a:chOff x="1318260" y="838200"/>
            <a:chExt cx="5234940" cy="45974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" t="11796" r="20284" b="23503"/>
            <a:stretch/>
          </p:blipFill>
          <p:spPr bwMode="auto">
            <a:xfrm>
              <a:off x="1318260" y="838200"/>
              <a:ext cx="5234940" cy="4597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Right Arrow 2"/>
            <p:cNvSpPr/>
            <p:nvPr/>
          </p:nvSpPr>
          <p:spPr>
            <a:xfrm rot="9689605">
              <a:off x="3912432" y="1986882"/>
              <a:ext cx="766863" cy="379848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9689605">
              <a:off x="4574356" y="2972375"/>
              <a:ext cx="766863" cy="379848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9689605">
              <a:off x="4574356" y="3142329"/>
              <a:ext cx="766863" cy="379848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9689605">
              <a:off x="4574356" y="3312283"/>
              <a:ext cx="766863" cy="379848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9689605">
              <a:off x="5440452" y="4128075"/>
              <a:ext cx="766863" cy="379848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9689605">
              <a:off x="5440452" y="4288565"/>
              <a:ext cx="766863" cy="379848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9689605">
              <a:off x="5440452" y="4449055"/>
              <a:ext cx="766863" cy="379848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9689605">
              <a:off x="5440451" y="4609546"/>
              <a:ext cx="766863" cy="379848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1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61</Words>
  <Application>Microsoft Office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Old Stuff…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11</cp:revision>
  <dcterms:created xsi:type="dcterms:W3CDTF">2016-12-03T20:40:47Z</dcterms:created>
  <dcterms:modified xsi:type="dcterms:W3CDTF">2016-12-04T17:07:08Z</dcterms:modified>
</cp:coreProperties>
</file>