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56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40" d="100"/>
          <a:sy n="140" d="100"/>
        </p:scale>
        <p:origin x="258" y="10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5EFAC-7DFD-46D8-A92B-5ACF0CF1A931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5C7F-D5EA-4388-82F8-93CDA0375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1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5EFAC-7DFD-46D8-A92B-5ACF0CF1A931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5C7F-D5EA-4388-82F8-93CDA0375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04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5EFAC-7DFD-46D8-A92B-5ACF0CF1A931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5C7F-D5EA-4388-82F8-93CDA0375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247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5EFAC-7DFD-46D8-A92B-5ACF0CF1A931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5C7F-D5EA-4388-82F8-93CDA0375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052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5EFAC-7DFD-46D8-A92B-5ACF0CF1A931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5C7F-D5EA-4388-82F8-93CDA0375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3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5EFAC-7DFD-46D8-A92B-5ACF0CF1A931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5C7F-D5EA-4388-82F8-93CDA0375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65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5EFAC-7DFD-46D8-A92B-5ACF0CF1A931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5C7F-D5EA-4388-82F8-93CDA0375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777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5EFAC-7DFD-46D8-A92B-5ACF0CF1A931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5C7F-D5EA-4388-82F8-93CDA0375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92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5EFAC-7DFD-46D8-A92B-5ACF0CF1A931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5C7F-D5EA-4388-82F8-93CDA0375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267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5EFAC-7DFD-46D8-A92B-5ACF0CF1A931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5C7F-D5EA-4388-82F8-93CDA0375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602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5EFAC-7DFD-46D8-A92B-5ACF0CF1A931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5C7F-D5EA-4388-82F8-93CDA0375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79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5EFAC-7DFD-46D8-A92B-5ACF0CF1A931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05C7F-D5EA-4388-82F8-93CDA0375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04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20921939">
            <a:off x="4173253" y="1628661"/>
            <a:ext cx="2480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pow(10,x) </a:t>
            </a:r>
            <a:r>
              <a:rPr lang="en-US" dirty="0" smtClean="0"/>
              <a:t>vs </a:t>
            </a:r>
            <a:r>
              <a:rPr lang="en-US" b="1" dirty="0" err="1" smtClean="0">
                <a:solidFill>
                  <a:srgbClr val="0000FF"/>
                </a:solidFill>
              </a:rPr>
              <a:t>powf</a:t>
            </a:r>
            <a:r>
              <a:rPr lang="en-US" b="1" dirty="0" smtClean="0">
                <a:solidFill>
                  <a:srgbClr val="0000FF"/>
                </a:solidFill>
              </a:rPr>
              <a:t>(10,x)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rot="20921939">
            <a:off x="2859500" y="2307433"/>
            <a:ext cx="1810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sqrt</a:t>
            </a:r>
            <a:r>
              <a:rPr lang="en-US" b="1" dirty="0" smtClean="0">
                <a:solidFill>
                  <a:srgbClr val="C00000"/>
                </a:solidFill>
              </a:rPr>
              <a:t>(x) </a:t>
            </a:r>
            <a:r>
              <a:rPr lang="en-US" dirty="0" smtClean="0"/>
              <a:t>vs </a:t>
            </a:r>
            <a:r>
              <a:rPr lang="en-US" b="1" dirty="0" err="1" smtClean="0">
                <a:solidFill>
                  <a:srgbClr val="0000FF"/>
                </a:solidFill>
              </a:rPr>
              <a:t>sqrtf</a:t>
            </a:r>
            <a:r>
              <a:rPr lang="en-US" b="1" dirty="0" smtClean="0">
                <a:solidFill>
                  <a:srgbClr val="0000FF"/>
                </a:solidFill>
              </a:rPr>
              <a:t>(x)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rot="20921939">
            <a:off x="3479403" y="3367128"/>
            <a:ext cx="1676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Log(x) </a:t>
            </a:r>
            <a:r>
              <a:rPr lang="en-US" dirty="0" smtClean="0"/>
              <a:t>vs </a:t>
            </a:r>
            <a:r>
              <a:rPr lang="en-US" b="1" dirty="0" err="1" smtClean="0">
                <a:solidFill>
                  <a:srgbClr val="0000FF"/>
                </a:solidFill>
              </a:rPr>
              <a:t>logf</a:t>
            </a:r>
            <a:r>
              <a:rPr lang="en-US" b="1" dirty="0" smtClean="0">
                <a:solidFill>
                  <a:srgbClr val="0000FF"/>
                </a:solidFill>
              </a:rPr>
              <a:t>(x)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rot="20921939">
            <a:off x="4866405" y="4129128"/>
            <a:ext cx="2102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log10(x) </a:t>
            </a:r>
            <a:r>
              <a:rPr lang="en-US" dirty="0" smtClean="0"/>
              <a:t>vs </a:t>
            </a:r>
            <a:r>
              <a:rPr lang="en-US" b="1" dirty="0" smtClean="0">
                <a:solidFill>
                  <a:srgbClr val="0000FF"/>
                </a:solidFill>
              </a:rPr>
              <a:t>log10f(x)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20921939">
            <a:off x="4569767" y="2665933"/>
            <a:ext cx="2324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exp</a:t>
            </a:r>
            <a:r>
              <a:rPr lang="en-US" b="1" dirty="0" smtClean="0">
                <a:solidFill>
                  <a:srgbClr val="C00000"/>
                </a:solidFill>
              </a:rPr>
              <a:t>(10,x) </a:t>
            </a:r>
            <a:r>
              <a:rPr lang="en-US" dirty="0" smtClean="0"/>
              <a:t>vs </a:t>
            </a:r>
            <a:r>
              <a:rPr lang="en-US" b="1" dirty="0" err="1" smtClean="0">
                <a:solidFill>
                  <a:srgbClr val="0000FF"/>
                </a:solidFill>
              </a:rPr>
              <a:t>expf</a:t>
            </a:r>
            <a:r>
              <a:rPr lang="en-US" b="1" dirty="0" smtClean="0">
                <a:solidFill>
                  <a:srgbClr val="0000FF"/>
                </a:solidFill>
              </a:rPr>
              <a:t>(10,x)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95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889656" y="381000"/>
            <a:ext cx="5291137" cy="2895600"/>
            <a:chOff x="1895212" y="381000"/>
            <a:chExt cx="5291137" cy="2895600"/>
          </a:xfrm>
        </p:grpSpPr>
        <p:sp>
          <p:nvSpPr>
            <p:cNvPr id="3" name="Rectangle 2"/>
            <p:cNvSpPr/>
            <p:nvPr/>
          </p:nvSpPr>
          <p:spPr>
            <a:xfrm>
              <a:off x="1895212" y="381000"/>
              <a:ext cx="5291137" cy="289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0768" y="387350"/>
              <a:ext cx="5280025" cy="2743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" name="Straight Arrow Connector 13"/>
            <p:cNvCxnSpPr/>
            <p:nvPr/>
          </p:nvCxnSpPr>
          <p:spPr>
            <a:xfrm flipH="1">
              <a:off x="3124200" y="3138100"/>
              <a:ext cx="25146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841686" y="2999601"/>
              <a:ext cx="104067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Smaller is Better</a:t>
              </a:r>
              <a:endParaRPr lang="en-US" sz="10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816311" y="3581400"/>
            <a:ext cx="5496188" cy="3124200"/>
            <a:chOff x="1895212" y="3276600"/>
            <a:chExt cx="5496188" cy="3124200"/>
          </a:xfrm>
        </p:grpSpPr>
        <p:sp>
          <p:nvSpPr>
            <p:cNvPr id="21" name="Rectangle 20"/>
            <p:cNvSpPr/>
            <p:nvPr/>
          </p:nvSpPr>
          <p:spPr>
            <a:xfrm>
              <a:off x="1895212" y="3276600"/>
              <a:ext cx="5496188" cy="3124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2003294" y="3412495"/>
              <a:ext cx="5280025" cy="2853526"/>
              <a:chOff x="2035175" y="3429000"/>
              <a:chExt cx="5280025" cy="2853526"/>
            </a:xfrm>
          </p:grpSpPr>
          <p:pic>
            <p:nvPicPr>
              <p:cNvPr id="1031" name="Picture 7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35175" y="3429000"/>
                <a:ext cx="5280025" cy="2743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18" name="Group 17"/>
              <p:cNvGrpSpPr/>
              <p:nvPr/>
            </p:nvGrpSpPr>
            <p:grpSpPr>
              <a:xfrm>
                <a:off x="3271044" y="6036305"/>
                <a:ext cx="2514600" cy="246221"/>
                <a:chOff x="3271044" y="6036305"/>
                <a:chExt cx="2514600" cy="246221"/>
              </a:xfrm>
            </p:grpSpPr>
            <p:cxnSp>
              <p:nvCxnSpPr>
                <p:cNvPr id="23" name="Straight Arrow Connector 22"/>
                <p:cNvCxnSpPr/>
                <p:nvPr/>
              </p:nvCxnSpPr>
              <p:spPr>
                <a:xfrm flipH="1">
                  <a:off x="3271044" y="6158299"/>
                  <a:ext cx="2514600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/>
                <p:cNvSpPr txBox="1"/>
                <p:nvPr/>
              </p:nvSpPr>
              <p:spPr>
                <a:xfrm>
                  <a:off x="3920782" y="6036305"/>
                  <a:ext cx="1040670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 smtClean="0"/>
                    <a:t>Smaller is Better</a:t>
                  </a:r>
                  <a:endParaRPr lang="en-US" sz="1000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03025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919565" y="387350"/>
            <a:ext cx="4944522" cy="2889250"/>
            <a:chOff x="1919565" y="387350"/>
            <a:chExt cx="4944522" cy="2889250"/>
          </a:xfrm>
        </p:grpSpPr>
        <p:sp>
          <p:nvSpPr>
            <p:cNvPr id="3" name="Rectangle 2"/>
            <p:cNvSpPr/>
            <p:nvPr/>
          </p:nvSpPr>
          <p:spPr>
            <a:xfrm>
              <a:off x="1919565" y="387350"/>
              <a:ext cx="4944521" cy="2889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6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122" r="18415"/>
            <a:stretch/>
          </p:blipFill>
          <p:spPr bwMode="auto">
            <a:xfrm>
              <a:off x="2640842" y="387350"/>
              <a:ext cx="3562065" cy="2743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" name="Straight Arrow Connector 4"/>
            <p:cNvCxnSpPr/>
            <p:nvPr/>
          </p:nvCxnSpPr>
          <p:spPr>
            <a:xfrm flipH="1">
              <a:off x="3118644" y="3138100"/>
              <a:ext cx="25146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836130" y="2999601"/>
              <a:ext cx="104067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Smaller is Better</a:t>
              </a:r>
              <a:endParaRPr lang="en-US" sz="1000" dirty="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919565" y="990600"/>
              <a:ext cx="823635" cy="401781"/>
              <a:chOff x="1219200" y="685800"/>
              <a:chExt cx="823635" cy="401781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1259139" y="685800"/>
                <a:ext cx="78369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b="1" dirty="0" err="1">
                    <a:solidFill>
                      <a:schemeClr val="accent1">
                        <a:lumMod val="75000"/>
                      </a:schemeClr>
                    </a:solidFill>
                  </a:rPr>
                  <a:t>s</a:t>
                </a:r>
                <a:r>
                  <a:rPr lang="en-US" sz="1050" b="1" dirty="0" err="1" smtClean="0">
                    <a:solidFill>
                      <a:schemeClr val="accent1">
                        <a:lumMod val="75000"/>
                      </a:schemeClr>
                    </a:solidFill>
                  </a:rPr>
                  <a:t>qrt</a:t>
                </a:r>
                <a:r>
                  <a:rPr lang="en-US" sz="105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(x)</a:t>
                </a:r>
                <a:endParaRPr lang="en-US" sz="105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219200" y="833665"/>
                <a:ext cx="82363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b="1" dirty="0" err="1" smtClean="0">
                    <a:solidFill>
                      <a:schemeClr val="accent2">
                        <a:lumMod val="75000"/>
                      </a:schemeClr>
                    </a:solidFill>
                  </a:rPr>
                  <a:t>sqrtf</a:t>
                </a:r>
                <a:r>
                  <a:rPr lang="en-US" sz="105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(x)</a:t>
                </a:r>
                <a:endParaRPr lang="en-US" sz="105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1919565" y="1392899"/>
              <a:ext cx="823635" cy="401781"/>
              <a:chOff x="1219200" y="685800"/>
              <a:chExt cx="823635" cy="401781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1259139" y="685800"/>
                <a:ext cx="78369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log(x)</a:t>
                </a:r>
                <a:endParaRPr lang="en-US" sz="105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219200" y="833665"/>
                <a:ext cx="82363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b="1" dirty="0" err="1" smtClean="0">
                    <a:solidFill>
                      <a:schemeClr val="accent2">
                        <a:lumMod val="75000"/>
                      </a:schemeClr>
                    </a:solidFill>
                  </a:rPr>
                  <a:t>logf</a:t>
                </a:r>
                <a:r>
                  <a:rPr lang="en-US" sz="105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(x)</a:t>
                </a:r>
                <a:endParaRPr lang="en-US" sz="105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1919565" y="1801504"/>
              <a:ext cx="823635" cy="401781"/>
              <a:chOff x="1219200" y="685800"/>
              <a:chExt cx="823635" cy="401781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1259139" y="685800"/>
                <a:ext cx="78369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b="1" dirty="0" err="1" smtClean="0">
                    <a:solidFill>
                      <a:schemeClr val="accent1">
                        <a:lumMod val="75000"/>
                      </a:schemeClr>
                    </a:solidFill>
                  </a:rPr>
                  <a:t>exp</a:t>
                </a:r>
                <a:r>
                  <a:rPr lang="en-US" sz="105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(x)</a:t>
                </a:r>
                <a:endParaRPr lang="en-US" sz="105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219200" y="833665"/>
                <a:ext cx="82363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b="1" dirty="0" err="1" smtClean="0">
                    <a:solidFill>
                      <a:schemeClr val="accent2">
                        <a:lumMod val="75000"/>
                      </a:schemeClr>
                    </a:solidFill>
                  </a:rPr>
                  <a:t>expf</a:t>
                </a:r>
                <a:r>
                  <a:rPr lang="en-US" sz="105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(x)</a:t>
                </a:r>
                <a:endParaRPr lang="en-US" sz="105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919565" y="2169165"/>
              <a:ext cx="823635" cy="401781"/>
              <a:chOff x="1219200" y="685800"/>
              <a:chExt cx="823635" cy="40178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1259139" y="685800"/>
                <a:ext cx="78369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log10(x)</a:t>
                </a:r>
                <a:endParaRPr lang="en-US" sz="105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219200" y="833665"/>
                <a:ext cx="82363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log10f(x)</a:t>
                </a:r>
                <a:endParaRPr lang="en-US" sz="105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1919565" y="2597820"/>
              <a:ext cx="823635" cy="401781"/>
              <a:chOff x="1219200" y="685800"/>
              <a:chExt cx="823635" cy="401781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1259139" y="685800"/>
                <a:ext cx="78369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b="1" dirty="0">
                    <a:solidFill>
                      <a:schemeClr val="accent1">
                        <a:lumMod val="75000"/>
                      </a:schemeClr>
                    </a:solidFill>
                  </a:rPr>
                  <a:t>p</a:t>
                </a:r>
                <a:r>
                  <a:rPr lang="en-US" sz="105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ow(10,x)</a:t>
                </a:r>
                <a:endParaRPr lang="en-US" sz="105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219200" y="833665"/>
                <a:ext cx="82363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b="1" dirty="0" err="1" smtClean="0">
                    <a:solidFill>
                      <a:schemeClr val="accent2">
                        <a:lumMod val="75000"/>
                      </a:schemeClr>
                    </a:solidFill>
                  </a:rPr>
                  <a:t>powf</a:t>
                </a:r>
                <a:r>
                  <a:rPr lang="en-US" sz="105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(10,x)</a:t>
                </a:r>
                <a:endParaRPr lang="en-US" sz="105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5967396" y="2613644"/>
              <a:ext cx="583529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50" b="1" dirty="0" smtClean="0">
                  <a:solidFill>
                    <a:schemeClr val="accent1">
                      <a:lumMod val="75000"/>
                    </a:schemeClr>
                  </a:solidFill>
                </a:rPr>
                <a:t>9916!!</a:t>
              </a:r>
              <a:endParaRPr lang="en-US" sz="105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970894" y="990600"/>
              <a:ext cx="89319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Teensy 3.6</a:t>
              </a:r>
            </a:p>
            <a:p>
              <a:r>
                <a:rPr lang="en-US" sz="800" dirty="0"/>
                <a:t>ARM Cortex M4F</a:t>
              </a:r>
            </a:p>
            <a:p>
              <a:r>
                <a:rPr lang="en-US" sz="800" dirty="0" smtClean="0"/>
                <a:t>NXP K66</a:t>
              </a:r>
            </a:p>
            <a:p>
              <a:r>
                <a:rPr lang="en-US" sz="800" dirty="0" smtClean="0"/>
                <a:t>180 MHz</a:t>
              </a:r>
              <a:endParaRPr lang="en-US" sz="800" dirty="0"/>
            </a:p>
          </p:txBody>
        </p:sp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056972"/>
              </p:ext>
            </p:extLst>
          </p:nvPr>
        </p:nvGraphicFramePr>
        <p:xfrm>
          <a:off x="2304086" y="3662718"/>
          <a:ext cx="4696460" cy="12252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9000"/>
                <a:gridCol w="889000"/>
                <a:gridCol w="162560"/>
                <a:gridCol w="934720"/>
                <a:gridCol w="889000"/>
                <a:gridCol w="162560"/>
                <a:gridCol w="76962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Function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3152" marR="64008"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Cycles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3152" marR="64008"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73152" marR="64008"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Function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3152" marR="64008"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Cycles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3152" marR="64008"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73152" marR="64008"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Speed Up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3152" marR="64008"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sqrt</a:t>
                      </a:r>
                      <a:r>
                        <a:rPr lang="en-US" sz="1100" u="none" strike="noStrike" dirty="0">
                          <a:effectLst/>
                        </a:rPr>
                        <a:t>(x)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152" marR="64008"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1349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152" marR="64008"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152" marR="64008"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sqrtf</a:t>
                      </a:r>
                      <a:r>
                        <a:rPr lang="en-US" sz="1100" u="none" strike="noStrike" dirty="0">
                          <a:effectLst/>
                        </a:rPr>
                        <a:t>(x)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152" marR="64008"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152" marR="64008"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152" marR="64008"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31.2x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152" marR="64008"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log(x)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152" marR="64008"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3553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152" marR="64008"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152" marR="64008"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logf(x)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152" marR="64008"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152" marR="64008"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152" marR="64008"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12.3x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152" marR="64008"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exp</a:t>
                      </a:r>
                      <a:r>
                        <a:rPr lang="en-US" sz="1100" u="none" strike="noStrike" dirty="0">
                          <a:effectLst/>
                        </a:rPr>
                        <a:t>(x)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152" marR="64008"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2943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152" marR="64008"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152" marR="64008"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expf</a:t>
                      </a:r>
                      <a:r>
                        <a:rPr lang="en-US" sz="1100" u="none" strike="noStrike" dirty="0">
                          <a:effectLst/>
                        </a:rPr>
                        <a:t>(x)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152" marR="64008"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152" marR="64008"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152" marR="64008"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10.9x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152" marR="64008"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log10(x)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152" marR="64008"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3452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152" marR="64008"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152" marR="64008"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log10f(x)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152" marR="64008"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152" marR="64008"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152" marR="64008"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9.9x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152" marR="64008"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pow(10.0,x)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152" marR="64008"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9916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152" marR="64008"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152" marR="64008"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powf</a:t>
                      </a:r>
                      <a:r>
                        <a:rPr lang="en-US" sz="1100" u="none" strike="noStrike" dirty="0">
                          <a:effectLst/>
                        </a:rPr>
                        <a:t>(10.0,x)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152" marR="64008"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860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152" marR="64008"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152" marR="64008"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11.5x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152" marR="64008"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507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209800" y="762000"/>
            <a:ext cx="4419600" cy="1420813"/>
            <a:chOff x="2362200" y="2720975"/>
            <a:chExt cx="4419600" cy="1420813"/>
          </a:xfrm>
        </p:grpSpPr>
        <p:sp>
          <p:nvSpPr>
            <p:cNvPr id="6" name="Rectangle 5"/>
            <p:cNvSpPr/>
            <p:nvPr/>
          </p:nvSpPr>
          <p:spPr>
            <a:xfrm>
              <a:off x="2362200" y="2720975"/>
              <a:ext cx="4419600" cy="14208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5" name="Picture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2200" y="2720975"/>
              <a:ext cx="4419600" cy="14208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1" name="Group 10"/>
          <p:cNvGrpSpPr/>
          <p:nvPr/>
        </p:nvGrpSpPr>
        <p:grpSpPr>
          <a:xfrm>
            <a:off x="3108325" y="2724150"/>
            <a:ext cx="2925763" cy="1414463"/>
            <a:chOff x="3108325" y="2724150"/>
            <a:chExt cx="2925763" cy="1414463"/>
          </a:xfrm>
        </p:grpSpPr>
        <p:sp>
          <p:nvSpPr>
            <p:cNvPr id="10" name="Rectangle 9"/>
            <p:cNvSpPr/>
            <p:nvPr/>
          </p:nvSpPr>
          <p:spPr>
            <a:xfrm>
              <a:off x="3108325" y="2724150"/>
              <a:ext cx="2925763" cy="14144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8325" y="2724150"/>
              <a:ext cx="2925763" cy="14144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25047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106</Words>
  <Application>Microsoft Office PowerPoint</Application>
  <PresentationFormat>On-screen Show (4:3)</PresentationFormat>
  <Paragraphs>65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Creare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Chip Audette</dc:creator>
  <cp:lastModifiedBy>Chip Audette</cp:lastModifiedBy>
  <cp:revision>8</cp:revision>
  <dcterms:created xsi:type="dcterms:W3CDTF">2017-02-06T01:48:12Z</dcterms:created>
  <dcterms:modified xsi:type="dcterms:W3CDTF">2017-02-09T02:36:56Z</dcterms:modified>
</cp:coreProperties>
</file>