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DE7F-8DA7-45AD-8941-94F0EA703EDF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C11F501-EBDA-42CB-B884-5550F3DEA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68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DE7F-8DA7-45AD-8941-94F0EA703EDF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C11F501-EBDA-42CB-B884-5550F3DEA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19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DE7F-8DA7-45AD-8941-94F0EA703EDF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C11F501-EBDA-42CB-B884-5550F3DEA51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7637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DE7F-8DA7-45AD-8941-94F0EA703EDF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11F501-EBDA-42CB-B884-5550F3DEA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181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DE7F-8DA7-45AD-8941-94F0EA703EDF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11F501-EBDA-42CB-B884-5550F3DEA518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8674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DE7F-8DA7-45AD-8941-94F0EA703EDF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11F501-EBDA-42CB-B884-5550F3DEA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139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DE7F-8DA7-45AD-8941-94F0EA703EDF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F501-EBDA-42CB-B884-5550F3DEA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778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DE7F-8DA7-45AD-8941-94F0EA703EDF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F501-EBDA-42CB-B884-5550F3DEA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1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DE7F-8DA7-45AD-8941-94F0EA703EDF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F501-EBDA-42CB-B884-5550F3DEA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21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DE7F-8DA7-45AD-8941-94F0EA703EDF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C11F501-EBDA-42CB-B884-5550F3DEA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042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DE7F-8DA7-45AD-8941-94F0EA703EDF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C11F501-EBDA-42CB-B884-5550F3DEA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06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DE7F-8DA7-45AD-8941-94F0EA703EDF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C11F501-EBDA-42CB-B884-5550F3DEA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58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DE7F-8DA7-45AD-8941-94F0EA703EDF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F501-EBDA-42CB-B884-5550F3DEA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00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DE7F-8DA7-45AD-8941-94F0EA703EDF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F501-EBDA-42CB-B884-5550F3DEA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01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DE7F-8DA7-45AD-8941-94F0EA703EDF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F501-EBDA-42CB-B884-5550F3DEA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55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DE7F-8DA7-45AD-8941-94F0EA703EDF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11F501-EBDA-42CB-B884-5550F3DEA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33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6DE7F-8DA7-45AD-8941-94F0EA703EDF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C11F501-EBDA-42CB-B884-5550F3DEA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73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3BC68-3E15-3634-9BF2-BB3A41C77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FIFA Winner Prediction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D618B-97E1-DA75-5B61-03BB18E59D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Harish Agarwal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3899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F1AD-6FE9-EEEA-A63C-01FEE7E73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Country and their total matches </a:t>
            </a:r>
            <a:endParaRPr lang="en-IN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A30F5A4-89A8-8314-09DF-337011FF5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8051" y="1857676"/>
            <a:ext cx="7772380" cy="356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8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8EE5A-70BC-90DC-82EB-91A74ADB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Histogram of Years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CAA380-C5D1-D36B-01D5-BCDC1E080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545" y="1854319"/>
            <a:ext cx="7190909" cy="385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08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D588-1676-404B-0EE2-F4C7B0DB4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of home and away team 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BD668F-45E0-B6B1-97E6-0154AA671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6553" y="1588168"/>
            <a:ext cx="7683076" cy="393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52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5847-D899-6384-6F7F-E0C6E3FD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Home team winning status and probability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79C33F-129B-446E-C9D8-21E73F587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044" y="2117008"/>
            <a:ext cx="2673487" cy="2883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A4679A-D77A-4FD6-0B12-20DCFAB91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810" y="1905000"/>
            <a:ext cx="2752804" cy="377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32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27B6-8E2B-314A-075E-97EC62A9B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Correlation 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D70A8E-3208-1F7E-65C6-D48C6BAA5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4581" y="1905000"/>
            <a:ext cx="4820723" cy="372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07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1D5C5-9EC6-1275-18A2-477214C1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Confusion Matrix for team 1 score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0F2AC9-8A33-C1FF-8D38-D276F8F8E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804" y="1905000"/>
            <a:ext cx="480385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11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3D33-537C-9E2B-049A-F5F60111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Confusion matrix for team 2 score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28A904-D333-D2A7-4DB0-768F2905F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3297" y="1905000"/>
            <a:ext cx="422547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31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2341D-7477-43BA-A1F8-FA30DF208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Multiple Output Regression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25EB8-A6E8-6D28-9EFE-509BDF66C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Code:</a:t>
            </a:r>
          </a:p>
          <a:p>
            <a:r>
              <a:rPr lang="en-IN" dirty="0"/>
              <a:t>X=</a:t>
            </a:r>
            <a:r>
              <a:rPr lang="en-IN" dirty="0" err="1"/>
              <a:t>categorized_data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sklearn.multioutput</a:t>
            </a:r>
            <a:r>
              <a:rPr lang="en-IN" dirty="0"/>
              <a:t> import </a:t>
            </a:r>
            <a:r>
              <a:rPr lang="en-IN" dirty="0" err="1"/>
              <a:t>MultiOutputRegressor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sklearn.svm</a:t>
            </a:r>
            <a:r>
              <a:rPr lang="en-IN" dirty="0"/>
              <a:t> import SVC</a:t>
            </a:r>
          </a:p>
          <a:p>
            <a:r>
              <a:rPr lang="en-IN" dirty="0"/>
              <a:t>from </a:t>
            </a:r>
            <a:r>
              <a:rPr lang="en-IN" dirty="0" err="1"/>
              <a:t>sklearn.tree</a:t>
            </a:r>
            <a:r>
              <a:rPr lang="en-IN" dirty="0"/>
              <a:t> import </a:t>
            </a:r>
            <a:r>
              <a:rPr lang="en-IN" dirty="0" err="1"/>
              <a:t>DecisionTreeClassifier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sklearn.ensemble</a:t>
            </a:r>
            <a:r>
              <a:rPr lang="en-IN" dirty="0"/>
              <a:t> import </a:t>
            </a:r>
            <a:r>
              <a:rPr lang="en-IN" dirty="0" err="1"/>
              <a:t>RandomForestClassifier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sklearn.neighbors</a:t>
            </a:r>
            <a:r>
              <a:rPr lang="en-IN" dirty="0"/>
              <a:t> import </a:t>
            </a:r>
            <a:r>
              <a:rPr lang="en-IN" dirty="0" err="1"/>
              <a:t>KNeighborsClassifier</a:t>
            </a:r>
            <a:endParaRPr lang="en-IN" dirty="0"/>
          </a:p>
          <a:p>
            <a:endParaRPr lang="en-IN" dirty="0"/>
          </a:p>
          <a:p>
            <a:r>
              <a:rPr lang="en-IN" dirty="0"/>
              <a:t>model = </a:t>
            </a:r>
            <a:r>
              <a:rPr lang="en-IN" dirty="0" err="1"/>
              <a:t>MultiOutputRegressor</a:t>
            </a:r>
            <a:r>
              <a:rPr lang="en-IN" dirty="0"/>
              <a:t>(</a:t>
            </a:r>
            <a:r>
              <a:rPr lang="en-IN" dirty="0" err="1"/>
              <a:t>RandomForestClassifier</a:t>
            </a:r>
            <a:r>
              <a:rPr lang="en-IN" dirty="0"/>
              <a:t>())</a:t>
            </a:r>
          </a:p>
          <a:p>
            <a:r>
              <a:rPr lang="en-IN" dirty="0" err="1"/>
              <a:t>model.fit</a:t>
            </a:r>
            <a:r>
              <a:rPr lang="en-IN" dirty="0"/>
              <a:t>(X,Y)</a:t>
            </a:r>
          </a:p>
        </p:txBody>
      </p:sp>
    </p:spTree>
    <p:extLst>
      <p:ext uri="{BB962C8B-B14F-4D97-AF65-F5344CB8AC3E}">
        <p14:creationId xmlns:p14="http://schemas.microsoft.com/office/powerpoint/2010/main" val="958341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268A6-8672-DA20-4D6B-87187246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Prediction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4170C-170F-B32A-BACA-7A378D895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  <a:p>
            <a:pPr lvl="1"/>
            <a:r>
              <a:rPr lang="en-IN" dirty="0" err="1"/>
              <a:t>prd</a:t>
            </a:r>
            <a:r>
              <a:rPr lang="en-IN" dirty="0"/>
              <a:t>=</a:t>
            </a:r>
            <a:r>
              <a:rPr lang="en-IN" dirty="0" err="1"/>
              <a:t>model.predict</a:t>
            </a:r>
            <a:r>
              <a:rPr lang="en-IN" dirty="0"/>
              <a:t>(X)</a:t>
            </a:r>
          </a:p>
          <a:p>
            <a:pPr lvl="1"/>
            <a:r>
              <a:rPr lang="en-IN" dirty="0" err="1"/>
              <a:t>Prd</a:t>
            </a: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A15E42-AC49-81A7-D538-2BC11BC70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573379"/>
            <a:ext cx="2175293" cy="197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25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703B-4C45-F27C-A5B7-C418C663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Results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FC6B0D-461D-2631-C461-976F12B9B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435192"/>
            <a:ext cx="5276702" cy="27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83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58A9-1723-9F68-3E4F-7FBAF51E9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FIFA Dataset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283FF0-AFFC-5AFB-2816-5642A7348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486" y="1370583"/>
            <a:ext cx="10145027" cy="496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10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569DD-2CB4-272B-51B9-C60CB3D3C1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Understanding Dataset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795F9-AD77-17D4-F4C4-E0A6E04880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6826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0F20-8F77-5527-5C4B-42696E40C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Importing Libraries and reading dataset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C52D9-73DB-39B0-E974-C1D96C4825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 implement dataset first we have to import some package and library</a:t>
            </a:r>
          </a:p>
          <a:p>
            <a:pPr lvl="1"/>
            <a:r>
              <a:rPr lang="en-IN" dirty="0"/>
              <a:t>import pandas as pd</a:t>
            </a:r>
          </a:p>
          <a:p>
            <a:pPr lvl="1"/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np</a:t>
            </a:r>
          </a:p>
          <a:p>
            <a:pPr lvl="1"/>
            <a:r>
              <a:rPr lang="en-IN" dirty="0"/>
              <a:t>import seaborn as </a:t>
            </a:r>
            <a:r>
              <a:rPr lang="en-IN" dirty="0" err="1"/>
              <a:t>sns</a:t>
            </a:r>
            <a:endParaRPr lang="en-IN" dirty="0"/>
          </a:p>
          <a:p>
            <a:pPr lvl="1"/>
            <a:r>
              <a:rPr lang="en-IN" dirty="0"/>
              <a:t>from matplotlib import </a:t>
            </a:r>
            <a:r>
              <a:rPr lang="en-IN" dirty="0" err="1"/>
              <a:t>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pPr lvl="1"/>
            <a:r>
              <a:rPr lang="en-IN" dirty="0"/>
              <a:t>import random</a:t>
            </a:r>
          </a:p>
          <a:p>
            <a:pPr lvl="1"/>
            <a:r>
              <a:rPr lang="en-IN" dirty="0"/>
              <a:t>from </a:t>
            </a:r>
            <a:r>
              <a:rPr lang="en-IN" dirty="0" err="1"/>
              <a:t>IPython.display</a:t>
            </a:r>
            <a:r>
              <a:rPr lang="en-IN" dirty="0"/>
              <a:t> import Image</a:t>
            </a:r>
          </a:p>
          <a:p>
            <a:pPr lvl="1"/>
            <a:r>
              <a:rPr lang="en-IN" dirty="0" err="1"/>
              <a:t>random_num</a:t>
            </a:r>
            <a:r>
              <a:rPr lang="en-IN" dirty="0"/>
              <a:t>=122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95A87-A982-E738-176B-FF8D2070D3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After that we will import our csv file</a:t>
            </a:r>
          </a:p>
          <a:p>
            <a:pPr lvl="1"/>
            <a:r>
              <a:rPr lang="en-IN" dirty="0" err="1"/>
              <a:t>df</a:t>
            </a:r>
            <a:r>
              <a:rPr lang="en-IN" dirty="0"/>
              <a:t>=</a:t>
            </a:r>
            <a:r>
              <a:rPr lang="en-IN" dirty="0" err="1"/>
              <a:t>pd.read_csv</a:t>
            </a:r>
            <a:r>
              <a:rPr lang="en-IN" dirty="0"/>
              <a:t>("results.csv")</a:t>
            </a:r>
          </a:p>
          <a:p>
            <a:pPr lvl="1"/>
            <a:r>
              <a:rPr lang="en-IN" dirty="0" err="1"/>
              <a:t>df.head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87947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38486-B3C3-83EF-68E8-492A5AD61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about dataset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36979-D9B8-01FB-4ADC-8A2AC6B80E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To find total rows and columns we use shape command</a:t>
            </a:r>
          </a:p>
          <a:p>
            <a:pPr lvl="1"/>
            <a:r>
              <a:rPr lang="en-IN" dirty="0"/>
              <a:t>the data frame has 44341 rows and 9 columns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EEC4C-774C-CCD5-9ECE-8311E42512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Describing training dataset</a:t>
            </a:r>
          </a:p>
          <a:p>
            <a:pPr lvl="1"/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F45A77-2F09-7E1D-D5C0-24DE1C7DF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080" y="2570676"/>
            <a:ext cx="3249961" cy="346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7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B8B5A-904C-8D23-0318-1131312E0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use info() method to extract more information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AC6EF-E241-69E5-1DD5-266AB95EE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Code: df.info()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502E71-E617-5704-D71A-D52D71C7E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448" y="2821898"/>
            <a:ext cx="5255393" cy="341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1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D6AD7-D688-5045-B3E9-27EC2EBDC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 find missing value in dataset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ABA03-578C-E6CD-60FC-5CDF04CC2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Code: </a:t>
            </a:r>
            <a:r>
              <a:rPr lang="en-US" dirty="0" err="1"/>
              <a:t>df.isnull</a:t>
            </a:r>
            <a:r>
              <a:rPr lang="en-US" dirty="0"/>
              <a:t>().sum()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150158-94E9-D087-874A-6A481E211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439" y="2515669"/>
            <a:ext cx="4567126" cy="338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01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35528-26A7-A4B4-968E-1735D7D9B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 Visualization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02D95-DD3B-DD6A-35A2-16214879A6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8688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7E92-EB75-2AFE-A01C-C2C97EC0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All tournaments played till now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D523E8-5019-893C-35C4-C4638AF7E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0318" y="1953929"/>
            <a:ext cx="9271363" cy="346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4387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</TotalTime>
  <Words>245</Words>
  <Application>Microsoft Office PowerPoint</Application>
  <PresentationFormat>Widescreen</PresentationFormat>
  <Paragraphs>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Wisp</vt:lpstr>
      <vt:lpstr>FIFA Winner Prediction</vt:lpstr>
      <vt:lpstr>FIFA Dataset</vt:lpstr>
      <vt:lpstr>Understanding Dataset</vt:lpstr>
      <vt:lpstr>Importing Libraries and reading dataset</vt:lpstr>
      <vt:lpstr>More about dataset</vt:lpstr>
      <vt:lpstr>We use info() method to extract more information</vt:lpstr>
      <vt:lpstr>To find missing value in dataset</vt:lpstr>
      <vt:lpstr>Data Visualization</vt:lpstr>
      <vt:lpstr>All tournaments played till now</vt:lpstr>
      <vt:lpstr>Country and their total matches </vt:lpstr>
      <vt:lpstr>Histogram of Years</vt:lpstr>
      <vt:lpstr>Performance of home and away team </vt:lpstr>
      <vt:lpstr>Home team winning status and probability</vt:lpstr>
      <vt:lpstr>Correlation </vt:lpstr>
      <vt:lpstr>Confusion Matrix for team 1 score</vt:lpstr>
      <vt:lpstr>Confusion matrix for team 2 score</vt:lpstr>
      <vt:lpstr>Multiple Output Regression</vt:lpstr>
      <vt:lpstr>Dataset Prediction</vt:lpstr>
      <vt:lpstr>Final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FIFA Winner Prediction</dc:title>
  <dc:creator>Harish Agarwal</dc:creator>
  <cp:lastModifiedBy>Harish Agarwal</cp:lastModifiedBy>
  <cp:revision>2</cp:revision>
  <dcterms:created xsi:type="dcterms:W3CDTF">2023-02-02T06:26:08Z</dcterms:created>
  <dcterms:modified xsi:type="dcterms:W3CDTF">2023-02-02T09:01:05Z</dcterms:modified>
</cp:coreProperties>
</file>