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62294"/>
  </p:normalViewPr>
  <p:slideViewPr>
    <p:cSldViewPr snapToGrid="0" snapToObjects="1">
      <p:cViewPr varScale="1">
        <p:scale>
          <a:sx n="76" d="100"/>
          <a:sy n="76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233C6-77EA-4A68-9BEF-1F8B78B5803F}" type="doc">
      <dgm:prSet loTypeId="urn:microsoft.com/office/officeart/2008/layout/AlternatingHexagons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B23B8B-150F-40F6-AD76-1693FD669DD2}">
      <dgm:prSet/>
      <dgm:spPr/>
      <dgm:t>
        <a:bodyPr/>
        <a:lstStyle/>
        <a:p>
          <a:r>
            <a:rPr lang="zh-CN"/>
            <a:t>支持多平台 </a:t>
          </a:r>
          <a:endParaRPr lang="en-US"/>
        </a:p>
      </dgm:t>
    </dgm:pt>
    <dgm:pt modelId="{D521186E-2C4A-477A-B210-9B315A798201}" type="parTrans" cxnId="{56F99C8B-90CE-4400-A393-9AB4D78E2FE7}">
      <dgm:prSet/>
      <dgm:spPr/>
      <dgm:t>
        <a:bodyPr/>
        <a:lstStyle/>
        <a:p>
          <a:endParaRPr lang="en-US"/>
        </a:p>
      </dgm:t>
    </dgm:pt>
    <dgm:pt modelId="{376138AF-345E-472B-AA3E-775B62449C73}" type="sibTrans" cxnId="{56F99C8B-90CE-4400-A393-9AB4D78E2FE7}">
      <dgm:prSet/>
      <dgm:spPr/>
      <dgm:t>
        <a:bodyPr/>
        <a:lstStyle/>
        <a:p>
          <a:endParaRPr lang="en-US"/>
        </a:p>
      </dgm:t>
    </dgm:pt>
    <dgm:pt modelId="{B10E5C75-4607-40FA-9353-55BCF7AA857C}">
      <dgm:prSet custT="1"/>
      <dgm:spPr/>
      <dgm:t>
        <a:bodyPr/>
        <a:lstStyle/>
        <a:p>
          <a:r>
            <a:rPr lang="en-US" sz="1200" dirty="0" smtClean="0"/>
            <a:t>Android/iOS/Windows</a:t>
          </a:r>
          <a:endParaRPr lang="en-US" sz="1200" dirty="0"/>
        </a:p>
      </dgm:t>
    </dgm:pt>
    <dgm:pt modelId="{1C2DEE33-3509-490C-9362-0ECA0DDB35D1}" type="parTrans" cxnId="{B3DE2D82-A5CF-4D4C-9171-E7A34CC73CBD}">
      <dgm:prSet/>
      <dgm:spPr/>
      <dgm:t>
        <a:bodyPr/>
        <a:lstStyle/>
        <a:p>
          <a:endParaRPr lang="en-US"/>
        </a:p>
      </dgm:t>
    </dgm:pt>
    <dgm:pt modelId="{FB2B7996-E8B6-46AA-9FA8-19C3DE111BAE}" type="sibTrans" cxnId="{B3DE2D82-A5CF-4D4C-9171-E7A34CC73CBD}">
      <dgm:prSet/>
      <dgm:spPr/>
      <dgm:t>
        <a:bodyPr/>
        <a:lstStyle/>
        <a:p>
          <a:endParaRPr lang="en-US"/>
        </a:p>
      </dgm:t>
    </dgm:pt>
    <dgm:pt modelId="{F7803D74-96EE-454A-9839-22C98D4F84AD}">
      <dgm:prSet/>
      <dgm:spPr/>
      <dgm:t>
        <a:bodyPr/>
        <a:lstStyle/>
        <a:p>
          <a:r>
            <a:rPr lang="zh-CN"/>
            <a:t>支持多种开发语言  </a:t>
          </a:r>
          <a:endParaRPr lang="en-US"/>
        </a:p>
      </dgm:t>
    </dgm:pt>
    <dgm:pt modelId="{FFFCA9F4-C9C3-4430-9832-527E968D21DB}" type="parTrans" cxnId="{C4BD40B5-ED80-4A0C-AF41-187C6FD5C244}">
      <dgm:prSet/>
      <dgm:spPr/>
      <dgm:t>
        <a:bodyPr/>
        <a:lstStyle/>
        <a:p>
          <a:endParaRPr lang="en-US"/>
        </a:p>
      </dgm:t>
    </dgm:pt>
    <dgm:pt modelId="{F45E14A1-59FF-4AD9-8693-A94F19000A69}" type="sibTrans" cxnId="{C4BD40B5-ED80-4A0C-AF41-187C6FD5C244}">
      <dgm:prSet/>
      <dgm:spPr/>
      <dgm:t>
        <a:bodyPr/>
        <a:lstStyle/>
        <a:p>
          <a:endParaRPr lang="en-US"/>
        </a:p>
      </dgm:t>
    </dgm:pt>
    <dgm:pt modelId="{1A9F0E3A-F4D2-450D-9172-AC2D703CE005}">
      <dgm:prSet/>
      <dgm:spPr/>
      <dgm:t>
        <a:bodyPr/>
        <a:lstStyle/>
        <a:p>
          <a:r>
            <a:rPr lang="en-US" dirty="0"/>
            <a:t>Java/Ruby/PHP/C#...</a:t>
          </a:r>
        </a:p>
      </dgm:t>
    </dgm:pt>
    <dgm:pt modelId="{25F18E14-25A0-4F42-9E4A-2E10018E40B1}" type="parTrans" cxnId="{C0595749-CA94-455D-9A8F-EF41DA7A71DF}">
      <dgm:prSet/>
      <dgm:spPr/>
      <dgm:t>
        <a:bodyPr/>
        <a:lstStyle/>
        <a:p>
          <a:endParaRPr lang="en-US"/>
        </a:p>
      </dgm:t>
    </dgm:pt>
    <dgm:pt modelId="{B036182C-0B66-4DAD-8F19-5EC44C331A0F}" type="sibTrans" cxnId="{C0595749-CA94-455D-9A8F-EF41DA7A71DF}">
      <dgm:prSet/>
      <dgm:spPr/>
      <dgm:t>
        <a:bodyPr/>
        <a:lstStyle/>
        <a:p>
          <a:endParaRPr lang="en-US"/>
        </a:p>
      </dgm:t>
    </dgm:pt>
    <dgm:pt modelId="{B203AE3D-E1DC-4C85-9E1E-B431092FAE89}">
      <dgm:prSet/>
      <dgm:spPr/>
      <dgm:t>
        <a:bodyPr/>
        <a:lstStyle/>
        <a:p>
          <a:r>
            <a:rPr lang="zh-CN"/>
            <a:t>支持同时运行多台设备</a:t>
          </a:r>
          <a:endParaRPr lang="en-US"/>
        </a:p>
      </dgm:t>
    </dgm:pt>
    <dgm:pt modelId="{6022E90A-86EB-474A-8D32-010D72080C70}" type="parTrans" cxnId="{D8E5DA74-B357-43BD-B7AE-A6F256E9E8D9}">
      <dgm:prSet/>
      <dgm:spPr/>
      <dgm:t>
        <a:bodyPr/>
        <a:lstStyle/>
        <a:p>
          <a:endParaRPr lang="en-US"/>
        </a:p>
      </dgm:t>
    </dgm:pt>
    <dgm:pt modelId="{6BB65B3C-544C-45DC-BBD2-57907EA2814E}" type="sibTrans" cxnId="{D8E5DA74-B357-43BD-B7AE-A6F256E9E8D9}">
      <dgm:prSet/>
      <dgm:spPr/>
      <dgm:t>
        <a:bodyPr/>
        <a:lstStyle/>
        <a:p>
          <a:endParaRPr lang="en-US"/>
        </a:p>
      </dgm:t>
    </dgm:pt>
    <dgm:pt modelId="{EEFEE377-0E10-4980-8586-A61CC89EC59A}">
      <dgm:prSet/>
      <dgm:spPr/>
      <dgm:t>
        <a:bodyPr/>
        <a:lstStyle/>
        <a:p>
          <a:r>
            <a:rPr lang="zh-CN"/>
            <a:t>开源社区且很活跃</a:t>
          </a:r>
          <a:endParaRPr lang="en-US"/>
        </a:p>
      </dgm:t>
    </dgm:pt>
    <dgm:pt modelId="{7CDE40EA-EEA9-4CEE-A707-2AC02DC2D538}" type="parTrans" cxnId="{FA674A8E-FAC8-407E-A618-71402096184A}">
      <dgm:prSet/>
      <dgm:spPr/>
      <dgm:t>
        <a:bodyPr/>
        <a:lstStyle/>
        <a:p>
          <a:endParaRPr lang="en-US"/>
        </a:p>
      </dgm:t>
    </dgm:pt>
    <dgm:pt modelId="{3E91CE6D-368D-41DF-BD86-5EC8FD41A12C}" type="sibTrans" cxnId="{FA674A8E-FAC8-407E-A618-71402096184A}">
      <dgm:prSet/>
      <dgm:spPr/>
      <dgm:t>
        <a:bodyPr/>
        <a:lstStyle/>
        <a:p>
          <a:endParaRPr lang="en-US"/>
        </a:p>
      </dgm:t>
    </dgm:pt>
    <dgm:pt modelId="{C0A9E349-BDA7-4A67-B67A-27DC41CB2EF1}">
      <dgm:prSet/>
      <dgm:spPr/>
      <dgm:t>
        <a:bodyPr/>
        <a:lstStyle/>
        <a:p>
          <a:r>
            <a:rPr lang="en-US" dirty="0"/>
            <a:t>https://appium.io</a:t>
          </a:r>
        </a:p>
      </dgm:t>
    </dgm:pt>
    <dgm:pt modelId="{B29419D6-67B4-400D-9928-45D97105ECB1}" type="parTrans" cxnId="{1886BDFB-2C9E-4B0A-8DAC-78EA0B21E94B}">
      <dgm:prSet/>
      <dgm:spPr/>
      <dgm:t>
        <a:bodyPr/>
        <a:lstStyle/>
        <a:p>
          <a:endParaRPr lang="en-US"/>
        </a:p>
      </dgm:t>
    </dgm:pt>
    <dgm:pt modelId="{FFF47F7B-9BEC-4A10-B9D8-B544A033539C}" type="sibTrans" cxnId="{1886BDFB-2C9E-4B0A-8DAC-78EA0B21E94B}">
      <dgm:prSet/>
      <dgm:spPr/>
      <dgm:t>
        <a:bodyPr/>
        <a:lstStyle/>
        <a:p>
          <a:endParaRPr lang="en-US"/>
        </a:p>
      </dgm:t>
    </dgm:pt>
    <dgm:pt modelId="{73770BB8-DBEA-4FAA-A6BF-2AD217750966}" type="pres">
      <dgm:prSet presAssocID="{DB8233C6-77EA-4A68-9BEF-1F8B78B580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C9592D-6E0A-4B98-8A50-A6AA04F01449}" type="pres">
      <dgm:prSet presAssocID="{A6B23B8B-150F-40F6-AD76-1693FD669DD2}" presName="composite" presStyleCnt="0"/>
      <dgm:spPr/>
    </dgm:pt>
    <dgm:pt modelId="{34C22AE8-8E88-4D23-8753-17B2D12D1FC2}" type="pres">
      <dgm:prSet presAssocID="{A6B23B8B-150F-40F6-AD76-1693FD669DD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A212F-D801-4799-A63C-367F00CA66FB}" type="pres">
      <dgm:prSet presAssocID="{A6B23B8B-150F-40F6-AD76-1693FD669DD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575B6-5998-489B-8EDA-E011C07F8CE9}" type="pres">
      <dgm:prSet presAssocID="{A6B23B8B-150F-40F6-AD76-1693FD669DD2}" presName="BalanceSpacing" presStyleCnt="0"/>
      <dgm:spPr/>
    </dgm:pt>
    <dgm:pt modelId="{82BB7B7F-3157-430A-AD72-C22609130821}" type="pres">
      <dgm:prSet presAssocID="{A6B23B8B-150F-40F6-AD76-1693FD669DD2}" presName="BalanceSpacing1" presStyleCnt="0"/>
      <dgm:spPr/>
    </dgm:pt>
    <dgm:pt modelId="{B5CB7378-46B1-4069-8966-313C7540755B}" type="pres">
      <dgm:prSet presAssocID="{376138AF-345E-472B-AA3E-775B62449C73}" presName="Accent1Text" presStyleLbl="node1" presStyleIdx="1" presStyleCnt="8"/>
      <dgm:spPr/>
      <dgm:t>
        <a:bodyPr/>
        <a:lstStyle/>
        <a:p>
          <a:endParaRPr lang="en-US"/>
        </a:p>
      </dgm:t>
    </dgm:pt>
    <dgm:pt modelId="{3AC8FE4A-A12C-4852-99E6-F7A3E93ECA26}" type="pres">
      <dgm:prSet presAssocID="{376138AF-345E-472B-AA3E-775B62449C73}" presName="spaceBetweenRectangles" presStyleCnt="0"/>
      <dgm:spPr/>
    </dgm:pt>
    <dgm:pt modelId="{332DF1C5-B77A-45A6-8BD5-28F246147F85}" type="pres">
      <dgm:prSet presAssocID="{F7803D74-96EE-454A-9839-22C98D4F84AD}" presName="composite" presStyleCnt="0"/>
      <dgm:spPr/>
    </dgm:pt>
    <dgm:pt modelId="{47F9E274-9B1D-4CEF-A6FC-7CC687C2943D}" type="pres">
      <dgm:prSet presAssocID="{F7803D74-96EE-454A-9839-22C98D4F84A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55D90-AA49-4B04-8708-E386EB51E2C9}" type="pres">
      <dgm:prSet presAssocID="{F7803D74-96EE-454A-9839-22C98D4F84A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9892-5565-4482-8E96-E79323DBC0C7}" type="pres">
      <dgm:prSet presAssocID="{F7803D74-96EE-454A-9839-22C98D4F84AD}" presName="BalanceSpacing" presStyleCnt="0"/>
      <dgm:spPr/>
    </dgm:pt>
    <dgm:pt modelId="{56AFAC63-A214-44BC-8F35-14DA890A96B9}" type="pres">
      <dgm:prSet presAssocID="{F7803D74-96EE-454A-9839-22C98D4F84AD}" presName="BalanceSpacing1" presStyleCnt="0"/>
      <dgm:spPr/>
    </dgm:pt>
    <dgm:pt modelId="{F0710E2F-1674-4EB9-BDBA-1C0C83C2EA54}" type="pres">
      <dgm:prSet presAssocID="{F45E14A1-59FF-4AD9-8693-A94F19000A69}" presName="Accent1Text" presStyleLbl="node1" presStyleIdx="3" presStyleCnt="8"/>
      <dgm:spPr/>
      <dgm:t>
        <a:bodyPr/>
        <a:lstStyle/>
        <a:p>
          <a:endParaRPr lang="en-US"/>
        </a:p>
      </dgm:t>
    </dgm:pt>
    <dgm:pt modelId="{A2C0A73E-9592-4DF8-B07D-7947BC23ECFA}" type="pres">
      <dgm:prSet presAssocID="{F45E14A1-59FF-4AD9-8693-A94F19000A69}" presName="spaceBetweenRectangles" presStyleCnt="0"/>
      <dgm:spPr/>
    </dgm:pt>
    <dgm:pt modelId="{C0C8753B-3071-4EB2-9CCE-B77C94BC5EEA}" type="pres">
      <dgm:prSet presAssocID="{B203AE3D-E1DC-4C85-9E1E-B431092FAE89}" presName="composite" presStyleCnt="0"/>
      <dgm:spPr/>
    </dgm:pt>
    <dgm:pt modelId="{2E0C83F2-47FA-4BDD-B06E-6ED806D8B687}" type="pres">
      <dgm:prSet presAssocID="{B203AE3D-E1DC-4C85-9E1E-B431092FAE8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F5D61-2E4F-4263-84A9-8EADF33023EE}" type="pres">
      <dgm:prSet presAssocID="{B203AE3D-E1DC-4C85-9E1E-B431092FAE8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4AACD6B-4005-4C40-B772-E3BE85DD15F9}" type="pres">
      <dgm:prSet presAssocID="{B203AE3D-E1DC-4C85-9E1E-B431092FAE89}" presName="BalanceSpacing" presStyleCnt="0"/>
      <dgm:spPr/>
    </dgm:pt>
    <dgm:pt modelId="{722F189F-C856-4F5B-AFCC-3BFE9DC311B9}" type="pres">
      <dgm:prSet presAssocID="{B203AE3D-E1DC-4C85-9E1E-B431092FAE89}" presName="BalanceSpacing1" presStyleCnt="0"/>
      <dgm:spPr/>
    </dgm:pt>
    <dgm:pt modelId="{4223217A-B8AC-478A-AA99-0F34C8801FAF}" type="pres">
      <dgm:prSet presAssocID="{6BB65B3C-544C-45DC-BBD2-57907EA2814E}" presName="Accent1Text" presStyleLbl="node1" presStyleIdx="5" presStyleCnt="8"/>
      <dgm:spPr/>
      <dgm:t>
        <a:bodyPr/>
        <a:lstStyle/>
        <a:p>
          <a:endParaRPr lang="en-US"/>
        </a:p>
      </dgm:t>
    </dgm:pt>
    <dgm:pt modelId="{29E5702E-6F50-4CF3-823A-74D78CB6E8B9}" type="pres">
      <dgm:prSet presAssocID="{6BB65B3C-544C-45DC-BBD2-57907EA2814E}" presName="spaceBetweenRectangles" presStyleCnt="0"/>
      <dgm:spPr/>
    </dgm:pt>
    <dgm:pt modelId="{D8BAE6EE-D2C3-4FCB-830B-9270FF4968C1}" type="pres">
      <dgm:prSet presAssocID="{EEFEE377-0E10-4980-8586-A61CC89EC59A}" presName="composite" presStyleCnt="0"/>
      <dgm:spPr/>
    </dgm:pt>
    <dgm:pt modelId="{EEE467AB-E266-4115-BCF4-36D54F497F93}" type="pres">
      <dgm:prSet presAssocID="{EEFEE377-0E10-4980-8586-A61CC89EC59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BFE5-4349-4469-BBB1-CCE546F6A6CF}" type="pres">
      <dgm:prSet presAssocID="{EEFEE377-0E10-4980-8586-A61CC89EC59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FCC42-9F87-45EF-BD9C-14265A5DF590}" type="pres">
      <dgm:prSet presAssocID="{EEFEE377-0E10-4980-8586-A61CC89EC59A}" presName="BalanceSpacing" presStyleCnt="0"/>
      <dgm:spPr/>
    </dgm:pt>
    <dgm:pt modelId="{E8542530-6B5E-4323-BADD-38864E0F56AD}" type="pres">
      <dgm:prSet presAssocID="{EEFEE377-0E10-4980-8586-A61CC89EC59A}" presName="BalanceSpacing1" presStyleCnt="0"/>
      <dgm:spPr/>
    </dgm:pt>
    <dgm:pt modelId="{FF35FF26-603C-457C-8D9E-3E92CF8A0798}" type="pres">
      <dgm:prSet presAssocID="{3E91CE6D-368D-41DF-BD86-5EC8FD41A12C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CFF5C294-53DE-B341-AA66-E321874DD4D1}" type="presOf" srcId="{B203AE3D-E1DC-4C85-9E1E-B431092FAE89}" destId="{2E0C83F2-47FA-4BDD-B06E-6ED806D8B687}" srcOrd="0" destOrd="0" presId="urn:microsoft.com/office/officeart/2008/layout/AlternatingHexagons"/>
    <dgm:cxn modelId="{3374CD60-36B0-744A-A832-A47E2CA5AC47}" type="presOf" srcId="{376138AF-345E-472B-AA3E-775B62449C73}" destId="{B5CB7378-46B1-4069-8966-313C7540755B}" srcOrd="0" destOrd="0" presId="urn:microsoft.com/office/officeart/2008/layout/AlternatingHexagons"/>
    <dgm:cxn modelId="{8377C45F-C3E7-5D4E-90D9-C42C6F56B9AD}" type="presOf" srcId="{B10E5C75-4607-40FA-9353-55BCF7AA857C}" destId="{612A212F-D801-4799-A63C-367F00CA66FB}" srcOrd="0" destOrd="0" presId="urn:microsoft.com/office/officeart/2008/layout/AlternatingHexagons"/>
    <dgm:cxn modelId="{D10D7001-C129-2149-B5B8-6A877F0C8451}" type="presOf" srcId="{C0A9E349-BDA7-4A67-B67A-27DC41CB2EF1}" destId="{88F9BFE5-4349-4469-BBB1-CCE546F6A6CF}" srcOrd="0" destOrd="0" presId="urn:microsoft.com/office/officeart/2008/layout/AlternatingHexagons"/>
    <dgm:cxn modelId="{56F99C8B-90CE-4400-A393-9AB4D78E2FE7}" srcId="{DB8233C6-77EA-4A68-9BEF-1F8B78B5803F}" destId="{A6B23B8B-150F-40F6-AD76-1693FD669DD2}" srcOrd="0" destOrd="0" parTransId="{D521186E-2C4A-477A-B210-9B315A798201}" sibTransId="{376138AF-345E-472B-AA3E-775B62449C73}"/>
    <dgm:cxn modelId="{85E590BF-1C0E-3A40-BB75-D183A6F6DF74}" type="presOf" srcId="{EEFEE377-0E10-4980-8586-A61CC89EC59A}" destId="{EEE467AB-E266-4115-BCF4-36D54F497F93}" srcOrd="0" destOrd="0" presId="urn:microsoft.com/office/officeart/2008/layout/AlternatingHexagons"/>
    <dgm:cxn modelId="{1886BDFB-2C9E-4B0A-8DAC-78EA0B21E94B}" srcId="{EEFEE377-0E10-4980-8586-A61CC89EC59A}" destId="{C0A9E349-BDA7-4A67-B67A-27DC41CB2EF1}" srcOrd="0" destOrd="0" parTransId="{B29419D6-67B4-400D-9928-45D97105ECB1}" sibTransId="{FFF47F7B-9BEC-4A10-B9D8-B544A033539C}"/>
    <dgm:cxn modelId="{C0595749-CA94-455D-9A8F-EF41DA7A71DF}" srcId="{F7803D74-96EE-454A-9839-22C98D4F84AD}" destId="{1A9F0E3A-F4D2-450D-9172-AC2D703CE005}" srcOrd="0" destOrd="0" parTransId="{25F18E14-25A0-4F42-9E4A-2E10018E40B1}" sibTransId="{B036182C-0B66-4DAD-8F19-5EC44C331A0F}"/>
    <dgm:cxn modelId="{C9A38D3F-7C58-1E4A-823C-174014926AA1}" type="presOf" srcId="{3E91CE6D-368D-41DF-BD86-5EC8FD41A12C}" destId="{FF35FF26-603C-457C-8D9E-3E92CF8A0798}" srcOrd="0" destOrd="0" presId="urn:microsoft.com/office/officeart/2008/layout/AlternatingHexagons"/>
    <dgm:cxn modelId="{FA674A8E-FAC8-407E-A618-71402096184A}" srcId="{DB8233C6-77EA-4A68-9BEF-1F8B78B5803F}" destId="{EEFEE377-0E10-4980-8586-A61CC89EC59A}" srcOrd="3" destOrd="0" parTransId="{7CDE40EA-EEA9-4CEE-A707-2AC02DC2D538}" sibTransId="{3E91CE6D-368D-41DF-BD86-5EC8FD41A12C}"/>
    <dgm:cxn modelId="{C4BD40B5-ED80-4A0C-AF41-187C6FD5C244}" srcId="{DB8233C6-77EA-4A68-9BEF-1F8B78B5803F}" destId="{F7803D74-96EE-454A-9839-22C98D4F84AD}" srcOrd="1" destOrd="0" parTransId="{FFFCA9F4-C9C3-4430-9832-527E968D21DB}" sibTransId="{F45E14A1-59FF-4AD9-8693-A94F19000A69}"/>
    <dgm:cxn modelId="{DAB82E36-794F-9341-A905-2F0FEB76F894}" type="presOf" srcId="{F45E14A1-59FF-4AD9-8693-A94F19000A69}" destId="{F0710E2F-1674-4EB9-BDBA-1C0C83C2EA54}" srcOrd="0" destOrd="0" presId="urn:microsoft.com/office/officeart/2008/layout/AlternatingHexagons"/>
    <dgm:cxn modelId="{49E553CF-BC7B-0249-B9F9-FABBC8BD3B42}" type="presOf" srcId="{1A9F0E3A-F4D2-450D-9172-AC2D703CE005}" destId="{12455D90-AA49-4B04-8708-E386EB51E2C9}" srcOrd="0" destOrd="0" presId="urn:microsoft.com/office/officeart/2008/layout/AlternatingHexagons"/>
    <dgm:cxn modelId="{D9B69CE2-C4B6-8C40-B1DC-76DC3CA96856}" type="presOf" srcId="{A6B23B8B-150F-40F6-AD76-1693FD669DD2}" destId="{34C22AE8-8E88-4D23-8753-17B2D12D1FC2}" srcOrd="0" destOrd="0" presId="urn:microsoft.com/office/officeart/2008/layout/AlternatingHexagons"/>
    <dgm:cxn modelId="{BE46B9AD-E798-D748-945A-CD297D08F23B}" type="presOf" srcId="{F7803D74-96EE-454A-9839-22C98D4F84AD}" destId="{47F9E274-9B1D-4CEF-A6FC-7CC687C2943D}" srcOrd="0" destOrd="0" presId="urn:microsoft.com/office/officeart/2008/layout/AlternatingHexagons"/>
    <dgm:cxn modelId="{B3DE2D82-A5CF-4D4C-9171-E7A34CC73CBD}" srcId="{A6B23B8B-150F-40F6-AD76-1693FD669DD2}" destId="{B10E5C75-4607-40FA-9353-55BCF7AA857C}" srcOrd="0" destOrd="0" parTransId="{1C2DEE33-3509-490C-9362-0ECA0DDB35D1}" sibTransId="{FB2B7996-E8B6-46AA-9FA8-19C3DE111BAE}"/>
    <dgm:cxn modelId="{33FF7C53-46F4-4748-98EF-F87D810CF02E}" type="presOf" srcId="{6BB65B3C-544C-45DC-BBD2-57907EA2814E}" destId="{4223217A-B8AC-478A-AA99-0F34C8801FAF}" srcOrd="0" destOrd="0" presId="urn:microsoft.com/office/officeart/2008/layout/AlternatingHexagons"/>
    <dgm:cxn modelId="{D8E5DA74-B357-43BD-B7AE-A6F256E9E8D9}" srcId="{DB8233C6-77EA-4A68-9BEF-1F8B78B5803F}" destId="{B203AE3D-E1DC-4C85-9E1E-B431092FAE89}" srcOrd="2" destOrd="0" parTransId="{6022E90A-86EB-474A-8D32-010D72080C70}" sibTransId="{6BB65B3C-544C-45DC-BBD2-57907EA2814E}"/>
    <dgm:cxn modelId="{CBCD57C2-9553-7640-97B1-6AFAE5E9BAEB}" type="presOf" srcId="{DB8233C6-77EA-4A68-9BEF-1F8B78B5803F}" destId="{73770BB8-DBEA-4FAA-A6BF-2AD217750966}" srcOrd="0" destOrd="0" presId="urn:microsoft.com/office/officeart/2008/layout/AlternatingHexagons"/>
    <dgm:cxn modelId="{A81D4E26-5C08-894D-8930-F4760332ADBA}" type="presParOf" srcId="{73770BB8-DBEA-4FAA-A6BF-2AD217750966}" destId="{48C9592D-6E0A-4B98-8A50-A6AA04F01449}" srcOrd="0" destOrd="0" presId="urn:microsoft.com/office/officeart/2008/layout/AlternatingHexagons"/>
    <dgm:cxn modelId="{EE7EEC95-A675-A241-998E-6D20E3D6EBFC}" type="presParOf" srcId="{48C9592D-6E0A-4B98-8A50-A6AA04F01449}" destId="{34C22AE8-8E88-4D23-8753-17B2D12D1FC2}" srcOrd="0" destOrd="0" presId="urn:microsoft.com/office/officeart/2008/layout/AlternatingHexagons"/>
    <dgm:cxn modelId="{A20510C3-A162-C74F-A913-C769A18EA603}" type="presParOf" srcId="{48C9592D-6E0A-4B98-8A50-A6AA04F01449}" destId="{612A212F-D801-4799-A63C-367F00CA66FB}" srcOrd="1" destOrd="0" presId="urn:microsoft.com/office/officeart/2008/layout/AlternatingHexagons"/>
    <dgm:cxn modelId="{317636D2-C288-F345-9C71-AEF90DDD8A88}" type="presParOf" srcId="{48C9592D-6E0A-4B98-8A50-A6AA04F01449}" destId="{157575B6-5998-489B-8EDA-E011C07F8CE9}" srcOrd="2" destOrd="0" presId="urn:microsoft.com/office/officeart/2008/layout/AlternatingHexagons"/>
    <dgm:cxn modelId="{B08DC3BB-AE0E-8C49-9D2F-A11F4CEC8162}" type="presParOf" srcId="{48C9592D-6E0A-4B98-8A50-A6AA04F01449}" destId="{82BB7B7F-3157-430A-AD72-C22609130821}" srcOrd="3" destOrd="0" presId="urn:microsoft.com/office/officeart/2008/layout/AlternatingHexagons"/>
    <dgm:cxn modelId="{45A4F821-2D17-2749-9145-DA526A960E62}" type="presParOf" srcId="{48C9592D-6E0A-4B98-8A50-A6AA04F01449}" destId="{B5CB7378-46B1-4069-8966-313C7540755B}" srcOrd="4" destOrd="0" presId="urn:microsoft.com/office/officeart/2008/layout/AlternatingHexagons"/>
    <dgm:cxn modelId="{3EA8B3FE-46DD-7A46-B128-32310E7F6F57}" type="presParOf" srcId="{73770BB8-DBEA-4FAA-A6BF-2AD217750966}" destId="{3AC8FE4A-A12C-4852-99E6-F7A3E93ECA26}" srcOrd="1" destOrd="0" presId="urn:microsoft.com/office/officeart/2008/layout/AlternatingHexagons"/>
    <dgm:cxn modelId="{D9E0342C-DCED-E143-953B-9375F595A67C}" type="presParOf" srcId="{73770BB8-DBEA-4FAA-A6BF-2AD217750966}" destId="{332DF1C5-B77A-45A6-8BD5-28F246147F85}" srcOrd="2" destOrd="0" presId="urn:microsoft.com/office/officeart/2008/layout/AlternatingHexagons"/>
    <dgm:cxn modelId="{8C938490-EB86-8746-AD05-B97A3541F15B}" type="presParOf" srcId="{332DF1C5-B77A-45A6-8BD5-28F246147F85}" destId="{47F9E274-9B1D-4CEF-A6FC-7CC687C2943D}" srcOrd="0" destOrd="0" presId="urn:microsoft.com/office/officeart/2008/layout/AlternatingHexagons"/>
    <dgm:cxn modelId="{86A355C9-708C-0B42-92A5-7EA7E8DB86BA}" type="presParOf" srcId="{332DF1C5-B77A-45A6-8BD5-28F246147F85}" destId="{12455D90-AA49-4B04-8708-E386EB51E2C9}" srcOrd="1" destOrd="0" presId="urn:microsoft.com/office/officeart/2008/layout/AlternatingHexagons"/>
    <dgm:cxn modelId="{CCACD72A-FAD4-BD45-B9FE-906BC817A0FC}" type="presParOf" srcId="{332DF1C5-B77A-45A6-8BD5-28F246147F85}" destId="{05E79892-5565-4482-8E96-E79323DBC0C7}" srcOrd="2" destOrd="0" presId="urn:microsoft.com/office/officeart/2008/layout/AlternatingHexagons"/>
    <dgm:cxn modelId="{D163CF6F-101A-D449-BEAF-C9510A863D8B}" type="presParOf" srcId="{332DF1C5-B77A-45A6-8BD5-28F246147F85}" destId="{56AFAC63-A214-44BC-8F35-14DA890A96B9}" srcOrd="3" destOrd="0" presId="urn:microsoft.com/office/officeart/2008/layout/AlternatingHexagons"/>
    <dgm:cxn modelId="{80A527ED-25FD-0E43-B1BA-4D6BE94DAE07}" type="presParOf" srcId="{332DF1C5-B77A-45A6-8BD5-28F246147F85}" destId="{F0710E2F-1674-4EB9-BDBA-1C0C83C2EA54}" srcOrd="4" destOrd="0" presId="urn:microsoft.com/office/officeart/2008/layout/AlternatingHexagons"/>
    <dgm:cxn modelId="{6E7B478C-41DB-2749-B9E5-4EC1410F235C}" type="presParOf" srcId="{73770BB8-DBEA-4FAA-A6BF-2AD217750966}" destId="{A2C0A73E-9592-4DF8-B07D-7947BC23ECFA}" srcOrd="3" destOrd="0" presId="urn:microsoft.com/office/officeart/2008/layout/AlternatingHexagons"/>
    <dgm:cxn modelId="{CEC9AAC5-7DC7-0C4C-83DB-99DEA0469BE7}" type="presParOf" srcId="{73770BB8-DBEA-4FAA-A6BF-2AD217750966}" destId="{C0C8753B-3071-4EB2-9CCE-B77C94BC5EEA}" srcOrd="4" destOrd="0" presId="urn:microsoft.com/office/officeart/2008/layout/AlternatingHexagons"/>
    <dgm:cxn modelId="{3010589A-6C42-DC41-BDCC-0F05E1847C8A}" type="presParOf" srcId="{C0C8753B-3071-4EB2-9CCE-B77C94BC5EEA}" destId="{2E0C83F2-47FA-4BDD-B06E-6ED806D8B687}" srcOrd="0" destOrd="0" presId="urn:microsoft.com/office/officeart/2008/layout/AlternatingHexagons"/>
    <dgm:cxn modelId="{85D5987D-E9C1-2440-8E3B-6AFF50B5BA08}" type="presParOf" srcId="{C0C8753B-3071-4EB2-9CCE-B77C94BC5EEA}" destId="{E66F5D61-2E4F-4263-84A9-8EADF33023EE}" srcOrd="1" destOrd="0" presId="urn:microsoft.com/office/officeart/2008/layout/AlternatingHexagons"/>
    <dgm:cxn modelId="{98D2C772-97FE-7848-8174-1179C0A22956}" type="presParOf" srcId="{C0C8753B-3071-4EB2-9CCE-B77C94BC5EEA}" destId="{E4AACD6B-4005-4C40-B772-E3BE85DD15F9}" srcOrd="2" destOrd="0" presId="urn:microsoft.com/office/officeart/2008/layout/AlternatingHexagons"/>
    <dgm:cxn modelId="{C9BC21EB-8853-5A4A-8370-8F1D4912EFAE}" type="presParOf" srcId="{C0C8753B-3071-4EB2-9CCE-B77C94BC5EEA}" destId="{722F189F-C856-4F5B-AFCC-3BFE9DC311B9}" srcOrd="3" destOrd="0" presId="urn:microsoft.com/office/officeart/2008/layout/AlternatingHexagons"/>
    <dgm:cxn modelId="{2B5512D9-A0A7-9F4C-BA7F-F1B7895B8D56}" type="presParOf" srcId="{C0C8753B-3071-4EB2-9CCE-B77C94BC5EEA}" destId="{4223217A-B8AC-478A-AA99-0F34C8801FAF}" srcOrd="4" destOrd="0" presId="urn:microsoft.com/office/officeart/2008/layout/AlternatingHexagons"/>
    <dgm:cxn modelId="{F0FF856F-B778-1042-8D31-A17F46649BE5}" type="presParOf" srcId="{73770BB8-DBEA-4FAA-A6BF-2AD217750966}" destId="{29E5702E-6F50-4CF3-823A-74D78CB6E8B9}" srcOrd="5" destOrd="0" presId="urn:microsoft.com/office/officeart/2008/layout/AlternatingHexagons"/>
    <dgm:cxn modelId="{57E0DFFB-FC2B-D64A-8B55-D28F65C80F6B}" type="presParOf" srcId="{73770BB8-DBEA-4FAA-A6BF-2AD217750966}" destId="{D8BAE6EE-D2C3-4FCB-830B-9270FF4968C1}" srcOrd="6" destOrd="0" presId="urn:microsoft.com/office/officeart/2008/layout/AlternatingHexagons"/>
    <dgm:cxn modelId="{D4D0982A-2AAB-DE40-8CB0-0504A80158DF}" type="presParOf" srcId="{D8BAE6EE-D2C3-4FCB-830B-9270FF4968C1}" destId="{EEE467AB-E266-4115-BCF4-36D54F497F93}" srcOrd="0" destOrd="0" presId="urn:microsoft.com/office/officeart/2008/layout/AlternatingHexagons"/>
    <dgm:cxn modelId="{0DABF57E-9C61-8A4E-B9FE-E2DD8394DBCA}" type="presParOf" srcId="{D8BAE6EE-D2C3-4FCB-830B-9270FF4968C1}" destId="{88F9BFE5-4349-4469-BBB1-CCE546F6A6CF}" srcOrd="1" destOrd="0" presId="urn:microsoft.com/office/officeart/2008/layout/AlternatingHexagons"/>
    <dgm:cxn modelId="{86A5B645-7468-6040-9989-5C2BF42E9426}" type="presParOf" srcId="{D8BAE6EE-D2C3-4FCB-830B-9270FF4968C1}" destId="{216FCC42-9F87-45EF-BD9C-14265A5DF590}" srcOrd="2" destOrd="0" presId="urn:microsoft.com/office/officeart/2008/layout/AlternatingHexagons"/>
    <dgm:cxn modelId="{6C062AB9-A1D4-6C41-BBFC-496392D1D5F2}" type="presParOf" srcId="{D8BAE6EE-D2C3-4FCB-830B-9270FF4968C1}" destId="{E8542530-6B5E-4323-BADD-38864E0F56AD}" srcOrd="3" destOrd="0" presId="urn:microsoft.com/office/officeart/2008/layout/AlternatingHexagons"/>
    <dgm:cxn modelId="{E62D0A74-63CD-2D46-8B26-2EC5B82A4F34}" type="presParOf" srcId="{D8BAE6EE-D2C3-4FCB-830B-9270FF4968C1}" destId="{FF35FF26-603C-457C-8D9E-3E92CF8A07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008AC-22C8-48F4-9BFE-3D63E7DF2C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171D2AE-B67F-421C-B072-696995EA769F}">
      <dgm:prSet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 </a:t>
          </a:r>
          <a:r>
            <a:rPr lang="zh-CN" altLang="en-US" dirty="0" smtClean="0"/>
            <a:t>元素遍历 </a:t>
          </a:r>
          <a:endParaRPr lang="en-US" dirty="0"/>
        </a:p>
      </dgm:t>
    </dgm:pt>
    <dgm:pt modelId="{7CAE7365-9814-4F2A-BA9A-86E5CB8648A1}" type="parTrans" cxnId="{7BD2BCB0-2F0C-439F-8AB0-6B9FE519FA4F}">
      <dgm:prSet/>
      <dgm:spPr/>
      <dgm:t>
        <a:bodyPr/>
        <a:lstStyle/>
        <a:p>
          <a:endParaRPr lang="en-US"/>
        </a:p>
      </dgm:t>
    </dgm:pt>
    <dgm:pt modelId="{4F167F8F-C041-4A78-AF85-A87605BE920B}" type="sibTrans" cxnId="{7BD2BCB0-2F0C-439F-8AB0-6B9FE519FA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9549B7-8D29-4A3A-8A2D-F0CC29731AC8}">
      <dgm:prSet custT="1"/>
      <dgm:spPr/>
      <dgm:t>
        <a:bodyPr/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/>
            <a:t>Monkey</a:t>
          </a:r>
          <a:endParaRPr lang="en-US" sz="2800" dirty="0"/>
        </a:p>
      </dgm:t>
    </dgm:pt>
    <dgm:pt modelId="{03FDB6A1-7D08-4415-B742-34457E771C45}" type="parTrans" cxnId="{BF3A83C6-B503-4531-87A2-48D661B99A96}">
      <dgm:prSet/>
      <dgm:spPr/>
      <dgm:t>
        <a:bodyPr/>
        <a:lstStyle/>
        <a:p>
          <a:endParaRPr lang="en-US"/>
        </a:p>
      </dgm:t>
    </dgm:pt>
    <dgm:pt modelId="{FE65C287-30AB-43EF-ABE0-BA467410F283}" type="sibTrans" cxnId="{BF3A83C6-B503-4531-87A2-48D661B99A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9C95B-2E6B-439B-8821-194EC0D68610}">
      <dgm:prSet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1D2C1BDC-BDFD-4799-B459-8A9B23645CF6}" type="parTrans" cxnId="{C2ECBE83-C3BF-4F2F-B90D-6D0B791102E1}">
      <dgm:prSet/>
      <dgm:spPr/>
      <dgm:t>
        <a:bodyPr/>
        <a:lstStyle/>
        <a:p>
          <a:endParaRPr lang="en-US"/>
        </a:p>
      </dgm:t>
    </dgm:pt>
    <dgm:pt modelId="{E2334F32-6356-49A9-8A03-EFD49C800C5B}" type="sibTrans" cxnId="{C2ECBE83-C3BF-4F2F-B90D-6D0B791102E1}">
      <dgm:prSet/>
      <dgm:spPr/>
      <dgm:t>
        <a:bodyPr/>
        <a:lstStyle/>
        <a:p>
          <a:endParaRPr lang="en-US"/>
        </a:p>
      </dgm:t>
    </dgm:pt>
    <dgm:pt modelId="{9440DDF8-79A9-4435-9804-892B419B8A3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dirty="0"/>
        </a:p>
      </dgm:t>
    </dgm:pt>
    <dgm:pt modelId="{F4BDDDC4-04A2-4D4D-832A-E887AEABF9B0}" type="parTrans" cxnId="{5157A277-866A-4C9A-8158-4C746CB7976A}">
      <dgm:prSet/>
      <dgm:spPr/>
      <dgm:t>
        <a:bodyPr/>
        <a:lstStyle/>
        <a:p>
          <a:endParaRPr lang="en-US"/>
        </a:p>
      </dgm:t>
    </dgm:pt>
    <dgm:pt modelId="{C5986869-D77E-4DDC-8D3F-DDF33907DC7A}" type="sibTrans" cxnId="{5157A277-866A-4C9A-8158-4C746CB7976A}">
      <dgm:prSet/>
      <dgm:spPr/>
      <dgm:t>
        <a:bodyPr/>
        <a:lstStyle/>
        <a:p>
          <a:endParaRPr lang="en-US"/>
        </a:p>
      </dgm:t>
    </dgm:pt>
    <dgm:pt modelId="{FCC798A1-AD36-4F04-9588-9725D7B4E971}" type="pres">
      <dgm:prSet presAssocID="{2CA008AC-22C8-48F4-9BFE-3D63E7DF2C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73F56-82BD-4498-BF17-E24B79972589}" type="pres">
      <dgm:prSet presAssocID="{1171D2AE-B67F-421C-B072-696995EA769F}" presName="compositeNode" presStyleCnt="0"/>
      <dgm:spPr/>
    </dgm:pt>
    <dgm:pt modelId="{395B9AEE-3972-4C98-AE20-92D80E2BA2D5}" type="pres">
      <dgm:prSet presAssocID="{1171D2AE-B67F-421C-B072-696995EA76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08F87B-5A9C-4963-8268-99F35B1EF097}" type="pres">
      <dgm:prSet presAssocID="{1171D2AE-B67F-421C-B072-696995EA769F}" presName="parSh" presStyleCnt="0"/>
      <dgm:spPr/>
    </dgm:pt>
    <dgm:pt modelId="{779A655F-C81E-4960-AD9B-B199910C8E00}" type="pres">
      <dgm:prSet presAssocID="{1171D2AE-B67F-421C-B072-696995EA769F}" presName="lineNode" presStyleLbl="alignAccFollowNode1" presStyleIdx="0" presStyleCnt="6"/>
      <dgm:spPr/>
    </dgm:pt>
    <dgm:pt modelId="{698BC4BE-640E-4432-8026-C3585A51DEB1}" type="pres">
      <dgm:prSet presAssocID="{1171D2AE-B67F-421C-B072-696995EA769F}" presName="lineArrowNode" presStyleLbl="alignAccFollowNode1" presStyleIdx="1" presStyleCnt="6"/>
      <dgm:spPr/>
    </dgm:pt>
    <dgm:pt modelId="{7BF97819-02FA-4CC6-A801-41BE1312D12E}" type="pres">
      <dgm:prSet presAssocID="{4F167F8F-C041-4A78-AF85-A87605BE920B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2EA72A8E-63DF-46B7-9311-69E16990BFEE}" type="pres">
      <dgm:prSet presAssocID="{4F167F8F-C041-4A78-AF85-A87605BE920B}" presName="spacerBetweenCircleAndCallout" presStyleCnt="0">
        <dgm:presLayoutVars/>
      </dgm:prSet>
      <dgm:spPr/>
    </dgm:pt>
    <dgm:pt modelId="{EA71F573-D062-4FDE-B7CA-1E79C99B204C}" type="pres">
      <dgm:prSet presAssocID="{1171D2AE-B67F-421C-B072-696995EA769F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B79DB-38F9-496A-AC11-04323BCE2892}" type="pres">
      <dgm:prSet presAssocID="{4F167F8F-C041-4A78-AF85-A87605BE920B}" presName="sibTransComposite" presStyleCnt="0"/>
      <dgm:spPr/>
    </dgm:pt>
    <dgm:pt modelId="{CC6A200F-4C0F-428C-A3B4-E2DF525FA5CF}" type="pres">
      <dgm:prSet presAssocID="{409549B7-8D29-4A3A-8A2D-F0CC29731AC8}" presName="compositeNode" presStyleCnt="0"/>
      <dgm:spPr/>
    </dgm:pt>
    <dgm:pt modelId="{0EC4D58C-D36D-46A3-BFD8-DD594A0AF9CD}" type="pres">
      <dgm:prSet presAssocID="{409549B7-8D29-4A3A-8A2D-F0CC29731A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93CCB2A-B91E-42AA-A4BB-0B59543C2C5A}" type="pres">
      <dgm:prSet presAssocID="{409549B7-8D29-4A3A-8A2D-F0CC29731AC8}" presName="parSh" presStyleCnt="0"/>
      <dgm:spPr/>
    </dgm:pt>
    <dgm:pt modelId="{5A4FA628-2507-4F33-AE18-93AD51EF0E17}" type="pres">
      <dgm:prSet presAssocID="{409549B7-8D29-4A3A-8A2D-F0CC29731AC8}" presName="lineNode" presStyleLbl="alignAccFollowNode1" presStyleIdx="3" presStyleCnt="6"/>
      <dgm:spPr/>
    </dgm:pt>
    <dgm:pt modelId="{61E5D3B0-F5A0-4E9C-BECC-51522E171289}" type="pres">
      <dgm:prSet presAssocID="{409549B7-8D29-4A3A-8A2D-F0CC29731AC8}" presName="lineArrowNode" presStyleLbl="alignAccFollowNode1" presStyleIdx="4" presStyleCnt="6"/>
      <dgm:spPr/>
    </dgm:pt>
    <dgm:pt modelId="{B9D68C5F-29CF-402A-B643-46ECB47E71BB}" type="pres">
      <dgm:prSet presAssocID="{FE65C287-30AB-43EF-ABE0-BA467410F283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2B458B9-C64E-44D6-9998-3FA8D430F867}" type="pres">
      <dgm:prSet presAssocID="{FE65C287-30AB-43EF-ABE0-BA467410F283}" presName="spacerBetweenCircleAndCallout" presStyleCnt="0">
        <dgm:presLayoutVars/>
      </dgm:prSet>
      <dgm:spPr/>
    </dgm:pt>
    <dgm:pt modelId="{B4A451B8-92AD-40CD-B84E-BC37F8C25AEE}" type="pres">
      <dgm:prSet presAssocID="{409549B7-8D29-4A3A-8A2D-F0CC29731AC8}" presName="nodeText" presStyleLbl="alignAccFollowNode1" presStyleIdx="5" presStyleCnt="6" custScaleX="111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D2BCB0-2F0C-439F-8AB0-6B9FE519FA4F}" srcId="{2CA008AC-22C8-48F4-9BFE-3D63E7DF2C44}" destId="{1171D2AE-B67F-421C-B072-696995EA769F}" srcOrd="0" destOrd="0" parTransId="{7CAE7365-9814-4F2A-BA9A-86E5CB8648A1}" sibTransId="{4F167F8F-C041-4A78-AF85-A87605BE920B}"/>
    <dgm:cxn modelId="{05C060EE-E4E2-7542-B47F-BB9C19A9AACA}" type="presOf" srcId="{63F9C95B-2E6B-439B-8821-194EC0D68610}" destId="{B4A451B8-92AD-40CD-B84E-BC37F8C25AEE}" srcOrd="0" destOrd="1" presId="urn:microsoft.com/office/officeart/2016/7/layout/LinearArrowProcessNumbered"/>
    <dgm:cxn modelId="{C2ECBE83-C3BF-4F2F-B90D-6D0B791102E1}" srcId="{409549B7-8D29-4A3A-8A2D-F0CC29731AC8}" destId="{63F9C95B-2E6B-439B-8821-194EC0D68610}" srcOrd="0" destOrd="0" parTransId="{1D2C1BDC-BDFD-4799-B459-8A9B23645CF6}" sibTransId="{E2334F32-6356-49A9-8A03-EFD49C800C5B}"/>
    <dgm:cxn modelId="{36972EE0-3613-D445-B7F7-46B218E0C324}" type="presOf" srcId="{4F167F8F-C041-4A78-AF85-A87605BE920B}" destId="{7BF97819-02FA-4CC6-A801-41BE1312D12E}" srcOrd="0" destOrd="0" presId="urn:microsoft.com/office/officeart/2016/7/layout/LinearArrowProcessNumbered"/>
    <dgm:cxn modelId="{0EEA6370-F49C-794E-8019-751938054856}" type="presOf" srcId="{FE65C287-30AB-43EF-ABE0-BA467410F283}" destId="{B9D68C5F-29CF-402A-B643-46ECB47E71BB}" srcOrd="0" destOrd="0" presId="urn:microsoft.com/office/officeart/2016/7/layout/LinearArrowProcessNumbered"/>
    <dgm:cxn modelId="{E30EF0E3-0978-9246-9380-E9D4AB789C61}" type="presOf" srcId="{9440DDF8-79A9-4435-9804-892B419B8A36}" destId="{B4A451B8-92AD-40CD-B84E-BC37F8C25AEE}" srcOrd="0" destOrd="2" presId="urn:microsoft.com/office/officeart/2016/7/layout/LinearArrowProcessNumbered"/>
    <dgm:cxn modelId="{5157A277-866A-4C9A-8158-4C746CB7976A}" srcId="{409549B7-8D29-4A3A-8A2D-F0CC29731AC8}" destId="{9440DDF8-79A9-4435-9804-892B419B8A36}" srcOrd="1" destOrd="0" parTransId="{F4BDDDC4-04A2-4D4D-832A-E887AEABF9B0}" sibTransId="{C5986869-D77E-4DDC-8D3F-DDF33907DC7A}"/>
    <dgm:cxn modelId="{A8793956-D428-1542-A158-F32F6F937CE0}" type="presOf" srcId="{409549B7-8D29-4A3A-8A2D-F0CC29731AC8}" destId="{B4A451B8-92AD-40CD-B84E-BC37F8C25AEE}" srcOrd="0" destOrd="0" presId="urn:microsoft.com/office/officeart/2016/7/layout/LinearArrowProcessNumbered"/>
    <dgm:cxn modelId="{BF3A83C6-B503-4531-87A2-48D661B99A96}" srcId="{2CA008AC-22C8-48F4-9BFE-3D63E7DF2C44}" destId="{409549B7-8D29-4A3A-8A2D-F0CC29731AC8}" srcOrd="1" destOrd="0" parTransId="{03FDB6A1-7D08-4415-B742-34457E771C45}" sibTransId="{FE65C287-30AB-43EF-ABE0-BA467410F283}"/>
    <dgm:cxn modelId="{3865C646-491B-8349-BCE4-D7CBE14A598D}" type="presOf" srcId="{1171D2AE-B67F-421C-B072-696995EA769F}" destId="{EA71F573-D062-4FDE-B7CA-1E79C99B204C}" srcOrd="0" destOrd="0" presId="urn:microsoft.com/office/officeart/2016/7/layout/LinearArrowProcessNumbered"/>
    <dgm:cxn modelId="{4A13A07D-AB28-A041-946A-0D437CB1DDF2}" type="presOf" srcId="{2CA008AC-22C8-48F4-9BFE-3D63E7DF2C44}" destId="{FCC798A1-AD36-4F04-9588-9725D7B4E971}" srcOrd="0" destOrd="0" presId="urn:microsoft.com/office/officeart/2016/7/layout/LinearArrowProcessNumbered"/>
    <dgm:cxn modelId="{7563B6E8-073A-7344-B5DF-3FB5CFD28B4B}" type="presParOf" srcId="{FCC798A1-AD36-4F04-9588-9725D7B4E971}" destId="{BFA73F56-82BD-4498-BF17-E24B79972589}" srcOrd="0" destOrd="0" presId="urn:microsoft.com/office/officeart/2016/7/layout/LinearArrowProcessNumbered"/>
    <dgm:cxn modelId="{6E711EA4-0233-724E-908A-7853FAB5A3F1}" type="presParOf" srcId="{BFA73F56-82BD-4498-BF17-E24B79972589}" destId="{395B9AEE-3972-4C98-AE20-92D80E2BA2D5}" srcOrd="0" destOrd="0" presId="urn:microsoft.com/office/officeart/2016/7/layout/LinearArrowProcessNumbered"/>
    <dgm:cxn modelId="{CAA5BFE2-C7D0-0F42-AE8A-BD11C8EAA2D8}" type="presParOf" srcId="{BFA73F56-82BD-4498-BF17-E24B79972589}" destId="{5C08F87B-5A9C-4963-8268-99F35B1EF097}" srcOrd="1" destOrd="0" presId="urn:microsoft.com/office/officeart/2016/7/layout/LinearArrowProcessNumbered"/>
    <dgm:cxn modelId="{A921CE45-12EF-D648-B3AE-7BBFE3313B73}" type="presParOf" srcId="{5C08F87B-5A9C-4963-8268-99F35B1EF097}" destId="{779A655F-C81E-4960-AD9B-B199910C8E00}" srcOrd="0" destOrd="0" presId="urn:microsoft.com/office/officeart/2016/7/layout/LinearArrowProcessNumbered"/>
    <dgm:cxn modelId="{68490AAD-3DB0-0647-ADB8-A723A60FC3EF}" type="presParOf" srcId="{5C08F87B-5A9C-4963-8268-99F35B1EF097}" destId="{698BC4BE-640E-4432-8026-C3585A51DEB1}" srcOrd="1" destOrd="0" presId="urn:microsoft.com/office/officeart/2016/7/layout/LinearArrowProcessNumbered"/>
    <dgm:cxn modelId="{277A1EB1-7D17-0542-AD30-FBDF27F6A207}" type="presParOf" srcId="{5C08F87B-5A9C-4963-8268-99F35B1EF097}" destId="{7BF97819-02FA-4CC6-A801-41BE1312D12E}" srcOrd="2" destOrd="0" presId="urn:microsoft.com/office/officeart/2016/7/layout/LinearArrowProcessNumbered"/>
    <dgm:cxn modelId="{4068AB4E-7D2E-A440-88F5-A2C2E871655C}" type="presParOf" srcId="{5C08F87B-5A9C-4963-8268-99F35B1EF097}" destId="{2EA72A8E-63DF-46B7-9311-69E16990BFEE}" srcOrd="3" destOrd="0" presId="urn:microsoft.com/office/officeart/2016/7/layout/LinearArrowProcessNumbered"/>
    <dgm:cxn modelId="{AFF44D11-E316-4244-BCE8-EB13A47DFF0D}" type="presParOf" srcId="{BFA73F56-82BD-4498-BF17-E24B79972589}" destId="{EA71F573-D062-4FDE-B7CA-1E79C99B204C}" srcOrd="2" destOrd="0" presId="urn:microsoft.com/office/officeart/2016/7/layout/LinearArrowProcessNumbered"/>
    <dgm:cxn modelId="{CFE8C4D1-5531-E54C-B112-6672C8C2E09B}" type="presParOf" srcId="{FCC798A1-AD36-4F04-9588-9725D7B4E971}" destId="{237B79DB-38F9-496A-AC11-04323BCE2892}" srcOrd="1" destOrd="0" presId="urn:microsoft.com/office/officeart/2016/7/layout/LinearArrowProcessNumbered"/>
    <dgm:cxn modelId="{0FE7889A-427C-0E44-B6FA-35E057416D3F}" type="presParOf" srcId="{FCC798A1-AD36-4F04-9588-9725D7B4E971}" destId="{CC6A200F-4C0F-428C-A3B4-E2DF525FA5CF}" srcOrd="2" destOrd="0" presId="urn:microsoft.com/office/officeart/2016/7/layout/LinearArrowProcessNumbered"/>
    <dgm:cxn modelId="{18E7F70C-B9FA-9649-8DB3-D245867B6095}" type="presParOf" srcId="{CC6A200F-4C0F-428C-A3B4-E2DF525FA5CF}" destId="{0EC4D58C-D36D-46A3-BFD8-DD594A0AF9CD}" srcOrd="0" destOrd="0" presId="urn:microsoft.com/office/officeart/2016/7/layout/LinearArrowProcessNumbered"/>
    <dgm:cxn modelId="{171BA540-B154-5F49-97D1-0F2751EF4CDF}" type="presParOf" srcId="{CC6A200F-4C0F-428C-A3B4-E2DF525FA5CF}" destId="{E93CCB2A-B91E-42AA-A4BB-0B59543C2C5A}" srcOrd="1" destOrd="0" presId="urn:microsoft.com/office/officeart/2016/7/layout/LinearArrowProcessNumbered"/>
    <dgm:cxn modelId="{CC6967F3-E3E5-064D-9751-A7505544692B}" type="presParOf" srcId="{E93CCB2A-B91E-42AA-A4BB-0B59543C2C5A}" destId="{5A4FA628-2507-4F33-AE18-93AD51EF0E17}" srcOrd="0" destOrd="0" presId="urn:microsoft.com/office/officeart/2016/7/layout/LinearArrowProcessNumbered"/>
    <dgm:cxn modelId="{85CE0078-BA25-9E44-931F-7B2BAD2DB9C9}" type="presParOf" srcId="{E93CCB2A-B91E-42AA-A4BB-0B59543C2C5A}" destId="{61E5D3B0-F5A0-4E9C-BECC-51522E171289}" srcOrd="1" destOrd="0" presId="urn:microsoft.com/office/officeart/2016/7/layout/LinearArrowProcessNumbered"/>
    <dgm:cxn modelId="{E4432B71-F051-A845-B932-84D342E0DB68}" type="presParOf" srcId="{E93CCB2A-B91E-42AA-A4BB-0B59543C2C5A}" destId="{B9D68C5F-29CF-402A-B643-46ECB47E71BB}" srcOrd="2" destOrd="0" presId="urn:microsoft.com/office/officeart/2016/7/layout/LinearArrowProcessNumbered"/>
    <dgm:cxn modelId="{31C4432B-7433-924A-928D-A726D365295C}" type="presParOf" srcId="{E93CCB2A-B91E-42AA-A4BB-0B59543C2C5A}" destId="{12B458B9-C64E-44D6-9998-3FA8D430F867}" srcOrd="3" destOrd="0" presId="urn:microsoft.com/office/officeart/2016/7/layout/LinearArrowProcessNumbered"/>
    <dgm:cxn modelId="{38D04C28-6422-0B46-91AC-CC14442D5C27}" type="presParOf" srcId="{CC6A200F-4C0F-428C-A3B4-E2DF525FA5CF}" destId="{B4A451B8-92AD-40CD-B84E-BC37F8C25AE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22AE8-8E88-4D23-8753-17B2D12D1FC2}">
      <dsp:nvSpPr>
        <dsp:cNvPr id="0" name=""/>
        <dsp:cNvSpPr/>
      </dsp:nvSpPr>
      <dsp:spPr>
        <a:xfrm rot="5400000">
          <a:off x="2699100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支持多平台 </a:t>
          </a:r>
          <a:endParaRPr lang="en-US" sz="1700" kern="1200"/>
        </a:p>
      </dsp:txBody>
      <dsp:txXfrm rot="-5400000">
        <a:off x="3013930" y="247378"/>
        <a:ext cx="939979" cy="1080436"/>
      </dsp:txXfrm>
    </dsp:sp>
    <dsp:sp modelId="{612A212F-D801-4799-A63C-367F00CA66FB}">
      <dsp:nvSpPr>
        <dsp:cNvPr id="0" name=""/>
        <dsp:cNvSpPr/>
      </dsp:nvSpPr>
      <dsp:spPr>
        <a:xfrm>
          <a:off x="4208152" y="316704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Android/iOS/Windows</a:t>
          </a:r>
          <a:endParaRPr lang="en-US" sz="1200" kern="1200" dirty="0"/>
        </a:p>
      </dsp:txBody>
      <dsp:txXfrm>
        <a:off x="4208152" y="316704"/>
        <a:ext cx="1751718" cy="941784"/>
      </dsp:txXfrm>
    </dsp:sp>
    <dsp:sp modelId="{B5CB7378-46B1-4069-8966-313C7540755B}">
      <dsp:nvSpPr>
        <dsp:cNvPr id="0" name=""/>
        <dsp:cNvSpPr/>
      </dsp:nvSpPr>
      <dsp:spPr>
        <a:xfrm rot="5400000">
          <a:off x="1224266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47378"/>
        <a:ext cx="939979" cy="1080436"/>
      </dsp:txXfrm>
    </dsp:sp>
    <dsp:sp modelId="{47F9E274-9B1D-4CEF-A6FC-7CC687C2943D}">
      <dsp:nvSpPr>
        <dsp:cNvPr id="0" name=""/>
        <dsp:cNvSpPr/>
      </dsp:nvSpPr>
      <dsp:spPr>
        <a:xfrm rot="5400000">
          <a:off x="1958858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支持多种开发语言  </a:t>
          </a:r>
          <a:endParaRPr lang="en-US" sz="1700" kern="1200"/>
        </a:p>
      </dsp:txBody>
      <dsp:txXfrm rot="-5400000">
        <a:off x="2273688" y="1579689"/>
        <a:ext cx="939979" cy="1080436"/>
      </dsp:txXfrm>
    </dsp:sp>
    <dsp:sp modelId="{12455D90-AA49-4B04-8708-E386EB51E2C9}">
      <dsp:nvSpPr>
        <dsp:cNvPr id="0" name=""/>
        <dsp:cNvSpPr/>
      </dsp:nvSpPr>
      <dsp:spPr>
        <a:xfrm>
          <a:off x="309166" y="1649015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Java/Ruby/PHP/C#...</a:t>
          </a:r>
        </a:p>
      </dsp:txBody>
      <dsp:txXfrm>
        <a:off x="309166" y="1649015"/>
        <a:ext cx="1695211" cy="941784"/>
      </dsp:txXfrm>
    </dsp:sp>
    <dsp:sp modelId="{F0710E2F-1674-4EB9-BDBA-1C0C83C2EA54}">
      <dsp:nvSpPr>
        <dsp:cNvPr id="0" name=""/>
        <dsp:cNvSpPr/>
      </dsp:nvSpPr>
      <dsp:spPr>
        <a:xfrm rot="5400000">
          <a:off x="3433692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1579689"/>
        <a:ext cx="939979" cy="1080436"/>
      </dsp:txXfrm>
    </dsp:sp>
    <dsp:sp modelId="{2E0C83F2-47FA-4BDD-B06E-6ED806D8B687}">
      <dsp:nvSpPr>
        <dsp:cNvPr id="0" name=""/>
        <dsp:cNvSpPr/>
      </dsp:nvSpPr>
      <dsp:spPr>
        <a:xfrm rot="5400000">
          <a:off x="2699100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支持同时运行多台设备</a:t>
          </a:r>
          <a:endParaRPr lang="en-US" sz="1700" kern="1200"/>
        </a:p>
      </dsp:txBody>
      <dsp:txXfrm rot="-5400000">
        <a:off x="3013930" y="2912000"/>
        <a:ext cx="939979" cy="1080436"/>
      </dsp:txXfrm>
    </dsp:sp>
    <dsp:sp modelId="{E66F5D61-2E4F-4263-84A9-8EADF33023EE}">
      <dsp:nvSpPr>
        <dsp:cNvPr id="0" name=""/>
        <dsp:cNvSpPr/>
      </dsp:nvSpPr>
      <dsp:spPr>
        <a:xfrm>
          <a:off x="4208152" y="2981325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217A-B8AC-478A-AA99-0F34C8801FAF}">
      <dsp:nvSpPr>
        <dsp:cNvPr id="0" name=""/>
        <dsp:cNvSpPr/>
      </dsp:nvSpPr>
      <dsp:spPr>
        <a:xfrm rot="5400000">
          <a:off x="1224266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912000"/>
        <a:ext cx="939979" cy="1080436"/>
      </dsp:txXfrm>
    </dsp:sp>
    <dsp:sp modelId="{EEE467AB-E266-4115-BCF4-36D54F497F93}">
      <dsp:nvSpPr>
        <dsp:cNvPr id="0" name=""/>
        <dsp:cNvSpPr/>
      </dsp:nvSpPr>
      <dsp:spPr>
        <a:xfrm rot="5400000">
          <a:off x="1958858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开源社区且很活跃</a:t>
          </a:r>
          <a:endParaRPr lang="en-US" sz="1700" kern="1200"/>
        </a:p>
      </dsp:txBody>
      <dsp:txXfrm rot="-5400000">
        <a:off x="2273688" y="4244311"/>
        <a:ext cx="939979" cy="1080436"/>
      </dsp:txXfrm>
    </dsp:sp>
    <dsp:sp modelId="{88F9BFE5-4349-4469-BBB1-CCE546F6A6CF}">
      <dsp:nvSpPr>
        <dsp:cNvPr id="0" name=""/>
        <dsp:cNvSpPr/>
      </dsp:nvSpPr>
      <dsp:spPr>
        <a:xfrm>
          <a:off x="309166" y="4313636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https://appium.io</a:t>
          </a:r>
        </a:p>
      </dsp:txBody>
      <dsp:txXfrm>
        <a:off x="309166" y="4313636"/>
        <a:ext cx="1695211" cy="941784"/>
      </dsp:txXfrm>
    </dsp:sp>
    <dsp:sp modelId="{FF35FF26-603C-457C-8D9E-3E92CF8A0798}">
      <dsp:nvSpPr>
        <dsp:cNvPr id="0" name=""/>
        <dsp:cNvSpPr/>
      </dsp:nvSpPr>
      <dsp:spPr>
        <a:xfrm rot="5400000">
          <a:off x="3433692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4244311"/>
        <a:ext cx="939979" cy="108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A655F-C81E-4960-AD9B-B199910C8E00}">
      <dsp:nvSpPr>
        <dsp:cNvPr id="0" name=""/>
        <dsp:cNvSpPr/>
      </dsp:nvSpPr>
      <dsp:spPr>
        <a:xfrm>
          <a:off x="2561738" y="1110755"/>
          <a:ext cx="20476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C4BE-640E-4432-8026-C3585A51DEB1}">
      <dsp:nvSpPr>
        <dsp:cNvPr id="0" name=""/>
        <dsp:cNvSpPr/>
      </dsp:nvSpPr>
      <dsp:spPr>
        <a:xfrm>
          <a:off x="4732265" y="993883"/>
          <a:ext cx="235481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7819-02FA-4CC6-A801-41BE1312D12E}">
      <dsp:nvSpPr>
        <dsp:cNvPr id="0" name=""/>
        <dsp:cNvSpPr/>
      </dsp:nvSpPr>
      <dsp:spPr>
        <a:xfrm>
          <a:off x="1538769" y="350469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761462" y="573162"/>
        <a:ext cx="1075257" cy="1075257"/>
      </dsp:txXfrm>
    </dsp:sp>
    <dsp:sp modelId="{EA71F573-D062-4FDE-B7CA-1E79C99B204C}">
      <dsp:nvSpPr>
        <dsp:cNvPr id="0" name=""/>
        <dsp:cNvSpPr/>
      </dsp:nvSpPr>
      <dsp:spPr>
        <a:xfrm>
          <a:off x="2155" y="2035269"/>
          <a:ext cx="4607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UI</a:t>
          </a:r>
          <a:r>
            <a:rPr lang="zh-CN" altLang="en-US" sz="2600" kern="1200" dirty="0" smtClean="0"/>
            <a:t> </a:t>
          </a:r>
          <a:r>
            <a:rPr lang="zh-CN" altLang="en-US" sz="2600" kern="1200" dirty="0" smtClean="0"/>
            <a:t>元素遍历 </a:t>
          </a:r>
          <a:endParaRPr lang="en-US" sz="2600" kern="1200" dirty="0"/>
        </a:p>
      </dsp:txBody>
      <dsp:txXfrm>
        <a:off x="2155" y="2428389"/>
        <a:ext cx="4607249" cy="1572480"/>
      </dsp:txXfrm>
    </dsp:sp>
    <dsp:sp modelId="{5A4FA628-2507-4F33-AE18-93AD51EF0E17}">
      <dsp:nvSpPr>
        <dsp:cNvPr id="0" name=""/>
        <dsp:cNvSpPr/>
      </dsp:nvSpPr>
      <dsp:spPr>
        <a:xfrm>
          <a:off x="5394278" y="1117446"/>
          <a:ext cx="2303624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C5F-29CF-402A-B643-46ECB47E71BB}">
      <dsp:nvSpPr>
        <dsp:cNvPr id="0" name=""/>
        <dsp:cNvSpPr/>
      </dsp:nvSpPr>
      <dsp:spPr>
        <a:xfrm>
          <a:off x="6937581" y="357157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160274" y="579850"/>
        <a:ext cx="1075257" cy="1075257"/>
      </dsp:txXfrm>
    </dsp:sp>
    <dsp:sp modelId="{B4A451B8-92AD-40CD-B84E-BC37F8C25AEE}">
      <dsp:nvSpPr>
        <dsp:cNvPr id="0" name=""/>
        <dsp:cNvSpPr/>
      </dsp:nvSpPr>
      <dsp:spPr>
        <a:xfrm>
          <a:off x="5121321" y="2035269"/>
          <a:ext cx="51531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Monkey</a:t>
          </a:r>
          <a:endParaRPr lang="en-US" sz="28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21321" y="2428389"/>
        <a:ext cx="5153162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6034-8C7C-DE4A-B016-4A2E981D7224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A55BC-772A-6B4B-B482-19294580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76D8-4F8D-7147-929E-C5FBCC10CBE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自动化测试工具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2933" y="599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测试中台：马毅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测试平台、测试工具开发、技术培训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工作十二年：五年开发经验，七年的测试框架开发和自动化测试开发经验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爱好运动：跑步</a:t>
            </a:r>
            <a:r>
              <a:rPr lang="zh-CN" altLang="en-US" dirty="0"/>
              <a:t>、</a:t>
            </a:r>
            <a:r>
              <a:rPr lang="zh-CN" altLang="en-US" dirty="0" smtClean="0"/>
              <a:t>打球、游泳、户外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Appium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41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16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功能介绍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支持</a:t>
            </a:r>
            <a:r>
              <a:rPr lang="zh-CN" altLang="en-US" dirty="0" smtClean="0"/>
              <a:t> </a:t>
            </a:r>
            <a:r>
              <a:rPr lang="en-US" dirty="0" smtClean="0"/>
              <a:t>And</a:t>
            </a:r>
            <a:r>
              <a:rPr lang="en-US" altLang="zh-CN" dirty="0" smtClean="0"/>
              <a:t>r</a:t>
            </a:r>
            <a:r>
              <a:rPr lang="en-US" dirty="0" smtClean="0"/>
              <a:t>oid/iOS</a:t>
            </a:r>
            <a:endParaRPr lang="zh-CN" altLang="en-US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元素遍历</a:t>
            </a:r>
            <a:r>
              <a:rPr lang="en-US" altLang="zh-CN" dirty="0" smtClean="0"/>
              <a:t>(</a:t>
            </a:r>
            <a:r>
              <a:rPr lang="zh-CN" altLang="en-US" dirty="0" smtClean="0"/>
              <a:t>深度优先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Monkey</a:t>
            </a:r>
            <a:r>
              <a:rPr lang="zh-CN" altLang="en-US" dirty="0" smtClean="0"/>
              <a:t>功能</a:t>
            </a:r>
          </a:p>
          <a:p>
            <a:r>
              <a:rPr lang="zh-CN" altLang="en-US" dirty="0" smtClean="0"/>
              <a:t>每次点击都会生一个一截图，</a:t>
            </a:r>
            <a:r>
              <a:rPr lang="zh-CN" altLang="en-US" dirty="0" smtClean="0"/>
              <a:t>并以</a:t>
            </a:r>
            <a:r>
              <a:rPr lang="zh-CN" altLang="en-US" dirty="0" smtClean="0"/>
              <a:t>红点标注</a:t>
            </a:r>
            <a:r>
              <a:rPr lang="zh-CN" altLang="en-US" dirty="0" smtClean="0"/>
              <a:t>位置</a:t>
            </a:r>
            <a:endParaRPr lang="zh-CN" altLang="en-US" dirty="0" smtClean="0"/>
          </a:p>
          <a:p>
            <a:r>
              <a:rPr lang="zh-CN" altLang="en-US" dirty="0" smtClean="0"/>
              <a:t>生成测试视频，方便查看复现步骤</a:t>
            </a:r>
          </a:p>
          <a:p>
            <a:r>
              <a:rPr lang="zh-CN" altLang="en-US" dirty="0" smtClean="0"/>
              <a:t>测试报告</a:t>
            </a:r>
          </a:p>
          <a:p>
            <a:r>
              <a:rPr lang="zh-CN" altLang="en-US" dirty="0" smtClean="0"/>
              <a:t>当检查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时，为每个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提供单独的操作步骤截图和</a:t>
            </a:r>
            <a:r>
              <a:rPr lang="en-US" altLang="zh-CN" dirty="0" smtClean="0"/>
              <a:t>mp4</a:t>
            </a:r>
            <a:r>
              <a:rPr lang="zh-CN" altLang="en-US" dirty="0" smtClean="0"/>
              <a:t>格式的视频文件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8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主要功能介绍 </a:t>
            </a:r>
            <a:endParaRPr lang="zh-CN" altLang="en-US" dirty="0"/>
          </a:p>
        </p:txBody>
      </p:sp>
      <p:graphicFrame>
        <p:nvGraphicFramePr>
          <p:cNvPr id="1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88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xmlns="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5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元素遍历功能</a:t>
            </a:r>
            <a:endParaRPr lang="zh-CN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21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174</Words>
  <Application>Microsoft Macintosh PowerPoint</Application>
  <PresentationFormat>Widescreen</PresentationFormat>
  <Paragraphs>37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Theme</vt:lpstr>
      <vt:lpstr>UI Crawler</vt:lpstr>
      <vt:lpstr>自我介绍</vt:lpstr>
      <vt:lpstr>Appium 简介</vt:lpstr>
      <vt:lpstr>UI Crawler功能介绍 </vt:lpstr>
      <vt:lpstr>UI Crawler主要功能介绍 </vt:lpstr>
      <vt:lpstr>元素遍历功能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Crawler工具介绍</dc:title>
  <dc:creator>Microsoft Office User</dc:creator>
  <cp:lastModifiedBy>Microsoft Office User</cp:lastModifiedBy>
  <cp:revision>6</cp:revision>
  <dcterms:created xsi:type="dcterms:W3CDTF">2018-05-21T09:19:48Z</dcterms:created>
  <dcterms:modified xsi:type="dcterms:W3CDTF">2018-05-21T11:09:11Z</dcterms:modified>
</cp:coreProperties>
</file>