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2"/>
    <p:restoredTop sz="94679"/>
  </p:normalViewPr>
  <p:slideViewPr>
    <p:cSldViewPr snapToGrid="0" snapToObjects="1">
      <p:cViewPr>
        <p:scale>
          <a:sx n="81" d="100"/>
          <a:sy n="81" d="100"/>
        </p:scale>
        <p:origin x="138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4:11:26.1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82 24575,'0'19'0,"0"-4"0,0 22 0,0-13 0,6 20 0,2-10 0,-1-6 0,5-3 0,-11-11 0,5-1 0,-6 1 0,6-7 0,-4-7 0,4-8 0,-6-5 0,0-1 0,0 1 0,0-13 0,0 10 0,0-10 0,0 13 0,6 5 0,1 2 0,6 12 0,1 2 0,-1-1 0,-6 5 0,5-11 0,-10 11 0,-2-10 0,-2 10 0,-10-5 0,5 0 0,-13 5 0,-7-4 0,5-1 0,-4-1 0,13-6 0,-1 0 0,1 0 0,-1 0 0,7-6 0,-5 4 0,10-10 0,-10-1 0,11-2 0,-5-5 0,6 7 0,0-7 0,0 5 0,0-10 0,6 10 0,1-5 0,7 7 0,-1-7 0,-6 5 0,5-10 0,-4 16 0,5-3 0,-6 6 0,5 4 0,-4-4 0,5 6 0,12 12 0,-9-3 0,27 22 0,-25-9 0,25 17 0,-32-17 0,0-3 0,-12-7 0,-11-10 0,4 4 0,-5-6 0,-1 0 0,1 0 0,-7 0 0,5 0 0,-4 0 0,5 0 0,-5-6 0,4-2 0,-5-17 0,13 8 0,1-20 0,6 20 0,0-9 0,0 13 0,6-1 0,1 7 0,6 1 0,1 6 0,-1 0 0,0 6 0,1-5 0,-1 17 0,0-15 0,1 27 0,-1-26 0,0 26 0,-5-21 0,-2 10 0,-6-6 0,0 1 0,0-1 0,0 0 0,0 1 0,-6-1 0,4 0 0,-10-5 0,5 4 0,-7-11 0,1 5 0,-1-6 0,1 0 0,-1 0 0,7-6 0,-5 5 0,4-11 0,-5-8 0,5 4 0,2-10 0,6 13 0,0-1 0,0 0 0,0 1 0,0-1 0,0 1 0,0-1 0,0 1 0,0-1 0,0 1 0,6 5 0,-4-4 0,9 11 0,-3-5 0,5 6 0,0 0 0,1 0 0,-1 0 0,6 0 0,-4 0 0,22 0 0,-19 0 0,13 6 0,-17-5 0,5 17 0,-4-9 0,4 16 0,-6-16 0,-5 21 0,-2-20 0,-6 21 0,0-16 0,0 4 0,0-5 0,0 5 0,0-4 0,-6-2 0,4-1 0,-10-11 0,5 5 0,-7-6 0,-5 0 0,-2 0 0,-24 0 0,19 0 0,-11 0 0,23 0 0,7-6 0,-5 5 0,4-11 0,-5 10 0,5-10 0,-4 11 0,5-23 0,-1 13 0,2-20 0,6 16 0,0-17 0,0 16 0,0-10 0,0 13 0,0-1 0,0 1 0,6 5 0,-4-4 0,15 5 0,-14-7 0,15 7 0,-10 1 0,5 6 0,0 0 0,1 0 0,-1 0 0,0 0 0,1 0 0,11 17 0,-9-6 0,15 26 0,-16-21 0,4 27 0,-11-25 0,-2 19 0,-6-22 0,6-2 0,-5-1 0,5-5 0,-12 1 0,5 4 0,-11-5 0,4 1 0,-5-3 0,-7-5 0,5 0 0,-22 0 0,19 0 0,-20 0 0,23 0 0,-4 0 0,5 0 0,7-6 0,-5 5 0,4-11 0,-6 10 0,7-10 0,-5 11 0,10-11 0,-10 10 0,11-10 0,-5 5 0,6-7 0,0 1 0,0-1 0,0 1 0,6 5 0,-5-4 0,5 11 0,-6-5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4:16:12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4:16:25.8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4:19:38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4:20:35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24575,'13'0'0,"0"0"0,7 6 0,1-5 0,-1 11 0,5-10 0,20 9 0,-18-3 0,33-1 0,-42-1 0,31-6 0,-31 0 0,25 0 0,-27 6 0,9-4 0,-17 4 0,-2-6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0A850-1850-8B4D-9410-7A103CEF8531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CFA7B-6352-9941-8436-6739EAB3A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FA7B-6352-9941-8436-6739EAB3A6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1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FA7B-6352-9941-8436-6739EAB3A6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8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4833-8B03-3E40-9146-882A76A08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B7EE7-2CD7-FB4E-9148-99DF6C348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BAFC-D94D-D94D-A922-EB3536CB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889A1-35E9-E843-B0BE-EEF1912C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5F566-E418-6F4A-AD53-31CC8B4B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0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0D31-E9C3-8B4C-AC2F-8936D305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4BB6A-67C6-8441-9644-E8E8D9C6A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2480E-6BA5-3B4E-A46A-A1544358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BBEFB-CBCC-3443-9BC4-D0F5439A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E0827-DE52-EB4A-9170-C0DFD6EB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6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D15B1-44A2-9648-88FB-A67FBAACF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61B76-E6C0-C047-BBCB-EF9200091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FF0AB-3CC9-E84E-9C85-406A72D5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92309-48AD-CA40-92B2-A52E7267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2087-00FE-BD43-A096-563CC9E1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1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A0AB-1060-A844-A21C-6AC2579E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668E0-44DD-B240-BB85-4FFBF02C8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E558-AD33-434F-AE7A-08476F4E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1A7E8-7B19-F146-A9BE-A33D4B42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722E-B566-EB41-AF12-F5B12E96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4E0D-ACC5-F542-AE07-0EB606DC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B0947-D21F-2949-8430-68DD5C01D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26CD3-C6F5-9040-8C8F-A2F1546E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1278-38F2-8A47-A0D5-72D4EA4E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C9F09-3442-2347-A9C7-A472343C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56D4-0517-3542-98DE-809373DD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99FE-EEB0-BE49-8950-FBB9879D2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22A86-4CAC-E649-9383-C60DB3FF1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6D9A8-4F6D-F342-B265-A8A9A972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A2199-8798-5B46-A260-486CC591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87F3C-E380-434E-A9FD-C3B1EE1F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8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80C-F1EF-DA4C-BD6D-B564DFDA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D904D-76B0-9949-B295-C5C4DEFB9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C0E1-E71B-5840-9B3B-565E7F1F5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94851-3CFD-F540-AC53-9A0A6C07D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234AA-2F9E-544D-A514-386908FB3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1A70A-4DD9-FF4E-92AB-1C3A6669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60118-D6EC-5445-834A-8421B50A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7A471-63A6-2A4E-9354-44E8392D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2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E589-C5A4-AE47-A438-B1515906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FDE1F-F2EB-3841-943C-3D6EC418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D10A9-6620-074E-B919-FCB33893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7378A-EB4F-5745-B3A3-63E65CE3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7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44E58-3610-464C-B668-84AAC1BD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8475E-FDD3-0B40-8994-4EFD3E80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9E445-A43E-384A-8121-1B3BCFF0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5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E910-A2E2-F640-A2C8-756D7F25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5BB8-BF4B-8948-9AA1-1DBBCA5D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3B81D-5328-1144-B1D6-B6E01B36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F29DC-5640-F74D-A621-F5CD0F4D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2BD12-3868-F843-8C91-A908E9AE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3D335-C79E-944A-80DF-7513090B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8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DEDC-A7F3-804D-A846-A398EBC2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C6061-5729-3442-81A9-458C6D671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6CD52-F2D0-4A4B-BA92-748AF0487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9349D-87BE-5346-85FA-0C2DA14A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94A12-3AC3-474F-8BDA-4729C595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2E4C3-5F1E-C348-8A44-51CBB043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5CDCB-466A-B740-8564-5F12B554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C1B04-6174-E844-B588-33A9991AC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929B2-493A-EA40-9FB1-A662B6A76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CE1CC-3D99-2949-9181-A5EE9F09B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1295A-2E08-BD4C-BAAD-B33F5382A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8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customXml" Target="../ink/ink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customXml" Target="../ink/ink4.xml"/><Relationship Id="rId5" Type="http://schemas.openxmlformats.org/officeDocument/2006/relationships/image" Target="../media/image6.png"/><Relationship Id="rId10" Type="http://schemas.openxmlformats.org/officeDocument/2006/relationships/customXml" Target="../ink/ink3.xml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96E53C-2B5F-BE45-99E1-FB2C710AA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3725563"/>
            <a:ext cx="4813300" cy="299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B27A87-21BA-8846-B3ED-5D8971533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3689350" y="0"/>
            <a:ext cx="4813300" cy="299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F4B8C2-2DF9-8640-9D0D-4466C081C725}"/>
              </a:ext>
            </a:extLst>
          </p:cNvPr>
          <p:cNvSpPr txBox="1"/>
          <p:nvPr/>
        </p:nvSpPr>
        <p:spPr>
          <a:xfrm>
            <a:off x="2252646" y="3132437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B952B-097D-924B-91F2-F5E34F738384}"/>
              </a:ext>
            </a:extLst>
          </p:cNvPr>
          <p:cNvSpPr txBox="1"/>
          <p:nvPr/>
        </p:nvSpPr>
        <p:spPr>
          <a:xfrm>
            <a:off x="8924556" y="1606378"/>
            <a:ext cx="85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drone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C0C78-78AC-EB4F-AC19-60CE695369F5}"/>
              </a:ext>
            </a:extLst>
          </p:cNvPr>
          <p:cNvSpPr txBox="1"/>
          <p:nvPr/>
        </p:nvSpPr>
        <p:spPr>
          <a:xfrm>
            <a:off x="8924556" y="4882291"/>
            <a:ext cx="85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drone</a:t>
            </a:r>
            <a:r>
              <a:rPr lang="en-US" altLang="zh-CN" dirty="0"/>
              <a:t>2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B364E7-A9F1-2C41-B30A-2173C855605B}"/>
              </a:ext>
            </a:extLst>
          </p:cNvPr>
          <p:cNvCxnSpPr>
            <a:cxnSpLocks/>
          </p:cNvCxnSpPr>
          <p:nvPr/>
        </p:nvCxnSpPr>
        <p:spPr>
          <a:xfrm flipV="1">
            <a:off x="3689350" y="2469931"/>
            <a:ext cx="304580" cy="86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569D52-D943-E84E-84A6-8E5ED177634E}"/>
              </a:ext>
            </a:extLst>
          </p:cNvPr>
          <p:cNvCxnSpPr>
            <a:cxnSpLocks/>
          </p:cNvCxnSpPr>
          <p:nvPr/>
        </p:nvCxnSpPr>
        <p:spPr>
          <a:xfrm>
            <a:off x="3689350" y="3317103"/>
            <a:ext cx="304580" cy="9080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3FBC6A-CB02-0B4C-A6D4-9E00DF3CDB09}"/>
              </a:ext>
            </a:extLst>
          </p:cNvPr>
          <p:cNvCxnSpPr/>
          <p:nvPr/>
        </p:nvCxnSpPr>
        <p:spPr>
          <a:xfrm>
            <a:off x="3689350" y="2788509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646935-E0D0-4043-BCDF-AAB98324384F}"/>
              </a:ext>
            </a:extLst>
          </p:cNvPr>
          <p:cNvCxnSpPr>
            <a:cxnSpLocks/>
          </p:cNvCxnSpPr>
          <p:nvPr/>
        </p:nvCxnSpPr>
        <p:spPr>
          <a:xfrm>
            <a:off x="8502650" y="0"/>
            <a:ext cx="0" cy="6722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BA844BF-3919-3446-9BB2-6B501A4785FD}"/>
              </a:ext>
            </a:extLst>
          </p:cNvPr>
          <p:cNvSpPr/>
          <p:nvPr/>
        </p:nvSpPr>
        <p:spPr>
          <a:xfrm>
            <a:off x="3586174" y="3259391"/>
            <a:ext cx="206349" cy="2114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CED96A-B888-5244-A6FC-4D8EA7B52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405" y="3429000"/>
            <a:ext cx="4521200" cy="325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386425-37A7-7940-AF12-F7F100D73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048" y="239583"/>
            <a:ext cx="4521200" cy="32512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AF5941-DEDE-9A4F-9B40-83BAC68013DA}"/>
              </a:ext>
            </a:extLst>
          </p:cNvPr>
          <p:cNvCxnSpPr/>
          <p:nvPr/>
        </p:nvCxnSpPr>
        <p:spPr>
          <a:xfrm>
            <a:off x="3936485" y="2868483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3FBC6A-CB02-0B4C-A6D4-9E00DF3CDB09}"/>
              </a:ext>
            </a:extLst>
          </p:cNvPr>
          <p:cNvCxnSpPr/>
          <p:nvPr/>
        </p:nvCxnSpPr>
        <p:spPr>
          <a:xfrm>
            <a:off x="7820625" y="2868483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">
            <a:extLst>
              <a:ext uri="{FF2B5EF4-FFF2-40B4-BE49-F238E27FC236}">
                <a16:creationId xmlns:a16="http://schemas.microsoft.com/office/drawing/2014/main" id="{9AF4B8C2-2DF9-8640-9D0D-4466C081C725}"/>
              </a:ext>
            </a:extLst>
          </p:cNvPr>
          <p:cNvSpPr txBox="1"/>
          <p:nvPr/>
        </p:nvSpPr>
        <p:spPr>
          <a:xfrm>
            <a:off x="2519514" y="3244333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5BD26C-9107-0648-8303-CE757D846498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4009440" y="2624244"/>
            <a:ext cx="173438" cy="74781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A264F2-7292-B649-8032-52F861C68D40}"/>
              </a:ext>
            </a:extLst>
          </p:cNvPr>
          <p:cNvCxnSpPr>
            <a:cxnSpLocks/>
          </p:cNvCxnSpPr>
          <p:nvPr/>
        </p:nvCxnSpPr>
        <p:spPr>
          <a:xfrm>
            <a:off x="3976528" y="3459971"/>
            <a:ext cx="234038" cy="90196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FFC1AFB-72D9-D843-93BC-5371D68523A0}"/>
              </a:ext>
            </a:extLst>
          </p:cNvPr>
          <p:cNvSpPr/>
          <p:nvPr/>
        </p:nvSpPr>
        <p:spPr>
          <a:xfrm>
            <a:off x="3833310" y="3341083"/>
            <a:ext cx="206349" cy="2114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>
            <a:off x="4169113" y="2643463"/>
            <a:ext cx="1511750" cy="87597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D08FAD-1A13-1545-BD56-F3A731BBB060}"/>
              </a:ext>
            </a:extLst>
          </p:cNvPr>
          <p:cNvCxnSpPr>
            <a:cxnSpLocks/>
          </p:cNvCxnSpPr>
          <p:nvPr/>
        </p:nvCxnSpPr>
        <p:spPr>
          <a:xfrm>
            <a:off x="5529571" y="2643463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>
            <a:off x="6890986" y="2630515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>
            <a:off x="4857843" y="3843236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V="1">
            <a:off x="6238366" y="3396752"/>
            <a:ext cx="750183" cy="46637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 flipV="1">
            <a:off x="5557123" y="2624244"/>
            <a:ext cx="41834" cy="8569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A04176-89BC-9F4F-8E77-28C643BB8ED1}"/>
              </a:ext>
            </a:extLst>
          </p:cNvPr>
          <p:cNvCxnSpPr>
            <a:cxnSpLocks/>
          </p:cNvCxnSpPr>
          <p:nvPr/>
        </p:nvCxnSpPr>
        <p:spPr>
          <a:xfrm flipV="1">
            <a:off x="6226301" y="2619588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V="1">
            <a:off x="4221463" y="3866128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V="1">
            <a:off x="5552769" y="3840893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V="1">
            <a:off x="6945511" y="3864988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>
            <a:off x="6890986" y="666637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FB0A25-F382-C742-9381-A17069CCCBE0}"/>
              </a:ext>
            </a:extLst>
          </p:cNvPr>
          <p:cNvCxnSpPr>
            <a:cxnSpLocks/>
          </p:cNvCxnSpPr>
          <p:nvPr/>
        </p:nvCxnSpPr>
        <p:spPr>
          <a:xfrm flipH="1">
            <a:off x="5513927" y="671397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>
            <a:off x="4151284" y="641850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>
            <a:off x="4827990" y="1853411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>
            <a:off x="6187459" y="1878441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 flipV="1">
            <a:off x="6906670" y="5827293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8C2796-056A-A745-A19A-BF737A46D6A3}"/>
              </a:ext>
            </a:extLst>
          </p:cNvPr>
          <p:cNvCxnSpPr>
            <a:cxnSpLocks/>
          </p:cNvCxnSpPr>
          <p:nvPr/>
        </p:nvCxnSpPr>
        <p:spPr>
          <a:xfrm flipH="1" flipV="1">
            <a:off x="5541189" y="5827293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 flipV="1">
            <a:off x="4159125" y="5815366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 flipV="1">
            <a:off x="6201297" y="4619702"/>
            <a:ext cx="740761" cy="46885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875769-3487-4042-B849-F21BEFB64E75}"/>
              </a:ext>
            </a:extLst>
          </p:cNvPr>
          <p:cNvCxnSpPr>
            <a:cxnSpLocks/>
          </p:cNvCxnSpPr>
          <p:nvPr/>
        </p:nvCxnSpPr>
        <p:spPr>
          <a:xfrm flipH="1" flipV="1">
            <a:off x="4858995" y="4636142"/>
            <a:ext cx="703691" cy="42004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V="1">
            <a:off x="7633228" y="661543"/>
            <a:ext cx="1" cy="234667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21A92AF-2B2E-1F43-8325-B5816E764D62}"/>
              </a:ext>
            </a:extLst>
          </p:cNvPr>
          <p:cNvCxnSpPr>
            <a:cxnSpLocks/>
          </p:cNvCxnSpPr>
          <p:nvPr/>
        </p:nvCxnSpPr>
        <p:spPr>
          <a:xfrm flipV="1">
            <a:off x="6238366" y="654207"/>
            <a:ext cx="0" cy="1592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BCD0766-0C53-1E4D-91A4-35F7CEABE4EC}"/>
              </a:ext>
            </a:extLst>
          </p:cNvPr>
          <p:cNvCxnSpPr>
            <a:cxnSpLocks/>
          </p:cNvCxnSpPr>
          <p:nvPr/>
        </p:nvCxnSpPr>
        <p:spPr>
          <a:xfrm flipV="1">
            <a:off x="4872522" y="671397"/>
            <a:ext cx="0" cy="1592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1A92AF-2B2E-1F43-8325-B5816E764D62}"/>
              </a:ext>
            </a:extLst>
          </p:cNvPr>
          <p:cNvCxnSpPr>
            <a:cxnSpLocks/>
          </p:cNvCxnSpPr>
          <p:nvPr/>
        </p:nvCxnSpPr>
        <p:spPr>
          <a:xfrm>
            <a:off x="7610837" y="3915240"/>
            <a:ext cx="50431" cy="239906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2FE88F-7CA6-C742-9776-F75846DE56F0}"/>
              </a:ext>
            </a:extLst>
          </p:cNvPr>
          <p:cNvCxnSpPr>
            <a:cxnSpLocks/>
          </p:cNvCxnSpPr>
          <p:nvPr/>
        </p:nvCxnSpPr>
        <p:spPr>
          <a:xfrm>
            <a:off x="6229282" y="4644415"/>
            <a:ext cx="24439" cy="16698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D8D80EF-2686-1A41-A4A1-2AA032954D3A}"/>
              </a:ext>
            </a:extLst>
          </p:cNvPr>
          <p:cNvCxnSpPr>
            <a:cxnSpLocks/>
          </p:cNvCxnSpPr>
          <p:nvPr/>
        </p:nvCxnSpPr>
        <p:spPr>
          <a:xfrm>
            <a:off x="4853425" y="4604628"/>
            <a:ext cx="24439" cy="16698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2FE88F-7CA6-C742-9776-F75846DE56F0}"/>
              </a:ext>
            </a:extLst>
          </p:cNvPr>
          <p:cNvCxnSpPr>
            <a:cxnSpLocks/>
          </p:cNvCxnSpPr>
          <p:nvPr/>
        </p:nvCxnSpPr>
        <p:spPr>
          <a:xfrm flipH="1" flipV="1">
            <a:off x="6944767" y="1007289"/>
            <a:ext cx="1361" cy="8826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1314D2-A003-7E4A-9592-722D2A74D08A}"/>
              </a:ext>
            </a:extLst>
          </p:cNvPr>
          <p:cNvCxnSpPr>
            <a:cxnSpLocks/>
          </p:cNvCxnSpPr>
          <p:nvPr/>
        </p:nvCxnSpPr>
        <p:spPr>
          <a:xfrm flipH="1" flipV="1">
            <a:off x="5580269" y="987627"/>
            <a:ext cx="1361" cy="8826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62FE88F-7CA6-C742-9776-F75846DE56F0}"/>
              </a:ext>
            </a:extLst>
          </p:cNvPr>
          <p:cNvCxnSpPr>
            <a:cxnSpLocks/>
          </p:cNvCxnSpPr>
          <p:nvPr/>
        </p:nvCxnSpPr>
        <p:spPr>
          <a:xfrm>
            <a:off x="6957097" y="5081694"/>
            <a:ext cx="8286" cy="8853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A81744-A39A-7040-806B-2762F3A5B807}"/>
              </a:ext>
            </a:extLst>
          </p:cNvPr>
          <p:cNvCxnSpPr>
            <a:cxnSpLocks/>
          </p:cNvCxnSpPr>
          <p:nvPr/>
        </p:nvCxnSpPr>
        <p:spPr>
          <a:xfrm>
            <a:off x="5590671" y="5052992"/>
            <a:ext cx="8286" cy="8853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2FE88F-7CA6-C742-9776-F75846DE56F0}"/>
              </a:ext>
            </a:extLst>
          </p:cNvPr>
          <p:cNvCxnSpPr>
            <a:cxnSpLocks/>
          </p:cNvCxnSpPr>
          <p:nvPr/>
        </p:nvCxnSpPr>
        <p:spPr>
          <a:xfrm>
            <a:off x="4176368" y="1008629"/>
            <a:ext cx="0" cy="8991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D18D2E-4822-264F-9CBE-1B5B9969A29D}"/>
              </a:ext>
            </a:extLst>
          </p:cNvPr>
          <p:cNvCxnSpPr>
            <a:cxnSpLocks/>
          </p:cNvCxnSpPr>
          <p:nvPr/>
        </p:nvCxnSpPr>
        <p:spPr>
          <a:xfrm flipV="1">
            <a:off x="4192628" y="4957478"/>
            <a:ext cx="0" cy="86981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83644E-C0DF-8F43-9922-C57FA9AD0345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3936485" y="3552568"/>
            <a:ext cx="234962" cy="15359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9D0AB78-477F-B842-A1B9-2B541825CD1A}"/>
              </a:ext>
            </a:extLst>
          </p:cNvPr>
          <p:cNvCxnSpPr>
            <a:cxnSpLocks/>
            <a:endCxn id="16" idx="4"/>
          </p:cNvCxnSpPr>
          <p:nvPr/>
        </p:nvCxnSpPr>
        <p:spPr>
          <a:xfrm flipH="1">
            <a:off x="3936485" y="1842703"/>
            <a:ext cx="226914" cy="170986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116F4E0-94FE-0A49-8FFE-322F4D386DC0}"/>
              </a:ext>
            </a:extLst>
          </p:cNvPr>
          <p:cNvSpPr txBox="1"/>
          <p:nvPr/>
        </p:nvSpPr>
        <p:spPr>
          <a:xfrm>
            <a:off x="8924556" y="1606378"/>
            <a:ext cx="85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drone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0" name="TextBox 8">
            <a:extLst>
              <a:ext uri="{FF2B5EF4-FFF2-40B4-BE49-F238E27FC236}">
                <a16:creationId xmlns:a16="http://schemas.microsoft.com/office/drawing/2014/main" id="{F5EC0C78-78AC-EB4F-AC19-60CE695369F5}"/>
              </a:ext>
            </a:extLst>
          </p:cNvPr>
          <p:cNvSpPr txBox="1"/>
          <p:nvPr/>
        </p:nvSpPr>
        <p:spPr>
          <a:xfrm>
            <a:off x="8924556" y="4772812"/>
            <a:ext cx="85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drone</a:t>
            </a:r>
            <a:r>
              <a:rPr lang="en-US" altLang="zh-CN" dirty="0"/>
              <a:t>2</a:t>
            </a:r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E7B6C6C-FE64-CE45-98AC-053B8138AD1E}"/>
              </a:ext>
            </a:extLst>
          </p:cNvPr>
          <p:cNvCxnSpPr>
            <a:cxnSpLocks/>
          </p:cNvCxnSpPr>
          <p:nvPr/>
        </p:nvCxnSpPr>
        <p:spPr>
          <a:xfrm>
            <a:off x="6920689" y="3471008"/>
            <a:ext cx="15709" cy="84785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68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65">
            <a:extLst>
              <a:ext uri="{FF2B5EF4-FFF2-40B4-BE49-F238E27FC236}">
                <a16:creationId xmlns:a16="http://schemas.microsoft.com/office/drawing/2014/main" id="{A1B8DC84-F0DD-1D48-9678-F0A1F0D65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623032" y="40021"/>
            <a:ext cx="4572000" cy="6540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8C0FDF-BC58-5440-9E99-644B27B4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05" y="3367217"/>
            <a:ext cx="45212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23C725-9C8D-1F45-9D7D-21B797A28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048" y="177800"/>
            <a:ext cx="4521200" cy="32512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0D84B7-E07E-E140-A09A-127A02200E1E}"/>
              </a:ext>
            </a:extLst>
          </p:cNvPr>
          <p:cNvCxnSpPr/>
          <p:nvPr/>
        </p:nvCxnSpPr>
        <p:spPr>
          <a:xfrm>
            <a:off x="6222485" y="2806700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98E7E1-E913-4E4B-93B9-9D4B86A68276}"/>
              </a:ext>
            </a:extLst>
          </p:cNvPr>
          <p:cNvCxnSpPr/>
          <p:nvPr/>
        </p:nvCxnSpPr>
        <p:spPr>
          <a:xfrm>
            <a:off x="10106625" y="2806700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194AB8-7862-6B4D-B487-720AC799AB67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6295440" y="2562461"/>
            <a:ext cx="173438" cy="74781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7E5BB4-BBD9-F74D-BBE0-970B0E2C4A1C}"/>
              </a:ext>
            </a:extLst>
          </p:cNvPr>
          <p:cNvCxnSpPr>
            <a:cxnSpLocks/>
          </p:cNvCxnSpPr>
          <p:nvPr/>
        </p:nvCxnSpPr>
        <p:spPr>
          <a:xfrm>
            <a:off x="6262528" y="3398188"/>
            <a:ext cx="234038" cy="90196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6AC3AD5-1FF9-F043-99DF-434D6312F7AA}"/>
              </a:ext>
            </a:extLst>
          </p:cNvPr>
          <p:cNvSpPr/>
          <p:nvPr/>
        </p:nvSpPr>
        <p:spPr>
          <a:xfrm>
            <a:off x="6119310" y="3279300"/>
            <a:ext cx="206349" cy="2114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8DDDA3-7E5E-0B46-88CC-A1EBE41781CD}"/>
              </a:ext>
            </a:extLst>
          </p:cNvPr>
          <p:cNvCxnSpPr>
            <a:cxnSpLocks/>
          </p:cNvCxnSpPr>
          <p:nvPr/>
        </p:nvCxnSpPr>
        <p:spPr>
          <a:xfrm>
            <a:off x="6455113" y="2581680"/>
            <a:ext cx="1511750" cy="87597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6EF663-4110-0C4A-8382-DE3AE67A9903}"/>
              </a:ext>
            </a:extLst>
          </p:cNvPr>
          <p:cNvCxnSpPr>
            <a:cxnSpLocks/>
          </p:cNvCxnSpPr>
          <p:nvPr/>
        </p:nvCxnSpPr>
        <p:spPr>
          <a:xfrm>
            <a:off x="7815571" y="2581680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87FBD9-B78B-8F4A-B7E9-33C2806D88A2}"/>
              </a:ext>
            </a:extLst>
          </p:cNvPr>
          <p:cNvCxnSpPr>
            <a:cxnSpLocks/>
          </p:cNvCxnSpPr>
          <p:nvPr/>
        </p:nvCxnSpPr>
        <p:spPr>
          <a:xfrm>
            <a:off x="9176986" y="2568732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365DE2-F8E6-994B-B38D-990C4A8BAD16}"/>
              </a:ext>
            </a:extLst>
          </p:cNvPr>
          <p:cNvCxnSpPr>
            <a:cxnSpLocks/>
          </p:cNvCxnSpPr>
          <p:nvPr/>
        </p:nvCxnSpPr>
        <p:spPr>
          <a:xfrm>
            <a:off x="7143843" y="3781453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7CB436-005B-0F49-93EE-ACD75D7767FE}"/>
              </a:ext>
            </a:extLst>
          </p:cNvPr>
          <p:cNvCxnSpPr>
            <a:cxnSpLocks/>
          </p:cNvCxnSpPr>
          <p:nvPr/>
        </p:nvCxnSpPr>
        <p:spPr>
          <a:xfrm flipV="1">
            <a:off x="8524366" y="3334969"/>
            <a:ext cx="750183" cy="46637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E9B885-6058-5246-9B63-6B63F6973744}"/>
              </a:ext>
            </a:extLst>
          </p:cNvPr>
          <p:cNvCxnSpPr>
            <a:cxnSpLocks/>
          </p:cNvCxnSpPr>
          <p:nvPr/>
        </p:nvCxnSpPr>
        <p:spPr>
          <a:xfrm flipH="1" flipV="1">
            <a:off x="7843123" y="2562461"/>
            <a:ext cx="41834" cy="8569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C90549-77EE-B74E-B3C9-0620E8429B92}"/>
              </a:ext>
            </a:extLst>
          </p:cNvPr>
          <p:cNvCxnSpPr>
            <a:cxnSpLocks/>
          </p:cNvCxnSpPr>
          <p:nvPr/>
        </p:nvCxnSpPr>
        <p:spPr>
          <a:xfrm flipV="1">
            <a:off x="8512301" y="2557805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7D951C-04E3-B04B-929F-9D87F9AA6488}"/>
              </a:ext>
            </a:extLst>
          </p:cNvPr>
          <p:cNvCxnSpPr>
            <a:cxnSpLocks/>
          </p:cNvCxnSpPr>
          <p:nvPr/>
        </p:nvCxnSpPr>
        <p:spPr>
          <a:xfrm flipV="1">
            <a:off x="6507463" y="3804345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75759E-116A-E34C-AE0D-6D5DBEEE019E}"/>
              </a:ext>
            </a:extLst>
          </p:cNvPr>
          <p:cNvCxnSpPr>
            <a:cxnSpLocks/>
          </p:cNvCxnSpPr>
          <p:nvPr/>
        </p:nvCxnSpPr>
        <p:spPr>
          <a:xfrm flipV="1">
            <a:off x="7838769" y="3779110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D9202E-39CC-DC48-906B-657EEBED9FB5}"/>
              </a:ext>
            </a:extLst>
          </p:cNvPr>
          <p:cNvCxnSpPr>
            <a:cxnSpLocks/>
          </p:cNvCxnSpPr>
          <p:nvPr/>
        </p:nvCxnSpPr>
        <p:spPr>
          <a:xfrm flipV="1">
            <a:off x="9231511" y="3803205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511911-427E-094A-9C5B-6A7E0C6B7A85}"/>
              </a:ext>
            </a:extLst>
          </p:cNvPr>
          <p:cNvCxnSpPr>
            <a:cxnSpLocks/>
          </p:cNvCxnSpPr>
          <p:nvPr/>
        </p:nvCxnSpPr>
        <p:spPr>
          <a:xfrm flipH="1">
            <a:off x="9176986" y="604854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57FD7E-C75B-CD47-9A19-012DF67BF3A5}"/>
              </a:ext>
            </a:extLst>
          </p:cNvPr>
          <p:cNvCxnSpPr>
            <a:cxnSpLocks/>
          </p:cNvCxnSpPr>
          <p:nvPr/>
        </p:nvCxnSpPr>
        <p:spPr>
          <a:xfrm flipH="1">
            <a:off x="7799927" y="609614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8844D5-10AB-794C-8C93-AD862086C8FD}"/>
              </a:ext>
            </a:extLst>
          </p:cNvPr>
          <p:cNvCxnSpPr>
            <a:cxnSpLocks/>
          </p:cNvCxnSpPr>
          <p:nvPr/>
        </p:nvCxnSpPr>
        <p:spPr>
          <a:xfrm flipH="1">
            <a:off x="6437284" y="580067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650541-F2D5-2B40-A280-BD49E8D11CAD}"/>
              </a:ext>
            </a:extLst>
          </p:cNvPr>
          <p:cNvCxnSpPr>
            <a:cxnSpLocks/>
          </p:cNvCxnSpPr>
          <p:nvPr/>
        </p:nvCxnSpPr>
        <p:spPr>
          <a:xfrm flipH="1">
            <a:off x="7113990" y="1791628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DCD438-C9CF-E943-91B9-EB1826F063F2}"/>
              </a:ext>
            </a:extLst>
          </p:cNvPr>
          <p:cNvCxnSpPr>
            <a:cxnSpLocks/>
          </p:cNvCxnSpPr>
          <p:nvPr/>
        </p:nvCxnSpPr>
        <p:spPr>
          <a:xfrm flipH="1">
            <a:off x="8473459" y="1816658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FA67E8-3CCE-E34F-8124-27F1D9A40610}"/>
              </a:ext>
            </a:extLst>
          </p:cNvPr>
          <p:cNvCxnSpPr>
            <a:cxnSpLocks/>
          </p:cNvCxnSpPr>
          <p:nvPr/>
        </p:nvCxnSpPr>
        <p:spPr>
          <a:xfrm flipH="1" flipV="1">
            <a:off x="9192670" y="5765510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8080F3-FAE9-5142-ABD7-1354FCA95BA5}"/>
              </a:ext>
            </a:extLst>
          </p:cNvPr>
          <p:cNvCxnSpPr>
            <a:cxnSpLocks/>
          </p:cNvCxnSpPr>
          <p:nvPr/>
        </p:nvCxnSpPr>
        <p:spPr>
          <a:xfrm flipH="1" flipV="1">
            <a:off x="7827189" y="5765510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ECD6E5-CB46-294C-A4C1-56F0C5B650E9}"/>
              </a:ext>
            </a:extLst>
          </p:cNvPr>
          <p:cNvCxnSpPr>
            <a:cxnSpLocks/>
          </p:cNvCxnSpPr>
          <p:nvPr/>
        </p:nvCxnSpPr>
        <p:spPr>
          <a:xfrm flipH="1" flipV="1">
            <a:off x="6445125" y="5753583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E54B7B-4604-E243-8FFA-9CBD9F167C37}"/>
              </a:ext>
            </a:extLst>
          </p:cNvPr>
          <p:cNvCxnSpPr>
            <a:cxnSpLocks/>
          </p:cNvCxnSpPr>
          <p:nvPr/>
        </p:nvCxnSpPr>
        <p:spPr>
          <a:xfrm flipH="1" flipV="1">
            <a:off x="8487297" y="4557919"/>
            <a:ext cx="740761" cy="46885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7A386D-EA5B-3D41-8B79-7D0C31808D2F}"/>
              </a:ext>
            </a:extLst>
          </p:cNvPr>
          <p:cNvCxnSpPr>
            <a:cxnSpLocks/>
          </p:cNvCxnSpPr>
          <p:nvPr/>
        </p:nvCxnSpPr>
        <p:spPr>
          <a:xfrm flipH="1" flipV="1">
            <a:off x="7144995" y="4574359"/>
            <a:ext cx="703691" cy="42004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667E59-BDBE-204F-8E31-330D75B282B2}"/>
              </a:ext>
            </a:extLst>
          </p:cNvPr>
          <p:cNvCxnSpPr>
            <a:cxnSpLocks/>
          </p:cNvCxnSpPr>
          <p:nvPr/>
        </p:nvCxnSpPr>
        <p:spPr>
          <a:xfrm flipV="1">
            <a:off x="9919228" y="599760"/>
            <a:ext cx="1" cy="234667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AE9E6D-8E1A-9345-A567-E39A69CF8A53}"/>
              </a:ext>
            </a:extLst>
          </p:cNvPr>
          <p:cNvCxnSpPr>
            <a:cxnSpLocks/>
          </p:cNvCxnSpPr>
          <p:nvPr/>
        </p:nvCxnSpPr>
        <p:spPr>
          <a:xfrm flipV="1">
            <a:off x="8524366" y="592424"/>
            <a:ext cx="0" cy="1592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451CD1-AFC7-6344-8B5C-AE380835BD54}"/>
              </a:ext>
            </a:extLst>
          </p:cNvPr>
          <p:cNvCxnSpPr>
            <a:cxnSpLocks/>
          </p:cNvCxnSpPr>
          <p:nvPr/>
        </p:nvCxnSpPr>
        <p:spPr>
          <a:xfrm flipV="1">
            <a:off x="7158522" y="609614"/>
            <a:ext cx="0" cy="1592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FAA6BB-3E10-EE40-BBEF-16CB4E4B54FC}"/>
              </a:ext>
            </a:extLst>
          </p:cNvPr>
          <p:cNvCxnSpPr>
            <a:cxnSpLocks/>
          </p:cNvCxnSpPr>
          <p:nvPr/>
        </p:nvCxnSpPr>
        <p:spPr>
          <a:xfrm>
            <a:off x="9896837" y="3853457"/>
            <a:ext cx="50431" cy="239906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0B0DAB-AFF2-5641-BAA9-9D598148C588}"/>
              </a:ext>
            </a:extLst>
          </p:cNvPr>
          <p:cNvCxnSpPr>
            <a:cxnSpLocks/>
          </p:cNvCxnSpPr>
          <p:nvPr/>
        </p:nvCxnSpPr>
        <p:spPr>
          <a:xfrm>
            <a:off x="8515282" y="4582632"/>
            <a:ext cx="24439" cy="16698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9CE660-4F21-F64F-8E2B-C4DF2D96589A}"/>
              </a:ext>
            </a:extLst>
          </p:cNvPr>
          <p:cNvCxnSpPr>
            <a:cxnSpLocks/>
          </p:cNvCxnSpPr>
          <p:nvPr/>
        </p:nvCxnSpPr>
        <p:spPr>
          <a:xfrm>
            <a:off x="7139425" y="4542845"/>
            <a:ext cx="24439" cy="16698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579EF6-AF2C-3743-8DFE-F822FBD75C35}"/>
              </a:ext>
            </a:extLst>
          </p:cNvPr>
          <p:cNvCxnSpPr>
            <a:cxnSpLocks/>
          </p:cNvCxnSpPr>
          <p:nvPr/>
        </p:nvCxnSpPr>
        <p:spPr>
          <a:xfrm flipH="1" flipV="1">
            <a:off x="9230767" y="945506"/>
            <a:ext cx="1361" cy="8826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768DA0-91A4-824A-91A3-F67FCE1F3036}"/>
              </a:ext>
            </a:extLst>
          </p:cNvPr>
          <p:cNvCxnSpPr>
            <a:cxnSpLocks/>
          </p:cNvCxnSpPr>
          <p:nvPr/>
        </p:nvCxnSpPr>
        <p:spPr>
          <a:xfrm flipH="1" flipV="1">
            <a:off x="7866269" y="925844"/>
            <a:ext cx="1361" cy="8826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F420E0-0B8C-4245-BFD3-FC4E04F18A9D}"/>
              </a:ext>
            </a:extLst>
          </p:cNvPr>
          <p:cNvCxnSpPr>
            <a:cxnSpLocks/>
          </p:cNvCxnSpPr>
          <p:nvPr/>
        </p:nvCxnSpPr>
        <p:spPr>
          <a:xfrm>
            <a:off x="9243097" y="5019911"/>
            <a:ext cx="8286" cy="8853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A02A22-86FD-B74A-9656-C6374B95173D}"/>
              </a:ext>
            </a:extLst>
          </p:cNvPr>
          <p:cNvCxnSpPr>
            <a:cxnSpLocks/>
          </p:cNvCxnSpPr>
          <p:nvPr/>
        </p:nvCxnSpPr>
        <p:spPr>
          <a:xfrm>
            <a:off x="7876671" y="4991209"/>
            <a:ext cx="8286" cy="8853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B1B71C-96C1-E84C-AFE8-F5455A9445C3}"/>
              </a:ext>
            </a:extLst>
          </p:cNvPr>
          <p:cNvCxnSpPr>
            <a:cxnSpLocks/>
          </p:cNvCxnSpPr>
          <p:nvPr/>
        </p:nvCxnSpPr>
        <p:spPr>
          <a:xfrm>
            <a:off x="6462368" y="946846"/>
            <a:ext cx="0" cy="8991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968214-6374-2741-9084-B0CDBDA431C4}"/>
              </a:ext>
            </a:extLst>
          </p:cNvPr>
          <p:cNvCxnSpPr>
            <a:cxnSpLocks/>
          </p:cNvCxnSpPr>
          <p:nvPr/>
        </p:nvCxnSpPr>
        <p:spPr>
          <a:xfrm flipV="1">
            <a:off x="6478628" y="4895695"/>
            <a:ext cx="0" cy="86981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87A52F-6FA2-5E4D-8DD6-0265B3989C74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6222485" y="3490785"/>
            <a:ext cx="234962" cy="15359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D98F65-B41F-9B44-8307-2EC0ADA299C0}"/>
              </a:ext>
            </a:extLst>
          </p:cNvPr>
          <p:cNvCxnSpPr>
            <a:cxnSpLocks/>
            <a:endCxn id="10" idx="4"/>
          </p:cNvCxnSpPr>
          <p:nvPr/>
        </p:nvCxnSpPr>
        <p:spPr>
          <a:xfrm flipH="1">
            <a:off x="6222485" y="1780920"/>
            <a:ext cx="226914" cy="170986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004324-770A-3F44-8890-86798EC64A18}"/>
              </a:ext>
            </a:extLst>
          </p:cNvPr>
          <p:cNvCxnSpPr>
            <a:cxnSpLocks/>
          </p:cNvCxnSpPr>
          <p:nvPr/>
        </p:nvCxnSpPr>
        <p:spPr>
          <a:xfrm>
            <a:off x="9206689" y="3409225"/>
            <a:ext cx="15709" cy="84785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8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Picture 619">
            <a:extLst>
              <a:ext uri="{FF2B5EF4-FFF2-40B4-BE49-F238E27FC236}">
                <a16:creationId xmlns:a16="http://schemas.microsoft.com/office/drawing/2014/main" id="{12B0027D-9EEF-6D41-87BE-6C5C6791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32" y="139850"/>
            <a:ext cx="3767898" cy="3317808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06AE44AB-869C-6241-A4DD-31618CF28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173" y="3367217"/>
            <a:ext cx="4521200" cy="3251200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D6B62078-FF36-DE44-81D4-C6004F80B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816" y="177800"/>
            <a:ext cx="4521200" cy="3251200"/>
          </a:xfrm>
          <a:prstGeom prst="rect">
            <a:avLst/>
          </a:prstGeom>
        </p:spPr>
      </p:pic>
      <p:pic>
        <p:nvPicPr>
          <p:cNvPr id="610" name="Picture 609">
            <a:extLst>
              <a:ext uri="{FF2B5EF4-FFF2-40B4-BE49-F238E27FC236}">
                <a16:creationId xmlns:a16="http://schemas.microsoft.com/office/drawing/2014/main" id="{162A91EF-9B71-6543-B129-724C97D39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915" y="177800"/>
            <a:ext cx="912616" cy="3251851"/>
          </a:xfrm>
          <a:prstGeom prst="rect">
            <a:avLst/>
          </a:prstGeom>
        </p:spPr>
      </p:pic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B8CBB94-5F4E-F447-9ACB-DAA5140946CA}"/>
              </a:ext>
            </a:extLst>
          </p:cNvPr>
          <p:cNvCxnSpPr>
            <a:cxnSpLocks/>
          </p:cNvCxnSpPr>
          <p:nvPr/>
        </p:nvCxnSpPr>
        <p:spPr>
          <a:xfrm>
            <a:off x="6803253" y="2806700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459C3B5F-4B36-D44A-A223-5B534065AE00}"/>
              </a:ext>
            </a:extLst>
          </p:cNvPr>
          <p:cNvCxnSpPr>
            <a:cxnSpLocks/>
          </p:cNvCxnSpPr>
          <p:nvPr/>
        </p:nvCxnSpPr>
        <p:spPr>
          <a:xfrm>
            <a:off x="10687393" y="2806700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8855989-66F0-7247-8902-3EAAA221B75C}"/>
              </a:ext>
            </a:extLst>
          </p:cNvPr>
          <p:cNvCxnSpPr>
            <a:cxnSpLocks/>
            <a:stCxn id="171" idx="7"/>
          </p:cNvCxnSpPr>
          <p:nvPr/>
        </p:nvCxnSpPr>
        <p:spPr>
          <a:xfrm flipV="1">
            <a:off x="6876208" y="2562461"/>
            <a:ext cx="173438" cy="74781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F23403B-386B-C441-BF8C-964195AD66A2}"/>
              </a:ext>
            </a:extLst>
          </p:cNvPr>
          <p:cNvCxnSpPr>
            <a:cxnSpLocks/>
          </p:cNvCxnSpPr>
          <p:nvPr/>
        </p:nvCxnSpPr>
        <p:spPr>
          <a:xfrm>
            <a:off x="6843296" y="3398188"/>
            <a:ext cx="234038" cy="90196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123D70B4-27DC-2449-A9EE-F2409EB4746E}"/>
              </a:ext>
            </a:extLst>
          </p:cNvPr>
          <p:cNvSpPr/>
          <p:nvPr/>
        </p:nvSpPr>
        <p:spPr>
          <a:xfrm>
            <a:off x="6700078" y="3279300"/>
            <a:ext cx="206349" cy="2114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4622616-2B2A-6046-BB2F-7CF83382B320}"/>
              </a:ext>
            </a:extLst>
          </p:cNvPr>
          <p:cNvCxnSpPr>
            <a:cxnSpLocks/>
          </p:cNvCxnSpPr>
          <p:nvPr/>
        </p:nvCxnSpPr>
        <p:spPr>
          <a:xfrm>
            <a:off x="7035881" y="2581680"/>
            <a:ext cx="1511750" cy="87597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A41331A-A229-174F-8E38-9F590A60F418}"/>
              </a:ext>
            </a:extLst>
          </p:cNvPr>
          <p:cNvCxnSpPr>
            <a:cxnSpLocks/>
          </p:cNvCxnSpPr>
          <p:nvPr/>
        </p:nvCxnSpPr>
        <p:spPr>
          <a:xfrm>
            <a:off x="8396339" y="2581680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A8F4093-FF93-DB4C-B3C7-E83641A69E22}"/>
              </a:ext>
            </a:extLst>
          </p:cNvPr>
          <p:cNvCxnSpPr>
            <a:cxnSpLocks/>
          </p:cNvCxnSpPr>
          <p:nvPr/>
        </p:nvCxnSpPr>
        <p:spPr>
          <a:xfrm>
            <a:off x="9757754" y="2568732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9E17CB0-12FC-CB4D-8A06-82B9ABCC44DA}"/>
              </a:ext>
            </a:extLst>
          </p:cNvPr>
          <p:cNvCxnSpPr>
            <a:cxnSpLocks/>
          </p:cNvCxnSpPr>
          <p:nvPr/>
        </p:nvCxnSpPr>
        <p:spPr>
          <a:xfrm>
            <a:off x="7724611" y="3781453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DF2EA81-F213-C24F-99D2-2B92E438FD85}"/>
              </a:ext>
            </a:extLst>
          </p:cNvPr>
          <p:cNvCxnSpPr>
            <a:cxnSpLocks/>
          </p:cNvCxnSpPr>
          <p:nvPr/>
        </p:nvCxnSpPr>
        <p:spPr>
          <a:xfrm flipV="1">
            <a:off x="9105134" y="3334969"/>
            <a:ext cx="750183" cy="46637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F939F12-A181-7044-95F5-29F2348CAB90}"/>
              </a:ext>
            </a:extLst>
          </p:cNvPr>
          <p:cNvCxnSpPr>
            <a:cxnSpLocks/>
          </p:cNvCxnSpPr>
          <p:nvPr/>
        </p:nvCxnSpPr>
        <p:spPr>
          <a:xfrm flipH="1" flipV="1">
            <a:off x="8423891" y="2562461"/>
            <a:ext cx="41834" cy="8569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BB701B7-535A-4542-AD6B-042931EDA1E4}"/>
              </a:ext>
            </a:extLst>
          </p:cNvPr>
          <p:cNvCxnSpPr>
            <a:cxnSpLocks/>
          </p:cNvCxnSpPr>
          <p:nvPr/>
        </p:nvCxnSpPr>
        <p:spPr>
          <a:xfrm flipV="1">
            <a:off x="9093069" y="2557805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3FC3B46-EE92-6D4F-A8CD-7FCBBC926E25}"/>
              </a:ext>
            </a:extLst>
          </p:cNvPr>
          <p:cNvCxnSpPr>
            <a:cxnSpLocks/>
          </p:cNvCxnSpPr>
          <p:nvPr/>
        </p:nvCxnSpPr>
        <p:spPr>
          <a:xfrm flipV="1">
            <a:off x="7088231" y="3804345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0FE269-91C7-494A-BAA4-00DC914DD663}"/>
              </a:ext>
            </a:extLst>
          </p:cNvPr>
          <p:cNvCxnSpPr>
            <a:cxnSpLocks/>
          </p:cNvCxnSpPr>
          <p:nvPr/>
        </p:nvCxnSpPr>
        <p:spPr>
          <a:xfrm flipV="1">
            <a:off x="8419537" y="3779110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8DA6CA1-27E3-4940-A3C9-840DF8465634}"/>
              </a:ext>
            </a:extLst>
          </p:cNvPr>
          <p:cNvCxnSpPr>
            <a:cxnSpLocks/>
          </p:cNvCxnSpPr>
          <p:nvPr/>
        </p:nvCxnSpPr>
        <p:spPr>
          <a:xfrm flipV="1">
            <a:off x="9812279" y="3803205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DDF34E6-07F6-BD41-8B91-15D9FAD69885}"/>
              </a:ext>
            </a:extLst>
          </p:cNvPr>
          <p:cNvCxnSpPr>
            <a:cxnSpLocks/>
          </p:cNvCxnSpPr>
          <p:nvPr/>
        </p:nvCxnSpPr>
        <p:spPr>
          <a:xfrm flipH="1">
            <a:off x="9757754" y="604854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3564019-641B-C44C-B8B3-B4D8EB8C92C7}"/>
              </a:ext>
            </a:extLst>
          </p:cNvPr>
          <p:cNvCxnSpPr>
            <a:cxnSpLocks/>
          </p:cNvCxnSpPr>
          <p:nvPr/>
        </p:nvCxnSpPr>
        <p:spPr>
          <a:xfrm flipH="1">
            <a:off x="8380695" y="609614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8E37C75-952E-3B48-B164-C9CC77967FC3}"/>
              </a:ext>
            </a:extLst>
          </p:cNvPr>
          <p:cNvCxnSpPr>
            <a:cxnSpLocks/>
          </p:cNvCxnSpPr>
          <p:nvPr/>
        </p:nvCxnSpPr>
        <p:spPr>
          <a:xfrm flipH="1">
            <a:off x="7018052" y="580067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E2176AA7-884F-964F-A201-B9635C3E125F}"/>
              </a:ext>
            </a:extLst>
          </p:cNvPr>
          <p:cNvCxnSpPr>
            <a:cxnSpLocks/>
          </p:cNvCxnSpPr>
          <p:nvPr/>
        </p:nvCxnSpPr>
        <p:spPr>
          <a:xfrm flipH="1">
            <a:off x="7694758" y="1791628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B197F47-91C0-6B42-875D-B1CC9C1305EC}"/>
              </a:ext>
            </a:extLst>
          </p:cNvPr>
          <p:cNvCxnSpPr>
            <a:cxnSpLocks/>
          </p:cNvCxnSpPr>
          <p:nvPr/>
        </p:nvCxnSpPr>
        <p:spPr>
          <a:xfrm flipH="1">
            <a:off x="9054227" y="1816658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8164A2-87F9-3A43-9324-F24EEEBDF9F0}"/>
              </a:ext>
            </a:extLst>
          </p:cNvPr>
          <p:cNvCxnSpPr>
            <a:cxnSpLocks/>
          </p:cNvCxnSpPr>
          <p:nvPr/>
        </p:nvCxnSpPr>
        <p:spPr>
          <a:xfrm flipH="1" flipV="1">
            <a:off x="9773438" y="5765510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9154FE1F-ABAA-CB48-81DB-5C48DACFD1FF}"/>
              </a:ext>
            </a:extLst>
          </p:cNvPr>
          <p:cNvCxnSpPr>
            <a:cxnSpLocks/>
          </p:cNvCxnSpPr>
          <p:nvPr/>
        </p:nvCxnSpPr>
        <p:spPr>
          <a:xfrm flipH="1" flipV="1">
            <a:off x="8407957" y="5765510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42154732-AA65-D54E-B972-078471C22E5B}"/>
              </a:ext>
            </a:extLst>
          </p:cNvPr>
          <p:cNvCxnSpPr>
            <a:cxnSpLocks/>
          </p:cNvCxnSpPr>
          <p:nvPr/>
        </p:nvCxnSpPr>
        <p:spPr>
          <a:xfrm flipH="1" flipV="1">
            <a:off x="7025893" y="5753583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D928FB6-EEAD-8440-9BF0-259799AFD63E}"/>
              </a:ext>
            </a:extLst>
          </p:cNvPr>
          <p:cNvCxnSpPr>
            <a:cxnSpLocks/>
          </p:cNvCxnSpPr>
          <p:nvPr/>
        </p:nvCxnSpPr>
        <p:spPr>
          <a:xfrm flipH="1" flipV="1">
            <a:off x="9068065" y="4557919"/>
            <a:ext cx="740761" cy="46885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2EC4C24-C3A6-A74D-9D78-1B1A43907E6A}"/>
              </a:ext>
            </a:extLst>
          </p:cNvPr>
          <p:cNvCxnSpPr>
            <a:cxnSpLocks/>
          </p:cNvCxnSpPr>
          <p:nvPr/>
        </p:nvCxnSpPr>
        <p:spPr>
          <a:xfrm flipH="1" flipV="1">
            <a:off x="7725763" y="4574359"/>
            <a:ext cx="703691" cy="42004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3B981ECF-5259-9C4D-8F8B-9EA278729602}"/>
              </a:ext>
            </a:extLst>
          </p:cNvPr>
          <p:cNvCxnSpPr>
            <a:cxnSpLocks/>
          </p:cNvCxnSpPr>
          <p:nvPr/>
        </p:nvCxnSpPr>
        <p:spPr>
          <a:xfrm flipV="1">
            <a:off x="10499996" y="599760"/>
            <a:ext cx="1" cy="234667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439223F-65EC-D54A-BD47-CC4F868F4963}"/>
              </a:ext>
            </a:extLst>
          </p:cNvPr>
          <p:cNvCxnSpPr>
            <a:cxnSpLocks/>
          </p:cNvCxnSpPr>
          <p:nvPr/>
        </p:nvCxnSpPr>
        <p:spPr>
          <a:xfrm flipV="1">
            <a:off x="9105134" y="592424"/>
            <a:ext cx="0" cy="1592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BDFBFA7-E17E-5149-89F8-E01DF76A1579}"/>
              </a:ext>
            </a:extLst>
          </p:cNvPr>
          <p:cNvCxnSpPr>
            <a:cxnSpLocks/>
          </p:cNvCxnSpPr>
          <p:nvPr/>
        </p:nvCxnSpPr>
        <p:spPr>
          <a:xfrm flipV="1">
            <a:off x="7739290" y="609614"/>
            <a:ext cx="0" cy="1592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1A523A8-716F-DD47-8F16-DBB9F044605B}"/>
              </a:ext>
            </a:extLst>
          </p:cNvPr>
          <p:cNvCxnSpPr>
            <a:cxnSpLocks/>
          </p:cNvCxnSpPr>
          <p:nvPr/>
        </p:nvCxnSpPr>
        <p:spPr>
          <a:xfrm>
            <a:off x="10477605" y="3853457"/>
            <a:ext cx="50431" cy="239906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6FD19C6-20E4-294F-B6BB-7E4009E1FC5B}"/>
              </a:ext>
            </a:extLst>
          </p:cNvPr>
          <p:cNvCxnSpPr>
            <a:cxnSpLocks/>
          </p:cNvCxnSpPr>
          <p:nvPr/>
        </p:nvCxnSpPr>
        <p:spPr>
          <a:xfrm>
            <a:off x="9096050" y="4582632"/>
            <a:ext cx="24439" cy="16698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CFC9BC0-406F-D34A-923B-07724BF098EC}"/>
              </a:ext>
            </a:extLst>
          </p:cNvPr>
          <p:cNvCxnSpPr>
            <a:cxnSpLocks/>
          </p:cNvCxnSpPr>
          <p:nvPr/>
        </p:nvCxnSpPr>
        <p:spPr>
          <a:xfrm>
            <a:off x="7720193" y="4542845"/>
            <a:ext cx="24439" cy="16698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F940F9D-C4E6-9F42-8DCE-D95D531BD128}"/>
              </a:ext>
            </a:extLst>
          </p:cNvPr>
          <p:cNvCxnSpPr>
            <a:cxnSpLocks/>
          </p:cNvCxnSpPr>
          <p:nvPr/>
        </p:nvCxnSpPr>
        <p:spPr>
          <a:xfrm flipH="1" flipV="1">
            <a:off x="9811535" y="945506"/>
            <a:ext cx="1361" cy="8826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97146C9-3DF1-8E4E-A59A-E4E265CD43A0}"/>
              </a:ext>
            </a:extLst>
          </p:cNvPr>
          <p:cNvCxnSpPr>
            <a:cxnSpLocks/>
          </p:cNvCxnSpPr>
          <p:nvPr/>
        </p:nvCxnSpPr>
        <p:spPr>
          <a:xfrm flipH="1" flipV="1">
            <a:off x="8447037" y="925844"/>
            <a:ext cx="1361" cy="8826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86FE8-1BD4-3C48-A637-66829BF1B03D}"/>
              </a:ext>
            </a:extLst>
          </p:cNvPr>
          <p:cNvCxnSpPr>
            <a:cxnSpLocks/>
          </p:cNvCxnSpPr>
          <p:nvPr/>
        </p:nvCxnSpPr>
        <p:spPr>
          <a:xfrm>
            <a:off x="9823865" y="5019911"/>
            <a:ext cx="8286" cy="8853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1EB4FEA-D9F2-5543-9EFE-F821A9DD0F08}"/>
              </a:ext>
            </a:extLst>
          </p:cNvPr>
          <p:cNvCxnSpPr>
            <a:cxnSpLocks/>
          </p:cNvCxnSpPr>
          <p:nvPr/>
        </p:nvCxnSpPr>
        <p:spPr>
          <a:xfrm>
            <a:off x="8457439" y="4991209"/>
            <a:ext cx="8286" cy="8853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D53FD4C-BFFC-4E4B-B621-8C6CC42E0C51}"/>
              </a:ext>
            </a:extLst>
          </p:cNvPr>
          <p:cNvCxnSpPr>
            <a:cxnSpLocks/>
          </p:cNvCxnSpPr>
          <p:nvPr/>
        </p:nvCxnSpPr>
        <p:spPr>
          <a:xfrm>
            <a:off x="7043136" y="946846"/>
            <a:ext cx="0" cy="8991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3DFE74C7-8B8F-7C4E-9CA7-A689D1862DE2}"/>
              </a:ext>
            </a:extLst>
          </p:cNvPr>
          <p:cNvCxnSpPr>
            <a:cxnSpLocks/>
          </p:cNvCxnSpPr>
          <p:nvPr/>
        </p:nvCxnSpPr>
        <p:spPr>
          <a:xfrm flipV="1">
            <a:off x="7059396" y="4895695"/>
            <a:ext cx="0" cy="86981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033D1A1-D3A7-C64F-8F98-EE60D143DD30}"/>
              </a:ext>
            </a:extLst>
          </p:cNvPr>
          <p:cNvCxnSpPr>
            <a:cxnSpLocks/>
            <a:endCxn id="171" idx="4"/>
          </p:cNvCxnSpPr>
          <p:nvPr/>
        </p:nvCxnSpPr>
        <p:spPr>
          <a:xfrm flipH="1" flipV="1">
            <a:off x="6803253" y="3490785"/>
            <a:ext cx="234962" cy="15359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AB2394B-0D24-C445-9B15-E0C78BC7468E}"/>
              </a:ext>
            </a:extLst>
          </p:cNvPr>
          <p:cNvCxnSpPr>
            <a:cxnSpLocks/>
            <a:endCxn id="171" idx="4"/>
          </p:cNvCxnSpPr>
          <p:nvPr/>
        </p:nvCxnSpPr>
        <p:spPr>
          <a:xfrm flipH="1">
            <a:off x="6803253" y="1780920"/>
            <a:ext cx="226914" cy="170986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AB70D5F4-D0AA-7140-A0DD-3845489CF08B}"/>
              </a:ext>
            </a:extLst>
          </p:cNvPr>
          <p:cNvCxnSpPr>
            <a:cxnSpLocks/>
          </p:cNvCxnSpPr>
          <p:nvPr/>
        </p:nvCxnSpPr>
        <p:spPr>
          <a:xfrm>
            <a:off x="9787457" y="3409225"/>
            <a:ext cx="15709" cy="84785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>
            <a:extLst>
              <a:ext uri="{FF2B5EF4-FFF2-40B4-BE49-F238E27FC236}">
                <a16:creationId xmlns:a16="http://schemas.microsoft.com/office/drawing/2014/main" id="{D52CA253-64D3-A242-8A5F-E7AA9B1C8FA2}"/>
              </a:ext>
            </a:extLst>
          </p:cNvPr>
          <p:cNvCxnSpPr>
            <a:cxnSpLocks/>
            <a:stCxn id="171" idx="6"/>
          </p:cNvCxnSpPr>
          <p:nvPr/>
        </p:nvCxnSpPr>
        <p:spPr>
          <a:xfrm flipH="1" flipV="1">
            <a:off x="6288383" y="2941958"/>
            <a:ext cx="618044" cy="44308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>
            <a:extLst>
              <a:ext uri="{FF2B5EF4-FFF2-40B4-BE49-F238E27FC236}">
                <a16:creationId xmlns:a16="http://schemas.microsoft.com/office/drawing/2014/main" id="{8A95F3E9-CD88-DF48-8722-D6BC0E1A1ADF}"/>
              </a:ext>
            </a:extLst>
          </p:cNvPr>
          <p:cNvCxnSpPr>
            <a:cxnSpLocks/>
          </p:cNvCxnSpPr>
          <p:nvPr/>
        </p:nvCxnSpPr>
        <p:spPr>
          <a:xfrm flipH="1">
            <a:off x="4288302" y="2980383"/>
            <a:ext cx="725816" cy="38953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4FEA501C-18EA-9C47-8D77-62E38F89F9A0}"/>
              </a:ext>
            </a:extLst>
          </p:cNvPr>
          <p:cNvCxnSpPr>
            <a:cxnSpLocks/>
          </p:cNvCxnSpPr>
          <p:nvPr/>
        </p:nvCxnSpPr>
        <p:spPr>
          <a:xfrm flipH="1" flipV="1">
            <a:off x="3523984" y="2990926"/>
            <a:ext cx="802556" cy="34591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38DB26D6-D9D7-6F4B-8B7A-54BF8C9AA05C}"/>
              </a:ext>
            </a:extLst>
          </p:cNvPr>
          <p:cNvCxnSpPr>
            <a:cxnSpLocks/>
          </p:cNvCxnSpPr>
          <p:nvPr/>
        </p:nvCxnSpPr>
        <p:spPr>
          <a:xfrm flipH="1" flipV="1">
            <a:off x="2873274" y="809782"/>
            <a:ext cx="29688" cy="257697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Arrow Connector 648">
            <a:extLst>
              <a:ext uri="{FF2B5EF4-FFF2-40B4-BE49-F238E27FC236}">
                <a16:creationId xmlns:a16="http://schemas.microsoft.com/office/drawing/2014/main" id="{0523E070-9714-2249-A150-17831CCEC4BB}"/>
              </a:ext>
            </a:extLst>
          </p:cNvPr>
          <p:cNvCxnSpPr>
            <a:cxnSpLocks/>
          </p:cNvCxnSpPr>
          <p:nvPr/>
        </p:nvCxnSpPr>
        <p:spPr>
          <a:xfrm flipV="1">
            <a:off x="2886902" y="580067"/>
            <a:ext cx="722460" cy="3285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Arrow Connector 650">
            <a:extLst>
              <a:ext uri="{FF2B5EF4-FFF2-40B4-BE49-F238E27FC236}">
                <a16:creationId xmlns:a16="http://schemas.microsoft.com/office/drawing/2014/main" id="{6811F9DE-D3F7-3D49-99A4-D53EFE0ECDCD}"/>
              </a:ext>
            </a:extLst>
          </p:cNvPr>
          <p:cNvCxnSpPr>
            <a:cxnSpLocks/>
          </p:cNvCxnSpPr>
          <p:nvPr/>
        </p:nvCxnSpPr>
        <p:spPr>
          <a:xfrm flipV="1">
            <a:off x="4214572" y="544555"/>
            <a:ext cx="841689" cy="44536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>
            <a:extLst>
              <a:ext uri="{FF2B5EF4-FFF2-40B4-BE49-F238E27FC236}">
                <a16:creationId xmlns:a16="http://schemas.microsoft.com/office/drawing/2014/main" id="{0FA74F3D-BCD6-2D42-9996-32CA1E4674E9}"/>
              </a:ext>
            </a:extLst>
          </p:cNvPr>
          <p:cNvCxnSpPr>
            <a:cxnSpLocks/>
          </p:cNvCxnSpPr>
          <p:nvPr/>
        </p:nvCxnSpPr>
        <p:spPr>
          <a:xfrm flipV="1">
            <a:off x="5623191" y="562310"/>
            <a:ext cx="841689" cy="44536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3C478C36-1591-C741-A8B8-C204612EC399}"/>
              </a:ext>
            </a:extLst>
          </p:cNvPr>
          <p:cNvCxnSpPr>
            <a:cxnSpLocks/>
          </p:cNvCxnSpPr>
          <p:nvPr/>
        </p:nvCxnSpPr>
        <p:spPr>
          <a:xfrm>
            <a:off x="3558404" y="616665"/>
            <a:ext cx="51758" cy="16969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Arrow Connector 656">
            <a:extLst>
              <a:ext uri="{FF2B5EF4-FFF2-40B4-BE49-F238E27FC236}">
                <a16:creationId xmlns:a16="http://schemas.microsoft.com/office/drawing/2014/main" id="{06A630A1-E5B2-1647-BB6F-B0F511A37EC2}"/>
              </a:ext>
            </a:extLst>
          </p:cNvPr>
          <p:cNvCxnSpPr>
            <a:cxnSpLocks/>
          </p:cNvCxnSpPr>
          <p:nvPr/>
        </p:nvCxnSpPr>
        <p:spPr>
          <a:xfrm>
            <a:off x="4955574" y="562310"/>
            <a:ext cx="51758" cy="16969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Arrow Connector 657">
            <a:extLst>
              <a:ext uri="{FF2B5EF4-FFF2-40B4-BE49-F238E27FC236}">
                <a16:creationId xmlns:a16="http://schemas.microsoft.com/office/drawing/2014/main" id="{FD7C1131-EBF0-114C-A55D-F9C11AC971E5}"/>
              </a:ext>
            </a:extLst>
          </p:cNvPr>
          <p:cNvCxnSpPr>
            <a:cxnSpLocks/>
          </p:cNvCxnSpPr>
          <p:nvPr/>
        </p:nvCxnSpPr>
        <p:spPr>
          <a:xfrm>
            <a:off x="6365428" y="616665"/>
            <a:ext cx="20972" cy="16426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>
            <a:extLst>
              <a:ext uri="{FF2B5EF4-FFF2-40B4-BE49-F238E27FC236}">
                <a16:creationId xmlns:a16="http://schemas.microsoft.com/office/drawing/2014/main" id="{4B7BB916-8BBF-FA43-8161-7F6EEFA3A891}"/>
              </a:ext>
            </a:extLst>
          </p:cNvPr>
          <p:cNvCxnSpPr>
            <a:cxnSpLocks/>
          </p:cNvCxnSpPr>
          <p:nvPr/>
        </p:nvCxnSpPr>
        <p:spPr>
          <a:xfrm>
            <a:off x="3599115" y="2258272"/>
            <a:ext cx="707200" cy="35982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>
            <a:extLst>
              <a:ext uri="{FF2B5EF4-FFF2-40B4-BE49-F238E27FC236}">
                <a16:creationId xmlns:a16="http://schemas.microsoft.com/office/drawing/2014/main" id="{B1F94AD7-CA14-504C-B42B-1CEA4A77F3B1}"/>
              </a:ext>
            </a:extLst>
          </p:cNvPr>
          <p:cNvCxnSpPr>
            <a:cxnSpLocks/>
          </p:cNvCxnSpPr>
          <p:nvPr/>
        </p:nvCxnSpPr>
        <p:spPr>
          <a:xfrm>
            <a:off x="5022246" y="2206899"/>
            <a:ext cx="707200" cy="35982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Arrow Connector 662">
            <a:extLst>
              <a:ext uri="{FF2B5EF4-FFF2-40B4-BE49-F238E27FC236}">
                <a16:creationId xmlns:a16="http://schemas.microsoft.com/office/drawing/2014/main" id="{A6E82242-10F7-BA4C-B4E7-AD2333F5FCDA}"/>
              </a:ext>
            </a:extLst>
          </p:cNvPr>
          <p:cNvCxnSpPr>
            <a:cxnSpLocks/>
          </p:cNvCxnSpPr>
          <p:nvPr/>
        </p:nvCxnSpPr>
        <p:spPr>
          <a:xfrm flipV="1">
            <a:off x="4263946" y="945506"/>
            <a:ext cx="4754" cy="16122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Arrow Connector 665">
            <a:extLst>
              <a:ext uri="{FF2B5EF4-FFF2-40B4-BE49-F238E27FC236}">
                <a16:creationId xmlns:a16="http://schemas.microsoft.com/office/drawing/2014/main" id="{2A43C4CD-5EF1-FB4B-89AE-D2951567692A}"/>
              </a:ext>
            </a:extLst>
          </p:cNvPr>
          <p:cNvCxnSpPr>
            <a:cxnSpLocks/>
          </p:cNvCxnSpPr>
          <p:nvPr/>
        </p:nvCxnSpPr>
        <p:spPr>
          <a:xfrm flipV="1">
            <a:off x="5646897" y="924774"/>
            <a:ext cx="4754" cy="16122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Arrow Connector 668">
            <a:extLst>
              <a:ext uri="{FF2B5EF4-FFF2-40B4-BE49-F238E27FC236}">
                <a16:creationId xmlns:a16="http://schemas.microsoft.com/office/drawing/2014/main" id="{FA23474C-3862-644E-856F-425738C7C418}"/>
              </a:ext>
            </a:extLst>
          </p:cNvPr>
          <p:cNvCxnSpPr>
            <a:cxnSpLocks/>
          </p:cNvCxnSpPr>
          <p:nvPr/>
        </p:nvCxnSpPr>
        <p:spPr>
          <a:xfrm flipH="1" flipV="1">
            <a:off x="4984844" y="2980383"/>
            <a:ext cx="802556" cy="34591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Arrow Connector 669">
            <a:extLst>
              <a:ext uri="{FF2B5EF4-FFF2-40B4-BE49-F238E27FC236}">
                <a16:creationId xmlns:a16="http://schemas.microsoft.com/office/drawing/2014/main" id="{4FEA501C-18EA-9C47-8D77-62E38F89F9A0}"/>
              </a:ext>
            </a:extLst>
          </p:cNvPr>
          <p:cNvCxnSpPr>
            <a:cxnSpLocks/>
          </p:cNvCxnSpPr>
          <p:nvPr/>
        </p:nvCxnSpPr>
        <p:spPr>
          <a:xfrm flipH="1">
            <a:off x="5741866" y="3025871"/>
            <a:ext cx="586587" cy="34618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Arrow Connector 674">
            <a:extLst>
              <a:ext uri="{FF2B5EF4-FFF2-40B4-BE49-F238E27FC236}">
                <a16:creationId xmlns:a16="http://schemas.microsoft.com/office/drawing/2014/main" id="{02708543-2C3B-524A-A448-F84F6AF9C183}"/>
              </a:ext>
            </a:extLst>
          </p:cNvPr>
          <p:cNvCxnSpPr>
            <a:cxnSpLocks/>
            <a:endCxn id="171" idx="5"/>
          </p:cNvCxnSpPr>
          <p:nvPr/>
        </p:nvCxnSpPr>
        <p:spPr>
          <a:xfrm>
            <a:off x="6377678" y="2265492"/>
            <a:ext cx="498530" cy="119432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2" name="Picture 721">
            <a:extLst>
              <a:ext uri="{FF2B5EF4-FFF2-40B4-BE49-F238E27FC236}">
                <a16:creationId xmlns:a16="http://schemas.microsoft.com/office/drawing/2014/main" id="{C7BA45F4-6FF3-E244-801C-4AA2A72E4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908" y="3322680"/>
            <a:ext cx="3767898" cy="3317808"/>
          </a:xfrm>
          <a:prstGeom prst="rect">
            <a:avLst/>
          </a:prstGeom>
        </p:spPr>
      </p:pic>
      <p:pic>
        <p:nvPicPr>
          <p:cNvPr id="723" name="Picture 722">
            <a:extLst>
              <a:ext uri="{FF2B5EF4-FFF2-40B4-BE49-F238E27FC236}">
                <a16:creationId xmlns:a16="http://schemas.microsoft.com/office/drawing/2014/main" id="{40CC7DA4-763A-F94A-9EB9-D1135F50C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119" y="3365283"/>
            <a:ext cx="912616" cy="3251851"/>
          </a:xfrm>
          <a:prstGeom prst="rect">
            <a:avLst/>
          </a:prstGeom>
        </p:spPr>
      </p:pic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2E6DFF76-33F1-6042-A383-9972DB07CC71}"/>
              </a:ext>
            </a:extLst>
          </p:cNvPr>
          <p:cNvCxnSpPr>
            <a:cxnSpLocks/>
            <a:stCxn id="171" idx="0"/>
          </p:cNvCxnSpPr>
          <p:nvPr/>
        </p:nvCxnSpPr>
        <p:spPr>
          <a:xfrm flipH="1">
            <a:off x="6340247" y="3279300"/>
            <a:ext cx="463006" cy="5003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726">
            <a:extLst>
              <a:ext uri="{FF2B5EF4-FFF2-40B4-BE49-F238E27FC236}">
                <a16:creationId xmlns:a16="http://schemas.microsoft.com/office/drawing/2014/main" id="{4FEA501C-18EA-9C47-8D77-62E38F89F9A0}"/>
              </a:ext>
            </a:extLst>
          </p:cNvPr>
          <p:cNvCxnSpPr>
            <a:cxnSpLocks/>
          </p:cNvCxnSpPr>
          <p:nvPr/>
        </p:nvCxnSpPr>
        <p:spPr>
          <a:xfrm flipH="1">
            <a:off x="5027783" y="3306374"/>
            <a:ext cx="763488" cy="44809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00D883F0-6BD5-244F-986A-E8B4AD45BCFB}"/>
              </a:ext>
            </a:extLst>
          </p:cNvPr>
          <p:cNvCxnSpPr>
            <a:cxnSpLocks/>
          </p:cNvCxnSpPr>
          <p:nvPr/>
        </p:nvCxnSpPr>
        <p:spPr>
          <a:xfrm flipH="1">
            <a:off x="3580477" y="3331017"/>
            <a:ext cx="763488" cy="44809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Arrow Connector 644">
            <a:extLst>
              <a:ext uri="{FF2B5EF4-FFF2-40B4-BE49-F238E27FC236}">
                <a16:creationId xmlns:a16="http://schemas.microsoft.com/office/drawing/2014/main" id="{40ABB1B8-9827-9F49-82D8-A18BD4B9BDFB}"/>
              </a:ext>
            </a:extLst>
          </p:cNvPr>
          <p:cNvCxnSpPr>
            <a:cxnSpLocks/>
          </p:cNvCxnSpPr>
          <p:nvPr/>
        </p:nvCxnSpPr>
        <p:spPr>
          <a:xfrm flipH="1">
            <a:off x="2849987" y="2994017"/>
            <a:ext cx="723407" cy="43498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48B8C101-C06C-1A4C-96C6-9D292AF0779E}"/>
              </a:ext>
            </a:extLst>
          </p:cNvPr>
          <p:cNvCxnSpPr>
            <a:cxnSpLocks/>
          </p:cNvCxnSpPr>
          <p:nvPr/>
        </p:nvCxnSpPr>
        <p:spPr>
          <a:xfrm flipH="1" flipV="1">
            <a:off x="5726314" y="3274584"/>
            <a:ext cx="612245" cy="482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Arrow Connector 734">
            <a:extLst>
              <a:ext uri="{FF2B5EF4-FFF2-40B4-BE49-F238E27FC236}">
                <a16:creationId xmlns:a16="http://schemas.microsoft.com/office/drawing/2014/main" id="{6CC07667-0DC5-A644-B0B3-2D1DC0CEA959}"/>
              </a:ext>
            </a:extLst>
          </p:cNvPr>
          <p:cNvCxnSpPr>
            <a:cxnSpLocks/>
          </p:cNvCxnSpPr>
          <p:nvPr/>
        </p:nvCxnSpPr>
        <p:spPr>
          <a:xfrm flipH="1" flipV="1">
            <a:off x="4355508" y="3313929"/>
            <a:ext cx="674054" cy="47239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Arrow Connector 736">
            <a:extLst>
              <a:ext uri="{FF2B5EF4-FFF2-40B4-BE49-F238E27FC236}">
                <a16:creationId xmlns:a16="http://schemas.microsoft.com/office/drawing/2014/main" id="{48B8C101-C06C-1A4C-96C6-9D292AF0779E}"/>
              </a:ext>
            </a:extLst>
          </p:cNvPr>
          <p:cNvCxnSpPr>
            <a:cxnSpLocks/>
          </p:cNvCxnSpPr>
          <p:nvPr/>
        </p:nvCxnSpPr>
        <p:spPr>
          <a:xfrm flipH="1" flipV="1">
            <a:off x="2830509" y="3314313"/>
            <a:ext cx="760401" cy="4484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C5A5BAFF-EE1E-9646-9156-6F726AB884F1}"/>
              </a:ext>
            </a:extLst>
          </p:cNvPr>
          <p:cNvCxnSpPr>
            <a:cxnSpLocks/>
          </p:cNvCxnSpPr>
          <p:nvPr/>
        </p:nvCxnSpPr>
        <p:spPr>
          <a:xfrm>
            <a:off x="2877467" y="3354156"/>
            <a:ext cx="30090" cy="250447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C8F1EE67-87DA-684E-8FF2-55A4A78C396A}"/>
              </a:ext>
            </a:extLst>
          </p:cNvPr>
          <p:cNvCxnSpPr>
            <a:cxnSpLocks/>
          </p:cNvCxnSpPr>
          <p:nvPr/>
        </p:nvCxnSpPr>
        <p:spPr>
          <a:xfrm flipV="1">
            <a:off x="3584283" y="4121407"/>
            <a:ext cx="722032" cy="43651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Arrow Connector 743">
            <a:extLst>
              <a:ext uri="{FF2B5EF4-FFF2-40B4-BE49-F238E27FC236}">
                <a16:creationId xmlns:a16="http://schemas.microsoft.com/office/drawing/2014/main" id="{36FF3984-BD16-9044-A2C7-0C8E1FB2BAC9}"/>
              </a:ext>
            </a:extLst>
          </p:cNvPr>
          <p:cNvCxnSpPr>
            <a:cxnSpLocks/>
          </p:cNvCxnSpPr>
          <p:nvPr/>
        </p:nvCxnSpPr>
        <p:spPr>
          <a:xfrm flipV="1">
            <a:off x="4967111" y="4174072"/>
            <a:ext cx="722032" cy="43651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Arrow Connector 744">
            <a:extLst>
              <a:ext uri="{FF2B5EF4-FFF2-40B4-BE49-F238E27FC236}">
                <a16:creationId xmlns:a16="http://schemas.microsoft.com/office/drawing/2014/main" id="{0031C5C7-7BF2-164F-BE34-E655716F72DB}"/>
              </a:ext>
            </a:extLst>
          </p:cNvPr>
          <p:cNvCxnSpPr>
            <a:cxnSpLocks/>
          </p:cNvCxnSpPr>
          <p:nvPr/>
        </p:nvCxnSpPr>
        <p:spPr>
          <a:xfrm>
            <a:off x="2898332" y="5816581"/>
            <a:ext cx="722032" cy="37380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Arrow Connector 746">
            <a:extLst>
              <a:ext uri="{FF2B5EF4-FFF2-40B4-BE49-F238E27FC236}">
                <a16:creationId xmlns:a16="http://schemas.microsoft.com/office/drawing/2014/main" id="{2D188828-31AD-6C4F-9375-DD97765A335C}"/>
              </a:ext>
            </a:extLst>
          </p:cNvPr>
          <p:cNvCxnSpPr>
            <a:cxnSpLocks/>
          </p:cNvCxnSpPr>
          <p:nvPr/>
        </p:nvCxnSpPr>
        <p:spPr>
          <a:xfrm>
            <a:off x="4281160" y="5778627"/>
            <a:ext cx="700293" cy="41176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Arrow Connector 748">
            <a:extLst>
              <a:ext uri="{FF2B5EF4-FFF2-40B4-BE49-F238E27FC236}">
                <a16:creationId xmlns:a16="http://schemas.microsoft.com/office/drawing/2014/main" id="{0031C5C7-7BF2-164F-BE34-E655716F72DB}"/>
              </a:ext>
            </a:extLst>
          </p:cNvPr>
          <p:cNvCxnSpPr>
            <a:cxnSpLocks/>
          </p:cNvCxnSpPr>
          <p:nvPr/>
        </p:nvCxnSpPr>
        <p:spPr>
          <a:xfrm>
            <a:off x="5684829" y="5816581"/>
            <a:ext cx="722032" cy="37380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C15C7E95-CA6C-2E4F-8B14-F753BDFAD4A5}"/>
              </a:ext>
            </a:extLst>
          </p:cNvPr>
          <p:cNvCxnSpPr>
            <a:cxnSpLocks/>
          </p:cNvCxnSpPr>
          <p:nvPr/>
        </p:nvCxnSpPr>
        <p:spPr>
          <a:xfrm flipH="1" flipV="1">
            <a:off x="3584283" y="4542845"/>
            <a:ext cx="38122" cy="16503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Arrow Connector 751">
            <a:extLst>
              <a:ext uri="{FF2B5EF4-FFF2-40B4-BE49-F238E27FC236}">
                <a16:creationId xmlns:a16="http://schemas.microsoft.com/office/drawing/2014/main" id="{59107E62-338C-194B-BB59-1AC2BD579884}"/>
              </a:ext>
            </a:extLst>
          </p:cNvPr>
          <p:cNvCxnSpPr>
            <a:cxnSpLocks/>
          </p:cNvCxnSpPr>
          <p:nvPr/>
        </p:nvCxnSpPr>
        <p:spPr>
          <a:xfrm flipH="1" flipV="1">
            <a:off x="4929948" y="4535189"/>
            <a:ext cx="38122" cy="16503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Arrow Connector 752">
            <a:extLst>
              <a:ext uri="{FF2B5EF4-FFF2-40B4-BE49-F238E27FC236}">
                <a16:creationId xmlns:a16="http://schemas.microsoft.com/office/drawing/2014/main" id="{C15C7E95-CA6C-2E4F-8B14-F753BDFAD4A5}"/>
              </a:ext>
            </a:extLst>
          </p:cNvPr>
          <p:cNvCxnSpPr>
            <a:cxnSpLocks/>
          </p:cNvCxnSpPr>
          <p:nvPr/>
        </p:nvCxnSpPr>
        <p:spPr>
          <a:xfrm flipH="1" flipV="1">
            <a:off x="6368647" y="4574359"/>
            <a:ext cx="38122" cy="16503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Arrow Connector 753">
            <a:extLst>
              <a:ext uri="{FF2B5EF4-FFF2-40B4-BE49-F238E27FC236}">
                <a16:creationId xmlns:a16="http://schemas.microsoft.com/office/drawing/2014/main" id="{C9C132CA-1666-2546-A9E9-16E6B305BBB7}"/>
              </a:ext>
            </a:extLst>
          </p:cNvPr>
          <p:cNvCxnSpPr>
            <a:cxnSpLocks/>
          </p:cNvCxnSpPr>
          <p:nvPr/>
        </p:nvCxnSpPr>
        <p:spPr>
          <a:xfrm>
            <a:off x="4294599" y="4134563"/>
            <a:ext cx="51758" cy="16969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Arrow Connector 754">
            <a:extLst>
              <a:ext uri="{FF2B5EF4-FFF2-40B4-BE49-F238E27FC236}">
                <a16:creationId xmlns:a16="http://schemas.microsoft.com/office/drawing/2014/main" id="{3C478C36-1591-C741-A8B8-C204612EC399}"/>
              </a:ext>
            </a:extLst>
          </p:cNvPr>
          <p:cNvCxnSpPr>
            <a:cxnSpLocks/>
          </p:cNvCxnSpPr>
          <p:nvPr/>
        </p:nvCxnSpPr>
        <p:spPr>
          <a:xfrm>
            <a:off x="5703306" y="4179578"/>
            <a:ext cx="51758" cy="16969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Arrow Connector 755">
            <a:extLst>
              <a:ext uri="{FF2B5EF4-FFF2-40B4-BE49-F238E27FC236}">
                <a16:creationId xmlns:a16="http://schemas.microsoft.com/office/drawing/2014/main" id="{3C1C831E-8C89-4045-9E4E-53387DD9CA96}"/>
              </a:ext>
            </a:extLst>
          </p:cNvPr>
          <p:cNvCxnSpPr>
            <a:cxnSpLocks/>
            <a:endCxn id="171" idx="0"/>
          </p:cNvCxnSpPr>
          <p:nvPr/>
        </p:nvCxnSpPr>
        <p:spPr>
          <a:xfrm flipV="1">
            <a:off x="6390427" y="3279300"/>
            <a:ext cx="412826" cy="131801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8" name="Picture 757">
            <a:extLst>
              <a:ext uri="{FF2B5EF4-FFF2-40B4-BE49-F238E27FC236}">
                <a16:creationId xmlns:a16="http://schemas.microsoft.com/office/drawing/2014/main" id="{67A5B470-00CE-C641-B978-D5CC751C7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8133" y="80613"/>
            <a:ext cx="555241" cy="483265"/>
          </a:xfrm>
          <a:prstGeom prst="rect">
            <a:avLst/>
          </a:prstGeom>
        </p:spPr>
      </p:pic>
      <p:pic>
        <p:nvPicPr>
          <p:cNvPr id="760" name="Picture 759">
            <a:extLst>
              <a:ext uri="{FF2B5EF4-FFF2-40B4-BE49-F238E27FC236}">
                <a16:creationId xmlns:a16="http://schemas.microsoft.com/office/drawing/2014/main" id="{D3D8E8A4-77BD-5D46-AB73-019F2F92B5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632" y="6212733"/>
            <a:ext cx="555241" cy="483265"/>
          </a:xfrm>
          <a:prstGeom prst="rect">
            <a:avLst/>
          </a:prstGeom>
        </p:spPr>
      </p:pic>
      <p:pic>
        <p:nvPicPr>
          <p:cNvPr id="763" name="Picture 762">
            <a:extLst>
              <a:ext uri="{FF2B5EF4-FFF2-40B4-BE49-F238E27FC236}">
                <a16:creationId xmlns:a16="http://schemas.microsoft.com/office/drawing/2014/main" id="{A807168E-444B-6945-8833-A561F3F85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0211" y="132614"/>
            <a:ext cx="555241" cy="483265"/>
          </a:xfrm>
          <a:prstGeom prst="rect">
            <a:avLst/>
          </a:prstGeom>
        </p:spPr>
      </p:pic>
      <p:pic>
        <p:nvPicPr>
          <p:cNvPr id="764" name="Picture 763">
            <a:extLst>
              <a:ext uri="{FF2B5EF4-FFF2-40B4-BE49-F238E27FC236}">
                <a16:creationId xmlns:a16="http://schemas.microsoft.com/office/drawing/2014/main" id="{64A9359F-3346-CA42-8AA7-1E3E5CA07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695" y="6165590"/>
            <a:ext cx="555241" cy="483265"/>
          </a:xfrm>
          <a:prstGeom prst="rect">
            <a:avLst/>
          </a:prstGeom>
        </p:spPr>
      </p:pic>
      <p:pic>
        <p:nvPicPr>
          <p:cNvPr id="765" name="Picture 764">
            <a:extLst>
              <a:ext uri="{FF2B5EF4-FFF2-40B4-BE49-F238E27FC236}">
                <a16:creationId xmlns:a16="http://schemas.microsoft.com/office/drawing/2014/main" id="{A807168E-444B-6945-8833-A561F3F85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 flipV="1">
            <a:off x="2215431" y="2951579"/>
            <a:ext cx="380908" cy="57607"/>
          </a:xfrm>
          <a:prstGeom prst="rect">
            <a:avLst/>
          </a:prstGeom>
        </p:spPr>
      </p:pic>
      <p:pic>
        <p:nvPicPr>
          <p:cNvPr id="766" name="Picture 765">
            <a:extLst>
              <a:ext uri="{FF2B5EF4-FFF2-40B4-BE49-F238E27FC236}">
                <a16:creationId xmlns:a16="http://schemas.microsoft.com/office/drawing/2014/main" id="{47417FB6-1256-AE45-85A3-AF50ED6FB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 flipV="1">
            <a:off x="2243203" y="3733965"/>
            <a:ext cx="380908" cy="57607"/>
          </a:xfrm>
          <a:prstGeom prst="rect">
            <a:avLst/>
          </a:prstGeom>
        </p:spPr>
      </p:pic>
      <p:cxnSp>
        <p:nvCxnSpPr>
          <p:cNvPr id="767" name="Straight Connector 766">
            <a:extLst>
              <a:ext uri="{FF2B5EF4-FFF2-40B4-BE49-F238E27FC236}">
                <a16:creationId xmlns:a16="http://schemas.microsoft.com/office/drawing/2014/main" id="{3306FD2B-6F10-F74C-A9D9-DF6006C08558}"/>
              </a:ext>
            </a:extLst>
          </p:cNvPr>
          <p:cNvCxnSpPr>
            <a:cxnSpLocks/>
          </p:cNvCxnSpPr>
          <p:nvPr/>
        </p:nvCxnSpPr>
        <p:spPr>
          <a:xfrm>
            <a:off x="2664252" y="563122"/>
            <a:ext cx="6577" cy="56224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1" name="Oval 770">
            <a:extLst>
              <a:ext uri="{FF2B5EF4-FFF2-40B4-BE49-F238E27FC236}">
                <a16:creationId xmlns:a16="http://schemas.microsoft.com/office/drawing/2014/main" id="{9FA0FDB3-B43C-4B43-B9EF-A09DAB12A154}"/>
              </a:ext>
            </a:extLst>
          </p:cNvPr>
          <p:cNvSpPr/>
          <p:nvPr/>
        </p:nvSpPr>
        <p:spPr>
          <a:xfrm>
            <a:off x="6703661" y="3268598"/>
            <a:ext cx="206349" cy="2114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5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F9B2B1-F748-5741-9832-B74C4728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581971" y="205301"/>
            <a:ext cx="4277164" cy="6447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0A96BC-B78B-3F41-9521-44029BDB5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01302" y="1522455"/>
            <a:ext cx="4953000" cy="34671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4BF372-1FBA-F645-B09D-4AA0B22A1E22}"/>
              </a:ext>
            </a:extLst>
          </p:cNvPr>
          <p:cNvCxnSpPr>
            <a:cxnSpLocks/>
          </p:cNvCxnSpPr>
          <p:nvPr/>
        </p:nvCxnSpPr>
        <p:spPr>
          <a:xfrm flipH="1">
            <a:off x="952672" y="1290418"/>
            <a:ext cx="8908020" cy="188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BA9C91-33EE-A842-AAD5-9048C3498A24}"/>
              </a:ext>
            </a:extLst>
          </p:cNvPr>
          <p:cNvCxnSpPr>
            <a:cxnSpLocks/>
          </p:cNvCxnSpPr>
          <p:nvPr/>
        </p:nvCxnSpPr>
        <p:spPr>
          <a:xfrm flipH="1">
            <a:off x="952672" y="5273412"/>
            <a:ext cx="89080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">
            <a:extLst>
              <a:ext uri="{FF2B5EF4-FFF2-40B4-BE49-F238E27FC236}">
                <a16:creationId xmlns:a16="http://schemas.microsoft.com/office/drawing/2014/main" id="{A62F4756-44B0-C341-8D08-FD267E87F1A2}"/>
              </a:ext>
            </a:extLst>
          </p:cNvPr>
          <p:cNvSpPr txBox="1"/>
          <p:nvPr/>
        </p:nvSpPr>
        <p:spPr>
          <a:xfrm>
            <a:off x="3050305" y="724720"/>
            <a:ext cx="134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638468-FAA5-6342-9D34-FB2A98C17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198" y="713052"/>
            <a:ext cx="1371600" cy="381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F67A903-C3F2-C242-A5C4-C609777B3C7A}"/>
              </a:ext>
            </a:extLst>
          </p:cNvPr>
          <p:cNvSpPr/>
          <p:nvPr/>
        </p:nvSpPr>
        <p:spPr>
          <a:xfrm>
            <a:off x="3617379" y="1203555"/>
            <a:ext cx="206349" cy="2114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FC1AFB-72D9-D843-93BC-5371D68523A0}"/>
              </a:ext>
            </a:extLst>
          </p:cNvPr>
          <p:cNvSpPr/>
          <p:nvPr/>
        </p:nvSpPr>
        <p:spPr>
          <a:xfrm>
            <a:off x="6894824" y="1178841"/>
            <a:ext cx="206349" cy="2114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F58A8B-7340-1F4D-BA3D-2EF588B71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513" y="446142"/>
            <a:ext cx="45212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C2E64-09F8-C444-A889-57CBA992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50" y="2836244"/>
            <a:ext cx="4521200" cy="32512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E3D974-8A3C-CF4F-BB08-129E9C3DE0D1}"/>
              </a:ext>
            </a:extLst>
          </p:cNvPr>
          <p:cNvCxnSpPr/>
          <p:nvPr/>
        </p:nvCxnSpPr>
        <p:spPr>
          <a:xfrm>
            <a:off x="3669812" y="2536233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0830E0-8C6D-D941-8076-E5466E66D3A3}"/>
              </a:ext>
            </a:extLst>
          </p:cNvPr>
          <p:cNvCxnSpPr/>
          <p:nvPr/>
        </p:nvCxnSpPr>
        <p:spPr>
          <a:xfrm>
            <a:off x="7553581" y="2634833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BAA3159-C346-2E48-A12F-E66C9F044998}"/>
              </a:ext>
            </a:extLst>
          </p:cNvPr>
          <p:cNvCxnSpPr>
            <a:cxnSpLocks/>
          </p:cNvCxnSpPr>
          <p:nvPr/>
        </p:nvCxnSpPr>
        <p:spPr>
          <a:xfrm flipV="1">
            <a:off x="3718581" y="2821445"/>
            <a:ext cx="226259" cy="3739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E50056-F310-7747-937A-2F97DE2D1A66}"/>
              </a:ext>
            </a:extLst>
          </p:cNvPr>
          <p:cNvCxnSpPr>
            <a:cxnSpLocks/>
          </p:cNvCxnSpPr>
          <p:nvPr/>
        </p:nvCxnSpPr>
        <p:spPr>
          <a:xfrm>
            <a:off x="3709861" y="3172547"/>
            <a:ext cx="244222" cy="49897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A7570C3-7CA9-4345-A5CC-37F90B0C9F96}"/>
              </a:ext>
            </a:extLst>
          </p:cNvPr>
          <p:cNvSpPr/>
          <p:nvPr/>
        </p:nvSpPr>
        <p:spPr>
          <a:xfrm>
            <a:off x="3579511" y="3060602"/>
            <a:ext cx="206349" cy="2114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D5383F-1070-404B-A597-86EDD2DCA0A8}"/>
              </a:ext>
            </a:extLst>
          </p:cNvPr>
          <p:cNvCxnSpPr>
            <a:cxnSpLocks/>
          </p:cNvCxnSpPr>
          <p:nvPr/>
        </p:nvCxnSpPr>
        <p:spPr>
          <a:xfrm>
            <a:off x="3904375" y="2848411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94460A-069B-4C40-8EFE-6618B140E0B9}"/>
              </a:ext>
            </a:extLst>
          </p:cNvPr>
          <p:cNvCxnSpPr>
            <a:cxnSpLocks/>
          </p:cNvCxnSpPr>
          <p:nvPr/>
        </p:nvCxnSpPr>
        <p:spPr>
          <a:xfrm>
            <a:off x="5264833" y="2848411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EB74423-7C96-6446-930C-0B23B236B211}"/>
              </a:ext>
            </a:extLst>
          </p:cNvPr>
          <p:cNvCxnSpPr>
            <a:cxnSpLocks/>
          </p:cNvCxnSpPr>
          <p:nvPr/>
        </p:nvCxnSpPr>
        <p:spPr>
          <a:xfrm>
            <a:off x="6626248" y="2835463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565AF2-DE21-E642-B018-54D2752D668A}"/>
              </a:ext>
            </a:extLst>
          </p:cNvPr>
          <p:cNvCxnSpPr>
            <a:cxnSpLocks/>
          </p:cNvCxnSpPr>
          <p:nvPr/>
        </p:nvCxnSpPr>
        <p:spPr>
          <a:xfrm>
            <a:off x="4591176" y="3246886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E113360-2A61-7A47-94D1-D63B85A6377E}"/>
              </a:ext>
            </a:extLst>
          </p:cNvPr>
          <p:cNvCxnSpPr>
            <a:cxnSpLocks/>
          </p:cNvCxnSpPr>
          <p:nvPr/>
        </p:nvCxnSpPr>
        <p:spPr>
          <a:xfrm>
            <a:off x="5971699" y="3266776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E95173-AD43-904E-B5C1-BC1C6D6FDB51}"/>
              </a:ext>
            </a:extLst>
          </p:cNvPr>
          <p:cNvCxnSpPr>
            <a:cxnSpLocks/>
          </p:cNvCxnSpPr>
          <p:nvPr/>
        </p:nvCxnSpPr>
        <p:spPr>
          <a:xfrm flipV="1">
            <a:off x="4576628" y="2829192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158191-DFAF-C14D-AA23-79F2D2D345CA}"/>
              </a:ext>
            </a:extLst>
          </p:cNvPr>
          <p:cNvCxnSpPr>
            <a:cxnSpLocks/>
          </p:cNvCxnSpPr>
          <p:nvPr/>
        </p:nvCxnSpPr>
        <p:spPr>
          <a:xfrm flipV="1">
            <a:off x="5961563" y="2824536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341221-1CF0-7546-B2B0-AAEE87B91457}"/>
              </a:ext>
            </a:extLst>
          </p:cNvPr>
          <p:cNvCxnSpPr>
            <a:cxnSpLocks/>
          </p:cNvCxnSpPr>
          <p:nvPr/>
        </p:nvCxnSpPr>
        <p:spPr>
          <a:xfrm flipV="1">
            <a:off x="3954796" y="3269778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0095AE8-9A85-2540-BCE2-99A9B29BDD12}"/>
              </a:ext>
            </a:extLst>
          </p:cNvPr>
          <p:cNvCxnSpPr>
            <a:cxnSpLocks/>
          </p:cNvCxnSpPr>
          <p:nvPr/>
        </p:nvCxnSpPr>
        <p:spPr>
          <a:xfrm flipV="1">
            <a:off x="5286102" y="3244543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7249B5-BBB2-6148-ACA7-4EF2461EC898}"/>
              </a:ext>
            </a:extLst>
          </p:cNvPr>
          <p:cNvCxnSpPr>
            <a:cxnSpLocks/>
          </p:cNvCxnSpPr>
          <p:nvPr/>
        </p:nvCxnSpPr>
        <p:spPr>
          <a:xfrm flipV="1">
            <a:off x="6678844" y="3268638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540A9EE-21C0-6C41-9585-09025F14F938}"/>
              </a:ext>
            </a:extLst>
          </p:cNvPr>
          <p:cNvCxnSpPr>
            <a:cxnSpLocks/>
          </p:cNvCxnSpPr>
          <p:nvPr/>
        </p:nvCxnSpPr>
        <p:spPr>
          <a:xfrm flipH="1">
            <a:off x="6626248" y="871585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18496AF-A6A2-E845-B10F-4AFB620956AD}"/>
              </a:ext>
            </a:extLst>
          </p:cNvPr>
          <p:cNvCxnSpPr>
            <a:cxnSpLocks/>
          </p:cNvCxnSpPr>
          <p:nvPr/>
        </p:nvCxnSpPr>
        <p:spPr>
          <a:xfrm flipH="1">
            <a:off x="5249189" y="876345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E45984-84C7-C544-965C-802AC3F045FF}"/>
              </a:ext>
            </a:extLst>
          </p:cNvPr>
          <p:cNvCxnSpPr>
            <a:cxnSpLocks/>
          </p:cNvCxnSpPr>
          <p:nvPr/>
        </p:nvCxnSpPr>
        <p:spPr>
          <a:xfrm flipH="1">
            <a:off x="3886546" y="846798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B96B61-2022-C04C-A601-EEEE070E84A9}"/>
              </a:ext>
            </a:extLst>
          </p:cNvPr>
          <p:cNvCxnSpPr>
            <a:cxnSpLocks/>
          </p:cNvCxnSpPr>
          <p:nvPr/>
        </p:nvCxnSpPr>
        <p:spPr>
          <a:xfrm flipH="1">
            <a:off x="4563252" y="2058359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6457641-C915-B349-BA3C-F753594D9435}"/>
              </a:ext>
            </a:extLst>
          </p:cNvPr>
          <p:cNvCxnSpPr>
            <a:cxnSpLocks/>
          </p:cNvCxnSpPr>
          <p:nvPr/>
        </p:nvCxnSpPr>
        <p:spPr>
          <a:xfrm flipH="1">
            <a:off x="5922721" y="2083389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39819A-E03B-5544-8A55-CB2196DB32BC}"/>
              </a:ext>
            </a:extLst>
          </p:cNvPr>
          <p:cNvCxnSpPr>
            <a:cxnSpLocks/>
          </p:cNvCxnSpPr>
          <p:nvPr/>
        </p:nvCxnSpPr>
        <p:spPr>
          <a:xfrm flipH="1" flipV="1">
            <a:off x="6640003" y="5230943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0F5F0CA-7A68-3141-8E98-7382853D3D9E}"/>
              </a:ext>
            </a:extLst>
          </p:cNvPr>
          <p:cNvCxnSpPr>
            <a:cxnSpLocks/>
          </p:cNvCxnSpPr>
          <p:nvPr/>
        </p:nvCxnSpPr>
        <p:spPr>
          <a:xfrm flipH="1" flipV="1">
            <a:off x="5274522" y="5230943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985BE6B-0363-344F-8962-929EF09DBEC4}"/>
              </a:ext>
            </a:extLst>
          </p:cNvPr>
          <p:cNvCxnSpPr>
            <a:cxnSpLocks/>
          </p:cNvCxnSpPr>
          <p:nvPr/>
        </p:nvCxnSpPr>
        <p:spPr>
          <a:xfrm flipH="1" flipV="1">
            <a:off x="3892458" y="5219016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259FF40-707D-6D4D-BE76-FD70D613B7A5}"/>
              </a:ext>
            </a:extLst>
          </p:cNvPr>
          <p:cNvCxnSpPr>
            <a:cxnSpLocks/>
          </p:cNvCxnSpPr>
          <p:nvPr/>
        </p:nvCxnSpPr>
        <p:spPr>
          <a:xfrm flipH="1" flipV="1">
            <a:off x="5934630" y="4023352"/>
            <a:ext cx="740761" cy="46885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5B6C0FA-A78D-D64D-9DB9-0016F1475392}"/>
              </a:ext>
            </a:extLst>
          </p:cNvPr>
          <p:cNvCxnSpPr>
            <a:cxnSpLocks/>
          </p:cNvCxnSpPr>
          <p:nvPr/>
        </p:nvCxnSpPr>
        <p:spPr>
          <a:xfrm flipH="1" flipV="1">
            <a:off x="4592328" y="4039792"/>
            <a:ext cx="703691" cy="42004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F1B1224-B9C7-7445-B6E1-D050B9E72A40}"/>
              </a:ext>
            </a:extLst>
          </p:cNvPr>
          <p:cNvCxnSpPr>
            <a:cxnSpLocks/>
          </p:cNvCxnSpPr>
          <p:nvPr/>
        </p:nvCxnSpPr>
        <p:spPr>
          <a:xfrm flipV="1">
            <a:off x="7368490" y="866491"/>
            <a:ext cx="1" cy="234667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03CE4C0-5C81-F14F-BB86-D6CE3695D0F3}"/>
              </a:ext>
            </a:extLst>
          </p:cNvPr>
          <p:cNvCxnSpPr>
            <a:cxnSpLocks/>
          </p:cNvCxnSpPr>
          <p:nvPr/>
        </p:nvCxnSpPr>
        <p:spPr>
          <a:xfrm flipV="1">
            <a:off x="5973628" y="859155"/>
            <a:ext cx="0" cy="1592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F239A5D-7295-F84B-9ABD-CA7EC6799FD3}"/>
              </a:ext>
            </a:extLst>
          </p:cNvPr>
          <p:cNvCxnSpPr>
            <a:cxnSpLocks/>
          </p:cNvCxnSpPr>
          <p:nvPr/>
        </p:nvCxnSpPr>
        <p:spPr>
          <a:xfrm flipV="1">
            <a:off x="4607784" y="876345"/>
            <a:ext cx="0" cy="1592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BB13913-9943-6B45-9DC3-9DB449569C35}"/>
              </a:ext>
            </a:extLst>
          </p:cNvPr>
          <p:cNvCxnSpPr>
            <a:cxnSpLocks/>
          </p:cNvCxnSpPr>
          <p:nvPr/>
        </p:nvCxnSpPr>
        <p:spPr>
          <a:xfrm>
            <a:off x="7344170" y="3318890"/>
            <a:ext cx="50431" cy="239906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4DACACA-9651-5247-9B25-71058ABA4943}"/>
              </a:ext>
            </a:extLst>
          </p:cNvPr>
          <p:cNvCxnSpPr>
            <a:cxnSpLocks/>
          </p:cNvCxnSpPr>
          <p:nvPr/>
        </p:nvCxnSpPr>
        <p:spPr>
          <a:xfrm>
            <a:off x="5962615" y="4048065"/>
            <a:ext cx="24439" cy="16698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D9D4F7F-1AA6-1D42-97B3-26E6E59CDC57}"/>
              </a:ext>
            </a:extLst>
          </p:cNvPr>
          <p:cNvCxnSpPr>
            <a:cxnSpLocks/>
          </p:cNvCxnSpPr>
          <p:nvPr/>
        </p:nvCxnSpPr>
        <p:spPr>
          <a:xfrm>
            <a:off x="4586758" y="4008278"/>
            <a:ext cx="24439" cy="16698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0421E39-3CAC-E842-A6BA-9B59D707BDAD}"/>
              </a:ext>
            </a:extLst>
          </p:cNvPr>
          <p:cNvCxnSpPr>
            <a:cxnSpLocks/>
          </p:cNvCxnSpPr>
          <p:nvPr/>
        </p:nvCxnSpPr>
        <p:spPr>
          <a:xfrm flipH="1" flipV="1">
            <a:off x="6680029" y="1212237"/>
            <a:ext cx="1361" cy="8826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565B849-8222-0740-9BA6-E5CBB3A03417}"/>
              </a:ext>
            </a:extLst>
          </p:cNvPr>
          <p:cNvCxnSpPr>
            <a:cxnSpLocks/>
          </p:cNvCxnSpPr>
          <p:nvPr/>
        </p:nvCxnSpPr>
        <p:spPr>
          <a:xfrm flipH="1" flipV="1">
            <a:off x="5315531" y="1192575"/>
            <a:ext cx="1361" cy="8826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D5D295C-95B9-C54E-9F0A-9378C54E7A12}"/>
              </a:ext>
            </a:extLst>
          </p:cNvPr>
          <p:cNvCxnSpPr>
            <a:cxnSpLocks/>
          </p:cNvCxnSpPr>
          <p:nvPr/>
        </p:nvCxnSpPr>
        <p:spPr>
          <a:xfrm>
            <a:off x="6690430" y="4485344"/>
            <a:ext cx="8286" cy="8853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22D0A5-9C1A-C644-933F-A4B27113DF12}"/>
              </a:ext>
            </a:extLst>
          </p:cNvPr>
          <p:cNvCxnSpPr>
            <a:cxnSpLocks/>
          </p:cNvCxnSpPr>
          <p:nvPr/>
        </p:nvCxnSpPr>
        <p:spPr>
          <a:xfrm>
            <a:off x="5324004" y="4456642"/>
            <a:ext cx="8286" cy="8853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0FEB48-6D41-0840-AAB7-D894924CC22C}"/>
              </a:ext>
            </a:extLst>
          </p:cNvPr>
          <p:cNvCxnSpPr>
            <a:cxnSpLocks/>
          </p:cNvCxnSpPr>
          <p:nvPr/>
        </p:nvCxnSpPr>
        <p:spPr>
          <a:xfrm>
            <a:off x="3911630" y="1213577"/>
            <a:ext cx="0" cy="8991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E6C81E-9C79-E149-A0E7-CFC21CCDB010}"/>
              </a:ext>
            </a:extLst>
          </p:cNvPr>
          <p:cNvCxnSpPr>
            <a:cxnSpLocks/>
          </p:cNvCxnSpPr>
          <p:nvPr/>
        </p:nvCxnSpPr>
        <p:spPr>
          <a:xfrm flipV="1">
            <a:off x="3925961" y="4361128"/>
            <a:ext cx="0" cy="86981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A96C69A-3754-CC43-9B15-BCDB738432A2}"/>
              </a:ext>
            </a:extLst>
          </p:cNvPr>
          <p:cNvCxnSpPr>
            <a:cxnSpLocks/>
          </p:cNvCxnSpPr>
          <p:nvPr/>
        </p:nvCxnSpPr>
        <p:spPr>
          <a:xfrm flipH="1" flipV="1">
            <a:off x="3682686" y="3160874"/>
            <a:ext cx="262154" cy="12505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1E8747A-A9D9-C849-94C0-705672793E62}"/>
              </a:ext>
            </a:extLst>
          </p:cNvPr>
          <p:cNvCxnSpPr>
            <a:cxnSpLocks/>
          </p:cNvCxnSpPr>
          <p:nvPr/>
        </p:nvCxnSpPr>
        <p:spPr>
          <a:xfrm flipH="1">
            <a:off x="3686230" y="2010932"/>
            <a:ext cx="221206" cy="124065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5">
            <a:extLst>
              <a:ext uri="{FF2B5EF4-FFF2-40B4-BE49-F238E27FC236}">
                <a16:creationId xmlns:a16="http://schemas.microsoft.com/office/drawing/2014/main" id="{A88687B2-D836-9648-A15D-A141C915B441}"/>
              </a:ext>
            </a:extLst>
          </p:cNvPr>
          <p:cNvSpPr txBox="1"/>
          <p:nvPr/>
        </p:nvSpPr>
        <p:spPr>
          <a:xfrm>
            <a:off x="2332062" y="3018850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C61843-2EAC-414D-88E0-FF1BEF81E8B7}"/>
              </a:ext>
            </a:extLst>
          </p:cNvPr>
          <p:cNvSpPr txBox="1"/>
          <p:nvPr/>
        </p:nvSpPr>
        <p:spPr>
          <a:xfrm>
            <a:off x="8924556" y="1606378"/>
            <a:ext cx="85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drone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8" name="TextBox 8">
            <a:extLst>
              <a:ext uri="{FF2B5EF4-FFF2-40B4-BE49-F238E27FC236}">
                <a16:creationId xmlns:a16="http://schemas.microsoft.com/office/drawing/2014/main" id="{E2DD2CD1-ECF5-EC44-85D6-AACA5FD5B53C}"/>
              </a:ext>
            </a:extLst>
          </p:cNvPr>
          <p:cNvSpPr txBox="1"/>
          <p:nvPr/>
        </p:nvSpPr>
        <p:spPr>
          <a:xfrm>
            <a:off x="8924556" y="4772812"/>
            <a:ext cx="85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drone</a:t>
            </a:r>
            <a:r>
              <a:rPr lang="en-US" altLang="zh-CN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9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97145-49E7-3B4A-9D22-5648C881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832" y="139850"/>
            <a:ext cx="3767898" cy="3317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3FA7A3-ADB3-0747-B038-03A8F22A1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173" y="3367217"/>
            <a:ext cx="4521200" cy="325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03FFB-500F-8B4D-977E-C0CDC525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816" y="177800"/>
            <a:ext cx="4521200" cy="325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C4AC8-5BD1-1549-89E3-3A1CAE443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915" y="177800"/>
            <a:ext cx="912616" cy="325185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97A284D-C103-7640-B15B-996526C95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908" y="3322680"/>
            <a:ext cx="3767898" cy="331780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BC1EA24-BC8E-4F43-8E5D-15F31A31E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119" y="3365283"/>
            <a:ext cx="912616" cy="325185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8AFCB91-27EE-0D40-8F91-2B10D2D4E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8133" y="80613"/>
            <a:ext cx="555241" cy="48326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D72E5789-6C4B-5342-9ED4-5DE8C5BBE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211" y="132614"/>
            <a:ext cx="555241" cy="48326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A258D247-35A1-144D-A955-89690D1DA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695" y="6165590"/>
            <a:ext cx="555241" cy="48326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5827496B-7D15-4740-822C-05E9F5FFA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609" y="171297"/>
            <a:ext cx="912616" cy="325185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FD8C4AC8-5BD1-1549-89E3-3A1CAE443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838" y="3355658"/>
            <a:ext cx="912616" cy="32518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108BF65-1B9C-AD48-90D4-5EDC7D2BE6B2}"/>
                  </a:ext>
                </a:extLst>
              </p14:cNvPr>
              <p14:cNvContentPartPr/>
              <p14:nvPr/>
            </p14:nvContentPartPr>
            <p14:xfrm>
              <a:off x="6313978" y="3299959"/>
              <a:ext cx="142920" cy="1281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108BF65-1B9C-AD48-90D4-5EDC7D2BE6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96338" y="3282319"/>
                <a:ext cx="1785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C83B360-56AC-0D4C-8133-A9A28CC4C02C}"/>
                  </a:ext>
                </a:extLst>
              </p14:cNvPr>
              <p14:cNvContentPartPr/>
              <p14:nvPr/>
            </p14:nvContentPartPr>
            <p14:xfrm>
              <a:off x="6513418" y="3362239"/>
              <a:ext cx="360" cy="3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C83B360-56AC-0D4C-8133-A9A28CC4C0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95418" y="334459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E84D692-F48C-5248-BBAD-9C7A5AFA906C}"/>
                  </a:ext>
                </a:extLst>
              </p14:cNvPr>
              <p14:cNvContentPartPr/>
              <p14:nvPr/>
            </p14:nvContentPartPr>
            <p14:xfrm>
              <a:off x="6440698" y="3385999"/>
              <a:ext cx="360" cy="3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E84D692-F48C-5248-BBAD-9C7A5AFA90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23058" y="336835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C68E763-BACB-B04E-8C66-35925E80B0F7}"/>
                  </a:ext>
                </a:extLst>
              </p14:cNvPr>
              <p14:cNvContentPartPr/>
              <p14:nvPr/>
            </p14:nvContentPartPr>
            <p14:xfrm>
              <a:off x="6451858" y="3402919"/>
              <a:ext cx="360" cy="3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C68E763-BACB-B04E-8C66-35925E80B0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4218" y="338491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6009CBB-5E3A-7948-9161-9C0A6FF761F4}"/>
                  </a:ext>
                </a:extLst>
              </p14:cNvPr>
              <p14:cNvContentPartPr/>
              <p14:nvPr/>
            </p14:nvContentPartPr>
            <p14:xfrm>
              <a:off x="6432418" y="3272959"/>
              <a:ext cx="154080" cy="244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6009CBB-5E3A-7948-9161-9C0A6FF761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14778" y="3255319"/>
                <a:ext cx="189720" cy="6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9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17</Words>
  <Application>Microsoft Macintosh PowerPoint</Application>
  <PresentationFormat>Widescreen</PresentationFormat>
  <Paragraphs>12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 C</dc:creator>
  <cp:lastModifiedBy>Z C</cp:lastModifiedBy>
  <cp:revision>17</cp:revision>
  <dcterms:created xsi:type="dcterms:W3CDTF">2020-06-02T17:50:02Z</dcterms:created>
  <dcterms:modified xsi:type="dcterms:W3CDTF">2020-06-04T04:23:05Z</dcterms:modified>
</cp:coreProperties>
</file>