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B0A850-1850-8B4D-9410-7A103CEF8531}" type="datetimeFigureOut">
              <a:rPr lang="en-US" smtClean="0"/>
              <a:t>6/3/20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CFA7B-6352-9941-8436-6739EAB3A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73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CFA7B-6352-9941-8436-6739EAB3A6E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914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CFA7B-6352-9941-8436-6739EAB3A6E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983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64833-8B03-3E40-9146-882A76A08E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0B7EE7-2CD7-FB4E-9148-99DF6C348E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6BAFC-D94D-D94D-A922-EB3536CB9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FB59-33E4-7F48-9E9E-F8B617DCEE34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889A1-35E9-E843-B0BE-EEF1912CB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5F566-E418-6F4A-AD53-31CC8B4B8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6244-CD83-C443-B633-4BA70E214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01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E0D31-E9C3-8B4C-AC2F-8936D3057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A4BB6A-67C6-8441-9644-E8E8D9C6A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2480E-6BA5-3B4E-A46A-A1544358D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FB59-33E4-7F48-9E9E-F8B617DCEE34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BBEFB-CBCC-3443-9BC4-D0F5439A9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E0827-DE52-EB4A-9170-C0DFD6EBF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6244-CD83-C443-B633-4BA70E214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166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FD15B1-44A2-9648-88FB-A67FBAACF3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C61B76-E6C0-C047-BBCB-EF9200091C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FF0AB-3CC9-E84E-9C85-406A72D5D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FB59-33E4-7F48-9E9E-F8B617DCEE34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92309-48AD-CA40-92B2-A52E7267E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02087-00FE-BD43-A096-563CC9E1B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6244-CD83-C443-B633-4BA70E214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10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FA0AB-1060-A844-A21C-6AC2579E5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668E0-44DD-B240-BB85-4FFBF02C8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FE558-AD33-434F-AE7A-08476F4E4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FB59-33E4-7F48-9E9E-F8B617DCEE34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1A7E8-7B19-F146-A9BE-A33D4B422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4722E-B566-EB41-AF12-F5B12E962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6244-CD83-C443-B633-4BA70E214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581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94E0D-ACC5-F542-AE07-0EB606DC7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B0947-D21F-2949-8430-68DD5C01D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26CD3-C6F5-9040-8C8F-A2F1546E4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FB59-33E4-7F48-9E9E-F8B617DCEE34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A1278-38F2-8A47-A0D5-72D4EA4E5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C9F09-3442-2347-A9C7-A472343C0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6244-CD83-C443-B633-4BA70E214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857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556D4-0517-3542-98DE-809373DD4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499FE-EEB0-BE49-8950-FBB9879D2F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122A86-4CAC-E649-9383-C60DB3FF1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6D9A8-4F6D-F342-B265-A8A9A972F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FB59-33E4-7F48-9E9E-F8B617DCEE34}" type="datetimeFigureOut">
              <a:rPr lang="en-US" smtClean="0"/>
              <a:t>6/2/20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A2199-8798-5B46-A260-486CC5917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F87F3C-E380-434E-A9FD-C3B1EE1F2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6244-CD83-C443-B633-4BA70E214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81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80C-F1EF-DA4C-BD6D-B564DFDA8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D904D-76B0-9949-B295-C5C4DEFB9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5C0E1-E71B-5840-9B3B-565E7F1F5F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994851-3CFD-F540-AC53-9A0A6C07D9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8234AA-2F9E-544D-A514-386908FB35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11A70A-4DD9-FF4E-92AB-1C3A6669C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FB59-33E4-7F48-9E9E-F8B617DCEE34}" type="datetimeFigureOut">
              <a:rPr lang="en-US" smtClean="0"/>
              <a:t>6/2/20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D60118-D6EC-5445-834A-8421B50A1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97A471-63A6-2A4E-9354-44E8392D5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6244-CD83-C443-B633-4BA70E214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24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5E589-C5A4-AE47-A438-B15159062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6FDE1F-F2EB-3841-943C-3D6EC4187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FB59-33E4-7F48-9E9E-F8B617DCEE34}" type="datetimeFigureOut">
              <a:rPr lang="en-US" smtClean="0"/>
              <a:t>6/2/20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4D10A9-6620-074E-B919-FCB33893A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37378A-EB4F-5745-B3A3-63E65CE39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6244-CD83-C443-B633-4BA70E214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75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444E58-3610-464C-B668-84AAC1BD2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FB59-33E4-7F48-9E9E-F8B617DCEE34}" type="datetimeFigureOut">
              <a:rPr lang="en-US" smtClean="0"/>
              <a:t>6/2/20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28475E-FDD3-0B40-8994-4EFD3E80B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89E445-A43E-384A-8121-1B3BCFF09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6244-CD83-C443-B633-4BA70E214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758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7E910-A2E2-F640-A2C8-756D7F259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05BB8-BF4B-8948-9AA1-1DBBCA5D0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3B81D-5328-1144-B1D6-B6E01B368E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9F29DC-5640-F74D-A621-F5CD0F4D4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FB59-33E4-7F48-9E9E-F8B617DCEE34}" type="datetimeFigureOut">
              <a:rPr lang="en-US" smtClean="0"/>
              <a:t>6/2/20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C2BD12-3868-F843-8C91-A908E9AED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E3D335-C79E-944A-80DF-7513090B8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6244-CD83-C443-B633-4BA70E214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87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2DEDC-A7F3-804D-A846-A398EBC26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3C6061-5729-3442-81A9-458C6D6718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16CD52-F2D0-4A4B-BA92-748AF0487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09349D-87BE-5346-85FA-0C2DA14AD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FB59-33E4-7F48-9E9E-F8B617DCEE34}" type="datetimeFigureOut">
              <a:rPr lang="en-US" smtClean="0"/>
              <a:t>6/2/20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E94A12-3AC3-474F-8BDA-4729C5951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92E4C3-5F1E-C348-8A44-51CBB0433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6244-CD83-C443-B633-4BA70E214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97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75CDCB-466A-B740-8564-5F12B5541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C1B04-6174-E844-B588-33A9991AC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929B2-493A-EA40-9FB1-A662B6A765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BFB59-33E4-7F48-9E9E-F8B617DCEE34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CE1CC-3D99-2949-9181-A5EE9F09B3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1295A-2E08-BD4C-BAAD-B33F5382A8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36244-CD83-C443-B633-4BA70E214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089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96E53C-2B5F-BE45-99E1-FB2C710AA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350" y="3725563"/>
            <a:ext cx="4813300" cy="2997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B27A87-21BA-8846-B3ED-5D8971533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H="1">
            <a:off x="3689350" y="0"/>
            <a:ext cx="4813300" cy="2997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F4B8C2-2DF9-8640-9D0D-4466C081C725}"/>
              </a:ext>
            </a:extLst>
          </p:cNvPr>
          <p:cNvSpPr txBox="1"/>
          <p:nvPr/>
        </p:nvSpPr>
        <p:spPr>
          <a:xfrm>
            <a:off x="2252646" y="3132437"/>
            <a:ext cx="117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  <a:r>
              <a:rPr lang="zh-CN" altLang="en-US" dirty="0"/>
              <a:t> </a:t>
            </a:r>
            <a:r>
              <a:rPr lang="en-US" altLang="zh-CN" dirty="0"/>
              <a:t>Point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BB952B-097D-924B-91F2-F5E34F738384}"/>
              </a:ext>
            </a:extLst>
          </p:cNvPr>
          <p:cNvSpPr txBox="1"/>
          <p:nvPr/>
        </p:nvSpPr>
        <p:spPr>
          <a:xfrm>
            <a:off x="8924556" y="1606378"/>
            <a:ext cx="859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drone</a:t>
            </a:r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EC0C78-78AC-EB4F-AC19-60CE695369F5}"/>
              </a:ext>
            </a:extLst>
          </p:cNvPr>
          <p:cNvSpPr txBox="1"/>
          <p:nvPr/>
        </p:nvSpPr>
        <p:spPr>
          <a:xfrm>
            <a:off x="8924556" y="4882291"/>
            <a:ext cx="859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drone</a:t>
            </a:r>
            <a:r>
              <a:rPr lang="en-US" altLang="zh-CN" dirty="0"/>
              <a:t>2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AB364E7-A9F1-2C41-B30A-2173C855605B}"/>
              </a:ext>
            </a:extLst>
          </p:cNvPr>
          <p:cNvCxnSpPr>
            <a:cxnSpLocks/>
          </p:cNvCxnSpPr>
          <p:nvPr/>
        </p:nvCxnSpPr>
        <p:spPr>
          <a:xfrm flipV="1">
            <a:off x="3689350" y="2469931"/>
            <a:ext cx="304580" cy="86654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7569D52-D943-E84E-84A6-8E5ED177634E}"/>
              </a:ext>
            </a:extLst>
          </p:cNvPr>
          <p:cNvCxnSpPr>
            <a:cxnSpLocks/>
          </p:cNvCxnSpPr>
          <p:nvPr/>
        </p:nvCxnSpPr>
        <p:spPr>
          <a:xfrm>
            <a:off x="3689350" y="3317103"/>
            <a:ext cx="304580" cy="90805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93FBC6A-CB02-0B4C-A6D4-9E00DF3CDB09}"/>
              </a:ext>
            </a:extLst>
          </p:cNvPr>
          <p:cNvCxnSpPr/>
          <p:nvPr/>
        </p:nvCxnSpPr>
        <p:spPr>
          <a:xfrm>
            <a:off x="3689350" y="2788509"/>
            <a:ext cx="0" cy="11210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3646935-E0D0-4043-BCDF-AAB98324384F}"/>
              </a:ext>
            </a:extLst>
          </p:cNvPr>
          <p:cNvCxnSpPr>
            <a:cxnSpLocks/>
          </p:cNvCxnSpPr>
          <p:nvPr/>
        </p:nvCxnSpPr>
        <p:spPr>
          <a:xfrm>
            <a:off x="8502650" y="0"/>
            <a:ext cx="0" cy="67227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7BA844BF-3919-3446-9BB2-6B501A4785FD}"/>
              </a:ext>
            </a:extLst>
          </p:cNvPr>
          <p:cNvSpPr/>
          <p:nvPr/>
        </p:nvSpPr>
        <p:spPr>
          <a:xfrm>
            <a:off x="3586174" y="3259391"/>
            <a:ext cx="206349" cy="21148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75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3CED96A-B888-5244-A6FC-4D8EA7B52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405" y="3429000"/>
            <a:ext cx="4521200" cy="3251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386425-37A7-7940-AF12-F7F100D73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0048" y="239583"/>
            <a:ext cx="4521200" cy="32512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9AF5941-DEDE-9A4F-9B40-83BAC68013DA}"/>
              </a:ext>
            </a:extLst>
          </p:cNvPr>
          <p:cNvCxnSpPr/>
          <p:nvPr/>
        </p:nvCxnSpPr>
        <p:spPr>
          <a:xfrm>
            <a:off x="3936485" y="2868483"/>
            <a:ext cx="0" cy="11210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93FBC6A-CB02-0B4C-A6D4-9E00DF3CDB09}"/>
              </a:ext>
            </a:extLst>
          </p:cNvPr>
          <p:cNvCxnSpPr/>
          <p:nvPr/>
        </p:nvCxnSpPr>
        <p:spPr>
          <a:xfrm>
            <a:off x="7820625" y="2868483"/>
            <a:ext cx="0" cy="11210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5">
            <a:extLst>
              <a:ext uri="{FF2B5EF4-FFF2-40B4-BE49-F238E27FC236}">
                <a16:creationId xmlns:a16="http://schemas.microsoft.com/office/drawing/2014/main" id="{9AF4B8C2-2DF9-8640-9D0D-4466C081C725}"/>
              </a:ext>
            </a:extLst>
          </p:cNvPr>
          <p:cNvSpPr txBox="1"/>
          <p:nvPr/>
        </p:nvSpPr>
        <p:spPr>
          <a:xfrm>
            <a:off x="2519514" y="3244333"/>
            <a:ext cx="117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Start</a:t>
            </a:r>
            <a:r>
              <a:rPr lang="zh-CN" altLang="en-US" dirty="0"/>
              <a:t> </a:t>
            </a:r>
            <a:r>
              <a:rPr lang="en-US" altLang="zh-CN" dirty="0"/>
              <a:t>Point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85BD26C-9107-0648-8303-CE757D846498}"/>
              </a:ext>
            </a:extLst>
          </p:cNvPr>
          <p:cNvCxnSpPr>
            <a:cxnSpLocks/>
            <a:stCxn id="16" idx="7"/>
          </p:cNvCxnSpPr>
          <p:nvPr/>
        </p:nvCxnSpPr>
        <p:spPr>
          <a:xfrm flipV="1">
            <a:off x="4009440" y="2624244"/>
            <a:ext cx="173438" cy="74781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0A264F2-7292-B649-8032-52F861C68D40}"/>
              </a:ext>
            </a:extLst>
          </p:cNvPr>
          <p:cNvCxnSpPr>
            <a:cxnSpLocks/>
          </p:cNvCxnSpPr>
          <p:nvPr/>
        </p:nvCxnSpPr>
        <p:spPr>
          <a:xfrm>
            <a:off x="3976528" y="3459971"/>
            <a:ext cx="234038" cy="90196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FFC1AFB-72D9-D843-93BC-5371D68523A0}"/>
              </a:ext>
            </a:extLst>
          </p:cNvPr>
          <p:cNvSpPr/>
          <p:nvPr/>
        </p:nvSpPr>
        <p:spPr>
          <a:xfrm>
            <a:off x="3833310" y="3341083"/>
            <a:ext cx="206349" cy="21148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4B0F70B-7FAE-104A-A6B0-74B20A2774C6}"/>
              </a:ext>
            </a:extLst>
          </p:cNvPr>
          <p:cNvCxnSpPr>
            <a:cxnSpLocks/>
          </p:cNvCxnSpPr>
          <p:nvPr/>
        </p:nvCxnSpPr>
        <p:spPr>
          <a:xfrm>
            <a:off x="4169113" y="2643463"/>
            <a:ext cx="773590" cy="41612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AD08FAD-1A13-1545-BD56-F3A731BBB060}"/>
              </a:ext>
            </a:extLst>
          </p:cNvPr>
          <p:cNvCxnSpPr>
            <a:cxnSpLocks/>
          </p:cNvCxnSpPr>
          <p:nvPr/>
        </p:nvCxnSpPr>
        <p:spPr>
          <a:xfrm>
            <a:off x="5529571" y="2643463"/>
            <a:ext cx="773590" cy="41612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4B0F70B-7FAE-104A-A6B0-74B20A2774C6}"/>
              </a:ext>
            </a:extLst>
          </p:cNvPr>
          <p:cNvCxnSpPr>
            <a:cxnSpLocks/>
          </p:cNvCxnSpPr>
          <p:nvPr/>
        </p:nvCxnSpPr>
        <p:spPr>
          <a:xfrm>
            <a:off x="6890986" y="2630515"/>
            <a:ext cx="773590" cy="41612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4B0F70B-7FAE-104A-A6B0-74B20A2774C6}"/>
              </a:ext>
            </a:extLst>
          </p:cNvPr>
          <p:cNvCxnSpPr>
            <a:cxnSpLocks/>
          </p:cNvCxnSpPr>
          <p:nvPr/>
        </p:nvCxnSpPr>
        <p:spPr>
          <a:xfrm>
            <a:off x="4857843" y="3843236"/>
            <a:ext cx="773590" cy="41612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4B0F70B-7FAE-104A-A6B0-74B20A2774C6}"/>
              </a:ext>
            </a:extLst>
          </p:cNvPr>
          <p:cNvCxnSpPr>
            <a:cxnSpLocks/>
          </p:cNvCxnSpPr>
          <p:nvPr/>
        </p:nvCxnSpPr>
        <p:spPr>
          <a:xfrm>
            <a:off x="6238366" y="3863126"/>
            <a:ext cx="773590" cy="41612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4B0F70B-7FAE-104A-A6B0-74B20A2774C6}"/>
              </a:ext>
            </a:extLst>
          </p:cNvPr>
          <p:cNvCxnSpPr>
            <a:cxnSpLocks/>
          </p:cNvCxnSpPr>
          <p:nvPr/>
        </p:nvCxnSpPr>
        <p:spPr>
          <a:xfrm flipV="1">
            <a:off x="4841366" y="2624244"/>
            <a:ext cx="715757" cy="38862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FA04176-89BC-9F4F-8E77-28C643BB8ED1}"/>
              </a:ext>
            </a:extLst>
          </p:cNvPr>
          <p:cNvCxnSpPr>
            <a:cxnSpLocks/>
          </p:cNvCxnSpPr>
          <p:nvPr/>
        </p:nvCxnSpPr>
        <p:spPr>
          <a:xfrm flipV="1">
            <a:off x="6226301" y="2619588"/>
            <a:ext cx="715757" cy="38862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4B0F70B-7FAE-104A-A6B0-74B20A2774C6}"/>
              </a:ext>
            </a:extLst>
          </p:cNvPr>
          <p:cNvCxnSpPr>
            <a:cxnSpLocks/>
          </p:cNvCxnSpPr>
          <p:nvPr/>
        </p:nvCxnSpPr>
        <p:spPr>
          <a:xfrm flipV="1">
            <a:off x="4221463" y="3866128"/>
            <a:ext cx="715757" cy="38862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4B0F70B-7FAE-104A-A6B0-74B20A2774C6}"/>
              </a:ext>
            </a:extLst>
          </p:cNvPr>
          <p:cNvCxnSpPr>
            <a:cxnSpLocks/>
          </p:cNvCxnSpPr>
          <p:nvPr/>
        </p:nvCxnSpPr>
        <p:spPr>
          <a:xfrm flipV="1">
            <a:off x="5552769" y="3840893"/>
            <a:ext cx="715757" cy="38862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4B0F70B-7FAE-104A-A6B0-74B20A2774C6}"/>
              </a:ext>
            </a:extLst>
          </p:cNvPr>
          <p:cNvCxnSpPr>
            <a:cxnSpLocks/>
          </p:cNvCxnSpPr>
          <p:nvPr/>
        </p:nvCxnSpPr>
        <p:spPr>
          <a:xfrm flipV="1">
            <a:off x="6945511" y="3864988"/>
            <a:ext cx="715757" cy="38862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4B0F70B-7FAE-104A-A6B0-74B20A2774C6}"/>
              </a:ext>
            </a:extLst>
          </p:cNvPr>
          <p:cNvCxnSpPr>
            <a:cxnSpLocks/>
          </p:cNvCxnSpPr>
          <p:nvPr/>
        </p:nvCxnSpPr>
        <p:spPr>
          <a:xfrm flipH="1">
            <a:off x="6890986" y="666637"/>
            <a:ext cx="754599" cy="40985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8FB0A25-F382-C742-9381-A17069CCCBE0}"/>
              </a:ext>
            </a:extLst>
          </p:cNvPr>
          <p:cNvCxnSpPr>
            <a:cxnSpLocks/>
          </p:cNvCxnSpPr>
          <p:nvPr/>
        </p:nvCxnSpPr>
        <p:spPr>
          <a:xfrm flipH="1">
            <a:off x="5513927" y="671397"/>
            <a:ext cx="754599" cy="40985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4B0F70B-7FAE-104A-A6B0-74B20A2774C6}"/>
              </a:ext>
            </a:extLst>
          </p:cNvPr>
          <p:cNvCxnSpPr>
            <a:cxnSpLocks/>
          </p:cNvCxnSpPr>
          <p:nvPr/>
        </p:nvCxnSpPr>
        <p:spPr>
          <a:xfrm flipH="1">
            <a:off x="4151284" y="641850"/>
            <a:ext cx="754599" cy="40985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4B0F70B-7FAE-104A-A6B0-74B20A2774C6}"/>
              </a:ext>
            </a:extLst>
          </p:cNvPr>
          <p:cNvCxnSpPr>
            <a:cxnSpLocks/>
          </p:cNvCxnSpPr>
          <p:nvPr/>
        </p:nvCxnSpPr>
        <p:spPr>
          <a:xfrm flipH="1">
            <a:off x="4827990" y="1853411"/>
            <a:ext cx="754599" cy="40985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4B0F70B-7FAE-104A-A6B0-74B20A2774C6}"/>
              </a:ext>
            </a:extLst>
          </p:cNvPr>
          <p:cNvCxnSpPr>
            <a:cxnSpLocks/>
          </p:cNvCxnSpPr>
          <p:nvPr/>
        </p:nvCxnSpPr>
        <p:spPr>
          <a:xfrm flipH="1">
            <a:off x="6187459" y="1878441"/>
            <a:ext cx="754599" cy="40985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B0F70B-7FAE-104A-A6B0-74B20A2774C6}"/>
              </a:ext>
            </a:extLst>
          </p:cNvPr>
          <p:cNvCxnSpPr>
            <a:cxnSpLocks/>
          </p:cNvCxnSpPr>
          <p:nvPr/>
        </p:nvCxnSpPr>
        <p:spPr>
          <a:xfrm flipH="1" flipV="1">
            <a:off x="6906670" y="5827293"/>
            <a:ext cx="738915" cy="38692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78C2796-056A-A745-A19A-BF737A46D6A3}"/>
              </a:ext>
            </a:extLst>
          </p:cNvPr>
          <p:cNvCxnSpPr>
            <a:cxnSpLocks/>
          </p:cNvCxnSpPr>
          <p:nvPr/>
        </p:nvCxnSpPr>
        <p:spPr>
          <a:xfrm flipH="1" flipV="1">
            <a:off x="5541189" y="5827293"/>
            <a:ext cx="738915" cy="38692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4B0F70B-7FAE-104A-A6B0-74B20A2774C6}"/>
              </a:ext>
            </a:extLst>
          </p:cNvPr>
          <p:cNvCxnSpPr>
            <a:cxnSpLocks/>
          </p:cNvCxnSpPr>
          <p:nvPr/>
        </p:nvCxnSpPr>
        <p:spPr>
          <a:xfrm flipH="1" flipV="1">
            <a:off x="4159125" y="5815366"/>
            <a:ext cx="738915" cy="38692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4B0F70B-7FAE-104A-A6B0-74B20A2774C6}"/>
              </a:ext>
            </a:extLst>
          </p:cNvPr>
          <p:cNvCxnSpPr>
            <a:cxnSpLocks/>
          </p:cNvCxnSpPr>
          <p:nvPr/>
        </p:nvCxnSpPr>
        <p:spPr>
          <a:xfrm flipH="1" flipV="1">
            <a:off x="6201297" y="4619702"/>
            <a:ext cx="740761" cy="46885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3875769-3487-4042-B849-F21BEFB64E75}"/>
              </a:ext>
            </a:extLst>
          </p:cNvPr>
          <p:cNvCxnSpPr>
            <a:cxnSpLocks/>
          </p:cNvCxnSpPr>
          <p:nvPr/>
        </p:nvCxnSpPr>
        <p:spPr>
          <a:xfrm flipH="1" flipV="1">
            <a:off x="4858995" y="4636142"/>
            <a:ext cx="703691" cy="42004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4B0F70B-7FAE-104A-A6B0-74B20A2774C6}"/>
              </a:ext>
            </a:extLst>
          </p:cNvPr>
          <p:cNvCxnSpPr>
            <a:cxnSpLocks/>
          </p:cNvCxnSpPr>
          <p:nvPr/>
        </p:nvCxnSpPr>
        <p:spPr>
          <a:xfrm flipV="1">
            <a:off x="7633228" y="661543"/>
            <a:ext cx="1" cy="234667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21A92AF-2B2E-1F43-8325-B5816E764D62}"/>
              </a:ext>
            </a:extLst>
          </p:cNvPr>
          <p:cNvCxnSpPr>
            <a:cxnSpLocks/>
          </p:cNvCxnSpPr>
          <p:nvPr/>
        </p:nvCxnSpPr>
        <p:spPr>
          <a:xfrm flipV="1">
            <a:off x="6238366" y="654207"/>
            <a:ext cx="0" cy="159218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BCD0766-0C53-1E4D-91A4-35F7CEABE4EC}"/>
              </a:ext>
            </a:extLst>
          </p:cNvPr>
          <p:cNvCxnSpPr>
            <a:cxnSpLocks/>
          </p:cNvCxnSpPr>
          <p:nvPr/>
        </p:nvCxnSpPr>
        <p:spPr>
          <a:xfrm flipV="1">
            <a:off x="4872522" y="671397"/>
            <a:ext cx="0" cy="159218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21A92AF-2B2E-1F43-8325-B5816E764D62}"/>
              </a:ext>
            </a:extLst>
          </p:cNvPr>
          <p:cNvCxnSpPr>
            <a:cxnSpLocks/>
          </p:cNvCxnSpPr>
          <p:nvPr/>
        </p:nvCxnSpPr>
        <p:spPr>
          <a:xfrm>
            <a:off x="7610837" y="3915240"/>
            <a:ext cx="50431" cy="239906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62FE88F-7CA6-C742-9776-F75846DE56F0}"/>
              </a:ext>
            </a:extLst>
          </p:cNvPr>
          <p:cNvCxnSpPr>
            <a:cxnSpLocks/>
          </p:cNvCxnSpPr>
          <p:nvPr/>
        </p:nvCxnSpPr>
        <p:spPr>
          <a:xfrm>
            <a:off x="6229282" y="4644415"/>
            <a:ext cx="24439" cy="166988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D8D80EF-2686-1A41-A4A1-2AA032954D3A}"/>
              </a:ext>
            </a:extLst>
          </p:cNvPr>
          <p:cNvCxnSpPr>
            <a:cxnSpLocks/>
          </p:cNvCxnSpPr>
          <p:nvPr/>
        </p:nvCxnSpPr>
        <p:spPr>
          <a:xfrm>
            <a:off x="4853425" y="4604628"/>
            <a:ext cx="24439" cy="166988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62FE88F-7CA6-C742-9776-F75846DE56F0}"/>
              </a:ext>
            </a:extLst>
          </p:cNvPr>
          <p:cNvCxnSpPr>
            <a:cxnSpLocks/>
          </p:cNvCxnSpPr>
          <p:nvPr/>
        </p:nvCxnSpPr>
        <p:spPr>
          <a:xfrm flipH="1" flipV="1">
            <a:off x="6944767" y="1007289"/>
            <a:ext cx="1361" cy="88265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E1314D2-A003-7E4A-9592-722D2A74D08A}"/>
              </a:ext>
            </a:extLst>
          </p:cNvPr>
          <p:cNvCxnSpPr>
            <a:cxnSpLocks/>
          </p:cNvCxnSpPr>
          <p:nvPr/>
        </p:nvCxnSpPr>
        <p:spPr>
          <a:xfrm flipH="1" flipV="1">
            <a:off x="5580269" y="987627"/>
            <a:ext cx="1361" cy="88265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62FE88F-7CA6-C742-9776-F75846DE56F0}"/>
              </a:ext>
            </a:extLst>
          </p:cNvPr>
          <p:cNvCxnSpPr>
            <a:cxnSpLocks/>
          </p:cNvCxnSpPr>
          <p:nvPr/>
        </p:nvCxnSpPr>
        <p:spPr>
          <a:xfrm>
            <a:off x="6957097" y="5081694"/>
            <a:ext cx="8286" cy="88532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7A81744-A39A-7040-806B-2762F3A5B807}"/>
              </a:ext>
            </a:extLst>
          </p:cNvPr>
          <p:cNvCxnSpPr>
            <a:cxnSpLocks/>
          </p:cNvCxnSpPr>
          <p:nvPr/>
        </p:nvCxnSpPr>
        <p:spPr>
          <a:xfrm>
            <a:off x="5590671" y="5052992"/>
            <a:ext cx="8286" cy="88532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62FE88F-7CA6-C742-9776-F75846DE56F0}"/>
              </a:ext>
            </a:extLst>
          </p:cNvPr>
          <p:cNvCxnSpPr>
            <a:cxnSpLocks/>
          </p:cNvCxnSpPr>
          <p:nvPr/>
        </p:nvCxnSpPr>
        <p:spPr>
          <a:xfrm>
            <a:off x="4176368" y="1008629"/>
            <a:ext cx="0" cy="89911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BD18D2E-4822-264F-9CBE-1B5B9969A29D}"/>
              </a:ext>
            </a:extLst>
          </p:cNvPr>
          <p:cNvCxnSpPr>
            <a:cxnSpLocks/>
          </p:cNvCxnSpPr>
          <p:nvPr/>
        </p:nvCxnSpPr>
        <p:spPr>
          <a:xfrm flipV="1">
            <a:off x="4192628" y="4957478"/>
            <a:ext cx="0" cy="86981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783644E-C0DF-8F43-9922-C57FA9AD0345}"/>
              </a:ext>
            </a:extLst>
          </p:cNvPr>
          <p:cNvCxnSpPr>
            <a:cxnSpLocks/>
            <a:endCxn id="16" idx="4"/>
          </p:cNvCxnSpPr>
          <p:nvPr/>
        </p:nvCxnSpPr>
        <p:spPr>
          <a:xfrm flipH="1" flipV="1">
            <a:off x="3936485" y="3552568"/>
            <a:ext cx="234962" cy="153598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9D0AB78-477F-B842-A1B9-2B541825CD1A}"/>
              </a:ext>
            </a:extLst>
          </p:cNvPr>
          <p:cNvCxnSpPr>
            <a:cxnSpLocks/>
            <a:endCxn id="16" idx="4"/>
          </p:cNvCxnSpPr>
          <p:nvPr/>
        </p:nvCxnSpPr>
        <p:spPr>
          <a:xfrm flipH="1">
            <a:off x="3936485" y="1842703"/>
            <a:ext cx="226914" cy="170986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D116F4E0-94FE-0A49-8FFE-322F4D386DC0}"/>
              </a:ext>
            </a:extLst>
          </p:cNvPr>
          <p:cNvSpPr txBox="1"/>
          <p:nvPr/>
        </p:nvSpPr>
        <p:spPr>
          <a:xfrm>
            <a:off x="8924556" y="1606378"/>
            <a:ext cx="859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drone</a:t>
            </a:r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90" name="TextBox 8">
            <a:extLst>
              <a:ext uri="{FF2B5EF4-FFF2-40B4-BE49-F238E27FC236}">
                <a16:creationId xmlns:a16="http://schemas.microsoft.com/office/drawing/2014/main" id="{F5EC0C78-78AC-EB4F-AC19-60CE695369F5}"/>
              </a:ext>
            </a:extLst>
          </p:cNvPr>
          <p:cNvSpPr txBox="1"/>
          <p:nvPr/>
        </p:nvSpPr>
        <p:spPr>
          <a:xfrm>
            <a:off x="8924556" y="4772812"/>
            <a:ext cx="859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drone</a:t>
            </a:r>
            <a:r>
              <a:rPr lang="en-US" altLang="zh-CN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684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ECDF3C33-CB06-1740-ABC7-5212D4EE7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29000"/>
            <a:ext cx="4521200" cy="325120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88237D39-AFD9-FF49-9AD9-22F1A0A39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643" y="239583"/>
            <a:ext cx="4521200" cy="32512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C79BCE2-E15D-BA45-998B-7B5D9C949629}"/>
              </a:ext>
            </a:extLst>
          </p:cNvPr>
          <p:cNvCxnSpPr/>
          <p:nvPr/>
        </p:nvCxnSpPr>
        <p:spPr>
          <a:xfrm>
            <a:off x="6370080" y="2868483"/>
            <a:ext cx="0" cy="11210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DD19FD7-5BA2-1A42-892D-21A3D3E93900}"/>
              </a:ext>
            </a:extLst>
          </p:cNvPr>
          <p:cNvCxnSpPr/>
          <p:nvPr/>
        </p:nvCxnSpPr>
        <p:spPr>
          <a:xfrm>
            <a:off x="10254220" y="2868483"/>
            <a:ext cx="0" cy="11210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DC579D6-1C89-794E-B9EE-83640FF253A2}"/>
              </a:ext>
            </a:extLst>
          </p:cNvPr>
          <p:cNvCxnSpPr>
            <a:cxnSpLocks/>
            <a:stCxn id="49" idx="7"/>
          </p:cNvCxnSpPr>
          <p:nvPr/>
        </p:nvCxnSpPr>
        <p:spPr>
          <a:xfrm flipV="1">
            <a:off x="6443035" y="2624244"/>
            <a:ext cx="173438" cy="74781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1A0D0C-1DAE-1C4A-BC6E-7FE2785642DB}"/>
              </a:ext>
            </a:extLst>
          </p:cNvPr>
          <p:cNvCxnSpPr>
            <a:cxnSpLocks/>
          </p:cNvCxnSpPr>
          <p:nvPr/>
        </p:nvCxnSpPr>
        <p:spPr>
          <a:xfrm>
            <a:off x="6410123" y="3459971"/>
            <a:ext cx="234038" cy="90196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05F749CE-4A1B-654E-803B-9D28357FB8B5}"/>
              </a:ext>
            </a:extLst>
          </p:cNvPr>
          <p:cNvSpPr/>
          <p:nvPr/>
        </p:nvSpPr>
        <p:spPr>
          <a:xfrm>
            <a:off x="6266905" y="3341083"/>
            <a:ext cx="206349" cy="21148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7AE8C60-3288-5442-9C1A-B158C0A433DC}"/>
              </a:ext>
            </a:extLst>
          </p:cNvPr>
          <p:cNvCxnSpPr>
            <a:cxnSpLocks/>
          </p:cNvCxnSpPr>
          <p:nvPr/>
        </p:nvCxnSpPr>
        <p:spPr>
          <a:xfrm>
            <a:off x="6602708" y="2643463"/>
            <a:ext cx="773590" cy="41612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61D5B5A-C4A0-534E-8667-89DC1D1FB521}"/>
              </a:ext>
            </a:extLst>
          </p:cNvPr>
          <p:cNvCxnSpPr>
            <a:cxnSpLocks/>
          </p:cNvCxnSpPr>
          <p:nvPr/>
        </p:nvCxnSpPr>
        <p:spPr>
          <a:xfrm>
            <a:off x="7963166" y="2643463"/>
            <a:ext cx="773590" cy="41612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BBB0E21-1A6A-124A-84EF-BA99EBE4F909}"/>
              </a:ext>
            </a:extLst>
          </p:cNvPr>
          <p:cNvCxnSpPr>
            <a:cxnSpLocks/>
          </p:cNvCxnSpPr>
          <p:nvPr/>
        </p:nvCxnSpPr>
        <p:spPr>
          <a:xfrm>
            <a:off x="9324581" y="2630515"/>
            <a:ext cx="773590" cy="41612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39A154F-8509-B348-A4D5-CF6897246698}"/>
              </a:ext>
            </a:extLst>
          </p:cNvPr>
          <p:cNvCxnSpPr>
            <a:cxnSpLocks/>
          </p:cNvCxnSpPr>
          <p:nvPr/>
        </p:nvCxnSpPr>
        <p:spPr>
          <a:xfrm>
            <a:off x="7291438" y="3843236"/>
            <a:ext cx="773590" cy="41612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D1ED2B3-77FA-5B40-9699-A813B9945C70}"/>
              </a:ext>
            </a:extLst>
          </p:cNvPr>
          <p:cNvCxnSpPr>
            <a:cxnSpLocks/>
          </p:cNvCxnSpPr>
          <p:nvPr/>
        </p:nvCxnSpPr>
        <p:spPr>
          <a:xfrm>
            <a:off x="8671961" y="3863126"/>
            <a:ext cx="773590" cy="41612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21B4C24-1E0D-7444-A568-D2F425DE5178}"/>
              </a:ext>
            </a:extLst>
          </p:cNvPr>
          <p:cNvCxnSpPr>
            <a:cxnSpLocks/>
          </p:cNvCxnSpPr>
          <p:nvPr/>
        </p:nvCxnSpPr>
        <p:spPr>
          <a:xfrm flipV="1">
            <a:off x="7274961" y="2624244"/>
            <a:ext cx="715757" cy="38862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614877D-76BB-F944-B65C-9F5853120C53}"/>
              </a:ext>
            </a:extLst>
          </p:cNvPr>
          <p:cNvCxnSpPr>
            <a:cxnSpLocks/>
          </p:cNvCxnSpPr>
          <p:nvPr/>
        </p:nvCxnSpPr>
        <p:spPr>
          <a:xfrm flipV="1">
            <a:off x="8659896" y="2619588"/>
            <a:ext cx="715757" cy="38862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0DFFCDA-CDC1-6C49-81A9-2B411C2F47AE}"/>
              </a:ext>
            </a:extLst>
          </p:cNvPr>
          <p:cNvCxnSpPr>
            <a:cxnSpLocks/>
          </p:cNvCxnSpPr>
          <p:nvPr/>
        </p:nvCxnSpPr>
        <p:spPr>
          <a:xfrm flipV="1">
            <a:off x="6655058" y="3866128"/>
            <a:ext cx="715757" cy="38862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BB00445-D41D-414D-ACF1-09A2AEB2932F}"/>
              </a:ext>
            </a:extLst>
          </p:cNvPr>
          <p:cNvCxnSpPr>
            <a:cxnSpLocks/>
          </p:cNvCxnSpPr>
          <p:nvPr/>
        </p:nvCxnSpPr>
        <p:spPr>
          <a:xfrm flipV="1">
            <a:off x="7986364" y="3840893"/>
            <a:ext cx="715757" cy="38862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FC2FB8F-7BC8-8741-8638-425854EF3190}"/>
              </a:ext>
            </a:extLst>
          </p:cNvPr>
          <p:cNvCxnSpPr>
            <a:cxnSpLocks/>
          </p:cNvCxnSpPr>
          <p:nvPr/>
        </p:nvCxnSpPr>
        <p:spPr>
          <a:xfrm flipV="1">
            <a:off x="9379106" y="3864988"/>
            <a:ext cx="715757" cy="38862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17894A0-544B-8E45-8A9B-429BCF269656}"/>
              </a:ext>
            </a:extLst>
          </p:cNvPr>
          <p:cNvCxnSpPr>
            <a:cxnSpLocks/>
          </p:cNvCxnSpPr>
          <p:nvPr/>
        </p:nvCxnSpPr>
        <p:spPr>
          <a:xfrm flipH="1">
            <a:off x="9324581" y="666637"/>
            <a:ext cx="754599" cy="40985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95B26B9-F577-F743-A160-AF25305F8BE0}"/>
              </a:ext>
            </a:extLst>
          </p:cNvPr>
          <p:cNvCxnSpPr>
            <a:cxnSpLocks/>
          </p:cNvCxnSpPr>
          <p:nvPr/>
        </p:nvCxnSpPr>
        <p:spPr>
          <a:xfrm flipH="1">
            <a:off x="7947522" y="671397"/>
            <a:ext cx="754599" cy="40985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C9D5573-791F-2144-AB77-326373FCEE2E}"/>
              </a:ext>
            </a:extLst>
          </p:cNvPr>
          <p:cNvCxnSpPr>
            <a:cxnSpLocks/>
          </p:cNvCxnSpPr>
          <p:nvPr/>
        </p:nvCxnSpPr>
        <p:spPr>
          <a:xfrm flipH="1">
            <a:off x="6584879" y="641850"/>
            <a:ext cx="754599" cy="40985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8C7368B-F4BF-3446-A152-018BE6A98BA0}"/>
              </a:ext>
            </a:extLst>
          </p:cNvPr>
          <p:cNvCxnSpPr>
            <a:cxnSpLocks/>
          </p:cNvCxnSpPr>
          <p:nvPr/>
        </p:nvCxnSpPr>
        <p:spPr>
          <a:xfrm flipH="1">
            <a:off x="7261585" y="1853411"/>
            <a:ext cx="754599" cy="40985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5480724-74FC-4A42-81AF-6C46B97CEC18}"/>
              </a:ext>
            </a:extLst>
          </p:cNvPr>
          <p:cNvCxnSpPr>
            <a:cxnSpLocks/>
          </p:cNvCxnSpPr>
          <p:nvPr/>
        </p:nvCxnSpPr>
        <p:spPr>
          <a:xfrm flipH="1">
            <a:off x="8621054" y="1878441"/>
            <a:ext cx="754599" cy="40985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B741460-1E29-764A-8FDC-7CC92B2C85CA}"/>
              </a:ext>
            </a:extLst>
          </p:cNvPr>
          <p:cNvCxnSpPr>
            <a:cxnSpLocks/>
          </p:cNvCxnSpPr>
          <p:nvPr/>
        </p:nvCxnSpPr>
        <p:spPr>
          <a:xfrm flipH="1" flipV="1">
            <a:off x="9340265" y="5827293"/>
            <a:ext cx="738915" cy="38692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A62B794-9967-5540-A68A-DCC135802D76}"/>
              </a:ext>
            </a:extLst>
          </p:cNvPr>
          <p:cNvCxnSpPr>
            <a:cxnSpLocks/>
          </p:cNvCxnSpPr>
          <p:nvPr/>
        </p:nvCxnSpPr>
        <p:spPr>
          <a:xfrm flipH="1" flipV="1">
            <a:off x="7974784" y="5827293"/>
            <a:ext cx="738915" cy="38692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E0D01F9-F6C9-184A-A182-371CB48E8ECF}"/>
              </a:ext>
            </a:extLst>
          </p:cNvPr>
          <p:cNvCxnSpPr>
            <a:cxnSpLocks/>
          </p:cNvCxnSpPr>
          <p:nvPr/>
        </p:nvCxnSpPr>
        <p:spPr>
          <a:xfrm flipH="1" flipV="1">
            <a:off x="6592720" y="5815366"/>
            <a:ext cx="738915" cy="38692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5A766CA-FB2E-A24F-8BF3-47CF609F78C0}"/>
              </a:ext>
            </a:extLst>
          </p:cNvPr>
          <p:cNvCxnSpPr>
            <a:cxnSpLocks/>
          </p:cNvCxnSpPr>
          <p:nvPr/>
        </p:nvCxnSpPr>
        <p:spPr>
          <a:xfrm flipH="1" flipV="1">
            <a:off x="8634892" y="4619702"/>
            <a:ext cx="740761" cy="46885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F36DF9A-AB8E-7448-A738-3305FB32E068}"/>
              </a:ext>
            </a:extLst>
          </p:cNvPr>
          <p:cNvCxnSpPr>
            <a:cxnSpLocks/>
          </p:cNvCxnSpPr>
          <p:nvPr/>
        </p:nvCxnSpPr>
        <p:spPr>
          <a:xfrm flipH="1" flipV="1">
            <a:off x="7292590" y="4636142"/>
            <a:ext cx="703691" cy="42004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F28A64B-672A-AF4B-B2ED-7D6DAEB5075E}"/>
              </a:ext>
            </a:extLst>
          </p:cNvPr>
          <p:cNvCxnSpPr>
            <a:cxnSpLocks/>
          </p:cNvCxnSpPr>
          <p:nvPr/>
        </p:nvCxnSpPr>
        <p:spPr>
          <a:xfrm flipV="1">
            <a:off x="10066823" y="661543"/>
            <a:ext cx="1" cy="234667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2BD5D69-622E-154B-A4A6-D655C36D42F8}"/>
              </a:ext>
            </a:extLst>
          </p:cNvPr>
          <p:cNvCxnSpPr>
            <a:cxnSpLocks/>
          </p:cNvCxnSpPr>
          <p:nvPr/>
        </p:nvCxnSpPr>
        <p:spPr>
          <a:xfrm flipV="1">
            <a:off x="8671961" y="654207"/>
            <a:ext cx="0" cy="159218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E77388B-DA3B-324A-99CC-88198E9F6859}"/>
              </a:ext>
            </a:extLst>
          </p:cNvPr>
          <p:cNvCxnSpPr>
            <a:cxnSpLocks/>
          </p:cNvCxnSpPr>
          <p:nvPr/>
        </p:nvCxnSpPr>
        <p:spPr>
          <a:xfrm flipV="1">
            <a:off x="7306117" y="671397"/>
            <a:ext cx="0" cy="159218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8379B48-1469-C541-9C7F-82AB7914B96E}"/>
              </a:ext>
            </a:extLst>
          </p:cNvPr>
          <p:cNvCxnSpPr>
            <a:cxnSpLocks/>
          </p:cNvCxnSpPr>
          <p:nvPr/>
        </p:nvCxnSpPr>
        <p:spPr>
          <a:xfrm>
            <a:off x="10044432" y="3915240"/>
            <a:ext cx="50431" cy="239906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226C28D-04A2-7241-A8A7-2E76309534BB}"/>
              </a:ext>
            </a:extLst>
          </p:cNvPr>
          <p:cNvCxnSpPr>
            <a:cxnSpLocks/>
          </p:cNvCxnSpPr>
          <p:nvPr/>
        </p:nvCxnSpPr>
        <p:spPr>
          <a:xfrm>
            <a:off x="8662877" y="4644415"/>
            <a:ext cx="24439" cy="166988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856A827-BBC1-814D-ADEF-15DD4A98FC4B}"/>
              </a:ext>
            </a:extLst>
          </p:cNvPr>
          <p:cNvCxnSpPr>
            <a:cxnSpLocks/>
          </p:cNvCxnSpPr>
          <p:nvPr/>
        </p:nvCxnSpPr>
        <p:spPr>
          <a:xfrm>
            <a:off x="7287020" y="4604628"/>
            <a:ext cx="24439" cy="166988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1B6A193-779D-6447-9519-B90CB78D9DF8}"/>
              </a:ext>
            </a:extLst>
          </p:cNvPr>
          <p:cNvCxnSpPr>
            <a:cxnSpLocks/>
          </p:cNvCxnSpPr>
          <p:nvPr/>
        </p:nvCxnSpPr>
        <p:spPr>
          <a:xfrm flipH="1" flipV="1">
            <a:off x="9378362" y="1007289"/>
            <a:ext cx="1361" cy="88265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94E9234-165D-D445-9EA7-243B7D151AA2}"/>
              </a:ext>
            </a:extLst>
          </p:cNvPr>
          <p:cNvCxnSpPr>
            <a:cxnSpLocks/>
          </p:cNvCxnSpPr>
          <p:nvPr/>
        </p:nvCxnSpPr>
        <p:spPr>
          <a:xfrm flipH="1" flipV="1">
            <a:off x="8013864" y="987627"/>
            <a:ext cx="1361" cy="88265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B6BA348-E4E9-D74C-82B9-F5D00C72FA7F}"/>
              </a:ext>
            </a:extLst>
          </p:cNvPr>
          <p:cNvCxnSpPr>
            <a:cxnSpLocks/>
          </p:cNvCxnSpPr>
          <p:nvPr/>
        </p:nvCxnSpPr>
        <p:spPr>
          <a:xfrm>
            <a:off x="9390692" y="5081694"/>
            <a:ext cx="8286" cy="88532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4035CD1-9189-B84C-A83E-A237F9ABF396}"/>
              </a:ext>
            </a:extLst>
          </p:cNvPr>
          <p:cNvCxnSpPr>
            <a:cxnSpLocks/>
          </p:cNvCxnSpPr>
          <p:nvPr/>
        </p:nvCxnSpPr>
        <p:spPr>
          <a:xfrm>
            <a:off x="8024266" y="5052992"/>
            <a:ext cx="8286" cy="88532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4BBDA5C-8B6D-3241-87C0-B582C96BDFE1}"/>
              </a:ext>
            </a:extLst>
          </p:cNvPr>
          <p:cNvCxnSpPr>
            <a:cxnSpLocks/>
          </p:cNvCxnSpPr>
          <p:nvPr/>
        </p:nvCxnSpPr>
        <p:spPr>
          <a:xfrm>
            <a:off x="6609963" y="1008629"/>
            <a:ext cx="0" cy="89911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C97D8F7-912F-5F47-B46B-96B62747ADDB}"/>
              </a:ext>
            </a:extLst>
          </p:cNvPr>
          <p:cNvCxnSpPr>
            <a:cxnSpLocks/>
          </p:cNvCxnSpPr>
          <p:nvPr/>
        </p:nvCxnSpPr>
        <p:spPr>
          <a:xfrm flipV="1">
            <a:off x="6626223" y="4957478"/>
            <a:ext cx="0" cy="86981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2E3060B-B025-434D-88ED-B19577BE8551}"/>
              </a:ext>
            </a:extLst>
          </p:cNvPr>
          <p:cNvCxnSpPr>
            <a:cxnSpLocks/>
            <a:endCxn id="49" idx="4"/>
          </p:cNvCxnSpPr>
          <p:nvPr/>
        </p:nvCxnSpPr>
        <p:spPr>
          <a:xfrm flipH="1" flipV="1">
            <a:off x="6370080" y="3552568"/>
            <a:ext cx="234962" cy="153598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4BF6799-D002-EC48-A4BE-FCDEF94737DC}"/>
              </a:ext>
            </a:extLst>
          </p:cNvPr>
          <p:cNvCxnSpPr>
            <a:cxnSpLocks/>
            <a:endCxn id="49" idx="4"/>
          </p:cNvCxnSpPr>
          <p:nvPr/>
        </p:nvCxnSpPr>
        <p:spPr>
          <a:xfrm flipH="1">
            <a:off x="6370080" y="1842703"/>
            <a:ext cx="226914" cy="170986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4" name="Picture 163">
            <a:extLst>
              <a:ext uri="{FF2B5EF4-FFF2-40B4-BE49-F238E27FC236}">
                <a16:creationId xmlns:a16="http://schemas.microsoft.com/office/drawing/2014/main" id="{CFBCA7DF-5067-7542-A15E-EA88ECA914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2100954" y="214642"/>
            <a:ext cx="4277164" cy="644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750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7082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10</Words>
  <Application>Microsoft Macintosh PowerPoint</Application>
  <PresentationFormat>Widescreen</PresentationFormat>
  <Paragraphs>8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 C</dc:creator>
  <cp:lastModifiedBy>Z C</cp:lastModifiedBy>
  <cp:revision>5</cp:revision>
  <dcterms:created xsi:type="dcterms:W3CDTF">2020-06-02T17:50:02Z</dcterms:created>
  <dcterms:modified xsi:type="dcterms:W3CDTF">2020-06-03T16:31:03Z</dcterms:modified>
</cp:coreProperties>
</file>