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7"/>
    <p:restoredTop sz="94726"/>
  </p:normalViewPr>
  <p:slideViewPr>
    <p:cSldViewPr snapToGrid="0" snapToObjects="1">
      <p:cViewPr>
        <p:scale>
          <a:sx n="100" d="100"/>
          <a:sy n="100" d="100"/>
        </p:scale>
        <p:origin x="6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05:52:3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1688 179 24575,'-9'-5'0,"4"-3"0,-3 7 0,3-7 0,-8 3 0,0-4 0,-17-4 0,9 7 0,-28-13 0,30 12 0,-17-6 0,18 1 0,-1 10 0,-2-6 0,7 8 0,1-4 0,4 3 0,0-3 0,0 4 0,0 0 0,0 0 0,1 0 0,-9-4 0,6 3 0,-18-7 0,17 7 0,-20-11 0,20 10 0,-13-6 0,15 8 0,-7 0 0,7 0 0,-10 0 0,5 0 0,-3 0 0,5-4 0,-3 3 0,5-2 0,-30 3 0,26 0 0,-25-4 0,29 3 0,-10-3 0,11 4 0,-14 0 0,12 0 0,-21 0 0,22 0 0,-26 0 0,24 0 0,-23 0 0,24 0 0,-21 0 0,21 0 0,-20 0 0,20 0 0,-13 0 0,15 0 0,-10 0 0,9 0 0,-10 0 0,11 0 0,-11 0 0,10 4 0,-13-4 0,13 4 0,-14 0 0,14-3 0,-10 3 0,12-4 0,-12 4 0,10-3 0,-14 7 0,14-7 0,-6 3 0,9-4 0,-1 0 0,0 0 0,0 0 0,0 0 0,4 4 0,-3-3 0,3 3 0,-4-4 0,0 0 0,4 3 0,-3-2 0,3 7 0,1-3 0,0 4 0,0 0 0,-1-4 0,0 2 0,-3-6 0,7 7 0,-3-3 0,4 4 0,-4-4 0,3 3 0,-3-3 0,4 7 0,-4-2 0,-1 11 0,0-11 0,1 7 0,4-8 0,0 11 0,0-8 0,0 24 0,0-23 0,0 23 0,0-24 0,0 16 0,0-17 0,0 13 0,0-13 0,0 9 0,0-10 0,0 7 0,0-7 0,0 2 0,0-3 0,0 0 0,0 0 0,0-1 0,0 1 0,0 0 0,0 8 0,0-7 0,0 19 0,0-18 0,0 26 0,0-25 0,0 25 0,0-22 0,0 14 0,0-10 0,0 10 0,0-9 0,0 17 0,0-20 0,0 23 0,0-28 0,0 28 0,0-23 0,0 28 0,0-23 0,0 26 0,0-26 0,0 53 0,0-37 0,0 40 0,0-47 0,0 27 0,0-38 0,0 33 0,0-40 0,0 23 0,0-20 0,0 21 0,0-16 0,0 31 0,0-28 0,0 32 0,0-34 0,0 36 0,0-38 0,0 34 0,0-38 0,0 21 0,0-21 0,0 20 0,0-23 0,0 39 0,0-33 0,0 34 0,0-33 0,0 35 0,0-22 0,0 37 0,0-27 0,0 9 0,0 4 0,0 15 0,0 4 0,0 1 0,0 15 0,0 4 0,0-2 0,0-13 0,-2 0 0,0-6 0,1-29 0,-7 25 0,7-39 0,-3 10 0,4-21 0,-4 13 0,3-17 0,-3 16 0,4-16 0,0 29 0,-4-23 0,3 31 0,-3-32 0,4 24 0,-3-24 0,2 24 0,-3-24 0,4 20 0,-4-21 0,3 13 0,-3-13 0,4 24 0,0-25 0,0 33 0,0-35 0,0 28 0,0-24 0,0 20 0,0-21 0,0 21 0,0-20 0,0 20 0,0-24 0,0 23 0,0-28 0,0 21 0,0-23 0,0 15 0,0-14 0,0 17 0,0-16 0,0 20 0,0-16 0,0 13 0,0-11 0,4 16 0,-3-14 0,2 21 0,1-24 0,-3 15 0,3-21 0,-4 13 0,0-13 0,0 13 0,0-13 0,4 14 0,-3-15 0,3 15 0,-4-14 0,0 13 0,0-13 0,0 13 0,0-13 0,4 13 0,-3-13 0,3 13 0,-4-13 0,0 10 0,0-11 0,0 10 0,0-9 0,4 13 0,-3-13 0,3 9 0,-4-10 0,4 7 0,-3-7 0,6 6 0,-6-6 0,7 7 0,-7-8 0,7 8 0,-7-7 0,7 10 0,-7-9 0,3 13 0,-4-13 0,0 14 0,0-15 0,0 15 0,0-14 0,0 9 0,0-10 0,4 18 0,-4-15 0,4 19 0,-4-17 0,0 14 0,0-13 0,0 12 0,0-17 0,0 13 0,0-9 0,0 14 0,0-13 0,0 16 0,0-20 0,0 12 0,0-14 0,0 7 0,0-8 0,0 4 0,0-4 0,0 8 0,-4-7 0,-1 19 0,1-18 0,0 18 0,4-19 0,0 11 0,0-11 0,0 6 0,0-6 0,0 3 0,0-4 0,0-1 0,-4 1 0,3 0 0,-3 0 0,-8 11 0,1-4 0,-17 34 0,11-16 0,-3 55 0,7-42 0,1 2 0,1 0 0,-5-4 0,-10 44 0,18-53 0,-10 28 0,16-48 0,-10 17 0,11-23 0,-3 7 0,8-12 0,5-1 0,5-4 0,3 0 0,5-4 0,-8 3 0,22-7 0,-18 7 0,39-7 0,-34 7 0,43-9 0,-42 9 0,34-9 0,-40 9 0,22-3 0,-28 4 0,16 0 0,-17 0 0,5 0 0,-11-4 0,3 3 0,-3-3 0,4 4 0,0 0 0,3 0 0,-2 0 0,7 0 0,-7 0 0,6 0 0,-2 0 0,11 0 0,-9 0 0,20 0 0,-19 0 0,20 0 0,-22 0 0,22 0 0,-25 0 0,24 4 0,-24-3 0,16 7 0,-17-7 0,10 3 0,-12-4 0,8 4 0,-7-3 0,3 3 0,-5-4 0,1 0 0,0 3 0,4-2 0,-4 3 0,16-4 0,-13 0 0,20 0 0,-20 0 0,12 0 0,-14 0 0,2 0 0,-3 0 0,0 0 0,0 0 0,4 4 0,-4-3 0,20 3 0,-13-4 0,21 0 0,-17 0 0,13 0 0,-17 0 0,16 0 0,-16 0 0,21 0 0,-17 0 0,25 0 0,-23 0 0,23 0 0,-29 0 0,13 0 0,-20 0 0,0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42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24575,'10'4'0,"2"-3"0,-11 6 0,7-6 0,-7 7 0,7-7 0,-7 7 0,6-7 0,-6 7 0,7-3 0,-3 0 0,4 2 0,-4-2 0,3 4 0,-4 0 0,5 21 0,-4-3 0,3 35 0,-1-19 0,-2 27 0,1-27 0,-3 9 0,-1 0 0,4-10 0,-1 19 0,0-2 0,0-31 0,7 47 0,-10-49 0,10 4 0,-11-13 0,6-5 0,-6-2 0,3 3 0,-4-4 0,0-4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58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538 312 24575,'0'14'0,"0"-1"0,0-5 0,-4 5 0,-1-3 0,-8 3 0,4-9 0,-4 0 0,4-4 0,0 0 0,-4 0 0,3 0 0,-7 0 0,7 0 0,-10-4 0,9-1 0,-14-3 0,14-1 0,-14 0 0,18 0 0,-8 4 0,14-3 0,-3 3 0,4-4 0,0 0 0,7 0 0,-1-4 0,36-2 0,-22 4 0,57-14 0,-41 21 0,34-19 0,-39 21 0,14-10 0,-29 7 0,16 0 0,-21 1 0,6 0 0,-8 3 0,-1-3 0,1 8 0,0 1 0,0 4 0,-4 0 0,-1 0 0,-1 11 0,2-8 0,0 20 0,-1-16 0,-4 13 0,0-14 0,-12 17 0,5-15 0,-25 12 0,19-19 0,-31 5 0,26-13 0,-27 6 0,24-8 0,-43-6 0,38 1 0,-71-19 0,69 12 0,-19-10 0,3 0 0,23 8 0,-21-25 0,37 24 0,1-14 0,4 13 0,0-13 0,0 19 0,8-19 0,-2 17 0,14-13 0,-9 15 0,29-2 0,-22 7 0,35-3 0,-31 7 0,36-3 0,-34 4 0,34 0 0,-36 0 0,26 4 0,-30-3 0,22 10 0,-28-9 0,8 10 0,-15-7 0,3 4 0,-7-1 0,3 9 0,-4-6 0,-4 17 0,-1-16 0,-20 24 0,9-19 0,-56 29 0,34-26 0,-11 0 0,1-2 0,12-6 0,-37 1 0,54-9 0,-20-4 0,30 0 0,-4-4 0,8-1 0,1-32 0,4 21 0,0-24 0,4 26 0,37-31 0,10 10 0,7 5 0,5 0 0,27-12-2556,4 18 1,2 5 2555,-46 7 0,0 1 0,18 0 0,8 1 0,-11 3 0,11 5 0,-10-3 0,-8 1 0,-30 4 0,14 4 0,-31 1 0,5 23 0,-11-11 5111,-1 28-5111,-4-28 0,-4 23 0,-5-23 0,-30 27 0,-13-21 0,-20-4 0,-8-3-560,23-9 1,-6-3 559,-14 0 0,-16-2 0,-2 0 0,13-1 0,-2 0 0,1-2 0,8 0 0,-11 0 0,4 0 0,16-1 0,-15-4 0,4-13 0,68 5 0,5-16 0,4 14 0,0-20 0,0 23 1119,4-23-1119,-3 24 0,15-13 0,-10 19 0,27-6 0,-21 11 0,28-3 0,-23 4 0,20 12 0,-21-5 0,8 21 0,-18-16 0,6 12 0,-11-14 0,3 11 0,0-15 0,1 2 0,3-13 0,1-8 0,4-4 0,0 2 0,9-6 0,-7 11 0,5 1 0,-10 5 0,14 4 0,-8 0 0,17 12 0,-17-1 0,12 14 0,-21-10 0,13 13 0,-18-12 0,5 13 0,-7-14 0,0 9 0,-4-9 0,-5 6 0,4-7 0,-15-5 0,13-5 0,-10-4 0,12-4 0,1-1 0,8-16 0,5 9 0,16-16 0,-4 17 0,16-10 0,-22 15 0,6-6 0,-12 11 0,-4 1 0,3 5 0,-8 4 0,4 0 0,-8 7 0,-1-1 0,-11 14 0,9-13 0,-9 1 0,15-10 0,-3-6 0,4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8T03:12:03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1065 24575,'8'-9'0,"15"-2"0,2 0 0,31-2 0,-13 0 0,21-4 0,0-4 0,-21 7 0,27-11 0,-47 22 0,18-17 0,-27 14 0,15-11 0,-18 11 0,10-6 0,-12 11 0,0-6 0,-1 6 0,13-11 0,-9 6 0,20-11 0,-20 7 0,20-11 0,-20 14 0,12-12 0,-14 13 0,10-11 0,-9 11 0,13-6 0,-13 7 0,14-8 0,-15 7 0,15-10 0,-11 6 0,12-3 0,-11 0 0,9 4 0,-13 0 0,17-4 0,-12 3 0,5-3 0,-8 8 0,7-7 0,-8 11 0,16-15 0,-17 10 0,21-11 0,-19 7 0,39-11 0,-15 5 0,25-3 0,12-7 0,-21 18 0,11-13 0,-10 12 0,-11 1 0,21-16 0,-28 12 0,6-9 0,-23 8 0,1 4 0,-10 0 0,3 4 0,-5-3 0,1 3 0,0 0 0,-4-3 0,3 7 0,-3-3 0,3 0 0,-3-1 0,3 0 0,-3-3 0,4 4 0,-4-5 0,3 4 0,-7-3 0,6 7 0,-6-7 0,7 7 0,-7-7 0,7 3 0,-3 0 0,8-7 0,-4 6 0,4-7 0,-4 4 0,3-3 0,-2 2 0,7-3 0,-11 4 0,9 0 0,-9 0 0,7-4 0,-4 7 0,0-6 0,-1 7 0,1-3 0,-4-1 0,3 4 0,-7-3 0,7 7 0,-7-7 0,6 7 0,-6-7 0,7 7 0,-7-7 0,7 7 0,-7-3 0,3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8T03:12:07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24575,'32'0'0,"1"0"0,25 0-2701,-15 0 2701,35 0 0,-35 0 0,15 0 0,-3 0 0,2 0 0,19 0 0,9 0 0,1 0 0,4 0 0,-12 0 0,-5 0 0,-11 0 0,-6 0 0,-6 0 0,-26 0 858,27 0-858,-36 0 445,6 0-445,-13 0 0,1 0 0,0 0 1398,0 0-1398,0 4 0,-1-3 0,5 2 0,5-3 0,0 0 0,27 0 0,-25 0 0,20 4 0,-30-3 0,18 3 0,-15 0 0,19-3 0,-21 3 0,13-4 0,-9 0 0,18 0 0,-16 0 0,53 0 0,-46 0 0,71 6 0,-69-5 0,42 9 0,-47-9 0,20 3 0,-21-4 0,13 0 0,-17 4 0,16-3 0,-16 3 0,21-4 0,-21 0 0,32 0 0,-29 0 0,26 3 0,-30-2 0,6 3 0,-12-4 0,3 0 0,-2 0 0,11 0 0,-7 0 0,20 0 0,-14 0 0,29 0 0,-31 0 0,30 0 0,-35 0 0,23 0 0,-24 0 0,16 0 0,-13 0 0,22 0 0,-15 0 0,23 4 0,-25-3 0,33 3 0,-30-4 0,30 0 0,-32 0 0,12 0 0,-15 0 0,8 0 0,-12 0 0,7 0 0,-11 0 0,6 0 0,-6 0 0,11 0 0,-11 0 0,19 0 0,-18 0 0,29 0 0,-22 0 0,23 0 0,-25 0 0,12 0 0,-17 0 0,13 0 0,-13 0 0,13 0 0,-9 0 0,14 0 0,-13 0 0,28 0 0,-25 0 0,14 0 0,-21 0 0,5 0 0,-2 0 0,6 0 0,-3 0 0,-1-4 0,1 3 0,0-3 0,3 4 0,-2-4 0,6 3 0,-6-3 0,-2 0 0,4 3 0,-10-3 0,9 0 0,-10 3 0,6-3 0,-6 4 0,11 0 0,-7 0 0,20 0 0,-10 0 0,6 0 0,-12 0 0,2-3 0,-9 2 0,14-3 0,-11 4 0,4 0 0,-5 0 0,-1 0 0,-2 0 0,7 0 0,-4 0 0,1 0 0,-1 0 0,-1 0 0,-2 0 0,7 0 0,-7 0 0,2 0 0,-3 0 0,12 0 0,-6 0 0,11 0 0,-5 0 0,2 0 0,-5-4 0,10 3 0,-12-3 0,13 0 0,-14 3 0,13-3 0,-12 4 0,9 0 0,-3 0 0,-3 0 0,2 0 0,1 0 0,-4 0 0,7 0 0,-10 0 0,13 0 0,-16 0 0,17 0 0,-19 0 0,15-4 0,-11 3 0,16-3 0,-11 4 0,11 0 0,-16-4 0,15 3 0,-18-3 0,25 4 0,-23 0 0,27 0 0,-23 0 0,28 0 0,-24 0 0,32 0 0,-23 0 0,13 0 0,-20 0 0,1 0 0,-13 0 0,13 0 0,-9 0 0,14 0 0,-13 0 0,24 0 0,-22 0 0,38 0 0,-28 0 0,22 0 0,-31 0 0,13 0 0,-16 0 0,17 0 0,-17 0 0,20 0 0,-23 0 0,31 0 0,-23 0 0,21 0 0,-14 0 0,2 0 0,-8 0 0,11 0 0,-16 0 0,19 0 0,-20 0 0,5 0 0,-4 0 0,-3 0 0,11 0 0,2 0 0,18 0 0,11 0 0,-5 0 0,30 0 0,-36 0 0,26 0 0,-44 0 0,13 0 0,-29 0 0,18 0 0,-19 0 0,23 0 0,-13 0 0,14 0 0,-11 0 0,6 0 0,-13 0 0,8 0 0,-14 0 0,3 0 0,-5 0 0,1 0 0,4 0 0,1 0 0,7 0 0,2 0 0,-5 0 0,11 0 0,-14 0 0,22 0 0,-20 4 0,11-3 0,-18 3 0,7-4 0,-8 0 0,8 0 0,-7 0 0,42 4 0,-34-3 0,53 6 0,-56-6 0,25 3 0,-29-4 0,6 0 0,-9 0 0,9 0 0,-6 0 0,5 0 0,-7 0 0,0 0 0,0 0 0,7 0 0,-5 0 0,10 0 0,-12 0 0,4 0 0,-4 0 0,11 4 0,-4-3 0,6 7 0,-10-7 0,5 3 0,-6-4 0,5 0 0,-7 0 0,-4 4 0,3-3 0,-3 3 0,3-4 0,1 0 0,0 0 0,0 0 0,0 0 0,-5 4 0,4-3 0,-3 2 0,0-3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8T03:12:23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9657 0 24575,'-4'9'0,"0"0"0,4 3 0,0 2 0,0 13 0,0-7 0,0 7 0,0 6 0,0-15 0,3 26 0,-2-31 0,7 31 0,-7-31 0,3 19 0,-4-22 0,0 15 0,0-14 0,0 18 0,0-19 0,0 15 0,4-14 0,-3 13 0,3-13 0,-4 21 0,0-19 0,4 15 0,-3-18 0,3 10 0,0-13 0,-3 9 0,3-11 0,-1 4 0,-2-1 0,3 5 0,-4-3 0,0 6 0,0-6 0,0 3 0,0-4 0,0-1 0,0 1 0,0 0 0,0 0 0,0 4 0,0-4 0,0 16 0,0-13 0,0 12 0,0-14 0,0 14 0,0-12 0,0 16 0,0-17 0,0 13 0,0-13 0,0 17 0,0-16 0,0 20 0,0-20 0,0 24 0,0-23 0,0 23 0,0-24 0,0 16 0,0-17 0,0 17 0,0-16 0,0 20 0,0-20 0,0 20 0,0-16 0,0 21 0,0-20 0,-4 19 0,3-24 0,-3 16 0,4-17 0,0 13 0,0-13 0,-4 9 0,3-10 0,-2 11 0,-1-11 0,3 11 0,-3-11 0,4 10 0,0-9 0,-4 9 0,3-10 0,-3 11 0,4-11 0,0 15 0,0-14 0,-4 13 0,3-13 0,-3 17 0,0-16 0,3 12 0,-3-14 0,0 18 0,-1-11 0,-4 28 0,4-14 0,1 30 0,4-28 0,0 42 0,0-49 0,0 50 0,0-52 0,0 34 0,0-37 0,0 24 0,0-28 0,0 23 0,0-23 0,0 20 0,0-18 0,0 18 0,0-16 0,-4 28 0,3-31 0,-3 34 0,4-38 0,-4 26 0,3-25 0,-3 19 0,4-15 0,-4 14 0,3-17 0,-3 16 0,4-16 0,0 21 0,0-16 0,0 24 0,0-24 0,0 33 0,0-31 0,0 32 0,0-34 0,0 28 0,0-27 0,0 22 0,0-23 0,0 28 0,0-27 0,0 31 0,0-31 0,0 23 0,0-25 0,0 25 0,0-24 0,0 21 0,4-23 0,-3 14 0,3-13 0,0 21 0,-3-10 0,3 16 0,0-17 0,3 24 0,-2-30 0,5 31 0,-6-35 0,5 21 0,0-20 0,0 20 0,0-21 0,-1 29 0,1-26 0,0 25 0,-4-27 0,7 24 0,-10-24 0,13 28 0,-13-27 0,10 27 0,-11-28 0,11 28 0,-10-31 0,9 26 0,-10-32 0,7 28 0,-3-23 0,4 20 0,-4-17 0,2 21 0,-2-24 0,4 27 0,0-27 0,0 24 0,-4-25 0,-1 25 0,-4-29 0,0 20 0,0-21 0,3 18 0,-2-14 0,3 22 0,-4-16 0,0 20 0,4-21 0,-3 21 0,3-20 0,-4 24 0,0-27 0,0 25 0,0-30 0,0 23 0,0-20 0,0 21 0,0-20 0,0 36 0,0-33 0,0 56 0,0-51 0,-4 41 0,3-48 0,-9 35 0,9-34 0,-9 28 0,9-27 0,-7 9 0,7-15 0,-3 19 0,4-17 0,-3 29 0,2-23 0,-3 23 0,4-29 0,0 24 0,0-27 0,0 23 0,0-24 0,0 20 0,0-20 0,0 24 0,0-23 0,0 27 0,0-27 0,-4 27 0,-1-28 0,-4 21 0,4-23 0,1 15 0,4-14 0,-8 9 0,6-10 0,-6 10 0,8-9 0,0 6 0,-4-12 0,3 2 0,-3-2 0,0 0 0,3 3 0,-3-3 0,4 4 0,0-1 0,-4-3 0,3 3 0,-7-7 0,3 3 0,-4-4 0,1 0 0,-1 0 0,0 0 0,0 0 0,0 0 0,0 0 0,-8-4 0,6-1 0,-33-27 0,24 17 0,-52-41 0,46 41 0,-35-33 0,40 35 0,-16-24 0,21 21 0,-16-13 0,20 14 0,-25-14 0,20 14 0,-16-15 0,18 15 0,-14-10 0,22 14 0,-21-9 0,21 10 0,-14-7 0,11 7 0,-14-19 0,8 13 0,-14-14 0,15 16 0,-9-7 0,13 10 0,-18-13 0,13 13 0,-13-14 0,14 14 0,-10-6 0,14 8 0,-18-7 0,18 5 0,-14-6 0,15 8 0,-3 0 0,4 4 0,-4-7 0,0 6 0,-9-7 0,7 5 0,-10-5 0,10 7 0,-14-10 0,9 10 0,-2-7 0,9 4 0,1 4 0,6-3 0,-14 7 0,17-7 0,-21 7 0,21-6 0,-21 2 0,17-4 0,-9 4 0,7-3 0,-4 3 0,3 0 0,-11-3 0,10 3 0,-13-4 0,9 0 0,-3 0 0,5 4 0,0-3 0,3 4 0,-7-1 0,7-3 0,-10 3 0,9-4 0,-6 4 0,8-3 0,0 3 0,0 0 0,0 1 0,0 4 0,1 0 0,3-4 0,-3 3 0,3-3 0,0 0 0,-3 3 0,3-3 0,-4 4 0,-8-4 0,6 3 0,-13-3 0,9 4 0,-15-4 0,14 3 0,-16-7 0,20 8 0,-9-4 0,12 4 0,0 0 0,0 0 0,0 0 0,1 0 0,3-4 0,-3 3 0,3-3 0,-4 4 0,-4 0 0,3 0 0,-7 0 0,7 0 0,-3 0 0,5-4 0,-1 3 0,0-3 0,4 0 0,-3 3 0,7-7 0,-3 3 0,0-4 0,3 0 0,-3-12 0,0 6 0,3-23 0,-3 17 0,0-20 0,3 20 0,-7-20 0,7 20 0,-3-24 0,4 24 0,0-38 0,0 35 0,0-57 0,-4 53 0,-1-44 0,0 51 0,-2-29 0,6 29 0,-3-28 0,0 27 0,-1-27 0,0 31 0,1-26 0,4 27 0,-4-36 0,3 33 0,-3-32 0,4 35 0,-4-28 0,3 27 0,-7-26 0,7 27 0,-3-24 0,4 20 0,0-16 0,0 21 0,-4-24 0,3 26 0,-3-27 0,4 26 0,0-23 0,0 21 0,0-11 0,0 18 0,0-11 0,0 10 0,0-21 0,0 15 0,-4-20 0,3 21 0,-3-28 0,4 25 0,0-34 0,0 31 0,-4-27 0,3 27 0,-8-36 0,7 34 0,-4-35 0,6 38 0,-4-29 0,3 33 0,-3-39 0,4 36 0,0-33 0,0 32 0,0-20 0,0 20 0,0-34 0,0 31 0,0-30 0,0 33 0,0-24 0,0 23 0,-3-31 0,2 30 0,-3-30 0,0 32 0,3-28 0,-3 27 0,4-23 0,0 24 0,0-24 0,0 23 0,0-23 0,0 24 0,0-24 0,0 23 0,0-23 0,0 28 0,0-19 0,0 20 0,0-22 0,0 22 0,0-25 0,0 25 0,0-22 0,0 22 0,0-28 0,0 29 0,0-33 0,0 31 0,0-24 0,0 20 0,0-20 0,0 24 0,0-37 0,4 34 0,-3-38 0,2 36 0,1-31 0,-3 30 0,3-22 0,-4 29 0,4-12 0,-3 17 0,3-18 0,0 17 0,-3-20 0,3 20 0,-4-17 0,0 14 0,4-18 0,1 16 0,0-20 0,-2 26 0,1-14 0,-3 15 0,3-7 0,-4 7 0,4-3 0,-3 5 0,3-9 0,-4 6 0,4-6 0,-3 8 0,3-4 0,-4 3 0,4-3 0,-3 5 0,3-1 0,-4 0 0,4 4 0,-4-3 0,4 3 0,-4-4 0,0 0 0,0 0 0,4 0 0,-3 0 0,7 4 0,-7-2 0,3 2 0,-4-4 0,0 0 0,4 0 0,-3 0 0,7 4 0,-7-3 0,-1 7 0,-5-3 0,-4 8 0,0 1 0,-4 4 0,-9 3 0,7-2 0,-18 11 0,17-11 0,-25 15 0,19-14 0,-35 17 0,34-20 0,-34 19 0,35-24 0,-19 21 0,21-22 0,-14 18 0,15-14 0,-15 10 0,14-10 0,-13 14 0,17-13 0,-13 9 0,23-7 0,-14 0 0,14 0 0,-7 0 0,4-1 0,-8 1 0,6 0 0,-21 8 0,15-7 0,-45 15 0,36-15 0,-41 15 0,49-14 0,-18 5 0,25-7 0,-14 4 0,14-7 0,-13 9 0,13-9 0,-22 15 0,17-11 0,-43 20 0,38-21 0,-33 16 0,38-19 0,-9 7 0,11-5 0,-7 1 0,10 0 0,-10 4 0,11-4 0,-6 4 0,10-4 0,-10 0 0,10 0 0,-19 11 0,13-8 0,-20 8 0,20-11 0,-25 4 0,21-3 0,-22 2 0,22-3 0,-16 0 0,20-4 0,-25 6 0,29-5 0,-24 7 0,29-4 0,-17 0 0,14-4 0,-7 2 0,4-6 0,1 3 0,-1-4 0,0 4 0,0-3 0,0 3 0,-4 0 0,-22 1 0,12 4 0,-41 1 0,40-1 0,-23-2 0,32 1 0,-1-7 0,7 3 0,4 0 0,-3-3 0,7 7 0,-7-4 0,7 5 0,-3 0 0,4 0 0,0 0 0,0 11 0,0-4 0,0 21 0,0-17 0,0 21 0,0-20 0,4 43 0,2-29 0,6 54 0,0-44 0,3 35 0,-7-47 0,9 61 0,-10-63 0,3 21 0,0 0 0,-4-26 0,15 60 0,-14-59 0,7 24 0,0 1 0,-6-21 0,10 34 0,-1 2 0,-11-24 0,9 20 0,2 1 0,-9-16 0,5 15 0,2 1 0,0-12 0,-4 12 0,0-1 0,2-16 0,4 52 0,-9-54 0,2 12 0,1 1 0,-3-6 0,2 9 0,-1 3 0,-2 2 0,0-1 0,1 2 0,3 24-2895,-6 2 1,2 3 2894,3-37 0,0 2 0,-5 14 0,-2 8 0,1-8 0,3-16 0,-1 2 0,-2 18 0,0 11 0,-3-12 0,0-26 0,-2 1 0,1 15 0,0 15 0,0 0 0,0-14 0,0-12 0,0 0 0,0 35 0,0 14 0,0-20-45,0-5 45,0 9 0,0-5 0,0-35 0,0 49 0,0-66 0,0 26 0,0-38 0,0 28 0,0-28 0,0 28 0,0-31 5771,0 26-5771,0-31 63,0 23-63,0-21 0,0 19 0,0-15 0,-4 10 0,3-14 0,-3 9 0,4-13 0,0 6 0,0-8 0,-4-4 0,3 2 0,-6-6 0,6-1 0,-7-1 0,3-7 0,0 3 0,-7-7 0,10 2 0,-14-15 0,10 9 0,-19-25 0,10 19 0,-21-37 0,12 26 0,-27-47 0,14 41 0,2-2 0,-1 0 0,-2 3 0,-35-30 0,45 36 0,-26-21 0,33 31 0,-32-27 0,29 27 0,-33-27 0,26 24 0,-30-29 0,28 28 0,-35-21 0,44 27 0,-35-15 0,28 11 0,-20-14 0,20 14 0,-26-18 0,33 25 0,-29-15 0,36 21 0,-16-14 0,23 18 0,-11-17 0,11 21 0,-11-16 0,10 13 0,-17-15 0,12 10 0,-26-14 0,25 18 0,-24-8 0,29 10 0,-16-8 0,13 3 0,-15-7 0,15 11 0,-18-10 0,21 10 0,-20-7 0,16 5 0,-18-5 0,18 7 0,-12-14 0,13 17 0,-11-17 0,11 18 0,-9-14 0,13 10 0,-18-10 0,17 10 0,-32-10 0,25 10 0,-26-7 0,29 4 0,-13 0 0,19 4 0,-11-3 0,11 7 0,-7-3 0,7 0 0,-7 0 0,7-1 0,-10-3 0,9 7 0,-18-11 0,17 10 0,-12-10 0,14 11 0,-3-3 0,4 4 0,4-4 0,-3 3 0,3-3 0,0 0 0,-3 3 0,7-7 0,-7 7 0,3-7 0,0 3 0,-2-8 0,2 4 0,-8-16 0,3 9 0,-3-25 0,4 19 0,-10-54 0,6 39 0,-1-12 0,2 0 0,3 14 0,-6-13 0,1-1 0,10 11 0,-11-15 0,1-2 0,11 8 0,-5-6 0,-1-2 0,-2-12 0,4 10 0,0 1 0,-3-1 0,3-1 0,2 2 0,4 16 0,-5-57 0,2 63 0,3-43 0,-3 51 0,-2-52 0,5 54 0,-5-30 0,6 33 0,0-32 0,0 29 0,0-33 0,0 36 0,0-29 0,0 33 0,0-32 0,0 36 0,0-32 0,0 29 0,4-26 0,-3 22 0,7-22 0,-7 22 0,11-43 0,-10 37 0,13-36 0,-13 41 0,10-21 0,-11 22 0,7-22 0,-7 22 0,6-25 0,0 14 0,6-21 0,-5 12 0,8-39 0,-11 42 0,8-49 0,-4 62 0,0-30 0,-4 33 0,2-20 0,-6 20 0,3-17 0,0 23 0,1-10 0,0 15 0,3-15 0,-7 10 0,7-15 0,-7 15 0,3-10 0,-4 14 0,3-13 0,-2 13 0,7-18 0,-7 17 0,7-20 0,-7 16 0,11-25 0,-10 19 0,9-19 0,-10 21 0,7-14 0,-3 15 0,4-11 0,-4 15 0,-1-13 0,0 16 0,0-21 0,1 21 0,11-28 0,-13 22 0,16-27 0,-17 24 0,10-20 0,-11 24 0,11-27 0,-10 30 0,10-26 0,-11 28 0,6-17 0,-6 18 0,3-14 0,0 15 0,-3-19 0,3 13 0,-4-17 0,0 17 0,0-17 0,0 21 0,0-20 0,0 20 0,0-13 0,0 15 0,0-6 0,0 6 0,0-3 0,0 4 0,-4 4 0,-1-3 0,-4 7 0,0-3 0,-7 8 0,1 1 0,-15 11 0,10-5 0,-38 31 0,32-27 0,-50 35 0,43-36 0,-24 19 0,26-21 0,-6 12 0,17-13 0,-17 14 0,20-15 0,-41 17 0,37-16 0,-41 15 0,31-13 0,-30 17 0,27-16 0,-24 16 0,36-23 0,-19 13 0,25-14 0,-20 6 0,23-7 0,-32 7 0,28-6 0,-50 12 0,32-6 0,-34 3 0,42-4 0,-17-6 0,31 2 0,-24-2 0,26 0 0,-22 3 0,17-3 0,-21 8 0,20-4 0,-35 4 0,23-2 0,-31-2 0,29 2 0,-10-3 0,25-3 0,-5-1 0,13-4 0,-1 4 0,0-3 0,4 7 0,-3-7 0,3 7 0,-4-7 0,-20 10 0,2-3 0,-34 21 0,18-13 0,-27 18 0,41-21 0,-21 5 0,42-9 0,-12-4 0,19 3 0,-7-7 0,7 7 0,-7-3 0,7 3 0,-3 13 0,4-9 0,0 32 0,0-26 0,0 44 0,0-28 0,0 55 0,0-23 0,0 8 0,0 3-617,0 19 617,0-30 0,0 10 0,0-9 0,0-17 0,0 0 0,0 18 0,0 8 0,0-11 0,0 11 0,0-12 0,0 11 0,0-10 0,0 16 0,0 14 0,0-3 0,0-30 0,0-3 0,0-5 0,0-28 0,0 42 0,0-46 0,0 26 0,0-26 0,0 19 0,0-25 0,0 16 0,0-13 617,0 16-617,0-16 0,4 13 0,-3-20 0,3 24 0,0-19 0,1 20 0,0-17 0,11 17 0,-14-21 0,14 28 0,-11-26 0,0 23 0,-1-22 0,0 19 0,-3-22 0,6 24 0,-6-23 0,7 20 0,-7-17 0,3 13 0,-4-14 0,0 15 0,0-15 0,0 26 0,0-23 0,0 41 0,0-39 0,0 53 0,0-42 0,4 54 0,-3-53 0,9 50 0,-9-59 0,9 48 0,-9-51 0,3 32 0,-4-34 0,3 36 0,4-25 0,-1 37 0,-1-36 0,-1 33 0,-3-43 0,3 30 0,-4-33 0,4 24 0,-3-27 0,3 22 0,-4-29 0,0 18 0,0-19 0,0 15 0,0-10 0,4 10 0,-3-7 0,3 12 0,-4-15 0,4 18 0,-3-22 0,2 18 0,-3-19 0,0 15 0,4-14 0,-3 9 0,3-10 0,-4 7 0,0-8 0,4 16 0,-3-14 0,7 18 0,-3-18 0,4 17 0,-5-16 0,0 12 0,0-10 0,-3 3 0,3-3 0,0 3 0,-3-8 0,7 4 0,-7-4 0,3 4 0,-4-4 0,0 8 0,0-7 0,-4-1 0,3-2 0,-7-6 0,-5 3 0,2-8 0,-21-16 0,11-7 0,-32-39 0,6 11 0,5 4 0,0 0 0,-9-7 0,7 8 0,3 2 0,9 3 0,-25-23 0,36 37 0,-19-15 0,27 26 0,-27-14 0,23 15 0,-28-6 0,14 8 0,-38-14 0,24 15 0,-24-7 0,38 12 0,-18-1 0,27 6 0,-23-10 0,28 14 0,-27-18 0,26 13 0,-40-19 0,34 14 0,-48-20 0,51 20 0,-33-19 0,38 20 0,-14-10 0,16 15 0,-11-9 0,14 13 0,-10-14 0,11 14 0,-7-10 0,8 7 0,-20-4 0,16 4 0,-23-7 0,24 10 0,-21-10 0,21 11 0,-16-7 0,17 7 0,-14-6 0,14 6 0,-6-3 0,8 4 0,-11-8 0,8 6 0,-17-10 0,18 7 0,-13-4 0,13 0 0,-6 4 0,8 1 0,-4 0 0,3-1 0,-11-4 0,10 4 0,-13-6 0,13 9 0,-22-14 0,16 10 0,-12-7 0,15 8 0,-3-7 0,7 10 0,-3-6 0,8 4 0,-2 3 0,6-7 0,-7 3 0,3 0 0,-4-2 0,4 2 0,-7-4 0,10 0 0,-10 4 0,11-3 0,-7-5 0,7 2 0,-7-21 0,7 5 0,-7-47 0,7 27 0,-1-16 0,0 0 0,2 11 0,0-12 0,0 1 0,0 15 0,0-6 0,0 0 0,0 6 0,0-50 0,0 53 0,0-26 0,0 40 0,0-26 0,0 37 0,0-28 0,0 36 0,0-20 0,0 20 0,0-17 0,0 18 0,0-9 0,0 10 0,0-7 0,0 7 0,0-15 0,0 13 0,0-20 0,0 16 0,0-14 0,0 16 0,0-15 0,0 13 0,0-21 0,0 20 0,0-20 0,0 26 0,0-26 0,0 20 0,0-24 0,0 20 0,0-20 0,0 20 0,0-20 0,0 24 0,0-23 0,0 23 0,0-24 0,0 20 0,0-20 0,0 20 0,0-24 0,0 23 0,0-19 0,0 21 0,0-14 0,0 15 0,0-15 0,0 18 0,0-20 0,0 23 0,0-35 0,0 33 0,0-33 0,0 31 0,0-34 0,0 28 0,0-31 0,0 36 0,0-30 0,0 30 0,0-50 0,0 32 0,0-53 0,0 25 0,0 13 0,0 0 0,0-16 0,0-30 0,0 61 0,0-32 0,0 47 0,0-24 0,0 24 0,0-21 0,0 26 0,0-21 0,0 22 0,0-19 0,0 18 0,0-9 0,0 15 0,0-2 0,0 3 0,0-4 0,0 3 0,0-3 0,0 4 0,0-4 0,0 3 0,0-6 0,0 6 0,0-11 0,0 10 0,0-14 0,0 14 0,0-17 0,0 16 0,4-17 0,-3 14 0,3-10 0,0 10 0,-3-18 0,7 20 0,-7-19 0,3 21 0,-4-18 0,4 17 0,-3-12 0,3 14 0,0-3 0,-3 4 0,2 0 0,-3 0 0,0-4 0,4 7 0,-3-5 0,3 6 0,-4-4 0,0 0 0,0 0 0,0 0 0,0 0 0,0 0 0,0 0 0,0 0 0,0 0 0,0 1 0,0-1 0,0 0 0,0 4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05:53:0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5T05:56:39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1575 24575,'13'0'0,"4"-4"0,-3 3 0,20-16 0,6-6 0,43-30 0,-20 9 0,-8 5 0,-2 1 0,-8 5 0,7-9 0,-3 0 0,-22 16 0,15-11 0,-2 1 0,-16 17 0,25-33 0,-26 25 0,28-28 0,-14 19 0,6 8 0,1 3 0,-6 4 0,47-14 0,-65 25 0,33-16 0,-36 14 0,20-17 0,-18 14 0,15-10 0,-19 14 0,6-5 0,-12 11 0,-1 0 0,5 5 0,1 5 0,-1 4 0,12 15 0,-13-11 0,20 31 0,-16-27 0,17 32 0,-18-27 0,33 34 0,-9-13 0,0-8 0,3-1 0,32 20 0,-17-17 0,-1-2 0,13 4 0,-14-3 0,-2 0 0,12 1 0,-14-5 0,1 0 0,14 5 0,-15-13 0,-3-1 0,-3-2 0,33 7 0,-45-19 0,33 10 0,-43-17 0,45 6 0,-44-8 0,34 0 0,-36 0 0,23 0 0,-25 0 0,21-4 0,-20-1 0,32-23 0,-30 14 0,14-19 0,2-2 0,-3 9 0,34-39 0,7-5-1638,1 19 1638,-22 9 0,12-11 0,1-1 0,-8 9-951,-3 7 0,1-1 951,9-10 0,13-11 0,1 0 0,-12 9 0,-1 3 0,-1 1 0,-2-2 0,11-7 0,-1 1 0,-11 9 0,-2 8 0,-2 3 0,16-14 0,8-5 0,-14 9 0,7 1 0,2 0 0,-7 3 0,-35 19-244,33-12 244,-54 28 0,11-6 0,-22 15 1452,6-6-1452,-11 11 2037,14 24-2037,-12-13 0,23 48 0,-23-34 0,15 19 0,1 4 0,-7-4 0,11 12 0,2-1 0,-2-15 0,3 2 0,1-2 0,-1-13 0,26 37 0,-30-49 0,19 22 0,-22-30 295,22 13-295,-19-21 0,36 9 0,-34-15 0,34 7 0,-36-7 0,44 3 0,-31-4 0,62-6 0,-31 4-2512,17-13 1,5-3 2511,-30 10 0,3-2 0,25-8 0,11-4 0,-8 0 0,-16 2 0,2-1 0,-2 4 0,11 0 0,-1-1 0,-13 1 0,-5-3 0,0 1 0,27-3 0,12 0 0,-15 3 0,-35 6 0,-2 0 0,22-4 0,9-1 0,-12 3 0,5-5 0,6 3 0,-1-3 0,-10-8 0,14 0 0,-1 1 0,-18-4 0,1 6 0,-9 2 0,-34 12 0,27-16 0,-32 16 5023,18-13-5023,-16 17 0,41-17 0,-27 15 0,62-10 0,-49 6 0,50 0 0,-63 2 0,43 0 0,-45 6 0,24-2 0,-31 2 0,2-4 0,-18 4 0,2 1 0,-7 12 0,-1-3 0,2 21 0,-5 19 0,3 37 0,-2 8 0,-5-37 0,-3 4-1696,0 18 0,-1 17 0,0 2 0,1-13 1696,-1-4 0,-1 4 0,-1-3 0,-2 15 0,-1 7 0,1-5 0,4-12-740,4-10 0,2-9 0,-1 10 740,-2 1 0,-1 12 0,0 5 0,0 1 0,0-7 0,3-11 0,1-1 0,1-11 0,1 11 0,-1 0 0,0 12 0,0 6 0,0 1 0,0-6 0,0-12 0,0 6 0,0-11 0,0 10 0,0-4 0,0 11 0,0 6 0,0 0 0,0-6 0,0-11 0,0 5 0,0-11 0,0 10 0,0 3 0,0 13 0,0 2 0,0-5 0,0-14 0,0 10 0,0 0 0,0-13 0,0 13 0,0 5 0,0-5 0,0-14 0,0 9 0,0 0 0,0-12 0,0 14 0,0 4 0,0-5 0,0-14 0,0 7 0,0-3 0,0 2 0,0 13 0,0-2 0,0-13 0,0-10 0,0-1 0,0 27 0,0 13 0,0-13 0,0-28 0,0-2 0,0 15 0,0 8 0,0-11 0,0 23 0,0-12 0,0-3 0,0-10 0,0 4 0,0 0 0,0-5-493,0-15 1,0-3 492,0-10 0,0 3 0,0-18 5196,0 8-5196,0-13 3035,0 25-3035,0-27 1758,0 21-1758,0-20 0,0 16 0,0-22 0,0 18 0,0-22 0,0 29 0,0-26 0,0 34 0,4-30 0,-3 27 0,2-29 0,1 9 0,-3-17 0,-1-7 0,-1-10 0,-7-2 0,7-5 0,-3 7 0,4 0 0,0 0 0,-4 0 0,3-4 0,-3 3 0,1-6 0,2 6 0,-3-3 0,0 4 0,3 0 0,-7 0 0,7 0 0,-11-12 0,10 10 0,-20-39 0,15 30 0,-29-48 0,15 34 0,-29-46 0,21 35 0,-10-21 0,-3-3 0,-10 2 0,7-3 0,-1 3 0,-6 17 0,-16-22 0,34 45 0,-24-26 0,36 36 0,-19-28 0,25 33 0,-13-25 0,18 25 0,-13-16 0,13 17 0,-10-14 0,11 14 0,-3-6 0,8 8 0,-3 4 0,7-2 0,-3-2 0,0-1 0,0-19 0,-1 12 0,1-36 0,4 20 0,0-45 0,0 42 0,0-60 0,5 58 0,-4-23 0,0-5 0,4-6 0,0-21 0,0-4-322,-5 47 1,2 0 321,3-18 0,3-9 0,-3 13 0,-3-13 0,1 8 0,1-13 0,-1 12 0,-3-16 0,0-10 0,0 4 0,0 35 0,0-21 0,0 57 0,0-21 0,0 27 643,-4-18-643,3 21 0,-7-24 0,3 19 0,-4-21 0,4 23 0,-3-22 0,3 24 0,-4-27 0,4 23 0,-3-20 0,7 17 0,-7-13 0,7 17 0,-7-21 0,7 21 0,-3-26 0,0 21 0,3-29 0,-2 31 0,-1-31 0,3 37 0,-3-20 0,4 23 0,-4-15 0,3 14 0,-7-6 0,7 8 0,-3-4 0,4 3 0,0-2 0,-4 7 0,3-3 0,-3 3 0,4-4 0,0 0 0,0 0 0,-4-4 0,-1-5 0,0 4 0,-3-11 0,7 14 0,-3-6 0,4 8 0,0 0 0,-4 4 0,3-2 0,-7 6 0,7-7 0,-7 7 0,3-7 0,-7-1 0,-46-20 0,20 10 0,-26-7 0,-20-6 0,10 6-719,-21-4 719,16 4 0,-12-5 0,15 6 0,5 5 0,10 3 0,4 1 0,12 1 0,-26-2 0,44 7 0,-13-3 0,28 7 0,-17-10 0,18 10 719,-21-11-719,19 7 0,-28-11 0,29 11 0,-33-11 0,32 11 0,-32-15 0,28 9 0,-28-17 0,27 13 0,-51-42 0,46 35 0,-43-39 0,49 49 0,-19-19 0,24 24 0,-13-13 0,19 15 0,-9-3 0,13 4 0,-14 1 0,14-1 0,-10 0 0,7 0 0,-8 0 0,7 0 0,-17-4 0,15 3 0,-29-7 0,20 11 0,-24-9 0,24 13 0,-15-14 0,21 14 0,-6-6 0,12 4 0,-3 3 0,7-7 0,-3 11 0,4 6 0,0 15 0,0 9 0,0 21 0,0 4 0,0-1 0,0 25 0,0 23 0,0-13-893,0-33 1,0 1 892,1 17 0,-1 17 0,1 1 0,-3-15 0,-3-5 0,-1-1 0,5-1 0,1 10 0,0 0 0,-2-12 0,-3-6 0,-1-1 0,5 28 0,1 11 0,1-12 0,-1-28 0,0-1 0,0 19 0,0 9 0,0-9 0,0-20 0,0-3 0,2 35 0,0-6 0,-1-17 0,6-10 0,1-5 0,-1-17-630,9 38 630,-5-46-25,-2 18 25,-2-18 0,-3 16 0,-4-24 0,6 34 0,-5-33 0,10 41 0,-3-31 0,8 54 0,-8-49 0,8 47 0,-15-52 0,11 37 0,-11-36 0,10 52 0,-3-48 0,-3 23 0,2 5 0,10 5 0,-11-9 0,0-1 0,4 3 0,1 14 0,-9-45 1722,6 16-1722,-8-34 690,0 18-690,0-22 28,0 22-28,0-22 0,0 10 0,0-12 0,0-1 0,0 1 0,0 0 0,0 0 0,-4 11 0,3-8 0,-7 24 0,3-19 0,-4 24 0,1-21 0,-1 14 0,4-20 0,1 3 0,0-12 0,3 3 0,-7-7 0,3 2 0,-8-3 0,3 0 0,-7 0 0,-21-23 0,14 9 0,-16-16 0,-2-5 0,-4-11 0,-23-12 0,-5-3 0,37 25 0,-3-1 0,-24-16 0,-12-7 0,13 10-738,1-7 738,1 6 0,-13-8 0,11 11 0,-3 4 0,0-1 0,-13-9 0,8 8 0,19 19 0,1 1 0,-20-13 0,-8-6 0,12 9 0,-10 0 0,16 1 0,8 4 0,27 18 0,-3-4 0,23 9 0,-6 3 0,11-4 738,-3 0-738,1 0 0,2 0 0,-3-8 0,0 3 0,-1-24 0,0 7 0,-3-39 0,7 34 0,-9-51 0,9 51 0,-8-11 0,0-4 0,6-16 0,-5-16 0,-1-3 0,8 6 0,-6-13 0,-1 3 0,-4 18 0,4-4 0,-1 1 0,-1 13 0,3-4 0,2 7 0,4 30 0,-11-67 0,11 69 0,-9-58 0,5 59 0,-4-40 0,4 35 0,-3-30 0,3 27 0,-4-34 0,4 48 0,-7-38 0,10 45 0,-9-36 0,6 32 0,-6-42 0,6 35 0,-5-42 0,9 42 0,-7-42 0,3 42 0,0-31 0,-3 34 0,3-16 0,0 21 0,1-9 0,4 15 0,-4-2 0,-1 3 0,-4 4 0,-3-3 0,-2 7 0,-29-17 0,10 9 0,-19-7 0,-5-4 0,-15-9-2708,-20-2 0,-5 0 2708,47 13 0,-1-1 0,-17-6 0,-8-4 0,11 6 0,-11-2 0,-4-9 0,5 2 0,35 16 0,-41-22 0,64 23 0,-23-10 0,23 10 0,-13-10 0,17 18 5416,-12-16-5416,13 16 0,-24-18 0,23 14 0,-28-14 0,28 14 0,-19-13 0,21 17 0,-6-9 0,12 11 0,-7 0 0,10-3 0,-10 7 0,7-3 0,-3 0 0,3-1 0,-3 0 0,7-3 0,-7 7 0,3-7 0,-8 4 0,-13-9 0,10 3 0,-29-7 0,28 7 0,-33-7 0,33 7 0,-28-6 0,33 6 0,-29-3 0,28 8 0,-19-7 0,25 6 0,-9-3 0,11 5 0,-4 8 0,0 1 0,0 4 0,-5 21 0,7-3 0,-12 45 0,17-8 0,-15 6 0,0 2 0,11 4 0,-7-12 0,-5 10 0,4-10 0,0 16 0,2 15 0,1-2 0,-4-22 0,13 4 0,2-3 0,-6-20 0,3 10 0,1 3 0,0 1 0,-1-14 0,0 0 0,3 12 0,0-5 0,0-1 0,0-5 0,0 17 0,0 4 0,0-3 0,0-6 0,0 0 0,0 1 0,0 33 0,0-35 0,0-3 0,0 0 0,0 1 0,0 12 0,0-4 0,0-27 0,0 20 0,0 1 0,0-17 0,0 32 0,0 6 0,0-5-1560,0-15 0,0 10 0,0-8 1560,0 29 0,3-29 0,1 9 0,1-11 0,3 17-1163,0-2 0,0-4 1163,-1-31-433,5 25 433,-10-39 0,6 6 0,-4-26 3863,0 12-3863,1-16 2918,3 9-2918,-7-7 658,3 0-658,0 0 0,-3 4 0,7-4 0,-3 8 0,0-7 0,6 14 0,-9-12 0,14 24 0,-10-23 0,6 19 0,-7-17 0,7 18 0,-10-17 0,14 24 0,-14-27 0,9 16 0,-10-20 0,7 4 0,-7-4 0,3 0 0,-8-1 0,-1-3 0,-4-1 0,-4-8 0,0-5 0,-40-40 0,26 23 0,-22-23 0,-3-4 0,2 4 0,-3-2 0,-3-1 0,-10-13 0,0 13 0,0 0 0,30 17 0,-3 1 0,-27-7 0,-14-2 0,13 6 0,-9-10 0,-5 10 0,7 7 0,43 19 0,-7-10 0,24 14 0,-15-13 0,17 14 0,-17-7 0,19 4 0,-11 0 0,11 0 0,-19 1 0,12 3 0,-24-7 0,11 10 0,-27-12 0,14 7 0,-27-4 0,36 0 0,-34 2 0,44 4 0,-30-3 0,33 7 0,-17-7 0,23 7 0,-6-3 0,16 0 0,-3-1 0,-1-3 0,3-1 0,-10-8 0,10 6 0,-10-14 0,10 14 0,-6-13 0,7 13 0,-4-18 0,4 17 0,-7-24 0,10 23 0,-10-16 0,7 19 0,-4-11 0,4 11 0,-2-19 0,2 17 0,-4-24 0,0 19 0,0-38 0,4 31 0,1-52 0,4 50 0,0-59 0,0 49 0,0-17 0,0-2 0,0 5 0,-4-17 0,-1-3 0,2-2 0,0-12 0,-3-2-444,-3-10 444,8 0 0,0 2 0,-8 18 0,8-17 0,2 3 0,-1 33 0,0-21 0,0 2 0,0 26 0,0-50 0,0 67 0,0-44 0,0 50 0,0-50 0,0 43 0,-4-36 0,3 37 0,-7-34 0,7 44 0,-3-31 0,4 34 0,0-25 0,0 23 0,-4-27 0,-3 18 0,-8-30 0,7 27 0,-10-20 0,16 33 444,-10-28-444,7 30 0,-4-25 0,5 32 0,-4-21 0,7 21 0,-7-24 0,3 23 0,-4-31 0,-2 17 0,2-34 0,2 27 0,-1-51 0,7 47 0,-3-49 0,4 44 0,0-18 0,0 30 0,0-18 0,0 31 0,0-19 0,0 27 0,0-7 0,0 8 0,0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15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13 24575,'-9'-5'0,"4"-3"0,1 11 0,4-2 0,0 12 0,4 8 0,1-1 0,15 40 0,-6-25 0,14 35 0,-13-29 0,21 27 0,-17-33 0,18 31 0,-18-44 0,2 15 0,-11-22 0,-2 5 0,-4-14 0,-3 6 0,7-11 0,-7-1 0,6-5 0,-2-4 0,4-4 0,0-1 0,4-7 0,-4 2 0,16-15 0,-14 18 0,22-21 0,-25 25 0,15-9 0,-21 13 0,14-1 0,-14 4 0,5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17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 1 24575,'1'7'0,"-2"0"0,-8 10 0,-4 0 0,3-4 0,-10 14 0,1 3 0,-26 32 0,14-17 0,-19 23 0,27-37 0,-7 14 0,15-28 0,-10 19 0,15-24 0,-11 16 0,11-21 0,1 8 0,1-14 0,7-1 0,1-5 0,1-8 0,7 0 0,4-21 0,-1 13 0,18-29 0,-22 29 0,25-32 0,-25 30 0,22-22 0,-22 29 0,12-9 0,-13 15 0,7 1 0,-8 2 0,2 6 0,-2-3 0,4 4 0,0 0 0,8 7 0,-7 3 0,19 16 0,-18-11 0,22 21 0,-22-19 0,22 20 0,-22-17 0,18 9 0,-19-14 0,23 13 0,-21-16 0,13 4 0,-16-12 0,-1 0 0,-3 1 0,3 0 0,-7-1 0,3-4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19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24575,'4'17'0,"1"1"0,4-1 0,7 10 0,-5-7 0,28 40 0,-24-34 0,28 48 0,-31-54 0,17 27 0,-19-35 0,15 24 0,-11-11 0,4 2 0,-5-6 0,-5-17 0,1 0 0,0-4 0,0 0 0,4 0 0,0 0 0,20-15 0,-2-1 0,13-10 0,-6 1 0,9-6 0,-19 11 0,20-13 0,-31 18 0,20-11 0,-21 12 0,12-11 0,-17 14 0,5-6 0,-11 12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20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23 312 24575,'-15'19'0,"7"-10"0,13-14 0,8-9 0,0 0 0,14-6 0,11-7 0,-7 3 0,16-9 0,0 0 0,-14 10 0,12-9 0,-1-1 0,-20 12 0,6-5 0,-12 9 0,-9 8 0,-2 4 0,-2 1 0,4 4 0,0 0 0,0 4 0,-1-3 0,1 7 0,8 12 0,-2-7 0,14 23 0,-13-24 0,16 20 0,-21-16 0,18 17 0,-18-17 0,13 16 0,-17-20 0,12 12 0,-17-14 0,10 2 0,-11-3 0,7-4 0,-7 3 0,11 1 0,-7 1 0,16 10 0,-10-9 0,13 13 0,-13-17 0,5 9 0,-11-15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21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24575,'22'4'0,"0"5"0,-5 5 0,1-1 0,0 4 0,3 6 0,-3-3 0,29 49 0,-24-41 0,5 15 0,-1-1 0,-7-18 0,13 31 0,-18-35 0,9 17 0,-13-21 0,13 8 0,-17-14 0,13 7 0,-15-7 0,8 2 0,-8-3 0,7 0 0,-10 0 0,9-1 0,-6-3 0,4 3 0,-4-3 0,3 0 0,-3-1 0,4-4 0,-5 4 0,4-3 0,-3 3 0,4-4 0,0 0 0,0 0 0,-1 0 0,1 0 0,0 0 0,0-4 0,19-17 0,-10 4 0,40-22 0,-34 19 0,18-7 0,2 0 0,-6-1 0,11-1 0,1 1 0,-5 0 0,34-14 0,-46 22 0,26-13 0,-42 23 0,19-7 0,-25 8 0,6 4 0,-12-3 0,2 7 0,-6-3 0,3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7T20:07:2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1 371 24575,'5'8'0,"2"-3"0,-6 3 0,7-7 0,-7 7 0,7-7 0,-7 7 0,7-7 0,1 10 0,-4-5 0,7 11 0,-7-11 0,4 6 0,0-12 0,-1 4 0,1-4 0,16-4 0,-9-1 0,25-15 0,-20 8 0,24-21 0,-28 21 0,31-20 0,-30 20 0,27-17 0,-25 19 0,25-19 0,-23 17 0,44-30 0,-40 27 0,36-27 0,-42 30 0,18-12 0,-23 14 0,10-3 0,-16 8 0,8-3 0,-7 3 0,10-4 0,-9 0 0,10-4 0,-12 8 0,12-11 0,-14 10 0,8-3 0,-14 1 0,7 7 0,-3-3 0,4 4 0,0 4 0,-1-3 0,1 7 0,4-3 0,8 19 0,-5-11 0,20 15 0,-23-18 0,35 10 0,-34-9 0,26 10 0,-25-16 0,7 15 0,-9-13 0,16 25 0,-17-23 0,17 18 0,-20-21 0,8 15 0,-7-11 0,6 11 0,-10-11 0,6 6 0,-7-10 0,4 10 0,-1-10 0,1 2 0,0 0 0,0-3 0,0 0 0,7 7 0,-1-6 0,18 10 0,-12-6 0,28 7 0,-23-8 0,12 4 0,-20-8 0,-2-1 0,-6-4 0,-1 0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A850-1850-8B4D-9410-7A103CEF8531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FA7B-6352-9941-8436-6739EAB3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FA7B-6352-9941-8436-6739EAB3A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4833-8B03-3E40-9146-882A76A08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7EE7-2CD7-FB4E-9148-99DF6C34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AFC-D94D-D94D-A922-EB3536C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9A1-35E9-E843-B0BE-EEF1912C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F566-E418-6F4A-AD53-31CC8B4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0D31-E9C3-8B4C-AC2F-8936D305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4BB6A-67C6-8441-9644-E8E8D9C6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480E-6BA5-3B4E-A46A-A1544358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BEFB-CBCC-3443-9BC4-D0F5439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0827-DE52-EB4A-9170-C0DFD6EB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D15B1-44A2-9648-88FB-A67FBAA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61B76-E6C0-C047-BBCB-EF920009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FF0AB-3CC9-E84E-9C85-406A72D5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2309-48AD-CA40-92B2-A52E726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2087-00FE-BD43-A096-563CC9E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A0AB-1060-A844-A21C-6AC2579E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668E0-44DD-B240-BB85-4FFBF02C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E558-AD33-434F-AE7A-08476F4E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A7E8-7B19-F146-A9BE-A33D4B42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722E-B566-EB41-AF12-F5B12E9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E0D-ACC5-F542-AE07-0EB606DC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947-D21F-2949-8430-68DD5C01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6CD3-C6F5-9040-8C8F-A2F1546E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1278-38F2-8A47-A0D5-72D4EA4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09-3442-2347-A9C7-A472343C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56D4-0517-3542-98DE-809373D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99FE-EEB0-BE49-8950-FBB9879D2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22A86-4CAC-E649-9383-C60DB3FF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D9A8-4F6D-F342-B265-A8A9A972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A2199-8798-5B46-A260-486CC591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7F3C-E380-434E-A9FD-C3B1EE1F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80C-F1EF-DA4C-BD6D-B564DFDA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D904D-76B0-9949-B295-C5C4DEFB9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C0E1-E71B-5840-9B3B-565E7F1F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94851-3CFD-F540-AC53-9A0A6C07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34AA-2F9E-544D-A514-386908FB3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1A70A-4DD9-FF4E-92AB-1C3A666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60118-D6EC-5445-834A-8421B50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7A471-63A6-2A4E-9354-44E8392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589-C5A4-AE47-A438-B1515906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FDE1F-F2EB-3841-943C-3D6EC418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D10A9-6620-074E-B919-FCB3389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7378A-EB4F-5745-B3A3-63E65CE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4E58-3610-464C-B668-84AAC1BD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475E-FDD3-0B40-8994-4EFD3E8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E445-A43E-384A-8121-1B3BCFF0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E910-A2E2-F640-A2C8-756D7F25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5BB8-BF4B-8948-9AA1-1DBBCA5D0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3B81D-5328-1144-B1D6-B6E01B36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9DC-5640-F74D-A621-F5CD0F4D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BD12-3868-F843-8C91-A908E9AE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D335-C79E-944A-80DF-7513090B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DEDC-A7F3-804D-A846-A398EBC2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061-5729-3442-81A9-458C6D6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CD52-F2D0-4A4B-BA92-748AF0487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349D-87BE-5346-85FA-0C2DA14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4A12-3AC3-474F-8BDA-4729C59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E4C3-5F1E-C348-8A44-51CBB043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5CDCB-466A-B740-8564-5F12B554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1B04-6174-E844-B588-33A9991A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29B2-493A-EA40-9FB1-A662B6A76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FB59-33E4-7F48-9E9E-F8B617DCEE34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E1CC-3D99-2949-9181-A5EE9F09B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295A-2E08-BD4C-BAAD-B33F5382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36244-CD83-C443-B633-4BA70E21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customXml" Target="../ink/ink8.xml"/><Relationship Id="rId34" Type="http://schemas.openxmlformats.org/officeDocument/2006/relationships/image" Target="../media/image24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image" Target="../media/image4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3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1.xml"/><Relationship Id="rId30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6E53C-2B5F-BE45-99E1-FB2C710A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3725563"/>
            <a:ext cx="4813300" cy="299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27A87-21BA-8846-B3ED-5D897153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3689350" y="0"/>
            <a:ext cx="48133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252646" y="3132437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952B-097D-924B-91F2-F5E34F738384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882291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B364E7-A9F1-2C41-B30A-2173C855605B}"/>
              </a:ext>
            </a:extLst>
          </p:cNvPr>
          <p:cNvCxnSpPr>
            <a:cxnSpLocks/>
          </p:cNvCxnSpPr>
          <p:nvPr/>
        </p:nvCxnSpPr>
        <p:spPr>
          <a:xfrm flipV="1">
            <a:off x="3689350" y="2469931"/>
            <a:ext cx="304580" cy="8665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69D52-D943-E84E-84A6-8E5ED177634E}"/>
              </a:ext>
            </a:extLst>
          </p:cNvPr>
          <p:cNvCxnSpPr>
            <a:cxnSpLocks/>
          </p:cNvCxnSpPr>
          <p:nvPr/>
        </p:nvCxnSpPr>
        <p:spPr>
          <a:xfrm>
            <a:off x="3689350" y="3317103"/>
            <a:ext cx="304580" cy="9080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3689350" y="2788509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646935-E0D0-4043-BCDF-AAB98324384F}"/>
              </a:ext>
            </a:extLst>
          </p:cNvPr>
          <p:cNvCxnSpPr>
            <a:cxnSpLocks/>
          </p:cNvCxnSpPr>
          <p:nvPr/>
        </p:nvCxnSpPr>
        <p:spPr>
          <a:xfrm>
            <a:off x="8502650" y="0"/>
            <a:ext cx="0" cy="6722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BA844BF-3919-3446-9BB2-6B501A4785FD}"/>
              </a:ext>
            </a:extLst>
          </p:cNvPr>
          <p:cNvSpPr/>
          <p:nvPr/>
        </p:nvSpPr>
        <p:spPr>
          <a:xfrm>
            <a:off x="3586174" y="325939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CED96A-B888-5244-A6FC-4D8EA7B5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05" y="342900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86425-37A7-7940-AF12-F7F100D73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48" y="239583"/>
            <a:ext cx="4521200" cy="3251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5941-DEDE-9A4F-9B40-83BAC68013DA}"/>
              </a:ext>
            </a:extLst>
          </p:cNvPr>
          <p:cNvCxnSpPr/>
          <p:nvPr/>
        </p:nvCxnSpPr>
        <p:spPr>
          <a:xfrm>
            <a:off x="393648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FBC6A-CB02-0B4C-A6D4-9E00DF3CDB09}"/>
              </a:ext>
            </a:extLst>
          </p:cNvPr>
          <p:cNvCxnSpPr/>
          <p:nvPr/>
        </p:nvCxnSpPr>
        <p:spPr>
          <a:xfrm>
            <a:off x="7820625" y="286848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9AF4B8C2-2DF9-8640-9D0D-4466C081C725}"/>
              </a:ext>
            </a:extLst>
          </p:cNvPr>
          <p:cNvSpPr txBox="1"/>
          <p:nvPr/>
        </p:nvSpPr>
        <p:spPr>
          <a:xfrm>
            <a:off x="2519514" y="3244333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5BD26C-9107-0648-8303-CE757D846498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4009440" y="2624244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264F2-7292-B649-8032-52F861C68D40}"/>
              </a:ext>
            </a:extLst>
          </p:cNvPr>
          <p:cNvCxnSpPr>
            <a:cxnSpLocks/>
          </p:cNvCxnSpPr>
          <p:nvPr/>
        </p:nvCxnSpPr>
        <p:spPr>
          <a:xfrm>
            <a:off x="3976528" y="3459971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3833310" y="3341083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169113" y="2643463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08FAD-1A13-1545-BD56-F3A731BBB060}"/>
              </a:ext>
            </a:extLst>
          </p:cNvPr>
          <p:cNvCxnSpPr>
            <a:cxnSpLocks/>
          </p:cNvCxnSpPr>
          <p:nvPr/>
        </p:nvCxnSpPr>
        <p:spPr>
          <a:xfrm>
            <a:off x="5529571" y="2643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6890986" y="2630515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>
            <a:off x="4857843" y="384323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238366" y="3396752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5557123" y="2624244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A04176-89BC-9F4F-8E77-28C643BB8ED1}"/>
              </a:ext>
            </a:extLst>
          </p:cNvPr>
          <p:cNvCxnSpPr>
            <a:cxnSpLocks/>
          </p:cNvCxnSpPr>
          <p:nvPr/>
        </p:nvCxnSpPr>
        <p:spPr>
          <a:xfrm flipV="1">
            <a:off x="6226301" y="26195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4221463" y="386612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5552769" y="384089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6945511" y="386498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890986" y="66663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B0A25-F382-C742-9381-A17069CCCBE0}"/>
              </a:ext>
            </a:extLst>
          </p:cNvPr>
          <p:cNvCxnSpPr>
            <a:cxnSpLocks/>
          </p:cNvCxnSpPr>
          <p:nvPr/>
        </p:nvCxnSpPr>
        <p:spPr>
          <a:xfrm flipH="1">
            <a:off x="5513927" y="67139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151284" y="641850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4827990" y="185341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>
            <a:off x="6187459" y="1878441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906670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8C2796-056A-A745-A19A-BF737A46D6A3}"/>
              </a:ext>
            </a:extLst>
          </p:cNvPr>
          <p:cNvCxnSpPr>
            <a:cxnSpLocks/>
          </p:cNvCxnSpPr>
          <p:nvPr/>
        </p:nvCxnSpPr>
        <p:spPr>
          <a:xfrm flipH="1" flipV="1">
            <a:off x="5541189" y="582729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4159125" y="581536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H="1" flipV="1">
            <a:off x="6201297" y="461970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875769-3487-4042-B849-F21BEFB64E75}"/>
              </a:ext>
            </a:extLst>
          </p:cNvPr>
          <p:cNvCxnSpPr>
            <a:cxnSpLocks/>
          </p:cNvCxnSpPr>
          <p:nvPr/>
        </p:nvCxnSpPr>
        <p:spPr>
          <a:xfrm flipH="1" flipV="1">
            <a:off x="4858995" y="463614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B0F70B-7FAE-104A-A6B0-74B20A2774C6}"/>
              </a:ext>
            </a:extLst>
          </p:cNvPr>
          <p:cNvCxnSpPr>
            <a:cxnSpLocks/>
          </p:cNvCxnSpPr>
          <p:nvPr/>
        </p:nvCxnSpPr>
        <p:spPr>
          <a:xfrm flipV="1">
            <a:off x="7633228" y="661543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 flipV="1">
            <a:off x="6238366" y="65420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BCD0766-0C53-1E4D-91A4-35F7CEABE4EC}"/>
              </a:ext>
            </a:extLst>
          </p:cNvPr>
          <p:cNvCxnSpPr>
            <a:cxnSpLocks/>
          </p:cNvCxnSpPr>
          <p:nvPr/>
        </p:nvCxnSpPr>
        <p:spPr>
          <a:xfrm flipV="1">
            <a:off x="4872522" y="671397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A92AF-2B2E-1F43-8325-B5816E764D62}"/>
              </a:ext>
            </a:extLst>
          </p:cNvPr>
          <p:cNvCxnSpPr>
            <a:cxnSpLocks/>
          </p:cNvCxnSpPr>
          <p:nvPr/>
        </p:nvCxnSpPr>
        <p:spPr>
          <a:xfrm>
            <a:off x="7610837" y="391524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229282" y="464441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8D80EF-2686-1A41-A4A1-2AA032954D3A}"/>
              </a:ext>
            </a:extLst>
          </p:cNvPr>
          <p:cNvCxnSpPr>
            <a:cxnSpLocks/>
          </p:cNvCxnSpPr>
          <p:nvPr/>
        </p:nvCxnSpPr>
        <p:spPr>
          <a:xfrm>
            <a:off x="4853425" y="460462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 flipH="1" flipV="1">
            <a:off x="6944767" y="1007289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1314D2-A003-7E4A-9592-722D2A74D08A}"/>
              </a:ext>
            </a:extLst>
          </p:cNvPr>
          <p:cNvCxnSpPr>
            <a:cxnSpLocks/>
          </p:cNvCxnSpPr>
          <p:nvPr/>
        </p:nvCxnSpPr>
        <p:spPr>
          <a:xfrm flipH="1" flipV="1">
            <a:off x="5580269" y="98762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6957097" y="508169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81744-A39A-7040-806B-2762F3A5B807}"/>
              </a:ext>
            </a:extLst>
          </p:cNvPr>
          <p:cNvCxnSpPr>
            <a:cxnSpLocks/>
          </p:cNvCxnSpPr>
          <p:nvPr/>
        </p:nvCxnSpPr>
        <p:spPr>
          <a:xfrm>
            <a:off x="5590671" y="505299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2FE88F-7CA6-C742-9776-F75846DE56F0}"/>
              </a:ext>
            </a:extLst>
          </p:cNvPr>
          <p:cNvCxnSpPr>
            <a:cxnSpLocks/>
          </p:cNvCxnSpPr>
          <p:nvPr/>
        </p:nvCxnSpPr>
        <p:spPr>
          <a:xfrm>
            <a:off x="4176368" y="1008629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D18D2E-4822-264F-9CBE-1B5B9969A29D}"/>
              </a:ext>
            </a:extLst>
          </p:cNvPr>
          <p:cNvCxnSpPr>
            <a:cxnSpLocks/>
          </p:cNvCxnSpPr>
          <p:nvPr/>
        </p:nvCxnSpPr>
        <p:spPr>
          <a:xfrm flipV="1">
            <a:off x="4192628" y="495747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83644E-C0DF-8F43-9922-C57FA9AD0345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3936485" y="3552568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D0AB78-477F-B842-A1B9-2B541825CD1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>
            <a:off x="3936485" y="1842703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116F4E0-94FE-0A49-8FFE-322F4D386DC0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0" name="TextBox 8">
            <a:extLst>
              <a:ext uri="{FF2B5EF4-FFF2-40B4-BE49-F238E27FC236}">
                <a16:creationId xmlns:a16="http://schemas.microsoft.com/office/drawing/2014/main" id="{F5EC0C78-78AC-EB4F-AC19-60CE695369F5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7B6C6C-FE64-CE45-98AC-053B8138AD1E}"/>
              </a:ext>
            </a:extLst>
          </p:cNvPr>
          <p:cNvCxnSpPr>
            <a:cxnSpLocks/>
          </p:cNvCxnSpPr>
          <p:nvPr/>
        </p:nvCxnSpPr>
        <p:spPr>
          <a:xfrm>
            <a:off x="6920689" y="3471008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A1B8DC84-F0DD-1D48-9678-F0A1F0D6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623032" y="40021"/>
            <a:ext cx="4572000" cy="654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8C0FDF-BC58-5440-9E99-644B27B4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05" y="3367217"/>
            <a:ext cx="452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23C725-9C8D-1F45-9D7D-21B797A28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48" y="177800"/>
            <a:ext cx="4521200" cy="3251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0D84B7-E07E-E140-A09A-127A02200E1E}"/>
              </a:ext>
            </a:extLst>
          </p:cNvPr>
          <p:cNvCxnSpPr/>
          <p:nvPr/>
        </p:nvCxnSpPr>
        <p:spPr>
          <a:xfrm>
            <a:off x="6222485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98E7E1-E913-4E4B-93B9-9D4B86A68276}"/>
              </a:ext>
            </a:extLst>
          </p:cNvPr>
          <p:cNvCxnSpPr/>
          <p:nvPr/>
        </p:nvCxnSpPr>
        <p:spPr>
          <a:xfrm>
            <a:off x="10106625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194AB8-7862-6B4D-B487-720AC799AB67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6295440" y="2562461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E5BB4-BBD9-F74D-BBE0-970B0E2C4A1C}"/>
              </a:ext>
            </a:extLst>
          </p:cNvPr>
          <p:cNvCxnSpPr>
            <a:cxnSpLocks/>
          </p:cNvCxnSpPr>
          <p:nvPr/>
        </p:nvCxnSpPr>
        <p:spPr>
          <a:xfrm>
            <a:off x="6262528" y="3398188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6AC3AD5-1FF9-F043-99DF-434D6312F7AA}"/>
              </a:ext>
            </a:extLst>
          </p:cNvPr>
          <p:cNvSpPr/>
          <p:nvPr/>
        </p:nvSpPr>
        <p:spPr>
          <a:xfrm>
            <a:off x="6119310" y="3279300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8DDDA3-7E5E-0B46-88CC-A1EBE41781CD}"/>
              </a:ext>
            </a:extLst>
          </p:cNvPr>
          <p:cNvCxnSpPr>
            <a:cxnSpLocks/>
          </p:cNvCxnSpPr>
          <p:nvPr/>
        </p:nvCxnSpPr>
        <p:spPr>
          <a:xfrm>
            <a:off x="6455113" y="2581680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EF663-4110-0C4A-8382-DE3AE67A9903}"/>
              </a:ext>
            </a:extLst>
          </p:cNvPr>
          <p:cNvCxnSpPr>
            <a:cxnSpLocks/>
          </p:cNvCxnSpPr>
          <p:nvPr/>
        </p:nvCxnSpPr>
        <p:spPr>
          <a:xfrm>
            <a:off x="7815571" y="2581680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7FBD9-B78B-8F4A-B7E9-33C2806D88A2}"/>
              </a:ext>
            </a:extLst>
          </p:cNvPr>
          <p:cNvCxnSpPr>
            <a:cxnSpLocks/>
          </p:cNvCxnSpPr>
          <p:nvPr/>
        </p:nvCxnSpPr>
        <p:spPr>
          <a:xfrm>
            <a:off x="9176986" y="2568732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65DE2-F8E6-994B-B38D-990C4A8BAD16}"/>
              </a:ext>
            </a:extLst>
          </p:cNvPr>
          <p:cNvCxnSpPr>
            <a:cxnSpLocks/>
          </p:cNvCxnSpPr>
          <p:nvPr/>
        </p:nvCxnSpPr>
        <p:spPr>
          <a:xfrm>
            <a:off x="7143843" y="378145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CB436-005B-0F49-93EE-ACD75D7767FE}"/>
              </a:ext>
            </a:extLst>
          </p:cNvPr>
          <p:cNvCxnSpPr>
            <a:cxnSpLocks/>
          </p:cNvCxnSpPr>
          <p:nvPr/>
        </p:nvCxnSpPr>
        <p:spPr>
          <a:xfrm flipV="1">
            <a:off x="8524366" y="3334969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E9B885-6058-5246-9B63-6B63F6973744}"/>
              </a:ext>
            </a:extLst>
          </p:cNvPr>
          <p:cNvCxnSpPr>
            <a:cxnSpLocks/>
          </p:cNvCxnSpPr>
          <p:nvPr/>
        </p:nvCxnSpPr>
        <p:spPr>
          <a:xfrm flipH="1" flipV="1">
            <a:off x="7843123" y="2562461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90549-77EE-B74E-B3C9-0620E8429B92}"/>
              </a:ext>
            </a:extLst>
          </p:cNvPr>
          <p:cNvCxnSpPr>
            <a:cxnSpLocks/>
          </p:cNvCxnSpPr>
          <p:nvPr/>
        </p:nvCxnSpPr>
        <p:spPr>
          <a:xfrm flipV="1">
            <a:off x="8512301" y="25578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7D951C-04E3-B04B-929F-9D87F9AA6488}"/>
              </a:ext>
            </a:extLst>
          </p:cNvPr>
          <p:cNvCxnSpPr>
            <a:cxnSpLocks/>
          </p:cNvCxnSpPr>
          <p:nvPr/>
        </p:nvCxnSpPr>
        <p:spPr>
          <a:xfrm flipV="1">
            <a:off x="6507463" y="380434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75759E-116A-E34C-AE0D-6D5DBEEE019E}"/>
              </a:ext>
            </a:extLst>
          </p:cNvPr>
          <p:cNvCxnSpPr>
            <a:cxnSpLocks/>
          </p:cNvCxnSpPr>
          <p:nvPr/>
        </p:nvCxnSpPr>
        <p:spPr>
          <a:xfrm flipV="1">
            <a:off x="7838769" y="3779110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D9202E-39CC-DC48-906B-657EEBED9FB5}"/>
              </a:ext>
            </a:extLst>
          </p:cNvPr>
          <p:cNvCxnSpPr>
            <a:cxnSpLocks/>
          </p:cNvCxnSpPr>
          <p:nvPr/>
        </p:nvCxnSpPr>
        <p:spPr>
          <a:xfrm flipV="1">
            <a:off x="9231511" y="38032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511911-427E-094A-9C5B-6A7E0C6B7A85}"/>
              </a:ext>
            </a:extLst>
          </p:cNvPr>
          <p:cNvCxnSpPr>
            <a:cxnSpLocks/>
          </p:cNvCxnSpPr>
          <p:nvPr/>
        </p:nvCxnSpPr>
        <p:spPr>
          <a:xfrm flipH="1">
            <a:off x="9176986" y="60485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7FD7E-C75B-CD47-9A19-012DF67BF3A5}"/>
              </a:ext>
            </a:extLst>
          </p:cNvPr>
          <p:cNvCxnSpPr>
            <a:cxnSpLocks/>
          </p:cNvCxnSpPr>
          <p:nvPr/>
        </p:nvCxnSpPr>
        <p:spPr>
          <a:xfrm flipH="1">
            <a:off x="7799927" y="60961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8844D5-10AB-794C-8C93-AD862086C8FD}"/>
              </a:ext>
            </a:extLst>
          </p:cNvPr>
          <p:cNvCxnSpPr>
            <a:cxnSpLocks/>
          </p:cNvCxnSpPr>
          <p:nvPr/>
        </p:nvCxnSpPr>
        <p:spPr>
          <a:xfrm flipH="1">
            <a:off x="6437284" y="58006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650541-F2D5-2B40-A280-BD49E8D11CAD}"/>
              </a:ext>
            </a:extLst>
          </p:cNvPr>
          <p:cNvCxnSpPr>
            <a:cxnSpLocks/>
          </p:cNvCxnSpPr>
          <p:nvPr/>
        </p:nvCxnSpPr>
        <p:spPr>
          <a:xfrm flipH="1">
            <a:off x="7113990" y="179162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DCD438-C9CF-E943-91B9-EB1826F063F2}"/>
              </a:ext>
            </a:extLst>
          </p:cNvPr>
          <p:cNvCxnSpPr>
            <a:cxnSpLocks/>
          </p:cNvCxnSpPr>
          <p:nvPr/>
        </p:nvCxnSpPr>
        <p:spPr>
          <a:xfrm flipH="1">
            <a:off x="8473459" y="181665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A67E8-3CCE-E34F-8124-27F1D9A40610}"/>
              </a:ext>
            </a:extLst>
          </p:cNvPr>
          <p:cNvCxnSpPr>
            <a:cxnSpLocks/>
          </p:cNvCxnSpPr>
          <p:nvPr/>
        </p:nvCxnSpPr>
        <p:spPr>
          <a:xfrm flipH="1" flipV="1">
            <a:off x="9192670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080F3-FAE9-5142-ABD7-1354FCA95BA5}"/>
              </a:ext>
            </a:extLst>
          </p:cNvPr>
          <p:cNvCxnSpPr>
            <a:cxnSpLocks/>
          </p:cNvCxnSpPr>
          <p:nvPr/>
        </p:nvCxnSpPr>
        <p:spPr>
          <a:xfrm flipH="1" flipV="1">
            <a:off x="7827189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ECD6E5-CB46-294C-A4C1-56F0C5B650E9}"/>
              </a:ext>
            </a:extLst>
          </p:cNvPr>
          <p:cNvCxnSpPr>
            <a:cxnSpLocks/>
          </p:cNvCxnSpPr>
          <p:nvPr/>
        </p:nvCxnSpPr>
        <p:spPr>
          <a:xfrm flipH="1" flipV="1">
            <a:off x="6445125" y="575358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E54B7B-4604-E243-8FFA-9CBD9F167C37}"/>
              </a:ext>
            </a:extLst>
          </p:cNvPr>
          <p:cNvCxnSpPr>
            <a:cxnSpLocks/>
          </p:cNvCxnSpPr>
          <p:nvPr/>
        </p:nvCxnSpPr>
        <p:spPr>
          <a:xfrm flipH="1" flipV="1">
            <a:off x="8487297" y="4557919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7A386D-EA5B-3D41-8B79-7D0C31808D2F}"/>
              </a:ext>
            </a:extLst>
          </p:cNvPr>
          <p:cNvCxnSpPr>
            <a:cxnSpLocks/>
          </p:cNvCxnSpPr>
          <p:nvPr/>
        </p:nvCxnSpPr>
        <p:spPr>
          <a:xfrm flipH="1" flipV="1">
            <a:off x="7144995" y="4574359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667E59-BDBE-204F-8E31-330D75B282B2}"/>
              </a:ext>
            </a:extLst>
          </p:cNvPr>
          <p:cNvCxnSpPr>
            <a:cxnSpLocks/>
          </p:cNvCxnSpPr>
          <p:nvPr/>
        </p:nvCxnSpPr>
        <p:spPr>
          <a:xfrm flipV="1">
            <a:off x="9919228" y="599760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AE9E6D-8E1A-9345-A567-E39A69CF8A53}"/>
              </a:ext>
            </a:extLst>
          </p:cNvPr>
          <p:cNvCxnSpPr>
            <a:cxnSpLocks/>
          </p:cNvCxnSpPr>
          <p:nvPr/>
        </p:nvCxnSpPr>
        <p:spPr>
          <a:xfrm flipV="1">
            <a:off x="8524366" y="59242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451CD1-AFC7-6344-8B5C-AE380835BD54}"/>
              </a:ext>
            </a:extLst>
          </p:cNvPr>
          <p:cNvCxnSpPr>
            <a:cxnSpLocks/>
          </p:cNvCxnSpPr>
          <p:nvPr/>
        </p:nvCxnSpPr>
        <p:spPr>
          <a:xfrm flipV="1">
            <a:off x="7158522" y="60961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AA6BB-3E10-EE40-BBEF-16CB4E4B54FC}"/>
              </a:ext>
            </a:extLst>
          </p:cNvPr>
          <p:cNvCxnSpPr>
            <a:cxnSpLocks/>
          </p:cNvCxnSpPr>
          <p:nvPr/>
        </p:nvCxnSpPr>
        <p:spPr>
          <a:xfrm>
            <a:off x="9896837" y="3853457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0B0DAB-AFF2-5641-BAA9-9D598148C588}"/>
              </a:ext>
            </a:extLst>
          </p:cNvPr>
          <p:cNvCxnSpPr>
            <a:cxnSpLocks/>
          </p:cNvCxnSpPr>
          <p:nvPr/>
        </p:nvCxnSpPr>
        <p:spPr>
          <a:xfrm>
            <a:off x="8515282" y="4582632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9CE660-4F21-F64F-8E2B-C4DF2D96589A}"/>
              </a:ext>
            </a:extLst>
          </p:cNvPr>
          <p:cNvCxnSpPr>
            <a:cxnSpLocks/>
          </p:cNvCxnSpPr>
          <p:nvPr/>
        </p:nvCxnSpPr>
        <p:spPr>
          <a:xfrm>
            <a:off x="7139425" y="454284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579EF6-AF2C-3743-8DFE-F822FBD75C35}"/>
              </a:ext>
            </a:extLst>
          </p:cNvPr>
          <p:cNvCxnSpPr>
            <a:cxnSpLocks/>
          </p:cNvCxnSpPr>
          <p:nvPr/>
        </p:nvCxnSpPr>
        <p:spPr>
          <a:xfrm flipH="1" flipV="1">
            <a:off x="9230767" y="945506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768DA0-91A4-824A-91A3-F67FCE1F3036}"/>
              </a:ext>
            </a:extLst>
          </p:cNvPr>
          <p:cNvCxnSpPr>
            <a:cxnSpLocks/>
          </p:cNvCxnSpPr>
          <p:nvPr/>
        </p:nvCxnSpPr>
        <p:spPr>
          <a:xfrm flipH="1" flipV="1">
            <a:off x="7866269" y="925844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420E0-0B8C-4245-BFD3-FC4E04F18A9D}"/>
              </a:ext>
            </a:extLst>
          </p:cNvPr>
          <p:cNvCxnSpPr>
            <a:cxnSpLocks/>
          </p:cNvCxnSpPr>
          <p:nvPr/>
        </p:nvCxnSpPr>
        <p:spPr>
          <a:xfrm>
            <a:off x="9243097" y="5019911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A02A22-86FD-B74A-9656-C6374B95173D}"/>
              </a:ext>
            </a:extLst>
          </p:cNvPr>
          <p:cNvCxnSpPr>
            <a:cxnSpLocks/>
          </p:cNvCxnSpPr>
          <p:nvPr/>
        </p:nvCxnSpPr>
        <p:spPr>
          <a:xfrm>
            <a:off x="7876671" y="4991209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B1B71C-96C1-E84C-AFE8-F5455A9445C3}"/>
              </a:ext>
            </a:extLst>
          </p:cNvPr>
          <p:cNvCxnSpPr>
            <a:cxnSpLocks/>
          </p:cNvCxnSpPr>
          <p:nvPr/>
        </p:nvCxnSpPr>
        <p:spPr>
          <a:xfrm>
            <a:off x="6462368" y="946846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968214-6374-2741-9084-B0CDBDA431C4}"/>
              </a:ext>
            </a:extLst>
          </p:cNvPr>
          <p:cNvCxnSpPr>
            <a:cxnSpLocks/>
          </p:cNvCxnSpPr>
          <p:nvPr/>
        </p:nvCxnSpPr>
        <p:spPr>
          <a:xfrm flipV="1">
            <a:off x="6478628" y="4895695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87A52F-6FA2-5E4D-8DD6-0265B3989C74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6222485" y="3490785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D98F65-B41F-9B44-8307-2EC0ADA299C0}"/>
              </a:ext>
            </a:extLst>
          </p:cNvPr>
          <p:cNvCxnSpPr>
            <a:cxnSpLocks/>
            <a:endCxn id="10" idx="4"/>
          </p:cNvCxnSpPr>
          <p:nvPr/>
        </p:nvCxnSpPr>
        <p:spPr>
          <a:xfrm flipH="1">
            <a:off x="6222485" y="1780920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004324-770A-3F44-8890-86798EC64A18}"/>
              </a:ext>
            </a:extLst>
          </p:cNvPr>
          <p:cNvCxnSpPr>
            <a:cxnSpLocks/>
          </p:cNvCxnSpPr>
          <p:nvPr/>
        </p:nvCxnSpPr>
        <p:spPr>
          <a:xfrm>
            <a:off x="9206689" y="3409225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8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Picture 619">
            <a:extLst>
              <a:ext uri="{FF2B5EF4-FFF2-40B4-BE49-F238E27FC236}">
                <a16:creationId xmlns:a16="http://schemas.microsoft.com/office/drawing/2014/main" id="{12B0027D-9EEF-6D41-87BE-6C5C6791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32" y="139850"/>
            <a:ext cx="3767898" cy="331780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06AE44AB-869C-6241-A4DD-31618CF28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73" y="3367217"/>
            <a:ext cx="4521200" cy="32512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D6B62078-FF36-DE44-81D4-C6004F80B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6" y="177800"/>
            <a:ext cx="4521200" cy="3251200"/>
          </a:xfrm>
          <a:prstGeom prst="rect">
            <a:avLst/>
          </a:prstGeom>
        </p:spPr>
      </p:pic>
      <p:pic>
        <p:nvPicPr>
          <p:cNvPr id="610" name="Picture 609">
            <a:extLst>
              <a:ext uri="{FF2B5EF4-FFF2-40B4-BE49-F238E27FC236}">
                <a16:creationId xmlns:a16="http://schemas.microsoft.com/office/drawing/2014/main" id="{162A91EF-9B71-6543-B129-724C97D39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915" y="177800"/>
            <a:ext cx="912616" cy="3251851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B8CBB94-5F4E-F447-9ACB-DAA5140946CA}"/>
              </a:ext>
            </a:extLst>
          </p:cNvPr>
          <p:cNvCxnSpPr>
            <a:cxnSpLocks/>
          </p:cNvCxnSpPr>
          <p:nvPr/>
        </p:nvCxnSpPr>
        <p:spPr>
          <a:xfrm>
            <a:off x="6803253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59C3B5F-4B36-D44A-A223-5B534065AE00}"/>
              </a:ext>
            </a:extLst>
          </p:cNvPr>
          <p:cNvCxnSpPr>
            <a:cxnSpLocks/>
          </p:cNvCxnSpPr>
          <p:nvPr/>
        </p:nvCxnSpPr>
        <p:spPr>
          <a:xfrm>
            <a:off x="10687393" y="2806700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8855989-66F0-7247-8902-3EAAA221B75C}"/>
              </a:ext>
            </a:extLst>
          </p:cNvPr>
          <p:cNvCxnSpPr>
            <a:cxnSpLocks/>
            <a:stCxn id="171" idx="7"/>
          </p:cNvCxnSpPr>
          <p:nvPr/>
        </p:nvCxnSpPr>
        <p:spPr>
          <a:xfrm flipV="1">
            <a:off x="6876208" y="2562461"/>
            <a:ext cx="173438" cy="747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F23403B-386B-C441-BF8C-964195AD66A2}"/>
              </a:ext>
            </a:extLst>
          </p:cNvPr>
          <p:cNvCxnSpPr>
            <a:cxnSpLocks/>
          </p:cNvCxnSpPr>
          <p:nvPr/>
        </p:nvCxnSpPr>
        <p:spPr>
          <a:xfrm>
            <a:off x="6843296" y="3398188"/>
            <a:ext cx="234038" cy="901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123D70B4-27DC-2449-A9EE-F2409EB4746E}"/>
              </a:ext>
            </a:extLst>
          </p:cNvPr>
          <p:cNvSpPr/>
          <p:nvPr/>
        </p:nvSpPr>
        <p:spPr>
          <a:xfrm>
            <a:off x="6700078" y="3279300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4622616-2B2A-6046-BB2F-7CF83382B320}"/>
              </a:ext>
            </a:extLst>
          </p:cNvPr>
          <p:cNvCxnSpPr>
            <a:cxnSpLocks/>
          </p:cNvCxnSpPr>
          <p:nvPr/>
        </p:nvCxnSpPr>
        <p:spPr>
          <a:xfrm>
            <a:off x="7035881" y="2581680"/>
            <a:ext cx="1511750" cy="875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A41331A-A229-174F-8E38-9F590A60F418}"/>
              </a:ext>
            </a:extLst>
          </p:cNvPr>
          <p:cNvCxnSpPr>
            <a:cxnSpLocks/>
          </p:cNvCxnSpPr>
          <p:nvPr/>
        </p:nvCxnSpPr>
        <p:spPr>
          <a:xfrm>
            <a:off x="8396339" y="2581680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A8F4093-FF93-DB4C-B3C7-E83641A69E22}"/>
              </a:ext>
            </a:extLst>
          </p:cNvPr>
          <p:cNvCxnSpPr>
            <a:cxnSpLocks/>
          </p:cNvCxnSpPr>
          <p:nvPr/>
        </p:nvCxnSpPr>
        <p:spPr>
          <a:xfrm>
            <a:off x="9757754" y="2568732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9E17CB0-12FC-CB4D-8A06-82B9ABCC44DA}"/>
              </a:ext>
            </a:extLst>
          </p:cNvPr>
          <p:cNvCxnSpPr>
            <a:cxnSpLocks/>
          </p:cNvCxnSpPr>
          <p:nvPr/>
        </p:nvCxnSpPr>
        <p:spPr>
          <a:xfrm>
            <a:off x="7724611" y="378145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DF2EA81-F213-C24F-99D2-2B92E438FD85}"/>
              </a:ext>
            </a:extLst>
          </p:cNvPr>
          <p:cNvCxnSpPr>
            <a:cxnSpLocks/>
          </p:cNvCxnSpPr>
          <p:nvPr/>
        </p:nvCxnSpPr>
        <p:spPr>
          <a:xfrm flipV="1">
            <a:off x="9105134" y="3334969"/>
            <a:ext cx="750183" cy="466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F939F12-A181-7044-95F5-29F2348CAB90}"/>
              </a:ext>
            </a:extLst>
          </p:cNvPr>
          <p:cNvCxnSpPr>
            <a:cxnSpLocks/>
          </p:cNvCxnSpPr>
          <p:nvPr/>
        </p:nvCxnSpPr>
        <p:spPr>
          <a:xfrm flipH="1" flipV="1">
            <a:off x="8423891" y="2562461"/>
            <a:ext cx="41834" cy="85693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BB701B7-535A-4542-AD6B-042931EDA1E4}"/>
              </a:ext>
            </a:extLst>
          </p:cNvPr>
          <p:cNvCxnSpPr>
            <a:cxnSpLocks/>
          </p:cNvCxnSpPr>
          <p:nvPr/>
        </p:nvCxnSpPr>
        <p:spPr>
          <a:xfrm flipV="1">
            <a:off x="9093069" y="25578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3FC3B46-EE92-6D4F-A8CD-7FCBBC926E25}"/>
              </a:ext>
            </a:extLst>
          </p:cNvPr>
          <p:cNvCxnSpPr>
            <a:cxnSpLocks/>
          </p:cNvCxnSpPr>
          <p:nvPr/>
        </p:nvCxnSpPr>
        <p:spPr>
          <a:xfrm flipV="1">
            <a:off x="7088231" y="380434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0FE269-91C7-494A-BAA4-00DC914DD663}"/>
              </a:ext>
            </a:extLst>
          </p:cNvPr>
          <p:cNvCxnSpPr>
            <a:cxnSpLocks/>
          </p:cNvCxnSpPr>
          <p:nvPr/>
        </p:nvCxnSpPr>
        <p:spPr>
          <a:xfrm flipV="1">
            <a:off x="8419537" y="3779110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8DA6CA1-27E3-4940-A3C9-840DF8465634}"/>
              </a:ext>
            </a:extLst>
          </p:cNvPr>
          <p:cNvCxnSpPr>
            <a:cxnSpLocks/>
          </p:cNvCxnSpPr>
          <p:nvPr/>
        </p:nvCxnSpPr>
        <p:spPr>
          <a:xfrm flipV="1">
            <a:off x="9812279" y="3803205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DDF34E6-07F6-BD41-8B91-15D9FAD69885}"/>
              </a:ext>
            </a:extLst>
          </p:cNvPr>
          <p:cNvCxnSpPr>
            <a:cxnSpLocks/>
          </p:cNvCxnSpPr>
          <p:nvPr/>
        </p:nvCxnSpPr>
        <p:spPr>
          <a:xfrm flipH="1">
            <a:off x="9757754" y="60485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3564019-641B-C44C-B8B3-B4D8EB8C92C7}"/>
              </a:ext>
            </a:extLst>
          </p:cNvPr>
          <p:cNvCxnSpPr>
            <a:cxnSpLocks/>
          </p:cNvCxnSpPr>
          <p:nvPr/>
        </p:nvCxnSpPr>
        <p:spPr>
          <a:xfrm flipH="1">
            <a:off x="8380695" y="609614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8E37C75-952E-3B48-B164-C9CC77967FC3}"/>
              </a:ext>
            </a:extLst>
          </p:cNvPr>
          <p:cNvCxnSpPr>
            <a:cxnSpLocks/>
          </p:cNvCxnSpPr>
          <p:nvPr/>
        </p:nvCxnSpPr>
        <p:spPr>
          <a:xfrm flipH="1">
            <a:off x="7018052" y="580067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2176AA7-884F-964F-A201-B9635C3E125F}"/>
              </a:ext>
            </a:extLst>
          </p:cNvPr>
          <p:cNvCxnSpPr>
            <a:cxnSpLocks/>
          </p:cNvCxnSpPr>
          <p:nvPr/>
        </p:nvCxnSpPr>
        <p:spPr>
          <a:xfrm flipH="1">
            <a:off x="7694758" y="179162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B197F47-91C0-6B42-875D-B1CC9C1305EC}"/>
              </a:ext>
            </a:extLst>
          </p:cNvPr>
          <p:cNvCxnSpPr>
            <a:cxnSpLocks/>
          </p:cNvCxnSpPr>
          <p:nvPr/>
        </p:nvCxnSpPr>
        <p:spPr>
          <a:xfrm flipH="1">
            <a:off x="9054227" y="181665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8164A2-87F9-3A43-9324-F24EEEBDF9F0}"/>
              </a:ext>
            </a:extLst>
          </p:cNvPr>
          <p:cNvCxnSpPr>
            <a:cxnSpLocks/>
          </p:cNvCxnSpPr>
          <p:nvPr/>
        </p:nvCxnSpPr>
        <p:spPr>
          <a:xfrm flipH="1" flipV="1">
            <a:off x="9773438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154FE1F-ABAA-CB48-81DB-5C48DACFD1FF}"/>
              </a:ext>
            </a:extLst>
          </p:cNvPr>
          <p:cNvCxnSpPr>
            <a:cxnSpLocks/>
          </p:cNvCxnSpPr>
          <p:nvPr/>
        </p:nvCxnSpPr>
        <p:spPr>
          <a:xfrm flipH="1" flipV="1">
            <a:off x="8407957" y="5765510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2154732-AA65-D54E-B972-078471C22E5B}"/>
              </a:ext>
            </a:extLst>
          </p:cNvPr>
          <p:cNvCxnSpPr>
            <a:cxnSpLocks/>
          </p:cNvCxnSpPr>
          <p:nvPr/>
        </p:nvCxnSpPr>
        <p:spPr>
          <a:xfrm flipH="1" flipV="1">
            <a:off x="7025893" y="575358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D928FB6-EEAD-8440-9BF0-259799AFD63E}"/>
              </a:ext>
            </a:extLst>
          </p:cNvPr>
          <p:cNvCxnSpPr>
            <a:cxnSpLocks/>
          </p:cNvCxnSpPr>
          <p:nvPr/>
        </p:nvCxnSpPr>
        <p:spPr>
          <a:xfrm flipH="1" flipV="1">
            <a:off x="9068065" y="4557919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2EC4C24-C3A6-A74D-9D78-1B1A43907E6A}"/>
              </a:ext>
            </a:extLst>
          </p:cNvPr>
          <p:cNvCxnSpPr>
            <a:cxnSpLocks/>
          </p:cNvCxnSpPr>
          <p:nvPr/>
        </p:nvCxnSpPr>
        <p:spPr>
          <a:xfrm flipH="1" flipV="1">
            <a:off x="7725763" y="4574359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B981ECF-5259-9C4D-8F8B-9EA278729602}"/>
              </a:ext>
            </a:extLst>
          </p:cNvPr>
          <p:cNvCxnSpPr>
            <a:cxnSpLocks/>
          </p:cNvCxnSpPr>
          <p:nvPr/>
        </p:nvCxnSpPr>
        <p:spPr>
          <a:xfrm flipV="1">
            <a:off x="10499996" y="599760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439223F-65EC-D54A-BD47-CC4F868F4963}"/>
              </a:ext>
            </a:extLst>
          </p:cNvPr>
          <p:cNvCxnSpPr>
            <a:cxnSpLocks/>
          </p:cNvCxnSpPr>
          <p:nvPr/>
        </p:nvCxnSpPr>
        <p:spPr>
          <a:xfrm flipV="1">
            <a:off x="9105134" y="59242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BDFBFA7-E17E-5149-89F8-E01DF76A1579}"/>
              </a:ext>
            </a:extLst>
          </p:cNvPr>
          <p:cNvCxnSpPr>
            <a:cxnSpLocks/>
          </p:cNvCxnSpPr>
          <p:nvPr/>
        </p:nvCxnSpPr>
        <p:spPr>
          <a:xfrm flipV="1">
            <a:off x="7739290" y="609614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1A523A8-716F-DD47-8F16-DBB9F044605B}"/>
              </a:ext>
            </a:extLst>
          </p:cNvPr>
          <p:cNvCxnSpPr>
            <a:cxnSpLocks/>
          </p:cNvCxnSpPr>
          <p:nvPr/>
        </p:nvCxnSpPr>
        <p:spPr>
          <a:xfrm>
            <a:off x="10477605" y="3853457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6FD19C6-20E4-294F-B6BB-7E4009E1FC5B}"/>
              </a:ext>
            </a:extLst>
          </p:cNvPr>
          <p:cNvCxnSpPr>
            <a:cxnSpLocks/>
          </p:cNvCxnSpPr>
          <p:nvPr/>
        </p:nvCxnSpPr>
        <p:spPr>
          <a:xfrm>
            <a:off x="9096050" y="4582632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CFC9BC0-406F-D34A-923B-07724BF098EC}"/>
              </a:ext>
            </a:extLst>
          </p:cNvPr>
          <p:cNvCxnSpPr>
            <a:cxnSpLocks/>
          </p:cNvCxnSpPr>
          <p:nvPr/>
        </p:nvCxnSpPr>
        <p:spPr>
          <a:xfrm>
            <a:off x="7720193" y="454284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F940F9D-C4E6-9F42-8DCE-D95D531BD128}"/>
              </a:ext>
            </a:extLst>
          </p:cNvPr>
          <p:cNvCxnSpPr>
            <a:cxnSpLocks/>
          </p:cNvCxnSpPr>
          <p:nvPr/>
        </p:nvCxnSpPr>
        <p:spPr>
          <a:xfrm flipH="1" flipV="1">
            <a:off x="9811535" y="945506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7146C9-3DF1-8E4E-A59A-E4E265CD43A0}"/>
              </a:ext>
            </a:extLst>
          </p:cNvPr>
          <p:cNvCxnSpPr>
            <a:cxnSpLocks/>
          </p:cNvCxnSpPr>
          <p:nvPr/>
        </p:nvCxnSpPr>
        <p:spPr>
          <a:xfrm flipH="1" flipV="1">
            <a:off x="8447037" y="925844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86FE8-1BD4-3C48-A637-66829BF1B03D}"/>
              </a:ext>
            </a:extLst>
          </p:cNvPr>
          <p:cNvCxnSpPr>
            <a:cxnSpLocks/>
          </p:cNvCxnSpPr>
          <p:nvPr/>
        </p:nvCxnSpPr>
        <p:spPr>
          <a:xfrm>
            <a:off x="9823865" y="5019911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1EB4FEA-D9F2-5543-9EFE-F821A9DD0F08}"/>
              </a:ext>
            </a:extLst>
          </p:cNvPr>
          <p:cNvCxnSpPr>
            <a:cxnSpLocks/>
          </p:cNvCxnSpPr>
          <p:nvPr/>
        </p:nvCxnSpPr>
        <p:spPr>
          <a:xfrm>
            <a:off x="8457439" y="4991209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D53FD4C-BFFC-4E4B-B621-8C6CC42E0C51}"/>
              </a:ext>
            </a:extLst>
          </p:cNvPr>
          <p:cNvCxnSpPr>
            <a:cxnSpLocks/>
          </p:cNvCxnSpPr>
          <p:nvPr/>
        </p:nvCxnSpPr>
        <p:spPr>
          <a:xfrm>
            <a:off x="7043136" y="946846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DFE74C7-8B8F-7C4E-9CA7-A689D1862DE2}"/>
              </a:ext>
            </a:extLst>
          </p:cNvPr>
          <p:cNvCxnSpPr>
            <a:cxnSpLocks/>
          </p:cNvCxnSpPr>
          <p:nvPr/>
        </p:nvCxnSpPr>
        <p:spPr>
          <a:xfrm flipV="1">
            <a:off x="7059396" y="4895695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033D1A1-D3A7-C64F-8F98-EE60D143DD30}"/>
              </a:ext>
            </a:extLst>
          </p:cNvPr>
          <p:cNvCxnSpPr>
            <a:cxnSpLocks/>
            <a:endCxn id="171" idx="4"/>
          </p:cNvCxnSpPr>
          <p:nvPr/>
        </p:nvCxnSpPr>
        <p:spPr>
          <a:xfrm flipH="1" flipV="1">
            <a:off x="6803253" y="3490785"/>
            <a:ext cx="234962" cy="15359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AB2394B-0D24-C445-9B15-E0C78BC7468E}"/>
              </a:ext>
            </a:extLst>
          </p:cNvPr>
          <p:cNvCxnSpPr>
            <a:cxnSpLocks/>
            <a:endCxn id="171" idx="4"/>
          </p:cNvCxnSpPr>
          <p:nvPr/>
        </p:nvCxnSpPr>
        <p:spPr>
          <a:xfrm flipH="1">
            <a:off x="6803253" y="1780920"/>
            <a:ext cx="226914" cy="17098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B70D5F4-D0AA-7140-A0DD-3845489CF08B}"/>
              </a:ext>
            </a:extLst>
          </p:cNvPr>
          <p:cNvCxnSpPr>
            <a:cxnSpLocks/>
          </p:cNvCxnSpPr>
          <p:nvPr/>
        </p:nvCxnSpPr>
        <p:spPr>
          <a:xfrm>
            <a:off x="9787457" y="3409225"/>
            <a:ext cx="15709" cy="847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D52CA253-64D3-A242-8A5F-E7AA9B1C8FA2}"/>
              </a:ext>
            </a:extLst>
          </p:cNvPr>
          <p:cNvCxnSpPr>
            <a:cxnSpLocks/>
            <a:stCxn id="171" idx="6"/>
          </p:cNvCxnSpPr>
          <p:nvPr/>
        </p:nvCxnSpPr>
        <p:spPr>
          <a:xfrm flipH="1" flipV="1">
            <a:off x="6288383" y="2941958"/>
            <a:ext cx="618044" cy="4430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8A95F3E9-CD88-DF48-8722-D6BC0E1A1ADF}"/>
              </a:ext>
            </a:extLst>
          </p:cNvPr>
          <p:cNvCxnSpPr>
            <a:cxnSpLocks/>
          </p:cNvCxnSpPr>
          <p:nvPr/>
        </p:nvCxnSpPr>
        <p:spPr>
          <a:xfrm flipH="1">
            <a:off x="4288302" y="2980383"/>
            <a:ext cx="725816" cy="3895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 flipV="1">
            <a:off x="3523984" y="2990926"/>
            <a:ext cx="802556" cy="3459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38DB26D6-D9D7-6F4B-8B7A-54BF8C9AA05C}"/>
              </a:ext>
            </a:extLst>
          </p:cNvPr>
          <p:cNvCxnSpPr>
            <a:cxnSpLocks/>
          </p:cNvCxnSpPr>
          <p:nvPr/>
        </p:nvCxnSpPr>
        <p:spPr>
          <a:xfrm flipH="1" flipV="1">
            <a:off x="2873274" y="809782"/>
            <a:ext cx="29688" cy="257697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0523E070-9714-2249-A150-17831CCEC4BB}"/>
              </a:ext>
            </a:extLst>
          </p:cNvPr>
          <p:cNvCxnSpPr>
            <a:cxnSpLocks/>
          </p:cNvCxnSpPr>
          <p:nvPr/>
        </p:nvCxnSpPr>
        <p:spPr>
          <a:xfrm flipV="1">
            <a:off x="2886902" y="580067"/>
            <a:ext cx="722460" cy="3285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6811F9DE-D3F7-3D49-99A4-D53EFE0ECDCD}"/>
              </a:ext>
            </a:extLst>
          </p:cNvPr>
          <p:cNvCxnSpPr>
            <a:cxnSpLocks/>
          </p:cNvCxnSpPr>
          <p:nvPr/>
        </p:nvCxnSpPr>
        <p:spPr>
          <a:xfrm flipV="1">
            <a:off x="4214572" y="544555"/>
            <a:ext cx="841689" cy="445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0FA74F3D-BCD6-2D42-9996-32CA1E4674E9}"/>
              </a:ext>
            </a:extLst>
          </p:cNvPr>
          <p:cNvCxnSpPr>
            <a:cxnSpLocks/>
          </p:cNvCxnSpPr>
          <p:nvPr/>
        </p:nvCxnSpPr>
        <p:spPr>
          <a:xfrm flipV="1">
            <a:off x="5623191" y="562310"/>
            <a:ext cx="841689" cy="4453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3C478C36-1591-C741-A8B8-C204612EC399}"/>
              </a:ext>
            </a:extLst>
          </p:cNvPr>
          <p:cNvCxnSpPr>
            <a:cxnSpLocks/>
          </p:cNvCxnSpPr>
          <p:nvPr/>
        </p:nvCxnSpPr>
        <p:spPr>
          <a:xfrm>
            <a:off x="3558404" y="616665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06A630A1-E5B2-1647-BB6F-B0F511A37EC2}"/>
              </a:ext>
            </a:extLst>
          </p:cNvPr>
          <p:cNvCxnSpPr>
            <a:cxnSpLocks/>
          </p:cNvCxnSpPr>
          <p:nvPr/>
        </p:nvCxnSpPr>
        <p:spPr>
          <a:xfrm>
            <a:off x="4955574" y="562310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FD7C1131-EBF0-114C-A55D-F9C11AC971E5}"/>
              </a:ext>
            </a:extLst>
          </p:cNvPr>
          <p:cNvCxnSpPr>
            <a:cxnSpLocks/>
          </p:cNvCxnSpPr>
          <p:nvPr/>
        </p:nvCxnSpPr>
        <p:spPr>
          <a:xfrm>
            <a:off x="6365428" y="616665"/>
            <a:ext cx="20972" cy="1642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4B7BB916-8BBF-FA43-8161-7F6EEFA3A891}"/>
              </a:ext>
            </a:extLst>
          </p:cNvPr>
          <p:cNvCxnSpPr>
            <a:cxnSpLocks/>
          </p:cNvCxnSpPr>
          <p:nvPr/>
        </p:nvCxnSpPr>
        <p:spPr>
          <a:xfrm>
            <a:off x="3599115" y="2258272"/>
            <a:ext cx="707200" cy="359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B1F94AD7-CA14-504C-B42B-1CEA4A77F3B1}"/>
              </a:ext>
            </a:extLst>
          </p:cNvPr>
          <p:cNvCxnSpPr>
            <a:cxnSpLocks/>
          </p:cNvCxnSpPr>
          <p:nvPr/>
        </p:nvCxnSpPr>
        <p:spPr>
          <a:xfrm>
            <a:off x="5022246" y="2206899"/>
            <a:ext cx="707200" cy="35982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6E82242-10F7-BA4C-B4E7-AD2333F5FCDA}"/>
              </a:ext>
            </a:extLst>
          </p:cNvPr>
          <p:cNvCxnSpPr>
            <a:cxnSpLocks/>
          </p:cNvCxnSpPr>
          <p:nvPr/>
        </p:nvCxnSpPr>
        <p:spPr>
          <a:xfrm flipV="1">
            <a:off x="4263946" y="945506"/>
            <a:ext cx="4754" cy="16122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2A43C4CD-5EF1-FB4B-89AE-D2951567692A}"/>
              </a:ext>
            </a:extLst>
          </p:cNvPr>
          <p:cNvCxnSpPr>
            <a:cxnSpLocks/>
          </p:cNvCxnSpPr>
          <p:nvPr/>
        </p:nvCxnSpPr>
        <p:spPr>
          <a:xfrm flipV="1">
            <a:off x="5646897" y="924774"/>
            <a:ext cx="4754" cy="16122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FA23474C-3862-644E-856F-425738C7C418}"/>
              </a:ext>
            </a:extLst>
          </p:cNvPr>
          <p:cNvCxnSpPr>
            <a:cxnSpLocks/>
          </p:cNvCxnSpPr>
          <p:nvPr/>
        </p:nvCxnSpPr>
        <p:spPr>
          <a:xfrm flipH="1" flipV="1">
            <a:off x="4984844" y="2980383"/>
            <a:ext cx="802556" cy="3459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>
            <a:off x="5741866" y="3025871"/>
            <a:ext cx="586587" cy="3461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02708543-2C3B-524A-A448-F84F6AF9C183}"/>
              </a:ext>
            </a:extLst>
          </p:cNvPr>
          <p:cNvCxnSpPr>
            <a:cxnSpLocks/>
            <a:endCxn id="171" idx="5"/>
          </p:cNvCxnSpPr>
          <p:nvPr/>
        </p:nvCxnSpPr>
        <p:spPr>
          <a:xfrm>
            <a:off x="6377678" y="2265492"/>
            <a:ext cx="498530" cy="11943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2" name="Picture 721">
            <a:extLst>
              <a:ext uri="{FF2B5EF4-FFF2-40B4-BE49-F238E27FC236}">
                <a16:creationId xmlns:a16="http://schemas.microsoft.com/office/drawing/2014/main" id="{C7BA45F4-6FF3-E244-801C-4AA2A72E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08" y="3322680"/>
            <a:ext cx="3767898" cy="3317808"/>
          </a:xfrm>
          <a:prstGeom prst="rect">
            <a:avLst/>
          </a:prstGeom>
        </p:spPr>
      </p:pic>
      <p:pic>
        <p:nvPicPr>
          <p:cNvPr id="723" name="Picture 722">
            <a:extLst>
              <a:ext uri="{FF2B5EF4-FFF2-40B4-BE49-F238E27FC236}">
                <a16:creationId xmlns:a16="http://schemas.microsoft.com/office/drawing/2014/main" id="{40CC7DA4-763A-F94A-9EB9-D1135F50C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119" y="3365283"/>
            <a:ext cx="912616" cy="3251851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2E6DFF76-33F1-6042-A383-9972DB07CC71}"/>
              </a:ext>
            </a:extLst>
          </p:cNvPr>
          <p:cNvCxnSpPr>
            <a:cxnSpLocks/>
            <a:stCxn id="171" idx="0"/>
          </p:cNvCxnSpPr>
          <p:nvPr/>
        </p:nvCxnSpPr>
        <p:spPr>
          <a:xfrm flipH="1">
            <a:off x="6340247" y="3279300"/>
            <a:ext cx="463006" cy="5003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>
            <a:extLst>
              <a:ext uri="{FF2B5EF4-FFF2-40B4-BE49-F238E27FC236}">
                <a16:creationId xmlns:a16="http://schemas.microsoft.com/office/drawing/2014/main" id="{4FEA501C-18EA-9C47-8D77-62E38F89F9A0}"/>
              </a:ext>
            </a:extLst>
          </p:cNvPr>
          <p:cNvCxnSpPr>
            <a:cxnSpLocks/>
          </p:cNvCxnSpPr>
          <p:nvPr/>
        </p:nvCxnSpPr>
        <p:spPr>
          <a:xfrm flipH="1">
            <a:off x="5027783" y="3306374"/>
            <a:ext cx="763488" cy="4480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Arrow Connector 729">
            <a:extLst>
              <a:ext uri="{FF2B5EF4-FFF2-40B4-BE49-F238E27FC236}">
                <a16:creationId xmlns:a16="http://schemas.microsoft.com/office/drawing/2014/main" id="{00D883F0-6BD5-244F-986A-E8B4AD45BCFB}"/>
              </a:ext>
            </a:extLst>
          </p:cNvPr>
          <p:cNvCxnSpPr>
            <a:cxnSpLocks/>
          </p:cNvCxnSpPr>
          <p:nvPr/>
        </p:nvCxnSpPr>
        <p:spPr>
          <a:xfrm flipH="1">
            <a:off x="3580477" y="3331017"/>
            <a:ext cx="763488" cy="4480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40ABB1B8-9827-9F49-82D8-A18BD4B9BDFB}"/>
              </a:ext>
            </a:extLst>
          </p:cNvPr>
          <p:cNvCxnSpPr>
            <a:cxnSpLocks/>
          </p:cNvCxnSpPr>
          <p:nvPr/>
        </p:nvCxnSpPr>
        <p:spPr>
          <a:xfrm flipH="1">
            <a:off x="2849987" y="2994017"/>
            <a:ext cx="723407" cy="4349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>
            <a:extLst>
              <a:ext uri="{FF2B5EF4-FFF2-40B4-BE49-F238E27FC236}">
                <a16:creationId xmlns:a16="http://schemas.microsoft.com/office/drawing/2014/main" id="{48B8C101-C06C-1A4C-96C6-9D292AF0779E}"/>
              </a:ext>
            </a:extLst>
          </p:cNvPr>
          <p:cNvCxnSpPr>
            <a:cxnSpLocks/>
          </p:cNvCxnSpPr>
          <p:nvPr/>
        </p:nvCxnSpPr>
        <p:spPr>
          <a:xfrm flipH="1" flipV="1">
            <a:off x="5726314" y="3274584"/>
            <a:ext cx="612245" cy="48226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Arrow Connector 734">
            <a:extLst>
              <a:ext uri="{FF2B5EF4-FFF2-40B4-BE49-F238E27FC236}">
                <a16:creationId xmlns:a16="http://schemas.microsoft.com/office/drawing/2014/main" id="{6CC07667-0DC5-A644-B0B3-2D1DC0CEA959}"/>
              </a:ext>
            </a:extLst>
          </p:cNvPr>
          <p:cNvCxnSpPr>
            <a:cxnSpLocks/>
          </p:cNvCxnSpPr>
          <p:nvPr/>
        </p:nvCxnSpPr>
        <p:spPr>
          <a:xfrm flipH="1" flipV="1">
            <a:off x="4355508" y="3313929"/>
            <a:ext cx="674054" cy="4723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48B8C101-C06C-1A4C-96C6-9D292AF0779E}"/>
              </a:ext>
            </a:extLst>
          </p:cNvPr>
          <p:cNvCxnSpPr>
            <a:cxnSpLocks/>
          </p:cNvCxnSpPr>
          <p:nvPr/>
        </p:nvCxnSpPr>
        <p:spPr>
          <a:xfrm flipH="1" flipV="1">
            <a:off x="2830509" y="3314313"/>
            <a:ext cx="760401" cy="4484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C5A5BAFF-EE1E-9646-9156-6F726AB884F1}"/>
              </a:ext>
            </a:extLst>
          </p:cNvPr>
          <p:cNvCxnSpPr>
            <a:cxnSpLocks/>
          </p:cNvCxnSpPr>
          <p:nvPr/>
        </p:nvCxnSpPr>
        <p:spPr>
          <a:xfrm>
            <a:off x="2877467" y="3354156"/>
            <a:ext cx="30090" cy="25044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C8F1EE67-87DA-684E-8FF2-55A4A78C396A}"/>
              </a:ext>
            </a:extLst>
          </p:cNvPr>
          <p:cNvCxnSpPr>
            <a:cxnSpLocks/>
          </p:cNvCxnSpPr>
          <p:nvPr/>
        </p:nvCxnSpPr>
        <p:spPr>
          <a:xfrm flipV="1">
            <a:off x="3584283" y="4121407"/>
            <a:ext cx="722032" cy="4365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36FF3984-BD16-9044-A2C7-0C8E1FB2BAC9}"/>
              </a:ext>
            </a:extLst>
          </p:cNvPr>
          <p:cNvCxnSpPr>
            <a:cxnSpLocks/>
          </p:cNvCxnSpPr>
          <p:nvPr/>
        </p:nvCxnSpPr>
        <p:spPr>
          <a:xfrm flipV="1">
            <a:off x="4967111" y="4174072"/>
            <a:ext cx="722032" cy="43651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Arrow Connector 744">
            <a:extLst>
              <a:ext uri="{FF2B5EF4-FFF2-40B4-BE49-F238E27FC236}">
                <a16:creationId xmlns:a16="http://schemas.microsoft.com/office/drawing/2014/main" id="{0031C5C7-7BF2-164F-BE34-E655716F72DB}"/>
              </a:ext>
            </a:extLst>
          </p:cNvPr>
          <p:cNvCxnSpPr>
            <a:cxnSpLocks/>
          </p:cNvCxnSpPr>
          <p:nvPr/>
        </p:nvCxnSpPr>
        <p:spPr>
          <a:xfrm>
            <a:off x="2898332" y="5816581"/>
            <a:ext cx="722032" cy="373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>
            <a:extLst>
              <a:ext uri="{FF2B5EF4-FFF2-40B4-BE49-F238E27FC236}">
                <a16:creationId xmlns:a16="http://schemas.microsoft.com/office/drawing/2014/main" id="{2D188828-31AD-6C4F-9375-DD97765A335C}"/>
              </a:ext>
            </a:extLst>
          </p:cNvPr>
          <p:cNvCxnSpPr>
            <a:cxnSpLocks/>
          </p:cNvCxnSpPr>
          <p:nvPr/>
        </p:nvCxnSpPr>
        <p:spPr>
          <a:xfrm>
            <a:off x="4281160" y="5778627"/>
            <a:ext cx="700293" cy="411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Arrow Connector 748">
            <a:extLst>
              <a:ext uri="{FF2B5EF4-FFF2-40B4-BE49-F238E27FC236}">
                <a16:creationId xmlns:a16="http://schemas.microsoft.com/office/drawing/2014/main" id="{0031C5C7-7BF2-164F-BE34-E655716F72DB}"/>
              </a:ext>
            </a:extLst>
          </p:cNvPr>
          <p:cNvCxnSpPr>
            <a:cxnSpLocks/>
          </p:cNvCxnSpPr>
          <p:nvPr/>
        </p:nvCxnSpPr>
        <p:spPr>
          <a:xfrm>
            <a:off x="5684829" y="5816581"/>
            <a:ext cx="722032" cy="37380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C15C7E95-CA6C-2E4F-8B14-F753BDFAD4A5}"/>
              </a:ext>
            </a:extLst>
          </p:cNvPr>
          <p:cNvCxnSpPr>
            <a:cxnSpLocks/>
          </p:cNvCxnSpPr>
          <p:nvPr/>
        </p:nvCxnSpPr>
        <p:spPr>
          <a:xfrm flipH="1" flipV="1">
            <a:off x="3584283" y="4542845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59107E62-338C-194B-BB59-1AC2BD579884}"/>
              </a:ext>
            </a:extLst>
          </p:cNvPr>
          <p:cNvCxnSpPr>
            <a:cxnSpLocks/>
          </p:cNvCxnSpPr>
          <p:nvPr/>
        </p:nvCxnSpPr>
        <p:spPr>
          <a:xfrm flipH="1" flipV="1">
            <a:off x="4929948" y="4535189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C15C7E95-CA6C-2E4F-8B14-F753BDFAD4A5}"/>
              </a:ext>
            </a:extLst>
          </p:cNvPr>
          <p:cNvCxnSpPr>
            <a:cxnSpLocks/>
          </p:cNvCxnSpPr>
          <p:nvPr/>
        </p:nvCxnSpPr>
        <p:spPr>
          <a:xfrm flipH="1" flipV="1">
            <a:off x="6368647" y="4574359"/>
            <a:ext cx="38122" cy="1650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C9C132CA-1666-2546-A9E9-16E6B305BBB7}"/>
              </a:ext>
            </a:extLst>
          </p:cNvPr>
          <p:cNvCxnSpPr>
            <a:cxnSpLocks/>
          </p:cNvCxnSpPr>
          <p:nvPr/>
        </p:nvCxnSpPr>
        <p:spPr>
          <a:xfrm>
            <a:off x="4294599" y="4134563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3C478C36-1591-C741-A8B8-C204612EC399}"/>
              </a:ext>
            </a:extLst>
          </p:cNvPr>
          <p:cNvCxnSpPr>
            <a:cxnSpLocks/>
          </p:cNvCxnSpPr>
          <p:nvPr/>
        </p:nvCxnSpPr>
        <p:spPr>
          <a:xfrm>
            <a:off x="5703306" y="4179578"/>
            <a:ext cx="51758" cy="16969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3C1C831E-8C89-4045-9E4E-53387DD9CA96}"/>
              </a:ext>
            </a:extLst>
          </p:cNvPr>
          <p:cNvCxnSpPr>
            <a:cxnSpLocks/>
            <a:endCxn id="171" idx="0"/>
          </p:cNvCxnSpPr>
          <p:nvPr/>
        </p:nvCxnSpPr>
        <p:spPr>
          <a:xfrm flipV="1">
            <a:off x="6390427" y="3279300"/>
            <a:ext cx="412826" cy="13180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8" name="Picture 757">
            <a:extLst>
              <a:ext uri="{FF2B5EF4-FFF2-40B4-BE49-F238E27FC236}">
                <a16:creationId xmlns:a16="http://schemas.microsoft.com/office/drawing/2014/main" id="{67A5B470-00CE-C641-B978-D5CC751C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133" y="80613"/>
            <a:ext cx="555241" cy="483265"/>
          </a:xfrm>
          <a:prstGeom prst="rect">
            <a:avLst/>
          </a:prstGeom>
        </p:spPr>
      </p:pic>
      <p:pic>
        <p:nvPicPr>
          <p:cNvPr id="760" name="Picture 759">
            <a:extLst>
              <a:ext uri="{FF2B5EF4-FFF2-40B4-BE49-F238E27FC236}">
                <a16:creationId xmlns:a16="http://schemas.microsoft.com/office/drawing/2014/main" id="{D3D8E8A4-77BD-5D46-AB73-019F2F92B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632" y="6212733"/>
            <a:ext cx="555241" cy="483265"/>
          </a:xfrm>
          <a:prstGeom prst="rect">
            <a:avLst/>
          </a:prstGeom>
        </p:spPr>
      </p:pic>
      <p:pic>
        <p:nvPicPr>
          <p:cNvPr id="763" name="Picture 762">
            <a:extLst>
              <a:ext uri="{FF2B5EF4-FFF2-40B4-BE49-F238E27FC236}">
                <a16:creationId xmlns:a16="http://schemas.microsoft.com/office/drawing/2014/main" id="{A807168E-444B-6945-8833-A561F3F8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211" y="132614"/>
            <a:ext cx="555241" cy="483265"/>
          </a:xfrm>
          <a:prstGeom prst="rect">
            <a:avLst/>
          </a:prstGeom>
        </p:spPr>
      </p:pic>
      <p:pic>
        <p:nvPicPr>
          <p:cNvPr id="764" name="Picture 763">
            <a:extLst>
              <a:ext uri="{FF2B5EF4-FFF2-40B4-BE49-F238E27FC236}">
                <a16:creationId xmlns:a16="http://schemas.microsoft.com/office/drawing/2014/main" id="{64A9359F-3346-CA42-8AA7-1E3E5CA07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95" y="6165590"/>
            <a:ext cx="555241" cy="483265"/>
          </a:xfrm>
          <a:prstGeom prst="rect">
            <a:avLst/>
          </a:prstGeom>
        </p:spPr>
      </p:pic>
      <p:pic>
        <p:nvPicPr>
          <p:cNvPr id="765" name="Picture 764">
            <a:extLst>
              <a:ext uri="{FF2B5EF4-FFF2-40B4-BE49-F238E27FC236}">
                <a16:creationId xmlns:a16="http://schemas.microsoft.com/office/drawing/2014/main" id="{A807168E-444B-6945-8833-A561F3F8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215431" y="2951579"/>
            <a:ext cx="380908" cy="57607"/>
          </a:xfrm>
          <a:prstGeom prst="rect">
            <a:avLst/>
          </a:prstGeom>
        </p:spPr>
      </p:pic>
      <p:pic>
        <p:nvPicPr>
          <p:cNvPr id="766" name="Picture 765">
            <a:extLst>
              <a:ext uri="{FF2B5EF4-FFF2-40B4-BE49-F238E27FC236}">
                <a16:creationId xmlns:a16="http://schemas.microsoft.com/office/drawing/2014/main" id="{47417FB6-1256-AE45-85A3-AF50ED6FB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2243203" y="3733965"/>
            <a:ext cx="380908" cy="57607"/>
          </a:xfrm>
          <a:prstGeom prst="rect">
            <a:avLst/>
          </a:prstGeom>
        </p:spPr>
      </p:pic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3306FD2B-6F10-F74C-A9D9-DF6006C08558}"/>
              </a:ext>
            </a:extLst>
          </p:cNvPr>
          <p:cNvCxnSpPr>
            <a:cxnSpLocks/>
          </p:cNvCxnSpPr>
          <p:nvPr/>
        </p:nvCxnSpPr>
        <p:spPr>
          <a:xfrm>
            <a:off x="2664252" y="563122"/>
            <a:ext cx="6577" cy="56224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Oval 770">
            <a:extLst>
              <a:ext uri="{FF2B5EF4-FFF2-40B4-BE49-F238E27FC236}">
                <a16:creationId xmlns:a16="http://schemas.microsoft.com/office/drawing/2014/main" id="{9FA0FDB3-B43C-4B43-B9EF-A09DAB12A154}"/>
              </a:ext>
            </a:extLst>
          </p:cNvPr>
          <p:cNvSpPr/>
          <p:nvPr/>
        </p:nvSpPr>
        <p:spPr>
          <a:xfrm>
            <a:off x="6703661" y="3268598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9B2B1-F748-5741-9832-B74C4728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81971" y="205301"/>
            <a:ext cx="4277164" cy="6447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A96BC-B78B-3F41-9521-44029BDB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201302" y="1522455"/>
            <a:ext cx="4953000" cy="34671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4BF372-1FBA-F645-B09D-4AA0B22A1E22}"/>
              </a:ext>
            </a:extLst>
          </p:cNvPr>
          <p:cNvCxnSpPr>
            <a:cxnSpLocks/>
          </p:cNvCxnSpPr>
          <p:nvPr/>
        </p:nvCxnSpPr>
        <p:spPr>
          <a:xfrm flipH="1">
            <a:off x="952672" y="1290418"/>
            <a:ext cx="8908020" cy="188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A9C91-33EE-A842-AAD5-9048C3498A24}"/>
              </a:ext>
            </a:extLst>
          </p:cNvPr>
          <p:cNvCxnSpPr>
            <a:cxnSpLocks/>
          </p:cNvCxnSpPr>
          <p:nvPr/>
        </p:nvCxnSpPr>
        <p:spPr>
          <a:xfrm flipH="1">
            <a:off x="952672" y="5273412"/>
            <a:ext cx="89080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62F4756-44B0-C341-8D08-FD267E87F1A2}"/>
              </a:ext>
            </a:extLst>
          </p:cNvPr>
          <p:cNvSpPr txBox="1"/>
          <p:nvPr/>
        </p:nvSpPr>
        <p:spPr>
          <a:xfrm>
            <a:off x="3050305" y="724720"/>
            <a:ext cx="13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38468-FAA5-6342-9D34-FB2A98C1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198" y="713052"/>
            <a:ext cx="1371600" cy="381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67A903-C3F2-C242-A5C4-C609777B3C7A}"/>
              </a:ext>
            </a:extLst>
          </p:cNvPr>
          <p:cNvSpPr/>
          <p:nvPr/>
        </p:nvSpPr>
        <p:spPr>
          <a:xfrm>
            <a:off x="3617379" y="1203555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C1AFB-72D9-D843-93BC-5371D68523A0}"/>
              </a:ext>
            </a:extLst>
          </p:cNvPr>
          <p:cNvSpPr/>
          <p:nvPr/>
        </p:nvSpPr>
        <p:spPr>
          <a:xfrm>
            <a:off x="6894824" y="1178841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58A8B-7340-1F4D-BA3D-2EF588B7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13" y="446142"/>
            <a:ext cx="45212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C2E64-09F8-C444-A889-57CBA992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50" y="2836244"/>
            <a:ext cx="4521200" cy="32512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D974-8A3C-CF4F-BB08-129E9C3DE0D1}"/>
              </a:ext>
            </a:extLst>
          </p:cNvPr>
          <p:cNvCxnSpPr/>
          <p:nvPr/>
        </p:nvCxnSpPr>
        <p:spPr>
          <a:xfrm>
            <a:off x="3669812" y="253623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0830E0-8C6D-D941-8076-E5466E66D3A3}"/>
              </a:ext>
            </a:extLst>
          </p:cNvPr>
          <p:cNvCxnSpPr/>
          <p:nvPr/>
        </p:nvCxnSpPr>
        <p:spPr>
          <a:xfrm>
            <a:off x="7553581" y="2634833"/>
            <a:ext cx="0" cy="1121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AA3159-C346-2E48-A12F-E66C9F044998}"/>
              </a:ext>
            </a:extLst>
          </p:cNvPr>
          <p:cNvCxnSpPr>
            <a:cxnSpLocks/>
          </p:cNvCxnSpPr>
          <p:nvPr/>
        </p:nvCxnSpPr>
        <p:spPr>
          <a:xfrm flipV="1">
            <a:off x="3718581" y="2821445"/>
            <a:ext cx="226259" cy="37390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E50056-F310-7747-937A-2F97DE2D1A66}"/>
              </a:ext>
            </a:extLst>
          </p:cNvPr>
          <p:cNvCxnSpPr>
            <a:cxnSpLocks/>
          </p:cNvCxnSpPr>
          <p:nvPr/>
        </p:nvCxnSpPr>
        <p:spPr>
          <a:xfrm>
            <a:off x="3709861" y="3172547"/>
            <a:ext cx="244222" cy="49897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A7570C3-7CA9-4345-A5CC-37F90B0C9F96}"/>
              </a:ext>
            </a:extLst>
          </p:cNvPr>
          <p:cNvSpPr/>
          <p:nvPr/>
        </p:nvSpPr>
        <p:spPr>
          <a:xfrm>
            <a:off x="3579511" y="3060602"/>
            <a:ext cx="206349" cy="2114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5383F-1070-404B-A597-86EDD2DCA0A8}"/>
              </a:ext>
            </a:extLst>
          </p:cNvPr>
          <p:cNvCxnSpPr>
            <a:cxnSpLocks/>
          </p:cNvCxnSpPr>
          <p:nvPr/>
        </p:nvCxnSpPr>
        <p:spPr>
          <a:xfrm>
            <a:off x="3904375" y="2848411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94460A-069B-4C40-8EFE-6618B140E0B9}"/>
              </a:ext>
            </a:extLst>
          </p:cNvPr>
          <p:cNvCxnSpPr>
            <a:cxnSpLocks/>
          </p:cNvCxnSpPr>
          <p:nvPr/>
        </p:nvCxnSpPr>
        <p:spPr>
          <a:xfrm>
            <a:off x="5264833" y="2848411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B74423-7C96-6446-930C-0B23B236B211}"/>
              </a:ext>
            </a:extLst>
          </p:cNvPr>
          <p:cNvCxnSpPr>
            <a:cxnSpLocks/>
          </p:cNvCxnSpPr>
          <p:nvPr/>
        </p:nvCxnSpPr>
        <p:spPr>
          <a:xfrm>
            <a:off x="6626248" y="2835463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65AF2-DE21-E642-B018-54D2752D668A}"/>
              </a:ext>
            </a:extLst>
          </p:cNvPr>
          <p:cNvCxnSpPr>
            <a:cxnSpLocks/>
          </p:cNvCxnSpPr>
          <p:nvPr/>
        </p:nvCxnSpPr>
        <p:spPr>
          <a:xfrm>
            <a:off x="4591176" y="324688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113360-2A61-7A47-94D1-D63B85A6377E}"/>
              </a:ext>
            </a:extLst>
          </p:cNvPr>
          <p:cNvCxnSpPr>
            <a:cxnSpLocks/>
          </p:cNvCxnSpPr>
          <p:nvPr/>
        </p:nvCxnSpPr>
        <p:spPr>
          <a:xfrm>
            <a:off x="5971699" y="3266776"/>
            <a:ext cx="773590" cy="4161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E95173-AD43-904E-B5C1-BC1C6D6FDB51}"/>
              </a:ext>
            </a:extLst>
          </p:cNvPr>
          <p:cNvCxnSpPr>
            <a:cxnSpLocks/>
          </p:cNvCxnSpPr>
          <p:nvPr/>
        </p:nvCxnSpPr>
        <p:spPr>
          <a:xfrm flipV="1">
            <a:off x="4576628" y="2829192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158191-DFAF-C14D-AA23-79F2D2D345CA}"/>
              </a:ext>
            </a:extLst>
          </p:cNvPr>
          <p:cNvCxnSpPr>
            <a:cxnSpLocks/>
          </p:cNvCxnSpPr>
          <p:nvPr/>
        </p:nvCxnSpPr>
        <p:spPr>
          <a:xfrm flipV="1">
            <a:off x="5961563" y="2824536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341221-1CF0-7546-B2B0-AAEE87B91457}"/>
              </a:ext>
            </a:extLst>
          </p:cNvPr>
          <p:cNvCxnSpPr>
            <a:cxnSpLocks/>
          </p:cNvCxnSpPr>
          <p:nvPr/>
        </p:nvCxnSpPr>
        <p:spPr>
          <a:xfrm flipV="1">
            <a:off x="3954796" y="326977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095AE8-9A85-2540-BCE2-99A9B29BDD12}"/>
              </a:ext>
            </a:extLst>
          </p:cNvPr>
          <p:cNvCxnSpPr>
            <a:cxnSpLocks/>
          </p:cNvCxnSpPr>
          <p:nvPr/>
        </p:nvCxnSpPr>
        <p:spPr>
          <a:xfrm flipV="1">
            <a:off x="5286102" y="3244543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7249B5-BBB2-6148-ACA7-4EF2461EC898}"/>
              </a:ext>
            </a:extLst>
          </p:cNvPr>
          <p:cNvCxnSpPr>
            <a:cxnSpLocks/>
          </p:cNvCxnSpPr>
          <p:nvPr/>
        </p:nvCxnSpPr>
        <p:spPr>
          <a:xfrm flipV="1">
            <a:off x="6678844" y="3268638"/>
            <a:ext cx="715757" cy="388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40A9EE-21C0-6C41-9585-09025F14F938}"/>
              </a:ext>
            </a:extLst>
          </p:cNvPr>
          <p:cNvCxnSpPr>
            <a:cxnSpLocks/>
          </p:cNvCxnSpPr>
          <p:nvPr/>
        </p:nvCxnSpPr>
        <p:spPr>
          <a:xfrm flipH="1">
            <a:off x="6626248" y="871585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8496AF-A6A2-E845-B10F-4AFB620956AD}"/>
              </a:ext>
            </a:extLst>
          </p:cNvPr>
          <p:cNvCxnSpPr>
            <a:cxnSpLocks/>
          </p:cNvCxnSpPr>
          <p:nvPr/>
        </p:nvCxnSpPr>
        <p:spPr>
          <a:xfrm flipH="1">
            <a:off x="5249189" y="876345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E45984-84C7-C544-965C-802AC3F045FF}"/>
              </a:ext>
            </a:extLst>
          </p:cNvPr>
          <p:cNvCxnSpPr>
            <a:cxnSpLocks/>
          </p:cNvCxnSpPr>
          <p:nvPr/>
        </p:nvCxnSpPr>
        <p:spPr>
          <a:xfrm flipH="1">
            <a:off x="3886546" y="846798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96B61-2022-C04C-A601-EEEE070E84A9}"/>
              </a:ext>
            </a:extLst>
          </p:cNvPr>
          <p:cNvCxnSpPr>
            <a:cxnSpLocks/>
          </p:cNvCxnSpPr>
          <p:nvPr/>
        </p:nvCxnSpPr>
        <p:spPr>
          <a:xfrm flipH="1">
            <a:off x="4563252" y="2058359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457641-C915-B349-BA3C-F753594D9435}"/>
              </a:ext>
            </a:extLst>
          </p:cNvPr>
          <p:cNvCxnSpPr>
            <a:cxnSpLocks/>
          </p:cNvCxnSpPr>
          <p:nvPr/>
        </p:nvCxnSpPr>
        <p:spPr>
          <a:xfrm flipH="1">
            <a:off x="5922721" y="2083389"/>
            <a:ext cx="754599" cy="40985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39819A-E03B-5544-8A55-CB2196DB32BC}"/>
              </a:ext>
            </a:extLst>
          </p:cNvPr>
          <p:cNvCxnSpPr>
            <a:cxnSpLocks/>
          </p:cNvCxnSpPr>
          <p:nvPr/>
        </p:nvCxnSpPr>
        <p:spPr>
          <a:xfrm flipH="1" flipV="1">
            <a:off x="6640003" y="523094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F5F0CA-7A68-3141-8E98-7382853D3D9E}"/>
              </a:ext>
            </a:extLst>
          </p:cNvPr>
          <p:cNvCxnSpPr>
            <a:cxnSpLocks/>
          </p:cNvCxnSpPr>
          <p:nvPr/>
        </p:nvCxnSpPr>
        <p:spPr>
          <a:xfrm flipH="1" flipV="1">
            <a:off x="5274522" y="5230943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85BE6B-0363-344F-8962-929EF09DBEC4}"/>
              </a:ext>
            </a:extLst>
          </p:cNvPr>
          <p:cNvCxnSpPr>
            <a:cxnSpLocks/>
          </p:cNvCxnSpPr>
          <p:nvPr/>
        </p:nvCxnSpPr>
        <p:spPr>
          <a:xfrm flipH="1" flipV="1">
            <a:off x="3892458" y="5219016"/>
            <a:ext cx="738915" cy="386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259FF40-707D-6D4D-BE76-FD70D613B7A5}"/>
              </a:ext>
            </a:extLst>
          </p:cNvPr>
          <p:cNvCxnSpPr>
            <a:cxnSpLocks/>
          </p:cNvCxnSpPr>
          <p:nvPr/>
        </p:nvCxnSpPr>
        <p:spPr>
          <a:xfrm flipH="1" flipV="1">
            <a:off x="5934630" y="4023352"/>
            <a:ext cx="740761" cy="4688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B6C0FA-A78D-D64D-9DB9-0016F1475392}"/>
              </a:ext>
            </a:extLst>
          </p:cNvPr>
          <p:cNvCxnSpPr>
            <a:cxnSpLocks/>
          </p:cNvCxnSpPr>
          <p:nvPr/>
        </p:nvCxnSpPr>
        <p:spPr>
          <a:xfrm flipH="1" flipV="1">
            <a:off x="4592328" y="4039792"/>
            <a:ext cx="703691" cy="4200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1B1224-B9C7-7445-B6E1-D050B9E72A40}"/>
              </a:ext>
            </a:extLst>
          </p:cNvPr>
          <p:cNvCxnSpPr>
            <a:cxnSpLocks/>
          </p:cNvCxnSpPr>
          <p:nvPr/>
        </p:nvCxnSpPr>
        <p:spPr>
          <a:xfrm flipV="1">
            <a:off x="7368490" y="866491"/>
            <a:ext cx="1" cy="234667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03CE4C0-5C81-F14F-BB86-D6CE3695D0F3}"/>
              </a:ext>
            </a:extLst>
          </p:cNvPr>
          <p:cNvCxnSpPr>
            <a:cxnSpLocks/>
          </p:cNvCxnSpPr>
          <p:nvPr/>
        </p:nvCxnSpPr>
        <p:spPr>
          <a:xfrm flipV="1">
            <a:off x="5973628" y="859155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239A5D-7295-F84B-9ABD-CA7EC6799FD3}"/>
              </a:ext>
            </a:extLst>
          </p:cNvPr>
          <p:cNvCxnSpPr>
            <a:cxnSpLocks/>
          </p:cNvCxnSpPr>
          <p:nvPr/>
        </p:nvCxnSpPr>
        <p:spPr>
          <a:xfrm flipV="1">
            <a:off x="4607784" y="876345"/>
            <a:ext cx="0" cy="159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B13913-9943-6B45-9DC3-9DB449569C35}"/>
              </a:ext>
            </a:extLst>
          </p:cNvPr>
          <p:cNvCxnSpPr>
            <a:cxnSpLocks/>
          </p:cNvCxnSpPr>
          <p:nvPr/>
        </p:nvCxnSpPr>
        <p:spPr>
          <a:xfrm>
            <a:off x="7344170" y="3318890"/>
            <a:ext cx="50431" cy="239906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4DACACA-9651-5247-9B25-71058ABA4943}"/>
              </a:ext>
            </a:extLst>
          </p:cNvPr>
          <p:cNvCxnSpPr>
            <a:cxnSpLocks/>
          </p:cNvCxnSpPr>
          <p:nvPr/>
        </p:nvCxnSpPr>
        <p:spPr>
          <a:xfrm>
            <a:off x="5962615" y="4048065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D9D4F7F-1AA6-1D42-97B3-26E6E59CDC57}"/>
              </a:ext>
            </a:extLst>
          </p:cNvPr>
          <p:cNvCxnSpPr>
            <a:cxnSpLocks/>
          </p:cNvCxnSpPr>
          <p:nvPr/>
        </p:nvCxnSpPr>
        <p:spPr>
          <a:xfrm>
            <a:off x="4586758" y="4008278"/>
            <a:ext cx="24439" cy="16698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421E39-3CAC-E842-A6BA-9B59D707BDAD}"/>
              </a:ext>
            </a:extLst>
          </p:cNvPr>
          <p:cNvCxnSpPr>
            <a:cxnSpLocks/>
          </p:cNvCxnSpPr>
          <p:nvPr/>
        </p:nvCxnSpPr>
        <p:spPr>
          <a:xfrm flipH="1" flipV="1">
            <a:off x="6680029" y="1212237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65B849-8222-0740-9BA6-E5CBB3A03417}"/>
              </a:ext>
            </a:extLst>
          </p:cNvPr>
          <p:cNvCxnSpPr>
            <a:cxnSpLocks/>
          </p:cNvCxnSpPr>
          <p:nvPr/>
        </p:nvCxnSpPr>
        <p:spPr>
          <a:xfrm flipH="1" flipV="1">
            <a:off x="5315531" y="1192575"/>
            <a:ext cx="1361" cy="8826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5D295C-95B9-C54E-9F0A-9378C54E7A12}"/>
              </a:ext>
            </a:extLst>
          </p:cNvPr>
          <p:cNvCxnSpPr>
            <a:cxnSpLocks/>
          </p:cNvCxnSpPr>
          <p:nvPr/>
        </p:nvCxnSpPr>
        <p:spPr>
          <a:xfrm>
            <a:off x="6690430" y="4485344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22D0A5-9C1A-C644-933F-A4B27113DF12}"/>
              </a:ext>
            </a:extLst>
          </p:cNvPr>
          <p:cNvCxnSpPr>
            <a:cxnSpLocks/>
          </p:cNvCxnSpPr>
          <p:nvPr/>
        </p:nvCxnSpPr>
        <p:spPr>
          <a:xfrm>
            <a:off x="5324004" y="4456642"/>
            <a:ext cx="8286" cy="88532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0FEB48-6D41-0840-AAB7-D894924CC22C}"/>
              </a:ext>
            </a:extLst>
          </p:cNvPr>
          <p:cNvCxnSpPr>
            <a:cxnSpLocks/>
          </p:cNvCxnSpPr>
          <p:nvPr/>
        </p:nvCxnSpPr>
        <p:spPr>
          <a:xfrm>
            <a:off x="3911630" y="1213577"/>
            <a:ext cx="0" cy="8991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E6C81E-9C79-E149-A0E7-CFC21CCDB010}"/>
              </a:ext>
            </a:extLst>
          </p:cNvPr>
          <p:cNvCxnSpPr>
            <a:cxnSpLocks/>
          </p:cNvCxnSpPr>
          <p:nvPr/>
        </p:nvCxnSpPr>
        <p:spPr>
          <a:xfrm flipV="1">
            <a:off x="3925961" y="4361128"/>
            <a:ext cx="0" cy="86981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96C69A-3754-CC43-9B15-BCDB738432A2}"/>
              </a:ext>
            </a:extLst>
          </p:cNvPr>
          <p:cNvCxnSpPr>
            <a:cxnSpLocks/>
          </p:cNvCxnSpPr>
          <p:nvPr/>
        </p:nvCxnSpPr>
        <p:spPr>
          <a:xfrm flipH="1" flipV="1">
            <a:off x="3682686" y="3160874"/>
            <a:ext cx="262154" cy="12505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1E8747A-A9D9-C849-94C0-705672793E62}"/>
              </a:ext>
            </a:extLst>
          </p:cNvPr>
          <p:cNvCxnSpPr>
            <a:cxnSpLocks/>
          </p:cNvCxnSpPr>
          <p:nvPr/>
        </p:nvCxnSpPr>
        <p:spPr>
          <a:xfrm flipH="1">
            <a:off x="3686230" y="2010932"/>
            <a:ext cx="221206" cy="124065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5">
            <a:extLst>
              <a:ext uri="{FF2B5EF4-FFF2-40B4-BE49-F238E27FC236}">
                <a16:creationId xmlns:a16="http://schemas.microsoft.com/office/drawing/2014/main" id="{A88687B2-D836-9648-A15D-A141C915B441}"/>
              </a:ext>
            </a:extLst>
          </p:cNvPr>
          <p:cNvSpPr txBox="1"/>
          <p:nvPr/>
        </p:nvSpPr>
        <p:spPr>
          <a:xfrm>
            <a:off x="2332062" y="3018850"/>
            <a:ext cx="11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C61843-2EAC-414D-88E0-FF1BEF81E8B7}"/>
              </a:ext>
            </a:extLst>
          </p:cNvPr>
          <p:cNvSpPr txBox="1"/>
          <p:nvPr/>
        </p:nvSpPr>
        <p:spPr>
          <a:xfrm>
            <a:off x="8924556" y="1606378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8" name="TextBox 8">
            <a:extLst>
              <a:ext uri="{FF2B5EF4-FFF2-40B4-BE49-F238E27FC236}">
                <a16:creationId xmlns:a16="http://schemas.microsoft.com/office/drawing/2014/main" id="{E2DD2CD1-ECF5-EC44-85D6-AACA5FD5B53C}"/>
              </a:ext>
            </a:extLst>
          </p:cNvPr>
          <p:cNvSpPr txBox="1"/>
          <p:nvPr/>
        </p:nvSpPr>
        <p:spPr>
          <a:xfrm>
            <a:off x="8924556" y="4772812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drone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9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97145-49E7-3B4A-9D22-5648C881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832" y="139850"/>
            <a:ext cx="3767898" cy="3317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FA7A3-ADB3-0747-B038-03A8F22A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14" y="3487651"/>
            <a:ext cx="45212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03FFB-500F-8B4D-977E-C0CDC525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60" y="139850"/>
            <a:ext cx="4521200" cy="325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C4AC8-5BD1-1549-89E3-3A1CAE4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15" y="177800"/>
            <a:ext cx="912616" cy="325185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97A284D-C103-7640-B15B-996526C9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08" y="3322680"/>
            <a:ext cx="3767898" cy="331780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C1EA24-BC8E-4F43-8E5D-15F31A31E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73" y="-124564"/>
            <a:ext cx="912616" cy="325185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8AFCB91-27EE-0D40-8F91-2B10D2D4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133" y="80613"/>
            <a:ext cx="555241" cy="48326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72E5789-6C4B-5342-9ED4-5DE8C5BBE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211" y="132614"/>
            <a:ext cx="555241" cy="48326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258D247-35A1-144D-A955-89690D1DA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695" y="6165590"/>
            <a:ext cx="555241" cy="48326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827496B-7D15-4740-822C-05E9F5FFA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609" y="171297"/>
            <a:ext cx="912616" cy="325185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D8C4AC8-5BD1-1549-89E3-3A1CAE44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38" y="3355658"/>
            <a:ext cx="912616" cy="325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5FEEF7-1309-C44F-B363-1237C178F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746" y="3846846"/>
            <a:ext cx="919280" cy="2269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30CF19-0A68-EB47-B3FD-95209E5882AD}"/>
                  </a:ext>
                </a:extLst>
              </p14:cNvPr>
              <p14:cNvContentPartPr/>
              <p14:nvPr/>
            </p14:nvContentPartPr>
            <p14:xfrm>
              <a:off x="1194038" y="3789458"/>
              <a:ext cx="608040" cy="238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30CF19-0A68-EB47-B3FD-95209E5882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6038" y="3771818"/>
                <a:ext cx="643680" cy="24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32E4EB-C3A4-DD43-8991-D878DDB1E666}"/>
                  </a:ext>
                </a:extLst>
              </p14:cNvPr>
              <p14:cNvContentPartPr/>
              <p14:nvPr/>
            </p14:nvContentPartPr>
            <p14:xfrm>
              <a:off x="1535318" y="421353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32E4EB-C3A4-DD43-8991-D878DDB1E6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7678" y="41958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84A122-CFAA-E84F-A3A6-2E24745B7825}"/>
                  </a:ext>
                </a:extLst>
              </p14:cNvPr>
              <p14:cNvContentPartPr/>
              <p14:nvPr/>
            </p14:nvContentPartPr>
            <p14:xfrm>
              <a:off x="7804358" y="3771818"/>
              <a:ext cx="3313800" cy="2836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84A122-CFAA-E84F-A3A6-2E24745B78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86718" y="3754178"/>
                <a:ext cx="3349440" cy="28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A02BF4B-CC61-A243-B9FE-88C87D0DBC17}"/>
              </a:ext>
            </a:extLst>
          </p:cNvPr>
          <p:cNvGrpSpPr/>
          <p:nvPr/>
        </p:nvGrpSpPr>
        <p:grpSpPr>
          <a:xfrm>
            <a:off x="7462358" y="4893987"/>
            <a:ext cx="3693240" cy="884160"/>
            <a:chOff x="7462358" y="4893987"/>
            <a:chExt cx="3693240" cy="88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F87CF-64A8-FA41-8AD8-9F60A15A83B2}"/>
                    </a:ext>
                  </a:extLst>
                </p14:cNvPr>
                <p14:cNvContentPartPr/>
                <p14:nvPr/>
              </p14:nvContentPartPr>
              <p14:xfrm>
                <a:off x="11000798" y="4893987"/>
                <a:ext cx="154800" cy="19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F87CF-64A8-FA41-8AD8-9F60A15A83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82798" y="4875987"/>
                  <a:ext cx="190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619332-4157-1045-829D-865509136B6D}"/>
                    </a:ext>
                  </a:extLst>
                </p14:cNvPr>
                <p14:cNvContentPartPr/>
                <p14:nvPr/>
              </p14:nvContentPartPr>
              <p14:xfrm>
                <a:off x="10639358" y="5603187"/>
                <a:ext cx="185760" cy="174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619332-4157-1045-829D-865509136B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21718" y="5585547"/>
                  <a:ext cx="221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F7E939-2C6F-D647-A73F-99A8C5A76B2E}"/>
                    </a:ext>
                  </a:extLst>
                </p14:cNvPr>
                <p14:cNvContentPartPr/>
                <p14:nvPr/>
              </p14:nvContentPartPr>
              <p14:xfrm>
                <a:off x="9900278" y="5424267"/>
                <a:ext cx="262080" cy="16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F7E939-2C6F-D647-A73F-99A8C5A76B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82638" y="5406627"/>
                  <a:ext cx="297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D4BD7E-B2F2-FA4F-A66B-46829D7CB6DC}"/>
                    </a:ext>
                  </a:extLst>
                </p14:cNvPr>
                <p14:cNvContentPartPr/>
                <p14:nvPr/>
              </p14:nvContentPartPr>
              <p14:xfrm>
                <a:off x="9231398" y="5527227"/>
                <a:ext cx="296640" cy="146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D4BD7E-B2F2-FA4F-A66B-46829D7CB6D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13398" y="5509227"/>
                  <a:ext cx="332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2A56CE-7B6B-324C-98A4-91812CF77BD6}"/>
                    </a:ext>
                  </a:extLst>
                </p14:cNvPr>
                <p14:cNvContentPartPr/>
                <p14:nvPr/>
              </p14:nvContentPartPr>
              <p14:xfrm>
                <a:off x="8336438" y="5467827"/>
                <a:ext cx="449640" cy="20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2A56CE-7B6B-324C-98A4-91812CF77B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8798" y="5449827"/>
                  <a:ext cx="485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DEA082-8981-E347-8F05-84FD764D5203}"/>
                    </a:ext>
                  </a:extLst>
                </p14:cNvPr>
                <p14:cNvContentPartPr/>
                <p14:nvPr/>
              </p14:nvContentPartPr>
              <p14:xfrm>
                <a:off x="7462358" y="5208627"/>
                <a:ext cx="581040" cy="17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DEA082-8981-E347-8F05-84FD764D52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4718" y="5190987"/>
                  <a:ext cx="6166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B2185B-BE4D-1142-91F7-8ACF631478FA}"/>
                  </a:ext>
                </a:extLst>
              </p14:cNvPr>
              <p14:cNvContentPartPr/>
              <p14:nvPr/>
            </p14:nvContentPartPr>
            <p14:xfrm>
              <a:off x="7734518" y="6356307"/>
              <a:ext cx="69840" cy="306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B2185B-BE4D-1142-91F7-8ACF631478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16518" y="6338667"/>
                <a:ext cx="1054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773F9B-EAFC-5542-93C1-13F8006F5D12}"/>
                  </a:ext>
                </a:extLst>
              </p14:cNvPr>
              <p14:cNvContentPartPr/>
              <p14:nvPr/>
            </p14:nvContentPartPr>
            <p14:xfrm>
              <a:off x="7658198" y="4994427"/>
              <a:ext cx="493560" cy="160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773F9B-EAFC-5542-93C1-13F8006F5D1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40198" y="4976787"/>
                <a:ext cx="529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7541FF-31FA-FE41-B014-2C1E3CCBA3DA}"/>
                  </a:ext>
                </a:extLst>
              </p14:cNvPr>
              <p14:cNvContentPartPr/>
              <p14:nvPr/>
            </p14:nvContentPartPr>
            <p14:xfrm>
              <a:off x="7986878" y="574298"/>
              <a:ext cx="757440" cy="383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7541FF-31FA-FE41-B014-2C1E3CCBA3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9238" y="556298"/>
                <a:ext cx="7930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9229AAB-04BB-E545-963F-DA52BF22804A}"/>
                  </a:ext>
                </a:extLst>
              </p14:cNvPr>
              <p14:cNvContentPartPr/>
              <p14:nvPr/>
            </p14:nvContentPartPr>
            <p14:xfrm>
              <a:off x="8673398" y="555578"/>
              <a:ext cx="2741040" cy="29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9229AAB-04BB-E545-963F-DA52BF22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55758" y="537938"/>
                <a:ext cx="2776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5CCDE0-3D38-214B-9921-BA306C8488AC}"/>
                  </a:ext>
                </a:extLst>
              </p14:cNvPr>
              <p14:cNvContentPartPr/>
              <p14:nvPr/>
            </p14:nvContentPartPr>
            <p14:xfrm>
              <a:off x="7943318" y="577178"/>
              <a:ext cx="3553920" cy="2581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5CCDE0-3D38-214B-9921-BA306C8488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25318" y="559178"/>
                <a:ext cx="358956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0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D536791-2790-7948-B913-F6CF27F08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20" y="3437147"/>
            <a:ext cx="5629730" cy="276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4B63CE-47A6-294F-B6F7-A42A55A9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3" y="331520"/>
            <a:ext cx="5577858" cy="209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62676-2A66-0448-80C9-D7442B26B343}"/>
              </a:ext>
            </a:extLst>
          </p:cNvPr>
          <p:cNvSpPr txBox="1"/>
          <p:nvPr/>
        </p:nvSpPr>
        <p:spPr>
          <a:xfrm>
            <a:off x="215482" y="146854"/>
            <a:ext cx="73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071AD-816A-054B-8F42-74A6D9154DD0}"/>
              </a:ext>
            </a:extLst>
          </p:cNvPr>
          <p:cNvSpPr txBox="1"/>
          <p:nvPr/>
        </p:nvSpPr>
        <p:spPr>
          <a:xfrm>
            <a:off x="5727823" y="216192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Exit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1371900" y="604453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C168D0D-0CDF-724F-9DD9-0F82CC7D1A15}"/>
              </a:ext>
            </a:extLst>
          </p:cNvPr>
          <p:cNvSpPr/>
          <p:nvPr/>
        </p:nvSpPr>
        <p:spPr>
          <a:xfrm>
            <a:off x="2678924" y="600389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3944619" y="600389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1430422" y="1178934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2695309" y="1178933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3995392" y="1149603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3961004" y="1692436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2700474" y="1692436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1439944" y="1696310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5183465" y="627238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1AC2C43-336F-D044-8626-F38CD176316F}"/>
              </a:ext>
            </a:extLst>
          </p:cNvPr>
          <p:cNvSpPr/>
          <p:nvPr/>
        </p:nvSpPr>
        <p:spPr>
          <a:xfrm rot="5400000">
            <a:off x="5186585" y="1191572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1273514" y="715302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1314438" y="1289782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2569415" y="701173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2591098" y="1289783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3846233" y="701795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3892920" y="1258251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8162676-2A66-0448-80C9-D7442B26B343}"/>
              </a:ext>
            </a:extLst>
          </p:cNvPr>
          <p:cNvSpPr txBox="1"/>
          <p:nvPr/>
        </p:nvSpPr>
        <p:spPr>
          <a:xfrm>
            <a:off x="4330798" y="3182326"/>
            <a:ext cx="9413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b="1" dirty="0"/>
              <a:t>Entry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5640007" y="3808319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C168D0D-0CDF-724F-9DD9-0F82CC7D1A15}"/>
              </a:ext>
            </a:extLst>
          </p:cNvPr>
          <p:cNvSpPr/>
          <p:nvPr/>
        </p:nvSpPr>
        <p:spPr>
          <a:xfrm>
            <a:off x="6947031" y="3804255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8212726" y="3804255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5670321" y="4634550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6935208" y="4634549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8232022" y="4639854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8159667" y="5521512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6899137" y="5521512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>
            <a:off x="5638607" y="5525386"/>
            <a:ext cx="488197" cy="332183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9451572" y="3831104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1AC2C43-336F-D044-8626-F38CD176316F}"/>
              </a:ext>
            </a:extLst>
          </p:cNvPr>
          <p:cNvSpPr/>
          <p:nvPr/>
        </p:nvSpPr>
        <p:spPr>
          <a:xfrm rot="5400000">
            <a:off x="9426484" y="4716462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5541621" y="3919168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5554337" y="4786963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6837522" y="3905039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6830997" y="4814673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8114340" y="3905661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E0F807E-011C-4649-BC52-BC6DDDDB74F2}"/>
              </a:ext>
            </a:extLst>
          </p:cNvPr>
          <p:cNvSpPr/>
          <p:nvPr/>
        </p:nvSpPr>
        <p:spPr>
          <a:xfrm rot="5400000">
            <a:off x="8132819" y="4810851"/>
            <a:ext cx="369332" cy="315635"/>
          </a:xfrm>
          <a:prstGeom prst="rightArrow">
            <a:avLst/>
          </a:prstGeom>
          <a:solidFill>
            <a:srgbClr val="FF0000">
              <a:alpha val="31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D56071AD-816A-054B-8F42-74A6D9154DD0}"/>
              </a:ext>
            </a:extLst>
          </p:cNvPr>
          <p:cNvSpPr txBox="1"/>
          <p:nvPr/>
        </p:nvSpPr>
        <p:spPr>
          <a:xfrm>
            <a:off x="10275252" y="5979958"/>
            <a:ext cx="9588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b="1" dirty="0"/>
              <a:t>Exit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449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12652</TotalTime>
  <Words>21</Words>
  <Application>Microsoft Macintosh PowerPoint</Application>
  <PresentationFormat>Widescreen</PresentationFormat>
  <Paragraphs>16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C</dc:creator>
  <cp:lastModifiedBy>Z C</cp:lastModifiedBy>
  <cp:revision>35</cp:revision>
  <dcterms:created xsi:type="dcterms:W3CDTF">2020-06-02T17:50:02Z</dcterms:created>
  <dcterms:modified xsi:type="dcterms:W3CDTF">2020-06-12T22:38:28Z</dcterms:modified>
</cp:coreProperties>
</file>