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4833-8B03-3E40-9146-882A76A0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7EE7-2CD7-FB4E-9148-99DF6C34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BAFC-D94D-D94D-A922-EB3536C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89A1-35E9-E843-B0BE-EEF1912C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F566-E418-6F4A-AD53-31CC8B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0D31-E9C3-8B4C-AC2F-8936D305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BB6A-67C6-8441-9644-E8E8D9C6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480E-6BA5-3B4E-A46A-A1544358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BEFB-CBCC-3443-9BC4-D0F5439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0827-DE52-EB4A-9170-C0DFD6EB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D15B1-44A2-9648-88FB-A67FBAAC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61B76-E6C0-C047-BBCB-EF920009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F0AB-3CC9-E84E-9C85-406A72D5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2309-48AD-CA40-92B2-A52E726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2087-00FE-BD43-A096-563CC9E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A0AB-1060-A844-A21C-6AC2579E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68E0-44DD-B240-BB85-4FFBF02C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E558-AD33-434F-AE7A-08476F4E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A7E8-7B19-F146-A9BE-A33D4B42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722E-B566-EB41-AF12-F5B12E96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E0D-ACC5-F542-AE07-0EB606DC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947-D21F-2949-8430-68DD5C01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6CD3-C6F5-9040-8C8F-A2F1546E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278-38F2-8A47-A0D5-72D4EA4E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9F09-3442-2347-A9C7-A472343C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56D4-0517-3542-98DE-809373D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99FE-EEB0-BE49-8950-FBB9879D2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2A86-4CAC-E649-9383-C60DB3FF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D9A8-4F6D-F342-B265-A8A9A97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A2199-8798-5B46-A260-486CC591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7F3C-E380-434E-A9FD-C3B1EE1F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80C-F1EF-DA4C-BD6D-B564DFDA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904D-76B0-9949-B295-C5C4DEFB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C0E1-E71B-5840-9B3B-565E7F1F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94851-3CFD-F540-AC53-9A0A6C07D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34AA-2F9E-544D-A514-386908FB3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1A70A-4DD9-FF4E-92AB-1C3A6669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0118-D6EC-5445-834A-8421B50A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7A471-63A6-2A4E-9354-44E8392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589-C5A4-AE47-A438-B1515906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FDE1F-F2EB-3841-943C-3D6EC418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D10A9-6620-074E-B919-FCB3389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7378A-EB4F-5745-B3A3-63E65CE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44E58-3610-464C-B668-84AAC1B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8475E-FDD3-0B40-8994-4EFD3E80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E445-A43E-384A-8121-1B3BCFF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E910-A2E2-F640-A2C8-756D7F25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5BB8-BF4B-8948-9AA1-1DBBCA5D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3B81D-5328-1144-B1D6-B6E01B36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9DC-5640-F74D-A621-F5CD0F4D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BD12-3868-F843-8C91-A908E9AE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3D335-C79E-944A-80DF-7513090B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DEDC-A7F3-804D-A846-A398EBC2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6061-5729-3442-81A9-458C6D671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CD52-F2D0-4A4B-BA92-748AF048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349D-87BE-5346-85FA-0C2DA14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4A12-3AC3-474F-8BDA-4729C59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E4C3-5F1E-C348-8A44-51CBB043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5CDCB-466A-B740-8564-5F12B554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1B04-6174-E844-B588-33A9991A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29B2-493A-EA40-9FB1-A662B6A7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E1CC-3D99-2949-9181-A5EE9F09B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295A-2E08-BD4C-BAAD-B33F5382A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6E53C-2B5F-BE45-99E1-FB2C710A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3725563"/>
            <a:ext cx="4813300" cy="299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27A87-21BA-8846-B3ED-5D897153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3689350" y="0"/>
            <a:ext cx="48133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252646" y="3132437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B952B-097D-924B-91F2-F5E34F738384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882291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B364E7-A9F1-2C41-B30A-2173C855605B}"/>
              </a:ext>
            </a:extLst>
          </p:cNvPr>
          <p:cNvCxnSpPr>
            <a:cxnSpLocks/>
          </p:cNvCxnSpPr>
          <p:nvPr/>
        </p:nvCxnSpPr>
        <p:spPr>
          <a:xfrm flipV="1">
            <a:off x="3689350" y="2469931"/>
            <a:ext cx="304580" cy="86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69D52-D943-E84E-84A6-8E5ED177634E}"/>
              </a:ext>
            </a:extLst>
          </p:cNvPr>
          <p:cNvCxnSpPr>
            <a:cxnSpLocks/>
          </p:cNvCxnSpPr>
          <p:nvPr/>
        </p:nvCxnSpPr>
        <p:spPr>
          <a:xfrm>
            <a:off x="3689350" y="3317103"/>
            <a:ext cx="304580" cy="9080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3689350" y="2788509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646935-E0D0-4043-BCDF-AAB98324384F}"/>
              </a:ext>
            </a:extLst>
          </p:cNvPr>
          <p:cNvCxnSpPr>
            <a:cxnSpLocks/>
          </p:cNvCxnSpPr>
          <p:nvPr/>
        </p:nvCxnSpPr>
        <p:spPr>
          <a:xfrm>
            <a:off x="8502650" y="0"/>
            <a:ext cx="0" cy="6722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A844BF-3919-3446-9BB2-6B501A4785FD}"/>
              </a:ext>
            </a:extLst>
          </p:cNvPr>
          <p:cNvSpPr/>
          <p:nvPr/>
        </p:nvSpPr>
        <p:spPr>
          <a:xfrm>
            <a:off x="3586174" y="3259391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CED96A-B888-5244-A6FC-4D8EA7B5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05" y="3429000"/>
            <a:ext cx="452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86425-37A7-7940-AF12-F7F100D7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48" y="239583"/>
            <a:ext cx="4521200" cy="3251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5941-DEDE-9A4F-9B40-83BAC68013DA}"/>
              </a:ext>
            </a:extLst>
          </p:cNvPr>
          <p:cNvCxnSpPr/>
          <p:nvPr/>
        </p:nvCxnSpPr>
        <p:spPr>
          <a:xfrm>
            <a:off x="393648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782062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519514" y="3244333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5BD26C-9107-0648-8303-CE757D846498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4009440" y="2624244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264F2-7292-B649-8032-52F861C68D40}"/>
              </a:ext>
            </a:extLst>
          </p:cNvPr>
          <p:cNvCxnSpPr>
            <a:cxnSpLocks/>
          </p:cNvCxnSpPr>
          <p:nvPr/>
        </p:nvCxnSpPr>
        <p:spPr>
          <a:xfrm>
            <a:off x="3976528" y="3459971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FC1AFB-72D9-D843-93BC-5371D68523A0}"/>
              </a:ext>
            </a:extLst>
          </p:cNvPr>
          <p:cNvSpPr/>
          <p:nvPr/>
        </p:nvSpPr>
        <p:spPr>
          <a:xfrm>
            <a:off x="3833310" y="3341083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169113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D08FAD-1A13-1545-BD56-F3A731BBB060}"/>
              </a:ext>
            </a:extLst>
          </p:cNvPr>
          <p:cNvCxnSpPr>
            <a:cxnSpLocks/>
          </p:cNvCxnSpPr>
          <p:nvPr/>
        </p:nvCxnSpPr>
        <p:spPr>
          <a:xfrm>
            <a:off x="5529571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6890986" y="2630515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857843" y="384323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6238366" y="386312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4841366" y="2624244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04176-89BC-9F4F-8E77-28C643BB8ED1}"/>
              </a:ext>
            </a:extLst>
          </p:cNvPr>
          <p:cNvCxnSpPr>
            <a:cxnSpLocks/>
          </p:cNvCxnSpPr>
          <p:nvPr/>
        </p:nvCxnSpPr>
        <p:spPr>
          <a:xfrm flipV="1">
            <a:off x="6226301" y="26195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4221463" y="386612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5552769" y="3840893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6945511" y="38649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890986" y="66663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B0A25-F382-C742-9381-A17069CCCBE0}"/>
              </a:ext>
            </a:extLst>
          </p:cNvPr>
          <p:cNvCxnSpPr>
            <a:cxnSpLocks/>
          </p:cNvCxnSpPr>
          <p:nvPr/>
        </p:nvCxnSpPr>
        <p:spPr>
          <a:xfrm flipH="1">
            <a:off x="5513927" y="67139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151284" y="641850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827990" y="185341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187459" y="187844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906670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8C2796-056A-A745-A19A-BF737A46D6A3}"/>
              </a:ext>
            </a:extLst>
          </p:cNvPr>
          <p:cNvCxnSpPr>
            <a:cxnSpLocks/>
          </p:cNvCxnSpPr>
          <p:nvPr/>
        </p:nvCxnSpPr>
        <p:spPr>
          <a:xfrm flipH="1" flipV="1">
            <a:off x="5541189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4159125" y="5815366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201297" y="4619702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875769-3487-4042-B849-F21BEFB64E75}"/>
              </a:ext>
            </a:extLst>
          </p:cNvPr>
          <p:cNvCxnSpPr>
            <a:cxnSpLocks/>
          </p:cNvCxnSpPr>
          <p:nvPr/>
        </p:nvCxnSpPr>
        <p:spPr>
          <a:xfrm flipH="1" flipV="1">
            <a:off x="4858995" y="4636142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7633228" y="661543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 flipV="1">
            <a:off x="6238366" y="65420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CD0766-0C53-1E4D-91A4-35F7CEABE4EC}"/>
              </a:ext>
            </a:extLst>
          </p:cNvPr>
          <p:cNvCxnSpPr>
            <a:cxnSpLocks/>
          </p:cNvCxnSpPr>
          <p:nvPr/>
        </p:nvCxnSpPr>
        <p:spPr>
          <a:xfrm flipV="1">
            <a:off x="4872522" y="67139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>
            <a:off x="7610837" y="3915240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229282" y="464441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8D80EF-2686-1A41-A4A1-2AA032954D3A}"/>
              </a:ext>
            </a:extLst>
          </p:cNvPr>
          <p:cNvCxnSpPr>
            <a:cxnSpLocks/>
          </p:cNvCxnSpPr>
          <p:nvPr/>
        </p:nvCxnSpPr>
        <p:spPr>
          <a:xfrm>
            <a:off x="4853425" y="4604628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 flipH="1" flipV="1">
            <a:off x="6944767" y="1007289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1314D2-A003-7E4A-9592-722D2A74D08A}"/>
              </a:ext>
            </a:extLst>
          </p:cNvPr>
          <p:cNvCxnSpPr>
            <a:cxnSpLocks/>
          </p:cNvCxnSpPr>
          <p:nvPr/>
        </p:nvCxnSpPr>
        <p:spPr>
          <a:xfrm flipH="1" flipV="1">
            <a:off x="5580269" y="987627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957097" y="5081694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A81744-A39A-7040-806B-2762F3A5B807}"/>
              </a:ext>
            </a:extLst>
          </p:cNvPr>
          <p:cNvCxnSpPr>
            <a:cxnSpLocks/>
          </p:cNvCxnSpPr>
          <p:nvPr/>
        </p:nvCxnSpPr>
        <p:spPr>
          <a:xfrm>
            <a:off x="5590671" y="5052992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4176368" y="1008629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D18D2E-4822-264F-9CBE-1B5B9969A29D}"/>
              </a:ext>
            </a:extLst>
          </p:cNvPr>
          <p:cNvCxnSpPr>
            <a:cxnSpLocks/>
          </p:cNvCxnSpPr>
          <p:nvPr/>
        </p:nvCxnSpPr>
        <p:spPr>
          <a:xfrm flipV="1">
            <a:off x="4192628" y="4957478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83644E-C0DF-8F43-9922-C57FA9AD0345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3936485" y="3552568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D0AB78-477F-B842-A1B9-2B541825CD1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>
            <a:off x="3936485" y="1842703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16F4E0-94FE-0A49-8FFE-322F4D386DC0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772812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C</dc:creator>
  <cp:lastModifiedBy>Z C</cp:lastModifiedBy>
  <cp:revision>4</cp:revision>
  <dcterms:created xsi:type="dcterms:W3CDTF">2020-06-02T17:50:02Z</dcterms:created>
  <dcterms:modified xsi:type="dcterms:W3CDTF">2020-06-03T15:47:31Z</dcterms:modified>
</cp:coreProperties>
</file>