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8" r:id="rId2"/>
    <p:sldId id="263" r:id="rId3"/>
    <p:sldId id="307" r:id="rId4"/>
    <p:sldId id="308" r:id="rId5"/>
    <p:sldId id="310" r:id="rId6"/>
    <p:sldId id="312" r:id="rId7"/>
    <p:sldId id="313" r:id="rId8"/>
    <p:sldId id="316" r:id="rId9"/>
    <p:sldId id="318" r:id="rId10"/>
    <p:sldId id="319" r:id="rId11"/>
    <p:sldId id="30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9AFD8"/>
    <a:srgbClr val="96CBE6"/>
    <a:srgbClr val="B88472"/>
    <a:srgbClr val="D2DA7A"/>
    <a:srgbClr val="9FB8CD"/>
    <a:srgbClr val="FADA7A"/>
    <a:srgbClr val="727CA3"/>
    <a:srgbClr val="1570C1"/>
    <a:srgbClr val="D7D8D8"/>
    <a:srgbClr val="E0E2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89" d="100"/>
          <a:sy n="89" d="100"/>
        </p:scale>
        <p:origin x="-432" y="-989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7CB9-CF28-4E4E-999B-7225D435A3D6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785F7-2875-4F8F-A729-139BF39EA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734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588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872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785F7-2875-4F8F-A729-139BF39EAD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42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"/>
          <p:cNvGrpSpPr/>
          <p:nvPr userDrawn="1"/>
        </p:nvGrpSpPr>
        <p:grpSpPr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7" name="直角三角形 6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AE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rot="5400000">
              <a:off x="-3" y="0"/>
              <a:ext cx="2972071" cy="2972068"/>
            </a:xfrm>
            <a:prstGeom prst="rtTriangle">
              <a:avLst/>
            </a:prstGeom>
            <a:solidFill>
              <a:srgbClr val="53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9" name="组合 14"/>
          <p:cNvGrpSpPr/>
          <p:nvPr userDrawn="1"/>
        </p:nvGrpSpPr>
        <p:grpSpPr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0" name="直角三角形 9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AEF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53A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2" name="文本框 17"/>
          <p:cNvSpPr txBox="1"/>
          <p:nvPr userDrawn="1"/>
        </p:nvSpPr>
        <p:spPr>
          <a:xfrm>
            <a:off x="4236692" y="264599"/>
            <a:ext cx="37186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点击输入标题内容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4948226" y="807553"/>
            <a:ext cx="2295548" cy="345277"/>
          </a:xfrm>
          <a:prstGeom prst="rect">
            <a:avLst/>
          </a:prstGeom>
          <a:noFill/>
        </p:spPr>
        <p:txBody>
          <a:bodyPr wrap="none" lIns="128579" tIns="64289" rIns="128579" bIns="64289" rtlCol="0">
            <a:spAutoFit/>
          </a:bodyPr>
          <a:lstStyle/>
          <a:p>
            <a:pPr defTabSz="1285672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973651" y="-4591"/>
            <a:ext cx="2237613" cy="114236"/>
          </a:xfrm>
          <a:prstGeom prst="rect">
            <a:avLst/>
          </a:prstGeom>
          <a:solidFill>
            <a:srgbClr val="59A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717" t="-4485" b="44802"/>
          <a:stretch/>
        </p:blipFill>
        <p:spPr>
          <a:xfrm rot="15420829">
            <a:off x="-1006535" y="1564327"/>
            <a:ext cx="5233201" cy="48603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2970" y="4192348"/>
            <a:ext cx="980584" cy="970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547" b="47963"/>
          <a:stretch/>
        </p:blipFill>
        <p:spPr>
          <a:xfrm rot="16200000">
            <a:off x="9685496" y="4289618"/>
            <a:ext cx="2594855" cy="36027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9772974" y="3816892"/>
            <a:ext cx="3595400" cy="2322710"/>
          </a:xfrm>
          <a:prstGeom prst="rect">
            <a:avLst/>
          </a:prstGeom>
        </p:spPr>
      </p:pic>
      <p:sp>
        <p:nvSpPr>
          <p:cNvPr id="7" name="TextBox 288"/>
          <p:cNvSpPr txBox="1"/>
          <p:nvPr/>
        </p:nvSpPr>
        <p:spPr>
          <a:xfrm>
            <a:off x="3195373" y="3047252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系统设计与数据库设计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华文细黑"/>
            </a:endParaRPr>
          </a:p>
        </p:txBody>
      </p:sp>
      <p:sp>
        <p:nvSpPr>
          <p:cNvPr id="9" name="TextBox 569"/>
          <p:cNvSpPr txBox="1"/>
          <p:nvPr/>
        </p:nvSpPr>
        <p:spPr>
          <a:xfrm>
            <a:off x="5222807" y="4179481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汇报人</a:t>
            </a:r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：</a:t>
            </a:r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网益云小组</a:t>
            </a:r>
            <a:r>
              <a:rPr lang="en-US" altLang="zh-CN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  </a:t>
            </a:r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时间：</a:t>
            </a:r>
            <a:r>
              <a:rPr lang="en-US" altLang="zh-CN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2021.00</a:t>
            </a:r>
            <a:endParaRPr lang="zh-CN" altLang="en-US" dirty="0">
              <a:solidFill>
                <a:srgbClr val="53ABD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华文细黑"/>
            </a:endParaRPr>
          </a:p>
        </p:txBody>
      </p:sp>
      <p:sp>
        <p:nvSpPr>
          <p:cNvPr id="10" name="TextBox 570"/>
          <p:cNvSpPr txBox="1"/>
          <p:nvPr/>
        </p:nvSpPr>
        <p:spPr>
          <a:xfrm>
            <a:off x="5749312" y="1928624"/>
            <a:ext cx="26084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网益云</a:t>
            </a:r>
            <a:endParaRPr lang="zh-CN" altLang="en-US" sz="66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00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整体</a:t>
            </a:r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开发安排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8901304" y="4859480"/>
            <a:ext cx="3595400" cy="2322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  <p:sp>
        <p:nvSpPr>
          <p:cNvPr id="231" name="Shape 815"/>
          <p:cNvSpPr/>
          <p:nvPr/>
        </p:nvSpPr>
        <p:spPr>
          <a:xfrm>
            <a:off x="1528571" y="3541015"/>
            <a:ext cx="2028825" cy="554038"/>
          </a:xfrm>
          <a:prstGeom prst="roundRect">
            <a:avLst>
              <a:gd name="adj" fmla="val 9406"/>
            </a:avLst>
          </a:prstGeom>
          <a:solidFill>
            <a:schemeClr val="bg1"/>
          </a:solidFill>
          <a:ln w="25400" cap="flat">
            <a:solidFill>
              <a:srgbClr val="FFFFFF"/>
            </a:solidFill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marL="0" marR="0" lvl="0" indent="0" algn="ctr" defTabSz="292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思源黑体 CN Normal" panose="020B0400000000000000" pitchFamily="34" charset="-122"/>
            </a:endParaRPr>
          </a:p>
        </p:txBody>
      </p:sp>
      <p:sp>
        <p:nvSpPr>
          <p:cNvPr id="232" name="Shape 818"/>
          <p:cNvSpPr/>
          <p:nvPr/>
        </p:nvSpPr>
        <p:spPr>
          <a:xfrm>
            <a:off x="1364079" y="3326792"/>
            <a:ext cx="2376487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4" name="Group 67"/>
          <p:cNvGrpSpPr/>
          <p:nvPr/>
        </p:nvGrpSpPr>
        <p:grpSpPr>
          <a:xfrm>
            <a:off x="8685015" y="3686865"/>
            <a:ext cx="486089" cy="486090"/>
            <a:chOff x="3707904" y="1338582"/>
            <a:chExt cx="587140" cy="587140"/>
          </a:xfrm>
          <a:solidFill>
            <a:srgbClr val="59AFD8"/>
          </a:solidFill>
        </p:grpSpPr>
        <p:sp>
          <p:nvSpPr>
            <p:cNvPr id="235" name="Freeform 69"/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36" name="Freeform 23"/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238" name="Group 72"/>
          <p:cNvGrpSpPr/>
          <p:nvPr/>
        </p:nvGrpSpPr>
        <p:grpSpPr>
          <a:xfrm>
            <a:off x="8966356" y="2585970"/>
            <a:ext cx="486089" cy="486090"/>
            <a:chOff x="5607375" y="3562825"/>
            <a:chExt cx="587140" cy="587140"/>
          </a:xfrm>
          <a:solidFill>
            <a:srgbClr val="59AFD8"/>
          </a:solidFill>
        </p:grpSpPr>
        <p:sp>
          <p:nvSpPr>
            <p:cNvPr id="23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40" name="Freeform 23"/>
            <p:cNvSpPr>
              <a:spLocks noEditPoints="1"/>
            </p:cNvSpPr>
            <p:nvPr/>
          </p:nvSpPr>
          <p:spPr bwMode="auto">
            <a:xfrm>
              <a:off x="5607375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41" name="Content Placeholder 2"/>
          <p:cNvSpPr txBox="1"/>
          <p:nvPr/>
        </p:nvSpPr>
        <p:spPr>
          <a:xfrm>
            <a:off x="1834688" y="2423771"/>
            <a:ext cx="1127125" cy="457200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lvl="0" algn="ctr" eaLnBrk="1" hangingPunct="1">
              <a:spcBef>
                <a:spcPct val="20000"/>
              </a:spcBef>
            </a:pPr>
            <a:endParaRPr lang="en-US" altLang="zh-CN" sz="1400" b="1" dirty="0">
              <a:solidFill>
                <a:srgbClr val="95A5A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45" name="Content Placeholder 2"/>
          <p:cNvSpPr txBox="1"/>
          <p:nvPr/>
        </p:nvSpPr>
        <p:spPr>
          <a:xfrm>
            <a:off x="9276222" y="1347001"/>
            <a:ext cx="2234964" cy="457200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lvl="0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第一周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lvl="0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原型修改与数据库设计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50" name="组合 47"/>
          <p:cNvGrpSpPr/>
          <p:nvPr/>
        </p:nvGrpSpPr>
        <p:grpSpPr>
          <a:xfrm>
            <a:off x="6046151" y="3290131"/>
            <a:ext cx="5456490" cy="721289"/>
            <a:chOff x="2286239" y="3515794"/>
            <a:chExt cx="7339507" cy="1120331"/>
          </a:xfrm>
          <a:scene3d>
            <a:camera prst="orthographicFront">
              <a:rot lat="0" lon="0" rev="16200000"/>
            </a:camera>
            <a:lightRig rig="threePt" dir="t"/>
          </a:scene3d>
        </p:grpSpPr>
        <p:sp>
          <p:nvSpPr>
            <p:cNvPr id="251" name="Freeform 12"/>
            <p:cNvSpPr/>
            <p:nvPr/>
          </p:nvSpPr>
          <p:spPr>
            <a:xfrm>
              <a:off x="2286239" y="3515794"/>
              <a:ext cx="1875503" cy="111459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81" h="583">
                  <a:moveTo>
                    <a:pt x="981" y="24"/>
                  </a:moveTo>
                  <a:lnTo>
                    <a:pt x="14" y="583"/>
                  </a:lnTo>
                  <a:lnTo>
                    <a:pt x="0" y="559"/>
                  </a:lnTo>
                  <a:lnTo>
                    <a:pt x="967" y="0"/>
                  </a:lnTo>
                  <a:lnTo>
                    <a:pt x="981" y="24"/>
                  </a:lnTo>
                  <a:close/>
                </a:path>
              </a:pathLst>
            </a:custGeom>
            <a:solidFill>
              <a:srgbClr val="C9CAC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2" name="Freeform 13"/>
            <p:cNvSpPr/>
            <p:nvPr/>
          </p:nvSpPr>
          <p:spPr>
            <a:xfrm>
              <a:off x="7748331" y="3515794"/>
              <a:ext cx="1877415" cy="111459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rect l="0" t="0" r="0" b="0"/>
              <a:pathLst>
                <a:path w="982" h="583">
                  <a:moveTo>
                    <a:pt x="0" y="24"/>
                  </a:moveTo>
                  <a:lnTo>
                    <a:pt x="968" y="583"/>
                  </a:lnTo>
                  <a:lnTo>
                    <a:pt x="982" y="559"/>
                  </a:lnTo>
                  <a:lnTo>
                    <a:pt x="1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9CAC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3" name="Freeform 14"/>
            <p:cNvSpPr/>
            <p:nvPr/>
          </p:nvSpPr>
          <p:spPr>
            <a:xfrm>
              <a:off x="4112035" y="3519617"/>
              <a:ext cx="1877415" cy="111650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rect l="0" t="0" r="0" b="0"/>
              <a:pathLst>
                <a:path w="982" h="584">
                  <a:moveTo>
                    <a:pt x="0" y="24"/>
                  </a:moveTo>
                  <a:lnTo>
                    <a:pt x="970" y="584"/>
                  </a:lnTo>
                  <a:lnTo>
                    <a:pt x="982" y="560"/>
                  </a:lnTo>
                  <a:lnTo>
                    <a:pt x="1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9CAC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4" name="Freeform 15"/>
            <p:cNvSpPr/>
            <p:nvPr/>
          </p:nvSpPr>
          <p:spPr>
            <a:xfrm>
              <a:off x="5916800" y="3519617"/>
              <a:ext cx="1877415" cy="11165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982" h="584">
                  <a:moveTo>
                    <a:pt x="982" y="24"/>
                  </a:moveTo>
                  <a:lnTo>
                    <a:pt x="14" y="584"/>
                  </a:lnTo>
                  <a:lnTo>
                    <a:pt x="0" y="560"/>
                  </a:lnTo>
                  <a:lnTo>
                    <a:pt x="970" y="0"/>
                  </a:lnTo>
                  <a:lnTo>
                    <a:pt x="982" y="24"/>
                  </a:lnTo>
                  <a:close/>
                </a:path>
              </a:pathLst>
            </a:custGeom>
            <a:solidFill>
              <a:srgbClr val="C9CAC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246" name="Group 84"/>
          <p:cNvGrpSpPr/>
          <p:nvPr/>
        </p:nvGrpSpPr>
        <p:grpSpPr>
          <a:xfrm>
            <a:off x="8782144" y="1239142"/>
            <a:ext cx="486091" cy="486090"/>
            <a:chOff x="7740352" y="3562825"/>
            <a:chExt cx="587140" cy="587140"/>
          </a:xfrm>
          <a:solidFill>
            <a:srgbClr val="59AFD8"/>
          </a:solidFill>
        </p:grpSpPr>
        <p:sp>
          <p:nvSpPr>
            <p:cNvPr id="247" name="Freeform 23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48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55" name="Content Placeholder 2"/>
          <p:cNvSpPr txBox="1"/>
          <p:nvPr/>
        </p:nvSpPr>
        <p:spPr>
          <a:xfrm>
            <a:off x="9428622" y="2635992"/>
            <a:ext cx="2526944" cy="457200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lvl="0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第二周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lvl="0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设计数据库，前端大概框架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59" name="Content Placeholder 2"/>
          <p:cNvSpPr txBox="1"/>
          <p:nvPr/>
        </p:nvSpPr>
        <p:spPr>
          <a:xfrm>
            <a:off x="9172249" y="3652941"/>
            <a:ext cx="2234964" cy="457200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lvl="0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第三周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lvl="0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连接后端与数据库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63" name="Content Placeholder 2"/>
          <p:cNvSpPr txBox="1"/>
          <p:nvPr/>
        </p:nvSpPr>
        <p:spPr>
          <a:xfrm>
            <a:off x="9650813" y="4857899"/>
            <a:ext cx="2234964" cy="457200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/>
          <a:lstStyle/>
          <a:p>
            <a:pPr lvl="0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第四周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lvl="0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测试与修改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67" name="Group 78"/>
          <p:cNvGrpSpPr/>
          <p:nvPr/>
        </p:nvGrpSpPr>
        <p:grpSpPr>
          <a:xfrm>
            <a:off x="9145148" y="4850606"/>
            <a:ext cx="486090" cy="486090"/>
            <a:chOff x="6665323" y="3562825"/>
            <a:chExt cx="587140" cy="587140"/>
          </a:xfrm>
          <a:solidFill>
            <a:srgbClr val="59AFD8"/>
          </a:solidFill>
        </p:grpSpPr>
        <p:sp>
          <p:nvSpPr>
            <p:cNvPr id="268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69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1925482" y="1423578"/>
            <a:ext cx="4653608" cy="1424598"/>
            <a:chOff x="6799820" y="2100830"/>
            <a:chExt cx="4653608" cy="1424598"/>
          </a:xfrm>
        </p:grpSpPr>
        <p:sp>
          <p:nvSpPr>
            <p:cNvPr id="282" name="文本框 22"/>
            <p:cNvSpPr txBox="1"/>
            <p:nvPr/>
          </p:nvSpPr>
          <p:spPr>
            <a:xfrm>
              <a:off x="6799820" y="2598348"/>
              <a:ext cx="4653608" cy="927080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白耿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龙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心理角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	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 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林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鸿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个人主页      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林钊宁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发现页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	   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徐源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登录界面与整体整合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连书缘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修改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	   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余立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树洞页面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83" name="文本框 37"/>
            <p:cNvSpPr txBox="1"/>
            <p:nvPr/>
          </p:nvSpPr>
          <p:spPr>
            <a:xfrm>
              <a:off x="6816911" y="2100830"/>
              <a:ext cx="2948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前端组  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组长：余立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1908391" y="3038073"/>
            <a:ext cx="4697510" cy="1112354"/>
            <a:chOff x="6816911" y="2100830"/>
            <a:chExt cx="4697510" cy="1112354"/>
          </a:xfrm>
        </p:grpSpPr>
        <p:sp>
          <p:nvSpPr>
            <p:cNvPr id="285" name="文本框 22"/>
            <p:cNvSpPr txBox="1"/>
            <p:nvPr/>
          </p:nvSpPr>
          <p:spPr>
            <a:xfrm>
              <a:off x="6825457" y="2589803"/>
              <a:ext cx="4688964" cy="623381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岳嘉宁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服务器部署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	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 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胡启华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数据库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相关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   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李冰鑫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数据库相关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	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   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吴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少冰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-----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接口与逻辑转跳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86" name="文本框 41"/>
            <p:cNvSpPr txBox="1"/>
            <p:nvPr/>
          </p:nvSpPr>
          <p:spPr>
            <a:xfrm>
              <a:off x="6816911" y="2100830"/>
              <a:ext cx="2948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后端组  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组长：吴少冰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1951120" y="4406854"/>
            <a:ext cx="4653608" cy="885868"/>
            <a:chOff x="6816911" y="2100830"/>
            <a:chExt cx="4653608" cy="885868"/>
          </a:xfrm>
        </p:grpSpPr>
        <p:sp>
          <p:nvSpPr>
            <p:cNvPr id="288" name="文本框 22"/>
            <p:cNvSpPr txBox="1"/>
            <p:nvPr/>
          </p:nvSpPr>
          <p:spPr>
            <a:xfrm>
              <a:off x="6816911" y="2598349"/>
              <a:ext cx="4653608" cy="388349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连书缘   吴少冰  林钊宁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89" name="文本框 44"/>
            <p:cNvSpPr txBox="1"/>
            <p:nvPr/>
          </p:nvSpPr>
          <p:spPr>
            <a:xfrm>
              <a:off x="6816911" y="2100830"/>
              <a:ext cx="2948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测试组  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组长：连书缘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717" t="-4485" b="44802"/>
          <a:stretch/>
        </p:blipFill>
        <p:spPr>
          <a:xfrm rot="15420829">
            <a:off x="-1006535" y="1564327"/>
            <a:ext cx="5233201" cy="48603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2970" y="4192348"/>
            <a:ext cx="980584" cy="970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547" b="47963"/>
          <a:stretch/>
        </p:blipFill>
        <p:spPr>
          <a:xfrm rot="16200000">
            <a:off x="9685496" y="4289618"/>
            <a:ext cx="2594855" cy="36027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9772974" y="3816892"/>
            <a:ext cx="3595400" cy="2322710"/>
          </a:xfrm>
          <a:prstGeom prst="rect">
            <a:avLst/>
          </a:prstGeom>
        </p:spPr>
      </p:pic>
      <p:sp>
        <p:nvSpPr>
          <p:cNvPr id="9" name="TextBox 569"/>
          <p:cNvSpPr txBox="1"/>
          <p:nvPr/>
        </p:nvSpPr>
        <p:spPr>
          <a:xfrm>
            <a:off x="4804063" y="4786233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汇报人</a:t>
            </a:r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：</a:t>
            </a:r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网益云</a:t>
            </a:r>
            <a:r>
              <a:rPr lang="en-US" altLang="zh-CN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  </a:t>
            </a:r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时间</a:t>
            </a:r>
            <a:r>
              <a:rPr lang="zh-CN" altLang="en-US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：</a:t>
            </a:r>
            <a:r>
              <a:rPr lang="en-US" altLang="zh-CN" dirty="0" smtClean="0">
                <a:solidFill>
                  <a:srgbClr val="53ABD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华文细黑"/>
              </a:rPr>
              <a:t>2021.00</a:t>
            </a:r>
            <a:endParaRPr lang="zh-CN" altLang="en-US" dirty="0">
              <a:solidFill>
                <a:srgbClr val="53ABD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华文细黑"/>
            </a:endParaRPr>
          </a:p>
        </p:txBody>
      </p:sp>
      <p:sp>
        <p:nvSpPr>
          <p:cNvPr id="10" name="TextBox 570"/>
          <p:cNvSpPr txBox="1"/>
          <p:nvPr/>
        </p:nvSpPr>
        <p:spPr>
          <a:xfrm>
            <a:off x="5108377" y="1518426"/>
            <a:ext cx="4955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感谢大家</a:t>
            </a:r>
            <a:endParaRPr lang="zh-CN" altLang="en-US" sz="96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848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1111250" y="1461330"/>
            <a:ext cx="2193925" cy="3744000"/>
            <a:chOff x="1111250" y="1461330"/>
            <a:chExt cx="2193925" cy="3744000"/>
          </a:xfrm>
        </p:grpSpPr>
        <p:grpSp>
          <p:nvGrpSpPr>
            <p:cNvPr id="40" name="Group 44"/>
            <p:cNvGrpSpPr/>
            <p:nvPr/>
          </p:nvGrpSpPr>
          <p:grpSpPr>
            <a:xfrm>
              <a:off x="1111250" y="1461330"/>
              <a:ext cx="2193925" cy="3744000"/>
              <a:chOff x="888555" y="1518341"/>
              <a:chExt cx="1645276" cy="2159949"/>
            </a:xfrm>
          </p:grpSpPr>
          <p:sp>
            <p:nvSpPr>
              <p:cNvPr id="41" name="Rounded Rectangle 45"/>
              <p:cNvSpPr/>
              <p:nvPr/>
            </p:nvSpPr>
            <p:spPr>
              <a:xfrm>
                <a:off x="888555" y="1518341"/>
                <a:ext cx="1645276" cy="2159949"/>
              </a:xfrm>
              <a:prstGeom prst="roundRect">
                <a:avLst>
                  <a:gd name="adj" fmla="val 4218"/>
                </a:avLst>
              </a:prstGeom>
              <a:solidFill>
                <a:srgbClr val="53ABD2">
                  <a:alpha val="8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3" name="Title 13"/>
              <p:cNvSpPr txBox="1"/>
              <p:nvPr/>
            </p:nvSpPr>
            <p:spPr>
              <a:xfrm>
                <a:off x="888555" y="1627865"/>
                <a:ext cx="1644087" cy="300104"/>
              </a:xfrm>
              <a:prstGeom prst="rect">
                <a:avLst/>
              </a:prstGeom>
            </p:spPr>
            <p:txBody>
              <a:bodyPr wrap="square" lIns="121920" tIns="60960" rIns="121920" bIns="60960" anchor="ctr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200" b="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 Light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zh-CN" altLang="en-US" sz="1800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系统设计说明书</a:t>
                </a:r>
                <a:endParaRPr lang="zh-CN" altLang="en-US" sz="18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4" name="Rounded Rectangle 48"/>
              <p:cNvSpPr/>
              <p:nvPr/>
            </p:nvSpPr>
            <p:spPr>
              <a:xfrm>
                <a:off x="1099275" y="3219867"/>
                <a:ext cx="1223838" cy="28815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任务内容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cxnSp>
            <p:nvCxnSpPr>
              <p:cNvPr id="45" name="Straight Connector 49"/>
              <p:cNvCxnSpPr/>
              <p:nvPr/>
            </p:nvCxnSpPr>
            <p:spPr>
              <a:xfrm>
                <a:off x="888555" y="2005342"/>
                <a:ext cx="1645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50"/>
              <p:cNvCxnSpPr/>
              <p:nvPr/>
            </p:nvCxnSpPr>
            <p:spPr>
              <a:xfrm>
                <a:off x="888555" y="2035109"/>
                <a:ext cx="1645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 Placeholder 11"/>
            <p:cNvSpPr txBox="1">
              <a:spLocks/>
            </p:cNvSpPr>
            <p:nvPr/>
          </p:nvSpPr>
          <p:spPr>
            <a:xfrm>
              <a:off x="1322292" y="2516467"/>
              <a:ext cx="1753164" cy="1627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概括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界面设计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数据库设计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系统设计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系统总体结构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</p:txBody>
        </p:sp>
      </p:grpSp>
      <p:sp>
        <p:nvSpPr>
          <p:cNvPr id="59" name="Text Placeholder 11"/>
          <p:cNvSpPr txBox="1">
            <a:spLocks/>
          </p:cNvSpPr>
          <p:nvPr/>
        </p:nvSpPr>
        <p:spPr>
          <a:xfrm>
            <a:off x="6514817" y="3242859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60" name="Text Placeholder 11"/>
          <p:cNvSpPr txBox="1">
            <a:spLocks/>
          </p:cNvSpPr>
          <p:nvPr/>
        </p:nvSpPr>
        <p:spPr>
          <a:xfrm>
            <a:off x="9107205" y="3251038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总体任务分工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sp>
        <p:nvSpPr>
          <p:cNvPr id="36" name="Text Placeholder 11"/>
          <p:cNvSpPr txBox="1">
            <a:spLocks/>
          </p:cNvSpPr>
          <p:nvPr/>
        </p:nvSpPr>
        <p:spPr>
          <a:xfrm>
            <a:off x="3961518" y="2523589"/>
            <a:ext cx="1753164" cy="162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概括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界面设计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数据库设计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系统总体结构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673565" y="1461600"/>
            <a:ext cx="2193925" cy="3744000"/>
            <a:chOff x="1111250" y="1461330"/>
            <a:chExt cx="2193925" cy="3744000"/>
          </a:xfrm>
        </p:grpSpPr>
        <p:grpSp>
          <p:nvGrpSpPr>
            <p:cNvPr id="66" name="Group 44"/>
            <p:cNvGrpSpPr/>
            <p:nvPr/>
          </p:nvGrpSpPr>
          <p:grpSpPr>
            <a:xfrm>
              <a:off x="1111250" y="1461330"/>
              <a:ext cx="2193925" cy="3744000"/>
              <a:chOff x="888555" y="1518341"/>
              <a:chExt cx="1645276" cy="2159949"/>
            </a:xfrm>
          </p:grpSpPr>
          <p:sp>
            <p:nvSpPr>
              <p:cNvPr id="68" name="Rounded Rectangle 45"/>
              <p:cNvSpPr/>
              <p:nvPr/>
            </p:nvSpPr>
            <p:spPr>
              <a:xfrm>
                <a:off x="888555" y="1518341"/>
                <a:ext cx="1645276" cy="2159949"/>
              </a:xfrm>
              <a:prstGeom prst="roundRect">
                <a:avLst>
                  <a:gd name="adj" fmla="val 4218"/>
                </a:avLst>
              </a:prstGeom>
              <a:solidFill>
                <a:srgbClr val="53ABD2">
                  <a:alpha val="8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69" name="Title 13"/>
              <p:cNvSpPr txBox="1"/>
              <p:nvPr/>
            </p:nvSpPr>
            <p:spPr>
              <a:xfrm>
                <a:off x="888555" y="1627865"/>
                <a:ext cx="1644087" cy="230827"/>
              </a:xfrm>
              <a:prstGeom prst="rect">
                <a:avLst/>
              </a:prstGeom>
            </p:spPr>
            <p:txBody>
              <a:bodyPr wrap="square" lIns="121920" tIns="60960" rIns="121920" bIns="60960" anchor="ctr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200" b="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 Light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zh-CN" altLang="en-US" sz="1800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数据库设计说明书</a:t>
                </a:r>
                <a:endParaRPr lang="zh-CN" altLang="en-US" sz="18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70" name="Rounded Rectangle 48"/>
              <p:cNvSpPr/>
              <p:nvPr/>
            </p:nvSpPr>
            <p:spPr>
              <a:xfrm>
                <a:off x="1099275" y="3219867"/>
                <a:ext cx="1223838" cy="28815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任务内容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cxnSp>
            <p:nvCxnSpPr>
              <p:cNvPr id="71" name="Straight Connector 49"/>
              <p:cNvCxnSpPr/>
              <p:nvPr/>
            </p:nvCxnSpPr>
            <p:spPr>
              <a:xfrm>
                <a:off x="888555" y="2005342"/>
                <a:ext cx="1645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50"/>
              <p:cNvCxnSpPr/>
              <p:nvPr/>
            </p:nvCxnSpPr>
            <p:spPr>
              <a:xfrm>
                <a:off x="888555" y="2035109"/>
                <a:ext cx="1645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 Placeholder 11"/>
            <p:cNvSpPr txBox="1">
              <a:spLocks/>
            </p:cNvSpPr>
            <p:nvPr/>
          </p:nvSpPr>
          <p:spPr>
            <a:xfrm>
              <a:off x="1322292" y="2516467"/>
              <a:ext cx="1753164" cy="166199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引言部分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外部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设计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结构设计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生成数据库脚本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初始化数据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888400" y="1461600"/>
            <a:ext cx="2193925" cy="3744000"/>
            <a:chOff x="1111250" y="1461330"/>
            <a:chExt cx="2193925" cy="3744000"/>
          </a:xfrm>
        </p:grpSpPr>
        <p:grpSp>
          <p:nvGrpSpPr>
            <p:cNvPr id="74" name="Group 44"/>
            <p:cNvGrpSpPr/>
            <p:nvPr/>
          </p:nvGrpSpPr>
          <p:grpSpPr>
            <a:xfrm>
              <a:off x="1111250" y="1461330"/>
              <a:ext cx="2193925" cy="3744000"/>
              <a:chOff x="888555" y="1518341"/>
              <a:chExt cx="1645276" cy="2159949"/>
            </a:xfrm>
          </p:grpSpPr>
          <p:sp>
            <p:nvSpPr>
              <p:cNvPr id="76" name="Rounded Rectangle 45"/>
              <p:cNvSpPr/>
              <p:nvPr/>
            </p:nvSpPr>
            <p:spPr>
              <a:xfrm>
                <a:off x="888555" y="1518341"/>
                <a:ext cx="1645276" cy="2159949"/>
              </a:xfrm>
              <a:prstGeom prst="roundRect">
                <a:avLst>
                  <a:gd name="adj" fmla="val 4218"/>
                </a:avLst>
              </a:prstGeom>
              <a:solidFill>
                <a:srgbClr val="53ABD2">
                  <a:alpha val="8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83" name="Title 13"/>
              <p:cNvSpPr txBox="1"/>
              <p:nvPr/>
            </p:nvSpPr>
            <p:spPr>
              <a:xfrm>
                <a:off x="888555" y="1627865"/>
                <a:ext cx="1644087" cy="230827"/>
              </a:xfrm>
              <a:prstGeom prst="rect">
                <a:avLst/>
              </a:prstGeom>
            </p:spPr>
            <p:txBody>
              <a:bodyPr wrap="square" lIns="121920" tIns="60960" rIns="121920" bIns="60960" anchor="ctr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200" b="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 Light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zh-CN" altLang="en-US" sz="1800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需求分析文档</a:t>
                </a:r>
                <a:endParaRPr lang="zh-CN" altLang="en-US" sz="18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88" name="Rounded Rectangle 48"/>
              <p:cNvSpPr/>
              <p:nvPr/>
            </p:nvSpPr>
            <p:spPr>
              <a:xfrm>
                <a:off x="1099275" y="3219867"/>
                <a:ext cx="1223838" cy="28815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任务内容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cxnSp>
            <p:nvCxnSpPr>
              <p:cNvPr id="89" name="Straight Connector 49"/>
              <p:cNvCxnSpPr/>
              <p:nvPr/>
            </p:nvCxnSpPr>
            <p:spPr>
              <a:xfrm>
                <a:off x="888555" y="2005342"/>
                <a:ext cx="1645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50"/>
              <p:cNvCxnSpPr/>
              <p:nvPr/>
            </p:nvCxnSpPr>
            <p:spPr>
              <a:xfrm>
                <a:off x="888555" y="2035109"/>
                <a:ext cx="1645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 Placeholder 11"/>
            <p:cNvSpPr txBox="1">
              <a:spLocks/>
            </p:cNvSpPr>
            <p:nvPr/>
          </p:nvSpPr>
          <p:spPr>
            <a:xfrm>
              <a:off x="1144659" y="2456647"/>
              <a:ext cx="2153539" cy="19943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引言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功能模块层次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接口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设计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设计类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图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ER</a:t>
              </a: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分析与表结构设计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系统安全与权限设计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368400" y="1461600"/>
            <a:ext cx="2193925" cy="3744000"/>
            <a:chOff x="1111250" y="1461330"/>
            <a:chExt cx="2193925" cy="3744000"/>
          </a:xfrm>
        </p:grpSpPr>
        <p:grpSp>
          <p:nvGrpSpPr>
            <p:cNvPr id="92" name="Group 44"/>
            <p:cNvGrpSpPr/>
            <p:nvPr/>
          </p:nvGrpSpPr>
          <p:grpSpPr>
            <a:xfrm>
              <a:off x="1111250" y="1461330"/>
              <a:ext cx="2193925" cy="3744000"/>
              <a:chOff x="888555" y="1518341"/>
              <a:chExt cx="1645276" cy="2159949"/>
            </a:xfrm>
          </p:grpSpPr>
          <p:sp>
            <p:nvSpPr>
              <p:cNvPr id="94" name="Rounded Rectangle 45"/>
              <p:cNvSpPr/>
              <p:nvPr/>
            </p:nvSpPr>
            <p:spPr>
              <a:xfrm>
                <a:off x="888555" y="1518341"/>
                <a:ext cx="1645276" cy="2159949"/>
              </a:xfrm>
              <a:prstGeom prst="roundRect">
                <a:avLst>
                  <a:gd name="adj" fmla="val 4218"/>
                </a:avLst>
              </a:prstGeom>
              <a:solidFill>
                <a:srgbClr val="53ABD2">
                  <a:alpha val="8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95" name="Title 13"/>
              <p:cNvSpPr txBox="1"/>
              <p:nvPr/>
            </p:nvSpPr>
            <p:spPr>
              <a:xfrm>
                <a:off x="888555" y="1627865"/>
                <a:ext cx="1644087" cy="230827"/>
              </a:xfrm>
              <a:prstGeom prst="rect">
                <a:avLst/>
              </a:prstGeom>
            </p:spPr>
            <p:txBody>
              <a:bodyPr wrap="square" lIns="121920" tIns="60960" rIns="121920" bIns="60960" anchor="ctr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200" b="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 Light" pitchFamily="34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zh-CN" altLang="en-US" sz="1800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原型修改</a:t>
                </a:r>
                <a:endParaRPr lang="zh-CN" altLang="en-US" sz="18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96" name="Rounded Rectangle 48"/>
              <p:cNvSpPr/>
              <p:nvPr/>
            </p:nvSpPr>
            <p:spPr>
              <a:xfrm>
                <a:off x="1099275" y="3219867"/>
                <a:ext cx="1223838" cy="288152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任务内容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cxnSp>
            <p:nvCxnSpPr>
              <p:cNvPr id="97" name="Straight Connector 49"/>
              <p:cNvCxnSpPr/>
              <p:nvPr/>
            </p:nvCxnSpPr>
            <p:spPr>
              <a:xfrm>
                <a:off x="888555" y="2005342"/>
                <a:ext cx="1645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50"/>
              <p:cNvCxnSpPr/>
              <p:nvPr/>
            </p:nvCxnSpPr>
            <p:spPr>
              <a:xfrm>
                <a:off x="888555" y="2035109"/>
                <a:ext cx="1645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 Placeholder 11"/>
            <p:cNvSpPr txBox="1">
              <a:spLocks/>
            </p:cNvSpPr>
            <p:nvPr/>
          </p:nvSpPr>
          <p:spPr>
            <a:xfrm>
              <a:off x="1322292" y="2516467"/>
              <a:ext cx="1753164" cy="9971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50000"/>
                    </a:schemeClr>
                  </a:solidFill>
                  <a:latin typeface="Lato Light" panose="020F0302020204030203" pitchFamily="34" charset="0"/>
                  <a:ea typeface="Roboto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版权规避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树洞模块添加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华文细黑"/>
                </a:rPr>
                <a:t>管理员添加</a:t>
              </a:r>
              <a:endParaRPr lang="en-US" altLang="zh-CN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endParaRPr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4799323" y="4885117"/>
            <a:ext cx="3595400" cy="2322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 build="p"/>
      <p:bldP spid="34" grpId="0"/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1"/>
          <p:cNvSpPr txBox="1">
            <a:spLocks/>
          </p:cNvSpPr>
          <p:nvPr/>
        </p:nvSpPr>
        <p:spPr>
          <a:xfrm>
            <a:off x="6514817" y="3242859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60" name="Text Placeholder 11"/>
          <p:cNvSpPr txBox="1">
            <a:spLocks/>
          </p:cNvSpPr>
          <p:nvPr/>
        </p:nvSpPr>
        <p:spPr>
          <a:xfrm>
            <a:off x="9107205" y="3251038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本次任务成员分工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sp>
        <p:nvSpPr>
          <p:cNvPr id="36" name="Text Placeholder 11"/>
          <p:cNvSpPr txBox="1">
            <a:spLocks/>
          </p:cNvSpPr>
          <p:nvPr/>
        </p:nvSpPr>
        <p:spPr>
          <a:xfrm>
            <a:off x="3961518" y="2523589"/>
            <a:ext cx="1753164" cy="162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概括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界面设计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数据库设计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系统总体结构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8901304" y="4859480"/>
            <a:ext cx="3595400" cy="2322710"/>
          </a:xfrm>
          <a:prstGeom prst="rect">
            <a:avLst/>
          </a:prstGeom>
        </p:spPr>
      </p:pic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2331103" y="1546788"/>
          <a:ext cx="812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886"/>
                <a:gridCol w="6169114"/>
              </a:tblGrid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成员名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任务分工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白耿龙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需求文档修改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连书缘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原型设计修改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胡启华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数据库设计说明书组长，编写结构设计模块和整合说明书，修改需求文档的类图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系统设计说明书组长，编写权限设计模块，说明书其他模块和整合说明书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徐源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系统设计说明书小组，编写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类图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林钊宁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系统设计说明书小组，编写接口设计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余立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数据库设计说明书小组，编写引言和外部设计模块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李冰鑫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数据库设计说明书小组，编写生成数据库脚本模块</a:t>
                      </a:r>
                      <a:endParaRPr lang="zh-CN" altLang="en-US" dirty="0"/>
                    </a:p>
                  </a:txBody>
                  <a:tcPr/>
                </a:tc>
              </a:tr>
              <a:tr h="363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吴少冰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制作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 build="p"/>
      <p:bldP spid="34" grpId="0"/>
      <p:bldP spid="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1"/>
          <p:cNvSpPr txBox="1">
            <a:spLocks/>
          </p:cNvSpPr>
          <p:nvPr/>
        </p:nvSpPr>
        <p:spPr>
          <a:xfrm>
            <a:off x="6514817" y="3242859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60" name="Text Placeholder 11"/>
          <p:cNvSpPr txBox="1">
            <a:spLocks/>
          </p:cNvSpPr>
          <p:nvPr/>
        </p:nvSpPr>
        <p:spPr>
          <a:xfrm>
            <a:off x="9107205" y="3251038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系统架构设计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sp>
        <p:nvSpPr>
          <p:cNvPr id="36" name="Text Placeholder 11"/>
          <p:cNvSpPr txBox="1">
            <a:spLocks/>
          </p:cNvSpPr>
          <p:nvPr/>
        </p:nvSpPr>
        <p:spPr>
          <a:xfrm>
            <a:off x="9336822" y="3113249"/>
            <a:ext cx="1753164" cy="162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概括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界面设计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数据库设计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系统总体结构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8901304" y="4859480"/>
            <a:ext cx="3595400" cy="2322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5950165" y="2288299"/>
            <a:ext cx="5197475" cy="3916362"/>
            <a:chOff x="1988" y="1245"/>
            <a:chExt cx="3274" cy="2467"/>
          </a:xfrm>
          <a:solidFill>
            <a:srgbClr val="F6B305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988" y="2053"/>
              <a:ext cx="1674" cy="1659"/>
            </a:xfrm>
            <a:custGeom>
              <a:avLst/>
              <a:gdLst>
                <a:gd name="T0" fmla="*/ 561 w 1122"/>
                <a:gd name="T1" fmla="*/ 97 h 1112"/>
                <a:gd name="T2" fmla="*/ 515 w 1122"/>
                <a:gd name="T3" fmla="*/ 100 h 1112"/>
                <a:gd name="T4" fmla="*/ 457 w 1122"/>
                <a:gd name="T5" fmla="*/ 0 h 1112"/>
                <a:gd name="T6" fmla="*/ 318 w 1122"/>
                <a:gd name="T7" fmla="*/ 45 h 1112"/>
                <a:gd name="T8" fmla="*/ 330 w 1122"/>
                <a:gd name="T9" fmla="*/ 160 h 1112"/>
                <a:gd name="T10" fmla="*/ 256 w 1122"/>
                <a:gd name="T11" fmla="*/ 214 h 1112"/>
                <a:gd name="T12" fmla="*/ 151 w 1122"/>
                <a:gd name="T13" fmla="*/ 167 h 1112"/>
                <a:gd name="T14" fmla="*/ 64 w 1122"/>
                <a:gd name="T15" fmla="*/ 286 h 1112"/>
                <a:gd name="T16" fmla="*/ 141 w 1122"/>
                <a:gd name="T17" fmla="*/ 372 h 1112"/>
                <a:gd name="T18" fmla="*/ 113 w 1122"/>
                <a:gd name="T19" fmla="*/ 459 h 1112"/>
                <a:gd name="T20" fmla="*/ 0 w 1122"/>
                <a:gd name="T21" fmla="*/ 483 h 1112"/>
                <a:gd name="T22" fmla="*/ 0 w 1122"/>
                <a:gd name="T23" fmla="*/ 630 h 1112"/>
                <a:gd name="T24" fmla="*/ 113 w 1122"/>
                <a:gd name="T25" fmla="*/ 654 h 1112"/>
                <a:gd name="T26" fmla="*/ 142 w 1122"/>
                <a:gd name="T27" fmla="*/ 740 h 1112"/>
                <a:gd name="T28" fmla="*/ 65 w 1122"/>
                <a:gd name="T29" fmla="*/ 826 h 1112"/>
                <a:gd name="T30" fmla="*/ 151 w 1122"/>
                <a:gd name="T31" fmla="*/ 945 h 1112"/>
                <a:gd name="T32" fmla="*/ 257 w 1122"/>
                <a:gd name="T33" fmla="*/ 898 h 1112"/>
                <a:gd name="T34" fmla="*/ 330 w 1122"/>
                <a:gd name="T35" fmla="*/ 952 h 1112"/>
                <a:gd name="T36" fmla="*/ 318 w 1122"/>
                <a:gd name="T37" fmla="*/ 1067 h 1112"/>
                <a:gd name="T38" fmla="*/ 458 w 1122"/>
                <a:gd name="T39" fmla="*/ 1112 h 1112"/>
                <a:gd name="T40" fmla="*/ 516 w 1122"/>
                <a:gd name="T41" fmla="*/ 1012 h 1112"/>
                <a:gd name="T42" fmla="*/ 562 w 1122"/>
                <a:gd name="T43" fmla="*/ 1014 h 1112"/>
                <a:gd name="T44" fmla="*/ 607 w 1122"/>
                <a:gd name="T45" fmla="*/ 1012 h 1112"/>
                <a:gd name="T46" fmla="*/ 665 w 1122"/>
                <a:gd name="T47" fmla="*/ 1112 h 1112"/>
                <a:gd name="T48" fmla="*/ 805 w 1122"/>
                <a:gd name="T49" fmla="*/ 1066 h 1112"/>
                <a:gd name="T50" fmla="*/ 793 w 1122"/>
                <a:gd name="T51" fmla="*/ 952 h 1112"/>
                <a:gd name="T52" fmla="*/ 866 w 1122"/>
                <a:gd name="T53" fmla="*/ 898 h 1112"/>
                <a:gd name="T54" fmla="*/ 972 w 1122"/>
                <a:gd name="T55" fmla="*/ 945 h 1112"/>
                <a:gd name="T56" fmla="*/ 1058 w 1122"/>
                <a:gd name="T57" fmla="*/ 826 h 1112"/>
                <a:gd name="T58" fmla="*/ 981 w 1122"/>
                <a:gd name="T59" fmla="*/ 740 h 1112"/>
                <a:gd name="T60" fmla="*/ 1009 w 1122"/>
                <a:gd name="T61" fmla="*/ 653 h 1112"/>
                <a:gd name="T62" fmla="*/ 1122 w 1122"/>
                <a:gd name="T63" fmla="*/ 629 h 1112"/>
                <a:gd name="T64" fmla="*/ 1122 w 1122"/>
                <a:gd name="T65" fmla="*/ 482 h 1112"/>
                <a:gd name="T66" fmla="*/ 1009 w 1122"/>
                <a:gd name="T67" fmla="*/ 458 h 1112"/>
                <a:gd name="T68" fmla="*/ 981 w 1122"/>
                <a:gd name="T69" fmla="*/ 371 h 1112"/>
                <a:gd name="T70" fmla="*/ 1058 w 1122"/>
                <a:gd name="T71" fmla="*/ 285 h 1112"/>
                <a:gd name="T72" fmla="*/ 972 w 1122"/>
                <a:gd name="T73" fmla="*/ 167 h 1112"/>
                <a:gd name="T74" fmla="*/ 866 w 1122"/>
                <a:gd name="T75" fmla="*/ 213 h 1112"/>
                <a:gd name="T76" fmla="*/ 792 w 1122"/>
                <a:gd name="T77" fmla="*/ 160 h 1112"/>
                <a:gd name="T78" fmla="*/ 804 w 1122"/>
                <a:gd name="T79" fmla="*/ 45 h 1112"/>
                <a:gd name="T80" fmla="*/ 664 w 1122"/>
                <a:gd name="T81" fmla="*/ 0 h 1112"/>
                <a:gd name="T82" fmla="*/ 606 w 1122"/>
                <a:gd name="T83" fmla="*/ 100 h 1112"/>
                <a:gd name="T84" fmla="*/ 561 w 1122"/>
                <a:gd name="T85" fmla="*/ 97 h 1112"/>
                <a:gd name="T86" fmla="*/ 967 w 1122"/>
                <a:gd name="T87" fmla="*/ 556 h 1112"/>
                <a:gd name="T88" fmla="*/ 562 w 1122"/>
                <a:gd name="T89" fmla="*/ 962 h 1112"/>
                <a:gd name="T90" fmla="*/ 155 w 1122"/>
                <a:gd name="T91" fmla="*/ 556 h 1112"/>
                <a:gd name="T92" fmla="*/ 561 w 1122"/>
                <a:gd name="T93" fmla="*/ 150 h 1112"/>
                <a:gd name="T94" fmla="*/ 967 w 1122"/>
                <a:gd name="T95" fmla="*/ 556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2" h="1112">
                  <a:moveTo>
                    <a:pt x="561" y="97"/>
                  </a:moveTo>
                  <a:cubicBezTo>
                    <a:pt x="546" y="97"/>
                    <a:pt x="530" y="98"/>
                    <a:pt x="515" y="10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318" y="45"/>
                    <a:pt x="318" y="45"/>
                    <a:pt x="318" y="45"/>
                  </a:cubicBezTo>
                  <a:cubicBezTo>
                    <a:pt x="330" y="160"/>
                    <a:pt x="330" y="160"/>
                    <a:pt x="330" y="160"/>
                  </a:cubicBezTo>
                  <a:cubicBezTo>
                    <a:pt x="303" y="176"/>
                    <a:pt x="279" y="194"/>
                    <a:pt x="256" y="214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141" y="372"/>
                    <a:pt x="141" y="372"/>
                    <a:pt x="141" y="372"/>
                  </a:cubicBezTo>
                  <a:cubicBezTo>
                    <a:pt x="129" y="399"/>
                    <a:pt x="120" y="428"/>
                    <a:pt x="113" y="459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113" y="654"/>
                    <a:pt x="113" y="654"/>
                    <a:pt x="113" y="654"/>
                  </a:cubicBezTo>
                  <a:cubicBezTo>
                    <a:pt x="120" y="684"/>
                    <a:pt x="129" y="713"/>
                    <a:pt x="142" y="740"/>
                  </a:cubicBezTo>
                  <a:cubicBezTo>
                    <a:pt x="65" y="826"/>
                    <a:pt x="65" y="826"/>
                    <a:pt x="65" y="826"/>
                  </a:cubicBezTo>
                  <a:cubicBezTo>
                    <a:pt x="151" y="945"/>
                    <a:pt x="151" y="945"/>
                    <a:pt x="151" y="945"/>
                  </a:cubicBezTo>
                  <a:cubicBezTo>
                    <a:pt x="257" y="898"/>
                    <a:pt x="257" y="898"/>
                    <a:pt x="257" y="898"/>
                  </a:cubicBezTo>
                  <a:cubicBezTo>
                    <a:pt x="279" y="919"/>
                    <a:pt x="304" y="936"/>
                    <a:pt x="330" y="952"/>
                  </a:cubicBezTo>
                  <a:cubicBezTo>
                    <a:pt x="318" y="1067"/>
                    <a:pt x="318" y="1067"/>
                    <a:pt x="318" y="1067"/>
                  </a:cubicBezTo>
                  <a:cubicBezTo>
                    <a:pt x="458" y="1112"/>
                    <a:pt x="458" y="1112"/>
                    <a:pt x="458" y="1112"/>
                  </a:cubicBezTo>
                  <a:cubicBezTo>
                    <a:pt x="516" y="1012"/>
                    <a:pt x="516" y="1012"/>
                    <a:pt x="516" y="1012"/>
                  </a:cubicBezTo>
                  <a:cubicBezTo>
                    <a:pt x="531" y="1014"/>
                    <a:pt x="546" y="1014"/>
                    <a:pt x="562" y="1014"/>
                  </a:cubicBezTo>
                  <a:cubicBezTo>
                    <a:pt x="577" y="1014"/>
                    <a:pt x="592" y="1013"/>
                    <a:pt x="607" y="1012"/>
                  </a:cubicBezTo>
                  <a:cubicBezTo>
                    <a:pt x="665" y="1112"/>
                    <a:pt x="665" y="1112"/>
                    <a:pt x="665" y="1112"/>
                  </a:cubicBezTo>
                  <a:cubicBezTo>
                    <a:pt x="805" y="1066"/>
                    <a:pt x="805" y="1066"/>
                    <a:pt x="805" y="1066"/>
                  </a:cubicBezTo>
                  <a:cubicBezTo>
                    <a:pt x="793" y="952"/>
                    <a:pt x="793" y="952"/>
                    <a:pt x="793" y="952"/>
                  </a:cubicBezTo>
                  <a:cubicBezTo>
                    <a:pt x="819" y="936"/>
                    <a:pt x="844" y="918"/>
                    <a:pt x="866" y="898"/>
                  </a:cubicBezTo>
                  <a:cubicBezTo>
                    <a:pt x="972" y="945"/>
                    <a:pt x="972" y="945"/>
                    <a:pt x="972" y="945"/>
                  </a:cubicBezTo>
                  <a:cubicBezTo>
                    <a:pt x="1058" y="826"/>
                    <a:pt x="1058" y="826"/>
                    <a:pt x="1058" y="826"/>
                  </a:cubicBezTo>
                  <a:cubicBezTo>
                    <a:pt x="981" y="740"/>
                    <a:pt x="981" y="740"/>
                    <a:pt x="981" y="740"/>
                  </a:cubicBezTo>
                  <a:cubicBezTo>
                    <a:pt x="993" y="712"/>
                    <a:pt x="1003" y="683"/>
                    <a:pt x="1009" y="653"/>
                  </a:cubicBezTo>
                  <a:cubicBezTo>
                    <a:pt x="1122" y="629"/>
                    <a:pt x="1122" y="629"/>
                    <a:pt x="1122" y="629"/>
                  </a:cubicBezTo>
                  <a:cubicBezTo>
                    <a:pt x="1122" y="482"/>
                    <a:pt x="1122" y="482"/>
                    <a:pt x="1122" y="482"/>
                  </a:cubicBezTo>
                  <a:cubicBezTo>
                    <a:pt x="1009" y="458"/>
                    <a:pt x="1009" y="458"/>
                    <a:pt x="1009" y="458"/>
                  </a:cubicBezTo>
                  <a:cubicBezTo>
                    <a:pt x="1003" y="428"/>
                    <a:pt x="993" y="399"/>
                    <a:pt x="981" y="371"/>
                  </a:cubicBezTo>
                  <a:cubicBezTo>
                    <a:pt x="1058" y="285"/>
                    <a:pt x="1058" y="285"/>
                    <a:pt x="1058" y="285"/>
                  </a:cubicBezTo>
                  <a:cubicBezTo>
                    <a:pt x="972" y="167"/>
                    <a:pt x="972" y="167"/>
                    <a:pt x="972" y="167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43" y="193"/>
                    <a:pt x="819" y="175"/>
                    <a:pt x="792" y="160"/>
                  </a:cubicBezTo>
                  <a:cubicBezTo>
                    <a:pt x="804" y="45"/>
                    <a:pt x="804" y="45"/>
                    <a:pt x="804" y="45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06" y="100"/>
                    <a:pt x="606" y="100"/>
                    <a:pt x="606" y="100"/>
                  </a:cubicBezTo>
                  <a:cubicBezTo>
                    <a:pt x="592" y="98"/>
                    <a:pt x="576" y="97"/>
                    <a:pt x="561" y="97"/>
                  </a:cubicBezTo>
                  <a:close/>
                  <a:moveTo>
                    <a:pt x="967" y="556"/>
                  </a:moveTo>
                  <a:cubicBezTo>
                    <a:pt x="968" y="780"/>
                    <a:pt x="786" y="962"/>
                    <a:pt x="562" y="962"/>
                  </a:cubicBezTo>
                  <a:cubicBezTo>
                    <a:pt x="337" y="962"/>
                    <a:pt x="155" y="781"/>
                    <a:pt x="155" y="556"/>
                  </a:cubicBezTo>
                  <a:cubicBezTo>
                    <a:pt x="155" y="332"/>
                    <a:pt x="337" y="150"/>
                    <a:pt x="561" y="150"/>
                  </a:cubicBezTo>
                  <a:cubicBezTo>
                    <a:pt x="785" y="149"/>
                    <a:pt x="967" y="331"/>
                    <a:pt x="967" y="556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196" y="1245"/>
              <a:ext cx="1243" cy="1233"/>
            </a:xfrm>
            <a:custGeom>
              <a:avLst/>
              <a:gdLst>
                <a:gd name="T0" fmla="*/ 416 w 833"/>
                <a:gd name="T1" fmla="*/ 72 h 826"/>
                <a:gd name="T2" fmla="*/ 383 w 833"/>
                <a:gd name="T3" fmla="*/ 74 h 826"/>
                <a:gd name="T4" fmla="*/ 340 w 833"/>
                <a:gd name="T5" fmla="*/ 0 h 826"/>
                <a:gd name="T6" fmla="*/ 236 w 833"/>
                <a:gd name="T7" fmla="*/ 34 h 826"/>
                <a:gd name="T8" fmla="*/ 245 w 833"/>
                <a:gd name="T9" fmla="*/ 119 h 826"/>
                <a:gd name="T10" fmla="*/ 190 w 833"/>
                <a:gd name="T11" fmla="*/ 159 h 826"/>
                <a:gd name="T12" fmla="*/ 112 w 833"/>
                <a:gd name="T13" fmla="*/ 124 h 826"/>
                <a:gd name="T14" fmla="*/ 48 w 833"/>
                <a:gd name="T15" fmla="*/ 212 h 826"/>
                <a:gd name="T16" fmla="*/ 105 w 833"/>
                <a:gd name="T17" fmla="*/ 276 h 826"/>
                <a:gd name="T18" fmla="*/ 84 w 833"/>
                <a:gd name="T19" fmla="*/ 341 h 826"/>
                <a:gd name="T20" fmla="*/ 0 w 833"/>
                <a:gd name="T21" fmla="*/ 359 h 826"/>
                <a:gd name="T22" fmla="*/ 0 w 833"/>
                <a:gd name="T23" fmla="*/ 468 h 826"/>
                <a:gd name="T24" fmla="*/ 84 w 833"/>
                <a:gd name="T25" fmla="*/ 486 h 826"/>
                <a:gd name="T26" fmla="*/ 105 w 833"/>
                <a:gd name="T27" fmla="*/ 550 h 826"/>
                <a:gd name="T28" fmla="*/ 48 w 833"/>
                <a:gd name="T29" fmla="*/ 614 h 826"/>
                <a:gd name="T30" fmla="*/ 112 w 833"/>
                <a:gd name="T31" fmla="*/ 702 h 826"/>
                <a:gd name="T32" fmla="*/ 190 w 833"/>
                <a:gd name="T33" fmla="*/ 667 h 826"/>
                <a:gd name="T34" fmla="*/ 245 w 833"/>
                <a:gd name="T35" fmla="*/ 707 h 826"/>
                <a:gd name="T36" fmla="*/ 236 w 833"/>
                <a:gd name="T37" fmla="*/ 792 h 826"/>
                <a:gd name="T38" fmla="*/ 340 w 833"/>
                <a:gd name="T39" fmla="*/ 826 h 826"/>
                <a:gd name="T40" fmla="*/ 383 w 833"/>
                <a:gd name="T41" fmla="*/ 752 h 826"/>
                <a:gd name="T42" fmla="*/ 417 w 833"/>
                <a:gd name="T43" fmla="*/ 753 h 826"/>
                <a:gd name="T44" fmla="*/ 451 w 833"/>
                <a:gd name="T45" fmla="*/ 752 h 826"/>
                <a:gd name="T46" fmla="*/ 494 w 833"/>
                <a:gd name="T47" fmla="*/ 826 h 826"/>
                <a:gd name="T48" fmla="*/ 597 w 833"/>
                <a:gd name="T49" fmla="*/ 792 h 826"/>
                <a:gd name="T50" fmla="*/ 589 w 833"/>
                <a:gd name="T51" fmla="*/ 707 h 826"/>
                <a:gd name="T52" fmla="*/ 643 w 833"/>
                <a:gd name="T53" fmla="*/ 667 h 826"/>
                <a:gd name="T54" fmla="*/ 722 w 833"/>
                <a:gd name="T55" fmla="*/ 702 h 826"/>
                <a:gd name="T56" fmla="*/ 786 w 833"/>
                <a:gd name="T57" fmla="*/ 613 h 826"/>
                <a:gd name="T58" fmla="*/ 728 w 833"/>
                <a:gd name="T59" fmla="*/ 550 h 826"/>
                <a:gd name="T60" fmla="*/ 749 w 833"/>
                <a:gd name="T61" fmla="*/ 485 h 826"/>
                <a:gd name="T62" fmla="*/ 833 w 833"/>
                <a:gd name="T63" fmla="*/ 467 h 826"/>
                <a:gd name="T64" fmla="*/ 833 w 833"/>
                <a:gd name="T65" fmla="*/ 358 h 826"/>
                <a:gd name="T66" fmla="*/ 749 w 833"/>
                <a:gd name="T67" fmla="*/ 340 h 826"/>
                <a:gd name="T68" fmla="*/ 728 w 833"/>
                <a:gd name="T69" fmla="*/ 276 h 826"/>
                <a:gd name="T70" fmla="*/ 786 w 833"/>
                <a:gd name="T71" fmla="*/ 212 h 826"/>
                <a:gd name="T72" fmla="*/ 721 w 833"/>
                <a:gd name="T73" fmla="*/ 124 h 826"/>
                <a:gd name="T74" fmla="*/ 643 w 833"/>
                <a:gd name="T75" fmla="*/ 159 h 826"/>
                <a:gd name="T76" fmla="*/ 588 w 833"/>
                <a:gd name="T77" fmla="*/ 119 h 826"/>
                <a:gd name="T78" fmla="*/ 597 w 833"/>
                <a:gd name="T79" fmla="*/ 34 h 826"/>
                <a:gd name="T80" fmla="*/ 493 w 833"/>
                <a:gd name="T81" fmla="*/ 0 h 826"/>
                <a:gd name="T82" fmla="*/ 450 w 833"/>
                <a:gd name="T83" fmla="*/ 74 h 826"/>
                <a:gd name="T84" fmla="*/ 416 w 833"/>
                <a:gd name="T85" fmla="*/ 72 h 826"/>
                <a:gd name="T86" fmla="*/ 718 w 833"/>
                <a:gd name="T87" fmla="*/ 413 h 826"/>
                <a:gd name="T88" fmla="*/ 417 w 833"/>
                <a:gd name="T89" fmla="*/ 715 h 826"/>
                <a:gd name="T90" fmla="*/ 115 w 833"/>
                <a:gd name="T91" fmla="*/ 413 h 826"/>
                <a:gd name="T92" fmla="*/ 416 w 833"/>
                <a:gd name="T93" fmla="*/ 111 h 826"/>
                <a:gd name="T94" fmla="*/ 718 w 833"/>
                <a:gd name="T95" fmla="*/ 41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3" h="826">
                  <a:moveTo>
                    <a:pt x="416" y="72"/>
                  </a:moveTo>
                  <a:cubicBezTo>
                    <a:pt x="405" y="72"/>
                    <a:pt x="394" y="73"/>
                    <a:pt x="383" y="74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45" y="119"/>
                    <a:pt x="245" y="119"/>
                    <a:pt x="245" y="119"/>
                  </a:cubicBezTo>
                  <a:cubicBezTo>
                    <a:pt x="225" y="131"/>
                    <a:pt x="207" y="144"/>
                    <a:pt x="190" y="159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105" y="276"/>
                    <a:pt x="105" y="276"/>
                    <a:pt x="105" y="276"/>
                  </a:cubicBezTo>
                  <a:cubicBezTo>
                    <a:pt x="96" y="297"/>
                    <a:pt x="89" y="318"/>
                    <a:pt x="84" y="34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84" y="486"/>
                    <a:pt x="84" y="486"/>
                    <a:pt x="84" y="486"/>
                  </a:cubicBezTo>
                  <a:cubicBezTo>
                    <a:pt x="89" y="508"/>
                    <a:pt x="96" y="529"/>
                    <a:pt x="105" y="550"/>
                  </a:cubicBezTo>
                  <a:cubicBezTo>
                    <a:pt x="48" y="614"/>
                    <a:pt x="48" y="614"/>
                    <a:pt x="48" y="614"/>
                  </a:cubicBezTo>
                  <a:cubicBezTo>
                    <a:pt x="112" y="702"/>
                    <a:pt x="112" y="702"/>
                    <a:pt x="112" y="702"/>
                  </a:cubicBezTo>
                  <a:cubicBezTo>
                    <a:pt x="190" y="667"/>
                    <a:pt x="190" y="667"/>
                    <a:pt x="190" y="667"/>
                  </a:cubicBezTo>
                  <a:cubicBezTo>
                    <a:pt x="207" y="682"/>
                    <a:pt x="226" y="695"/>
                    <a:pt x="245" y="707"/>
                  </a:cubicBezTo>
                  <a:cubicBezTo>
                    <a:pt x="236" y="792"/>
                    <a:pt x="236" y="792"/>
                    <a:pt x="236" y="792"/>
                  </a:cubicBezTo>
                  <a:cubicBezTo>
                    <a:pt x="340" y="826"/>
                    <a:pt x="340" y="826"/>
                    <a:pt x="340" y="826"/>
                  </a:cubicBezTo>
                  <a:cubicBezTo>
                    <a:pt x="383" y="752"/>
                    <a:pt x="383" y="752"/>
                    <a:pt x="383" y="752"/>
                  </a:cubicBezTo>
                  <a:cubicBezTo>
                    <a:pt x="394" y="753"/>
                    <a:pt x="406" y="753"/>
                    <a:pt x="417" y="753"/>
                  </a:cubicBezTo>
                  <a:cubicBezTo>
                    <a:pt x="428" y="753"/>
                    <a:pt x="440" y="753"/>
                    <a:pt x="451" y="752"/>
                  </a:cubicBezTo>
                  <a:cubicBezTo>
                    <a:pt x="494" y="826"/>
                    <a:pt x="494" y="826"/>
                    <a:pt x="494" y="826"/>
                  </a:cubicBezTo>
                  <a:cubicBezTo>
                    <a:pt x="597" y="792"/>
                    <a:pt x="597" y="792"/>
                    <a:pt x="597" y="792"/>
                  </a:cubicBezTo>
                  <a:cubicBezTo>
                    <a:pt x="589" y="707"/>
                    <a:pt x="589" y="707"/>
                    <a:pt x="589" y="707"/>
                  </a:cubicBezTo>
                  <a:cubicBezTo>
                    <a:pt x="608" y="695"/>
                    <a:pt x="626" y="682"/>
                    <a:pt x="643" y="667"/>
                  </a:cubicBezTo>
                  <a:cubicBezTo>
                    <a:pt x="722" y="702"/>
                    <a:pt x="722" y="702"/>
                    <a:pt x="722" y="702"/>
                  </a:cubicBezTo>
                  <a:cubicBezTo>
                    <a:pt x="786" y="613"/>
                    <a:pt x="786" y="613"/>
                    <a:pt x="786" y="613"/>
                  </a:cubicBezTo>
                  <a:cubicBezTo>
                    <a:pt x="728" y="550"/>
                    <a:pt x="728" y="550"/>
                    <a:pt x="728" y="550"/>
                  </a:cubicBezTo>
                  <a:cubicBezTo>
                    <a:pt x="737" y="529"/>
                    <a:pt x="745" y="508"/>
                    <a:pt x="749" y="485"/>
                  </a:cubicBezTo>
                  <a:cubicBezTo>
                    <a:pt x="833" y="467"/>
                    <a:pt x="833" y="467"/>
                    <a:pt x="833" y="467"/>
                  </a:cubicBezTo>
                  <a:cubicBezTo>
                    <a:pt x="833" y="358"/>
                    <a:pt x="833" y="358"/>
                    <a:pt x="833" y="358"/>
                  </a:cubicBezTo>
                  <a:cubicBezTo>
                    <a:pt x="749" y="340"/>
                    <a:pt x="749" y="340"/>
                    <a:pt x="749" y="340"/>
                  </a:cubicBezTo>
                  <a:cubicBezTo>
                    <a:pt x="744" y="318"/>
                    <a:pt x="737" y="296"/>
                    <a:pt x="728" y="276"/>
                  </a:cubicBezTo>
                  <a:cubicBezTo>
                    <a:pt x="786" y="212"/>
                    <a:pt x="786" y="212"/>
                    <a:pt x="786" y="212"/>
                  </a:cubicBezTo>
                  <a:cubicBezTo>
                    <a:pt x="721" y="124"/>
                    <a:pt x="721" y="124"/>
                    <a:pt x="721" y="124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26" y="144"/>
                    <a:pt x="608" y="130"/>
                    <a:pt x="588" y="119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39" y="73"/>
                    <a:pt x="428" y="72"/>
                    <a:pt x="416" y="72"/>
                  </a:cubicBezTo>
                  <a:close/>
                  <a:moveTo>
                    <a:pt x="718" y="413"/>
                  </a:moveTo>
                  <a:cubicBezTo>
                    <a:pt x="718" y="579"/>
                    <a:pt x="583" y="714"/>
                    <a:pt x="417" y="715"/>
                  </a:cubicBezTo>
                  <a:cubicBezTo>
                    <a:pt x="250" y="715"/>
                    <a:pt x="115" y="580"/>
                    <a:pt x="115" y="413"/>
                  </a:cubicBezTo>
                  <a:cubicBezTo>
                    <a:pt x="115" y="247"/>
                    <a:pt x="250" y="111"/>
                    <a:pt x="416" y="111"/>
                  </a:cubicBezTo>
                  <a:cubicBezTo>
                    <a:pt x="583" y="111"/>
                    <a:pt x="718" y="246"/>
                    <a:pt x="718" y="413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668" y="2586"/>
              <a:ext cx="1026" cy="1017"/>
            </a:xfrm>
            <a:custGeom>
              <a:avLst/>
              <a:gdLst>
                <a:gd name="T0" fmla="*/ 344 w 688"/>
                <a:gd name="T1" fmla="*/ 60 h 682"/>
                <a:gd name="T2" fmla="*/ 316 w 688"/>
                <a:gd name="T3" fmla="*/ 61 h 682"/>
                <a:gd name="T4" fmla="*/ 280 w 688"/>
                <a:gd name="T5" fmla="*/ 0 h 682"/>
                <a:gd name="T6" fmla="*/ 195 w 688"/>
                <a:gd name="T7" fmla="*/ 28 h 682"/>
                <a:gd name="T8" fmla="*/ 202 w 688"/>
                <a:gd name="T9" fmla="*/ 98 h 682"/>
                <a:gd name="T10" fmla="*/ 157 w 688"/>
                <a:gd name="T11" fmla="*/ 131 h 682"/>
                <a:gd name="T12" fmla="*/ 92 w 688"/>
                <a:gd name="T13" fmla="*/ 103 h 682"/>
                <a:gd name="T14" fmla="*/ 39 w 688"/>
                <a:gd name="T15" fmla="*/ 175 h 682"/>
                <a:gd name="T16" fmla="*/ 87 w 688"/>
                <a:gd name="T17" fmla="*/ 228 h 682"/>
                <a:gd name="T18" fmla="*/ 69 w 688"/>
                <a:gd name="T19" fmla="*/ 281 h 682"/>
                <a:gd name="T20" fmla="*/ 0 w 688"/>
                <a:gd name="T21" fmla="*/ 296 h 682"/>
                <a:gd name="T22" fmla="*/ 0 w 688"/>
                <a:gd name="T23" fmla="*/ 386 h 682"/>
                <a:gd name="T24" fmla="*/ 69 w 688"/>
                <a:gd name="T25" fmla="*/ 401 h 682"/>
                <a:gd name="T26" fmla="*/ 87 w 688"/>
                <a:gd name="T27" fmla="*/ 454 h 682"/>
                <a:gd name="T28" fmla="*/ 39 w 688"/>
                <a:gd name="T29" fmla="*/ 507 h 682"/>
                <a:gd name="T30" fmla="*/ 93 w 688"/>
                <a:gd name="T31" fmla="*/ 580 h 682"/>
                <a:gd name="T32" fmla="*/ 157 w 688"/>
                <a:gd name="T33" fmla="*/ 551 h 682"/>
                <a:gd name="T34" fmla="*/ 202 w 688"/>
                <a:gd name="T35" fmla="*/ 584 h 682"/>
                <a:gd name="T36" fmla="*/ 195 w 688"/>
                <a:gd name="T37" fmla="*/ 654 h 682"/>
                <a:gd name="T38" fmla="*/ 281 w 688"/>
                <a:gd name="T39" fmla="*/ 682 h 682"/>
                <a:gd name="T40" fmla="*/ 316 w 688"/>
                <a:gd name="T41" fmla="*/ 621 h 682"/>
                <a:gd name="T42" fmla="*/ 344 w 688"/>
                <a:gd name="T43" fmla="*/ 622 h 682"/>
                <a:gd name="T44" fmla="*/ 372 w 688"/>
                <a:gd name="T45" fmla="*/ 621 h 682"/>
                <a:gd name="T46" fmla="*/ 408 w 688"/>
                <a:gd name="T47" fmla="*/ 682 h 682"/>
                <a:gd name="T48" fmla="*/ 493 w 688"/>
                <a:gd name="T49" fmla="*/ 654 h 682"/>
                <a:gd name="T50" fmla="*/ 486 w 688"/>
                <a:gd name="T51" fmla="*/ 584 h 682"/>
                <a:gd name="T52" fmla="*/ 531 w 688"/>
                <a:gd name="T53" fmla="*/ 551 h 682"/>
                <a:gd name="T54" fmla="*/ 596 w 688"/>
                <a:gd name="T55" fmla="*/ 579 h 682"/>
                <a:gd name="T56" fmla="*/ 649 w 688"/>
                <a:gd name="T57" fmla="*/ 506 h 682"/>
                <a:gd name="T58" fmla="*/ 601 w 688"/>
                <a:gd name="T59" fmla="*/ 454 h 682"/>
                <a:gd name="T60" fmla="*/ 619 w 688"/>
                <a:gd name="T61" fmla="*/ 401 h 682"/>
                <a:gd name="T62" fmla="*/ 688 w 688"/>
                <a:gd name="T63" fmla="*/ 386 h 682"/>
                <a:gd name="T64" fmla="*/ 688 w 688"/>
                <a:gd name="T65" fmla="*/ 296 h 682"/>
                <a:gd name="T66" fmla="*/ 619 w 688"/>
                <a:gd name="T67" fmla="*/ 281 h 682"/>
                <a:gd name="T68" fmla="*/ 601 w 688"/>
                <a:gd name="T69" fmla="*/ 228 h 682"/>
                <a:gd name="T70" fmla="*/ 649 w 688"/>
                <a:gd name="T71" fmla="*/ 175 h 682"/>
                <a:gd name="T72" fmla="*/ 596 w 688"/>
                <a:gd name="T73" fmla="*/ 102 h 682"/>
                <a:gd name="T74" fmla="*/ 531 w 688"/>
                <a:gd name="T75" fmla="*/ 131 h 682"/>
                <a:gd name="T76" fmla="*/ 486 w 688"/>
                <a:gd name="T77" fmla="*/ 98 h 682"/>
                <a:gd name="T78" fmla="*/ 493 w 688"/>
                <a:gd name="T79" fmla="*/ 28 h 682"/>
                <a:gd name="T80" fmla="*/ 407 w 688"/>
                <a:gd name="T81" fmla="*/ 0 h 682"/>
                <a:gd name="T82" fmla="*/ 372 w 688"/>
                <a:gd name="T83" fmla="*/ 61 h 682"/>
                <a:gd name="T84" fmla="*/ 344 w 688"/>
                <a:gd name="T85" fmla="*/ 60 h 682"/>
                <a:gd name="T86" fmla="*/ 593 w 688"/>
                <a:gd name="T87" fmla="*/ 341 h 682"/>
                <a:gd name="T88" fmla="*/ 344 w 688"/>
                <a:gd name="T89" fmla="*/ 590 h 682"/>
                <a:gd name="T90" fmla="*/ 95 w 688"/>
                <a:gd name="T91" fmla="*/ 341 h 682"/>
                <a:gd name="T92" fmla="*/ 344 w 688"/>
                <a:gd name="T93" fmla="*/ 92 h 682"/>
                <a:gd name="T94" fmla="*/ 593 w 688"/>
                <a:gd name="T95" fmla="*/ 34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8" h="682">
                  <a:moveTo>
                    <a:pt x="344" y="60"/>
                  </a:moveTo>
                  <a:cubicBezTo>
                    <a:pt x="334" y="60"/>
                    <a:pt x="325" y="60"/>
                    <a:pt x="316" y="61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195" y="28"/>
                    <a:pt x="195" y="28"/>
                    <a:pt x="195" y="28"/>
                  </a:cubicBezTo>
                  <a:cubicBezTo>
                    <a:pt x="202" y="98"/>
                    <a:pt x="202" y="98"/>
                    <a:pt x="202" y="98"/>
                  </a:cubicBezTo>
                  <a:cubicBezTo>
                    <a:pt x="186" y="108"/>
                    <a:pt x="171" y="119"/>
                    <a:pt x="157" y="131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79" y="245"/>
                    <a:pt x="73" y="263"/>
                    <a:pt x="69" y="281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73" y="419"/>
                    <a:pt x="79" y="437"/>
                    <a:pt x="87" y="454"/>
                  </a:cubicBezTo>
                  <a:cubicBezTo>
                    <a:pt x="39" y="507"/>
                    <a:pt x="39" y="507"/>
                    <a:pt x="39" y="507"/>
                  </a:cubicBezTo>
                  <a:cubicBezTo>
                    <a:pt x="93" y="580"/>
                    <a:pt x="93" y="580"/>
                    <a:pt x="93" y="580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71" y="563"/>
                    <a:pt x="186" y="574"/>
                    <a:pt x="202" y="584"/>
                  </a:cubicBezTo>
                  <a:cubicBezTo>
                    <a:pt x="195" y="654"/>
                    <a:pt x="195" y="654"/>
                    <a:pt x="195" y="654"/>
                  </a:cubicBezTo>
                  <a:cubicBezTo>
                    <a:pt x="281" y="682"/>
                    <a:pt x="281" y="682"/>
                    <a:pt x="281" y="682"/>
                  </a:cubicBezTo>
                  <a:cubicBezTo>
                    <a:pt x="316" y="621"/>
                    <a:pt x="316" y="621"/>
                    <a:pt x="316" y="621"/>
                  </a:cubicBezTo>
                  <a:cubicBezTo>
                    <a:pt x="325" y="622"/>
                    <a:pt x="335" y="622"/>
                    <a:pt x="344" y="622"/>
                  </a:cubicBezTo>
                  <a:cubicBezTo>
                    <a:pt x="354" y="622"/>
                    <a:pt x="363" y="621"/>
                    <a:pt x="372" y="621"/>
                  </a:cubicBezTo>
                  <a:cubicBezTo>
                    <a:pt x="408" y="682"/>
                    <a:pt x="408" y="682"/>
                    <a:pt x="408" y="682"/>
                  </a:cubicBezTo>
                  <a:cubicBezTo>
                    <a:pt x="493" y="654"/>
                    <a:pt x="493" y="654"/>
                    <a:pt x="493" y="654"/>
                  </a:cubicBezTo>
                  <a:cubicBezTo>
                    <a:pt x="486" y="584"/>
                    <a:pt x="486" y="584"/>
                    <a:pt x="486" y="584"/>
                  </a:cubicBezTo>
                  <a:cubicBezTo>
                    <a:pt x="502" y="574"/>
                    <a:pt x="517" y="563"/>
                    <a:pt x="531" y="551"/>
                  </a:cubicBezTo>
                  <a:cubicBezTo>
                    <a:pt x="596" y="579"/>
                    <a:pt x="596" y="579"/>
                    <a:pt x="596" y="579"/>
                  </a:cubicBezTo>
                  <a:cubicBezTo>
                    <a:pt x="649" y="506"/>
                    <a:pt x="649" y="506"/>
                    <a:pt x="649" y="506"/>
                  </a:cubicBezTo>
                  <a:cubicBezTo>
                    <a:pt x="601" y="454"/>
                    <a:pt x="601" y="454"/>
                    <a:pt x="601" y="454"/>
                  </a:cubicBezTo>
                  <a:cubicBezTo>
                    <a:pt x="609" y="437"/>
                    <a:pt x="615" y="419"/>
                    <a:pt x="619" y="401"/>
                  </a:cubicBezTo>
                  <a:cubicBezTo>
                    <a:pt x="688" y="386"/>
                    <a:pt x="688" y="386"/>
                    <a:pt x="688" y="386"/>
                  </a:cubicBezTo>
                  <a:cubicBezTo>
                    <a:pt x="688" y="296"/>
                    <a:pt x="688" y="296"/>
                    <a:pt x="688" y="296"/>
                  </a:cubicBezTo>
                  <a:cubicBezTo>
                    <a:pt x="619" y="281"/>
                    <a:pt x="619" y="281"/>
                    <a:pt x="619" y="281"/>
                  </a:cubicBezTo>
                  <a:cubicBezTo>
                    <a:pt x="615" y="262"/>
                    <a:pt x="609" y="245"/>
                    <a:pt x="601" y="228"/>
                  </a:cubicBezTo>
                  <a:cubicBezTo>
                    <a:pt x="649" y="175"/>
                    <a:pt x="649" y="175"/>
                    <a:pt x="649" y="175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31" y="131"/>
                    <a:pt x="531" y="131"/>
                    <a:pt x="531" y="131"/>
                  </a:cubicBezTo>
                  <a:cubicBezTo>
                    <a:pt x="517" y="119"/>
                    <a:pt x="502" y="108"/>
                    <a:pt x="486" y="98"/>
                  </a:cubicBezTo>
                  <a:cubicBezTo>
                    <a:pt x="493" y="28"/>
                    <a:pt x="493" y="28"/>
                    <a:pt x="493" y="28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372" y="61"/>
                    <a:pt x="372" y="61"/>
                    <a:pt x="372" y="61"/>
                  </a:cubicBezTo>
                  <a:cubicBezTo>
                    <a:pt x="363" y="60"/>
                    <a:pt x="353" y="60"/>
                    <a:pt x="344" y="60"/>
                  </a:cubicBezTo>
                  <a:close/>
                  <a:moveTo>
                    <a:pt x="593" y="341"/>
                  </a:moveTo>
                  <a:cubicBezTo>
                    <a:pt x="593" y="478"/>
                    <a:pt x="482" y="590"/>
                    <a:pt x="344" y="590"/>
                  </a:cubicBezTo>
                  <a:cubicBezTo>
                    <a:pt x="207" y="590"/>
                    <a:pt x="95" y="479"/>
                    <a:pt x="95" y="341"/>
                  </a:cubicBezTo>
                  <a:cubicBezTo>
                    <a:pt x="95" y="204"/>
                    <a:pt x="206" y="92"/>
                    <a:pt x="344" y="92"/>
                  </a:cubicBezTo>
                  <a:cubicBezTo>
                    <a:pt x="481" y="92"/>
                    <a:pt x="593" y="203"/>
                    <a:pt x="593" y="341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4320" y="1871"/>
              <a:ext cx="942" cy="934"/>
            </a:xfrm>
            <a:custGeom>
              <a:avLst/>
              <a:gdLst>
                <a:gd name="T0" fmla="*/ 315 w 631"/>
                <a:gd name="T1" fmla="*/ 55 h 626"/>
                <a:gd name="T2" fmla="*/ 289 w 631"/>
                <a:gd name="T3" fmla="*/ 57 h 626"/>
                <a:gd name="T4" fmla="*/ 257 w 631"/>
                <a:gd name="T5" fmla="*/ 0 h 626"/>
                <a:gd name="T6" fmla="*/ 178 w 631"/>
                <a:gd name="T7" fmla="*/ 26 h 626"/>
                <a:gd name="T8" fmla="*/ 185 w 631"/>
                <a:gd name="T9" fmla="*/ 91 h 626"/>
                <a:gd name="T10" fmla="*/ 144 w 631"/>
                <a:gd name="T11" fmla="*/ 121 h 626"/>
                <a:gd name="T12" fmla="*/ 84 w 631"/>
                <a:gd name="T13" fmla="*/ 94 h 626"/>
                <a:gd name="T14" fmla="*/ 36 w 631"/>
                <a:gd name="T15" fmla="*/ 161 h 626"/>
                <a:gd name="T16" fmla="*/ 79 w 631"/>
                <a:gd name="T17" fmla="*/ 210 h 626"/>
                <a:gd name="T18" fmla="*/ 63 w 631"/>
                <a:gd name="T19" fmla="*/ 258 h 626"/>
                <a:gd name="T20" fmla="*/ 0 w 631"/>
                <a:gd name="T21" fmla="*/ 272 h 626"/>
                <a:gd name="T22" fmla="*/ 0 w 631"/>
                <a:gd name="T23" fmla="*/ 354 h 626"/>
                <a:gd name="T24" fmla="*/ 63 w 631"/>
                <a:gd name="T25" fmla="*/ 368 h 626"/>
                <a:gd name="T26" fmla="*/ 79 w 631"/>
                <a:gd name="T27" fmla="*/ 417 h 626"/>
                <a:gd name="T28" fmla="*/ 36 w 631"/>
                <a:gd name="T29" fmla="*/ 465 h 626"/>
                <a:gd name="T30" fmla="*/ 85 w 631"/>
                <a:gd name="T31" fmla="*/ 532 h 626"/>
                <a:gd name="T32" fmla="*/ 144 w 631"/>
                <a:gd name="T33" fmla="*/ 506 h 626"/>
                <a:gd name="T34" fmla="*/ 185 w 631"/>
                <a:gd name="T35" fmla="*/ 536 h 626"/>
                <a:gd name="T36" fmla="*/ 179 w 631"/>
                <a:gd name="T37" fmla="*/ 600 h 626"/>
                <a:gd name="T38" fmla="*/ 257 w 631"/>
                <a:gd name="T39" fmla="*/ 626 h 626"/>
                <a:gd name="T40" fmla="*/ 290 w 631"/>
                <a:gd name="T41" fmla="*/ 570 h 626"/>
                <a:gd name="T42" fmla="*/ 315 w 631"/>
                <a:gd name="T43" fmla="*/ 571 h 626"/>
                <a:gd name="T44" fmla="*/ 341 w 631"/>
                <a:gd name="T45" fmla="*/ 569 h 626"/>
                <a:gd name="T46" fmla="*/ 374 w 631"/>
                <a:gd name="T47" fmla="*/ 626 h 626"/>
                <a:gd name="T48" fmla="*/ 452 w 631"/>
                <a:gd name="T49" fmla="*/ 600 h 626"/>
                <a:gd name="T50" fmla="*/ 445 w 631"/>
                <a:gd name="T51" fmla="*/ 535 h 626"/>
                <a:gd name="T52" fmla="*/ 487 w 631"/>
                <a:gd name="T53" fmla="*/ 505 h 626"/>
                <a:gd name="T54" fmla="*/ 546 w 631"/>
                <a:gd name="T55" fmla="*/ 532 h 626"/>
                <a:gd name="T56" fmla="*/ 595 w 631"/>
                <a:gd name="T57" fmla="*/ 465 h 626"/>
                <a:gd name="T58" fmla="*/ 551 w 631"/>
                <a:gd name="T59" fmla="*/ 416 h 626"/>
                <a:gd name="T60" fmla="*/ 567 w 631"/>
                <a:gd name="T61" fmla="*/ 368 h 626"/>
                <a:gd name="T62" fmla="*/ 631 w 631"/>
                <a:gd name="T63" fmla="*/ 354 h 626"/>
                <a:gd name="T64" fmla="*/ 631 w 631"/>
                <a:gd name="T65" fmla="*/ 271 h 626"/>
                <a:gd name="T66" fmla="*/ 567 w 631"/>
                <a:gd name="T67" fmla="*/ 258 h 626"/>
                <a:gd name="T68" fmla="*/ 551 w 631"/>
                <a:gd name="T69" fmla="*/ 209 h 626"/>
                <a:gd name="T70" fmla="*/ 594 w 631"/>
                <a:gd name="T71" fmla="*/ 161 h 626"/>
                <a:gd name="T72" fmla="*/ 546 w 631"/>
                <a:gd name="T73" fmla="*/ 94 h 626"/>
                <a:gd name="T74" fmla="*/ 487 w 631"/>
                <a:gd name="T75" fmla="*/ 120 h 626"/>
                <a:gd name="T76" fmla="*/ 445 w 631"/>
                <a:gd name="T77" fmla="*/ 90 h 626"/>
                <a:gd name="T78" fmla="*/ 452 w 631"/>
                <a:gd name="T79" fmla="*/ 26 h 626"/>
                <a:gd name="T80" fmla="*/ 373 w 631"/>
                <a:gd name="T81" fmla="*/ 0 h 626"/>
                <a:gd name="T82" fmla="*/ 341 w 631"/>
                <a:gd name="T83" fmla="*/ 56 h 626"/>
                <a:gd name="T84" fmla="*/ 315 w 631"/>
                <a:gd name="T85" fmla="*/ 55 h 626"/>
                <a:gd name="T86" fmla="*/ 544 w 631"/>
                <a:gd name="T87" fmla="*/ 313 h 626"/>
                <a:gd name="T88" fmla="*/ 315 w 631"/>
                <a:gd name="T89" fmla="*/ 541 h 626"/>
                <a:gd name="T90" fmla="*/ 87 w 631"/>
                <a:gd name="T91" fmla="*/ 313 h 626"/>
                <a:gd name="T92" fmla="*/ 315 w 631"/>
                <a:gd name="T93" fmla="*/ 85 h 626"/>
                <a:gd name="T94" fmla="*/ 544 w 631"/>
                <a:gd name="T95" fmla="*/ 31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1" h="626">
                  <a:moveTo>
                    <a:pt x="315" y="55"/>
                  </a:moveTo>
                  <a:cubicBezTo>
                    <a:pt x="306" y="55"/>
                    <a:pt x="298" y="56"/>
                    <a:pt x="289" y="57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70" y="99"/>
                    <a:pt x="156" y="109"/>
                    <a:pt x="144" y="121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79" y="210"/>
                    <a:pt x="79" y="210"/>
                    <a:pt x="79" y="210"/>
                  </a:cubicBezTo>
                  <a:cubicBezTo>
                    <a:pt x="72" y="225"/>
                    <a:pt x="67" y="241"/>
                    <a:pt x="63" y="258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7" y="385"/>
                    <a:pt x="72" y="401"/>
                    <a:pt x="79" y="417"/>
                  </a:cubicBezTo>
                  <a:cubicBezTo>
                    <a:pt x="36" y="465"/>
                    <a:pt x="36" y="465"/>
                    <a:pt x="36" y="465"/>
                  </a:cubicBezTo>
                  <a:cubicBezTo>
                    <a:pt x="85" y="532"/>
                    <a:pt x="85" y="532"/>
                    <a:pt x="85" y="532"/>
                  </a:cubicBezTo>
                  <a:cubicBezTo>
                    <a:pt x="144" y="506"/>
                    <a:pt x="144" y="506"/>
                    <a:pt x="144" y="506"/>
                  </a:cubicBezTo>
                  <a:cubicBezTo>
                    <a:pt x="157" y="517"/>
                    <a:pt x="171" y="527"/>
                    <a:pt x="185" y="536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257" y="626"/>
                    <a:pt x="257" y="626"/>
                    <a:pt x="257" y="626"/>
                  </a:cubicBezTo>
                  <a:cubicBezTo>
                    <a:pt x="290" y="570"/>
                    <a:pt x="290" y="570"/>
                    <a:pt x="290" y="570"/>
                  </a:cubicBezTo>
                  <a:cubicBezTo>
                    <a:pt x="298" y="570"/>
                    <a:pt x="307" y="571"/>
                    <a:pt x="315" y="571"/>
                  </a:cubicBezTo>
                  <a:cubicBezTo>
                    <a:pt x="324" y="571"/>
                    <a:pt x="333" y="570"/>
                    <a:pt x="341" y="569"/>
                  </a:cubicBezTo>
                  <a:cubicBezTo>
                    <a:pt x="374" y="626"/>
                    <a:pt x="374" y="626"/>
                    <a:pt x="374" y="626"/>
                  </a:cubicBezTo>
                  <a:cubicBezTo>
                    <a:pt x="452" y="600"/>
                    <a:pt x="452" y="600"/>
                    <a:pt x="452" y="600"/>
                  </a:cubicBezTo>
                  <a:cubicBezTo>
                    <a:pt x="445" y="535"/>
                    <a:pt x="445" y="535"/>
                    <a:pt x="445" y="535"/>
                  </a:cubicBezTo>
                  <a:cubicBezTo>
                    <a:pt x="460" y="527"/>
                    <a:pt x="474" y="517"/>
                    <a:pt x="487" y="505"/>
                  </a:cubicBezTo>
                  <a:cubicBezTo>
                    <a:pt x="546" y="532"/>
                    <a:pt x="546" y="532"/>
                    <a:pt x="546" y="532"/>
                  </a:cubicBezTo>
                  <a:cubicBezTo>
                    <a:pt x="595" y="465"/>
                    <a:pt x="595" y="465"/>
                    <a:pt x="595" y="465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8" y="401"/>
                    <a:pt x="563" y="385"/>
                    <a:pt x="567" y="368"/>
                  </a:cubicBezTo>
                  <a:cubicBezTo>
                    <a:pt x="631" y="354"/>
                    <a:pt x="631" y="354"/>
                    <a:pt x="631" y="354"/>
                  </a:cubicBezTo>
                  <a:cubicBezTo>
                    <a:pt x="631" y="271"/>
                    <a:pt x="631" y="271"/>
                    <a:pt x="631" y="271"/>
                  </a:cubicBezTo>
                  <a:cubicBezTo>
                    <a:pt x="567" y="258"/>
                    <a:pt x="567" y="258"/>
                    <a:pt x="567" y="258"/>
                  </a:cubicBezTo>
                  <a:cubicBezTo>
                    <a:pt x="563" y="241"/>
                    <a:pt x="558" y="225"/>
                    <a:pt x="551" y="209"/>
                  </a:cubicBezTo>
                  <a:cubicBezTo>
                    <a:pt x="594" y="161"/>
                    <a:pt x="594" y="161"/>
                    <a:pt x="594" y="161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487" y="120"/>
                    <a:pt x="487" y="120"/>
                    <a:pt x="487" y="120"/>
                  </a:cubicBezTo>
                  <a:cubicBezTo>
                    <a:pt x="474" y="109"/>
                    <a:pt x="460" y="99"/>
                    <a:pt x="445" y="90"/>
                  </a:cubicBezTo>
                  <a:cubicBezTo>
                    <a:pt x="452" y="26"/>
                    <a:pt x="452" y="26"/>
                    <a:pt x="452" y="26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41" y="56"/>
                    <a:pt x="341" y="56"/>
                    <a:pt x="341" y="56"/>
                  </a:cubicBezTo>
                  <a:cubicBezTo>
                    <a:pt x="332" y="56"/>
                    <a:pt x="324" y="55"/>
                    <a:pt x="315" y="55"/>
                  </a:cubicBezTo>
                  <a:close/>
                  <a:moveTo>
                    <a:pt x="544" y="313"/>
                  </a:moveTo>
                  <a:cubicBezTo>
                    <a:pt x="544" y="439"/>
                    <a:pt x="441" y="541"/>
                    <a:pt x="315" y="541"/>
                  </a:cubicBezTo>
                  <a:cubicBezTo>
                    <a:pt x="189" y="541"/>
                    <a:pt x="87" y="439"/>
                    <a:pt x="87" y="313"/>
                  </a:cubicBezTo>
                  <a:cubicBezTo>
                    <a:pt x="87" y="187"/>
                    <a:pt x="189" y="85"/>
                    <a:pt x="315" y="85"/>
                  </a:cubicBezTo>
                  <a:cubicBezTo>
                    <a:pt x="441" y="85"/>
                    <a:pt x="543" y="187"/>
                    <a:pt x="544" y="313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6" name="Freeform 15"/>
          <p:cNvSpPr>
            <a:spLocks noEditPoints="1"/>
          </p:cNvSpPr>
          <p:nvPr/>
        </p:nvSpPr>
        <p:spPr>
          <a:xfrm>
            <a:off x="6862792" y="4471098"/>
            <a:ext cx="831850" cy="8334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2" h="132">
                <a:moveTo>
                  <a:pt x="108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1"/>
                  <a:pt x="11" y="132"/>
                  <a:pt x="2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21" y="132"/>
                  <a:pt x="132" y="121"/>
                  <a:pt x="132" y="108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2" y="11"/>
                  <a:pt x="121" y="0"/>
                  <a:pt x="108" y="0"/>
                </a:cubicBezTo>
                <a:moveTo>
                  <a:pt x="108" y="78"/>
                </a:moveTo>
                <a:cubicBezTo>
                  <a:pt x="78" y="78"/>
                  <a:pt x="78" y="78"/>
                  <a:pt x="78" y="78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78"/>
                  <a:pt x="54" y="78"/>
                  <a:pt x="54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54"/>
                  <a:pt x="24" y="54"/>
                  <a:pt x="2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4"/>
                  <a:pt x="54" y="24"/>
                  <a:pt x="54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54"/>
                  <a:pt x="78" y="54"/>
                  <a:pt x="78" y="54"/>
                </a:cubicBezTo>
                <a:cubicBezTo>
                  <a:pt x="108" y="54"/>
                  <a:pt x="108" y="54"/>
                  <a:pt x="108" y="54"/>
                </a:cubicBezTo>
                <a:lnTo>
                  <a:pt x="108" y="78"/>
                </a:lnTo>
                <a:close/>
              </a:path>
            </a:pathLst>
          </a:custGeom>
          <a:solidFill>
            <a:srgbClr val="53ABD2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599702" y="2904247"/>
            <a:ext cx="509588" cy="581027"/>
            <a:chOff x="6326469" y="648820"/>
            <a:chExt cx="509588" cy="581026"/>
          </a:xfrm>
          <a:solidFill>
            <a:srgbClr val="59AFD8"/>
          </a:solidFill>
        </p:grpSpPr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6551894" y="648820"/>
              <a:ext cx="219075" cy="177800"/>
            </a:xfrm>
            <a:custGeom>
              <a:avLst/>
              <a:gdLst>
                <a:gd name="T0" fmla="*/ 39 w 62"/>
                <a:gd name="T1" fmla="*/ 12 h 50"/>
                <a:gd name="T2" fmla="*/ 39 w 62"/>
                <a:gd name="T3" fmla="*/ 12 h 50"/>
                <a:gd name="T4" fmla="*/ 45 w 62"/>
                <a:gd name="T5" fmla="*/ 14 h 50"/>
                <a:gd name="T6" fmla="*/ 46 w 62"/>
                <a:gd name="T7" fmla="*/ 18 h 50"/>
                <a:gd name="T8" fmla="*/ 40 w 62"/>
                <a:gd name="T9" fmla="*/ 29 h 50"/>
                <a:gd name="T10" fmla="*/ 20 w 62"/>
                <a:gd name="T11" fmla="*/ 38 h 50"/>
                <a:gd name="T12" fmla="*/ 17 w 62"/>
                <a:gd name="T13" fmla="*/ 38 h 50"/>
                <a:gd name="T14" fmla="*/ 17 w 62"/>
                <a:gd name="T15" fmla="*/ 38 h 50"/>
                <a:gd name="T16" fmla="*/ 26 w 62"/>
                <a:gd name="T17" fmla="*/ 18 h 50"/>
                <a:gd name="T18" fmla="*/ 39 w 62"/>
                <a:gd name="T19" fmla="*/ 12 h 50"/>
                <a:gd name="T20" fmla="*/ 39 w 62"/>
                <a:gd name="T21" fmla="*/ 0 h 50"/>
                <a:gd name="T22" fmla="*/ 17 w 62"/>
                <a:gd name="T23" fmla="*/ 9 h 50"/>
                <a:gd name="T24" fmla="*/ 8 w 62"/>
                <a:gd name="T25" fmla="*/ 47 h 50"/>
                <a:gd name="T26" fmla="*/ 20 w 62"/>
                <a:gd name="T27" fmla="*/ 50 h 50"/>
                <a:gd name="T28" fmla="*/ 49 w 62"/>
                <a:gd name="T29" fmla="*/ 38 h 50"/>
                <a:gd name="T30" fmla="*/ 53 w 62"/>
                <a:gd name="T31" fmla="*/ 5 h 50"/>
                <a:gd name="T32" fmla="*/ 39 w 62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50"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1" y="12"/>
                    <a:pt x="43" y="12"/>
                    <a:pt x="45" y="14"/>
                  </a:cubicBezTo>
                  <a:cubicBezTo>
                    <a:pt x="45" y="14"/>
                    <a:pt x="46" y="15"/>
                    <a:pt x="46" y="18"/>
                  </a:cubicBezTo>
                  <a:cubicBezTo>
                    <a:pt x="46" y="21"/>
                    <a:pt x="45" y="25"/>
                    <a:pt x="40" y="29"/>
                  </a:cubicBezTo>
                  <a:cubicBezTo>
                    <a:pt x="35" y="34"/>
                    <a:pt x="26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5"/>
                    <a:pt x="18" y="25"/>
                    <a:pt x="26" y="18"/>
                  </a:cubicBezTo>
                  <a:cubicBezTo>
                    <a:pt x="30" y="14"/>
                    <a:pt x="35" y="12"/>
                    <a:pt x="39" y="12"/>
                  </a:cubicBezTo>
                  <a:moveTo>
                    <a:pt x="39" y="0"/>
                  </a:moveTo>
                  <a:cubicBezTo>
                    <a:pt x="32" y="0"/>
                    <a:pt x="24" y="3"/>
                    <a:pt x="17" y="9"/>
                  </a:cubicBezTo>
                  <a:cubicBezTo>
                    <a:pt x="6" y="19"/>
                    <a:pt x="0" y="38"/>
                    <a:pt x="8" y="47"/>
                  </a:cubicBezTo>
                  <a:cubicBezTo>
                    <a:pt x="11" y="49"/>
                    <a:pt x="15" y="50"/>
                    <a:pt x="20" y="50"/>
                  </a:cubicBezTo>
                  <a:cubicBezTo>
                    <a:pt x="29" y="50"/>
                    <a:pt x="41" y="45"/>
                    <a:pt x="49" y="38"/>
                  </a:cubicBezTo>
                  <a:cubicBezTo>
                    <a:pt x="60" y="28"/>
                    <a:pt x="62" y="13"/>
                    <a:pt x="53" y="5"/>
                  </a:cubicBezTo>
                  <a:cubicBezTo>
                    <a:pt x="50" y="1"/>
                    <a:pt x="45" y="0"/>
                    <a:pt x="39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389969" y="648820"/>
              <a:ext cx="219075" cy="177800"/>
            </a:xfrm>
            <a:custGeom>
              <a:avLst/>
              <a:gdLst>
                <a:gd name="T0" fmla="*/ 23 w 62"/>
                <a:gd name="T1" fmla="*/ 12 h 50"/>
                <a:gd name="T2" fmla="*/ 36 w 62"/>
                <a:gd name="T3" fmla="*/ 18 h 50"/>
                <a:gd name="T4" fmla="*/ 45 w 62"/>
                <a:gd name="T5" fmla="*/ 38 h 50"/>
                <a:gd name="T6" fmla="*/ 42 w 62"/>
                <a:gd name="T7" fmla="*/ 38 h 50"/>
                <a:gd name="T8" fmla="*/ 22 w 62"/>
                <a:gd name="T9" fmla="*/ 29 h 50"/>
                <a:gd name="T10" fmla="*/ 16 w 62"/>
                <a:gd name="T11" fmla="*/ 18 h 50"/>
                <a:gd name="T12" fmla="*/ 17 w 62"/>
                <a:gd name="T13" fmla="*/ 14 h 50"/>
                <a:gd name="T14" fmla="*/ 23 w 62"/>
                <a:gd name="T15" fmla="*/ 12 h 50"/>
                <a:gd name="T16" fmla="*/ 23 w 62"/>
                <a:gd name="T17" fmla="*/ 0 h 50"/>
                <a:gd name="T18" fmla="*/ 9 w 62"/>
                <a:gd name="T19" fmla="*/ 5 h 50"/>
                <a:gd name="T20" fmla="*/ 13 w 62"/>
                <a:gd name="T21" fmla="*/ 38 h 50"/>
                <a:gd name="T22" fmla="*/ 42 w 62"/>
                <a:gd name="T23" fmla="*/ 50 h 50"/>
                <a:gd name="T24" fmla="*/ 54 w 62"/>
                <a:gd name="T25" fmla="*/ 47 h 50"/>
                <a:gd name="T26" fmla="*/ 45 w 62"/>
                <a:gd name="T27" fmla="*/ 9 h 50"/>
                <a:gd name="T28" fmla="*/ 23 w 62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50">
                  <a:moveTo>
                    <a:pt x="23" y="12"/>
                  </a:moveTo>
                  <a:cubicBezTo>
                    <a:pt x="27" y="12"/>
                    <a:pt x="32" y="14"/>
                    <a:pt x="36" y="18"/>
                  </a:cubicBezTo>
                  <a:cubicBezTo>
                    <a:pt x="44" y="25"/>
                    <a:pt x="46" y="35"/>
                    <a:pt x="45" y="38"/>
                  </a:cubicBezTo>
                  <a:cubicBezTo>
                    <a:pt x="45" y="38"/>
                    <a:pt x="45" y="38"/>
                    <a:pt x="42" y="38"/>
                  </a:cubicBezTo>
                  <a:cubicBezTo>
                    <a:pt x="36" y="38"/>
                    <a:pt x="27" y="34"/>
                    <a:pt x="22" y="29"/>
                  </a:cubicBezTo>
                  <a:cubicBezTo>
                    <a:pt x="17" y="25"/>
                    <a:pt x="16" y="21"/>
                    <a:pt x="16" y="18"/>
                  </a:cubicBezTo>
                  <a:cubicBezTo>
                    <a:pt x="16" y="15"/>
                    <a:pt x="17" y="14"/>
                    <a:pt x="17" y="14"/>
                  </a:cubicBezTo>
                  <a:cubicBezTo>
                    <a:pt x="19" y="12"/>
                    <a:pt x="21" y="12"/>
                    <a:pt x="23" y="12"/>
                  </a:cubicBezTo>
                  <a:moveTo>
                    <a:pt x="23" y="0"/>
                  </a:moveTo>
                  <a:cubicBezTo>
                    <a:pt x="17" y="0"/>
                    <a:pt x="12" y="1"/>
                    <a:pt x="9" y="5"/>
                  </a:cubicBezTo>
                  <a:cubicBezTo>
                    <a:pt x="0" y="13"/>
                    <a:pt x="2" y="28"/>
                    <a:pt x="13" y="38"/>
                  </a:cubicBezTo>
                  <a:cubicBezTo>
                    <a:pt x="21" y="45"/>
                    <a:pt x="33" y="50"/>
                    <a:pt x="42" y="50"/>
                  </a:cubicBezTo>
                  <a:cubicBezTo>
                    <a:pt x="47" y="50"/>
                    <a:pt x="51" y="49"/>
                    <a:pt x="54" y="47"/>
                  </a:cubicBezTo>
                  <a:cubicBezTo>
                    <a:pt x="62" y="38"/>
                    <a:pt x="56" y="19"/>
                    <a:pt x="45" y="9"/>
                  </a:cubicBezTo>
                  <a:cubicBezTo>
                    <a:pt x="38" y="3"/>
                    <a:pt x="30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6602694" y="804395"/>
              <a:ext cx="233363" cy="192088"/>
            </a:xfrm>
            <a:custGeom>
              <a:avLst/>
              <a:gdLst>
                <a:gd name="T0" fmla="*/ 66 w 66"/>
                <a:gd name="T1" fmla="*/ 54 h 54"/>
                <a:gd name="T2" fmla="*/ 66 w 66"/>
                <a:gd name="T3" fmla="*/ 12 h 54"/>
                <a:gd name="T4" fmla="*/ 54 w 66"/>
                <a:gd name="T5" fmla="*/ 0 h 54"/>
                <a:gd name="T6" fmla="*/ 0 w 66"/>
                <a:gd name="T7" fmla="*/ 0 h 54"/>
                <a:gd name="T8" fmla="*/ 0 w 66"/>
                <a:gd name="T9" fmla="*/ 54 h 54"/>
                <a:gd name="T10" fmla="*/ 66 w 66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66" y="54"/>
                  </a:moveTo>
                  <a:cubicBezTo>
                    <a:pt x="66" y="12"/>
                    <a:pt x="66" y="12"/>
                    <a:pt x="66" y="12"/>
                  </a:cubicBezTo>
                  <a:cubicBezTo>
                    <a:pt x="66" y="6"/>
                    <a:pt x="61" y="0"/>
                    <a:pt x="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6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6602694" y="1037758"/>
              <a:ext cx="233363" cy="192088"/>
            </a:xfrm>
            <a:custGeom>
              <a:avLst/>
              <a:gdLst>
                <a:gd name="T0" fmla="*/ 0 w 66"/>
                <a:gd name="T1" fmla="*/ 0 h 54"/>
                <a:gd name="T2" fmla="*/ 0 w 66"/>
                <a:gd name="T3" fmla="*/ 54 h 54"/>
                <a:gd name="T4" fmla="*/ 54 w 66"/>
                <a:gd name="T5" fmla="*/ 54 h 54"/>
                <a:gd name="T6" fmla="*/ 66 w 66"/>
                <a:gd name="T7" fmla="*/ 42 h 54"/>
                <a:gd name="T8" fmla="*/ 66 w 66"/>
                <a:gd name="T9" fmla="*/ 0 h 54"/>
                <a:gd name="T10" fmla="*/ 0 w 66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61" y="54"/>
                    <a:pt x="66" y="49"/>
                    <a:pt x="66" y="42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6326469" y="804395"/>
              <a:ext cx="233363" cy="192088"/>
            </a:xfrm>
            <a:custGeom>
              <a:avLst/>
              <a:gdLst>
                <a:gd name="T0" fmla="*/ 66 w 66"/>
                <a:gd name="T1" fmla="*/ 54 h 54"/>
                <a:gd name="T2" fmla="*/ 66 w 66"/>
                <a:gd name="T3" fmla="*/ 0 h 54"/>
                <a:gd name="T4" fmla="*/ 12 w 66"/>
                <a:gd name="T5" fmla="*/ 0 h 54"/>
                <a:gd name="T6" fmla="*/ 0 w 66"/>
                <a:gd name="T7" fmla="*/ 12 h 54"/>
                <a:gd name="T8" fmla="*/ 0 w 66"/>
                <a:gd name="T9" fmla="*/ 54 h 54"/>
                <a:gd name="T10" fmla="*/ 66 w 66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66" y="54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6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6326469" y="1037758"/>
              <a:ext cx="233363" cy="192088"/>
            </a:xfrm>
            <a:custGeom>
              <a:avLst/>
              <a:gdLst>
                <a:gd name="T0" fmla="*/ 0 w 66"/>
                <a:gd name="T1" fmla="*/ 0 h 54"/>
                <a:gd name="T2" fmla="*/ 0 w 66"/>
                <a:gd name="T3" fmla="*/ 42 h 54"/>
                <a:gd name="T4" fmla="*/ 12 w 66"/>
                <a:gd name="T5" fmla="*/ 54 h 54"/>
                <a:gd name="T6" fmla="*/ 66 w 66"/>
                <a:gd name="T7" fmla="*/ 54 h 54"/>
                <a:gd name="T8" fmla="*/ 66 w 66"/>
                <a:gd name="T9" fmla="*/ 0 h 54"/>
                <a:gd name="T10" fmla="*/ 0 w 66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156120" y="4991016"/>
            <a:ext cx="550863" cy="466725"/>
            <a:chOff x="9259888" y="3257550"/>
            <a:chExt cx="550863" cy="466725"/>
          </a:xfrm>
          <a:solidFill>
            <a:srgbClr val="59AFD8"/>
          </a:solidFill>
        </p:grpSpPr>
        <p:sp>
          <p:nvSpPr>
            <p:cNvPr id="25" name="Rectangle 111"/>
            <p:cNvSpPr>
              <a:spLocks noChangeArrowheads="1"/>
            </p:cNvSpPr>
            <p:nvPr/>
          </p:nvSpPr>
          <p:spPr bwMode="auto">
            <a:xfrm>
              <a:off x="9366251" y="3468688"/>
              <a:ext cx="41275" cy="857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6" name="Freeform 112"/>
            <p:cNvSpPr>
              <a:spLocks noEditPoints="1"/>
            </p:cNvSpPr>
            <p:nvPr/>
          </p:nvSpPr>
          <p:spPr bwMode="auto">
            <a:xfrm>
              <a:off x="9259888" y="3257550"/>
              <a:ext cx="550863" cy="233363"/>
            </a:xfrm>
            <a:custGeom>
              <a:avLst/>
              <a:gdLst>
                <a:gd name="T0" fmla="*/ 114 w 156"/>
                <a:gd name="T1" fmla="*/ 24 h 66"/>
                <a:gd name="T2" fmla="*/ 114 w 156"/>
                <a:gd name="T3" fmla="*/ 23 h 66"/>
                <a:gd name="T4" fmla="*/ 114 w 156"/>
                <a:gd name="T5" fmla="*/ 18 h 66"/>
                <a:gd name="T6" fmla="*/ 96 w 156"/>
                <a:gd name="T7" fmla="*/ 0 h 66"/>
                <a:gd name="T8" fmla="*/ 60 w 156"/>
                <a:gd name="T9" fmla="*/ 0 h 66"/>
                <a:gd name="T10" fmla="*/ 42 w 156"/>
                <a:gd name="T11" fmla="*/ 18 h 66"/>
                <a:gd name="T12" fmla="*/ 42 w 156"/>
                <a:gd name="T13" fmla="*/ 24 h 66"/>
                <a:gd name="T14" fmla="*/ 0 w 156"/>
                <a:gd name="T15" fmla="*/ 24 h 66"/>
                <a:gd name="T16" fmla="*/ 0 w 156"/>
                <a:gd name="T17" fmla="*/ 66 h 66"/>
                <a:gd name="T18" fmla="*/ 24 w 156"/>
                <a:gd name="T19" fmla="*/ 66 h 66"/>
                <a:gd name="T20" fmla="*/ 24 w 156"/>
                <a:gd name="T21" fmla="*/ 54 h 66"/>
                <a:gd name="T22" fmla="*/ 48 w 156"/>
                <a:gd name="T23" fmla="*/ 54 h 66"/>
                <a:gd name="T24" fmla="*/ 48 w 156"/>
                <a:gd name="T25" fmla="*/ 66 h 66"/>
                <a:gd name="T26" fmla="*/ 108 w 156"/>
                <a:gd name="T27" fmla="*/ 66 h 66"/>
                <a:gd name="T28" fmla="*/ 108 w 156"/>
                <a:gd name="T29" fmla="*/ 54 h 66"/>
                <a:gd name="T30" fmla="*/ 132 w 156"/>
                <a:gd name="T31" fmla="*/ 54 h 66"/>
                <a:gd name="T32" fmla="*/ 132 w 156"/>
                <a:gd name="T33" fmla="*/ 66 h 66"/>
                <a:gd name="T34" fmla="*/ 156 w 156"/>
                <a:gd name="T35" fmla="*/ 66 h 66"/>
                <a:gd name="T36" fmla="*/ 156 w 156"/>
                <a:gd name="T37" fmla="*/ 24 h 66"/>
                <a:gd name="T38" fmla="*/ 114 w 156"/>
                <a:gd name="T39" fmla="*/ 24 h 66"/>
                <a:gd name="T40" fmla="*/ 54 w 156"/>
                <a:gd name="T41" fmla="*/ 18 h 66"/>
                <a:gd name="T42" fmla="*/ 60 w 156"/>
                <a:gd name="T43" fmla="*/ 12 h 66"/>
                <a:gd name="T44" fmla="*/ 96 w 156"/>
                <a:gd name="T45" fmla="*/ 12 h 66"/>
                <a:gd name="T46" fmla="*/ 102 w 156"/>
                <a:gd name="T47" fmla="*/ 18 h 66"/>
                <a:gd name="T48" fmla="*/ 102 w 156"/>
                <a:gd name="T49" fmla="*/ 24 h 66"/>
                <a:gd name="T50" fmla="*/ 54 w 156"/>
                <a:gd name="T51" fmla="*/ 24 h 66"/>
                <a:gd name="T52" fmla="*/ 54 w 156"/>
                <a:gd name="T53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" h="66">
                  <a:moveTo>
                    <a:pt x="114" y="24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6"/>
                    <a:pt x="105" y="0"/>
                    <a:pt x="9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8" y="0"/>
                    <a:pt x="42" y="9"/>
                    <a:pt x="42" y="18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56" y="66"/>
                    <a:pt x="156" y="66"/>
                    <a:pt x="156" y="66"/>
                  </a:cubicBezTo>
                  <a:cubicBezTo>
                    <a:pt x="156" y="24"/>
                    <a:pt x="156" y="24"/>
                    <a:pt x="156" y="24"/>
                  </a:cubicBezTo>
                  <a:lnTo>
                    <a:pt x="114" y="24"/>
                  </a:lnTo>
                  <a:close/>
                  <a:moveTo>
                    <a:pt x="54" y="18"/>
                  </a:moveTo>
                  <a:cubicBezTo>
                    <a:pt x="54" y="18"/>
                    <a:pt x="54" y="12"/>
                    <a:pt x="60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102" y="12"/>
                    <a:pt x="102" y="18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5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7" name="Freeform 113"/>
            <p:cNvSpPr/>
            <p:nvPr/>
          </p:nvSpPr>
          <p:spPr bwMode="auto">
            <a:xfrm>
              <a:off x="9280526" y="3511550"/>
              <a:ext cx="509588" cy="212725"/>
            </a:xfrm>
            <a:custGeom>
              <a:avLst/>
              <a:gdLst>
                <a:gd name="T0" fmla="*/ 281 w 321"/>
                <a:gd name="T1" fmla="*/ 40 h 134"/>
                <a:gd name="T2" fmla="*/ 227 w 321"/>
                <a:gd name="T3" fmla="*/ 40 h 134"/>
                <a:gd name="T4" fmla="*/ 227 w 321"/>
                <a:gd name="T5" fmla="*/ 0 h 134"/>
                <a:gd name="T6" fmla="*/ 94 w 321"/>
                <a:gd name="T7" fmla="*/ 0 h 134"/>
                <a:gd name="T8" fmla="*/ 94 w 321"/>
                <a:gd name="T9" fmla="*/ 40 h 134"/>
                <a:gd name="T10" fmla="*/ 40 w 321"/>
                <a:gd name="T11" fmla="*/ 40 h 134"/>
                <a:gd name="T12" fmla="*/ 40 w 321"/>
                <a:gd name="T13" fmla="*/ 0 h 134"/>
                <a:gd name="T14" fmla="*/ 0 w 321"/>
                <a:gd name="T15" fmla="*/ 0 h 134"/>
                <a:gd name="T16" fmla="*/ 0 w 321"/>
                <a:gd name="T17" fmla="*/ 134 h 134"/>
                <a:gd name="T18" fmla="*/ 321 w 321"/>
                <a:gd name="T19" fmla="*/ 134 h 134"/>
                <a:gd name="T20" fmla="*/ 321 w 321"/>
                <a:gd name="T21" fmla="*/ 0 h 134"/>
                <a:gd name="T22" fmla="*/ 281 w 321"/>
                <a:gd name="T23" fmla="*/ 0 h 134"/>
                <a:gd name="T24" fmla="*/ 281 w 321"/>
                <a:gd name="T25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" h="134">
                  <a:moveTo>
                    <a:pt x="281" y="40"/>
                  </a:moveTo>
                  <a:lnTo>
                    <a:pt x="227" y="40"/>
                  </a:lnTo>
                  <a:lnTo>
                    <a:pt x="227" y="0"/>
                  </a:lnTo>
                  <a:lnTo>
                    <a:pt x="94" y="0"/>
                  </a:lnTo>
                  <a:lnTo>
                    <a:pt x="94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134"/>
                  </a:lnTo>
                  <a:lnTo>
                    <a:pt x="321" y="134"/>
                  </a:lnTo>
                  <a:lnTo>
                    <a:pt x="321" y="0"/>
                  </a:lnTo>
                  <a:lnTo>
                    <a:pt x="281" y="0"/>
                  </a:lnTo>
                  <a:lnTo>
                    <a:pt x="2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Rectangle 114"/>
            <p:cNvSpPr>
              <a:spLocks noChangeArrowheads="1"/>
            </p:cNvSpPr>
            <p:nvPr/>
          </p:nvSpPr>
          <p:spPr bwMode="auto">
            <a:xfrm>
              <a:off x="9663113" y="3468688"/>
              <a:ext cx="41275" cy="857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9" name="Freeform 31"/>
          <p:cNvSpPr/>
          <p:nvPr/>
        </p:nvSpPr>
        <p:spPr>
          <a:xfrm>
            <a:off x="10150504" y="3769423"/>
            <a:ext cx="509588" cy="5095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4" h="144">
                <a:moveTo>
                  <a:pt x="72" y="36"/>
                </a:moveTo>
                <a:cubicBezTo>
                  <a:pt x="48" y="0"/>
                  <a:pt x="0" y="21"/>
                  <a:pt x="0" y="61"/>
                </a:cubicBezTo>
                <a:cubicBezTo>
                  <a:pt x="0" y="87"/>
                  <a:pt x="24" y="106"/>
                  <a:pt x="42" y="120"/>
                </a:cubicBezTo>
                <a:cubicBezTo>
                  <a:pt x="61" y="135"/>
                  <a:pt x="66" y="138"/>
                  <a:pt x="72" y="144"/>
                </a:cubicBezTo>
                <a:cubicBezTo>
                  <a:pt x="78" y="138"/>
                  <a:pt x="83" y="135"/>
                  <a:pt x="102" y="120"/>
                </a:cubicBezTo>
                <a:cubicBezTo>
                  <a:pt x="120" y="106"/>
                  <a:pt x="144" y="87"/>
                  <a:pt x="144" y="60"/>
                </a:cubicBezTo>
                <a:cubicBezTo>
                  <a:pt x="144" y="21"/>
                  <a:pt x="96" y="0"/>
                  <a:pt x="72" y="36"/>
                </a:cubicBezTo>
              </a:path>
            </a:pathLst>
          </a:custGeom>
          <a:solidFill>
            <a:srgbClr val="53ABD2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2" name="文本框 37"/>
          <p:cNvSpPr txBox="1"/>
          <p:nvPr/>
        </p:nvSpPr>
        <p:spPr>
          <a:xfrm>
            <a:off x="6625669" y="1449215"/>
            <a:ext cx="374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 smtClean="0"/>
              <a:t>体系结构设计和功能模块层次图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84000" y="1726251"/>
            <a:ext cx="4118542" cy="42664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 build="p"/>
      <p:bldP spid="34" grpId="0"/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1"/>
          <p:cNvSpPr txBox="1">
            <a:spLocks/>
          </p:cNvSpPr>
          <p:nvPr/>
        </p:nvSpPr>
        <p:spPr>
          <a:xfrm>
            <a:off x="6514817" y="3242859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60" name="Text Placeholder 11"/>
          <p:cNvSpPr txBox="1">
            <a:spLocks/>
          </p:cNvSpPr>
          <p:nvPr/>
        </p:nvSpPr>
        <p:spPr>
          <a:xfrm>
            <a:off x="9107205" y="3251038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</a:t>
            </a:r>
            <a:r>
              <a:rPr lang="en-US" altLang="zh-CN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modify 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系统架构设计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sp>
        <p:nvSpPr>
          <p:cNvPr id="36" name="Text Placeholder 11"/>
          <p:cNvSpPr txBox="1">
            <a:spLocks/>
          </p:cNvSpPr>
          <p:nvPr/>
        </p:nvSpPr>
        <p:spPr>
          <a:xfrm>
            <a:off x="9336822" y="3113249"/>
            <a:ext cx="1753164" cy="162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概括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界面设计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数据库设计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系统总体结构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8901304" y="4859480"/>
            <a:ext cx="3595400" cy="2322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950165" y="2288299"/>
            <a:ext cx="5197475" cy="3916362"/>
            <a:chOff x="1988" y="1245"/>
            <a:chExt cx="3274" cy="2467"/>
          </a:xfrm>
          <a:solidFill>
            <a:srgbClr val="F6B305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988" y="2053"/>
              <a:ext cx="1674" cy="1659"/>
            </a:xfrm>
            <a:custGeom>
              <a:avLst/>
              <a:gdLst>
                <a:gd name="T0" fmla="*/ 561 w 1122"/>
                <a:gd name="T1" fmla="*/ 97 h 1112"/>
                <a:gd name="T2" fmla="*/ 515 w 1122"/>
                <a:gd name="T3" fmla="*/ 100 h 1112"/>
                <a:gd name="T4" fmla="*/ 457 w 1122"/>
                <a:gd name="T5" fmla="*/ 0 h 1112"/>
                <a:gd name="T6" fmla="*/ 318 w 1122"/>
                <a:gd name="T7" fmla="*/ 45 h 1112"/>
                <a:gd name="T8" fmla="*/ 330 w 1122"/>
                <a:gd name="T9" fmla="*/ 160 h 1112"/>
                <a:gd name="T10" fmla="*/ 256 w 1122"/>
                <a:gd name="T11" fmla="*/ 214 h 1112"/>
                <a:gd name="T12" fmla="*/ 151 w 1122"/>
                <a:gd name="T13" fmla="*/ 167 h 1112"/>
                <a:gd name="T14" fmla="*/ 64 w 1122"/>
                <a:gd name="T15" fmla="*/ 286 h 1112"/>
                <a:gd name="T16" fmla="*/ 141 w 1122"/>
                <a:gd name="T17" fmla="*/ 372 h 1112"/>
                <a:gd name="T18" fmla="*/ 113 w 1122"/>
                <a:gd name="T19" fmla="*/ 459 h 1112"/>
                <a:gd name="T20" fmla="*/ 0 w 1122"/>
                <a:gd name="T21" fmla="*/ 483 h 1112"/>
                <a:gd name="T22" fmla="*/ 0 w 1122"/>
                <a:gd name="T23" fmla="*/ 630 h 1112"/>
                <a:gd name="T24" fmla="*/ 113 w 1122"/>
                <a:gd name="T25" fmla="*/ 654 h 1112"/>
                <a:gd name="T26" fmla="*/ 142 w 1122"/>
                <a:gd name="T27" fmla="*/ 740 h 1112"/>
                <a:gd name="T28" fmla="*/ 65 w 1122"/>
                <a:gd name="T29" fmla="*/ 826 h 1112"/>
                <a:gd name="T30" fmla="*/ 151 w 1122"/>
                <a:gd name="T31" fmla="*/ 945 h 1112"/>
                <a:gd name="T32" fmla="*/ 257 w 1122"/>
                <a:gd name="T33" fmla="*/ 898 h 1112"/>
                <a:gd name="T34" fmla="*/ 330 w 1122"/>
                <a:gd name="T35" fmla="*/ 952 h 1112"/>
                <a:gd name="T36" fmla="*/ 318 w 1122"/>
                <a:gd name="T37" fmla="*/ 1067 h 1112"/>
                <a:gd name="T38" fmla="*/ 458 w 1122"/>
                <a:gd name="T39" fmla="*/ 1112 h 1112"/>
                <a:gd name="T40" fmla="*/ 516 w 1122"/>
                <a:gd name="T41" fmla="*/ 1012 h 1112"/>
                <a:gd name="T42" fmla="*/ 562 w 1122"/>
                <a:gd name="T43" fmla="*/ 1014 h 1112"/>
                <a:gd name="T44" fmla="*/ 607 w 1122"/>
                <a:gd name="T45" fmla="*/ 1012 h 1112"/>
                <a:gd name="T46" fmla="*/ 665 w 1122"/>
                <a:gd name="T47" fmla="*/ 1112 h 1112"/>
                <a:gd name="T48" fmla="*/ 805 w 1122"/>
                <a:gd name="T49" fmla="*/ 1066 h 1112"/>
                <a:gd name="T50" fmla="*/ 793 w 1122"/>
                <a:gd name="T51" fmla="*/ 952 h 1112"/>
                <a:gd name="T52" fmla="*/ 866 w 1122"/>
                <a:gd name="T53" fmla="*/ 898 h 1112"/>
                <a:gd name="T54" fmla="*/ 972 w 1122"/>
                <a:gd name="T55" fmla="*/ 945 h 1112"/>
                <a:gd name="T56" fmla="*/ 1058 w 1122"/>
                <a:gd name="T57" fmla="*/ 826 h 1112"/>
                <a:gd name="T58" fmla="*/ 981 w 1122"/>
                <a:gd name="T59" fmla="*/ 740 h 1112"/>
                <a:gd name="T60" fmla="*/ 1009 w 1122"/>
                <a:gd name="T61" fmla="*/ 653 h 1112"/>
                <a:gd name="T62" fmla="*/ 1122 w 1122"/>
                <a:gd name="T63" fmla="*/ 629 h 1112"/>
                <a:gd name="T64" fmla="*/ 1122 w 1122"/>
                <a:gd name="T65" fmla="*/ 482 h 1112"/>
                <a:gd name="T66" fmla="*/ 1009 w 1122"/>
                <a:gd name="T67" fmla="*/ 458 h 1112"/>
                <a:gd name="T68" fmla="*/ 981 w 1122"/>
                <a:gd name="T69" fmla="*/ 371 h 1112"/>
                <a:gd name="T70" fmla="*/ 1058 w 1122"/>
                <a:gd name="T71" fmla="*/ 285 h 1112"/>
                <a:gd name="T72" fmla="*/ 972 w 1122"/>
                <a:gd name="T73" fmla="*/ 167 h 1112"/>
                <a:gd name="T74" fmla="*/ 866 w 1122"/>
                <a:gd name="T75" fmla="*/ 213 h 1112"/>
                <a:gd name="T76" fmla="*/ 792 w 1122"/>
                <a:gd name="T77" fmla="*/ 160 h 1112"/>
                <a:gd name="T78" fmla="*/ 804 w 1122"/>
                <a:gd name="T79" fmla="*/ 45 h 1112"/>
                <a:gd name="T80" fmla="*/ 664 w 1122"/>
                <a:gd name="T81" fmla="*/ 0 h 1112"/>
                <a:gd name="T82" fmla="*/ 606 w 1122"/>
                <a:gd name="T83" fmla="*/ 100 h 1112"/>
                <a:gd name="T84" fmla="*/ 561 w 1122"/>
                <a:gd name="T85" fmla="*/ 97 h 1112"/>
                <a:gd name="T86" fmla="*/ 967 w 1122"/>
                <a:gd name="T87" fmla="*/ 556 h 1112"/>
                <a:gd name="T88" fmla="*/ 562 w 1122"/>
                <a:gd name="T89" fmla="*/ 962 h 1112"/>
                <a:gd name="T90" fmla="*/ 155 w 1122"/>
                <a:gd name="T91" fmla="*/ 556 h 1112"/>
                <a:gd name="T92" fmla="*/ 561 w 1122"/>
                <a:gd name="T93" fmla="*/ 150 h 1112"/>
                <a:gd name="T94" fmla="*/ 967 w 1122"/>
                <a:gd name="T95" fmla="*/ 556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2" h="1112">
                  <a:moveTo>
                    <a:pt x="561" y="97"/>
                  </a:moveTo>
                  <a:cubicBezTo>
                    <a:pt x="546" y="97"/>
                    <a:pt x="530" y="98"/>
                    <a:pt x="515" y="10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318" y="45"/>
                    <a:pt x="318" y="45"/>
                    <a:pt x="318" y="45"/>
                  </a:cubicBezTo>
                  <a:cubicBezTo>
                    <a:pt x="330" y="160"/>
                    <a:pt x="330" y="160"/>
                    <a:pt x="330" y="160"/>
                  </a:cubicBezTo>
                  <a:cubicBezTo>
                    <a:pt x="303" y="176"/>
                    <a:pt x="279" y="194"/>
                    <a:pt x="256" y="214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141" y="372"/>
                    <a:pt x="141" y="372"/>
                    <a:pt x="141" y="372"/>
                  </a:cubicBezTo>
                  <a:cubicBezTo>
                    <a:pt x="129" y="399"/>
                    <a:pt x="120" y="428"/>
                    <a:pt x="113" y="459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113" y="654"/>
                    <a:pt x="113" y="654"/>
                    <a:pt x="113" y="654"/>
                  </a:cubicBezTo>
                  <a:cubicBezTo>
                    <a:pt x="120" y="684"/>
                    <a:pt x="129" y="713"/>
                    <a:pt x="142" y="740"/>
                  </a:cubicBezTo>
                  <a:cubicBezTo>
                    <a:pt x="65" y="826"/>
                    <a:pt x="65" y="826"/>
                    <a:pt x="65" y="826"/>
                  </a:cubicBezTo>
                  <a:cubicBezTo>
                    <a:pt x="151" y="945"/>
                    <a:pt x="151" y="945"/>
                    <a:pt x="151" y="945"/>
                  </a:cubicBezTo>
                  <a:cubicBezTo>
                    <a:pt x="257" y="898"/>
                    <a:pt x="257" y="898"/>
                    <a:pt x="257" y="898"/>
                  </a:cubicBezTo>
                  <a:cubicBezTo>
                    <a:pt x="279" y="919"/>
                    <a:pt x="304" y="936"/>
                    <a:pt x="330" y="952"/>
                  </a:cubicBezTo>
                  <a:cubicBezTo>
                    <a:pt x="318" y="1067"/>
                    <a:pt x="318" y="1067"/>
                    <a:pt x="318" y="1067"/>
                  </a:cubicBezTo>
                  <a:cubicBezTo>
                    <a:pt x="458" y="1112"/>
                    <a:pt x="458" y="1112"/>
                    <a:pt x="458" y="1112"/>
                  </a:cubicBezTo>
                  <a:cubicBezTo>
                    <a:pt x="516" y="1012"/>
                    <a:pt x="516" y="1012"/>
                    <a:pt x="516" y="1012"/>
                  </a:cubicBezTo>
                  <a:cubicBezTo>
                    <a:pt x="531" y="1014"/>
                    <a:pt x="546" y="1014"/>
                    <a:pt x="562" y="1014"/>
                  </a:cubicBezTo>
                  <a:cubicBezTo>
                    <a:pt x="577" y="1014"/>
                    <a:pt x="592" y="1013"/>
                    <a:pt x="607" y="1012"/>
                  </a:cubicBezTo>
                  <a:cubicBezTo>
                    <a:pt x="665" y="1112"/>
                    <a:pt x="665" y="1112"/>
                    <a:pt x="665" y="1112"/>
                  </a:cubicBezTo>
                  <a:cubicBezTo>
                    <a:pt x="805" y="1066"/>
                    <a:pt x="805" y="1066"/>
                    <a:pt x="805" y="1066"/>
                  </a:cubicBezTo>
                  <a:cubicBezTo>
                    <a:pt x="793" y="952"/>
                    <a:pt x="793" y="952"/>
                    <a:pt x="793" y="952"/>
                  </a:cubicBezTo>
                  <a:cubicBezTo>
                    <a:pt x="819" y="936"/>
                    <a:pt x="844" y="918"/>
                    <a:pt x="866" y="898"/>
                  </a:cubicBezTo>
                  <a:cubicBezTo>
                    <a:pt x="972" y="945"/>
                    <a:pt x="972" y="945"/>
                    <a:pt x="972" y="945"/>
                  </a:cubicBezTo>
                  <a:cubicBezTo>
                    <a:pt x="1058" y="826"/>
                    <a:pt x="1058" y="826"/>
                    <a:pt x="1058" y="826"/>
                  </a:cubicBezTo>
                  <a:cubicBezTo>
                    <a:pt x="981" y="740"/>
                    <a:pt x="981" y="740"/>
                    <a:pt x="981" y="740"/>
                  </a:cubicBezTo>
                  <a:cubicBezTo>
                    <a:pt x="993" y="712"/>
                    <a:pt x="1003" y="683"/>
                    <a:pt x="1009" y="653"/>
                  </a:cubicBezTo>
                  <a:cubicBezTo>
                    <a:pt x="1122" y="629"/>
                    <a:pt x="1122" y="629"/>
                    <a:pt x="1122" y="629"/>
                  </a:cubicBezTo>
                  <a:cubicBezTo>
                    <a:pt x="1122" y="482"/>
                    <a:pt x="1122" y="482"/>
                    <a:pt x="1122" y="482"/>
                  </a:cubicBezTo>
                  <a:cubicBezTo>
                    <a:pt x="1009" y="458"/>
                    <a:pt x="1009" y="458"/>
                    <a:pt x="1009" y="458"/>
                  </a:cubicBezTo>
                  <a:cubicBezTo>
                    <a:pt x="1003" y="428"/>
                    <a:pt x="993" y="399"/>
                    <a:pt x="981" y="371"/>
                  </a:cubicBezTo>
                  <a:cubicBezTo>
                    <a:pt x="1058" y="285"/>
                    <a:pt x="1058" y="285"/>
                    <a:pt x="1058" y="285"/>
                  </a:cubicBezTo>
                  <a:cubicBezTo>
                    <a:pt x="972" y="167"/>
                    <a:pt x="972" y="167"/>
                    <a:pt x="972" y="167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43" y="193"/>
                    <a:pt x="819" y="175"/>
                    <a:pt x="792" y="160"/>
                  </a:cubicBezTo>
                  <a:cubicBezTo>
                    <a:pt x="804" y="45"/>
                    <a:pt x="804" y="45"/>
                    <a:pt x="804" y="45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06" y="100"/>
                    <a:pt x="606" y="100"/>
                    <a:pt x="606" y="100"/>
                  </a:cubicBezTo>
                  <a:cubicBezTo>
                    <a:pt x="592" y="98"/>
                    <a:pt x="576" y="97"/>
                    <a:pt x="561" y="97"/>
                  </a:cubicBezTo>
                  <a:close/>
                  <a:moveTo>
                    <a:pt x="967" y="556"/>
                  </a:moveTo>
                  <a:cubicBezTo>
                    <a:pt x="968" y="780"/>
                    <a:pt x="786" y="962"/>
                    <a:pt x="562" y="962"/>
                  </a:cubicBezTo>
                  <a:cubicBezTo>
                    <a:pt x="337" y="962"/>
                    <a:pt x="155" y="781"/>
                    <a:pt x="155" y="556"/>
                  </a:cubicBezTo>
                  <a:cubicBezTo>
                    <a:pt x="155" y="332"/>
                    <a:pt x="337" y="150"/>
                    <a:pt x="561" y="150"/>
                  </a:cubicBezTo>
                  <a:cubicBezTo>
                    <a:pt x="785" y="149"/>
                    <a:pt x="967" y="331"/>
                    <a:pt x="967" y="556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196" y="1245"/>
              <a:ext cx="1243" cy="1233"/>
            </a:xfrm>
            <a:custGeom>
              <a:avLst/>
              <a:gdLst>
                <a:gd name="T0" fmla="*/ 416 w 833"/>
                <a:gd name="T1" fmla="*/ 72 h 826"/>
                <a:gd name="T2" fmla="*/ 383 w 833"/>
                <a:gd name="T3" fmla="*/ 74 h 826"/>
                <a:gd name="T4" fmla="*/ 340 w 833"/>
                <a:gd name="T5" fmla="*/ 0 h 826"/>
                <a:gd name="T6" fmla="*/ 236 w 833"/>
                <a:gd name="T7" fmla="*/ 34 h 826"/>
                <a:gd name="T8" fmla="*/ 245 w 833"/>
                <a:gd name="T9" fmla="*/ 119 h 826"/>
                <a:gd name="T10" fmla="*/ 190 w 833"/>
                <a:gd name="T11" fmla="*/ 159 h 826"/>
                <a:gd name="T12" fmla="*/ 112 w 833"/>
                <a:gd name="T13" fmla="*/ 124 h 826"/>
                <a:gd name="T14" fmla="*/ 48 w 833"/>
                <a:gd name="T15" fmla="*/ 212 h 826"/>
                <a:gd name="T16" fmla="*/ 105 w 833"/>
                <a:gd name="T17" fmla="*/ 276 h 826"/>
                <a:gd name="T18" fmla="*/ 84 w 833"/>
                <a:gd name="T19" fmla="*/ 341 h 826"/>
                <a:gd name="T20" fmla="*/ 0 w 833"/>
                <a:gd name="T21" fmla="*/ 359 h 826"/>
                <a:gd name="T22" fmla="*/ 0 w 833"/>
                <a:gd name="T23" fmla="*/ 468 h 826"/>
                <a:gd name="T24" fmla="*/ 84 w 833"/>
                <a:gd name="T25" fmla="*/ 486 h 826"/>
                <a:gd name="T26" fmla="*/ 105 w 833"/>
                <a:gd name="T27" fmla="*/ 550 h 826"/>
                <a:gd name="T28" fmla="*/ 48 w 833"/>
                <a:gd name="T29" fmla="*/ 614 h 826"/>
                <a:gd name="T30" fmla="*/ 112 w 833"/>
                <a:gd name="T31" fmla="*/ 702 h 826"/>
                <a:gd name="T32" fmla="*/ 190 w 833"/>
                <a:gd name="T33" fmla="*/ 667 h 826"/>
                <a:gd name="T34" fmla="*/ 245 w 833"/>
                <a:gd name="T35" fmla="*/ 707 h 826"/>
                <a:gd name="T36" fmla="*/ 236 w 833"/>
                <a:gd name="T37" fmla="*/ 792 h 826"/>
                <a:gd name="T38" fmla="*/ 340 w 833"/>
                <a:gd name="T39" fmla="*/ 826 h 826"/>
                <a:gd name="T40" fmla="*/ 383 w 833"/>
                <a:gd name="T41" fmla="*/ 752 h 826"/>
                <a:gd name="T42" fmla="*/ 417 w 833"/>
                <a:gd name="T43" fmla="*/ 753 h 826"/>
                <a:gd name="T44" fmla="*/ 451 w 833"/>
                <a:gd name="T45" fmla="*/ 752 h 826"/>
                <a:gd name="T46" fmla="*/ 494 w 833"/>
                <a:gd name="T47" fmla="*/ 826 h 826"/>
                <a:gd name="T48" fmla="*/ 597 w 833"/>
                <a:gd name="T49" fmla="*/ 792 h 826"/>
                <a:gd name="T50" fmla="*/ 589 w 833"/>
                <a:gd name="T51" fmla="*/ 707 h 826"/>
                <a:gd name="T52" fmla="*/ 643 w 833"/>
                <a:gd name="T53" fmla="*/ 667 h 826"/>
                <a:gd name="T54" fmla="*/ 722 w 833"/>
                <a:gd name="T55" fmla="*/ 702 h 826"/>
                <a:gd name="T56" fmla="*/ 786 w 833"/>
                <a:gd name="T57" fmla="*/ 613 h 826"/>
                <a:gd name="T58" fmla="*/ 728 w 833"/>
                <a:gd name="T59" fmla="*/ 550 h 826"/>
                <a:gd name="T60" fmla="*/ 749 w 833"/>
                <a:gd name="T61" fmla="*/ 485 h 826"/>
                <a:gd name="T62" fmla="*/ 833 w 833"/>
                <a:gd name="T63" fmla="*/ 467 h 826"/>
                <a:gd name="T64" fmla="*/ 833 w 833"/>
                <a:gd name="T65" fmla="*/ 358 h 826"/>
                <a:gd name="T66" fmla="*/ 749 w 833"/>
                <a:gd name="T67" fmla="*/ 340 h 826"/>
                <a:gd name="T68" fmla="*/ 728 w 833"/>
                <a:gd name="T69" fmla="*/ 276 h 826"/>
                <a:gd name="T70" fmla="*/ 786 w 833"/>
                <a:gd name="T71" fmla="*/ 212 h 826"/>
                <a:gd name="T72" fmla="*/ 721 w 833"/>
                <a:gd name="T73" fmla="*/ 124 h 826"/>
                <a:gd name="T74" fmla="*/ 643 w 833"/>
                <a:gd name="T75" fmla="*/ 159 h 826"/>
                <a:gd name="T76" fmla="*/ 588 w 833"/>
                <a:gd name="T77" fmla="*/ 119 h 826"/>
                <a:gd name="T78" fmla="*/ 597 w 833"/>
                <a:gd name="T79" fmla="*/ 34 h 826"/>
                <a:gd name="T80" fmla="*/ 493 w 833"/>
                <a:gd name="T81" fmla="*/ 0 h 826"/>
                <a:gd name="T82" fmla="*/ 450 w 833"/>
                <a:gd name="T83" fmla="*/ 74 h 826"/>
                <a:gd name="T84" fmla="*/ 416 w 833"/>
                <a:gd name="T85" fmla="*/ 72 h 826"/>
                <a:gd name="T86" fmla="*/ 718 w 833"/>
                <a:gd name="T87" fmla="*/ 413 h 826"/>
                <a:gd name="T88" fmla="*/ 417 w 833"/>
                <a:gd name="T89" fmla="*/ 715 h 826"/>
                <a:gd name="T90" fmla="*/ 115 w 833"/>
                <a:gd name="T91" fmla="*/ 413 h 826"/>
                <a:gd name="T92" fmla="*/ 416 w 833"/>
                <a:gd name="T93" fmla="*/ 111 h 826"/>
                <a:gd name="T94" fmla="*/ 718 w 833"/>
                <a:gd name="T95" fmla="*/ 41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3" h="826">
                  <a:moveTo>
                    <a:pt x="416" y="72"/>
                  </a:moveTo>
                  <a:cubicBezTo>
                    <a:pt x="405" y="72"/>
                    <a:pt x="394" y="73"/>
                    <a:pt x="383" y="74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45" y="119"/>
                    <a:pt x="245" y="119"/>
                    <a:pt x="245" y="119"/>
                  </a:cubicBezTo>
                  <a:cubicBezTo>
                    <a:pt x="225" y="131"/>
                    <a:pt x="207" y="144"/>
                    <a:pt x="190" y="159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105" y="276"/>
                    <a:pt x="105" y="276"/>
                    <a:pt x="105" y="276"/>
                  </a:cubicBezTo>
                  <a:cubicBezTo>
                    <a:pt x="96" y="297"/>
                    <a:pt x="89" y="318"/>
                    <a:pt x="84" y="34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84" y="486"/>
                    <a:pt x="84" y="486"/>
                    <a:pt x="84" y="486"/>
                  </a:cubicBezTo>
                  <a:cubicBezTo>
                    <a:pt x="89" y="508"/>
                    <a:pt x="96" y="529"/>
                    <a:pt x="105" y="550"/>
                  </a:cubicBezTo>
                  <a:cubicBezTo>
                    <a:pt x="48" y="614"/>
                    <a:pt x="48" y="614"/>
                    <a:pt x="48" y="614"/>
                  </a:cubicBezTo>
                  <a:cubicBezTo>
                    <a:pt x="112" y="702"/>
                    <a:pt x="112" y="702"/>
                    <a:pt x="112" y="702"/>
                  </a:cubicBezTo>
                  <a:cubicBezTo>
                    <a:pt x="190" y="667"/>
                    <a:pt x="190" y="667"/>
                    <a:pt x="190" y="667"/>
                  </a:cubicBezTo>
                  <a:cubicBezTo>
                    <a:pt x="207" y="682"/>
                    <a:pt x="226" y="695"/>
                    <a:pt x="245" y="707"/>
                  </a:cubicBezTo>
                  <a:cubicBezTo>
                    <a:pt x="236" y="792"/>
                    <a:pt x="236" y="792"/>
                    <a:pt x="236" y="792"/>
                  </a:cubicBezTo>
                  <a:cubicBezTo>
                    <a:pt x="340" y="826"/>
                    <a:pt x="340" y="826"/>
                    <a:pt x="340" y="826"/>
                  </a:cubicBezTo>
                  <a:cubicBezTo>
                    <a:pt x="383" y="752"/>
                    <a:pt x="383" y="752"/>
                    <a:pt x="383" y="752"/>
                  </a:cubicBezTo>
                  <a:cubicBezTo>
                    <a:pt x="394" y="753"/>
                    <a:pt x="406" y="753"/>
                    <a:pt x="417" y="753"/>
                  </a:cubicBezTo>
                  <a:cubicBezTo>
                    <a:pt x="428" y="753"/>
                    <a:pt x="440" y="753"/>
                    <a:pt x="451" y="752"/>
                  </a:cubicBezTo>
                  <a:cubicBezTo>
                    <a:pt x="494" y="826"/>
                    <a:pt x="494" y="826"/>
                    <a:pt x="494" y="826"/>
                  </a:cubicBezTo>
                  <a:cubicBezTo>
                    <a:pt x="597" y="792"/>
                    <a:pt x="597" y="792"/>
                    <a:pt x="597" y="792"/>
                  </a:cubicBezTo>
                  <a:cubicBezTo>
                    <a:pt x="589" y="707"/>
                    <a:pt x="589" y="707"/>
                    <a:pt x="589" y="707"/>
                  </a:cubicBezTo>
                  <a:cubicBezTo>
                    <a:pt x="608" y="695"/>
                    <a:pt x="626" y="682"/>
                    <a:pt x="643" y="667"/>
                  </a:cubicBezTo>
                  <a:cubicBezTo>
                    <a:pt x="722" y="702"/>
                    <a:pt x="722" y="702"/>
                    <a:pt x="722" y="702"/>
                  </a:cubicBezTo>
                  <a:cubicBezTo>
                    <a:pt x="786" y="613"/>
                    <a:pt x="786" y="613"/>
                    <a:pt x="786" y="613"/>
                  </a:cubicBezTo>
                  <a:cubicBezTo>
                    <a:pt x="728" y="550"/>
                    <a:pt x="728" y="550"/>
                    <a:pt x="728" y="550"/>
                  </a:cubicBezTo>
                  <a:cubicBezTo>
                    <a:pt x="737" y="529"/>
                    <a:pt x="745" y="508"/>
                    <a:pt x="749" y="485"/>
                  </a:cubicBezTo>
                  <a:cubicBezTo>
                    <a:pt x="833" y="467"/>
                    <a:pt x="833" y="467"/>
                    <a:pt x="833" y="467"/>
                  </a:cubicBezTo>
                  <a:cubicBezTo>
                    <a:pt x="833" y="358"/>
                    <a:pt x="833" y="358"/>
                    <a:pt x="833" y="358"/>
                  </a:cubicBezTo>
                  <a:cubicBezTo>
                    <a:pt x="749" y="340"/>
                    <a:pt x="749" y="340"/>
                    <a:pt x="749" y="340"/>
                  </a:cubicBezTo>
                  <a:cubicBezTo>
                    <a:pt x="744" y="318"/>
                    <a:pt x="737" y="296"/>
                    <a:pt x="728" y="276"/>
                  </a:cubicBezTo>
                  <a:cubicBezTo>
                    <a:pt x="786" y="212"/>
                    <a:pt x="786" y="212"/>
                    <a:pt x="786" y="212"/>
                  </a:cubicBezTo>
                  <a:cubicBezTo>
                    <a:pt x="721" y="124"/>
                    <a:pt x="721" y="124"/>
                    <a:pt x="721" y="124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26" y="144"/>
                    <a:pt x="608" y="130"/>
                    <a:pt x="588" y="119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39" y="73"/>
                    <a:pt x="428" y="72"/>
                    <a:pt x="416" y="72"/>
                  </a:cubicBezTo>
                  <a:close/>
                  <a:moveTo>
                    <a:pt x="718" y="413"/>
                  </a:moveTo>
                  <a:cubicBezTo>
                    <a:pt x="718" y="579"/>
                    <a:pt x="583" y="714"/>
                    <a:pt x="417" y="715"/>
                  </a:cubicBezTo>
                  <a:cubicBezTo>
                    <a:pt x="250" y="715"/>
                    <a:pt x="115" y="580"/>
                    <a:pt x="115" y="413"/>
                  </a:cubicBezTo>
                  <a:cubicBezTo>
                    <a:pt x="115" y="247"/>
                    <a:pt x="250" y="111"/>
                    <a:pt x="416" y="111"/>
                  </a:cubicBezTo>
                  <a:cubicBezTo>
                    <a:pt x="583" y="111"/>
                    <a:pt x="718" y="246"/>
                    <a:pt x="718" y="413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668" y="2586"/>
              <a:ext cx="1026" cy="1017"/>
            </a:xfrm>
            <a:custGeom>
              <a:avLst/>
              <a:gdLst>
                <a:gd name="T0" fmla="*/ 344 w 688"/>
                <a:gd name="T1" fmla="*/ 60 h 682"/>
                <a:gd name="T2" fmla="*/ 316 w 688"/>
                <a:gd name="T3" fmla="*/ 61 h 682"/>
                <a:gd name="T4" fmla="*/ 280 w 688"/>
                <a:gd name="T5" fmla="*/ 0 h 682"/>
                <a:gd name="T6" fmla="*/ 195 w 688"/>
                <a:gd name="T7" fmla="*/ 28 h 682"/>
                <a:gd name="T8" fmla="*/ 202 w 688"/>
                <a:gd name="T9" fmla="*/ 98 h 682"/>
                <a:gd name="T10" fmla="*/ 157 w 688"/>
                <a:gd name="T11" fmla="*/ 131 h 682"/>
                <a:gd name="T12" fmla="*/ 92 w 688"/>
                <a:gd name="T13" fmla="*/ 103 h 682"/>
                <a:gd name="T14" fmla="*/ 39 w 688"/>
                <a:gd name="T15" fmla="*/ 175 h 682"/>
                <a:gd name="T16" fmla="*/ 87 w 688"/>
                <a:gd name="T17" fmla="*/ 228 h 682"/>
                <a:gd name="T18" fmla="*/ 69 w 688"/>
                <a:gd name="T19" fmla="*/ 281 h 682"/>
                <a:gd name="T20" fmla="*/ 0 w 688"/>
                <a:gd name="T21" fmla="*/ 296 h 682"/>
                <a:gd name="T22" fmla="*/ 0 w 688"/>
                <a:gd name="T23" fmla="*/ 386 h 682"/>
                <a:gd name="T24" fmla="*/ 69 w 688"/>
                <a:gd name="T25" fmla="*/ 401 h 682"/>
                <a:gd name="T26" fmla="*/ 87 w 688"/>
                <a:gd name="T27" fmla="*/ 454 h 682"/>
                <a:gd name="T28" fmla="*/ 39 w 688"/>
                <a:gd name="T29" fmla="*/ 507 h 682"/>
                <a:gd name="T30" fmla="*/ 93 w 688"/>
                <a:gd name="T31" fmla="*/ 580 h 682"/>
                <a:gd name="T32" fmla="*/ 157 w 688"/>
                <a:gd name="T33" fmla="*/ 551 h 682"/>
                <a:gd name="T34" fmla="*/ 202 w 688"/>
                <a:gd name="T35" fmla="*/ 584 h 682"/>
                <a:gd name="T36" fmla="*/ 195 w 688"/>
                <a:gd name="T37" fmla="*/ 654 h 682"/>
                <a:gd name="T38" fmla="*/ 281 w 688"/>
                <a:gd name="T39" fmla="*/ 682 h 682"/>
                <a:gd name="T40" fmla="*/ 316 w 688"/>
                <a:gd name="T41" fmla="*/ 621 h 682"/>
                <a:gd name="T42" fmla="*/ 344 w 688"/>
                <a:gd name="T43" fmla="*/ 622 h 682"/>
                <a:gd name="T44" fmla="*/ 372 w 688"/>
                <a:gd name="T45" fmla="*/ 621 h 682"/>
                <a:gd name="T46" fmla="*/ 408 w 688"/>
                <a:gd name="T47" fmla="*/ 682 h 682"/>
                <a:gd name="T48" fmla="*/ 493 w 688"/>
                <a:gd name="T49" fmla="*/ 654 h 682"/>
                <a:gd name="T50" fmla="*/ 486 w 688"/>
                <a:gd name="T51" fmla="*/ 584 h 682"/>
                <a:gd name="T52" fmla="*/ 531 w 688"/>
                <a:gd name="T53" fmla="*/ 551 h 682"/>
                <a:gd name="T54" fmla="*/ 596 w 688"/>
                <a:gd name="T55" fmla="*/ 579 h 682"/>
                <a:gd name="T56" fmla="*/ 649 w 688"/>
                <a:gd name="T57" fmla="*/ 506 h 682"/>
                <a:gd name="T58" fmla="*/ 601 w 688"/>
                <a:gd name="T59" fmla="*/ 454 h 682"/>
                <a:gd name="T60" fmla="*/ 619 w 688"/>
                <a:gd name="T61" fmla="*/ 401 h 682"/>
                <a:gd name="T62" fmla="*/ 688 w 688"/>
                <a:gd name="T63" fmla="*/ 386 h 682"/>
                <a:gd name="T64" fmla="*/ 688 w 688"/>
                <a:gd name="T65" fmla="*/ 296 h 682"/>
                <a:gd name="T66" fmla="*/ 619 w 688"/>
                <a:gd name="T67" fmla="*/ 281 h 682"/>
                <a:gd name="T68" fmla="*/ 601 w 688"/>
                <a:gd name="T69" fmla="*/ 228 h 682"/>
                <a:gd name="T70" fmla="*/ 649 w 688"/>
                <a:gd name="T71" fmla="*/ 175 h 682"/>
                <a:gd name="T72" fmla="*/ 596 w 688"/>
                <a:gd name="T73" fmla="*/ 102 h 682"/>
                <a:gd name="T74" fmla="*/ 531 w 688"/>
                <a:gd name="T75" fmla="*/ 131 h 682"/>
                <a:gd name="T76" fmla="*/ 486 w 688"/>
                <a:gd name="T77" fmla="*/ 98 h 682"/>
                <a:gd name="T78" fmla="*/ 493 w 688"/>
                <a:gd name="T79" fmla="*/ 28 h 682"/>
                <a:gd name="T80" fmla="*/ 407 w 688"/>
                <a:gd name="T81" fmla="*/ 0 h 682"/>
                <a:gd name="T82" fmla="*/ 372 w 688"/>
                <a:gd name="T83" fmla="*/ 61 h 682"/>
                <a:gd name="T84" fmla="*/ 344 w 688"/>
                <a:gd name="T85" fmla="*/ 60 h 682"/>
                <a:gd name="T86" fmla="*/ 593 w 688"/>
                <a:gd name="T87" fmla="*/ 341 h 682"/>
                <a:gd name="T88" fmla="*/ 344 w 688"/>
                <a:gd name="T89" fmla="*/ 590 h 682"/>
                <a:gd name="T90" fmla="*/ 95 w 688"/>
                <a:gd name="T91" fmla="*/ 341 h 682"/>
                <a:gd name="T92" fmla="*/ 344 w 688"/>
                <a:gd name="T93" fmla="*/ 92 h 682"/>
                <a:gd name="T94" fmla="*/ 593 w 688"/>
                <a:gd name="T95" fmla="*/ 34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8" h="682">
                  <a:moveTo>
                    <a:pt x="344" y="60"/>
                  </a:moveTo>
                  <a:cubicBezTo>
                    <a:pt x="334" y="60"/>
                    <a:pt x="325" y="60"/>
                    <a:pt x="316" y="61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195" y="28"/>
                    <a:pt x="195" y="28"/>
                    <a:pt x="195" y="28"/>
                  </a:cubicBezTo>
                  <a:cubicBezTo>
                    <a:pt x="202" y="98"/>
                    <a:pt x="202" y="98"/>
                    <a:pt x="202" y="98"/>
                  </a:cubicBezTo>
                  <a:cubicBezTo>
                    <a:pt x="186" y="108"/>
                    <a:pt x="171" y="119"/>
                    <a:pt x="157" y="131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79" y="245"/>
                    <a:pt x="73" y="263"/>
                    <a:pt x="69" y="281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73" y="419"/>
                    <a:pt x="79" y="437"/>
                    <a:pt x="87" y="454"/>
                  </a:cubicBezTo>
                  <a:cubicBezTo>
                    <a:pt x="39" y="507"/>
                    <a:pt x="39" y="507"/>
                    <a:pt x="39" y="507"/>
                  </a:cubicBezTo>
                  <a:cubicBezTo>
                    <a:pt x="93" y="580"/>
                    <a:pt x="93" y="580"/>
                    <a:pt x="93" y="580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71" y="563"/>
                    <a:pt x="186" y="574"/>
                    <a:pt x="202" y="584"/>
                  </a:cubicBezTo>
                  <a:cubicBezTo>
                    <a:pt x="195" y="654"/>
                    <a:pt x="195" y="654"/>
                    <a:pt x="195" y="654"/>
                  </a:cubicBezTo>
                  <a:cubicBezTo>
                    <a:pt x="281" y="682"/>
                    <a:pt x="281" y="682"/>
                    <a:pt x="281" y="682"/>
                  </a:cubicBezTo>
                  <a:cubicBezTo>
                    <a:pt x="316" y="621"/>
                    <a:pt x="316" y="621"/>
                    <a:pt x="316" y="621"/>
                  </a:cubicBezTo>
                  <a:cubicBezTo>
                    <a:pt x="325" y="622"/>
                    <a:pt x="335" y="622"/>
                    <a:pt x="344" y="622"/>
                  </a:cubicBezTo>
                  <a:cubicBezTo>
                    <a:pt x="354" y="622"/>
                    <a:pt x="363" y="621"/>
                    <a:pt x="372" y="621"/>
                  </a:cubicBezTo>
                  <a:cubicBezTo>
                    <a:pt x="408" y="682"/>
                    <a:pt x="408" y="682"/>
                    <a:pt x="408" y="682"/>
                  </a:cubicBezTo>
                  <a:cubicBezTo>
                    <a:pt x="493" y="654"/>
                    <a:pt x="493" y="654"/>
                    <a:pt x="493" y="654"/>
                  </a:cubicBezTo>
                  <a:cubicBezTo>
                    <a:pt x="486" y="584"/>
                    <a:pt x="486" y="584"/>
                    <a:pt x="486" y="584"/>
                  </a:cubicBezTo>
                  <a:cubicBezTo>
                    <a:pt x="502" y="574"/>
                    <a:pt x="517" y="563"/>
                    <a:pt x="531" y="551"/>
                  </a:cubicBezTo>
                  <a:cubicBezTo>
                    <a:pt x="596" y="579"/>
                    <a:pt x="596" y="579"/>
                    <a:pt x="596" y="579"/>
                  </a:cubicBezTo>
                  <a:cubicBezTo>
                    <a:pt x="649" y="506"/>
                    <a:pt x="649" y="506"/>
                    <a:pt x="649" y="506"/>
                  </a:cubicBezTo>
                  <a:cubicBezTo>
                    <a:pt x="601" y="454"/>
                    <a:pt x="601" y="454"/>
                    <a:pt x="601" y="454"/>
                  </a:cubicBezTo>
                  <a:cubicBezTo>
                    <a:pt x="609" y="437"/>
                    <a:pt x="615" y="419"/>
                    <a:pt x="619" y="401"/>
                  </a:cubicBezTo>
                  <a:cubicBezTo>
                    <a:pt x="688" y="386"/>
                    <a:pt x="688" y="386"/>
                    <a:pt x="688" y="386"/>
                  </a:cubicBezTo>
                  <a:cubicBezTo>
                    <a:pt x="688" y="296"/>
                    <a:pt x="688" y="296"/>
                    <a:pt x="688" y="296"/>
                  </a:cubicBezTo>
                  <a:cubicBezTo>
                    <a:pt x="619" y="281"/>
                    <a:pt x="619" y="281"/>
                    <a:pt x="619" y="281"/>
                  </a:cubicBezTo>
                  <a:cubicBezTo>
                    <a:pt x="615" y="262"/>
                    <a:pt x="609" y="245"/>
                    <a:pt x="601" y="228"/>
                  </a:cubicBezTo>
                  <a:cubicBezTo>
                    <a:pt x="649" y="175"/>
                    <a:pt x="649" y="175"/>
                    <a:pt x="649" y="175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31" y="131"/>
                    <a:pt x="531" y="131"/>
                    <a:pt x="531" y="131"/>
                  </a:cubicBezTo>
                  <a:cubicBezTo>
                    <a:pt x="517" y="119"/>
                    <a:pt x="502" y="108"/>
                    <a:pt x="486" y="98"/>
                  </a:cubicBezTo>
                  <a:cubicBezTo>
                    <a:pt x="493" y="28"/>
                    <a:pt x="493" y="28"/>
                    <a:pt x="493" y="28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372" y="61"/>
                    <a:pt x="372" y="61"/>
                    <a:pt x="372" y="61"/>
                  </a:cubicBezTo>
                  <a:cubicBezTo>
                    <a:pt x="363" y="60"/>
                    <a:pt x="353" y="60"/>
                    <a:pt x="344" y="60"/>
                  </a:cubicBezTo>
                  <a:close/>
                  <a:moveTo>
                    <a:pt x="593" y="341"/>
                  </a:moveTo>
                  <a:cubicBezTo>
                    <a:pt x="593" y="478"/>
                    <a:pt x="482" y="590"/>
                    <a:pt x="344" y="590"/>
                  </a:cubicBezTo>
                  <a:cubicBezTo>
                    <a:pt x="207" y="590"/>
                    <a:pt x="95" y="479"/>
                    <a:pt x="95" y="341"/>
                  </a:cubicBezTo>
                  <a:cubicBezTo>
                    <a:pt x="95" y="204"/>
                    <a:pt x="206" y="92"/>
                    <a:pt x="344" y="92"/>
                  </a:cubicBezTo>
                  <a:cubicBezTo>
                    <a:pt x="481" y="92"/>
                    <a:pt x="593" y="203"/>
                    <a:pt x="593" y="341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4320" y="1871"/>
              <a:ext cx="942" cy="934"/>
            </a:xfrm>
            <a:custGeom>
              <a:avLst/>
              <a:gdLst>
                <a:gd name="T0" fmla="*/ 315 w 631"/>
                <a:gd name="T1" fmla="*/ 55 h 626"/>
                <a:gd name="T2" fmla="*/ 289 w 631"/>
                <a:gd name="T3" fmla="*/ 57 h 626"/>
                <a:gd name="T4" fmla="*/ 257 w 631"/>
                <a:gd name="T5" fmla="*/ 0 h 626"/>
                <a:gd name="T6" fmla="*/ 178 w 631"/>
                <a:gd name="T7" fmla="*/ 26 h 626"/>
                <a:gd name="T8" fmla="*/ 185 w 631"/>
                <a:gd name="T9" fmla="*/ 91 h 626"/>
                <a:gd name="T10" fmla="*/ 144 w 631"/>
                <a:gd name="T11" fmla="*/ 121 h 626"/>
                <a:gd name="T12" fmla="*/ 84 w 631"/>
                <a:gd name="T13" fmla="*/ 94 h 626"/>
                <a:gd name="T14" fmla="*/ 36 w 631"/>
                <a:gd name="T15" fmla="*/ 161 h 626"/>
                <a:gd name="T16" fmla="*/ 79 w 631"/>
                <a:gd name="T17" fmla="*/ 210 h 626"/>
                <a:gd name="T18" fmla="*/ 63 w 631"/>
                <a:gd name="T19" fmla="*/ 258 h 626"/>
                <a:gd name="T20" fmla="*/ 0 w 631"/>
                <a:gd name="T21" fmla="*/ 272 h 626"/>
                <a:gd name="T22" fmla="*/ 0 w 631"/>
                <a:gd name="T23" fmla="*/ 354 h 626"/>
                <a:gd name="T24" fmla="*/ 63 w 631"/>
                <a:gd name="T25" fmla="*/ 368 h 626"/>
                <a:gd name="T26" fmla="*/ 79 w 631"/>
                <a:gd name="T27" fmla="*/ 417 h 626"/>
                <a:gd name="T28" fmla="*/ 36 w 631"/>
                <a:gd name="T29" fmla="*/ 465 h 626"/>
                <a:gd name="T30" fmla="*/ 85 w 631"/>
                <a:gd name="T31" fmla="*/ 532 h 626"/>
                <a:gd name="T32" fmla="*/ 144 w 631"/>
                <a:gd name="T33" fmla="*/ 506 h 626"/>
                <a:gd name="T34" fmla="*/ 185 w 631"/>
                <a:gd name="T35" fmla="*/ 536 h 626"/>
                <a:gd name="T36" fmla="*/ 179 w 631"/>
                <a:gd name="T37" fmla="*/ 600 h 626"/>
                <a:gd name="T38" fmla="*/ 257 w 631"/>
                <a:gd name="T39" fmla="*/ 626 h 626"/>
                <a:gd name="T40" fmla="*/ 290 w 631"/>
                <a:gd name="T41" fmla="*/ 570 h 626"/>
                <a:gd name="T42" fmla="*/ 315 w 631"/>
                <a:gd name="T43" fmla="*/ 571 h 626"/>
                <a:gd name="T44" fmla="*/ 341 w 631"/>
                <a:gd name="T45" fmla="*/ 569 h 626"/>
                <a:gd name="T46" fmla="*/ 374 w 631"/>
                <a:gd name="T47" fmla="*/ 626 h 626"/>
                <a:gd name="T48" fmla="*/ 452 w 631"/>
                <a:gd name="T49" fmla="*/ 600 h 626"/>
                <a:gd name="T50" fmla="*/ 445 w 631"/>
                <a:gd name="T51" fmla="*/ 535 h 626"/>
                <a:gd name="T52" fmla="*/ 487 w 631"/>
                <a:gd name="T53" fmla="*/ 505 h 626"/>
                <a:gd name="T54" fmla="*/ 546 w 631"/>
                <a:gd name="T55" fmla="*/ 532 h 626"/>
                <a:gd name="T56" fmla="*/ 595 w 631"/>
                <a:gd name="T57" fmla="*/ 465 h 626"/>
                <a:gd name="T58" fmla="*/ 551 w 631"/>
                <a:gd name="T59" fmla="*/ 416 h 626"/>
                <a:gd name="T60" fmla="*/ 567 w 631"/>
                <a:gd name="T61" fmla="*/ 368 h 626"/>
                <a:gd name="T62" fmla="*/ 631 w 631"/>
                <a:gd name="T63" fmla="*/ 354 h 626"/>
                <a:gd name="T64" fmla="*/ 631 w 631"/>
                <a:gd name="T65" fmla="*/ 271 h 626"/>
                <a:gd name="T66" fmla="*/ 567 w 631"/>
                <a:gd name="T67" fmla="*/ 258 h 626"/>
                <a:gd name="T68" fmla="*/ 551 w 631"/>
                <a:gd name="T69" fmla="*/ 209 h 626"/>
                <a:gd name="T70" fmla="*/ 594 w 631"/>
                <a:gd name="T71" fmla="*/ 161 h 626"/>
                <a:gd name="T72" fmla="*/ 546 w 631"/>
                <a:gd name="T73" fmla="*/ 94 h 626"/>
                <a:gd name="T74" fmla="*/ 487 w 631"/>
                <a:gd name="T75" fmla="*/ 120 h 626"/>
                <a:gd name="T76" fmla="*/ 445 w 631"/>
                <a:gd name="T77" fmla="*/ 90 h 626"/>
                <a:gd name="T78" fmla="*/ 452 w 631"/>
                <a:gd name="T79" fmla="*/ 26 h 626"/>
                <a:gd name="T80" fmla="*/ 373 w 631"/>
                <a:gd name="T81" fmla="*/ 0 h 626"/>
                <a:gd name="T82" fmla="*/ 341 w 631"/>
                <a:gd name="T83" fmla="*/ 56 h 626"/>
                <a:gd name="T84" fmla="*/ 315 w 631"/>
                <a:gd name="T85" fmla="*/ 55 h 626"/>
                <a:gd name="T86" fmla="*/ 544 w 631"/>
                <a:gd name="T87" fmla="*/ 313 h 626"/>
                <a:gd name="T88" fmla="*/ 315 w 631"/>
                <a:gd name="T89" fmla="*/ 541 h 626"/>
                <a:gd name="T90" fmla="*/ 87 w 631"/>
                <a:gd name="T91" fmla="*/ 313 h 626"/>
                <a:gd name="T92" fmla="*/ 315 w 631"/>
                <a:gd name="T93" fmla="*/ 85 h 626"/>
                <a:gd name="T94" fmla="*/ 544 w 631"/>
                <a:gd name="T95" fmla="*/ 31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1" h="626">
                  <a:moveTo>
                    <a:pt x="315" y="55"/>
                  </a:moveTo>
                  <a:cubicBezTo>
                    <a:pt x="306" y="55"/>
                    <a:pt x="298" y="56"/>
                    <a:pt x="289" y="57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70" y="99"/>
                    <a:pt x="156" y="109"/>
                    <a:pt x="144" y="121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79" y="210"/>
                    <a:pt x="79" y="210"/>
                    <a:pt x="79" y="210"/>
                  </a:cubicBezTo>
                  <a:cubicBezTo>
                    <a:pt x="72" y="225"/>
                    <a:pt x="67" y="241"/>
                    <a:pt x="63" y="258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7" y="385"/>
                    <a:pt x="72" y="401"/>
                    <a:pt x="79" y="417"/>
                  </a:cubicBezTo>
                  <a:cubicBezTo>
                    <a:pt x="36" y="465"/>
                    <a:pt x="36" y="465"/>
                    <a:pt x="36" y="465"/>
                  </a:cubicBezTo>
                  <a:cubicBezTo>
                    <a:pt x="85" y="532"/>
                    <a:pt x="85" y="532"/>
                    <a:pt x="85" y="532"/>
                  </a:cubicBezTo>
                  <a:cubicBezTo>
                    <a:pt x="144" y="506"/>
                    <a:pt x="144" y="506"/>
                    <a:pt x="144" y="506"/>
                  </a:cubicBezTo>
                  <a:cubicBezTo>
                    <a:pt x="157" y="517"/>
                    <a:pt x="171" y="527"/>
                    <a:pt x="185" y="536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257" y="626"/>
                    <a:pt x="257" y="626"/>
                    <a:pt x="257" y="626"/>
                  </a:cubicBezTo>
                  <a:cubicBezTo>
                    <a:pt x="290" y="570"/>
                    <a:pt x="290" y="570"/>
                    <a:pt x="290" y="570"/>
                  </a:cubicBezTo>
                  <a:cubicBezTo>
                    <a:pt x="298" y="570"/>
                    <a:pt x="307" y="571"/>
                    <a:pt x="315" y="571"/>
                  </a:cubicBezTo>
                  <a:cubicBezTo>
                    <a:pt x="324" y="571"/>
                    <a:pt x="333" y="570"/>
                    <a:pt x="341" y="569"/>
                  </a:cubicBezTo>
                  <a:cubicBezTo>
                    <a:pt x="374" y="626"/>
                    <a:pt x="374" y="626"/>
                    <a:pt x="374" y="626"/>
                  </a:cubicBezTo>
                  <a:cubicBezTo>
                    <a:pt x="452" y="600"/>
                    <a:pt x="452" y="600"/>
                    <a:pt x="452" y="600"/>
                  </a:cubicBezTo>
                  <a:cubicBezTo>
                    <a:pt x="445" y="535"/>
                    <a:pt x="445" y="535"/>
                    <a:pt x="445" y="535"/>
                  </a:cubicBezTo>
                  <a:cubicBezTo>
                    <a:pt x="460" y="527"/>
                    <a:pt x="474" y="517"/>
                    <a:pt x="487" y="505"/>
                  </a:cubicBezTo>
                  <a:cubicBezTo>
                    <a:pt x="546" y="532"/>
                    <a:pt x="546" y="532"/>
                    <a:pt x="546" y="532"/>
                  </a:cubicBezTo>
                  <a:cubicBezTo>
                    <a:pt x="595" y="465"/>
                    <a:pt x="595" y="465"/>
                    <a:pt x="595" y="465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8" y="401"/>
                    <a:pt x="563" y="385"/>
                    <a:pt x="567" y="368"/>
                  </a:cubicBezTo>
                  <a:cubicBezTo>
                    <a:pt x="631" y="354"/>
                    <a:pt x="631" y="354"/>
                    <a:pt x="631" y="354"/>
                  </a:cubicBezTo>
                  <a:cubicBezTo>
                    <a:pt x="631" y="271"/>
                    <a:pt x="631" y="271"/>
                    <a:pt x="631" y="271"/>
                  </a:cubicBezTo>
                  <a:cubicBezTo>
                    <a:pt x="567" y="258"/>
                    <a:pt x="567" y="258"/>
                    <a:pt x="567" y="258"/>
                  </a:cubicBezTo>
                  <a:cubicBezTo>
                    <a:pt x="563" y="241"/>
                    <a:pt x="558" y="225"/>
                    <a:pt x="551" y="209"/>
                  </a:cubicBezTo>
                  <a:cubicBezTo>
                    <a:pt x="594" y="161"/>
                    <a:pt x="594" y="161"/>
                    <a:pt x="594" y="161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487" y="120"/>
                    <a:pt x="487" y="120"/>
                    <a:pt x="487" y="120"/>
                  </a:cubicBezTo>
                  <a:cubicBezTo>
                    <a:pt x="474" y="109"/>
                    <a:pt x="460" y="99"/>
                    <a:pt x="445" y="90"/>
                  </a:cubicBezTo>
                  <a:cubicBezTo>
                    <a:pt x="452" y="26"/>
                    <a:pt x="452" y="26"/>
                    <a:pt x="452" y="26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41" y="56"/>
                    <a:pt x="341" y="56"/>
                    <a:pt x="341" y="56"/>
                  </a:cubicBezTo>
                  <a:cubicBezTo>
                    <a:pt x="332" y="56"/>
                    <a:pt x="324" y="55"/>
                    <a:pt x="315" y="55"/>
                  </a:cubicBezTo>
                  <a:close/>
                  <a:moveTo>
                    <a:pt x="544" y="313"/>
                  </a:moveTo>
                  <a:cubicBezTo>
                    <a:pt x="544" y="439"/>
                    <a:pt x="441" y="541"/>
                    <a:pt x="315" y="541"/>
                  </a:cubicBezTo>
                  <a:cubicBezTo>
                    <a:pt x="189" y="541"/>
                    <a:pt x="87" y="439"/>
                    <a:pt x="87" y="313"/>
                  </a:cubicBezTo>
                  <a:cubicBezTo>
                    <a:pt x="87" y="187"/>
                    <a:pt x="189" y="85"/>
                    <a:pt x="315" y="85"/>
                  </a:cubicBezTo>
                  <a:cubicBezTo>
                    <a:pt x="441" y="85"/>
                    <a:pt x="543" y="187"/>
                    <a:pt x="544" y="313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6" name="Freeform 15"/>
          <p:cNvSpPr>
            <a:spLocks noEditPoints="1"/>
          </p:cNvSpPr>
          <p:nvPr/>
        </p:nvSpPr>
        <p:spPr>
          <a:xfrm>
            <a:off x="6862792" y="4471098"/>
            <a:ext cx="831850" cy="8334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2" h="132">
                <a:moveTo>
                  <a:pt x="108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1"/>
                  <a:pt x="11" y="132"/>
                  <a:pt x="2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21" y="132"/>
                  <a:pt x="132" y="121"/>
                  <a:pt x="132" y="108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2" y="11"/>
                  <a:pt x="121" y="0"/>
                  <a:pt x="108" y="0"/>
                </a:cubicBezTo>
                <a:moveTo>
                  <a:pt x="108" y="78"/>
                </a:moveTo>
                <a:cubicBezTo>
                  <a:pt x="78" y="78"/>
                  <a:pt x="78" y="78"/>
                  <a:pt x="78" y="78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78"/>
                  <a:pt x="54" y="78"/>
                  <a:pt x="54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54"/>
                  <a:pt x="24" y="54"/>
                  <a:pt x="2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4"/>
                  <a:pt x="54" y="24"/>
                  <a:pt x="54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54"/>
                  <a:pt x="78" y="54"/>
                  <a:pt x="78" y="54"/>
                </a:cubicBezTo>
                <a:cubicBezTo>
                  <a:pt x="108" y="54"/>
                  <a:pt x="108" y="54"/>
                  <a:pt x="108" y="54"/>
                </a:cubicBezTo>
                <a:lnTo>
                  <a:pt x="108" y="78"/>
                </a:lnTo>
                <a:close/>
              </a:path>
            </a:pathLst>
          </a:custGeom>
          <a:solidFill>
            <a:srgbClr val="53ABD2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8599702" y="2904247"/>
            <a:ext cx="509588" cy="581027"/>
            <a:chOff x="6326469" y="648820"/>
            <a:chExt cx="509588" cy="581026"/>
          </a:xfrm>
          <a:solidFill>
            <a:srgbClr val="59AFD8"/>
          </a:solidFill>
        </p:grpSpPr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6551894" y="648820"/>
              <a:ext cx="219075" cy="177800"/>
            </a:xfrm>
            <a:custGeom>
              <a:avLst/>
              <a:gdLst>
                <a:gd name="T0" fmla="*/ 39 w 62"/>
                <a:gd name="T1" fmla="*/ 12 h 50"/>
                <a:gd name="T2" fmla="*/ 39 w 62"/>
                <a:gd name="T3" fmla="*/ 12 h 50"/>
                <a:gd name="T4" fmla="*/ 45 w 62"/>
                <a:gd name="T5" fmla="*/ 14 h 50"/>
                <a:gd name="T6" fmla="*/ 46 w 62"/>
                <a:gd name="T7" fmla="*/ 18 h 50"/>
                <a:gd name="T8" fmla="*/ 40 w 62"/>
                <a:gd name="T9" fmla="*/ 29 h 50"/>
                <a:gd name="T10" fmla="*/ 20 w 62"/>
                <a:gd name="T11" fmla="*/ 38 h 50"/>
                <a:gd name="T12" fmla="*/ 17 w 62"/>
                <a:gd name="T13" fmla="*/ 38 h 50"/>
                <a:gd name="T14" fmla="*/ 17 w 62"/>
                <a:gd name="T15" fmla="*/ 38 h 50"/>
                <a:gd name="T16" fmla="*/ 26 w 62"/>
                <a:gd name="T17" fmla="*/ 18 h 50"/>
                <a:gd name="T18" fmla="*/ 39 w 62"/>
                <a:gd name="T19" fmla="*/ 12 h 50"/>
                <a:gd name="T20" fmla="*/ 39 w 62"/>
                <a:gd name="T21" fmla="*/ 0 h 50"/>
                <a:gd name="T22" fmla="*/ 17 w 62"/>
                <a:gd name="T23" fmla="*/ 9 h 50"/>
                <a:gd name="T24" fmla="*/ 8 w 62"/>
                <a:gd name="T25" fmla="*/ 47 h 50"/>
                <a:gd name="T26" fmla="*/ 20 w 62"/>
                <a:gd name="T27" fmla="*/ 50 h 50"/>
                <a:gd name="T28" fmla="*/ 49 w 62"/>
                <a:gd name="T29" fmla="*/ 38 h 50"/>
                <a:gd name="T30" fmla="*/ 53 w 62"/>
                <a:gd name="T31" fmla="*/ 5 h 50"/>
                <a:gd name="T32" fmla="*/ 39 w 62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50"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1" y="12"/>
                    <a:pt x="43" y="12"/>
                    <a:pt x="45" y="14"/>
                  </a:cubicBezTo>
                  <a:cubicBezTo>
                    <a:pt x="45" y="14"/>
                    <a:pt x="46" y="15"/>
                    <a:pt x="46" y="18"/>
                  </a:cubicBezTo>
                  <a:cubicBezTo>
                    <a:pt x="46" y="21"/>
                    <a:pt x="45" y="25"/>
                    <a:pt x="40" y="29"/>
                  </a:cubicBezTo>
                  <a:cubicBezTo>
                    <a:pt x="35" y="34"/>
                    <a:pt x="26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5"/>
                    <a:pt x="18" y="25"/>
                    <a:pt x="26" y="18"/>
                  </a:cubicBezTo>
                  <a:cubicBezTo>
                    <a:pt x="30" y="14"/>
                    <a:pt x="35" y="12"/>
                    <a:pt x="39" y="12"/>
                  </a:cubicBezTo>
                  <a:moveTo>
                    <a:pt x="39" y="0"/>
                  </a:moveTo>
                  <a:cubicBezTo>
                    <a:pt x="32" y="0"/>
                    <a:pt x="24" y="3"/>
                    <a:pt x="17" y="9"/>
                  </a:cubicBezTo>
                  <a:cubicBezTo>
                    <a:pt x="6" y="19"/>
                    <a:pt x="0" y="38"/>
                    <a:pt x="8" y="47"/>
                  </a:cubicBezTo>
                  <a:cubicBezTo>
                    <a:pt x="11" y="49"/>
                    <a:pt x="15" y="50"/>
                    <a:pt x="20" y="50"/>
                  </a:cubicBezTo>
                  <a:cubicBezTo>
                    <a:pt x="29" y="50"/>
                    <a:pt x="41" y="45"/>
                    <a:pt x="49" y="38"/>
                  </a:cubicBezTo>
                  <a:cubicBezTo>
                    <a:pt x="60" y="28"/>
                    <a:pt x="62" y="13"/>
                    <a:pt x="53" y="5"/>
                  </a:cubicBezTo>
                  <a:cubicBezTo>
                    <a:pt x="50" y="1"/>
                    <a:pt x="45" y="0"/>
                    <a:pt x="39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389969" y="648820"/>
              <a:ext cx="219075" cy="177800"/>
            </a:xfrm>
            <a:custGeom>
              <a:avLst/>
              <a:gdLst>
                <a:gd name="T0" fmla="*/ 23 w 62"/>
                <a:gd name="T1" fmla="*/ 12 h 50"/>
                <a:gd name="T2" fmla="*/ 36 w 62"/>
                <a:gd name="T3" fmla="*/ 18 h 50"/>
                <a:gd name="T4" fmla="*/ 45 w 62"/>
                <a:gd name="T5" fmla="*/ 38 h 50"/>
                <a:gd name="T6" fmla="*/ 42 w 62"/>
                <a:gd name="T7" fmla="*/ 38 h 50"/>
                <a:gd name="T8" fmla="*/ 22 w 62"/>
                <a:gd name="T9" fmla="*/ 29 h 50"/>
                <a:gd name="T10" fmla="*/ 16 w 62"/>
                <a:gd name="T11" fmla="*/ 18 h 50"/>
                <a:gd name="T12" fmla="*/ 17 w 62"/>
                <a:gd name="T13" fmla="*/ 14 h 50"/>
                <a:gd name="T14" fmla="*/ 23 w 62"/>
                <a:gd name="T15" fmla="*/ 12 h 50"/>
                <a:gd name="T16" fmla="*/ 23 w 62"/>
                <a:gd name="T17" fmla="*/ 0 h 50"/>
                <a:gd name="T18" fmla="*/ 9 w 62"/>
                <a:gd name="T19" fmla="*/ 5 h 50"/>
                <a:gd name="T20" fmla="*/ 13 w 62"/>
                <a:gd name="T21" fmla="*/ 38 h 50"/>
                <a:gd name="T22" fmla="*/ 42 w 62"/>
                <a:gd name="T23" fmla="*/ 50 h 50"/>
                <a:gd name="T24" fmla="*/ 54 w 62"/>
                <a:gd name="T25" fmla="*/ 47 h 50"/>
                <a:gd name="T26" fmla="*/ 45 w 62"/>
                <a:gd name="T27" fmla="*/ 9 h 50"/>
                <a:gd name="T28" fmla="*/ 23 w 62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50">
                  <a:moveTo>
                    <a:pt x="23" y="12"/>
                  </a:moveTo>
                  <a:cubicBezTo>
                    <a:pt x="27" y="12"/>
                    <a:pt x="32" y="14"/>
                    <a:pt x="36" y="18"/>
                  </a:cubicBezTo>
                  <a:cubicBezTo>
                    <a:pt x="44" y="25"/>
                    <a:pt x="46" y="35"/>
                    <a:pt x="45" y="38"/>
                  </a:cubicBezTo>
                  <a:cubicBezTo>
                    <a:pt x="45" y="38"/>
                    <a:pt x="45" y="38"/>
                    <a:pt x="42" y="38"/>
                  </a:cubicBezTo>
                  <a:cubicBezTo>
                    <a:pt x="36" y="38"/>
                    <a:pt x="27" y="34"/>
                    <a:pt x="22" y="29"/>
                  </a:cubicBezTo>
                  <a:cubicBezTo>
                    <a:pt x="17" y="25"/>
                    <a:pt x="16" y="21"/>
                    <a:pt x="16" y="18"/>
                  </a:cubicBezTo>
                  <a:cubicBezTo>
                    <a:pt x="16" y="15"/>
                    <a:pt x="17" y="14"/>
                    <a:pt x="17" y="14"/>
                  </a:cubicBezTo>
                  <a:cubicBezTo>
                    <a:pt x="19" y="12"/>
                    <a:pt x="21" y="12"/>
                    <a:pt x="23" y="12"/>
                  </a:cubicBezTo>
                  <a:moveTo>
                    <a:pt x="23" y="0"/>
                  </a:moveTo>
                  <a:cubicBezTo>
                    <a:pt x="17" y="0"/>
                    <a:pt x="12" y="1"/>
                    <a:pt x="9" y="5"/>
                  </a:cubicBezTo>
                  <a:cubicBezTo>
                    <a:pt x="0" y="13"/>
                    <a:pt x="2" y="28"/>
                    <a:pt x="13" y="38"/>
                  </a:cubicBezTo>
                  <a:cubicBezTo>
                    <a:pt x="21" y="45"/>
                    <a:pt x="33" y="50"/>
                    <a:pt x="42" y="50"/>
                  </a:cubicBezTo>
                  <a:cubicBezTo>
                    <a:pt x="47" y="50"/>
                    <a:pt x="51" y="49"/>
                    <a:pt x="54" y="47"/>
                  </a:cubicBezTo>
                  <a:cubicBezTo>
                    <a:pt x="62" y="38"/>
                    <a:pt x="56" y="19"/>
                    <a:pt x="45" y="9"/>
                  </a:cubicBezTo>
                  <a:cubicBezTo>
                    <a:pt x="38" y="3"/>
                    <a:pt x="30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6602694" y="804395"/>
              <a:ext cx="233363" cy="192088"/>
            </a:xfrm>
            <a:custGeom>
              <a:avLst/>
              <a:gdLst>
                <a:gd name="T0" fmla="*/ 66 w 66"/>
                <a:gd name="T1" fmla="*/ 54 h 54"/>
                <a:gd name="T2" fmla="*/ 66 w 66"/>
                <a:gd name="T3" fmla="*/ 12 h 54"/>
                <a:gd name="T4" fmla="*/ 54 w 66"/>
                <a:gd name="T5" fmla="*/ 0 h 54"/>
                <a:gd name="T6" fmla="*/ 0 w 66"/>
                <a:gd name="T7" fmla="*/ 0 h 54"/>
                <a:gd name="T8" fmla="*/ 0 w 66"/>
                <a:gd name="T9" fmla="*/ 54 h 54"/>
                <a:gd name="T10" fmla="*/ 66 w 66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66" y="54"/>
                  </a:moveTo>
                  <a:cubicBezTo>
                    <a:pt x="66" y="12"/>
                    <a:pt x="66" y="12"/>
                    <a:pt x="66" y="12"/>
                  </a:cubicBezTo>
                  <a:cubicBezTo>
                    <a:pt x="66" y="6"/>
                    <a:pt x="61" y="0"/>
                    <a:pt x="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6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6602694" y="1037758"/>
              <a:ext cx="233363" cy="192088"/>
            </a:xfrm>
            <a:custGeom>
              <a:avLst/>
              <a:gdLst>
                <a:gd name="T0" fmla="*/ 0 w 66"/>
                <a:gd name="T1" fmla="*/ 0 h 54"/>
                <a:gd name="T2" fmla="*/ 0 w 66"/>
                <a:gd name="T3" fmla="*/ 54 h 54"/>
                <a:gd name="T4" fmla="*/ 54 w 66"/>
                <a:gd name="T5" fmla="*/ 54 h 54"/>
                <a:gd name="T6" fmla="*/ 66 w 66"/>
                <a:gd name="T7" fmla="*/ 42 h 54"/>
                <a:gd name="T8" fmla="*/ 66 w 66"/>
                <a:gd name="T9" fmla="*/ 0 h 54"/>
                <a:gd name="T10" fmla="*/ 0 w 66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61" y="54"/>
                    <a:pt x="66" y="49"/>
                    <a:pt x="66" y="42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6326469" y="804395"/>
              <a:ext cx="233363" cy="192088"/>
            </a:xfrm>
            <a:custGeom>
              <a:avLst/>
              <a:gdLst>
                <a:gd name="T0" fmla="*/ 66 w 66"/>
                <a:gd name="T1" fmla="*/ 54 h 54"/>
                <a:gd name="T2" fmla="*/ 66 w 66"/>
                <a:gd name="T3" fmla="*/ 0 h 54"/>
                <a:gd name="T4" fmla="*/ 12 w 66"/>
                <a:gd name="T5" fmla="*/ 0 h 54"/>
                <a:gd name="T6" fmla="*/ 0 w 66"/>
                <a:gd name="T7" fmla="*/ 12 h 54"/>
                <a:gd name="T8" fmla="*/ 0 w 66"/>
                <a:gd name="T9" fmla="*/ 54 h 54"/>
                <a:gd name="T10" fmla="*/ 66 w 66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66" y="54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6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6326469" y="1037758"/>
              <a:ext cx="233363" cy="192088"/>
            </a:xfrm>
            <a:custGeom>
              <a:avLst/>
              <a:gdLst>
                <a:gd name="T0" fmla="*/ 0 w 66"/>
                <a:gd name="T1" fmla="*/ 0 h 54"/>
                <a:gd name="T2" fmla="*/ 0 w 66"/>
                <a:gd name="T3" fmla="*/ 42 h 54"/>
                <a:gd name="T4" fmla="*/ 12 w 66"/>
                <a:gd name="T5" fmla="*/ 54 h 54"/>
                <a:gd name="T6" fmla="*/ 66 w 66"/>
                <a:gd name="T7" fmla="*/ 54 h 54"/>
                <a:gd name="T8" fmla="*/ 66 w 66"/>
                <a:gd name="T9" fmla="*/ 0 h 54"/>
                <a:gd name="T10" fmla="*/ 0 w 66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9156120" y="4991016"/>
            <a:ext cx="550863" cy="466725"/>
            <a:chOff x="9259888" y="3257550"/>
            <a:chExt cx="550863" cy="466725"/>
          </a:xfrm>
          <a:solidFill>
            <a:srgbClr val="59AFD8"/>
          </a:solidFill>
        </p:grpSpPr>
        <p:sp>
          <p:nvSpPr>
            <p:cNvPr id="25" name="Rectangle 111"/>
            <p:cNvSpPr>
              <a:spLocks noChangeArrowheads="1"/>
            </p:cNvSpPr>
            <p:nvPr/>
          </p:nvSpPr>
          <p:spPr bwMode="auto">
            <a:xfrm>
              <a:off x="9366251" y="3468688"/>
              <a:ext cx="41275" cy="857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6" name="Freeform 112"/>
            <p:cNvSpPr>
              <a:spLocks noEditPoints="1"/>
            </p:cNvSpPr>
            <p:nvPr/>
          </p:nvSpPr>
          <p:spPr bwMode="auto">
            <a:xfrm>
              <a:off x="9259888" y="3257550"/>
              <a:ext cx="550863" cy="233363"/>
            </a:xfrm>
            <a:custGeom>
              <a:avLst/>
              <a:gdLst>
                <a:gd name="T0" fmla="*/ 114 w 156"/>
                <a:gd name="T1" fmla="*/ 24 h 66"/>
                <a:gd name="T2" fmla="*/ 114 w 156"/>
                <a:gd name="T3" fmla="*/ 23 h 66"/>
                <a:gd name="T4" fmla="*/ 114 w 156"/>
                <a:gd name="T5" fmla="*/ 18 h 66"/>
                <a:gd name="T6" fmla="*/ 96 w 156"/>
                <a:gd name="T7" fmla="*/ 0 h 66"/>
                <a:gd name="T8" fmla="*/ 60 w 156"/>
                <a:gd name="T9" fmla="*/ 0 h 66"/>
                <a:gd name="T10" fmla="*/ 42 w 156"/>
                <a:gd name="T11" fmla="*/ 18 h 66"/>
                <a:gd name="T12" fmla="*/ 42 w 156"/>
                <a:gd name="T13" fmla="*/ 24 h 66"/>
                <a:gd name="T14" fmla="*/ 0 w 156"/>
                <a:gd name="T15" fmla="*/ 24 h 66"/>
                <a:gd name="T16" fmla="*/ 0 w 156"/>
                <a:gd name="T17" fmla="*/ 66 h 66"/>
                <a:gd name="T18" fmla="*/ 24 w 156"/>
                <a:gd name="T19" fmla="*/ 66 h 66"/>
                <a:gd name="T20" fmla="*/ 24 w 156"/>
                <a:gd name="T21" fmla="*/ 54 h 66"/>
                <a:gd name="T22" fmla="*/ 48 w 156"/>
                <a:gd name="T23" fmla="*/ 54 h 66"/>
                <a:gd name="T24" fmla="*/ 48 w 156"/>
                <a:gd name="T25" fmla="*/ 66 h 66"/>
                <a:gd name="T26" fmla="*/ 108 w 156"/>
                <a:gd name="T27" fmla="*/ 66 h 66"/>
                <a:gd name="T28" fmla="*/ 108 w 156"/>
                <a:gd name="T29" fmla="*/ 54 h 66"/>
                <a:gd name="T30" fmla="*/ 132 w 156"/>
                <a:gd name="T31" fmla="*/ 54 h 66"/>
                <a:gd name="T32" fmla="*/ 132 w 156"/>
                <a:gd name="T33" fmla="*/ 66 h 66"/>
                <a:gd name="T34" fmla="*/ 156 w 156"/>
                <a:gd name="T35" fmla="*/ 66 h 66"/>
                <a:gd name="T36" fmla="*/ 156 w 156"/>
                <a:gd name="T37" fmla="*/ 24 h 66"/>
                <a:gd name="T38" fmla="*/ 114 w 156"/>
                <a:gd name="T39" fmla="*/ 24 h 66"/>
                <a:gd name="T40" fmla="*/ 54 w 156"/>
                <a:gd name="T41" fmla="*/ 18 h 66"/>
                <a:gd name="T42" fmla="*/ 60 w 156"/>
                <a:gd name="T43" fmla="*/ 12 h 66"/>
                <a:gd name="T44" fmla="*/ 96 w 156"/>
                <a:gd name="T45" fmla="*/ 12 h 66"/>
                <a:gd name="T46" fmla="*/ 102 w 156"/>
                <a:gd name="T47" fmla="*/ 18 h 66"/>
                <a:gd name="T48" fmla="*/ 102 w 156"/>
                <a:gd name="T49" fmla="*/ 24 h 66"/>
                <a:gd name="T50" fmla="*/ 54 w 156"/>
                <a:gd name="T51" fmla="*/ 24 h 66"/>
                <a:gd name="T52" fmla="*/ 54 w 156"/>
                <a:gd name="T53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" h="66">
                  <a:moveTo>
                    <a:pt x="114" y="24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6"/>
                    <a:pt x="105" y="0"/>
                    <a:pt x="9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8" y="0"/>
                    <a:pt x="42" y="9"/>
                    <a:pt x="42" y="18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56" y="66"/>
                    <a:pt x="156" y="66"/>
                    <a:pt x="156" y="66"/>
                  </a:cubicBezTo>
                  <a:cubicBezTo>
                    <a:pt x="156" y="24"/>
                    <a:pt x="156" y="24"/>
                    <a:pt x="156" y="24"/>
                  </a:cubicBezTo>
                  <a:lnTo>
                    <a:pt x="114" y="24"/>
                  </a:lnTo>
                  <a:close/>
                  <a:moveTo>
                    <a:pt x="54" y="18"/>
                  </a:moveTo>
                  <a:cubicBezTo>
                    <a:pt x="54" y="18"/>
                    <a:pt x="54" y="12"/>
                    <a:pt x="60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102" y="12"/>
                    <a:pt x="102" y="18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5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7" name="Freeform 113"/>
            <p:cNvSpPr/>
            <p:nvPr/>
          </p:nvSpPr>
          <p:spPr bwMode="auto">
            <a:xfrm>
              <a:off x="9280526" y="3511550"/>
              <a:ext cx="509588" cy="212725"/>
            </a:xfrm>
            <a:custGeom>
              <a:avLst/>
              <a:gdLst>
                <a:gd name="T0" fmla="*/ 281 w 321"/>
                <a:gd name="T1" fmla="*/ 40 h 134"/>
                <a:gd name="T2" fmla="*/ 227 w 321"/>
                <a:gd name="T3" fmla="*/ 40 h 134"/>
                <a:gd name="T4" fmla="*/ 227 w 321"/>
                <a:gd name="T5" fmla="*/ 0 h 134"/>
                <a:gd name="T6" fmla="*/ 94 w 321"/>
                <a:gd name="T7" fmla="*/ 0 h 134"/>
                <a:gd name="T8" fmla="*/ 94 w 321"/>
                <a:gd name="T9" fmla="*/ 40 h 134"/>
                <a:gd name="T10" fmla="*/ 40 w 321"/>
                <a:gd name="T11" fmla="*/ 40 h 134"/>
                <a:gd name="T12" fmla="*/ 40 w 321"/>
                <a:gd name="T13" fmla="*/ 0 h 134"/>
                <a:gd name="T14" fmla="*/ 0 w 321"/>
                <a:gd name="T15" fmla="*/ 0 h 134"/>
                <a:gd name="T16" fmla="*/ 0 w 321"/>
                <a:gd name="T17" fmla="*/ 134 h 134"/>
                <a:gd name="T18" fmla="*/ 321 w 321"/>
                <a:gd name="T19" fmla="*/ 134 h 134"/>
                <a:gd name="T20" fmla="*/ 321 w 321"/>
                <a:gd name="T21" fmla="*/ 0 h 134"/>
                <a:gd name="T22" fmla="*/ 281 w 321"/>
                <a:gd name="T23" fmla="*/ 0 h 134"/>
                <a:gd name="T24" fmla="*/ 281 w 321"/>
                <a:gd name="T25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" h="134">
                  <a:moveTo>
                    <a:pt x="281" y="40"/>
                  </a:moveTo>
                  <a:lnTo>
                    <a:pt x="227" y="40"/>
                  </a:lnTo>
                  <a:lnTo>
                    <a:pt x="227" y="0"/>
                  </a:lnTo>
                  <a:lnTo>
                    <a:pt x="94" y="0"/>
                  </a:lnTo>
                  <a:lnTo>
                    <a:pt x="94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134"/>
                  </a:lnTo>
                  <a:lnTo>
                    <a:pt x="321" y="134"/>
                  </a:lnTo>
                  <a:lnTo>
                    <a:pt x="321" y="0"/>
                  </a:lnTo>
                  <a:lnTo>
                    <a:pt x="281" y="0"/>
                  </a:lnTo>
                  <a:lnTo>
                    <a:pt x="2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Rectangle 114"/>
            <p:cNvSpPr>
              <a:spLocks noChangeArrowheads="1"/>
            </p:cNvSpPr>
            <p:nvPr/>
          </p:nvSpPr>
          <p:spPr bwMode="auto">
            <a:xfrm>
              <a:off x="9663113" y="3468688"/>
              <a:ext cx="41275" cy="857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9" name="Freeform 31"/>
          <p:cNvSpPr/>
          <p:nvPr/>
        </p:nvSpPr>
        <p:spPr>
          <a:xfrm>
            <a:off x="10150504" y="3769423"/>
            <a:ext cx="509588" cy="5095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4" h="144">
                <a:moveTo>
                  <a:pt x="72" y="36"/>
                </a:moveTo>
                <a:cubicBezTo>
                  <a:pt x="48" y="0"/>
                  <a:pt x="0" y="21"/>
                  <a:pt x="0" y="61"/>
                </a:cubicBezTo>
                <a:cubicBezTo>
                  <a:pt x="0" y="87"/>
                  <a:pt x="24" y="106"/>
                  <a:pt x="42" y="120"/>
                </a:cubicBezTo>
                <a:cubicBezTo>
                  <a:pt x="61" y="135"/>
                  <a:pt x="66" y="138"/>
                  <a:pt x="72" y="144"/>
                </a:cubicBezTo>
                <a:cubicBezTo>
                  <a:pt x="78" y="138"/>
                  <a:pt x="83" y="135"/>
                  <a:pt x="102" y="120"/>
                </a:cubicBezTo>
                <a:cubicBezTo>
                  <a:pt x="120" y="106"/>
                  <a:pt x="144" y="87"/>
                  <a:pt x="144" y="60"/>
                </a:cubicBezTo>
                <a:cubicBezTo>
                  <a:pt x="144" y="21"/>
                  <a:pt x="96" y="0"/>
                  <a:pt x="72" y="36"/>
                </a:cubicBezTo>
              </a:path>
            </a:pathLst>
          </a:custGeom>
          <a:solidFill>
            <a:srgbClr val="53ABD2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2" name="文本框 37"/>
          <p:cNvSpPr txBox="1"/>
          <p:nvPr/>
        </p:nvSpPr>
        <p:spPr>
          <a:xfrm>
            <a:off x="6625669" y="1449215"/>
            <a:ext cx="37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设计类图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84000" y="1728000"/>
            <a:ext cx="4118400" cy="426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 build="p"/>
      <p:bldP spid="34" grpId="0"/>
      <p:bldP spid="3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1"/>
          <p:cNvSpPr txBox="1">
            <a:spLocks/>
          </p:cNvSpPr>
          <p:nvPr/>
        </p:nvSpPr>
        <p:spPr>
          <a:xfrm>
            <a:off x="6514817" y="3242859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60" name="Text Placeholder 11"/>
          <p:cNvSpPr txBox="1">
            <a:spLocks/>
          </p:cNvSpPr>
          <p:nvPr/>
        </p:nvSpPr>
        <p:spPr>
          <a:xfrm>
            <a:off x="9107205" y="3251038"/>
            <a:ext cx="17531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</a:t>
            </a:r>
            <a:r>
              <a:rPr lang="en-US" altLang="zh-CN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modify </a:t>
            </a: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the text content, also can copy your content to this directly.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系统架构设计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sp>
        <p:nvSpPr>
          <p:cNvPr id="36" name="Text Placeholder 11"/>
          <p:cNvSpPr txBox="1">
            <a:spLocks/>
          </p:cNvSpPr>
          <p:nvPr/>
        </p:nvSpPr>
        <p:spPr>
          <a:xfrm>
            <a:off x="9336822" y="3113249"/>
            <a:ext cx="1753164" cy="162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概括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界面设计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数据库设计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系统设计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系统总体结构</a:t>
            </a:r>
            <a:endParaRPr lang="en-US" altLang="zh-CN" sz="1800" dirty="0" smtClean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8901304" y="4859480"/>
            <a:ext cx="3595400" cy="2322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950165" y="2288299"/>
            <a:ext cx="5197475" cy="3916362"/>
            <a:chOff x="1988" y="1245"/>
            <a:chExt cx="3274" cy="2467"/>
          </a:xfrm>
          <a:solidFill>
            <a:srgbClr val="F6B305"/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988" y="2053"/>
              <a:ext cx="1674" cy="1659"/>
            </a:xfrm>
            <a:custGeom>
              <a:avLst/>
              <a:gdLst>
                <a:gd name="T0" fmla="*/ 561 w 1122"/>
                <a:gd name="T1" fmla="*/ 97 h 1112"/>
                <a:gd name="T2" fmla="*/ 515 w 1122"/>
                <a:gd name="T3" fmla="*/ 100 h 1112"/>
                <a:gd name="T4" fmla="*/ 457 w 1122"/>
                <a:gd name="T5" fmla="*/ 0 h 1112"/>
                <a:gd name="T6" fmla="*/ 318 w 1122"/>
                <a:gd name="T7" fmla="*/ 45 h 1112"/>
                <a:gd name="T8" fmla="*/ 330 w 1122"/>
                <a:gd name="T9" fmla="*/ 160 h 1112"/>
                <a:gd name="T10" fmla="*/ 256 w 1122"/>
                <a:gd name="T11" fmla="*/ 214 h 1112"/>
                <a:gd name="T12" fmla="*/ 151 w 1122"/>
                <a:gd name="T13" fmla="*/ 167 h 1112"/>
                <a:gd name="T14" fmla="*/ 64 w 1122"/>
                <a:gd name="T15" fmla="*/ 286 h 1112"/>
                <a:gd name="T16" fmla="*/ 141 w 1122"/>
                <a:gd name="T17" fmla="*/ 372 h 1112"/>
                <a:gd name="T18" fmla="*/ 113 w 1122"/>
                <a:gd name="T19" fmla="*/ 459 h 1112"/>
                <a:gd name="T20" fmla="*/ 0 w 1122"/>
                <a:gd name="T21" fmla="*/ 483 h 1112"/>
                <a:gd name="T22" fmla="*/ 0 w 1122"/>
                <a:gd name="T23" fmla="*/ 630 h 1112"/>
                <a:gd name="T24" fmla="*/ 113 w 1122"/>
                <a:gd name="T25" fmla="*/ 654 h 1112"/>
                <a:gd name="T26" fmla="*/ 142 w 1122"/>
                <a:gd name="T27" fmla="*/ 740 h 1112"/>
                <a:gd name="T28" fmla="*/ 65 w 1122"/>
                <a:gd name="T29" fmla="*/ 826 h 1112"/>
                <a:gd name="T30" fmla="*/ 151 w 1122"/>
                <a:gd name="T31" fmla="*/ 945 h 1112"/>
                <a:gd name="T32" fmla="*/ 257 w 1122"/>
                <a:gd name="T33" fmla="*/ 898 h 1112"/>
                <a:gd name="T34" fmla="*/ 330 w 1122"/>
                <a:gd name="T35" fmla="*/ 952 h 1112"/>
                <a:gd name="T36" fmla="*/ 318 w 1122"/>
                <a:gd name="T37" fmla="*/ 1067 h 1112"/>
                <a:gd name="T38" fmla="*/ 458 w 1122"/>
                <a:gd name="T39" fmla="*/ 1112 h 1112"/>
                <a:gd name="T40" fmla="*/ 516 w 1122"/>
                <a:gd name="T41" fmla="*/ 1012 h 1112"/>
                <a:gd name="T42" fmla="*/ 562 w 1122"/>
                <a:gd name="T43" fmla="*/ 1014 h 1112"/>
                <a:gd name="T44" fmla="*/ 607 w 1122"/>
                <a:gd name="T45" fmla="*/ 1012 h 1112"/>
                <a:gd name="T46" fmla="*/ 665 w 1122"/>
                <a:gd name="T47" fmla="*/ 1112 h 1112"/>
                <a:gd name="T48" fmla="*/ 805 w 1122"/>
                <a:gd name="T49" fmla="*/ 1066 h 1112"/>
                <a:gd name="T50" fmla="*/ 793 w 1122"/>
                <a:gd name="T51" fmla="*/ 952 h 1112"/>
                <a:gd name="T52" fmla="*/ 866 w 1122"/>
                <a:gd name="T53" fmla="*/ 898 h 1112"/>
                <a:gd name="T54" fmla="*/ 972 w 1122"/>
                <a:gd name="T55" fmla="*/ 945 h 1112"/>
                <a:gd name="T56" fmla="*/ 1058 w 1122"/>
                <a:gd name="T57" fmla="*/ 826 h 1112"/>
                <a:gd name="T58" fmla="*/ 981 w 1122"/>
                <a:gd name="T59" fmla="*/ 740 h 1112"/>
                <a:gd name="T60" fmla="*/ 1009 w 1122"/>
                <a:gd name="T61" fmla="*/ 653 h 1112"/>
                <a:gd name="T62" fmla="*/ 1122 w 1122"/>
                <a:gd name="T63" fmla="*/ 629 h 1112"/>
                <a:gd name="T64" fmla="*/ 1122 w 1122"/>
                <a:gd name="T65" fmla="*/ 482 h 1112"/>
                <a:gd name="T66" fmla="*/ 1009 w 1122"/>
                <a:gd name="T67" fmla="*/ 458 h 1112"/>
                <a:gd name="T68" fmla="*/ 981 w 1122"/>
                <a:gd name="T69" fmla="*/ 371 h 1112"/>
                <a:gd name="T70" fmla="*/ 1058 w 1122"/>
                <a:gd name="T71" fmla="*/ 285 h 1112"/>
                <a:gd name="T72" fmla="*/ 972 w 1122"/>
                <a:gd name="T73" fmla="*/ 167 h 1112"/>
                <a:gd name="T74" fmla="*/ 866 w 1122"/>
                <a:gd name="T75" fmla="*/ 213 h 1112"/>
                <a:gd name="T76" fmla="*/ 792 w 1122"/>
                <a:gd name="T77" fmla="*/ 160 h 1112"/>
                <a:gd name="T78" fmla="*/ 804 w 1122"/>
                <a:gd name="T79" fmla="*/ 45 h 1112"/>
                <a:gd name="T80" fmla="*/ 664 w 1122"/>
                <a:gd name="T81" fmla="*/ 0 h 1112"/>
                <a:gd name="T82" fmla="*/ 606 w 1122"/>
                <a:gd name="T83" fmla="*/ 100 h 1112"/>
                <a:gd name="T84" fmla="*/ 561 w 1122"/>
                <a:gd name="T85" fmla="*/ 97 h 1112"/>
                <a:gd name="T86" fmla="*/ 967 w 1122"/>
                <a:gd name="T87" fmla="*/ 556 h 1112"/>
                <a:gd name="T88" fmla="*/ 562 w 1122"/>
                <a:gd name="T89" fmla="*/ 962 h 1112"/>
                <a:gd name="T90" fmla="*/ 155 w 1122"/>
                <a:gd name="T91" fmla="*/ 556 h 1112"/>
                <a:gd name="T92" fmla="*/ 561 w 1122"/>
                <a:gd name="T93" fmla="*/ 150 h 1112"/>
                <a:gd name="T94" fmla="*/ 967 w 1122"/>
                <a:gd name="T95" fmla="*/ 556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2" h="1112">
                  <a:moveTo>
                    <a:pt x="561" y="97"/>
                  </a:moveTo>
                  <a:cubicBezTo>
                    <a:pt x="546" y="97"/>
                    <a:pt x="530" y="98"/>
                    <a:pt x="515" y="10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318" y="45"/>
                    <a:pt x="318" y="45"/>
                    <a:pt x="318" y="45"/>
                  </a:cubicBezTo>
                  <a:cubicBezTo>
                    <a:pt x="330" y="160"/>
                    <a:pt x="330" y="160"/>
                    <a:pt x="330" y="160"/>
                  </a:cubicBezTo>
                  <a:cubicBezTo>
                    <a:pt x="303" y="176"/>
                    <a:pt x="279" y="194"/>
                    <a:pt x="256" y="214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141" y="372"/>
                    <a:pt x="141" y="372"/>
                    <a:pt x="141" y="372"/>
                  </a:cubicBezTo>
                  <a:cubicBezTo>
                    <a:pt x="129" y="399"/>
                    <a:pt x="120" y="428"/>
                    <a:pt x="113" y="459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113" y="654"/>
                    <a:pt x="113" y="654"/>
                    <a:pt x="113" y="654"/>
                  </a:cubicBezTo>
                  <a:cubicBezTo>
                    <a:pt x="120" y="684"/>
                    <a:pt x="129" y="713"/>
                    <a:pt x="142" y="740"/>
                  </a:cubicBezTo>
                  <a:cubicBezTo>
                    <a:pt x="65" y="826"/>
                    <a:pt x="65" y="826"/>
                    <a:pt x="65" y="826"/>
                  </a:cubicBezTo>
                  <a:cubicBezTo>
                    <a:pt x="151" y="945"/>
                    <a:pt x="151" y="945"/>
                    <a:pt x="151" y="945"/>
                  </a:cubicBezTo>
                  <a:cubicBezTo>
                    <a:pt x="257" y="898"/>
                    <a:pt x="257" y="898"/>
                    <a:pt x="257" y="898"/>
                  </a:cubicBezTo>
                  <a:cubicBezTo>
                    <a:pt x="279" y="919"/>
                    <a:pt x="304" y="936"/>
                    <a:pt x="330" y="952"/>
                  </a:cubicBezTo>
                  <a:cubicBezTo>
                    <a:pt x="318" y="1067"/>
                    <a:pt x="318" y="1067"/>
                    <a:pt x="318" y="1067"/>
                  </a:cubicBezTo>
                  <a:cubicBezTo>
                    <a:pt x="458" y="1112"/>
                    <a:pt x="458" y="1112"/>
                    <a:pt x="458" y="1112"/>
                  </a:cubicBezTo>
                  <a:cubicBezTo>
                    <a:pt x="516" y="1012"/>
                    <a:pt x="516" y="1012"/>
                    <a:pt x="516" y="1012"/>
                  </a:cubicBezTo>
                  <a:cubicBezTo>
                    <a:pt x="531" y="1014"/>
                    <a:pt x="546" y="1014"/>
                    <a:pt x="562" y="1014"/>
                  </a:cubicBezTo>
                  <a:cubicBezTo>
                    <a:pt x="577" y="1014"/>
                    <a:pt x="592" y="1013"/>
                    <a:pt x="607" y="1012"/>
                  </a:cubicBezTo>
                  <a:cubicBezTo>
                    <a:pt x="665" y="1112"/>
                    <a:pt x="665" y="1112"/>
                    <a:pt x="665" y="1112"/>
                  </a:cubicBezTo>
                  <a:cubicBezTo>
                    <a:pt x="805" y="1066"/>
                    <a:pt x="805" y="1066"/>
                    <a:pt x="805" y="1066"/>
                  </a:cubicBezTo>
                  <a:cubicBezTo>
                    <a:pt x="793" y="952"/>
                    <a:pt x="793" y="952"/>
                    <a:pt x="793" y="952"/>
                  </a:cubicBezTo>
                  <a:cubicBezTo>
                    <a:pt x="819" y="936"/>
                    <a:pt x="844" y="918"/>
                    <a:pt x="866" y="898"/>
                  </a:cubicBezTo>
                  <a:cubicBezTo>
                    <a:pt x="972" y="945"/>
                    <a:pt x="972" y="945"/>
                    <a:pt x="972" y="945"/>
                  </a:cubicBezTo>
                  <a:cubicBezTo>
                    <a:pt x="1058" y="826"/>
                    <a:pt x="1058" y="826"/>
                    <a:pt x="1058" y="826"/>
                  </a:cubicBezTo>
                  <a:cubicBezTo>
                    <a:pt x="981" y="740"/>
                    <a:pt x="981" y="740"/>
                    <a:pt x="981" y="740"/>
                  </a:cubicBezTo>
                  <a:cubicBezTo>
                    <a:pt x="993" y="712"/>
                    <a:pt x="1003" y="683"/>
                    <a:pt x="1009" y="653"/>
                  </a:cubicBezTo>
                  <a:cubicBezTo>
                    <a:pt x="1122" y="629"/>
                    <a:pt x="1122" y="629"/>
                    <a:pt x="1122" y="629"/>
                  </a:cubicBezTo>
                  <a:cubicBezTo>
                    <a:pt x="1122" y="482"/>
                    <a:pt x="1122" y="482"/>
                    <a:pt x="1122" y="482"/>
                  </a:cubicBezTo>
                  <a:cubicBezTo>
                    <a:pt x="1009" y="458"/>
                    <a:pt x="1009" y="458"/>
                    <a:pt x="1009" y="458"/>
                  </a:cubicBezTo>
                  <a:cubicBezTo>
                    <a:pt x="1003" y="428"/>
                    <a:pt x="993" y="399"/>
                    <a:pt x="981" y="371"/>
                  </a:cubicBezTo>
                  <a:cubicBezTo>
                    <a:pt x="1058" y="285"/>
                    <a:pt x="1058" y="285"/>
                    <a:pt x="1058" y="285"/>
                  </a:cubicBezTo>
                  <a:cubicBezTo>
                    <a:pt x="972" y="167"/>
                    <a:pt x="972" y="167"/>
                    <a:pt x="972" y="167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43" y="193"/>
                    <a:pt x="819" y="175"/>
                    <a:pt x="792" y="160"/>
                  </a:cubicBezTo>
                  <a:cubicBezTo>
                    <a:pt x="804" y="45"/>
                    <a:pt x="804" y="45"/>
                    <a:pt x="804" y="45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06" y="100"/>
                    <a:pt x="606" y="100"/>
                    <a:pt x="606" y="100"/>
                  </a:cubicBezTo>
                  <a:cubicBezTo>
                    <a:pt x="592" y="98"/>
                    <a:pt x="576" y="97"/>
                    <a:pt x="561" y="97"/>
                  </a:cubicBezTo>
                  <a:close/>
                  <a:moveTo>
                    <a:pt x="967" y="556"/>
                  </a:moveTo>
                  <a:cubicBezTo>
                    <a:pt x="968" y="780"/>
                    <a:pt x="786" y="962"/>
                    <a:pt x="562" y="962"/>
                  </a:cubicBezTo>
                  <a:cubicBezTo>
                    <a:pt x="337" y="962"/>
                    <a:pt x="155" y="781"/>
                    <a:pt x="155" y="556"/>
                  </a:cubicBezTo>
                  <a:cubicBezTo>
                    <a:pt x="155" y="332"/>
                    <a:pt x="337" y="150"/>
                    <a:pt x="561" y="150"/>
                  </a:cubicBezTo>
                  <a:cubicBezTo>
                    <a:pt x="785" y="149"/>
                    <a:pt x="967" y="331"/>
                    <a:pt x="967" y="556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196" y="1245"/>
              <a:ext cx="1243" cy="1233"/>
            </a:xfrm>
            <a:custGeom>
              <a:avLst/>
              <a:gdLst>
                <a:gd name="T0" fmla="*/ 416 w 833"/>
                <a:gd name="T1" fmla="*/ 72 h 826"/>
                <a:gd name="T2" fmla="*/ 383 w 833"/>
                <a:gd name="T3" fmla="*/ 74 h 826"/>
                <a:gd name="T4" fmla="*/ 340 w 833"/>
                <a:gd name="T5" fmla="*/ 0 h 826"/>
                <a:gd name="T6" fmla="*/ 236 w 833"/>
                <a:gd name="T7" fmla="*/ 34 h 826"/>
                <a:gd name="T8" fmla="*/ 245 w 833"/>
                <a:gd name="T9" fmla="*/ 119 h 826"/>
                <a:gd name="T10" fmla="*/ 190 w 833"/>
                <a:gd name="T11" fmla="*/ 159 h 826"/>
                <a:gd name="T12" fmla="*/ 112 w 833"/>
                <a:gd name="T13" fmla="*/ 124 h 826"/>
                <a:gd name="T14" fmla="*/ 48 w 833"/>
                <a:gd name="T15" fmla="*/ 212 h 826"/>
                <a:gd name="T16" fmla="*/ 105 w 833"/>
                <a:gd name="T17" fmla="*/ 276 h 826"/>
                <a:gd name="T18" fmla="*/ 84 w 833"/>
                <a:gd name="T19" fmla="*/ 341 h 826"/>
                <a:gd name="T20" fmla="*/ 0 w 833"/>
                <a:gd name="T21" fmla="*/ 359 h 826"/>
                <a:gd name="T22" fmla="*/ 0 w 833"/>
                <a:gd name="T23" fmla="*/ 468 h 826"/>
                <a:gd name="T24" fmla="*/ 84 w 833"/>
                <a:gd name="T25" fmla="*/ 486 h 826"/>
                <a:gd name="T26" fmla="*/ 105 w 833"/>
                <a:gd name="T27" fmla="*/ 550 h 826"/>
                <a:gd name="T28" fmla="*/ 48 w 833"/>
                <a:gd name="T29" fmla="*/ 614 h 826"/>
                <a:gd name="T30" fmla="*/ 112 w 833"/>
                <a:gd name="T31" fmla="*/ 702 h 826"/>
                <a:gd name="T32" fmla="*/ 190 w 833"/>
                <a:gd name="T33" fmla="*/ 667 h 826"/>
                <a:gd name="T34" fmla="*/ 245 w 833"/>
                <a:gd name="T35" fmla="*/ 707 h 826"/>
                <a:gd name="T36" fmla="*/ 236 w 833"/>
                <a:gd name="T37" fmla="*/ 792 h 826"/>
                <a:gd name="T38" fmla="*/ 340 w 833"/>
                <a:gd name="T39" fmla="*/ 826 h 826"/>
                <a:gd name="T40" fmla="*/ 383 w 833"/>
                <a:gd name="T41" fmla="*/ 752 h 826"/>
                <a:gd name="T42" fmla="*/ 417 w 833"/>
                <a:gd name="T43" fmla="*/ 753 h 826"/>
                <a:gd name="T44" fmla="*/ 451 w 833"/>
                <a:gd name="T45" fmla="*/ 752 h 826"/>
                <a:gd name="T46" fmla="*/ 494 w 833"/>
                <a:gd name="T47" fmla="*/ 826 h 826"/>
                <a:gd name="T48" fmla="*/ 597 w 833"/>
                <a:gd name="T49" fmla="*/ 792 h 826"/>
                <a:gd name="T50" fmla="*/ 589 w 833"/>
                <a:gd name="T51" fmla="*/ 707 h 826"/>
                <a:gd name="T52" fmla="*/ 643 w 833"/>
                <a:gd name="T53" fmla="*/ 667 h 826"/>
                <a:gd name="T54" fmla="*/ 722 w 833"/>
                <a:gd name="T55" fmla="*/ 702 h 826"/>
                <a:gd name="T56" fmla="*/ 786 w 833"/>
                <a:gd name="T57" fmla="*/ 613 h 826"/>
                <a:gd name="T58" fmla="*/ 728 w 833"/>
                <a:gd name="T59" fmla="*/ 550 h 826"/>
                <a:gd name="T60" fmla="*/ 749 w 833"/>
                <a:gd name="T61" fmla="*/ 485 h 826"/>
                <a:gd name="T62" fmla="*/ 833 w 833"/>
                <a:gd name="T63" fmla="*/ 467 h 826"/>
                <a:gd name="T64" fmla="*/ 833 w 833"/>
                <a:gd name="T65" fmla="*/ 358 h 826"/>
                <a:gd name="T66" fmla="*/ 749 w 833"/>
                <a:gd name="T67" fmla="*/ 340 h 826"/>
                <a:gd name="T68" fmla="*/ 728 w 833"/>
                <a:gd name="T69" fmla="*/ 276 h 826"/>
                <a:gd name="T70" fmla="*/ 786 w 833"/>
                <a:gd name="T71" fmla="*/ 212 h 826"/>
                <a:gd name="T72" fmla="*/ 721 w 833"/>
                <a:gd name="T73" fmla="*/ 124 h 826"/>
                <a:gd name="T74" fmla="*/ 643 w 833"/>
                <a:gd name="T75" fmla="*/ 159 h 826"/>
                <a:gd name="T76" fmla="*/ 588 w 833"/>
                <a:gd name="T77" fmla="*/ 119 h 826"/>
                <a:gd name="T78" fmla="*/ 597 w 833"/>
                <a:gd name="T79" fmla="*/ 34 h 826"/>
                <a:gd name="T80" fmla="*/ 493 w 833"/>
                <a:gd name="T81" fmla="*/ 0 h 826"/>
                <a:gd name="T82" fmla="*/ 450 w 833"/>
                <a:gd name="T83" fmla="*/ 74 h 826"/>
                <a:gd name="T84" fmla="*/ 416 w 833"/>
                <a:gd name="T85" fmla="*/ 72 h 826"/>
                <a:gd name="T86" fmla="*/ 718 w 833"/>
                <a:gd name="T87" fmla="*/ 413 h 826"/>
                <a:gd name="T88" fmla="*/ 417 w 833"/>
                <a:gd name="T89" fmla="*/ 715 h 826"/>
                <a:gd name="T90" fmla="*/ 115 w 833"/>
                <a:gd name="T91" fmla="*/ 413 h 826"/>
                <a:gd name="T92" fmla="*/ 416 w 833"/>
                <a:gd name="T93" fmla="*/ 111 h 826"/>
                <a:gd name="T94" fmla="*/ 718 w 833"/>
                <a:gd name="T95" fmla="*/ 41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3" h="826">
                  <a:moveTo>
                    <a:pt x="416" y="72"/>
                  </a:moveTo>
                  <a:cubicBezTo>
                    <a:pt x="405" y="72"/>
                    <a:pt x="394" y="73"/>
                    <a:pt x="383" y="74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45" y="119"/>
                    <a:pt x="245" y="119"/>
                    <a:pt x="245" y="119"/>
                  </a:cubicBezTo>
                  <a:cubicBezTo>
                    <a:pt x="225" y="131"/>
                    <a:pt x="207" y="144"/>
                    <a:pt x="190" y="159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105" y="276"/>
                    <a:pt x="105" y="276"/>
                    <a:pt x="105" y="276"/>
                  </a:cubicBezTo>
                  <a:cubicBezTo>
                    <a:pt x="96" y="297"/>
                    <a:pt x="89" y="318"/>
                    <a:pt x="84" y="34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84" y="486"/>
                    <a:pt x="84" y="486"/>
                    <a:pt x="84" y="486"/>
                  </a:cubicBezTo>
                  <a:cubicBezTo>
                    <a:pt x="89" y="508"/>
                    <a:pt x="96" y="529"/>
                    <a:pt x="105" y="550"/>
                  </a:cubicBezTo>
                  <a:cubicBezTo>
                    <a:pt x="48" y="614"/>
                    <a:pt x="48" y="614"/>
                    <a:pt x="48" y="614"/>
                  </a:cubicBezTo>
                  <a:cubicBezTo>
                    <a:pt x="112" y="702"/>
                    <a:pt x="112" y="702"/>
                    <a:pt x="112" y="702"/>
                  </a:cubicBezTo>
                  <a:cubicBezTo>
                    <a:pt x="190" y="667"/>
                    <a:pt x="190" y="667"/>
                    <a:pt x="190" y="667"/>
                  </a:cubicBezTo>
                  <a:cubicBezTo>
                    <a:pt x="207" y="682"/>
                    <a:pt x="226" y="695"/>
                    <a:pt x="245" y="707"/>
                  </a:cubicBezTo>
                  <a:cubicBezTo>
                    <a:pt x="236" y="792"/>
                    <a:pt x="236" y="792"/>
                    <a:pt x="236" y="792"/>
                  </a:cubicBezTo>
                  <a:cubicBezTo>
                    <a:pt x="340" y="826"/>
                    <a:pt x="340" y="826"/>
                    <a:pt x="340" y="826"/>
                  </a:cubicBezTo>
                  <a:cubicBezTo>
                    <a:pt x="383" y="752"/>
                    <a:pt x="383" y="752"/>
                    <a:pt x="383" y="752"/>
                  </a:cubicBezTo>
                  <a:cubicBezTo>
                    <a:pt x="394" y="753"/>
                    <a:pt x="406" y="753"/>
                    <a:pt x="417" y="753"/>
                  </a:cubicBezTo>
                  <a:cubicBezTo>
                    <a:pt x="428" y="753"/>
                    <a:pt x="440" y="753"/>
                    <a:pt x="451" y="752"/>
                  </a:cubicBezTo>
                  <a:cubicBezTo>
                    <a:pt x="494" y="826"/>
                    <a:pt x="494" y="826"/>
                    <a:pt x="494" y="826"/>
                  </a:cubicBezTo>
                  <a:cubicBezTo>
                    <a:pt x="597" y="792"/>
                    <a:pt x="597" y="792"/>
                    <a:pt x="597" y="792"/>
                  </a:cubicBezTo>
                  <a:cubicBezTo>
                    <a:pt x="589" y="707"/>
                    <a:pt x="589" y="707"/>
                    <a:pt x="589" y="707"/>
                  </a:cubicBezTo>
                  <a:cubicBezTo>
                    <a:pt x="608" y="695"/>
                    <a:pt x="626" y="682"/>
                    <a:pt x="643" y="667"/>
                  </a:cubicBezTo>
                  <a:cubicBezTo>
                    <a:pt x="722" y="702"/>
                    <a:pt x="722" y="702"/>
                    <a:pt x="722" y="702"/>
                  </a:cubicBezTo>
                  <a:cubicBezTo>
                    <a:pt x="786" y="613"/>
                    <a:pt x="786" y="613"/>
                    <a:pt x="786" y="613"/>
                  </a:cubicBezTo>
                  <a:cubicBezTo>
                    <a:pt x="728" y="550"/>
                    <a:pt x="728" y="550"/>
                    <a:pt x="728" y="550"/>
                  </a:cubicBezTo>
                  <a:cubicBezTo>
                    <a:pt x="737" y="529"/>
                    <a:pt x="745" y="508"/>
                    <a:pt x="749" y="485"/>
                  </a:cubicBezTo>
                  <a:cubicBezTo>
                    <a:pt x="833" y="467"/>
                    <a:pt x="833" y="467"/>
                    <a:pt x="833" y="467"/>
                  </a:cubicBezTo>
                  <a:cubicBezTo>
                    <a:pt x="833" y="358"/>
                    <a:pt x="833" y="358"/>
                    <a:pt x="833" y="358"/>
                  </a:cubicBezTo>
                  <a:cubicBezTo>
                    <a:pt x="749" y="340"/>
                    <a:pt x="749" y="340"/>
                    <a:pt x="749" y="340"/>
                  </a:cubicBezTo>
                  <a:cubicBezTo>
                    <a:pt x="744" y="318"/>
                    <a:pt x="737" y="296"/>
                    <a:pt x="728" y="276"/>
                  </a:cubicBezTo>
                  <a:cubicBezTo>
                    <a:pt x="786" y="212"/>
                    <a:pt x="786" y="212"/>
                    <a:pt x="786" y="212"/>
                  </a:cubicBezTo>
                  <a:cubicBezTo>
                    <a:pt x="721" y="124"/>
                    <a:pt x="721" y="124"/>
                    <a:pt x="721" y="124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26" y="144"/>
                    <a:pt x="608" y="130"/>
                    <a:pt x="588" y="119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39" y="73"/>
                    <a:pt x="428" y="72"/>
                    <a:pt x="416" y="72"/>
                  </a:cubicBezTo>
                  <a:close/>
                  <a:moveTo>
                    <a:pt x="718" y="413"/>
                  </a:moveTo>
                  <a:cubicBezTo>
                    <a:pt x="718" y="579"/>
                    <a:pt x="583" y="714"/>
                    <a:pt x="417" y="715"/>
                  </a:cubicBezTo>
                  <a:cubicBezTo>
                    <a:pt x="250" y="715"/>
                    <a:pt x="115" y="580"/>
                    <a:pt x="115" y="413"/>
                  </a:cubicBezTo>
                  <a:cubicBezTo>
                    <a:pt x="115" y="247"/>
                    <a:pt x="250" y="111"/>
                    <a:pt x="416" y="111"/>
                  </a:cubicBezTo>
                  <a:cubicBezTo>
                    <a:pt x="583" y="111"/>
                    <a:pt x="718" y="246"/>
                    <a:pt x="718" y="413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3668" y="2586"/>
              <a:ext cx="1026" cy="1017"/>
            </a:xfrm>
            <a:custGeom>
              <a:avLst/>
              <a:gdLst>
                <a:gd name="T0" fmla="*/ 344 w 688"/>
                <a:gd name="T1" fmla="*/ 60 h 682"/>
                <a:gd name="T2" fmla="*/ 316 w 688"/>
                <a:gd name="T3" fmla="*/ 61 h 682"/>
                <a:gd name="T4" fmla="*/ 280 w 688"/>
                <a:gd name="T5" fmla="*/ 0 h 682"/>
                <a:gd name="T6" fmla="*/ 195 w 688"/>
                <a:gd name="T7" fmla="*/ 28 h 682"/>
                <a:gd name="T8" fmla="*/ 202 w 688"/>
                <a:gd name="T9" fmla="*/ 98 h 682"/>
                <a:gd name="T10" fmla="*/ 157 w 688"/>
                <a:gd name="T11" fmla="*/ 131 h 682"/>
                <a:gd name="T12" fmla="*/ 92 w 688"/>
                <a:gd name="T13" fmla="*/ 103 h 682"/>
                <a:gd name="T14" fmla="*/ 39 w 688"/>
                <a:gd name="T15" fmla="*/ 175 h 682"/>
                <a:gd name="T16" fmla="*/ 87 w 688"/>
                <a:gd name="T17" fmla="*/ 228 h 682"/>
                <a:gd name="T18" fmla="*/ 69 w 688"/>
                <a:gd name="T19" fmla="*/ 281 h 682"/>
                <a:gd name="T20" fmla="*/ 0 w 688"/>
                <a:gd name="T21" fmla="*/ 296 h 682"/>
                <a:gd name="T22" fmla="*/ 0 w 688"/>
                <a:gd name="T23" fmla="*/ 386 h 682"/>
                <a:gd name="T24" fmla="*/ 69 w 688"/>
                <a:gd name="T25" fmla="*/ 401 h 682"/>
                <a:gd name="T26" fmla="*/ 87 w 688"/>
                <a:gd name="T27" fmla="*/ 454 h 682"/>
                <a:gd name="T28" fmla="*/ 39 w 688"/>
                <a:gd name="T29" fmla="*/ 507 h 682"/>
                <a:gd name="T30" fmla="*/ 93 w 688"/>
                <a:gd name="T31" fmla="*/ 580 h 682"/>
                <a:gd name="T32" fmla="*/ 157 w 688"/>
                <a:gd name="T33" fmla="*/ 551 h 682"/>
                <a:gd name="T34" fmla="*/ 202 w 688"/>
                <a:gd name="T35" fmla="*/ 584 h 682"/>
                <a:gd name="T36" fmla="*/ 195 w 688"/>
                <a:gd name="T37" fmla="*/ 654 h 682"/>
                <a:gd name="T38" fmla="*/ 281 w 688"/>
                <a:gd name="T39" fmla="*/ 682 h 682"/>
                <a:gd name="T40" fmla="*/ 316 w 688"/>
                <a:gd name="T41" fmla="*/ 621 h 682"/>
                <a:gd name="T42" fmla="*/ 344 w 688"/>
                <a:gd name="T43" fmla="*/ 622 h 682"/>
                <a:gd name="T44" fmla="*/ 372 w 688"/>
                <a:gd name="T45" fmla="*/ 621 h 682"/>
                <a:gd name="T46" fmla="*/ 408 w 688"/>
                <a:gd name="T47" fmla="*/ 682 h 682"/>
                <a:gd name="T48" fmla="*/ 493 w 688"/>
                <a:gd name="T49" fmla="*/ 654 h 682"/>
                <a:gd name="T50" fmla="*/ 486 w 688"/>
                <a:gd name="T51" fmla="*/ 584 h 682"/>
                <a:gd name="T52" fmla="*/ 531 w 688"/>
                <a:gd name="T53" fmla="*/ 551 h 682"/>
                <a:gd name="T54" fmla="*/ 596 w 688"/>
                <a:gd name="T55" fmla="*/ 579 h 682"/>
                <a:gd name="T56" fmla="*/ 649 w 688"/>
                <a:gd name="T57" fmla="*/ 506 h 682"/>
                <a:gd name="T58" fmla="*/ 601 w 688"/>
                <a:gd name="T59" fmla="*/ 454 h 682"/>
                <a:gd name="T60" fmla="*/ 619 w 688"/>
                <a:gd name="T61" fmla="*/ 401 h 682"/>
                <a:gd name="T62" fmla="*/ 688 w 688"/>
                <a:gd name="T63" fmla="*/ 386 h 682"/>
                <a:gd name="T64" fmla="*/ 688 w 688"/>
                <a:gd name="T65" fmla="*/ 296 h 682"/>
                <a:gd name="T66" fmla="*/ 619 w 688"/>
                <a:gd name="T67" fmla="*/ 281 h 682"/>
                <a:gd name="T68" fmla="*/ 601 w 688"/>
                <a:gd name="T69" fmla="*/ 228 h 682"/>
                <a:gd name="T70" fmla="*/ 649 w 688"/>
                <a:gd name="T71" fmla="*/ 175 h 682"/>
                <a:gd name="T72" fmla="*/ 596 w 688"/>
                <a:gd name="T73" fmla="*/ 102 h 682"/>
                <a:gd name="T74" fmla="*/ 531 w 688"/>
                <a:gd name="T75" fmla="*/ 131 h 682"/>
                <a:gd name="T76" fmla="*/ 486 w 688"/>
                <a:gd name="T77" fmla="*/ 98 h 682"/>
                <a:gd name="T78" fmla="*/ 493 w 688"/>
                <a:gd name="T79" fmla="*/ 28 h 682"/>
                <a:gd name="T80" fmla="*/ 407 w 688"/>
                <a:gd name="T81" fmla="*/ 0 h 682"/>
                <a:gd name="T82" fmla="*/ 372 w 688"/>
                <a:gd name="T83" fmla="*/ 61 h 682"/>
                <a:gd name="T84" fmla="*/ 344 w 688"/>
                <a:gd name="T85" fmla="*/ 60 h 682"/>
                <a:gd name="T86" fmla="*/ 593 w 688"/>
                <a:gd name="T87" fmla="*/ 341 h 682"/>
                <a:gd name="T88" fmla="*/ 344 w 688"/>
                <a:gd name="T89" fmla="*/ 590 h 682"/>
                <a:gd name="T90" fmla="*/ 95 w 688"/>
                <a:gd name="T91" fmla="*/ 341 h 682"/>
                <a:gd name="T92" fmla="*/ 344 w 688"/>
                <a:gd name="T93" fmla="*/ 92 h 682"/>
                <a:gd name="T94" fmla="*/ 593 w 688"/>
                <a:gd name="T95" fmla="*/ 34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8" h="682">
                  <a:moveTo>
                    <a:pt x="344" y="60"/>
                  </a:moveTo>
                  <a:cubicBezTo>
                    <a:pt x="334" y="60"/>
                    <a:pt x="325" y="60"/>
                    <a:pt x="316" y="61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195" y="28"/>
                    <a:pt x="195" y="28"/>
                    <a:pt x="195" y="28"/>
                  </a:cubicBezTo>
                  <a:cubicBezTo>
                    <a:pt x="202" y="98"/>
                    <a:pt x="202" y="98"/>
                    <a:pt x="202" y="98"/>
                  </a:cubicBezTo>
                  <a:cubicBezTo>
                    <a:pt x="186" y="108"/>
                    <a:pt x="171" y="119"/>
                    <a:pt x="157" y="131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79" y="245"/>
                    <a:pt x="73" y="263"/>
                    <a:pt x="69" y="281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73" y="419"/>
                    <a:pt x="79" y="437"/>
                    <a:pt x="87" y="454"/>
                  </a:cubicBezTo>
                  <a:cubicBezTo>
                    <a:pt x="39" y="507"/>
                    <a:pt x="39" y="507"/>
                    <a:pt x="39" y="507"/>
                  </a:cubicBezTo>
                  <a:cubicBezTo>
                    <a:pt x="93" y="580"/>
                    <a:pt x="93" y="580"/>
                    <a:pt x="93" y="580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71" y="563"/>
                    <a:pt x="186" y="574"/>
                    <a:pt x="202" y="584"/>
                  </a:cubicBezTo>
                  <a:cubicBezTo>
                    <a:pt x="195" y="654"/>
                    <a:pt x="195" y="654"/>
                    <a:pt x="195" y="654"/>
                  </a:cubicBezTo>
                  <a:cubicBezTo>
                    <a:pt x="281" y="682"/>
                    <a:pt x="281" y="682"/>
                    <a:pt x="281" y="682"/>
                  </a:cubicBezTo>
                  <a:cubicBezTo>
                    <a:pt x="316" y="621"/>
                    <a:pt x="316" y="621"/>
                    <a:pt x="316" y="621"/>
                  </a:cubicBezTo>
                  <a:cubicBezTo>
                    <a:pt x="325" y="622"/>
                    <a:pt x="335" y="622"/>
                    <a:pt x="344" y="622"/>
                  </a:cubicBezTo>
                  <a:cubicBezTo>
                    <a:pt x="354" y="622"/>
                    <a:pt x="363" y="621"/>
                    <a:pt x="372" y="621"/>
                  </a:cubicBezTo>
                  <a:cubicBezTo>
                    <a:pt x="408" y="682"/>
                    <a:pt x="408" y="682"/>
                    <a:pt x="408" y="682"/>
                  </a:cubicBezTo>
                  <a:cubicBezTo>
                    <a:pt x="493" y="654"/>
                    <a:pt x="493" y="654"/>
                    <a:pt x="493" y="654"/>
                  </a:cubicBezTo>
                  <a:cubicBezTo>
                    <a:pt x="486" y="584"/>
                    <a:pt x="486" y="584"/>
                    <a:pt x="486" y="584"/>
                  </a:cubicBezTo>
                  <a:cubicBezTo>
                    <a:pt x="502" y="574"/>
                    <a:pt x="517" y="563"/>
                    <a:pt x="531" y="551"/>
                  </a:cubicBezTo>
                  <a:cubicBezTo>
                    <a:pt x="596" y="579"/>
                    <a:pt x="596" y="579"/>
                    <a:pt x="596" y="579"/>
                  </a:cubicBezTo>
                  <a:cubicBezTo>
                    <a:pt x="649" y="506"/>
                    <a:pt x="649" y="506"/>
                    <a:pt x="649" y="506"/>
                  </a:cubicBezTo>
                  <a:cubicBezTo>
                    <a:pt x="601" y="454"/>
                    <a:pt x="601" y="454"/>
                    <a:pt x="601" y="454"/>
                  </a:cubicBezTo>
                  <a:cubicBezTo>
                    <a:pt x="609" y="437"/>
                    <a:pt x="615" y="419"/>
                    <a:pt x="619" y="401"/>
                  </a:cubicBezTo>
                  <a:cubicBezTo>
                    <a:pt x="688" y="386"/>
                    <a:pt x="688" y="386"/>
                    <a:pt x="688" y="386"/>
                  </a:cubicBezTo>
                  <a:cubicBezTo>
                    <a:pt x="688" y="296"/>
                    <a:pt x="688" y="296"/>
                    <a:pt x="688" y="296"/>
                  </a:cubicBezTo>
                  <a:cubicBezTo>
                    <a:pt x="619" y="281"/>
                    <a:pt x="619" y="281"/>
                    <a:pt x="619" y="281"/>
                  </a:cubicBezTo>
                  <a:cubicBezTo>
                    <a:pt x="615" y="262"/>
                    <a:pt x="609" y="245"/>
                    <a:pt x="601" y="228"/>
                  </a:cubicBezTo>
                  <a:cubicBezTo>
                    <a:pt x="649" y="175"/>
                    <a:pt x="649" y="175"/>
                    <a:pt x="649" y="175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31" y="131"/>
                    <a:pt x="531" y="131"/>
                    <a:pt x="531" y="131"/>
                  </a:cubicBezTo>
                  <a:cubicBezTo>
                    <a:pt x="517" y="119"/>
                    <a:pt x="502" y="108"/>
                    <a:pt x="486" y="98"/>
                  </a:cubicBezTo>
                  <a:cubicBezTo>
                    <a:pt x="493" y="28"/>
                    <a:pt x="493" y="28"/>
                    <a:pt x="493" y="28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372" y="61"/>
                    <a:pt x="372" y="61"/>
                    <a:pt x="372" y="61"/>
                  </a:cubicBezTo>
                  <a:cubicBezTo>
                    <a:pt x="363" y="60"/>
                    <a:pt x="353" y="60"/>
                    <a:pt x="344" y="60"/>
                  </a:cubicBezTo>
                  <a:close/>
                  <a:moveTo>
                    <a:pt x="593" y="341"/>
                  </a:moveTo>
                  <a:cubicBezTo>
                    <a:pt x="593" y="478"/>
                    <a:pt x="482" y="590"/>
                    <a:pt x="344" y="590"/>
                  </a:cubicBezTo>
                  <a:cubicBezTo>
                    <a:pt x="207" y="590"/>
                    <a:pt x="95" y="479"/>
                    <a:pt x="95" y="341"/>
                  </a:cubicBezTo>
                  <a:cubicBezTo>
                    <a:pt x="95" y="204"/>
                    <a:pt x="206" y="92"/>
                    <a:pt x="344" y="92"/>
                  </a:cubicBezTo>
                  <a:cubicBezTo>
                    <a:pt x="481" y="92"/>
                    <a:pt x="593" y="203"/>
                    <a:pt x="593" y="341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4320" y="1871"/>
              <a:ext cx="942" cy="934"/>
            </a:xfrm>
            <a:custGeom>
              <a:avLst/>
              <a:gdLst>
                <a:gd name="T0" fmla="*/ 315 w 631"/>
                <a:gd name="T1" fmla="*/ 55 h 626"/>
                <a:gd name="T2" fmla="*/ 289 w 631"/>
                <a:gd name="T3" fmla="*/ 57 h 626"/>
                <a:gd name="T4" fmla="*/ 257 w 631"/>
                <a:gd name="T5" fmla="*/ 0 h 626"/>
                <a:gd name="T6" fmla="*/ 178 w 631"/>
                <a:gd name="T7" fmla="*/ 26 h 626"/>
                <a:gd name="T8" fmla="*/ 185 w 631"/>
                <a:gd name="T9" fmla="*/ 91 h 626"/>
                <a:gd name="T10" fmla="*/ 144 w 631"/>
                <a:gd name="T11" fmla="*/ 121 h 626"/>
                <a:gd name="T12" fmla="*/ 84 w 631"/>
                <a:gd name="T13" fmla="*/ 94 h 626"/>
                <a:gd name="T14" fmla="*/ 36 w 631"/>
                <a:gd name="T15" fmla="*/ 161 h 626"/>
                <a:gd name="T16" fmla="*/ 79 w 631"/>
                <a:gd name="T17" fmla="*/ 210 h 626"/>
                <a:gd name="T18" fmla="*/ 63 w 631"/>
                <a:gd name="T19" fmla="*/ 258 h 626"/>
                <a:gd name="T20" fmla="*/ 0 w 631"/>
                <a:gd name="T21" fmla="*/ 272 h 626"/>
                <a:gd name="T22" fmla="*/ 0 w 631"/>
                <a:gd name="T23" fmla="*/ 354 h 626"/>
                <a:gd name="T24" fmla="*/ 63 w 631"/>
                <a:gd name="T25" fmla="*/ 368 h 626"/>
                <a:gd name="T26" fmla="*/ 79 w 631"/>
                <a:gd name="T27" fmla="*/ 417 h 626"/>
                <a:gd name="T28" fmla="*/ 36 w 631"/>
                <a:gd name="T29" fmla="*/ 465 h 626"/>
                <a:gd name="T30" fmla="*/ 85 w 631"/>
                <a:gd name="T31" fmla="*/ 532 h 626"/>
                <a:gd name="T32" fmla="*/ 144 w 631"/>
                <a:gd name="T33" fmla="*/ 506 h 626"/>
                <a:gd name="T34" fmla="*/ 185 w 631"/>
                <a:gd name="T35" fmla="*/ 536 h 626"/>
                <a:gd name="T36" fmla="*/ 179 w 631"/>
                <a:gd name="T37" fmla="*/ 600 h 626"/>
                <a:gd name="T38" fmla="*/ 257 w 631"/>
                <a:gd name="T39" fmla="*/ 626 h 626"/>
                <a:gd name="T40" fmla="*/ 290 w 631"/>
                <a:gd name="T41" fmla="*/ 570 h 626"/>
                <a:gd name="T42" fmla="*/ 315 w 631"/>
                <a:gd name="T43" fmla="*/ 571 h 626"/>
                <a:gd name="T44" fmla="*/ 341 w 631"/>
                <a:gd name="T45" fmla="*/ 569 h 626"/>
                <a:gd name="T46" fmla="*/ 374 w 631"/>
                <a:gd name="T47" fmla="*/ 626 h 626"/>
                <a:gd name="T48" fmla="*/ 452 w 631"/>
                <a:gd name="T49" fmla="*/ 600 h 626"/>
                <a:gd name="T50" fmla="*/ 445 w 631"/>
                <a:gd name="T51" fmla="*/ 535 h 626"/>
                <a:gd name="T52" fmla="*/ 487 w 631"/>
                <a:gd name="T53" fmla="*/ 505 h 626"/>
                <a:gd name="T54" fmla="*/ 546 w 631"/>
                <a:gd name="T55" fmla="*/ 532 h 626"/>
                <a:gd name="T56" fmla="*/ 595 w 631"/>
                <a:gd name="T57" fmla="*/ 465 h 626"/>
                <a:gd name="T58" fmla="*/ 551 w 631"/>
                <a:gd name="T59" fmla="*/ 416 h 626"/>
                <a:gd name="T60" fmla="*/ 567 w 631"/>
                <a:gd name="T61" fmla="*/ 368 h 626"/>
                <a:gd name="T62" fmla="*/ 631 w 631"/>
                <a:gd name="T63" fmla="*/ 354 h 626"/>
                <a:gd name="T64" fmla="*/ 631 w 631"/>
                <a:gd name="T65" fmla="*/ 271 h 626"/>
                <a:gd name="T66" fmla="*/ 567 w 631"/>
                <a:gd name="T67" fmla="*/ 258 h 626"/>
                <a:gd name="T68" fmla="*/ 551 w 631"/>
                <a:gd name="T69" fmla="*/ 209 h 626"/>
                <a:gd name="T70" fmla="*/ 594 w 631"/>
                <a:gd name="T71" fmla="*/ 161 h 626"/>
                <a:gd name="T72" fmla="*/ 546 w 631"/>
                <a:gd name="T73" fmla="*/ 94 h 626"/>
                <a:gd name="T74" fmla="*/ 487 w 631"/>
                <a:gd name="T75" fmla="*/ 120 h 626"/>
                <a:gd name="T76" fmla="*/ 445 w 631"/>
                <a:gd name="T77" fmla="*/ 90 h 626"/>
                <a:gd name="T78" fmla="*/ 452 w 631"/>
                <a:gd name="T79" fmla="*/ 26 h 626"/>
                <a:gd name="T80" fmla="*/ 373 w 631"/>
                <a:gd name="T81" fmla="*/ 0 h 626"/>
                <a:gd name="T82" fmla="*/ 341 w 631"/>
                <a:gd name="T83" fmla="*/ 56 h 626"/>
                <a:gd name="T84" fmla="*/ 315 w 631"/>
                <a:gd name="T85" fmla="*/ 55 h 626"/>
                <a:gd name="T86" fmla="*/ 544 w 631"/>
                <a:gd name="T87" fmla="*/ 313 h 626"/>
                <a:gd name="T88" fmla="*/ 315 w 631"/>
                <a:gd name="T89" fmla="*/ 541 h 626"/>
                <a:gd name="T90" fmla="*/ 87 w 631"/>
                <a:gd name="T91" fmla="*/ 313 h 626"/>
                <a:gd name="T92" fmla="*/ 315 w 631"/>
                <a:gd name="T93" fmla="*/ 85 h 626"/>
                <a:gd name="T94" fmla="*/ 544 w 631"/>
                <a:gd name="T95" fmla="*/ 31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1" h="626">
                  <a:moveTo>
                    <a:pt x="315" y="55"/>
                  </a:moveTo>
                  <a:cubicBezTo>
                    <a:pt x="306" y="55"/>
                    <a:pt x="298" y="56"/>
                    <a:pt x="289" y="57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70" y="99"/>
                    <a:pt x="156" y="109"/>
                    <a:pt x="144" y="121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79" y="210"/>
                    <a:pt x="79" y="210"/>
                    <a:pt x="79" y="210"/>
                  </a:cubicBezTo>
                  <a:cubicBezTo>
                    <a:pt x="72" y="225"/>
                    <a:pt x="67" y="241"/>
                    <a:pt x="63" y="258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7" y="385"/>
                    <a:pt x="72" y="401"/>
                    <a:pt x="79" y="417"/>
                  </a:cubicBezTo>
                  <a:cubicBezTo>
                    <a:pt x="36" y="465"/>
                    <a:pt x="36" y="465"/>
                    <a:pt x="36" y="465"/>
                  </a:cubicBezTo>
                  <a:cubicBezTo>
                    <a:pt x="85" y="532"/>
                    <a:pt x="85" y="532"/>
                    <a:pt x="85" y="532"/>
                  </a:cubicBezTo>
                  <a:cubicBezTo>
                    <a:pt x="144" y="506"/>
                    <a:pt x="144" y="506"/>
                    <a:pt x="144" y="506"/>
                  </a:cubicBezTo>
                  <a:cubicBezTo>
                    <a:pt x="157" y="517"/>
                    <a:pt x="171" y="527"/>
                    <a:pt x="185" y="536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257" y="626"/>
                    <a:pt x="257" y="626"/>
                    <a:pt x="257" y="626"/>
                  </a:cubicBezTo>
                  <a:cubicBezTo>
                    <a:pt x="290" y="570"/>
                    <a:pt x="290" y="570"/>
                    <a:pt x="290" y="570"/>
                  </a:cubicBezTo>
                  <a:cubicBezTo>
                    <a:pt x="298" y="570"/>
                    <a:pt x="307" y="571"/>
                    <a:pt x="315" y="571"/>
                  </a:cubicBezTo>
                  <a:cubicBezTo>
                    <a:pt x="324" y="571"/>
                    <a:pt x="333" y="570"/>
                    <a:pt x="341" y="569"/>
                  </a:cubicBezTo>
                  <a:cubicBezTo>
                    <a:pt x="374" y="626"/>
                    <a:pt x="374" y="626"/>
                    <a:pt x="374" y="626"/>
                  </a:cubicBezTo>
                  <a:cubicBezTo>
                    <a:pt x="452" y="600"/>
                    <a:pt x="452" y="600"/>
                    <a:pt x="452" y="600"/>
                  </a:cubicBezTo>
                  <a:cubicBezTo>
                    <a:pt x="445" y="535"/>
                    <a:pt x="445" y="535"/>
                    <a:pt x="445" y="535"/>
                  </a:cubicBezTo>
                  <a:cubicBezTo>
                    <a:pt x="460" y="527"/>
                    <a:pt x="474" y="517"/>
                    <a:pt x="487" y="505"/>
                  </a:cubicBezTo>
                  <a:cubicBezTo>
                    <a:pt x="546" y="532"/>
                    <a:pt x="546" y="532"/>
                    <a:pt x="546" y="532"/>
                  </a:cubicBezTo>
                  <a:cubicBezTo>
                    <a:pt x="595" y="465"/>
                    <a:pt x="595" y="465"/>
                    <a:pt x="595" y="465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8" y="401"/>
                    <a:pt x="563" y="385"/>
                    <a:pt x="567" y="368"/>
                  </a:cubicBezTo>
                  <a:cubicBezTo>
                    <a:pt x="631" y="354"/>
                    <a:pt x="631" y="354"/>
                    <a:pt x="631" y="354"/>
                  </a:cubicBezTo>
                  <a:cubicBezTo>
                    <a:pt x="631" y="271"/>
                    <a:pt x="631" y="271"/>
                    <a:pt x="631" y="271"/>
                  </a:cubicBezTo>
                  <a:cubicBezTo>
                    <a:pt x="567" y="258"/>
                    <a:pt x="567" y="258"/>
                    <a:pt x="567" y="258"/>
                  </a:cubicBezTo>
                  <a:cubicBezTo>
                    <a:pt x="563" y="241"/>
                    <a:pt x="558" y="225"/>
                    <a:pt x="551" y="209"/>
                  </a:cubicBezTo>
                  <a:cubicBezTo>
                    <a:pt x="594" y="161"/>
                    <a:pt x="594" y="161"/>
                    <a:pt x="594" y="161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487" y="120"/>
                    <a:pt x="487" y="120"/>
                    <a:pt x="487" y="120"/>
                  </a:cubicBezTo>
                  <a:cubicBezTo>
                    <a:pt x="474" y="109"/>
                    <a:pt x="460" y="99"/>
                    <a:pt x="445" y="90"/>
                  </a:cubicBezTo>
                  <a:cubicBezTo>
                    <a:pt x="452" y="26"/>
                    <a:pt x="452" y="26"/>
                    <a:pt x="452" y="26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41" y="56"/>
                    <a:pt x="341" y="56"/>
                    <a:pt x="341" y="56"/>
                  </a:cubicBezTo>
                  <a:cubicBezTo>
                    <a:pt x="332" y="56"/>
                    <a:pt x="324" y="55"/>
                    <a:pt x="315" y="55"/>
                  </a:cubicBezTo>
                  <a:close/>
                  <a:moveTo>
                    <a:pt x="544" y="313"/>
                  </a:moveTo>
                  <a:cubicBezTo>
                    <a:pt x="544" y="439"/>
                    <a:pt x="441" y="541"/>
                    <a:pt x="315" y="541"/>
                  </a:cubicBezTo>
                  <a:cubicBezTo>
                    <a:pt x="189" y="541"/>
                    <a:pt x="87" y="439"/>
                    <a:pt x="87" y="313"/>
                  </a:cubicBezTo>
                  <a:cubicBezTo>
                    <a:pt x="87" y="187"/>
                    <a:pt x="189" y="85"/>
                    <a:pt x="315" y="85"/>
                  </a:cubicBezTo>
                  <a:cubicBezTo>
                    <a:pt x="441" y="85"/>
                    <a:pt x="543" y="187"/>
                    <a:pt x="544" y="313"/>
                  </a:cubicBezTo>
                  <a:close/>
                </a:path>
              </a:pathLst>
            </a:custGeom>
            <a:solidFill>
              <a:srgbClr val="96C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6" name="Freeform 15"/>
          <p:cNvSpPr>
            <a:spLocks noEditPoints="1"/>
          </p:cNvSpPr>
          <p:nvPr/>
        </p:nvSpPr>
        <p:spPr>
          <a:xfrm>
            <a:off x="6862792" y="4471098"/>
            <a:ext cx="831850" cy="83343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32" h="132">
                <a:moveTo>
                  <a:pt x="108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1"/>
                  <a:pt x="11" y="132"/>
                  <a:pt x="2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21" y="132"/>
                  <a:pt x="132" y="121"/>
                  <a:pt x="132" y="108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2" y="11"/>
                  <a:pt x="121" y="0"/>
                  <a:pt x="108" y="0"/>
                </a:cubicBezTo>
                <a:moveTo>
                  <a:pt x="108" y="78"/>
                </a:moveTo>
                <a:cubicBezTo>
                  <a:pt x="78" y="78"/>
                  <a:pt x="78" y="78"/>
                  <a:pt x="78" y="78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78"/>
                  <a:pt x="54" y="78"/>
                  <a:pt x="54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54"/>
                  <a:pt x="24" y="54"/>
                  <a:pt x="2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4"/>
                  <a:pt x="54" y="24"/>
                  <a:pt x="54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54"/>
                  <a:pt x="78" y="54"/>
                  <a:pt x="78" y="54"/>
                </a:cubicBezTo>
                <a:cubicBezTo>
                  <a:pt x="108" y="54"/>
                  <a:pt x="108" y="54"/>
                  <a:pt x="108" y="54"/>
                </a:cubicBezTo>
                <a:lnTo>
                  <a:pt x="108" y="78"/>
                </a:lnTo>
                <a:close/>
              </a:path>
            </a:pathLst>
          </a:custGeom>
          <a:solidFill>
            <a:srgbClr val="53ABD2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8599702" y="2904247"/>
            <a:ext cx="509588" cy="581027"/>
            <a:chOff x="6326469" y="648820"/>
            <a:chExt cx="509588" cy="581026"/>
          </a:xfrm>
          <a:solidFill>
            <a:srgbClr val="59AFD8"/>
          </a:solidFill>
        </p:grpSpPr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6551894" y="648820"/>
              <a:ext cx="219075" cy="177800"/>
            </a:xfrm>
            <a:custGeom>
              <a:avLst/>
              <a:gdLst>
                <a:gd name="T0" fmla="*/ 39 w 62"/>
                <a:gd name="T1" fmla="*/ 12 h 50"/>
                <a:gd name="T2" fmla="*/ 39 w 62"/>
                <a:gd name="T3" fmla="*/ 12 h 50"/>
                <a:gd name="T4" fmla="*/ 45 w 62"/>
                <a:gd name="T5" fmla="*/ 14 h 50"/>
                <a:gd name="T6" fmla="*/ 46 w 62"/>
                <a:gd name="T7" fmla="*/ 18 h 50"/>
                <a:gd name="T8" fmla="*/ 40 w 62"/>
                <a:gd name="T9" fmla="*/ 29 h 50"/>
                <a:gd name="T10" fmla="*/ 20 w 62"/>
                <a:gd name="T11" fmla="*/ 38 h 50"/>
                <a:gd name="T12" fmla="*/ 17 w 62"/>
                <a:gd name="T13" fmla="*/ 38 h 50"/>
                <a:gd name="T14" fmla="*/ 17 w 62"/>
                <a:gd name="T15" fmla="*/ 38 h 50"/>
                <a:gd name="T16" fmla="*/ 26 w 62"/>
                <a:gd name="T17" fmla="*/ 18 h 50"/>
                <a:gd name="T18" fmla="*/ 39 w 62"/>
                <a:gd name="T19" fmla="*/ 12 h 50"/>
                <a:gd name="T20" fmla="*/ 39 w 62"/>
                <a:gd name="T21" fmla="*/ 0 h 50"/>
                <a:gd name="T22" fmla="*/ 17 w 62"/>
                <a:gd name="T23" fmla="*/ 9 h 50"/>
                <a:gd name="T24" fmla="*/ 8 w 62"/>
                <a:gd name="T25" fmla="*/ 47 h 50"/>
                <a:gd name="T26" fmla="*/ 20 w 62"/>
                <a:gd name="T27" fmla="*/ 50 h 50"/>
                <a:gd name="T28" fmla="*/ 49 w 62"/>
                <a:gd name="T29" fmla="*/ 38 h 50"/>
                <a:gd name="T30" fmla="*/ 53 w 62"/>
                <a:gd name="T31" fmla="*/ 5 h 50"/>
                <a:gd name="T32" fmla="*/ 39 w 62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50"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1" y="12"/>
                    <a:pt x="43" y="12"/>
                    <a:pt x="45" y="14"/>
                  </a:cubicBezTo>
                  <a:cubicBezTo>
                    <a:pt x="45" y="14"/>
                    <a:pt x="46" y="15"/>
                    <a:pt x="46" y="18"/>
                  </a:cubicBezTo>
                  <a:cubicBezTo>
                    <a:pt x="46" y="21"/>
                    <a:pt x="45" y="25"/>
                    <a:pt x="40" y="29"/>
                  </a:cubicBezTo>
                  <a:cubicBezTo>
                    <a:pt x="35" y="34"/>
                    <a:pt x="26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5"/>
                    <a:pt x="18" y="25"/>
                    <a:pt x="26" y="18"/>
                  </a:cubicBezTo>
                  <a:cubicBezTo>
                    <a:pt x="30" y="14"/>
                    <a:pt x="35" y="12"/>
                    <a:pt x="39" y="12"/>
                  </a:cubicBezTo>
                  <a:moveTo>
                    <a:pt x="39" y="0"/>
                  </a:moveTo>
                  <a:cubicBezTo>
                    <a:pt x="32" y="0"/>
                    <a:pt x="24" y="3"/>
                    <a:pt x="17" y="9"/>
                  </a:cubicBezTo>
                  <a:cubicBezTo>
                    <a:pt x="6" y="19"/>
                    <a:pt x="0" y="38"/>
                    <a:pt x="8" y="47"/>
                  </a:cubicBezTo>
                  <a:cubicBezTo>
                    <a:pt x="11" y="49"/>
                    <a:pt x="15" y="50"/>
                    <a:pt x="20" y="50"/>
                  </a:cubicBezTo>
                  <a:cubicBezTo>
                    <a:pt x="29" y="50"/>
                    <a:pt x="41" y="45"/>
                    <a:pt x="49" y="38"/>
                  </a:cubicBezTo>
                  <a:cubicBezTo>
                    <a:pt x="60" y="28"/>
                    <a:pt x="62" y="13"/>
                    <a:pt x="53" y="5"/>
                  </a:cubicBezTo>
                  <a:cubicBezTo>
                    <a:pt x="50" y="1"/>
                    <a:pt x="45" y="0"/>
                    <a:pt x="39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389969" y="648820"/>
              <a:ext cx="219075" cy="177800"/>
            </a:xfrm>
            <a:custGeom>
              <a:avLst/>
              <a:gdLst>
                <a:gd name="T0" fmla="*/ 23 w 62"/>
                <a:gd name="T1" fmla="*/ 12 h 50"/>
                <a:gd name="T2" fmla="*/ 36 w 62"/>
                <a:gd name="T3" fmla="*/ 18 h 50"/>
                <a:gd name="T4" fmla="*/ 45 w 62"/>
                <a:gd name="T5" fmla="*/ 38 h 50"/>
                <a:gd name="T6" fmla="*/ 42 w 62"/>
                <a:gd name="T7" fmla="*/ 38 h 50"/>
                <a:gd name="T8" fmla="*/ 22 w 62"/>
                <a:gd name="T9" fmla="*/ 29 h 50"/>
                <a:gd name="T10" fmla="*/ 16 w 62"/>
                <a:gd name="T11" fmla="*/ 18 h 50"/>
                <a:gd name="T12" fmla="*/ 17 w 62"/>
                <a:gd name="T13" fmla="*/ 14 h 50"/>
                <a:gd name="T14" fmla="*/ 23 w 62"/>
                <a:gd name="T15" fmla="*/ 12 h 50"/>
                <a:gd name="T16" fmla="*/ 23 w 62"/>
                <a:gd name="T17" fmla="*/ 0 h 50"/>
                <a:gd name="T18" fmla="*/ 9 w 62"/>
                <a:gd name="T19" fmla="*/ 5 h 50"/>
                <a:gd name="T20" fmla="*/ 13 w 62"/>
                <a:gd name="T21" fmla="*/ 38 h 50"/>
                <a:gd name="T22" fmla="*/ 42 w 62"/>
                <a:gd name="T23" fmla="*/ 50 h 50"/>
                <a:gd name="T24" fmla="*/ 54 w 62"/>
                <a:gd name="T25" fmla="*/ 47 h 50"/>
                <a:gd name="T26" fmla="*/ 45 w 62"/>
                <a:gd name="T27" fmla="*/ 9 h 50"/>
                <a:gd name="T28" fmla="*/ 23 w 62"/>
                <a:gd name="T2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50">
                  <a:moveTo>
                    <a:pt x="23" y="12"/>
                  </a:moveTo>
                  <a:cubicBezTo>
                    <a:pt x="27" y="12"/>
                    <a:pt x="32" y="14"/>
                    <a:pt x="36" y="18"/>
                  </a:cubicBezTo>
                  <a:cubicBezTo>
                    <a:pt x="44" y="25"/>
                    <a:pt x="46" y="35"/>
                    <a:pt x="45" y="38"/>
                  </a:cubicBezTo>
                  <a:cubicBezTo>
                    <a:pt x="45" y="38"/>
                    <a:pt x="45" y="38"/>
                    <a:pt x="42" y="38"/>
                  </a:cubicBezTo>
                  <a:cubicBezTo>
                    <a:pt x="36" y="38"/>
                    <a:pt x="27" y="34"/>
                    <a:pt x="22" y="29"/>
                  </a:cubicBezTo>
                  <a:cubicBezTo>
                    <a:pt x="17" y="25"/>
                    <a:pt x="16" y="21"/>
                    <a:pt x="16" y="18"/>
                  </a:cubicBezTo>
                  <a:cubicBezTo>
                    <a:pt x="16" y="15"/>
                    <a:pt x="17" y="14"/>
                    <a:pt x="17" y="14"/>
                  </a:cubicBezTo>
                  <a:cubicBezTo>
                    <a:pt x="19" y="12"/>
                    <a:pt x="21" y="12"/>
                    <a:pt x="23" y="12"/>
                  </a:cubicBezTo>
                  <a:moveTo>
                    <a:pt x="23" y="0"/>
                  </a:moveTo>
                  <a:cubicBezTo>
                    <a:pt x="17" y="0"/>
                    <a:pt x="12" y="1"/>
                    <a:pt x="9" y="5"/>
                  </a:cubicBezTo>
                  <a:cubicBezTo>
                    <a:pt x="0" y="13"/>
                    <a:pt x="2" y="28"/>
                    <a:pt x="13" y="38"/>
                  </a:cubicBezTo>
                  <a:cubicBezTo>
                    <a:pt x="21" y="45"/>
                    <a:pt x="33" y="50"/>
                    <a:pt x="42" y="50"/>
                  </a:cubicBezTo>
                  <a:cubicBezTo>
                    <a:pt x="47" y="50"/>
                    <a:pt x="51" y="49"/>
                    <a:pt x="54" y="47"/>
                  </a:cubicBezTo>
                  <a:cubicBezTo>
                    <a:pt x="62" y="38"/>
                    <a:pt x="56" y="19"/>
                    <a:pt x="45" y="9"/>
                  </a:cubicBezTo>
                  <a:cubicBezTo>
                    <a:pt x="38" y="3"/>
                    <a:pt x="30" y="0"/>
                    <a:pt x="23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6602694" y="804395"/>
              <a:ext cx="233363" cy="192088"/>
            </a:xfrm>
            <a:custGeom>
              <a:avLst/>
              <a:gdLst>
                <a:gd name="T0" fmla="*/ 66 w 66"/>
                <a:gd name="T1" fmla="*/ 54 h 54"/>
                <a:gd name="T2" fmla="*/ 66 w 66"/>
                <a:gd name="T3" fmla="*/ 12 h 54"/>
                <a:gd name="T4" fmla="*/ 54 w 66"/>
                <a:gd name="T5" fmla="*/ 0 h 54"/>
                <a:gd name="T6" fmla="*/ 0 w 66"/>
                <a:gd name="T7" fmla="*/ 0 h 54"/>
                <a:gd name="T8" fmla="*/ 0 w 66"/>
                <a:gd name="T9" fmla="*/ 54 h 54"/>
                <a:gd name="T10" fmla="*/ 66 w 66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66" y="54"/>
                  </a:moveTo>
                  <a:cubicBezTo>
                    <a:pt x="66" y="12"/>
                    <a:pt x="66" y="12"/>
                    <a:pt x="66" y="12"/>
                  </a:cubicBezTo>
                  <a:cubicBezTo>
                    <a:pt x="66" y="6"/>
                    <a:pt x="61" y="0"/>
                    <a:pt x="5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6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6602694" y="1037758"/>
              <a:ext cx="233363" cy="192088"/>
            </a:xfrm>
            <a:custGeom>
              <a:avLst/>
              <a:gdLst>
                <a:gd name="T0" fmla="*/ 0 w 66"/>
                <a:gd name="T1" fmla="*/ 0 h 54"/>
                <a:gd name="T2" fmla="*/ 0 w 66"/>
                <a:gd name="T3" fmla="*/ 54 h 54"/>
                <a:gd name="T4" fmla="*/ 54 w 66"/>
                <a:gd name="T5" fmla="*/ 54 h 54"/>
                <a:gd name="T6" fmla="*/ 66 w 66"/>
                <a:gd name="T7" fmla="*/ 42 h 54"/>
                <a:gd name="T8" fmla="*/ 66 w 66"/>
                <a:gd name="T9" fmla="*/ 0 h 54"/>
                <a:gd name="T10" fmla="*/ 0 w 66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61" y="54"/>
                    <a:pt x="66" y="49"/>
                    <a:pt x="66" y="42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6326469" y="804395"/>
              <a:ext cx="233363" cy="192088"/>
            </a:xfrm>
            <a:custGeom>
              <a:avLst/>
              <a:gdLst>
                <a:gd name="T0" fmla="*/ 66 w 66"/>
                <a:gd name="T1" fmla="*/ 54 h 54"/>
                <a:gd name="T2" fmla="*/ 66 w 66"/>
                <a:gd name="T3" fmla="*/ 0 h 54"/>
                <a:gd name="T4" fmla="*/ 12 w 66"/>
                <a:gd name="T5" fmla="*/ 0 h 54"/>
                <a:gd name="T6" fmla="*/ 0 w 66"/>
                <a:gd name="T7" fmla="*/ 12 h 54"/>
                <a:gd name="T8" fmla="*/ 0 w 66"/>
                <a:gd name="T9" fmla="*/ 54 h 54"/>
                <a:gd name="T10" fmla="*/ 66 w 66"/>
                <a:gd name="T1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66" y="54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6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6326469" y="1037758"/>
              <a:ext cx="233363" cy="192088"/>
            </a:xfrm>
            <a:custGeom>
              <a:avLst/>
              <a:gdLst>
                <a:gd name="T0" fmla="*/ 0 w 66"/>
                <a:gd name="T1" fmla="*/ 0 h 54"/>
                <a:gd name="T2" fmla="*/ 0 w 66"/>
                <a:gd name="T3" fmla="*/ 42 h 54"/>
                <a:gd name="T4" fmla="*/ 12 w 66"/>
                <a:gd name="T5" fmla="*/ 54 h 54"/>
                <a:gd name="T6" fmla="*/ 66 w 66"/>
                <a:gd name="T7" fmla="*/ 54 h 54"/>
                <a:gd name="T8" fmla="*/ 66 w 66"/>
                <a:gd name="T9" fmla="*/ 0 h 54"/>
                <a:gd name="T10" fmla="*/ 0 w 66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54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9156120" y="4991016"/>
            <a:ext cx="550863" cy="466725"/>
            <a:chOff x="9259888" y="3257550"/>
            <a:chExt cx="550863" cy="466725"/>
          </a:xfrm>
          <a:solidFill>
            <a:srgbClr val="59AFD8"/>
          </a:solidFill>
        </p:grpSpPr>
        <p:sp>
          <p:nvSpPr>
            <p:cNvPr id="25" name="Rectangle 111"/>
            <p:cNvSpPr>
              <a:spLocks noChangeArrowheads="1"/>
            </p:cNvSpPr>
            <p:nvPr/>
          </p:nvSpPr>
          <p:spPr bwMode="auto">
            <a:xfrm>
              <a:off x="9366251" y="3468688"/>
              <a:ext cx="41275" cy="857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6" name="Freeform 112"/>
            <p:cNvSpPr>
              <a:spLocks noEditPoints="1"/>
            </p:cNvSpPr>
            <p:nvPr/>
          </p:nvSpPr>
          <p:spPr bwMode="auto">
            <a:xfrm>
              <a:off x="9259888" y="3257550"/>
              <a:ext cx="550863" cy="233363"/>
            </a:xfrm>
            <a:custGeom>
              <a:avLst/>
              <a:gdLst>
                <a:gd name="T0" fmla="*/ 114 w 156"/>
                <a:gd name="T1" fmla="*/ 24 h 66"/>
                <a:gd name="T2" fmla="*/ 114 w 156"/>
                <a:gd name="T3" fmla="*/ 23 h 66"/>
                <a:gd name="T4" fmla="*/ 114 w 156"/>
                <a:gd name="T5" fmla="*/ 18 h 66"/>
                <a:gd name="T6" fmla="*/ 96 w 156"/>
                <a:gd name="T7" fmla="*/ 0 h 66"/>
                <a:gd name="T8" fmla="*/ 60 w 156"/>
                <a:gd name="T9" fmla="*/ 0 h 66"/>
                <a:gd name="T10" fmla="*/ 42 w 156"/>
                <a:gd name="T11" fmla="*/ 18 h 66"/>
                <a:gd name="T12" fmla="*/ 42 w 156"/>
                <a:gd name="T13" fmla="*/ 24 h 66"/>
                <a:gd name="T14" fmla="*/ 0 w 156"/>
                <a:gd name="T15" fmla="*/ 24 h 66"/>
                <a:gd name="T16" fmla="*/ 0 w 156"/>
                <a:gd name="T17" fmla="*/ 66 h 66"/>
                <a:gd name="T18" fmla="*/ 24 w 156"/>
                <a:gd name="T19" fmla="*/ 66 h 66"/>
                <a:gd name="T20" fmla="*/ 24 w 156"/>
                <a:gd name="T21" fmla="*/ 54 h 66"/>
                <a:gd name="T22" fmla="*/ 48 w 156"/>
                <a:gd name="T23" fmla="*/ 54 h 66"/>
                <a:gd name="T24" fmla="*/ 48 w 156"/>
                <a:gd name="T25" fmla="*/ 66 h 66"/>
                <a:gd name="T26" fmla="*/ 108 w 156"/>
                <a:gd name="T27" fmla="*/ 66 h 66"/>
                <a:gd name="T28" fmla="*/ 108 w 156"/>
                <a:gd name="T29" fmla="*/ 54 h 66"/>
                <a:gd name="T30" fmla="*/ 132 w 156"/>
                <a:gd name="T31" fmla="*/ 54 h 66"/>
                <a:gd name="T32" fmla="*/ 132 w 156"/>
                <a:gd name="T33" fmla="*/ 66 h 66"/>
                <a:gd name="T34" fmla="*/ 156 w 156"/>
                <a:gd name="T35" fmla="*/ 66 h 66"/>
                <a:gd name="T36" fmla="*/ 156 w 156"/>
                <a:gd name="T37" fmla="*/ 24 h 66"/>
                <a:gd name="T38" fmla="*/ 114 w 156"/>
                <a:gd name="T39" fmla="*/ 24 h 66"/>
                <a:gd name="T40" fmla="*/ 54 w 156"/>
                <a:gd name="T41" fmla="*/ 18 h 66"/>
                <a:gd name="T42" fmla="*/ 60 w 156"/>
                <a:gd name="T43" fmla="*/ 12 h 66"/>
                <a:gd name="T44" fmla="*/ 96 w 156"/>
                <a:gd name="T45" fmla="*/ 12 h 66"/>
                <a:gd name="T46" fmla="*/ 102 w 156"/>
                <a:gd name="T47" fmla="*/ 18 h 66"/>
                <a:gd name="T48" fmla="*/ 102 w 156"/>
                <a:gd name="T49" fmla="*/ 24 h 66"/>
                <a:gd name="T50" fmla="*/ 54 w 156"/>
                <a:gd name="T51" fmla="*/ 24 h 66"/>
                <a:gd name="T52" fmla="*/ 54 w 156"/>
                <a:gd name="T53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" h="66">
                  <a:moveTo>
                    <a:pt x="114" y="24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4" y="6"/>
                    <a:pt x="105" y="0"/>
                    <a:pt x="9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8" y="0"/>
                    <a:pt x="42" y="9"/>
                    <a:pt x="42" y="18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56" y="66"/>
                    <a:pt x="156" y="66"/>
                    <a:pt x="156" y="66"/>
                  </a:cubicBezTo>
                  <a:cubicBezTo>
                    <a:pt x="156" y="24"/>
                    <a:pt x="156" y="24"/>
                    <a:pt x="156" y="24"/>
                  </a:cubicBezTo>
                  <a:lnTo>
                    <a:pt x="114" y="24"/>
                  </a:lnTo>
                  <a:close/>
                  <a:moveTo>
                    <a:pt x="54" y="18"/>
                  </a:moveTo>
                  <a:cubicBezTo>
                    <a:pt x="54" y="18"/>
                    <a:pt x="54" y="12"/>
                    <a:pt x="60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102" y="12"/>
                    <a:pt x="102" y="18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54" y="24"/>
                    <a:pt x="54" y="24"/>
                    <a:pt x="54" y="24"/>
                  </a:cubicBezTo>
                  <a:lnTo>
                    <a:pt x="5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7" name="Freeform 113"/>
            <p:cNvSpPr/>
            <p:nvPr/>
          </p:nvSpPr>
          <p:spPr bwMode="auto">
            <a:xfrm>
              <a:off x="9280526" y="3511550"/>
              <a:ext cx="509588" cy="212725"/>
            </a:xfrm>
            <a:custGeom>
              <a:avLst/>
              <a:gdLst>
                <a:gd name="T0" fmla="*/ 281 w 321"/>
                <a:gd name="T1" fmla="*/ 40 h 134"/>
                <a:gd name="T2" fmla="*/ 227 w 321"/>
                <a:gd name="T3" fmla="*/ 40 h 134"/>
                <a:gd name="T4" fmla="*/ 227 w 321"/>
                <a:gd name="T5" fmla="*/ 0 h 134"/>
                <a:gd name="T6" fmla="*/ 94 w 321"/>
                <a:gd name="T7" fmla="*/ 0 h 134"/>
                <a:gd name="T8" fmla="*/ 94 w 321"/>
                <a:gd name="T9" fmla="*/ 40 h 134"/>
                <a:gd name="T10" fmla="*/ 40 w 321"/>
                <a:gd name="T11" fmla="*/ 40 h 134"/>
                <a:gd name="T12" fmla="*/ 40 w 321"/>
                <a:gd name="T13" fmla="*/ 0 h 134"/>
                <a:gd name="T14" fmla="*/ 0 w 321"/>
                <a:gd name="T15" fmla="*/ 0 h 134"/>
                <a:gd name="T16" fmla="*/ 0 w 321"/>
                <a:gd name="T17" fmla="*/ 134 h 134"/>
                <a:gd name="T18" fmla="*/ 321 w 321"/>
                <a:gd name="T19" fmla="*/ 134 h 134"/>
                <a:gd name="T20" fmla="*/ 321 w 321"/>
                <a:gd name="T21" fmla="*/ 0 h 134"/>
                <a:gd name="T22" fmla="*/ 281 w 321"/>
                <a:gd name="T23" fmla="*/ 0 h 134"/>
                <a:gd name="T24" fmla="*/ 281 w 321"/>
                <a:gd name="T25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" h="134">
                  <a:moveTo>
                    <a:pt x="281" y="40"/>
                  </a:moveTo>
                  <a:lnTo>
                    <a:pt x="227" y="40"/>
                  </a:lnTo>
                  <a:lnTo>
                    <a:pt x="227" y="0"/>
                  </a:lnTo>
                  <a:lnTo>
                    <a:pt x="94" y="0"/>
                  </a:lnTo>
                  <a:lnTo>
                    <a:pt x="94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134"/>
                  </a:lnTo>
                  <a:lnTo>
                    <a:pt x="321" y="134"/>
                  </a:lnTo>
                  <a:lnTo>
                    <a:pt x="321" y="0"/>
                  </a:lnTo>
                  <a:lnTo>
                    <a:pt x="281" y="0"/>
                  </a:lnTo>
                  <a:lnTo>
                    <a:pt x="2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Rectangle 114"/>
            <p:cNvSpPr>
              <a:spLocks noChangeArrowheads="1"/>
            </p:cNvSpPr>
            <p:nvPr/>
          </p:nvSpPr>
          <p:spPr bwMode="auto">
            <a:xfrm>
              <a:off x="9663113" y="3468688"/>
              <a:ext cx="41275" cy="857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9" name="Freeform 31"/>
          <p:cNvSpPr/>
          <p:nvPr/>
        </p:nvSpPr>
        <p:spPr>
          <a:xfrm>
            <a:off x="10150504" y="3769423"/>
            <a:ext cx="509588" cy="5095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44" h="144">
                <a:moveTo>
                  <a:pt x="72" y="36"/>
                </a:moveTo>
                <a:cubicBezTo>
                  <a:pt x="48" y="0"/>
                  <a:pt x="0" y="21"/>
                  <a:pt x="0" y="61"/>
                </a:cubicBezTo>
                <a:cubicBezTo>
                  <a:pt x="0" y="87"/>
                  <a:pt x="24" y="106"/>
                  <a:pt x="42" y="120"/>
                </a:cubicBezTo>
                <a:cubicBezTo>
                  <a:pt x="61" y="135"/>
                  <a:pt x="66" y="138"/>
                  <a:pt x="72" y="144"/>
                </a:cubicBezTo>
                <a:cubicBezTo>
                  <a:pt x="78" y="138"/>
                  <a:pt x="83" y="135"/>
                  <a:pt x="102" y="120"/>
                </a:cubicBezTo>
                <a:cubicBezTo>
                  <a:pt x="120" y="106"/>
                  <a:pt x="144" y="87"/>
                  <a:pt x="144" y="60"/>
                </a:cubicBezTo>
                <a:cubicBezTo>
                  <a:pt x="144" y="21"/>
                  <a:pt x="96" y="0"/>
                  <a:pt x="72" y="36"/>
                </a:cubicBezTo>
              </a:path>
            </a:pathLst>
          </a:custGeom>
          <a:solidFill>
            <a:srgbClr val="53ABD2"/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2" name="文本框 37"/>
          <p:cNvSpPr txBox="1"/>
          <p:nvPr/>
        </p:nvSpPr>
        <p:spPr>
          <a:xfrm>
            <a:off x="6625669" y="1449215"/>
            <a:ext cx="374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b="1" dirty="0" smtClean="0"/>
              <a:t>ER </a:t>
            </a:r>
            <a:r>
              <a:rPr lang="zh-CN" altLang="en-US" b="1" dirty="0" smtClean="0"/>
              <a:t>分析 </a:t>
            </a:r>
            <a:r>
              <a:rPr lang="en-US" altLang="zh-CN" b="1" dirty="0" smtClean="0"/>
              <a:t>+ </a:t>
            </a:r>
            <a:r>
              <a:rPr lang="zh-CN" altLang="en-US" b="1" dirty="0" smtClean="0"/>
              <a:t>表结构设计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84000" y="1728000"/>
            <a:ext cx="4118400" cy="426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 build="p"/>
      <p:bldP spid="34" grpId="0"/>
      <p:bldP spid="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系统安全与权限设计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8901304" y="4859480"/>
            <a:ext cx="3595400" cy="2322710"/>
          </a:xfrm>
          <a:prstGeom prst="rect">
            <a:avLst/>
          </a:prstGeom>
        </p:spPr>
      </p:pic>
      <p:sp>
        <p:nvSpPr>
          <p:cNvPr id="35" name="Freeform 7"/>
          <p:cNvSpPr>
            <a:spLocks noEditPoints="1"/>
          </p:cNvSpPr>
          <p:nvPr/>
        </p:nvSpPr>
        <p:spPr>
          <a:xfrm>
            <a:off x="1217613" y="2487613"/>
            <a:ext cx="846137" cy="8461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0" name="Freeform 27"/>
          <p:cNvSpPr>
            <a:spLocks noEditPoints="1"/>
          </p:cNvSpPr>
          <p:nvPr/>
        </p:nvSpPr>
        <p:spPr>
          <a:xfrm>
            <a:off x="9982200" y="2587625"/>
            <a:ext cx="977900" cy="7000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1" name="Text Placeholder 11"/>
          <p:cNvSpPr txBox="1">
            <a:spLocks/>
          </p:cNvSpPr>
          <p:nvPr/>
        </p:nvSpPr>
        <p:spPr>
          <a:xfrm>
            <a:off x="613779" y="4425582"/>
            <a:ext cx="1968344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</a:t>
            </a:r>
            <a:r>
              <a:rPr lang="en-US" altLang="zh-CN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,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42" name="Text Placeholder 10"/>
          <p:cNvSpPr txBox="1">
            <a:spLocks/>
          </p:cNvSpPr>
          <p:nvPr/>
        </p:nvSpPr>
        <p:spPr>
          <a:xfrm>
            <a:off x="801406" y="4099103"/>
            <a:ext cx="1593089" cy="275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请替换文字内容</a:t>
            </a:r>
            <a:endParaRPr lang="en-AU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43" name="Text Placeholder 11"/>
          <p:cNvSpPr txBox="1">
            <a:spLocks/>
          </p:cNvSpPr>
          <p:nvPr/>
        </p:nvSpPr>
        <p:spPr>
          <a:xfrm>
            <a:off x="2831647" y="4425582"/>
            <a:ext cx="1968344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</a:t>
            </a:r>
            <a:r>
              <a:rPr lang="en-US" altLang="zh-CN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,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44" name="Text Placeholder 10"/>
          <p:cNvSpPr txBox="1">
            <a:spLocks/>
          </p:cNvSpPr>
          <p:nvPr/>
        </p:nvSpPr>
        <p:spPr>
          <a:xfrm>
            <a:off x="3019274" y="4099103"/>
            <a:ext cx="1593089" cy="275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请替换文字内容</a:t>
            </a:r>
            <a:endParaRPr lang="en-AU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45" name="Text Placeholder 11"/>
          <p:cNvSpPr txBox="1">
            <a:spLocks/>
          </p:cNvSpPr>
          <p:nvPr/>
        </p:nvSpPr>
        <p:spPr>
          <a:xfrm>
            <a:off x="5092244" y="3904289"/>
            <a:ext cx="1968344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</a:t>
            </a:r>
            <a:r>
              <a:rPr lang="en-US" altLang="zh-CN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,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47" name="Text Placeholder 11"/>
          <p:cNvSpPr txBox="1">
            <a:spLocks/>
          </p:cNvSpPr>
          <p:nvPr/>
        </p:nvSpPr>
        <p:spPr>
          <a:xfrm>
            <a:off x="7310112" y="3872954"/>
            <a:ext cx="1968344" cy="66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Please replace text, click add relevant headline, modify the text content</a:t>
            </a:r>
            <a:r>
              <a:rPr lang="en-US" altLang="zh-CN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,</a:t>
            </a:r>
            <a:endParaRPr lang="en-AU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48" name="Text Placeholder 10"/>
          <p:cNvSpPr txBox="1">
            <a:spLocks/>
          </p:cNvSpPr>
          <p:nvPr/>
        </p:nvSpPr>
        <p:spPr>
          <a:xfrm>
            <a:off x="7497739" y="3546475"/>
            <a:ext cx="1593089" cy="275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请替换文字内容</a:t>
            </a:r>
            <a:endParaRPr lang="en-AU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sp>
        <p:nvSpPr>
          <p:cNvPr id="51" name="Text Placeholder 10"/>
          <p:cNvSpPr txBox="1">
            <a:spLocks/>
          </p:cNvSpPr>
          <p:nvPr/>
        </p:nvSpPr>
        <p:spPr>
          <a:xfrm>
            <a:off x="9717630" y="3546475"/>
            <a:ext cx="1593089" cy="275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华文细黑"/>
              </a:rPr>
              <a:t>请替换文字内容</a:t>
            </a:r>
            <a:endParaRPr lang="en-AU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华文细黑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-1064518" y="-705259"/>
            <a:ext cx="3595400" cy="2322710"/>
          </a:xfrm>
          <a:prstGeom prst="rect">
            <a:avLst/>
          </a:prstGeom>
        </p:spPr>
      </p:pic>
      <p:sp>
        <p:nvSpPr>
          <p:cNvPr id="80" name="矩形 29"/>
          <p:cNvSpPr/>
          <p:nvPr/>
        </p:nvSpPr>
        <p:spPr>
          <a:xfrm>
            <a:off x="7099300" y="2535786"/>
            <a:ext cx="57900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81" name="矩形 30"/>
          <p:cNvSpPr/>
          <p:nvPr/>
        </p:nvSpPr>
        <p:spPr>
          <a:xfrm>
            <a:off x="7029450" y="4975774"/>
            <a:ext cx="57900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82" name="矩形 31"/>
          <p:cNvSpPr/>
          <p:nvPr/>
        </p:nvSpPr>
        <p:spPr>
          <a:xfrm>
            <a:off x="4580071" y="5417692"/>
            <a:ext cx="57900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28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4" name="组合 88"/>
          <p:cNvGrpSpPr/>
          <p:nvPr/>
        </p:nvGrpSpPr>
        <p:grpSpPr>
          <a:xfrm>
            <a:off x="2033899" y="1345090"/>
            <a:ext cx="3247654" cy="1682202"/>
            <a:chOff x="6870822" y="2194564"/>
            <a:chExt cx="4711271" cy="1682202"/>
          </a:xfrm>
        </p:grpSpPr>
        <p:sp>
          <p:nvSpPr>
            <p:cNvPr id="90" name="文本框 22"/>
            <p:cNvSpPr txBox="1"/>
            <p:nvPr/>
          </p:nvSpPr>
          <p:spPr>
            <a:xfrm>
              <a:off x="6928485" y="2470162"/>
              <a:ext cx="4653608" cy="1406604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600" dirty="0" smtClean="0"/>
                <a:t>数据</a:t>
              </a:r>
              <a:r>
                <a:rPr lang="zh-CN" altLang="en-US" sz="1600" dirty="0" smtClean="0"/>
                <a:t>丢失</a:t>
              </a:r>
              <a:endParaRPr lang="en-US" altLang="zh-CN" sz="1600" dirty="0" smtClean="0"/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600" dirty="0" smtClean="0"/>
                <a:t>软件</a:t>
              </a:r>
              <a:r>
                <a:rPr lang="zh-CN" altLang="en-US" sz="1600" dirty="0" smtClean="0"/>
                <a:t>出现 </a:t>
              </a:r>
              <a:r>
                <a:rPr lang="en-US" altLang="zh-CN" sz="1600" dirty="0" smtClean="0"/>
                <a:t>bug</a:t>
              </a: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600" dirty="0" smtClean="0"/>
                <a:t>用户</a:t>
              </a:r>
              <a:r>
                <a:rPr lang="zh-CN" altLang="en-US" sz="1600" dirty="0" smtClean="0"/>
                <a:t>数据泄露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1" name="文本框 31"/>
            <p:cNvSpPr txBox="1"/>
            <p:nvPr/>
          </p:nvSpPr>
          <p:spPr>
            <a:xfrm>
              <a:off x="6870822" y="2194564"/>
              <a:ext cx="422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设计缺陷导致的意外行为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3" name="Group 1"/>
          <p:cNvGrpSpPr/>
          <p:nvPr/>
        </p:nvGrpSpPr>
        <p:grpSpPr>
          <a:xfrm>
            <a:off x="1274345" y="1247685"/>
            <a:ext cx="775695" cy="775695"/>
            <a:chOff x="1295400" y="1506086"/>
            <a:chExt cx="1524000" cy="1524000"/>
          </a:xfrm>
          <a:solidFill>
            <a:srgbClr val="96CBE6"/>
          </a:solidFill>
        </p:grpSpPr>
        <p:sp>
          <p:nvSpPr>
            <p:cNvPr id="54" name="Oval 2"/>
            <p:cNvSpPr/>
            <p:nvPr/>
          </p:nvSpPr>
          <p:spPr>
            <a:xfrm>
              <a:off x="1295400" y="1506086"/>
              <a:ext cx="1524000" cy="1524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55" name="Freeform 16"/>
            <p:cNvSpPr/>
            <p:nvPr/>
          </p:nvSpPr>
          <p:spPr bwMode="auto">
            <a:xfrm>
              <a:off x="1829991" y="2096636"/>
              <a:ext cx="454819" cy="369094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56" name="Group 14"/>
          <p:cNvGrpSpPr>
            <a:grpSpLocks noChangeAspect="1"/>
          </p:cNvGrpSpPr>
          <p:nvPr/>
        </p:nvGrpSpPr>
        <p:grpSpPr>
          <a:xfrm>
            <a:off x="1237313" y="3691781"/>
            <a:ext cx="777600" cy="777600"/>
            <a:chOff x="6324600" y="1506086"/>
            <a:chExt cx="1524000" cy="1524000"/>
          </a:xfrm>
          <a:solidFill>
            <a:srgbClr val="96CBE6"/>
          </a:solidFill>
        </p:grpSpPr>
        <p:sp>
          <p:nvSpPr>
            <p:cNvPr id="57" name="Oval 55"/>
            <p:cNvSpPr/>
            <p:nvPr/>
          </p:nvSpPr>
          <p:spPr>
            <a:xfrm>
              <a:off x="6324600" y="1506086"/>
              <a:ext cx="1524000" cy="15240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  <p:sp>
          <p:nvSpPr>
            <p:cNvPr id="58" name="Freeform 11"/>
            <p:cNvSpPr/>
            <p:nvPr/>
          </p:nvSpPr>
          <p:spPr bwMode="auto">
            <a:xfrm>
              <a:off x="6913960" y="2050201"/>
              <a:ext cx="345281" cy="435769"/>
            </a:xfrm>
            <a:custGeom>
              <a:avLst/>
              <a:gdLst>
                <a:gd name="T0" fmla="*/ 129 w 323"/>
                <a:gd name="T1" fmla="*/ 272 h 408"/>
                <a:gd name="T2" fmla="*/ 68 w 323"/>
                <a:gd name="T3" fmla="*/ 408 h 408"/>
                <a:gd name="T4" fmla="*/ 98 w 323"/>
                <a:gd name="T5" fmla="*/ 196 h 408"/>
                <a:gd name="T6" fmla="*/ 149 w 323"/>
                <a:gd name="T7" fmla="*/ 99 h 408"/>
                <a:gd name="T8" fmla="*/ 172 w 323"/>
                <a:gd name="T9" fmla="*/ 257 h 408"/>
                <a:gd name="T10" fmla="*/ 234 w 323"/>
                <a:gd name="T11" fmla="*/ 73 h 408"/>
                <a:gd name="T12" fmla="*/ 47 w 323"/>
                <a:gd name="T13" fmla="*/ 173 h 408"/>
                <a:gd name="T14" fmla="*/ 57 w 323"/>
                <a:gd name="T15" fmla="*/ 239 h 408"/>
                <a:gd name="T16" fmla="*/ 1 w 323"/>
                <a:gd name="T17" fmla="*/ 147 h 408"/>
                <a:gd name="T18" fmla="*/ 137 w 323"/>
                <a:gd name="T19" fmla="*/ 9 h 408"/>
                <a:gd name="T20" fmla="*/ 310 w 323"/>
                <a:gd name="T21" fmla="*/ 119 h 408"/>
                <a:gd name="T22" fmla="*/ 183 w 323"/>
                <a:gd name="T23" fmla="*/ 298 h 408"/>
                <a:gd name="T24" fmla="*/ 129 w 323"/>
                <a:gd name="T25" fmla="*/ 2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algn="l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59" name="组合 88"/>
          <p:cNvGrpSpPr/>
          <p:nvPr/>
        </p:nvGrpSpPr>
        <p:grpSpPr>
          <a:xfrm>
            <a:off x="1998291" y="3770671"/>
            <a:ext cx="3230562" cy="1630920"/>
            <a:chOff x="6870822" y="2194564"/>
            <a:chExt cx="4686476" cy="1630920"/>
          </a:xfrm>
        </p:grpSpPr>
        <p:sp>
          <p:nvSpPr>
            <p:cNvPr id="60" name="文本框 22"/>
            <p:cNvSpPr txBox="1"/>
            <p:nvPr/>
          </p:nvSpPr>
          <p:spPr>
            <a:xfrm>
              <a:off x="6903690" y="2470162"/>
              <a:ext cx="4653608" cy="1355322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600" dirty="0" smtClean="0"/>
                <a:t>恶意</a:t>
              </a:r>
              <a:r>
                <a:rPr lang="zh-CN" altLang="en-US" sz="1600" dirty="0" smtClean="0"/>
                <a:t>输入</a:t>
              </a:r>
              <a:endParaRPr lang="en-US" altLang="zh-CN" sz="1600" dirty="0" smtClean="0"/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600" dirty="0" smtClean="0"/>
                <a:t>用户</a:t>
              </a:r>
              <a:r>
                <a:rPr lang="zh-CN" altLang="en-US" sz="1600" dirty="0" smtClean="0"/>
                <a:t>越权访问或</a:t>
              </a:r>
              <a:r>
                <a:rPr lang="zh-CN" altLang="en-US" sz="1600" dirty="0" smtClean="0"/>
                <a:t>操作</a:t>
              </a:r>
              <a:endParaRPr lang="en-US" altLang="zh-CN" sz="1600" dirty="0" smtClean="0"/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600" dirty="0" smtClean="0"/>
                <a:t>恶意</a:t>
              </a:r>
              <a:r>
                <a:rPr lang="zh-CN" altLang="en-US" sz="1600" dirty="0" smtClean="0"/>
                <a:t>盗号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1" name="文本框 31"/>
            <p:cNvSpPr txBox="1"/>
            <p:nvPr/>
          </p:nvSpPr>
          <p:spPr>
            <a:xfrm>
              <a:off x="6870822" y="2194564"/>
              <a:ext cx="422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设计缺陷导致的意外行为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7" name="Freeform 8"/>
          <p:cNvSpPr>
            <a:spLocks noEditPoints="1"/>
          </p:cNvSpPr>
          <p:nvPr/>
        </p:nvSpPr>
        <p:spPr bwMode="auto">
          <a:xfrm>
            <a:off x="4719869" y="1229659"/>
            <a:ext cx="1495425" cy="1482725"/>
          </a:xfrm>
          <a:custGeom>
            <a:avLst/>
            <a:gdLst>
              <a:gd name="T0" fmla="*/ 315 w 631"/>
              <a:gd name="T1" fmla="*/ 55 h 626"/>
              <a:gd name="T2" fmla="*/ 289 w 631"/>
              <a:gd name="T3" fmla="*/ 57 h 626"/>
              <a:gd name="T4" fmla="*/ 257 w 631"/>
              <a:gd name="T5" fmla="*/ 0 h 626"/>
              <a:gd name="T6" fmla="*/ 178 w 631"/>
              <a:gd name="T7" fmla="*/ 26 h 626"/>
              <a:gd name="T8" fmla="*/ 185 w 631"/>
              <a:gd name="T9" fmla="*/ 91 h 626"/>
              <a:gd name="T10" fmla="*/ 144 w 631"/>
              <a:gd name="T11" fmla="*/ 121 h 626"/>
              <a:gd name="T12" fmla="*/ 84 w 631"/>
              <a:gd name="T13" fmla="*/ 94 h 626"/>
              <a:gd name="T14" fmla="*/ 36 w 631"/>
              <a:gd name="T15" fmla="*/ 161 h 626"/>
              <a:gd name="T16" fmla="*/ 79 w 631"/>
              <a:gd name="T17" fmla="*/ 210 h 626"/>
              <a:gd name="T18" fmla="*/ 63 w 631"/>
              <a:gd name="T19" fmla="*/ 258 h 626"/>
              <a:gd name="T20" fmla="*/ 0 w 631"/>
              <a:gd name="T21" fmla="*/ 272 h 626"/>
              <a:gd name="T22" fmla="*/ 0 w 631"/>
              <a:gd name="T23" fmla="*/ 354 h 626"/>
              <a:gd name="T24" fmla="*/ 63 w 631"/>
              <a:gd name="T25" fmla="*/ 368 h 626"/>
              <a:gd name="T26" fmla="*/ 79 w 631"/>
              <a:gd name="T27" fmla="*/ 417 h 626"/>
              <a:gd name="T28" fmla="*/ 36 w 631"/>
              <a:gd name="T29" fmla="*/ 465 h 626"/>
              <a:gd name="T30" fmla="*/ 85 w 631"/>
              <a:gd name="T31" fmla="*/ 532 h 626"/>
              <a:gd name="T32" fmla="*/ 144 w 631"/>
              <a:gd name="T33" fmla="*/ 506 h 626"/>
              <a:gd name="T34" fmla="*/ 185 w 631"/>
              <a:gd name="T35" fmla="*/ 536 h 626"/>
              <a:gd name="T36" fmla="*/ 179 w 631"/>
              <a:gd name="T37" fmla="*/ 600 h 626"/>
              <a:gd name="T38" fmla="*/ 257 w 631"/>
              <a:gd name="T39" fmla="*/ 626 h 626"/>
              <a:gd name="T40" fmla="*/ 290 w 631"/>
              <a:gd name="T41" fmla="*/ 570 h 626"/>
              <a:gd name="T42" fmla="*/ 315 w 631"/>
              <a:gd name="T43" fmla="*/ 571 h 626"/>
              <a:gd name="T44" fmla="*/ 341 w 631"/>
              <a:gd name="T45" fmla="*/ 569 h 626"/>
              <a:gd name="T46" fmla="*/ 374 w 631"/>
              <a:gd name="T47" fmla="*/ 626 h 626"/>
              <a:gd name="T48" fmla="*/ 452 w 631"/>
              <a:gd name="T49" fmla="*/ 600 h 626"/>
              <a:gd name="T50" fmla="*/ 445 w 631"/>
              <a:gd name="T51" fmla="*/ 535 h 626"/>
              <a:gd name="T52" fmla="*/ 487 w 631"/>
              <a:gd name="T53" fmla="*/ 505 h 626"/>
              <a:gd name="T54" fmla="*/ 546 w 631"/>
              <a:gd name="T55" fmla="*/ 532 h 626"/>
              <a:gd name="T56" fmla="*/ 595 w 631"/>
              <a:gd name="T57" fmla="*/ 465 h 626"/>
              <a:gd name="T58" fmla="*/ 551 w 631"/>
              <a:gd name="T59" fmla="*/ 416 h 626"/>
              <a:gd name="T60" fmla="*/ 567 w 631"/>
              <a:gd name="T61" fmla="*/ 368 h 626"/>
              <a:gd name="T62" fmla="*/ 631 w 631"/>
              <a:gd name="T63" fmla="*/ 354 h 626"/>
              <a:gd name="T64" fmla="*/ 631 w 631"/>
              <a:gd name="T65" fmla="*/ 271 h 626"/>
              <a:gd name="T66" fmla="*/ 567 w 631"/>
              <a:gd name="T67" fmla="*/ 258 h 626"/>
              <a:gd name="T68" fmla="*/ 551 w 631"/>
              <a:gd name="T69" fmla="*/ 209 h 626"/>
              <a:gd name="T70" fmla="*/ 594 w 631"/>
              <a:gd name="T71" fmla="*/ 161 h 626"/>
              <a:gd name="T72" fmla="*/ 546 w 631"/>
              <a:gd name="T73" fmla="*/ 94 h 626"/>
              <a:gd name="T74" fmla="*/ 487 w 631"/>
              <a:gd name="T75" fmla="*/ 120 h 626"/>
              <a:gd name="T76" fmla="*/ 445 w 631"/>
              <a:gd name="T77" fmla="*/ 90 h 626"/>
              <a:gd name="T78" fmla="*/ 452 w 631"/>
              <a:gd name="T79" fmla="*/ 26 h 626"/>
              <a:gd name="T80" fmla="*/ 373 w 631"/>
              <a:gd name="T81" fmla="*/ 0 h 626"/>
              <a:gd name="T82" fmla="*/ 341 w 631"/>
              <a:gd name="T83" fmla="*/ 56 h 626"/>
              <a:gd name="T84" fmla="*/ 315 w 631"/>
              <a:gd name="T85" fmla="*/ 55 h 626"/>
              <a:gd name="T86" fmla="*/ 544 w 631"/>
              <a:gd name="T87" fmla="*/ 313 h 626"/>
              <a:gd name="T88" fmla="*/ 315 w 631"/>
              <a:gd name="T89" fmla="*/ 541 h 626"/>
              <a:gd name="T90" fmla="*/ 87 w 631"/>
              <a:gd name="T91" fmla="*/ 313 h 626"/>
              <a:gd name="T92" fmla="*/ 315 w 631"/>
              <a:gd name="T93" fmla="*/ 85 h 626"/>
              <a:gd name="T94" fmla="*/ 544 w 631"/>
              <a:gd name="T95" fmla="*/ 31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1" h="626">
                <a:moveTo>
                  <a:pt x="315" y="55"/>
                </a:moveTo>
                <a:cubicBezTo>
                  <a:pt x="306" y="55"/>
                  <a:pt x="298" y="56"/>
                  <a:pt x="289" y="57"/>
                </a:cubicBezTo>
                <a:cubicBezTo>
                  <a:pt x="257" y="0"/>
                  <a:pt x="257" y="0"/>
                  <a:pt x="257" y="0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85" y="91"/>
                  <a:pt x="185" y="91"/>
                  <a:pt x="185" y="91"/>
                </a:cubicBezTo>
                <a:cubicBezTo>
                  <a:pt x="170" y="99"/>
                  <a:pt x="156" y="109"/>
                  <a:pt x="144" y="121"/>
                </a:cubicBezTo>
                <a:cubicBezTo>
                  <a:pt x="84" y="94"/>
                  <a:pt x="84" y="94"/>
                  <a:pt x="84" y="94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79" y="210"/>
                  <a:pt x="79" y="210"/>
                  <a:pt x="79" y="210"/>
                </a:cubicBezTo>
                <a:cubicBezTo>
                  <a:pt x="72" y="225"/>
                  <a:pt x="67" y="241"/>
                  <a:pt x="63" y="258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354"/>
                  <a:pt x="0" y="354"/>
                  <a:pt x="0" y="354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67" y="385"/>
                  <a:pt x="72" y="401"/>
                  <a:pt x="79" y="417"/>
                </a:cubicBezTo>
                <a:cubicBezTo>
                  <a:pt x="36" y="465"/>
                  <a:pt x="36" y="465"/>
                  <a:pt x="36" y="465"/>
                </a:cubicBezTo>
                <a:cubicBezTo>
                  <a:pt x="85" y="532"/>
                  <a:pt x="85" y="532"/>
                  <a:pt x="85" y="532"/>
                </a:cubicBezTo>
                <a:cubicBezTo>
                  <a:pt x="144" y="506"/>
                  <a:pt x="144" y="506"/>
                  <a:pt x="144" y="506"/>
                </a:cubicBezTo>
                <a:cubicBezTo>
                  <a:pt x="157" y="517"/>
                  <a:pt x="171" y="527"/>
                  <a:pt x="185" y="536"/>
                </a:cubicBezTo>
                <a:cubicBezTo>
                  <a:pt x="179" y="600"/>
                  <a:pt x="179" y="600"/>
                  <a:pt x="179" y="600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90" y="570"/>
                  <a:pt x="290" y="570"/>
                  <a:pt x="290" y="570"/>
                </a:cubicBezTo>
                <a:cubicBezTo>
                  <a:pt x="298" y="570"/>
                  <a:pt x="307" y="571"/>
                  <a:pt x="315" y="571"/>
                </a:cubicBezTo>
                <a:cubicBezTo>
                  <a:pt x="324" y="571"/>
                  <a:pt x="333" y="570"/>
                  <a:pt x="341" y="569"/>
                </a:cubicBezTo>
                <a:cubicBezTo>
                  <a:pt x="374" y="626"/>
                  <a:pt x="374" y="626"/>
                  <a:pt x="374" y="626"/>
                </a:cubicBezTo>
                <a:cubicBezTo>
                  <a:pt x="452" y="600"/>
                  <a:pt x="452" y="600"/>
                  <a:pt x="452" y="600"/>
                </a:cubicBezTo>
                <a:cubicBezTo>
                  <a:pt x="445" y="535"/>
                  <a:pt x="445" y="535"/>
                  <a:pt x="445" y="535"/>
                </a:cubicBezTo>
                <a:cubicBezTo>
                  <a:pt x="460" y="527"/>
                  <a:pt x="474" y="517"/>
                  <a:pt x="487" y="505"/>
                </a:cubicBezTo>
                <a:cubicBezTo>
                  <a:pt x="546" y="532"/>
                  <a:pt x="546" y="532"/>
                  <a:pt x="546" y="532"/>
                </a:cubicBezTo>
                <a:cubicBezTo>
                  <a:pt x="595" y="465"/>
                  <a:pt x="595" y="465"/>
                  <a:pt x="595" y="465"/>
                </a:cubicBezTo>
                <a:cubicBezTo>
                  <a:pt x="551" y="416"/>
                  <a:pt x="551" y="416"/>
                  <a:pt x="551" y="416"/>
                </a:cubicBezTo>
                <a:cubicBezTo>
                  <a:pt x="558" y="401"/>
                  <a:pt x="563" y="385"/>
                  <a:pt x="567" y="368"/>
                </a:cubicBezTo>
                <a:cubicBezTo>
                  <a:pt x="631" y="354"/>
                  <a:pt x="631" y="354"/>
                  <a:pt x="631" y="354"/>
                </a:cubicBezTo>
                <a:cubicBezTo>
                  <a:pt x="631" y="271"/>
                  <a:pt x="631" y="271"/>
                  <a:pt x="631" y="271"/>
                </a:cubicBezTo>
                <a:cubicBezTo>
                  <a:pt x="567" y="258"/>
                  <a:pt x="567" y="258"/>
                  <a:pt x="567" y="258"/>
                </a:cubicBezTo>
                <a:cubicBezTo>
                  <a:pt x="563" y="241"/>
                  <a:pt x="558" y="225"/>
                  <a:pt x="551" y="209"/>
                </a:cubicBezTo>
                <a:cubicBezTo>
                  <a:pt x="594" y="161"/>
                  <a:pt x="594" y="161"/>
                  <a:pt x="594" y="161"/>
                </a:cubicBezTo>
                <a:cubicBezTo>
                  <a:pt x="546" y="94"/>
                  <a:pt x="546" y="94"/>
                  <a:pt x="546" y="94"/>
                </a:cubicBezTo>
                <a:cubicBezTo>
                  <a:pt x="487" y="120"/>
                  <a:pt x="487" y="120"/>
                  <a:pt x="487" y="120"/>
                </a:cubicBezTo>
                <a:cubicBezTo>
                  <a:pt x="474" y="109"/>
                  <a:pt x="460" y="99"/>
                  <a:pt x="445" y="90"/>
                </a:cubicBezTo>
                <a:cubicBezTo>
                  <a:pt x="452" y="26"/>
                  <a:pt x="452" y="26"/>
                  <a:pt x="452" y="26"/>
                </a:cubicBezTo>
                <a:cubicBezTo>
                  <a:pt x="373" y="0"/>
                  <a:pt x="373" y="0"/>
                  <a:pt x="373" y="0"/>
                </a:cubicBezTo>
                <a:cubicBezTo>
                  <a:pt x="341" y="56"/>
                  <a:pt x="341" y="56"/>
                  <a:pt x="341" y="56"/>
                </a:cubicBezTo>
                <a:cubicBezTo>
                  <a:pt x="332" y="56"/>
                  <a:pt x="324" y="55"/>
                  <a:pt x="315" y="55"/>
                </a:cubicBezTo>
                <a:close/>
                <a:moveTo>
                  <a:pt x="544" y="313"/>
                </a:moveTo>
                <a:cubicBezTo>
                  <a:pt x="544" y="439"/>
                  <a:pt x="441" y="541"/>
                  <a:pt x="315" y="541"/>
                </a:cubicBezTo>
                <a:cubicBezTo>
                  <a:pt x="189" y="541"/>
                  <a:pt x="87" y="439"/>
                  <a:pt x="87" y="313"/>
                </a:cubicBezTo>
                <a:cubicBezTo>
                  <a:pt x="87" y="187"/>
                  <a:pt x="189" y="85"/>
                  <a:pt x="315" y="85"/>
                </a:cubicBezTo>
                <a:cubicBezTo>
                  <a:pt x="441" y="85"/>
                  <a:pt x="543" y="187"/>
                  <a:pt x="544" y="313"/>
                </a:cubicBezTo>
                <a:close/>
              </a:path>
            </a:pathLst>
          </a:custGeom>
          <a:solidFill>
            <a:srgbClr val="96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8" name="Freeform 8"/>
          <p:cNvSpPr>
            <a:spLocks noEditPoints="1"/>
          </p:cNvSpPr>
          <p:nvPr/>
        </p:nvSpPr>
        <p:spPr bwMode="auto">
          <a:xfrm>
            <a:off x="5226331" y="4093436"/>
            <a:ext cx="1339341" cy="1327967"/>
          </a:xfrm>
          <a:custGeom>
            <a:avLst/>
            <a:gdLst>
              <a:gd name="T0" fmla="*/ 315 w 631"/>
              <a:gd name="T1" fmla="*/ 55 h 626"/>
              <a:gd name="T2" fmla="*/ 289 w 631"/>
              <a:gd name="T3" fmla="*/ 57 h 626"/>
              <a:gd name="T4" fmla="*/ 257 w 631"/>
              <a:gd name="T5" fmla="*/ 0 h 626"/>
              <a:gd name="T6" fmla="*/ 178 w 631"/>
              <a:gd name="T7" fmla="*/ 26 h 626"/>
              <a:gd name="T8" fmla="*/ 185 w 631"/>
              <a:gd name="T9" fmla="*/ 91 h 626"/>
              <a:gd name="T10" fmla="*/ 144 w 631"/>
              <a:gd name="T11" fmla="*/ 121 h 626"/>
              <a:gd name="T12" fmla="*/ 84 w 631"/>
              <a:gd name="T13" fmla="*/ 94 h 626"/>
              <a:gd name="T14" fmla="*/ 36 w 631"/>
              <a:gd name="T15" fmla="*/ 161 h 626"/>
              <a:gd name="T16" fmla="*/ 79 w 631"/>
              <a:gd name="T17" fmla="*/ 210 h 626"/>
              <a:gd name="T18" fmla="*/ 63 w 631"/>
              <a:gd name="T19" fmla="*/ 258 h 626"/>
              <a:gd name="T20" fmla="*/ 0 w 631"/>
              <a:gd name="T21" fmla="*/ 272 h 626"/>
              <a:gd name="T22" fmla="*/ 0 w 631"/>
              <a:gd name="T23" fmla="*/ 354 h 626"/>
              <a:gd name="T24" fmla="*/ 63 w 631"/>
              <a:gd name="T25" fmla="*/ 368 h 626"/>
              <a:gd name="T26" fmla="*/ 79 w 631"/>
              <a:gd name="T27" fmla="*/ 417 h 626"/>
              <a:gd name="T28" fmla="*/ 36 w 631"/>
              <a:gd name="T29" fmla="*/ 465 h 626"/>
              <a:gd name="T30" fmla="*/ 85 w 631"/>
              <a:gd name="T31" fmla="*/ 532 h 626"/>
              <a:gd name="T32" fmla="*/ 144 w 631"/>
              <a:gd name="T33" fmla="*/ 506 h 626"/>
              <a:gd name="T34" fmla="*/ 185 w 631"/>
              <a:gd name="T35" fmla="*/ 536 h 626"/>
              <a:gd name="T36" fmla="*/ 179 w 631"/>
              <a:gd name="T37" fmla="*/ 600 h 626"/>
              <a:gd name="T38" fmla="*/ 257 w 631"/>
              <a:gd name="T39" fmla="*/ 626 h 626"/>
              <a:gd name="T40" fmla="*/ 290 w 631"/>
              <a:gd name="T41" fmla="*/ 570 h 626"/>
              <a:gd name="T42" fmla="*/ 315 w 631"/>
              <a:gd name="T43" fmla="*/ 571 h 626"/>
              <a:gd name="T44" fmla="*/ 341 w 631"/>
              <a:gd name="T45" fmla="*/ 569 h 626"/>
              <a:gd name="T46" fmla="*/ 374 w 631"/>
              <a:gd name="T47" fmla="*/ 626 h 626"/>
              <a:gd name="T48" fmla="*/ 452 w 631"/>
              <a:gd name="T49" fmla="*/ 600 h 626"/>
              <a:gd name="T50" fmla="*/ 445 w 631"/>
              <a:gd name="T51" fmla="*/ 535 h 626"/>
              <a:gd name="T52" fmla="*/ 487 w 631"/>
              <a:gd name="T53" fmla="*/ 505 h 626"/>
              <a:gd name="T54" fmla="*/ 546 w 631"/>
              <a:gd name="T55" fmla="*/ 532 h 626"/>
              <a:gd name="T56" fmla="*/ 595 w 631"/>
              <a:gd name="T57" fmla="*/ 465 h 626"/>
              <a:gd name="T58" fmla="*/ 551 w 631"/>
              <a:gd name="T59" fmla="*/ 416 h 626"/>
              <a:gd name="T60" fmla="*/ 567 w 631"/>
              <a:gd name="T61" fmla="*/ 368 h 626"/>
              <a:gd name="T62" fmla="*/ 631 w 631"/>
              <a:gd name="T63" fmla="*/ 354 h 626"/>
              <a:gd name="T64" fmla="*/ 631 w 631"/>
              <a:gd name="T65" fmla="*/ 271 h 626"/>
              <a:gd name="T66" fmla="*/ 567 w 631"/>
              <a:gd name="T67" fmla="*/ 258 h 626"/>
              <a:gd name="T68" fmla="*/ 551 w 631"/>
              <a:gd name="T69" fmla="*/ 209 h 626"/>
              <a:gd name="T70" fmla="*/ 594 w 631"/>
              <a:gd name="T71" fmla="*/ 161 h 626"/>
              <a:gd name="T72" fmla="*/ 546 w 631"/>
              <a:gd name="T73" fmla="*/ 94 h 626"/>
              <a:gd name="T74" fmla="*/ 487 w 631"/>
              <a:gd name="T75" fmla="*/ 120 h 626"/>
              <a:gd name="T76" fmla="*/ 445 w 631"/>
              <a:gd name="T77" fmla="*/ 90 h 626"/>
              <a:gd name="T78" fmla="*/ 452 w 631"/>
              <a:gd name="T79" fmla="*/ 26 h 626"/>
              <a:gd name="T80" fmla="*/ 373 w 631"/>
              <a:gd name="T81" fmla="*/ 0 h 626"/>
              <a:gd name="T82" fmla="*/ 341 w 631"/>
              <a:gd name="T83" fmla="*/ 56 h 626"/>
              <a:gd name="T84" fmla="*/ 315 w 631"/>
              <a:gd name="T85" fmla="*/ 55 h 626"/>
              <a:gd name="T86" fmla="*/ 544 w 631"/>
              <a:gd name="T87" fmla="*/ 313 h 626"/>
              <a:gd name="T88" fmla="*/ 315 w 631"/>
              <a:gd name="T89" fmla="*/ 541 h 626"/>
              <a:gd name="T90" fmla="*/ 87 w 631"/>
              <a:gd name="T91" fmla="*/ 313 h 626"/>
              <a:gd name="T92" fmla="*/ 315 w 631"/>
              <a:gd name="T93" fmla="*/ 85 h 626"/>
              <a:gd name="T94" fmla="*/ 544 w 631"/>
              <a:gd name="T95" fmla="*/ 31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1" h="626">
                <a:moveTo>
                  <a:pt x="315" y="55"/>
                </a:moveTo>
                <a:cubicBezTo>
                  <a:pt x="306" y="55"/>
                  <a:pt x="298" y="56"/>
                  <a:pt x="289" y="57"/>
                </a:cubicBezTo>
                <a:cubicBezTo>
                  <a:pt x="257" y="0"/>
                  <a:pt x="257" y="0"/>
                  <a:pt x="257" y="0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85" y="91"/>
                  <a:pt x="185" y="91"/>
                  <a:pt x="185" y="91"/>
                </a:cubicBezTo>
                <a:cubicBezTo>
                  <a:pt x="170" y="99"/>
                  <a:pt x="156" y="109"/>
                  <a:pt x="144" y="121"/>
                </a:cubicBezTo>
                <a:cubicBezTo>
                  <a:pt x="84" y="94"/>
                  <a:pt x="84" y="94"/>
                  <a:pt x="84" y="94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79" y="210"/>
                  <a:pt x="79" y="210"/>
                  <a:pt x="79" y="210"/>
                </a:cubicBezTo>
                <a:cubicBezTo>
                  <a:pt x="72" y="225"/>
                  <a:pt x="67" y="241"/>
                  <a:pt x="63" y="258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354"/>
                  <a:pt x="0" y="354"/>
                  <a:pt x="0" y="354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67" y="385"/>
                  <a:pt x="72" y="401"/>
                  <a:pt x="79" y="417"/>
                </a:cubicBezTo>
                <a:cubicBezTo>
                  <a:pt x="36" y="465"/>
                  <a:pt x="36" y="465"/>
                  <a:pt x="36" y="465"/>
                </a:cubicBezTo>
                <a:cubicBezTo>
                  <a:pt x="85" y="532"/>
                  <a:pt x="85" y="532"/>
                  <a:pt x="85" y="532"/>
                </a:cubicBezTo>
                <a:cubicBezTo>
                  <a:pt x="144" y="506"/>
                  <a:pt x="144" y="506"/>
                  <a:pt x="144" y="506"/>
                </a:cubicBezTo>
                <a:cubicBezTo>
                  <a:pt x="157" y="517"/>
                  <a:pt x="171" y="527"/>
                  <a:pt x="185" y="536"/>
                </a:cubicBezTo>
                <a:cubicBezTo>
                  <a:pt x="179" y="600"/>
                  <a:pt x="179" y="600"/>
                  <a:pt x="179" y="600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90" y="570"/>
                  <a:pt x="290" y="570"/>
                  <a:pt x="290" y="570"/>
                </a:cubicBezTo>
                <a:cubicBezTo>
                  <a:pt x="298" y="570"/>
                  <a:pt x="307" y="571"/>
                  <a:pt x="315" y="571"/>
                </a:cubicBezTo>
                <a:cubicBezTo>
                  <a:pt x="324" y="571"/>
                  <a:pt x="333" y="570"/>
                  <a:pt x="341" y="569"/>
                </a:cubicBezTo>
                <a:cubicBezTo>
                  <a:pt x="374" y="626"/>
                  <a:pt x="374" y="626"/>
                  <a:pt x="374" y="626"/>
                </a:cubicBezTo>
                <a:cubicBezTo>
                  <a:pt x="452" y="600"/>
                  <a:pt x="452" y="600"/>
                  <a:pt x="452" y="600"/>
                </a:cubicBezTo>
                <a:cubicBezTo>
                  <a:pt x="445" y="535"/>
                  <a:pt x="445" y="535"/>
                  <a:pt x="445" y="535"/>
                </a:cubicBezTo>
                <a:cubicBezTo>
                  <a:pt x="460" y="527"/>
                  <a:pt x="474" y="517"/>
                  <a:pt x="487" y="505"/>
                </a:cubicBezTo>
                <a:cubicBezTo>
                  <a:pt x="546" y="532"/>
                  <a:pt x="546" y="532"/>
                  <a:pt x="546" y="532"/>
                </a:cubicBezTo>
                <a:cubicBezTo>
                  <a:pt x="595" y="465"/>
                  <a:pt x="595" y="465"/>
                  <a:pt x="595" y="465"/>
                </a:cubicBezTo>
                <a:cubicBezTo>
                  <a:pt x="551" y="416"/>
                  <a:pt x="551" y="416"/>
                  <a:pt x="551" y="416"/>
                </a:cubicBezTo>
                <a:cubicBezTo>
                  <a:pt x="558" y="401"/>
                  <a:pt x="563" y="385"/>
                  <a:pt x="567" y="368"/>
                </a:cubicBezTo>
                <a:cubicBezTo>
                  <a:pt x="631" y="354"/>
                  <a:pt x="631" y="354"/>
                  <a:pt x="631" y="354"/>
                </a:cubicBezTo>
                <a:cubicBezTo>
                  <a:pt x="631" y="271"/>
                  <a:pt x="631" y="271"/>
                  <a:pt x="631" y="271"/>
                </a:cubicBezTo>
                <a:cubicBezTo>
                  <a:pt x="567" y="258"/>
                  <a:pt x="567" y="258"/>
                  <a:pt x="567" y="258"/>
                </a:cubicBezTo>
                <a:cubicBezTo>
                  <a:pt x="563" y="241"/>
                  <a:pt x="558" y="225"/>
                  <a:pt x="551" y="209"/>
                </a:cubicBezTo>
                <a:cubicBezTo>
                  <a:pt x="594" y="161"/>
                  <a:pt x="594" y="161"/>
                  <a:pt x="594" y="161"/>
                </a:cubicBezTo>
                <a:cubicBezTo>
                  <a:pt x="546" y="94"/>
                  <a:pt x="546" y="94"/>
                  <a:pt x="546" y="94"/>
                </a:cubicBezTo>
                <a:cubicBezTo>
                  <a:pt x="487" y="120"/>
                  <a:pt x="487" y="120"/>
                  <a:pt x="487" y="120"/>
                </a:cubicBezTo>
                <a:cubicBezTo>
                  <a:pt x="474" y="109"/>
                  <a:pt x="460" y="99"/>
                  <a:pt x="445" y="90"/>
                </a:cubicBezTo>
                <a:cubicBezTo>
                  <a:pt x="452" y="26"/>
                  <a:pt x="452" y="26"/>
                  <a:pt x="452" y="26"/>
                </a:cubicBezTo>
                <a:cubicBezTo>
                  <a:pt x="373" y="0"/>
                  <a:pt x="373" y="0"/>
                  <a:pt x="373" y="0"/>
                </a:cubicBezTo>
                <a:cubicBezTo>
                  <a:pt x="341" y="56"/>
                  <a:pt x="341" y="56"/>
                  <a:pt x="341" y="56"/>
                </a:cubicBezTo>
                <a:cubicBezTo>
                  <a:pt x="332" y="56"/>
                  <a:pt x="324" y="55"/>
                  <a:pt x="315" y="55"/>
                </a:cubicBezTo>
                <a:close/>
                <a:moveTo>
                  <a:pt x="544" y="313"/>
                </a:moveTo>
                <a:cubicBezTo>
                  <a:pt x="544" y="439"/>
                  <a:pt x="441" y="541"/>
                  <a:pt x="315" y="541"/>
                </a:cubicBezTo>
                <a:cubicBezTo>
                  <a:pt x="189" y="541"/>
                  <a:pt x="87" y="439"/>
                  <a:pt x="87" y="313"/>
                </a:cubicBezTo>
                <a:cubicBezTo>
                  <a:pt x="87" y="187"/>
                  <a:pt x="189" y="85"/>
                  <a:pt x="315" y="85"/>
                </a:cubicBezTo>
                <a:cubicBezTo>
                  <a:pt x="441" y="85"/>
                  <a:pt x="543" y="187"/>
                  <a:pt x="544" y="313"/>
                </a:cubicBezTo>
                <a:close/>
              </a:path>
            </a:pathLst>
          </a:custGeom>
          <a:solidFill>
            <a:srgbClr val="96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052958" y="1584000"/>
            <a:ext cx="4927074" cy="393277"/>
            <a:chOff x="6816911" y="2099655"/>
            <a:chExt cx="4927074" cy="393277"/>
          </a:xfrm>
        </p:grpSpPr>
        <p:sp>
          <p:nvSpPr>
            <p:cNvPr id="71" name="文本框 22"/>
            <p:cNvSpPr txBox="1"/>
            <p:nvPr/>
          </p:nvSpPr>
          <p:spPr>
            <a:xfrm>
              <a:off x="7090377" y="2099655"/>
              <a:ext cx="4653608" cy="393277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 smtClean="0"/>
                <a:t>尽可能实现用户的权限最小化 应用用户的权限最小化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2" name="文本框 37"/>
            <p:cNvSpPr txBox="1"/>
            <p:nvPr/>
          </p:nvSpPr>
          <p:spPr>
            <a:xfrm>
              <a:off x="6816911" y="2100830"/>
              <a:ext cx="294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052400" y="2304000"/>
            <a:ext cx="4961257" cy="722508"/>
            <a:chOff x="6816911" y="2100830"/>
            <a:chExt cx="4961257" cy="722508"/>
          </a:xfrm>
        </p:grpSpPr>
        <p:sp>
          <p:nvSpPr>
            <p:cNvPr id="74" name="文本框 22"/>
            <p:cNvSpPr txBox="1"/>
            <p:nvPr/>
          </p:nvSpPr>
          <p:spPr>
            <a:xfrm>
              <a:off x="7124560" y="2100921"/>
              <a:ext cx="4653608" cy="722417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 smtClean="0"/>
                <a:t>对前端输入信息进行验证 将输入验证策略作为应用程序设计的核心要素。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文本框 41"/>
            <p:cNvSpPr txBox="1"/>
            <p:nvPr/>
          </p:nvSpPr>
          <p:spPr>
            <a:xfrm>
              <a:off x="6816911" y="2100830"/>
              <a:ext cx="294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052400" y="3024000"/>
            <a:ext cx="4927559" cy="433434"/>
            <a:chOff x="6816911" y="2100830"/>
            <a:chExt cx="4927559" cy="433434"/>
          </a:xfrm>
        </p:grpSpPr>
        <p:sp>
          <p:nvSpPr>
            <p:cNvPr id="89" name="文本框 22"/>
            <p:cNvSpPr txBox="1"/>
            <p:nvPr/>
          </p:nvSpPr>
          <p:spPr>
            <a:xfrm>
              <a:off x="7090862" y="2102692"/>
              <a:ext cx="4653608" cy="431572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 smtClean="0"/>
                <a:t>应用系统应对系统的使用用户密码进行加密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文本框 44"/>
            <p:cNvSpPr txBox="1"/>
            <p:nvPr/>
          </p:nvSpPr>
          <p:spPr>
            <a:xfrm>
              <a:off x="6816911" y="2100830"/>
              <a:ext cx="294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052400" y="3744000"/>
            <a:ext cx="4986894" cy="448433"/>
            <a:chOff x="6816911" y="2100830"/>
            <a:chExt cx="4986894" cy="448433"/>
          </a:xfrm>
        </p:grpSpPr>
        <p:sp>
          <p:nvSpPr>
            <p:cNvPr id="96" name="文本框 22"/>
            <p:cNvSpPr txBox="1"/>
            <p:nvPr/>
          </p:nvSpPr>
          <p:spPr>
            <a:xfrm>
              <a:off x="7150197" y="2162513"/>
              <a:ext cx="4653608" cy="386750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 smtClean="0"/>
                <a:t>提供应用系统用户的身份识别</a:t>
              </a:r>
              <a:r>
                <a:rPr lang="zh-CN" altLang="en-US" sz="1400" dirty="0" smtClean="0"/>
                <a:t>功能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7" name="文本框 47"/>
            <p:cNvSpPr txBox="1"/>
            <p:nvPr/>
          </p:nvSpPr>
          <p:spPr>
            <a:xfrm>
              <a:off x="6816911" y="2100830"/>
              <a:ext cx="294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0" name="Freeform 8"/>
          <p:cNvSpPr>
            <a:spLocks noEditPoints="1"/>
          </p:cNvSpPr>
          <p:nvPr/>
        </p:nvSpPr>
        <p:spPr bwMode="auto">
          <a:xfrm>
            <a:off x="5856336" y="3110672"/>
            <a:ext cx="613908" cy="608694"/>
          </a:xfrm>
          <a:custGeom>
            <a:avLst/>
            <a:gdLst>
              <a:gd name="T0" fmla="*/ 315 w 631"/>
              <a:gd name="T1" fmla="*/ 55 h 626"/>
              <a:gd name="T2" fmla="*/ 289 w 631"/>
              <a:gd name="T3" fmla="*/ 57 h 626"/>
              <a:gd name="T4" fmla="*/ 257 w 631"/>
              <a:gd name="T5" fmla="*/ 0 h 626"/>
              <a:gd name="T6" fmla="*/ 178 w 631"/>
              <a:gd name="T7" fmla="*/ 26 h 626"/>
              <a:gd name="T8" fmla="*/ 185 w 631"/>
              <a:gd name="T9" fmla="*/ 91 h 626"/>
              <a:gd name="T10" fmla="*/ 144 w 631"/>
              <a:gd name="T11" fmla="*/ 121 h 626"/>
              <a:gd name="T12" fmla="*/ 84 w 631"/>
              <a:gd name="T13" fmla="*/ 94 h 626"/>
              <a:gd name="T14" fmla="*/ 36 w 631"/>
              <a:gd name="T15" fmla="*/ 161 h 626"/>
              <a:gd name="T16" fmla="*/ 79 w 631"/>
              <a:gd name="T17" fmla="*/ 210 h 626"/>
              <a:gd name="T18" fmla="*/ 63 w 631"/>
              <a:gd name="T19" fmla="*/ 258 h 626"/>
              <a:gd name="T20" fmla="*/ 0 w 631"/>
              <a:gd name="T21" fmla="*/ 272 h 626"/>
              <a:gd name="T22" fmla="*/ 0 w 631"/>
              <a:gd name="T23" fmla="*/ 354 h 626"/>
              <a:gd name="T24" fmla="*/ 63 w 631"/>
              <a:gd name="T25" fmla="*/ 368 h 626"/>
              <a:gd name="T26" fmla="*/ 79 w 631"/>
              <a:gd name="T27" fmla="*/ 417 h 626"/>
              <a:gd name="T28" fmla="*/ 36 w 631"/>
              <a:gd name="T29" fmla="*/ 465 h 626"/>
              <a:gd name="T30" fmla="*/ 85 w 631"/>
              <a:gd name="T31" fmla="*/ 532 h 626"/>
              <a:gd name="T32" fmla="*/ 144 w 631"/>
              <a:gd name="T33" fmla="*/ 506 h 626"/>
              <a:gd name="T34" fmla="*/ 185 w 631"/>
              <a:gd name="T35" fmla="*/ 536 h 626"/>
              <a:gd name="T36" fmla="*/ 179 w 631"/>
              <a:gd name="T37" fmla="*/ 600 h 626"/>
              <a:gd name="T38" fmla="*/ 257 w 631"/>
              <a:gd name="T39" fmla="*/ 626 h 626"/>
              <a:gd name="T40" fmla="*/ 290 w 631"/>
              <a:gd name="T41" fmla="*/ 570 h 626"/>
              <a:gd name="T42" fmla="*/ 315 w 631"/>
              <a:gd name="T43" fmla="*/ 571 h 626"/>
              <a:gd name="T44" fmla="*/ 341 w 631"/>
              <a:gd name="T45" fmla="*/ 569 h 626"/>
              <a:gd name="T46" fmla="*/ 374 w 631"/>
              <a:gd name="T47" fmla="*/ 626 h 626"/>
              <a:gd name="T48" fmla="*/ 452 w 631"/>
              <a:gd name="T49" fmla="*/ 600 h 626"/>
              <a:gd name="T50" fmla="*/ 445 w 631"/>
              <a:gd name="T51" fmla="*/ 535 h 626"/>
              <a:gd name="T52" fmla="*/ 487 w 631"/>
              <a:gd name="T53" fmla="*/ 505 h 626"/>
              <a:gd name="T54" fmla="*/ 546 w 631"/>
              <a:gd name="T55" fmla="*/ 532 h 626"/>
              <a:gd name="T56" fmla="*/ 595 w 631"/>
              <a:gd name="T57" fmla="*/ 465 h 626"/>
              <a:gd name="T58" fmla="*/ 551 w 631"/>
              <a:gd name="T59" fmla="*/ 416 h 626"/>
              <a:gd name="T60" fmla="*/ 567 w 631"/>
              <a:gd name="T61" fmla="*/ 368 h 626"/>
              <a:gd name="T62" fmla="*/ 631 w 631"/>
              <a:gd name="T63" fmla="*/ 354 h 626"/>
              <a:gd name="T64" fmla="*/ 631 w 631"/>
              <a:gd name="T65" fmla="*/ 271 h 626"/>
              <a:gd name="T66" fmla="*/ 567 w 631"/>
              <a:gd name="T67" fmla="*/ 258 h 626"/>
              <a:gd name="T68" fmla="*/ 551 w 631"/>
              <a:gd name="T69" fmla="*/ 209 h 626"/>
              <a:gd name="T70" fmla="*/ 594 w 631"/>
              <a:gd name="T71" fmla="*/ 161 h 626"/>
              <a:gd name="T72" fmla="*/ 546 w 631"/>
              <a:gd name="T73" fmla="*/ 94 h 626"/>
              <a:gd name="T74" fmla="*/ 487 w 631"/>
              <a:gd name="T75" fmla="*/ 120 h 626"/>
              <a:gd name="T76" fmla="*/ 445 w 631"/>
              <a:gd name="T77" fmla="*/ 90 h 626"/>
              <a:gd name="T78" fmla="*/ 452 w 631"/>
              <a:gd name="T79" fmla="*/ 26 h 626"/>
              <a:gd name="T80" fmla="*/ 373 w 631"/>
              <a:gd name="T81" fmla="*/ 0 h 626"/>
              <a:gd name="T82" fmla="*/ 341 w 631"/>
              <a:gd name="T83" fmla="*/ 56 h 626"/>
              <a:gd name="T84" fmla="*/ 315 w 631"/>
              <a:gd name="T85" fmla="*/ 55 h 626"/>
              <a:gd name="T86" fmla="*/ 544 w 631"/>
              <a:gd name="T87" fmla="*/ 313 h 626"/>
              <a:gd name="T88" fmla="*/ 315 w 631"/>
              <a:gd name="T89" fmla="*/ 541 h 626"/>
              <a:gd name="T90" fmla="*/ 87 w 631"/>
              <a:gd name="T91" fmla="*/ 313 h 626"/>
              <a:gd name="T92" fmla="*/ 315 w 631"/>
              <a:gd name="T93" fmla="*/ 85 h 626"/>
              <a:gd name="T94" fmla="*/ 544 w 631"/>
              <a:gd name="T95" fmla="*/ 31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1" h="626">
                <a:moveTo>
                  <a:pt x="315" y="55"/>
                </a:moveTo>
                <a:cubicBezTo>
                  <a:pt x="306" y="55"/>
                  <a:pt x="298" y="56"/>
                  <a:pt x="289" y="57"/>
                </a:cubicBezTo>
                <a:cubicBezTo>
                  <a:pt x="257" y="0"/>
                  <a:pt x="257" y="0"/>
                  <a:pt x="257" y="0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85" y="91"/>
                  <a:pt x="185" y="91"/>
                  <a:pt x="185" y="91"/>
                </a:cubicBezTo>
                <a:cubicBezTo>
                  <a:pt x="170" y="99"/>
                  <a:pt x="156" y="109"/>
                  <a:pt x="144" y="121"/>
                </a:cubicBezTo>
                <a:cubicBezTo>
                  <a:pt x="84" y="94"/>
                  <a:pt x="84" y="94"/>
                  <a:pt x="84" y="94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79" y="210"/>
                  <a:pt x="79" y="210"/>
                  <a:pt x="79" y="210"/>
                </a:cubicBezTo>
                <a:cubicBezTo>
                  <a:pt x="72" y="225"/>
                  <a:pt x="67" y="241"/>
                  <a:pt x="63" y="258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354"/>
                  <a:pt x="0" y="354"/>
                  <a:pt x="0" y="354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67" y="385"/>
                  <a:pt x="72" y="401"/>
                  <a:pt x="79" y="417"/>
                </a:cubicBezTo>
                <a:cubicBezTo>
                  <a:pt x="36" y="465"/>
                  <a:pt x="36" y="465"/>
                  <a:pt x="36" y="465"/>
                </a:cubicBezTo>
                <a:cubicBezTo>
                  <a:pt x="85" y="532"/>
                  <a:pt x="85" y="532"/>
                  <a:pt x="85" y="532"/>
                </a:cubicBezTo>
                <a:cubicBezTo>
                  <a:pt x="144" y="506"/>
                  <a:pt x="144" y="506"/>
                  <a:pt x="144" y="506"/>
                </a:cubicBezTo>
                <a:cubicBezTo>
                  <a:pt x="157" y="517"/>
                  <a:pt x="171" y="527"/>
                  <a:pt x="185" y="536"/>
                </a:cubicBezTo>
                <a:cubicBezTo>
                  <a:pt x="179" y="600"/>
                  <a:pt x="179" y="600"/>
                  <a:pt x="179" y="600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90" y="570"/>
                  <a:pt x="290" y="570"/>
                  <a:pt x="290" y="570"/>
                </a:cubicBezTo>
                <a:cubicBezTo>
                  <a:pt x="298" y="570"/>
                  <a:pt x="307" y="571"/>
                  <a:pt x="315" y="571"/>
                </a:cubicBezTo>
                <a:cubicBezTo>
                  <a:pt x="324" y="571"/>
                  <a:pt x="333" y="570"/>
                  <a:pt x="341" y="569"/>
                </a:cubicBezTo>
                <a:cubicBezTo>
                  <a:pt x="374" y="626"/>
                  <a:pt x="374" y="626"/>
                  <a:pt x="374" y="626"/>
                </a:cubicBezTo>
                <a:cubicBezTo>
                  <a:pt x="452" y="600"/>
                  <a:pt x="452" y="600"/>
                  <a:pt x="452" y="600"/>
                </a:cubicBezTo>
                <a:cubicBezTo>
                  <a:pt x="445" y="535"/>
                  <a:pt x="445" y="535"/>
                  <a:pt x="445" y="535"/>
                </a:cubicBezTo>
                <a:cubicBezTo>
                  <a:pt x="460" y="527"/>
                  <a:pt x="474" y="517"/>
                  <a:pt x="487" y="505"/>
                </a:cubicBezTo>
                <a:cubicBezTo>
                  <a:pt x="546" y="532"/>
                  <a:pt x="546" y="532"/>
                  <a:pt x="546" y="532"/>
                </a:cubicBezTo>
                <a:cubicBezTo>
                  <a:pt x="595" y="465"/>
                  <a:pt x="595" y="465"/>
                  <a:pt x="595" y="465"/>
                </a:cubicBezTo>
                <a:cubicBezTo>
                  <a:pt x="551" y="416"/>
                  <a:pt x="551" y="416"/>
                  <a:pt x="551" y="416"/>
                </a:cubicBezTo>
                <a:cubicBezTo>
                  <a:pt x="558" y="401"/>
                  <a:pt x="563" y="385"/>
                  <a:pt x="567" y="368"/>
                </a:cubicBezTo>
                <a:cubicBezTo>
                  <a:pt x="631" y="354"/>
                  <a:pt x="631" y="354"/>
                  <a:pt x="631" y="354"/>
                </a:cubicBezTo>
                <a:cubicBezTo>
                  <a:pt x="631" y="271"/>
                  <a:pt x="631" y="271"/>
                  <a:pt x="631" y="271"/>
                </a:cubicBezTo>
                <a:cubicBezTo>
                  <a:pt x="567" y="258"/>
                  <a:pt x="567" y="258"/>
                  <a:pt x="567" y="258"/>
                </a:cubicBezTo>
                <a:cubicBezTo>
                  <a:pt x="563" y="241"/>
                  <a:pt x="558" y="225"/>
                  <a:pt x="551" y="209"/>
                </a:cubicBezTo>
                <a:cubicBezTo>
                  <a:pt x="594" y="161"/>
                  <a:pt x="594" y="161"/>
                  <a:pt x="594" y="161"/>
                </a:cubicBezTo>
                <a:cubicBezTo>
                  <a:pt x="546" y="94"/>
                  <a:pt x="546" y="94"/>
                  <a:pt x="546" y="94"/>
                </a:cubicBezTo>
                <a:cubicBezTo>
                  <a:pt x="487" y="120"/>
                  <a:pt x="487" y="120"/>
                  <a:pt x="487" y="120"/>
                </a:cubicBezTo>
                <a:cubicBezTo>
                  <a:pt x="474" y="109"/>
                  <a:pt x="460" y="99"/>
                  <a:pt x="445" y="90"/>
                </a:cubicBezTo>
                <a:cubicBezTo>
                  <a:pt x="452" y="26"/>
                  <a:pt x="452" y="26"/>
                  <a:pt x="452" y="26"/>
                </a:cubicBezTo>
                <a:cubicBezTo>
                  <a:pt x="373" y="0"/>
                  <a:pt x="373" y="0"/>
                  <a:pt x="373" y="0"/>
                </a:cubicBezTo>
                <a:cubicBezTo>
                  <a:pt x="341" y="56"/>
                  <a:pt x="341" y="56"/>
                  <a:pt x="341" y="56"/>
                </a:cubicBezTo>
                <a:cubicBezTo>
                  <a:pt x="332" y="56"/>
                  <a:pt x="324" y="55"/>
                  <a:pt x="315" y="55"/>
                </a:cubicBezTo>
                <a:close/>
                <a:moveTo>
                  <a:pt x="544" y="313"/>
                </a:moveTo>
                <a:cubicBezTo>
                  <a:pt x="544" y="439"/>
                  <a:pt x="441" y="541"/>
                  <a:pt x="315" y="541"/>
                </a:cubicBezTo>
                <a:cubicBezTo>
                  <a:pt x="189" y="541"/>
                  <a:pt x="87" y="439"/>
                  <a:pt x="87" y="313"/>
                </a:cubicBezTo>
                <a:cubicBezTo>
                  <a:pt x="87" y="187"/>
                  <a:pt x="189" y="85"/>
                  <a:pt x="315" y="85"/>
                </a:cubicBezTo>
                <a:cubicBezTo>
                  <a:pt x="441" y="85"/>
                  <a:pt x="543" y="187"/>
                  <a:pt x="544" y="313"/>
                </a:cubicBezTo>
                <a:close/>
              </a:path>
            </a:pathLst>
          </a:custGeom>
          <a:solidFill>
            <a:srgbClr val="96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1" name="Freeform 8"/>
          <p:cNvSpPr>
            <a:spLocks noEditPoints="1"/>
          </p:cNvSpPr>
          <p:nvPr/>
        </p:nvSpPr>
        <p:spPr bwMode="auto">
          <a:xfrm>
            <a:off x="4512180" y="5781824"/>
            <a:ext cx="471096" cy="467095"/>
          </a:xfrm>
          <a:custGeom>
            <a:avLst/>
            <a:gdLst>
              <a:gd name="T0" fmla="*/ 315 w 631"/>
              <a:gd name="T1" fmla="*/ 55 h 626"/>
              <a:gd name="T2" fmla="*/ 289 w 631"/>
              <a:gd name="T3" fmla="*/ 57 h 626"/>
              <a:gd name="T4" fmla="*/ 257 w 631"/>
              <a:gd name="T5" fmla="*/ 0 h 626"/>
              <a:gd name="T6" fmla="*/ 178 w 631"/>
              <a:gd name="T7" fmla="*/ 26 h 626"/>
              <a:gd name="T8" fmla="*/ 185 w 631"/>
              <a:gd name="T9" fmla="*/ 91 h 626"/>
              <a:gd name="T10" fmla="*/ 144 w 631"/>
              <a:gd name="T11" fmla="*/ 121 h 626"/>
              <a:gd name="T12" fmla="*/ 84 w 631"/>
              <a:gd name="T13" fmla="*/ 94 h 626"/>
              <a:gd name="T14" fmla="*/ 36 w 631"/>
              <a:gd name="T15" fmla="*/ 161 h 626"/>
              <a:gd name="T16" fmla="*/ 79 w 631"/>
              <a:gd name="T17" fmla="*/ 210 h 626"/>
              <a:gd name="T18" fmla="*/ 63 w 631"/>
              <a:gd name="T19" fmla="*/ 258 h 626"/>
              <a:gd name="T20" fmla="*/ 0 w 631"/>
              <a:gd name="T21" fmla="*/ 272 h 626"/>
              <a:gd name="T22" fmla="*/ 0 w 631"/>
              <a:gd name="T23" fmla="*/ 354 h 626"/>
              <a:gd name="T24" fmla="*/ 63 w 631"/>
              <a:gd name="T25" fmla="*/ 368 h 626"/>
              <a:gd name="T26" fmla="*/ 79 w 631"/>
              <a:gd name="T27" fmla="*/ 417 h 626"/>
              <a:gd name="T28" fmla="*/ 36 w 631"/>
              <a:gd name="T29" fmla="*/ 465 h 626"/>
              <a:gd name="T30" fmla="*/ 85 w 631"/>
              <a:gd name="T31" fmla="*/ 532 h 626"/>
              <a:gd name="T32" fmla="*/ 144 w 631"/>
              <a:gd name="T33" fmla="*/ 506 h 626"/>
              <a:gd name="T34" fmla="*/ 185 w 631"/>
              <a:gd name="T35" fmla="*/ 536 h 626"/>
              <a:gd name="T36" fmla="*/ 179 w 631"/>
              <a:gd name="T37" fmla="*/ 600 h 626"/>
              <a:gd name="T38" fmla="*/ 257 w 631"/>
              <a:gd name="T39" fmla="*/ 626 h 626"/>
              <a:gd name="T40" fmla="*/ 290 w 631"/>
              <a:gd name="T41" fmla="*/ 570 h 626"/>
              <a:gd name="T42" fmla="*/ 315 w 631"/>
              <a:gd name="T43" fmla="*/ 571 h 626"/>
              <a:gd name="T44" fmla="*/ 341 w 631"/>
              <a:gd name="T45" fmla="*/ 569 h 626"/>
              <a:gd name="T46" fmla="*/ 374 w 631"/>
              <a:gd name="T47" fmla="*/ 626 h 626"/>
              <a:gd name="T48" fmla="*/ 452 w 631"/>
              <a:gd name="T49" fmla="*/ 600 h 626"/>
              <a:gd name="T50" fmla="*/ 445 w 631"/>
              <a:gd name="T51" fmla="*/ 535 h 626"/>
              <a:gd name="T52" fmla="*/ 487 w 631"/>
              <a:gd name="T53" fmla="*/ 505 h 626"/>
              <a:gd name="T54" fmla="*/ 546 w 631"/>
              <a:gd name="T55" fmla="*/ 532 h 626"/>
              <a:gd name="T56" fmla="*/ 595 w 631"/>
              <a:gd name="T57" fmla="*/ 465 h 626"/>
              <a:gd name="T58" fmla="*/ 551 w 631"/>
              <a:gd name="T59" fmla="*/ 416 h 626"/>
              <a:gd name="T60" fmla="*/ 567 w 631"/>
              <a:gd name="T61" fmla="*/ 368 h 626"/>
              <a:gd name="T62" fmla="*/ 631 w 631"/>
              <a:gd name="T63" fmla="*/ 354 h 626"/>
              <a:gd name="T64" fmla="*/ 631 w 631"/>
              <a:gd name="T65" fmla="*/ 271 h 626"/>
              <a:gd name="T66" fmla="*/ 567 w 631"/>
              <a:gd name="T67" fmla="*/ 258 h 626"/>
              <a:gd name="T68" fmla="*/ 551 w 631"/>
              <a:gd name="T69" fmla="*/ 209 h 626"/>
              <a:gd name="T70" fmla="*/ 594 w 631"/>
              <a:gd name="T71" fmla="*/ 161 h 626"/>
              <a:gd name="T72" fmla="*/ 546 w 631"/>
              <a:gd name="T73" fmla="*/ 94 h 626"/>
              <a:gd name="T74" fmla="*/ 487 w 631"/>
              <a:gd name="T75" fmla="*/ 120 h 626"/>
              <a:gd name="T76" fmla="*/ 445 w 631"/>
              <a:gd name="T77" fmla="*/ 90 h 626"/>
              <a:gd name="T78" fmla="*/ 452 w 631"/>
              <a:gd name="T79" fmla="*/ 26 h 626"/>
              <a:gd name="T80" fmla="*/ 373 w 631"/>
              <a:gd name="T81" fmla="*/ 0 h 626"/>
              <a:gd name="T82" fmla="*/ 341 w 631"/>
              <a:gd name="T83" fmla="*/ 56 h 626"/>
              <a:gd name="T84" fmla="*/ 315 w 631"/>
              <a:gd name="T85" fmla="*/ 55 h 626"/>
              <a:gd name="T86" fmla="*/ 544 w 631"/>
              <a:gd name="T87" fmla="*/ 313 h 626"/>
              <a:gd name="T88" fmla="*/ 315 w 631"/>
              <a:gd name="T89" fmla="*/ 541 h 626"/>
              <a:gd name="T90" fmla="*/ 87 w 631"/>
              <a:gd name="T91" fmla="*/ 313 h 626"/>
              <a:gd name="T92" fmla="*/ 315 w 631"/>
              <a:gd name="T93" fmla="*/ 85 h 626"/>
              <a:gd name="T94" fmla="*/ 544 w 631"/>
              <a:gd name="T95" fmla="*/ 31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1" h="626">
                <a:moveTo>
                  <a:pt x="315" y="55"/>
                </a:moveTo>
                <a:cubicBezTo>
                  <a:pt x="306" y="55"/>
                  <a:pt x="298" y="56"/>
                  <a:pt x="289" y="57"/>
                </a:cubicBezTo>
                <a:cubicBezTo>
                  <a:pt x="257" y="0"/>
                  <a:pt x="257" y="0"/>
                  <a:pt x="257" y="0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85" y="91"/>
                  <a:pt x="185" y="91"/>
                  <a:pt x="185" y="91"/>
                </a:cubicBezTo>
                <a:cubicBezTo>
                  <a:pt x="170" y="99"/>
                  <a:pt x="156" y="109"/>
                  <a:pt x="144" y="121"/>
                </a:cubicBezTo>
                <a:cubicBezTo>
                  <a:pt x="84" y="94"/>
                  <a:pt x="84" y="94"/>
                  <a:pt x="84" y="94"/>
                </a:cubicBezTo>
                <a:cubicBezTo>
                  <a:pt x="36" y="161"/>
                  <a:pt x="36" y="161"/>
                  <a:pt x="36" y="161"/>
                </a:cubicBezTo>
                <a:cubicBezTo>
                  <a:pt x="79" y="210"/>
                  <a:pt x="79" y="210"/>
                  <a:pt x="79" y="210"/>
                </a:cubicBezTo>
                <a:cubicBezTo>
                  <a:pt x="72" y="225"/>
                  <a:pt x="67" y="241"/>
                  <a:pt x="63" y="258"/>
                </a:cubicBezTo>
                <a:cubicBezTo>
                  <a:pt x="0" y="272"/>
                  <a:pt x="0" y="272"/>
                  <a:pt x="0" y="272"/>
                </a:cubicBezTo>
                <a:cubicBezTo>
                  <a:pt x="0" y="354"/>
                  <a:pt x="0" y="354"/>
                  <a:pt x="0" y="354"/>
                </a:cubicBezTo>
                <a:cubicBezTo>
                  <a:pt x="63" y="368"/>
                  <a:pt x="63" y="368"/>
                  <a:pt x="63" y="368"/>
                </a:cubicBezTo>
                <a:cubicBezTo>
                  <a:pt x="67" y="385"/>
                  <a:pt x="72" y="401"/>
                  <a:pt x="79" y="417"/>
                </a:cubicBezTo>
                <a:cubicBezTo>
                  <a:pt x="36" y="465"/>
                  <a:pt x="36" y="465"/>
                  <a:pt x="36" y="465"/>
                </a:cubicBezTo>
                <a:cubicBezTo>
                  <a:pt x="85" y="532"/>
                  <a:pt x="85" y="532"/>
                  <a:pt x="85" y="532"/>
                </a:cubicBezTo>
                <a:cubicBezTo>
                  <a:pt x="144" y="506"/>
                  <a:pt x="144" y="506"/>
                  <a:pt x="144" y="506"/>
                </a:cubicBezTo>
                <a:cubicBezTo>
                  <a:pt x="157" y="517"/>
                  <a:pt x="171" y="527"/>
                  <a:pt x="185" y="536"/>
                </a:cubicBezTo>
                <a:cubicBezTo>
                  <a:pt x="179" y="600"/>
                  <a:pt x="179" y="600"/>
                  <a:pt x="179" y="600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90" y="570"/>
                  <a:pt x="290" y="570"/>
                  <a:pt x="290" y="570"/>
                </a:cubicBezTo>
                <a:cubicBezTo>
                  <a:pt x="298" y="570"/>
                  <a:pt x="307" y="571"/>
                  <a:pt x="315" y="571"/>
                </a:cubicBezTo>
                <a:cubicBezTo>
                  <a:pt x="324" y="571"/>
                  <a:pt x="333" y="570"/>
                  <a:pt x="341" y="569"/>
                </a:cubicBezTo>
                <a:cubicBezTo>
                  <a:pt x="374" y="626"/>
                  <a:pt x="374" y="626"/>
                  <a:pt x="374" y="626"/>
                </a:cubicBezTo>
                <a:cubicBezTo>
                  <a:pt x="452" y="600"/>
                  <a:pt x="452" y="600"/>
                  <a:pt x="452" y="600"/>
                </a:cubicBezTo>
                <a:cubicBezTo>
                  <a:pt x="445" y="535"/>
                  <a:pt x="445" y="535"/>
                  <a:pt x="445" y="535"/>
                </a:cubicBezTo>
                <a:cubicBezTo>
                  <a:pt x="460" y="527"/>
                  <a:pt x="474" y="517"/>
                  <a:pt x="487" y="505"/>
                </a:cubicBezTo>
                <a:cubicBezTo>
                  <a:pt x="546" y="532"/>
                  <a:pt x="546" y="532"/>
                  <a:pt x="546" y="532"/>
                </a:cubicBezTo>
                <a:cubicBezTo>
                  <a:pt x="595" y="465"/>
                  <a:pt x="595" y="465"/>
                  <a:pt x="595" y="465"/>
                </a:cubicBezTo>
                <a:cubicBezTo>
                  <a:pt x="551" y="416"/>
                  <a:pt x="551" y="416"/>
                  <a:pt x="551" y="416"/>
                </a:cubicBezTo>
                <a:cubicBezTo>
                  <a:pt x="558" y="401"/>
                  <a:pt x="563" y="385"/>
                  <a:pt x="567" y="368"/>
                </a:cubicBezTo>
                <a:cubicBezTo>
                  <a:pt x="631" y="354"/>
                  <a:pt x="631" y="354"/>
                  <a:pt x="631" y="354"/>
                </a:cubicBezTo>
                <a:cubicBezTo>
                  <a:pt x="631" y="271"/>
                  <a:pt x="631" y="271"/>
                  <a:pt x="631" y="271"/>
                </a:cubicBezTo>
                <a:cubicBezTo>
                  <a:pt x="567" y="258"/>
                  <a:pt x="567" y="258"/>
                  <a:pt x="567" y="258"/>
                </a:cubicBezTo>
                <a:cubicBezTo>
                  <a:pt x="563" y="241"/>
                  <a:pt x="558" y="225"/>
                  <a:pt x="551" y="209"/>
                </a:cubicBezTo>
                <a:cubicBezTo>
                  <a:pt x="594" y="161"/>
                  <a:pt x="594" y="161"/>
                  <a:pt x="594" y="161"/>
                </a:cubicBezTo>
                <a:cubicBezTo>
                  <a:pt x="546" y="94"/>
                  <a:pt x="546" y="94"/>
                  <a:pt x="546" y="94"/>
                </a:cubicBezTo>
                <a:cubicBezTo>
                  <a:pt x="487" y="120"/>
                  <a:pt x="487" y="120"/>
                  <a:pt x="487" y="120"/>
                </a:cubicBezTo>
                <a:cubicBezTo>
                  <a:pt x="474" y="109"/>
                  <a:pt x="460" y="99"/>
                  <a:pt x="445" y="90"/>
                </a:cubicBezTo>
                <a:cubicBezTo>
                  <a:pt x="452" y="26"/>
                  <a:pt x="452" y="26"/>
                  <a:pt x="452" y="26"/>
                </a:cubicBezTo>
                <a:cubicBezTo>
                  <a:pt x="373" y="0"/>
                  <a:pt x="373" y="0"/>
                  <a:pt x="373" y="0"/>
                </a:cubicBezTo>
                <a:cubicBezTo>
                  <a:pt x="341" y="56"/>
                  <a:pt x="341" y="56"/>
                  <a:pt x="341" y="56"/>
                </a:cubicBezTo>
                <a:cubicBezTo>
                  <a:pt x="332" y="56"/>
                  <a:pt x="324" y="55"/>
                  <a:pt x="315" y="55"/>
                </a:cubicBezTo>
                <a:close/>
                <a:moveTo>
                  <a:pt x="544" y="313"/>
                </a:moveTo>
                <a:cubicBezTo>
                  <a:pt x="544" y="439"/>
                  <a:pt x="441" y="541"/>
                  <a:pt x="315" y="541"/>
                </a:cubicBezTo>
                <a:cubicBezTo>
                  <a:pt x="189" y="541"/>
                  <a:pt x="87" y="439"/>
                  <a:pt x="87" y="313"/>
                </a:cubicBezTo>
                <a:cubicBezTo>
                  <a:pt x="87" y="187"/>
                  <a:pt x="189" y="85"/>
                  <a:pt x="315" y="85"/>
                </a:cubicBezTo>
                <a:cubicBezTo>
                  <a:pt x="441" y="85"/>
                  <a:pt x="543" y="187"/>
                  <a:pt x="544" y="313"/>
                </a:cubicBezTo>
                <a:close/>
              </a:path>
            </a:pathLst>
          </a:custGeom>
          <a:solidFill>
            <a:srgbClr val="96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7052400" y="4457316"/>
            <a:ext cx="4995440" cy="386750"/>
            <a:chOff x="6816911" y="2094146"/>
            <a:chExt cx="4995440" cy="386750"/>
          </a:xfrm>
        </p:grpSpPr>
        <p:sp>
          <p:nvSpPr>
            <p:cNvPr id="103" name="文本框 22"/>
            <p:cNvSpPr txBox="1"/>
            <p:nvPr/>
          </p:nvSpPr>
          <p:spPr>
            <a:xfrm>
              <a:off x="7158743" y="2094146"/>
              <a:ext cx="4653608" cy="386750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 smtClean="0"/>
                <a:t>限制第三方对加密文件的操作权限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文本框 47"/>
            <p:cNvSpPr txBox="1"/>
            <p:nvPr/>
          </p:nvSpPr>
          <p:spPr>
            <a:xfrm>
              <a:off x="6816911" y="2100830"/>
              <a:ext cx="294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 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3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build="p"/>
      <p:bldP spid="42" grpId="0" build="p"/>
      <p:bldP spid="43" grpId="0" build="p"/>
      <p:bldP spid="44" grpId="0" build="p"/>
      <p:bldP spid="45" grpId="0" build="p"/>
      <p:bldP spid="47" grpId="0" build="p"/>
      <p:bldP spid="48" grpId="0" build="p"/>
      <p:bldP spid="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权限设计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8901304" y="4859480"/>
            <a:ext cx="3595400" cy="2322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5778" y="2204814"/>
            <a:ext cx="4608000" cy="31837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90859" y="2203200"/>
            <a:ext cx="4608000" cy="3182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66" y="324740"/>
            <a:ext cx="5163440" cy="106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570"/>
          <p:cNvSpPr txBox="1"/>
          <p:nvPr/>
        </p:nvSpPr>
        <p:spPr>
          <a:xfrm>
            <a:off x="0" y="3845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-300" dirty="0" smtClean="0">
                <a:solidFill>
                  <a:srgbClr val="59AFD8"/>
                </a:solidFill>
                <a:latin typeface="Broadway" pitchFamily="82" charset="0"/>
                <a:ea typeface="思源黑体 CN Medium"/>
                <a:sym typeface="华文细黑"/>
              </a:rPr>
              <a:t>原型修改</a:t>
            </a:r>
            <a:endParaRPr lang="zh-CN" altLang="en-US" sz="4000" spc="-300" dirty="0">
              <a:solidFill>
                <a:srgbClr val="59AFD8"/>
              </a:solidFill>
              <a:latin typeface="Broadway" pitchFamily="82" charset="0"/>
              <a:ea typeface="思源黑体 CN Medium"/>
              <a:sym typeface="华文细黑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233" t="1012" b="56570"/>
          <a:stretch/>
        </p:blipFill>
        <p:spPr>
          <a:xfrm rot="7930326">
            <a:off x="8901304" y="4859480"/>
            <a:ext cx="3595400" cy="2322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963"/>
          <a:stretch/>
        </p:blipFill>
        <p:spPr>
          <a:xfrm rot="16200000">
            <a:off x="-2413332" y="790697"/>
            <a:ext cx="7135916" cy="4998691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6600946" y="2387030"/>
            <a:ext cx="6531091" cy="2813209"/>
            <a:chOff x="4779588" y="2164840"/>
            <a:chExt cx="6531091" cy="2813209"/>
          </a:xfrm>
        </p:grpSpPr>
        <p:grpSp>
          <p:nvGrpSpPr>
            <p:cNvPr id="22" name="Group 67"/>
            <p:cNvGrpSpPr/>
            <p:nvPr/>
          </p:nvGrpSpPr>
          <p:grpSpPr>
            <a:xfrm>
              <a:off x="4779588" y="2268263"/>
              <a:ext cx="486089" cy="486090"/>
              <a:chOff x="3707904" y="1338582"/>
              <a:chExt cx="587140" cy="587140"/>
            </a:xfrm>
            <a:solidFill>
              <a:srgbClr val="59AFD8"/>
            </a:solidFill>
          </p:grpSpPr>
          <p:sp>
            <p:nvSpPr>
              <p:cNvPr id="23" name="Freeform 69"/>
              <p:cNvSpPr>
                <a:spLocks noEditPoints="1"/>
              </p:cNvSpPr>
              <p:nvPr/>
            </p:nvSpPr>
            <p:spPr bwMode="auto">
              <a:xfrm>
                <a:off x="3869342" y="1489799"/>
                <a:ext cx="232459" cy="261709"/>
              </a:xfrm>
              <a:custGeom>
                <a:avLst/>
                <a:gdLst>
                  <a:gd name="T0" fmla="*/ 300 w 320"/>
                  <a:gd name="T1" fmla="*/ 0 h 360"/>
                  <a:gd name="T2" fmla="*/ 256 w 320"/>
                  <a:gd name="T3" fmla="*/ 0 h 360"/>
                  <a:gd name="T4" fmla="*/ 240 w 320"/>
                  <a:gd name="T5" fmla="*/ 20 h 360"/>
                  <a:gd name="T6" fmla="*/ 240 w 320"/>
                  <a:gd name="T7" fmla="*/ 360 h 360"/>
                  <a:gd name="T8" fmla="*/ 320 w 320"/>
                  <a:gd name="T9" fmla="*/ 360 h 360"/>
                  <a:gd name="T10" fmla="*/ 320 w 320"/>
                  <a:gd name="T11" fmla="*/ 20 h 360"/>
                  <a:gd name="T12" fmla="*/ 300 w 320"/>
                  <a:gd name="T13" fmla="*/ 0 h 360"/>
                  <a:gd name="T14" fmla="*/ 180 w 320"/>
                  <a:gd name="T15" fmla="*/ 120 h 360"/>
                  <a:gd name="T16" fmla="*/ 136 w 320"/>
                  <a:gd name="T17" fmla="*/ 120 h 360"/>
                  <a:gd name="T18" fmla="*/ 120 w 320"/>
                  <a:gd name="T19" fmla="*/ 140 h 360"/>
                  <a:gd name="T20" fmla="*/ 120 w 320"/>
                  <a:gd name="T21" fmla="*/ 360 h 360"/>
                  <a:gd name="T22" fmla="*/ 200 w 320"/>
                  <a:gd name="T23" fmla="*/ 360 h 360"/>
                  <a:gd name="T24" fmla="*/ 200 w 320"/>
                  <a:gd name="T25" fmla="*/ 140 h 360"/>
                  <a:gd name="T26" fmla="*/ 180 w 320"/>
                  <a:gd name="T27" fmla="*/ 120 h 360"/>
                  <a:gd name="T28" fmla="*/ 60 w 320"/>
                  <a:gd name="T29" fmla="*/ 240 h 360"/>
                  <a:gd name="T30" fmla="*/ 16 w 320"/>
                  <a:gd name="T31" fmla="*/ 240 h 360"/>
                  <a:gd name="T32" fmla="*/ 0 w 320"/>
                  <a:gd name="T33" fmla="*/ 260 h 360"/>
                  <a:gd name="T34" fmla="*/ 0 w 320"/>
                  <a:gd name="T35" fmla="*/ 360 h 360"/>
                  <a:gd name="T36" fmla="*/ 80 w 320"/>
                  <a:gd name="T37" fmla="*/ 360 h 360"/>
                  <a:gd name="T38" fmla="*/ 80 w 320"/>
                  <a:gd name="T39" fmla="*/ 260 h 360"/>
                  <a:gd name="T40" fmla="*/ 60 w 320"/>
                  <a:gd name="T41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0" h="360">
                    <a:moveTo>
                      <a:pt x="300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45" y="0"/>
                      <a:pt x="240" y="9"/>
                      <a:pt x="240" y="2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320" y="360"/>
                      <a:pt x="320" y="360"/>
                      <a:pt x="320" y="360"/>
                    </a:cubicBezTo>
                    <a:cubicBezTo>
                      <a:pt x="320" y="20"/>
                      <a:pt x="320" y="20"/>
                      <a:pt x="320" y="20"/>
                    </a:cubicBezTo>
                    <a:cubicBezTo>
                      <a:pt x="320" y="9"/>
                      <a:pt x="311" y="0"/>
                      <a:pt x="300" y="0"/>
                    </a:cubicBezTo>
                    <a:close/>
                    <a:moveTo>
                      <a:pt x="180" y="120"/>
                    </a:moveTo>
                    <a:cubicBezTo>
                      <a:pt x="136" y="120"/>
                      <a:pt x="136" y="120"/>
                      <a:pt x="136" y="120"/>
                    </a:cubicBezTo>
                    <a:cubicBezTo>
                      <a:pt x="125" y="120"/>
                      <a:pt x="120" y="129"/>
                      <a:pt x="120" y="140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200" y="360"/>
                      <a:pt x="200" y="360"/>
                      <a:pt x="200" y="360"/>
                    </a:cubicBezTo>
                    <a:cubicBezTo>
                      <a:pt x="200" y="140"/>
                      <a:pt x="200" y="140"/>
                      <a:pt x="200" y="140"/>
                    </a:cubicBezTo>
                    <a:cubicBezTo>
                      <a:pt x="200" y="129"/>
                      <a:pt x="191" y="120"/>
                      <a:pt x="180" y="120"/>
                    </a:cubicBezTo>
                    <a:close/>
                    <a:moveTo>
                      <a:pt x="60" y="240"/>
                    </a:moveTo>
                    <a:cubicBezTo>
                      <a:pt x="16" y="240"/>
                      <a:pt x="16" y="240"/>
                      <a:pt x="16" y="240"/>
                    </a:cubicBezTo>
                    <a:cubicBezTo>
                      <a:pt x="5" y="240"/>
                      <a:pt x="0" y="249"/>
                      <a:pt x="0" y="260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80" y="360"/>
                      <a:pt x="80" y="360"/>
                      <a:pt x="80" y="360"/>
                    </a:cubicBezTo>
                    <a:cubicBezTo>
                      <a:pt x="80" y="260"/>
                      <a:pt x="80" y="260"/>
                      <a:pt x="80" y="260"/>
                    </a:cubicBezTo>
                    <a:cubicBezTo>
                      <a:pt x="80" y="249"/>
                      <a:pt x="71" y="240"/>
                      <a:pt x="60" y="2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4" name="Freeform 23"/>
              <p:cNvSpPr>
                <a:spLocks noEditPoints="1"/>
              </p:cNvSpPr>
              <p:nvPr/>
            </p:nvSpPr>
            <p:spPr bwMode="auto">
              <a:xfrm>
                <a:off x="3707904" y="1338582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26" name="Group 72"/>
            <p:cNvGrpSpPr/>
            <p:nvPr/>
          </p:nvGrpSpPr>
          <p:grpSpPr>
            <a:xfrm>
              <a:off x="4780800" y="3295272"/>
              <a:ext cx="486089" cy="486090"/>
              <a:chOff x="5607375" y="3562825"/>
              <a:chExt cx="587140" cy="587140"/>
            </a:xfrm>
            <a:solidFill>
              <a:srgbClr val="59AFD8"/>
            </a:solidFill>
          </p:grpSpPr>
          <p:sp>
            <p:nvSpPr>
              <p:cNvPr id="27" name="Freeform 15"/>
              <p:cNvSpPr>
                <a:spLocks noEditPoints="1"/>
              </p:cNvSpPr>
              <p:nvPr/>
            </p:nvSpPr>
            <p:spPr bwMode="auto">
              <a:xfrm>
                <a:off x="5746497" y="3702123"/>
                <a:ext cx="308897" cy="30854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5607375" y="3562825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0" name="Group 78"/>
            <p:cNvGrpSpPr/>
            <p:nvPr/>
          </p:nvGrpSpPr>
          <p:grpSpPr>
            <a:xfrm>
              <a:off x="4780800" y="4431862"/>
              <a:ext cx="486090" cy="486090"/>
              <a:chOff x="6665323" y="3562825"/>
              <a:chExt cx="587140" cy="587140"/>
            </a:xfrm>
            <a:solidFill>
              <a:srgbClr val="59AFD8"/>
            </a:solidFill>
          </p:grpSpPr>
          <p:sp>
            <p:nvSpPr>
              <p:cNvPr id="31" name="Freeform 19"/>
              <p:cNvSpPr>
                <a:spLocks noEditPoints="1"/>
              </p:cNvSpPr>
              <p:nvPr/>
            </p:nvSpPr>
            <p:spPr bwMode="auto">
              <a:xfrm>
                <a:off x="6808144" y="3735126"/>
                <a:ext cx="301499" cy="242538"/>
              </a:xfrm>
              <a:custGeom>
                <a:avLst/>
                <a:gdLst>
                  <a:gd name="T0" fmla="*/ 393 w 400"/>
                  <a:gd name="T1" fmla="*/ 61 h 322"/>
                  <a:gd name="T2" fmla="*/ 300 w 400"/>
                  <a:gd name="T3" fmla="*/ 3 h 322"/>
                  <a:gd name="T4" fmla="*/ 286 w 400"/>
                  <a:gd name="T5" fmla="*/ 3 h 322"/>
                  <a:gd name="T6" fmla="*/ 200 w 400"/>
                  <a:gd name="T7" fmla="*/ 57 h 322"/>
                  <a:gd name="T8" fmla="*/ 113 w 400"/>
                  <a:gd name="T9" fmla="*/ 3 h 322"/>
                  <a:gd name="T10" fmla="*/ 100 w 400"/>
                  <a:gd name="T11" fmla="*/ 3 h 322"/>
                  <a:gd name="T12" fmla="*/ 6 w 400"/>
                  <a:gd name="T13" fmla="*/ 61 h 322"/>
                  <a:gd name="T14" fmla="*/ 0 w 400"/>
                  <a:gd name="T15" fmla="*/ 73 h 322"/>
                  <a:gd name="T16" fmla="*/ 0 w 400"/>
                  <a:gd name="T17" fmla="*/ 307 h 322"/>
                  <a:gd name="T18" fmla="*/ 6 w 400"/>
                  <a:gd name="T19" fmla="*/ 319 h 322"/>
                  <a:gd name="T20" fmla="*/ 20 w 400"/>
                  <a:gd name="T21" fmla="*/ 319 h 322"/>
                  <a:gd name="T22" fmla="*/ 106 w 400"/>
                  <a:gd name="T23" fmla="*/ 265 h 322"/>
                  <a:gd name="T24" fmla="*/ 193 w 400"/>
                  <a:gd name="T25" fmla="*/ 319 h 322"/>
                  <a:gd name="T26" fmla="*/ 207 w 400"/>
                  <a:gd name="T27" fmla="*/ 319 h 322"/>
                  <a:gd name="T28" fmla="*/ 293 w 400"/>
                  <a:gd name="T29" fmla="*/ 265 h 322"/>
                  <a:gd name="T30" fmla="*/ 380 w 400"/>
                  <a:gd name="T31" fmla="*/ 319 h 322"/>
                  <a:gd name="T32" fmla="*/ 387 w 400"/>
                  <a:gd name="T33" fmla="*/ 321 h 322"/>
                  <a:gd name="T34" fmla="*/ 393 w 400"/>
                  <a:gd name="T35" fmla="*/ 319 h 322"/>
                  <a:gd name="T36" fmla="*/ 400 w 400"/>
                  <a:gd name="T37" fmla="*/ 307 h 322"/>
                  <a:gd name="T38" fmla="*/ 400 w 400"/>
                  <a:gd name="T39" fmla="*/ 73 h 322"/>
                  <a:gd name="T40" fmla="*/ 393 w 400"/>
                  <a:gd name="T41" fmla="*/ 61 h 322"/>
                  <a:gd name="T42" fmla="*/ 93 w 400"/>
                  <a:gd name="T43" fmla="*/ 241 h 322"/>
                  <a:gd name="T44" fmla="*/ 26 w 400"/>
                  <a:gd name="T45" fmla="*/ 283 h 322"/>
                  <a:gd name="T46" fmla="*/ 26 w 400"/>
                  <a:gd name="T47" fmla="*/ 81 h 322"/>
                  <a:gd name="T48" fmla="*/ 93 w 400"/>
                  <a:gd name="T49" fmla="*/ 39 h 322"/>
                  <a:gd name="T50" fmla="*/ 93 w 400"/>
                  <a:gd name="T51" fmla="*/ 241 h 322"/>
                  <a:gd name="T52" fmla="*/ 187 w 400"/>
                  <a:gd name="T53" fmla="*/ 283 h 322"/>
                  <a:gd name="T54" fmla="*/ 119 w 400"/>
                  <a:gd name="T55" fmla="*/ 241 h 322"/>
                  <a:gd name="T56" fmla="*/ 119 w 400"/>
                  <a:gd name="T57" fmla="*/ 39 h 322"/>
                  <a:gd name="T58" fmla="*/ 187 w 400"/>
                  <a:gd name="T59" fmla="*/ 81 h 322"/>
                  <a:gd name="T60" fmla="*/ 187 w 400"/>
                  <a:gd name="T61" fmla="*/ 283 h 322"/>
                  <a:gd name="T62" fmla="*/ 280 w 400"/>
                  <a:gd name="T63" fmla="*/ 241 h 322"/>
                  <a:gd name="T64" fmla="*/ 213 w 400"/>
                  <a:gd name="T65" fmla="*/ 283 h 322"/>
                  <a:gd name="T66" fmla="*/ 213 w 400"/>
                  <a:gd name="T67" fmla="*/ 81 h 322"/>
                  <a:gd name="T68" fmla="*/ 280 w 400"/>
                  <a:gd name="T69" fmla="*/ 39 h 322"/>
                  <a:gd name="T70" fmla="*/ 280 w 400"/>
                  <a:gd name="T71" fmla="*/ 241 h 322"/>
                  <a:gd name="T72" fmla="*/ 374 w 400"/>
                  <a:gd name="T73" fmla="*/ 283 h 322"/>
                  <a:gd name="T74" fmla="*/ 306 w 400"/>
                  <a:gd name="T75" fmla="*/ 241 h 322"/>
                  <a:gd name="T76" fmla="*/ 306 w 400"/>
                  <a:gd name="T77" fmla="*/ 39 h 322"/>
                  <a:gd name="T78" fmla="*/ 374 w 400"/>
                  <a:gd name="T79" fmla="*/ 81 h 322"/>
                  <a:gd name="T80" fmla="*/ 374 w 400"/>
                  <a:gd name="T81" fmla="*/ 283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0" h="322">
                    <a:moveTo>
                      <a:pt x="393" y="61"/>
                    </a:moveTo>
                    <a:cubicBezTo>
                      <a:pt x="300" y="3"/>
                      <a:pt x="300" y="3"/>
                      <a:pt x="300" y="3"/>
                    </a:cubicBezTo>
                    <a:cubicBezTo>
                      <a:pt x="296" y="0"/>
                      <a:pt x="291" y="0"/>
                      <a:pt x="286" y="3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09" y="0"/>
                      <a:pt x="104" y="0"/>
                      <a:pt x="100" y="3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2" y="64"/>
                      <a:pt x="0" y="68"/>
                      <a:pt x="0" y="73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0" y="312"/>
                      <a:pt x="2" y="317"/>
                      <a:pt x="6" y="319"/>
                    </a:cubicBezTo>
                    <a:cubicBezTo>
                      <a:pt x="11" y="322"/>
                      <a:pt x="16" y="321"/>
                      <a:pt x="20" y="319"/>
                    </a:cubicBezTo>
                    <a:cubicBezTo>
                      <a:pt x="106" y="265"/>
                      <a:pt x="106" y="265"/>
                      <a:pt x="106" y="265"/>
                    </a:cubicBezTo>
                    <a:cubicBezTo>
                      <a:pt x="193" y="319"/>
                      <a:pt x="193" y="319"/>
                      <a:pt x="193" y="319"/>
                    </a:cubicBezTo>
                    <a:cubicBezTo>
                      <a:pt x="197" y="322"/>
                      <a:pt x="202" y="322"/>
                      <a:pt x="207" y="319"/>
                    </a:cubicBezTo>
                    <a:cubicBezTo>
                      <a:pt x="293" y="265"/>
                      <a:pt x="293" y="265"/>
                      <a:pt x="293" y="265"/>
                    </a:cubicBezTo>
                    <a:cubicBezTo>
                      <a:pt x="380" y="319"/>
                      <a:pt x="380" y="319"/>
                      <a:pt x="380" y="319"/>
                    </a:cubicBezTo>
                    <a:cubicBezTo>
                      <a:pt x="382" y="320"/>
                      <a:pt x="384" y="321"/>
                      <a:pt x="387" y="321"/>
                    </a:cubicBezTo>
                    <a:cubicBezTo>
                      <a:pt x="389" y="321"/>
                      <a:pt x="391" y="320"/>
                      <a:pt x="393" y="319"/>
                    </a:cubicBezTo>
                    <a:cubicBezTo>
                      <a:pt x="397" y="317"/>
                      <a:pt x="400" y="312"/>
                      <a:pt x="400" y="307"/>
                    </a:cubicBezTo>
                    <a:cubicBezTo>
                      <a:pt x="400" y="73"/>
                      <a:pt x="400" y="73"/>
                      <a:pt x="400" y="73"/>
                    </a:cubicBezTo>
                    <a:cubicBezTo>
                      <a:pt x="400" y="68"/>
                      <a:pt x="397" y="64"/>
                      <a:pt x="393" y="61"/>
                    </a:cubicBezTo>
                    <a:close/>
                    <a:moveTo>
                      <a:pt x="93" y="241"/>
                    </a:moveTo>
                    <a:cubicBezTo>
                      <a:pt x="26" y="283"/>
                      <a:pt x="26" y="283"/>
                      <a:pt x="26" y="283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93" y="39"/>
                      <a:pt x="93" y="39"/>
                      <a:pt x="93" y="39"/>
                    </a:cubicBezTo>
                    <a:lnTo>
                      <a:pt x="93" y="241"/>
                    </a:lnTo>
                    <a:close/>
                    <a:moveTo>
                      <a:pt x="187" y="283"/>
                    </a:moveTo>
                    <a:cubicBezTo>
                      <a:pt x="119" y="241"/>
                      <a:pt x="119" y="241"/>
                      <a:pt x="119" y="241"/>
                    </a:cubicBezTo>
                    <a:cubicBezTo>
                      <a:pt x="119" y="39"/>
                      <a:pt x="119" y="39"/>
                      <a:pt x="119" y="39"/>
                    </a:cubicBezTo>
                    <a:cubicBezTo>
                      <a:pt x="187" y="81"/>
                      <a:pt x="187" y="81"/>
                      <a:pt x="187" y="81"/>
                    </a:cubicBezTo>
                    <a:lnTo>
                      <a:pt x="187" y="283"/>
                    </a:lnTo>
                    <a:close/>
                    <a:moveTo>
                      <a:pt x="280" y="241"/>
                    </a:moveTo>
                    <a:cubicBezTo>
                      <a:pt x="213" y="283"/>
                      <a:pt x="213" y="283"/>
                      <a:pt x="213" y="283"/>
                    </a:cubicBezTo>
                    <a:cubicBezTo>
                      <a:pt x="213" y="81"/>
                      <a:pt x="213" y="81"/>
                      <a:pt x="213" y="81"/>
                    </a:cubicBezTo>
                    <a:cubicBezTo>
                      <a:pt x="280" y="39"/>
                      <a:pt x="280" y="39"/>
                      <a:pt x="280" y="39"/>
                    </a:cubicBezTo>
                    <a:lnTo>
                      <a:pt x="280" y="241"/>
                    </a:lnTo>
                    <a:close/>
                    <a:moveTo>
                      <a:pt x="374" y="283"/>
                    </a:moveTo>
                    <a:cubicBezTo>
                      <a:pt x="306" y="241"/>
                      <a:pt x="306" y="241"/>
                      <a:pt x="306" y="241"/>
                    </a:cubicBezTo>
                    <a:cubicBezTo>
                      <a:pt x="306" y="39"/>
                      <a:pt x="306" y="39"/>
                      <a:pt x="306" y="39"/>
                    </a:cubicBezTo>
                    <a:cubicBezTo>
                      <a:pt x="374" y="81"/>
                      <a:pt x="374" y="81"/>
                      <a:pt x="374" y="81"/>
                    </a:cubicBezTo>
                    <a:lnTo>
                      <a:pt x="374" y="2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2" name="Freeform 23"/>
              <p:cNvSpPr>
                <a:spLocks noEditPoints="1"/>
              </p:cNvSpPr>
              <p:nvPr/>
            </p:nvSpPr>
            <p:spPr bwMode="auto">
              <a:xfrm>
                <a:off x="6665323" y="3562825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65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43" name="文本框 22"/>
            <p:cNvSpPr txBox="1"/>
            <p:nvPr/>
          </p:nvSpPr>
          <p:spPr>
            <a:xfrm>
              <a:off x="5377545" y="2164840"/>
              <a:ext cx="5933134" cy="2813209"/>
            </a:xfrm>
            <a:prstGeom prst="roundRect">
              <a:avLst>
                <a:gd name="adj" fmla="val 6852"/>
              </a:avLst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添加了“树洞”模块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en-US" altLang="zh-CN" sz="20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删除了“音乐”模块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en-US" altLang="zh-CN" sz="20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  <a:alpha val="92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设置了“管理员”角色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  <a:alpha val="92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49688" y="1312511"/>
            <a:ext cx="2743307" cy="5106091"/>
            <a:chOff x="1358376" y="987771"/>
            <a:chExt cx="2743307" cy="5106091"/>
          </a:xfrm>
        </p:grpSpPr>
        <p:grpSp>
          <p:nvGrpSpPr>
            <p:cNvPr id="13" name="Group 5"/>
            <p:cNvGrpSpPr>
              <a:grpSpLocks noChangeAspect="1"/>
            </p:cNvGrpSpPr>
            <p:nvPr/>
          </p:nvGrpSpPr>
          <p:grpSpPr bwMode="auto">
            <a:xfrm>
              <a:off x="1358376" y="987771"/>
              <a:ext cx="2743307" cy="5106091"/>
              <a:chOff x="516" y="324"/>
              <a:chExt cx="1082" cy="2245"/>
            </a:xfrm>
            <a:effectLst>
              <a:reflection blurRad="6350" stA="14000" endPos="11000" dist="50800" dir="5400000" sy="-100000" algn="bl" rotWithShape="0"/>
            </a:effectLst>
          </p:grpSpPr>
          <p:sp>
            <p:nvSpPr>
              <p:cNvPr id="14" name="Freeform 6"/>
              <p:cNvSpPr>
                <a:spLocks noEditPoints="1"/>
              </p:cNvSpPr>
              <p:nvPr/>
            </p:nvSpPr>
            <p:spPr bwMode="auto">
              <a:xfrm>
                <a:off x="528" y="335"/>
                <a:ext cx="1070" cy="2234"/>
              </a:xfrm>
              <a:custGeom>
                <a:avLst/>
                <a:gdLst>
                  <a:gd name="T0" fmla="*/ 2532 w 2992"/>
                  <a:gd name="T1" fmla="*/ 0 h 6248"/>
                  <a:gd name="T2" fmla="*/ 460 w 2992"/>
                  <a:gd name="T3" fmla="*/ 0 h 6248"/>
                  <a:gd name="T4" fmla="*/ 0 w 2992"/>
                  <a:gd name="T5" fmla="*/ 460 h 6248"/>
                  <a:gd name="T6" fmla="*/ 0 w 2992"/>
                  <a:gd name="T7" fmla="*/ 5788 h 6248"/>
                  <a:gd name="T8" fmla="*/ 460 w 2992"/>
                  <a:gd name="T9" fmla="*/ 6248 h 6248"/>
                  <a:gd name="T10" fmla="*/ 2532 w 2992"/>
                  <a:gd name="T11" fmla="*/ 6248 h 6248"/>
                  <a:gd name="T12" fmla="*/ 2992 w 2992"/>
                  <a:gd name="T13" fmla="*/ 5788 h 6248"/>
                  <a:gd name="T14" fmla="*/ 2992 w 2992"/>
                  <a:gd name="T15" fmla="*/ 460 h 6248"/>
                  <a:gd name="T16" fmla="*/ 2532 w 2992"/>
                  <a:gd name="T17" fmla="*/ 0 h 6248"/>
                  <a:gd name="T18" fmla="*/ 2776 w 2992"/>
                  <a:gd name="T19" fmla="*/ 5396 h 6248"/>
                  <a:gd name="T20" fmla="*/ 216 w 2992"/>
                  <a:gd name="T21" fmla="*/ 5396 h 6248"/>
                  <a:gd name="T22" fmla="*/ 216 w 2992"/>
                  <a:gd name="T23" fmla="*/ 852 h 6248"/>
                  <a:gd name="T24" fmla="*/ 2776 w 2992"/>
                  <a:gd name="T25" fmla="*/ 852 h 6248"/>
                  <a:gd name="T26" fmla="*/ 2776 w 2992"/>
                  <a:gd name="T27" fmla="*/ 5396 h 6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92" h="6248">
                    <a:moveTo>
                      <a:pt x="2532" y="0"/>
                    </a:moveTo>
                    <a:cubicBezTo>
                      <a:pt x="460" y="0"/>
                      <a:pt x="460" y="0"/>
                      <a:pt x="460" y="0"/>
                    </a:cubicBezTo>
                    <a:cubicBezTo>
                      <a:pt x="207" y="0"/>
                      <a:pt x="0" y="207"/>
                      <a:pt x="0" y="460"/>
                    </a:cubicBezTo>
                    <a:cubicBezTo>
                      <a:pt x="0" y="5788"/>
                      <a:pt x="0" y="5788"/>
                      <a:pt x="0" y="5788"/>
                    </a:cubicBezTo>
                    <a:cubicBezTo>
                      <a:pt x="0" y="6041"/>
                      <a:pt x="207" y="6248"/>
                      <a:pt x="460" y="6248"/>
                    </a:cubicBezTo>
                    <a:cubicBezTo>
                      <a:pt x="2532" y="6248"/>
                      <a:pt x="2532" y="6248"/>
                      <a:pt x="2532" y="6248"/>
                    </a:cubicBezTo>
                    <a:cubicBezTo>
                      <a:pt x="2785" y="6248"/>
                      <a:pt x="2992" y="6041"/>
                      <a:pt x="2992" y="5788"/>
                    </a:cubicBezTo>
                    <a:cubicBezTo>
                      <a:pt x="2992" y="460"/>
                      <a:pt x="2992" y="460"/>
                      <a:pt x="2992" y="460"/>
                    </a:cubicBezTo>
                    <a:cubicBezTo>
                      <a:pt x="2992" y="207"/>
                      <a:pt x="2785" y="0"/>
                      <a:pt x="2532" y="0"/>
                    </a:cubicBezTo>
                    <a:close/>
                    <a:moveTo>
                      <a:pt x="2776" y="5396"/>
                    </a:moveTo>
                    <a:cubicBezTo>
                      <a:pt x="216" y="5396"/>
                      <a:pt x="216" y="5396"/>
                      <a:pt x="216" y="5396"/>
                    </a:cubicBezTo>
                    <a:cubicBezTo>
                      <a:pt x="216" y="852"/>
                      <a:pt x="216" y="852"/>
                      <a:pt x="216" y="852"/>
                    </a:cubicBezTo>
                    <a:cubicBezTo>
                      <a:pt x="2776" y="852"/>
                      <a:pt x="2776" y="852"/>
                      <a:pt x="2776" y="852"/>
                    </a:cubicBezTo>
                    <a:lnTo>
                      <a:pt x="2776" y="5396"/>
                    </a:lnTo>
                    <a:close/>
                  </a:path>
                </a:pathLst>
              </a:custGeom>
              <a:solidFill>
                <a:srgbClr val="14405C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Freeform 7"/>
              <p:cNvSpPr>
                <a:spLocks noEditPoints="1"/>
              </p:cNvSpPr>
              <p:nvPr/>
            </p:nvSpPr>
            <p:spPr bwMode="auto">
              <a:xfrm>
                <a:off x="966" y="2308"/>
                <a:ext cx="193" cy="193"/>
              </a:xfrm>
              <a:custGeom>
                <a:avLst/>
                <a:gdLst>
                  <a:gd name="T0" fmla="*/ 270 w 540"/>
                  <a:gd name="T1" fmla="*/ 540 h 540"/>
                  <a:gd name="T2" fmla="*/ 0 w 540"/>
                  <a:gd name="T3" fmla="*/ 270 h 540"/>
                  <a:gd name="T4" fmla="*/ 270 w 540"/>
                  <a:gd name="T5" fmla="*/ 0 h 540"/>
                  <a:gd name="T6" fmla="*/ 540 w 540"/>
                  <a:gd name="T7" fmla="*/ 270 h 540"/>
                  <a:gd name="T8" fmla="*/ 270 w 540"/>
                  <a:gd name="T9" fmla="*/ 540 h 540"/>
                  <a:gd name="T10" fmla="*/ 270 w 540"/>
                  <a:gd name="T11" fmla="*/ 36 h 540"/>
                  <a:gd name="T12" fmla="*/ 36 w 540"/>
                  <a:gd name="T13" fmla="*/ 270 h 540"/>
                  <a:gd name="T14" fmla="*/ 270 w 540"/>
                  <a:gd name="T15" fmla="*/ 504 h 540"/>
                  <a:gd name="T16" fmla="*/ 504 w 540"/>
                  <a:gd name="T17" fmla="*/ 270 h 540"/>
                  <a:gd name="T18" fmla="*/ 270 w 540"/>
                  <a:gd name="T19" fmla="*/ 36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0" h="540">
                    <a:moveTo>
                      <a:pt x="270" y="540"/>
                    </a:moveTo>
                    <a:cubicBezTo>
                      <a:pt x="121" y="540"/>
                      <a:pt x="0" y="419"/>
                      <a:pt x="0" y="270"/>
                    </a:cubicBezTo>
                    <a:cubicBezTo>
                      <a:pt x="0" y="121"/>
                      <a:pt x="121" y="0"/>
                      <a:pt x="270" y="0"/>
                    </a:cubicBezTo>
                    <a:cubicBezTo>
                      <a:pt x="419" y="0"/>
                      <a:pt x="540" y="121"/>
                      <a:pt x="540" y="270"/>
                    </a:cubicBezTo>
                    <a:cubicBezTo>
                      <a:pt x="540" y="419"/>
                      <a:pt x="419" y="540"/>
                      <a:pt x="270" y="540"/>
                    </a:cubicBezTo>
                    <a:close/>
                    <a:moveTo>
                      <a:pt x="270" y="36"/>
                    </a:moveTo>
                    <a:cubicBezTo>
                      <a:pt x="141" y="36"/>
                      <a:pt x="36" y="141"/>
                      <a:pt x="36" y="270"/>
                    </a:cubicBezTo>
                    <a:cubicBezTo>
                      <a:pt x="36" y="399"/>
                      <a:pt x="141" y="504"/>
                      <a:pt x="270" y="504"/>
                    </a:cubicBezTo>
                    <a:cubicBezTo>
                      <a:pt x="399" y="504"/>
                      <a:pt x="504" y="399"/>
                      <a:pt x="504" y="270"/>
                    </a:cubicBezTo>
                    <a:cubicBezTo>
                      <a:pt x="504" y="141"/>
                      <a:pt x="399" y="36"/>
                      <a:pt x="270" y="36"/>
                    </a:cubicBezTo>
                    <a:close/>
                  </a:path>
                </a:pathLst>
              </a:custGeom>
              <a:solidFill>
                <a:srgbClr val="14405C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043" y="418"/>
                <a:ext cx="40" cy="40"/>
              </a:xfrm>
              <a:prstGeom prst="ellipse">
                <a:avLst/>
              </a:prstGeom>
              <a:solidFill>
                <a:srgbClr val="14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 bwMode="auto">
              <a:xfrm>
                <a:off x="961" y="511"/>
                <a:ext cx="203" cy="26"/>
              </a:xfrm>
              <a:custGeom>
                <a:avLst/>
                <a:gdLst>
                  <a:gd name="T0" fmla="*/ 532 w 568"/>
                  <a:gd name="T1" fmla="*/ 72 h 72"/>
                  <a:gd name="T2" fmla="*/ 36 w 568"/>
                  <a:gd name="T3" fmla="*/ 72 h 72"/>
                  <a:gd name="T4" fmla="*/ 0 w 568"/>
                  <a:gd name="T5" fmla="*/ 36 h 72"/>
                  <a:gd name="T6" fmla="*/ 36 w 568"/>
                  <a:gd name="T7" fmla="*/ 0 h 72"/>
                  <a:gd name="T8" fmla="*/ 532 w 568"/>
                  <a:gd name="T9" fmla="*/ 0 h 72"/>
                  <a:gd name="T10" fmla="*/ 568 w 568"/>
                  <a:gd name="T11" fmla="*/ 36 h 72"/>
                  <a:gd name="T12" fmla="*/ 532 w 568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8" h="72">
                    <a:moveTo>
                      <a:pt x="532" y="72"/>
                    </a:moveTo>
                    <a:cubicBezTo>
                      <a:pt x="36" y="72"/>
                      <a:pt x="3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32" y="0"/>
                      <a:pt x="532" y="0"/>
                      <a:pt x="532" y="0"/>
                    </a:cubicBezTo>
                    <a:cubicBezTo>
                      <a:pt x="552" y="0"/>
                      <a:pt x="568" y="16"/>
                      <a:pt x="568" y="36"/>
                    </a:cubicBezTo>
                    <a:cubicBezTo>
                      <a:pt x="568" y="56"/>
                      <a:pt x="552" y="72"/>
                      <a:pt x="532" y="72"/>
                    </a:cubicBezTo>
                    <a:close/>
                  </a:path>
                </a:pathLst>
              </a:custGeom>
              <a:solidFill>
                <a:srgbClr val="14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246" y="324"/>
                <a:ext cx="175" cy="11"/>
              </a:xfrm>
              <a:prstGeom prst="rect">
                <a:avLst/>
              </a:prstGeom>
              <a:solidFill>
                <a:srgbClr val="14405C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516" y="845"/>
                <a:ext cx="12" cy="78"/>
              </a:xfrm>
              <a:prstGeom prst="rect">
                <a:avLst/>
              </a:prstGeom>
              <a:solidFill>
                <a:srgbClr val="14405C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516" y="634"/>
                <a:ext cx="12" cy="109"/>
              </a:xfrm>
              <a:prstGeom prst="rect">
                <a:avLst/>
              </a:prstGeom>
              <a:solidFill>
                <a:srgbClr val="14405C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516" y="1023"/>
                <a:ext cx="12" cy="79"/>
              </a:xfrm>
              <a:prstGeom prst="rect">
                <a:avLst/>
              </a:prstGeom>
              <a:solidFill>
                <a:srgbClr val="14405C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marL="0" marR="0" lvl="0" indent="0" algn="l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  <a:sym typeface="思源黑体 CN Normal" panose="020B0400000000000000" pitchFamily="34" charset="-122"/>
                </a:endParaRPr>
              </a:p>
            </p:txBody>
          </p:sp>
        </p:grpSp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63644" y="1649338"/>
              <a:ext cx="2358876" cy="4117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几何工作总结计划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761</Words>
  <Application>Microsoft Office PowerPoint</Application>
  <PresentationFormat>自定义</PresentationFormat>
  <Paragraphs>161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蓝色简约几何工作总结计划PPT模板</dc:title>
  <dc:creator/>
  <cp:lastModifiedBy>Windows 用户</cp:lastModifiedBy>
  <cp:revision>113</cp:revision>
  <dcterms:created xsi:type="dcterms:W3CDTF">2015-06-07T14:37:57Z</dcterms:created>
  <dcterms:modified xsi:type="dcterms:W3CDTF">2020-11-09T16:18:22Z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