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DE45-ABCB-4073-BDD6-2F4500C8159D}" type="datetimeFigureOut">
              <a:rPr lang="uk-UA" smtClean="0"/>
              <a:t>25.04.2019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17E1-4904-47EE-B57C-89A6A46485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414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DE45-ABCB-4073-BDD6-2F4500C8159D}" type="datetimeFigureOut">
              <a:rPr lang="uk-UA" smtClean="0"/>
              <a:t>25.04.2019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17E1-4904-47EE-B57C-89A6A46485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138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DE45-ABCB-4073-BDD6-2F4500C8159D}" type="datetimeFigureOut">
              <a:rPr lang="uk-UA" smtClean="0"/>
              <a:t>25.04.2019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17E1-4904-47EE-B57C-89A6A46485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132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DE45-ABCB-4073-BDD6-2F4500C8159D}" type="datetimeFigureOut">
              <a:rPr lang="uk-UA" smtClean="0"/>
              <a:t>25.04.2019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17E1-4904-47EE-B57C-89A6A46485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897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DE45-ABCB-4073-BDD6-2F4500C8159D}" type="datetimeFigureOut">
              <a:rPr lang="uk-UA" smtClean="0"/>
              <a:t>25.04.2019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17E1-4904-47EE-B57C-89A6A46485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216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DE45-ABCB-4073-BDD6-2F4500C8159D}" type="datetimeFigureOut">
              <a:rPr lang="uk-UA" smtClean="0"/>
              <a:t>25.04.2019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17E1-4904-47EE-B57C-89A6A46485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770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DE45-ABCB-4073-BDD6-2F4500C8159D}" type="datetimeFigureOut">
              <a:rPr lang="uk-UA" smtClean="0"/>
              <a:t>25.04.2019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17E1-4904-47EE-B57C-89A6A46485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30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DE45-ABCB-4073-BDD6-2F4500C8159D}" type="datetimeFigureOut">
              <a:rPr lang="uk-UA" smtClean="0"/>
              <a:t>25.04.2019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17E1-4904-47EE-B57C-89A6A46485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606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DE45-ABCB-4073-BDD6-2F4500C8159D}" type="datetimeFigureOut">
              <a:rPr lang="uk-UA" smtClean="0"/>
              <a:t>25.04.2019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17E1-4904-47EE-B57C-89A6A46485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402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DE45-ABCB-4073-BDD6-2F4500C8159D}" type="datetimeFigureOut">
              <a:rPr lang="uk-UA" smtClean="0"/>
              <a:t>25.04.2019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17E1-4904-47EE-B57C-89A6A46485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243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DE45-ABCB-4073-BDD6-2F4500C8159D}" type="datetimeFigureOut">
              <a:rPr lang="uk-UA" smtClean="0"/>
              <a:t>25.04.2019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17E1-4904-47EE-B57C-89A6A46485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55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CDE45-ABCB-4073-BDD6-2F4500C8159D}" type="datetimeFigureOut">
              <a:rPr lang="uk-UA" smtClean="0"/>
              <a:t>25.04.2019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917E1-4904-47EE-B57C-89A6A46485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315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підмножин</a:t>
            </a:r>
            <a:endParaRPr lang="uk-UA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89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08720"/>
                <a:ext cx="8229600" cy="57214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Булеан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теорії множин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це множина всіх підмножин даної множини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</a:t>
                </a:r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позначається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𝑃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або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оскільки воно відповідає множині відображень з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{0,1}).</a:t>
                </a:r>
                <a:endParaRPr lang="uk-U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Наприклад, булеаном для множини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1,2,3</m:t>
                        </m:r>
                      </m:e>
                    </m:d>
                  </m:oMath>
                </a14:m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буде множина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∅,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1,2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2,3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1,3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uk-UA" sz="2400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uk-UA" sz="24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Для задачі генерації підмножин застосовний метод зменшення розміру задачі, оскільки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: </m:t>
                    </m:r>
                  </m:oMath>
                </a14:m>
                <a:endParaRPr lang="en-US" sz="2400" b="0" i="1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𝐵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⋃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e>
                    </m:nary>
                    <m:r>
                      <a:rPr lang="ru-RU" sz="2400" b="0" i="1" smtClean="0">
                        <a:latin typeface="Cambria Math"/>
                        <a:ea typeface="Cambria Math"/>
                      </a:rPr>
                      <m:t>,де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})</m:t>
                    </m:r>
                  </m:oMath>
                </a14:m>
                <a:r>
                  <a:rPr lang="uk-UA" sz="24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,</a:t>
                </a:r>
                <a:endParaRPr lang="en-US" sz="2400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uk-UA" sz="24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бо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𝑃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uk-UA" sz="24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складається з об</a:t>
                </a:r>
                <a:r>
                  <a:rPr lang="en-US" sz="24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’</a:t>
                </a:r>
                <a:r>
                  <a:rPr lang="uk-UA" sz="24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єднання двох груп множин – тих, що містять певний елемент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, та тих,</a:t>
                </a:r>
                <a:r>
                  <a:rPr lang="uk-UA" sz="24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що його не містять</a:t>
                </a:r>
                <a:r>
                  <a:rPr lang="uk-UA" sz="24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uk-UA" sz="24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Отже, задачу можна реалізувати рекурсивно.</a:t>
                </a:r>
                <a:endParaRPr lang="uk-UA" sz="24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08720"/>
                <a:ext cx="8229600" cy="5721499"/>
              </a:xfrm>
              <a:blipFill rotWithShape="1">
                <a:blip r:embed="rId2"/>
                <a:stretch>
                  <a:fillRect l="-1185" t="-852" r="-170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generate_subsets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s==[]: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[[]]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child_subsets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generate_subsets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(s[:-1])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child_subsets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+[k+[s[-1]] for k 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child_subsets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[1,2,3]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print(", ".join(["{"+",".join([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(l) for l in k])+"}" for k 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generate_subsets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)]))</a:t>
            </a:r>
          </a:p>
          <a:p>
            <a:pPr marL="0" indent="0">
              <a:buNone/>
            </a:pP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{}, {1}, {2}, {1,2}, {3}, {1,3}, {2,3}, {1,2,3}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Висхідна генерація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9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Бітові рядки (неоптимальний спосіб)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generate_subsets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=[]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n in range(2**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r=[]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b=("0"*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(s)+"{0:b}".format(n))[-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(s):][::-1]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k in range(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b[k]=='1':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r+=[s[k]]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+=[r]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[1,2,3]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print(", ".join(["{"+",".join([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(l) for l in k])+"}" for k 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generate_subsets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)]))</a:t>
            </a:r>
          </a:p>
          <a:p>
            <a:pPr marL="0" indent="0">
              <a:buNone/>
            </a:pPr>
            <a:endPara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{}, {1}, {2}, {1,2}, {3}, {1,3}, {2,3}, {1,2,3}</a:t>
            </a:r>
          </a:p>
          <a:p>
            <a:pPr marL="0" indent="0">
              <a:buNone/>
            </a:pP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Бітові рядки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#define MAXN 100</a:t>
            </a: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a[MAXN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b[MAXN+1];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("Enter number of elements: ");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d",&amp;n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("Enter elements: "); for(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c=0;c&lt;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b[c]=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d",&amp;a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[c])-1; b[n]=0;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("{}, ");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while(1)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for(c=0;b[c]--;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b[c]+=2;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if(c==n) break;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('{'); for(;c&lt;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if(b[c])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d,",a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[c]);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("\b}, ");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("\b\b ");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{}, {1}, {2}, {1,2}, {3}, {1,3}, {2,3}, {1,2,3}</a:t>
            </a:r>
          </a:p>
        </p:txBody>
      </p:sp>
    </p:spTree>
    <p:extLst>
      <p:ext uri="{BB962C8B-B14F-4D97-AF65-F5344CB8AC3E}">
        <p14:creationId xmlns:p14="http://schemas.microsoft.com/office/powerpoint/2010/main" val="23890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0808"/>
                <a:ext cx="8229600" cy="442535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Іноді постає задача згенерувати підмножини у так званому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щільному порядку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(підмножина, що містить певний елемент, може знаходитися у списку тільки після всіх підмножин, що містять попередні елементи).</a:t>
                </a:r>
              </a:p>
              <a:p>
                <a:pPr marL="0" indent="0">
                  <a:buNone/>
                </a:pP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Наприклад,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∅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1,2,3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цього можна використати попередній алгоритм з бітовими рядками, але виводити не ті елементи, які відповідають одиницям, а ті, що відповідають нулям. В результаті отримаємо обернений порядок.</a:t>
                </a:r>
                <a:endParaRPr lang="uk-U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0808"/>
                <a:ext cx="8229600" cy="4425355"/>
              </a:xfrm>
              <a:blipFill rotWithShape="1">
                <a:blip r:embed="rId2"/>
                <a:stretch>
                  <a:fillRect l="-1333" t="-2066" b="-247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Бітові рядки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Грея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Послідовні значення коду </a:t>
                </a:r>
                <a:r>
                  <a:rPr lang="uk-UA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Грея</a:t>
                </a: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відрізняються лише на один символ.</a:t>
                </a:r>
              </a:p>
              <a:p>
                <a:pPr marL="0" indent="0">
                  <a:buNone/>
                </a:pP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Наприклад,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∅,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1,2,3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Код Грея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можна отримати з двійкового числа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якщо застосувати побітову операцію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виключне АБО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 тим самим числом, зсунутим вправо на один біт (з доповненням нулем)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𝑋𝑂𝑅</m:t>
                      </m:r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𝑆𝐻𝑅</m:t>
                          </m:r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uk-UA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Наприклад,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uk-UA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num>
                        <m:den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uk-UA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den>
                      </m:f>
                    </m:oMath>
                  </m:oMathPara>
                </a14:m>
                <a:endParaRPr lang="uk-UA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Підмножини можуть бути отримані тим самим алгоритмом, дещо модифікованим для коду </a:t>
                </a:r>
                <a:r>
                  <a:rPr lang="uk-UA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Грея</a:t>
                </a: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29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5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583</Words>
  <Application>Microsoft Office PowerPoint</Application>
  <PresentationFormat>Экран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Генерація підмножин</vt:lpstr>
      <vt:lpstr>Презентация PowerPoint</vt:lpstr>
      <vt:lpstr>Висхідна генерація</vt:lpstr>
      <vt:lpstr>Бітові рядки (неоптимальний спосіб)</vt:lpstr>
      <vt:lpstr>Бітові рядки</vt:lpstr>
      <vt:lpstr>Бітові рядки</vt:lpstr>
      <vt:lpstr>Код Грея</vt:lpstr>
    </vt:vector>
  </TitlesOfParts>
  <Company>Company &amp;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Генерація підмножин</dc:title>
  <dc:creator>Kostya Kulik</dc:creator>
  <cp:lastModifiedBy>Kostya Kulik</cp:lastModifiedBy>
  <cp:revision>15</cp:revision>
  <dcterms:created xsi:type="dcterms:W3CDTF">2019-04-22T14:41:20Z</dcterms:created>
  <dcterms:modified xsi:type="dcterms:W3CDTF">2019-04-25T14:05:32Z</dcterms:modified>
</cp:coreProperties>
</file>