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  <p:sldId id="262" r:id="rId8"/>
    <p:sldId id="263" r:id="rId9"/>
    <p:sldId id="266" r:id="rId10"/>
    <p:sldId id="270" r:id="rId11"/>
    <p:sldId id="265" r:id="rId12"/>
    <p:sldId id="267" r:id="rId13"/>
    <p:sldId id="268" r:id="rId14"/>
    <p:sldId id="278" r:id="rId15"/>
    <p:sldId id="277" r:id="rId16"/>
    <p:sldId id="269" r:id="rId17"/>
    <p:sldId id="274" r:id="rId18"/>
    <p:sldId id="275" r:id="rId19"/>
    <p:sldId id="285" r:id="rId20"/>
    <p:sldId id="280" r:id="rId21"/>
    <p:sldId id="279" r:id="rId22"/>
    <p:sldId id="282" r:id="rId23"/>
    <p:sldId id="286" r:id="rId24"/>
    <p:sldId id="273" r:id="rId25"/>
    <p:sldId id="284" r:id="rId26"/>
    <p:sldId id="283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49" d="100"/>
          <a:sy n="49" d="100"/>
        </p:scale>
        <p:origin x="1127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EB29-8064-4ADD-8352-D38715A74F3F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32D4-F3C5-48D0-A3EB-FF663F929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59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EB29-8064-4ADD-8352-D38715A74F3F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32D4-F3C5-48D0-A3EB-FF663F929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549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EB29-8064-4ADD-8352-D38715A74F3F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32D4-F3C5-48D0-A3EB-FF663F929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2109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EB29-8064-4ADD-8352-D38715A74F3F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32D4-F3C5-48D0-A3EB-FF663F929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05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EB29-8064-4ADD-8352-D38715A74F3F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32D4-F3C5-48D0-A3EB-FF663F929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406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EB29-8064-4ADD-8352-D38715A74F3F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32D4-F3C5-48D0-A3EB-FF663F929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37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EB29-8064-4ADD-8352-D38715A74F3F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32D4-F3C5-48D0-A3EB-FF663F929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12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EB29-8064-4ADD-8352-D38715A74F3F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32D4-F3C5-48D0-A3EB-FF663F929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970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EB29-8064-4ADD-8352-D38715A74F3F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32D4-F3C5-48D0-A3EB-FF663F929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205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EB29-8064-4ADD-8352-D38715A74F3F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32D4-F3C5-48D0-A3EB-FF663F929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206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EEB29-8064-4ADD-8352-D38715A74F3F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0032D4-F3C5-48D0-A3EB-FF663F929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808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EEB29-8064-4ADD-8352-D38715A74F3F}" type="datetimeFigureOut">
              <a:rPr lang="ru-RU" smtClean="0"/>
              <a:t>10.06.2025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0032D4-F3C5-48D0-A3EB-FF663F929D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21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96867" y="2854370"/>
            <a:ext cx="9733514" cy="1655762"/>
          </a:xfrm>
        </p:spPr>
        <p:txBody>
          <a:bodyPr>
            <a:normAutofit/>
          </a:bodyPr>
          <a:lstStyle/>
          <a:p>
            <a:r>
              <a:rPr lang="uk-U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в</a:t>
            </a:r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ебресурсу</a:t>
            </a:r>
            <a:r>
              <a:rPr lang="uk-U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підтримки продажу </a:t>
            </a:r>
          </a:p>
          <a:p>
            <a:r>
              <a:rPr lang="uk-UA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гаджетів</a:t>
            </a:r>
            <a:r>
              <a:rPr lang="uk-UA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аксесуарів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680;p25"/>
          <p:cNvSpPr txBox="1">
            <a:spLocks noGrp="1"/>
          </p:cNvSpPr>
          <p:nvPr/>
        </p:nvSpPr>
        <p:spPr>
          <a:xfrm>
            <a:off x="4265124" y="4109875"/>
            <a:ext cx="4197000" cy="168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Викона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в</a:t>
            </a:r>
            <a:r>
              <a:rPr lang="en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студент групи АІ-21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</a:t>
            </a:r>
            <a:endParaRPr sz="18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Цветков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Олександр</a:t>
            </a:r>
            <a:r>
              <a:rPr lang="ru-RU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ru-RU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Андр</a:t>
            </a:r>
            <a:r>
              <a:rPr lang="uk-UA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ійович</a:t>
            </a:r>
            <a:endParaRPr sz="18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uk-UA" sz="18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Керівник</a:t>
            </a:r>
            <a:r>
              <a:rPr lang="en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канд. техн. наук, доцент</a:t>
            </a:r>
            <a:endParaRPr sz="18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Бабілунга Оксана Юріївна</a:t>
            </a:r>
            <a:endParaRPr sz="18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8" name="Google Shape;694;p25"/>
          <p:cNvSpPr txBox="1">
            <a:spLocks noGrp="1"/>
          </p:cNvSpPr>
          <p:nvPr/>
        </p:nvSpPr>
        <p:spPr>
          <a:xfrm>
            <a:off x="3642474" y="484261"/>
            <a:ext cx="5442300" cy="9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None/>
              <a:defRPr sz="14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anken Grotesk"/>
              <a:buNone/>
              <a:defRPr sz="18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Національний університет «Одеська політехніка»</a:t>
            </a:r>
            <a:br>
              <a:rPr lang="en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en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Навчально-науковий інститут комп’ютерних систем</a:t>
            </a:r>
            <a:br>
              <a:rPr lang="en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en" sz="18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Кафедра інформаційних систем</a:t>
            </a:r>
            <a:endParaRPr sz="18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9" name="Google Shape;695;p25"/>
          <p:cNvSpPr txBox="1"/>
          <p:nvPr/>
        </p:nvSpPr>
        <p:spPr>
          <a:xfrm>
            <a:off x="5290074" y="6087815"/>
            <a:ext cx="21471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Одеса – 202</a:t>
            </a:r>
            <a:r>
              <a:rPr lang="ru-RU" sz="20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</a:t>
            </a:r>
            <a:endParaRPr sz="2000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0" name="Google Shape;696;p25"/>
          <p:cNvSpPr txBox="1"/>
          <p:nvPr/>
        </p:nvSpPr>
        <p:spPr>
          <a:xfrm>
            <a:off x="3858699" y="2090999"/>
            <a:ext cx="500985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Кваліфікаційна робота бакалавра 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4385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760017" y="2887579"/>
            <a:ext cx="1626669" cy="471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9" name="Рисунок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302" y="2439341"/>
            <a:ext cx="5422260" cy="36864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Объект 7"/>
          <p:cNvPicPr>
            <a:picLocks noGrp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371" y="2439341"/>
            <a:ext cx="5512922" cy="36864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633248" y="1793011"/>
            <a:ext cx="3483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Макет 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стор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інки Кошика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45989" y="1608344"/>
            <a:ext cx="47628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Макет 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стор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інки Оформлення замовлення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03646" y="923744"/>
            <a:ext cx="758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Представлення користувацького інтерфейсу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Google Shape;774;p32"/>
          <p:cNvSpPr txBox="1">
            <a:spLocks noGrp="1"/>
          </p:cNvSpPr>
          <p:nvPr/>
        </p:nvSpPr>
        <p:spPr>
          <a:xfrm>
            <a:off x="0" y="23403"/>
            <a:ext cx="12191999" cy="683394"/>
          </a:xfrm>
          <a:prstGeom prst="rect">
            <a:avLst/>
          </a:pr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Проектування</a:t>
            </a:r>
            <a:r>
              <a:rPr lang="ru-RU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b="1" dirty="0" err="1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Вебресурсу</a:t>
            </a:r>
            <a:r>
              <a:rPr lang="ru-RU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для продажу гаджет</a:t>
            </a:r>
            <a:r>
              <a:rPr lang="uk-UA" sz="2800" b="1" dirty="0" err="1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ів</a:t>
            </a:r>
            <a:r>
              <a:rPr lang="uk-UA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і аксесуарів</a:t>
            </a:r>
            <a:endParaRPr sz="2800" b="1" dirty="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757;p30"/>
          <p:cNvSpPr txBox="1">
            <a:spLocks noGrp="1"/>
          </p:cNvSpPr>
          <p:nvPr/>
        </p:nvSpPr>
        <p:spPr>
          <a:xfrm>
            <a:off x="-1" y="0"/>
            <a:ext cx="12192001" cy="690637"/>
          </a:xfrm>
          <a:prstGeom prst="rect">
            <a:avLst/>
          </a:pr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 algn="ctr"/>
            <a:r>
              <a:rPr lang="uk-UA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Проєктування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вебресурсу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підтримки продажу </a:t>
            </a:r>
            <a:r>
              <a:rPr lang="uk-UA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гаджетів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аксесуарів</a:t>
            </a:r>
            <a:endParaRPr sz="2400" b="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B5F5EC-F7B7-C5FD-8453-35C33739341F}"/>
              </a:ext>
            </a:extLst>
          </p:cNvPr>
          <p:cNvSpPr txBox="1"/>
          <p:nvPr/>
        </p:nvSpPr>
        <p:spPr>
          <a:xfrm>
            <a:off x="11386686" y="726684"/>
            <a:ext cx="693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918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235" y="1796804"/>
            <a:ext cx="8959374" cy="4313081"/>
          </a:xfrm>
          <a:prstGeom prst="rect">
            <a:avLst/>
          </a:prstGeom>
        </p:spPr>
      </p:pic>
      <p:sp>
        <p:nvSpPr>
          <p:cNvPr id="8" name="Google Shape;774;p32"/>
          <p:cNvSpPr txBox="1">
            <a:spLocks noGrp="1"/>
          </p:cNvSpPr>
          <p:nvPr/>
        </p:nvSpPr>
        <p:spPr>
          <a:xfrm>
            <a:off x="0" y="23403"/>
            <a:ext cx="12191999" cy="683394"/>
          </a:xfrm>
          <a:prstGeom prst="rect">
            <a:avLst/>
          </a:pr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Проектування</a:t>
            </a:r>
            <a:r>
              <a:rPr lang="ru-RU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b="1" dirty="0" err="1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Вебресурсу</a:t>
            </a:r>
            <a:r>
              <a:rPr lang="ru-RU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для продажу гаджет</a:t>
            </a:r>
            <a:r>
              <a:rPr lang="uk-UA" sz="2800" b="1" dirty="0" err="1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ів</a:t>
            </a:r>
            <a:r>
              <a:rPr lang="uk-UA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і аксесуарів</a:t>
            </a:r>
            <a:endParaRPr sz="2800" b="1" dirty="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830;p36"/>
          <p:cNvSpPr txBox="1">
            <a:spLocks noGrp="1"/>
          </p:cNvSpPr>
          <p:nvPr/>
        </p:nvSpPr>
        <p:spPr>
          <a:xfrm>
            <a:off x="2405714" y="1027639"/>
            <a:ext cx="6063916" cy="448323"/>
          </a:xfrm>
          <a:prstGeom prst="rect">
            <a:avLst/>
          </a:prstGeom>
          <a:solidFill>
            <a:srgbClr val="FFFFFF">
              <a:alpha val="7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err="1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Діаграма</a:t>
            </a:r>
            <a:r>
              <a:rPr lang="en" sz="24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 b="1" dirty="0" err="1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станів</a:t>
            </a:r>
            <a:r>
              <a:rPr lang="uk-UA" sz="24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-UA" sz="2400" b="1" dirty="0" err="1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вебресурсу</a:t>
            </a:r>
            <a:endParaRPr sz="2400" b="1" dirty="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757;p30"/>
          <p:cNvSpPr txBox="1">
            <a:spLocks noGrp="1"/>
          </p:cNvSpPr>
          <p:nvPr/>
        </p:nvSpPr>
        <p:spPr>
          <a:xfrm>
            <a:off x="-1" y="0"/>
            <a:ext cx="12192001" cy="690637"/>
          </a:xfrm>
          <a:prstGeom prst="rect">
            <a:avLst/>
          </a:pr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 algn="ctr"/>
            <a:r>
              <a:rPr lang="uk-UA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Проєктування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вебресурсу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підтримки продажу </a:t>
            </a:r>
            <a:r>
              <a:rPr lang="uk-UA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гаджетів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аксесуарів</a:t>
            </a:r>
            <a:endParaRPr sz="2400" b="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B5F5EC-F7B7-C5FD-8453-35C33739341F}"/>
              </a:ext>
            </a:extLst>
          </p:cNvPr>
          <p:cNvSpPr txBox="1"/>
          <p:nvPr/>
        </p:nvSpPr>
        <p:spPr>
          <a:xfrm>
            <a:off x="11386686" y="726684"/>
            <a:ext cx="693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7846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7678" y="1944963"/>
            <a:ext cx="6868726" cy="4562374"/>
          </a:xfrm>
          <a:prstGeom prst="rect">
            <a:avLst/>
          </a:prstGeom>
        </p:spPr>
      </p:pic>
      <p:sp>
        <p:nvSpPr>
          <p:cNvPr id="6" name="Google Shape;774;p32"/>
          <p:cNvSpPr txBox="1">
            <a:spLocks noGrp="1"/>
          </p:cNvSpPr>
          <p:nvPr/>
        </p:nvSpPr>
        <p:spPr>
          <a:xfrm>
            <a:off x="0" y="23403"/>
            <a:ext cx="12191999" cy="683394"/>
          </a:xfrm>
          <a:prstGeom prst="rect">
            <a:avLst/>
          </a:pr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Проектування</a:t>
            </a:r>
            <a:r>
              <a:rPr lang="ru-RU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b="1" dirty="0" err="1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Вебресурсу</a:t>
            </a:r>
            <a:r>
              <a:rPr lang="ru-RU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для продажу гаджет</a:t>
            </a:r>
            <a:r>
              <a:rPr lang="uk-UA" sz="2800" b="1" dirty="0" err="1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ів</a:t>
            </a:r>
            <a:r>
              <a:rPr lang="uk-UA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і аксесуарів</a:t>
            </a:r>
            <a:endParaRPr sz="2800" b="1" dirty="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Google Shape;845;p37"/>
          <p:cNvSpPr txBox="1">
            <a:spLocks noGrp="1"/>
          </p:cNvSpPr>
          <p:nvPr/>
        </p:nvSpPr>
        <p:spPr>
          <a:xfrm>
            <a:off x="3783141" y="1171644"/>
            <a:ext cx="4657800" cy="395100"/>
          </a:xfrm>
          <a:prstGeom prst="rect">
            <a:avLst/>
          </a:prstGeom>
          <a:solidFill>
            <a:srgbClr val="FFFFFF">
              <a:alpha val="75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Діаграма логічного уявлення</a:t>
            </a:r>
            <a:endParaRPr sz="2400" b="1" dirty="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757;p30"/>
          <p:cNvSpPr txBox="1">
            <a:spLocks noGrp="1"/>
          </p:cNvSpPr>
          <p:nvPr/>
        </p:nvSpPr>
        <p:spPr>
          <a:xfrm>
            <a:off x="-1" y="0"/>
            <a:ext cx="12192001" cy="690637"/>
          </a:xfrm>
          <a:prstGeom prst="rect">
            <a:avLst/>
          </a:pr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 algn="ctr"/>
            <a:r>
              <a:rPr lang="uk-UA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Проєктування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вебресурсу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підтримки продажу </a:t>
            </a:r>
            <a:r>
              <a:rPr lang="uk-UA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гаджетів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аксесуарів</a:t>
            </a:r>
            <a:endParaRPr sz="2400" b="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B5F5EC-F7B7-C5FD-8453-35C33739341F}"/>
              </a:ext>
            </a:extLst>
          </p:cNvPr>
          <p:cNvSpPr txBox="1"/>
          <p:nvPr/>
        </p:nvSpPr>
        <p:spPr>
          <a:xfrm>
            <a:off x="11386686" y="726684"/>
            <a:ext cx="693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83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698" y="1152302"/>
            <a:ext cx="8854642" cy="5351645"/>
          </a:xfrm>
          <a:prstGeom prst="rect">
            <a:avLst/>
          </a:prstGeom>
        </p:spPr>
      </p:pic>
      <p:sp>
        <p:nvSpPr>
          <p:cNvPr id="6" name="Google Shape;774;p32"/>
          <p:cNvSpPr txBox="1">
            <a:spLocks noGrp="1"/>
          </p:cNvSpPr>
          <p:nvPr/>
        </p:nvSpPr>
        <p:spPr>
          <a:xfrm>
            <a:off x="0" y="23403"/>
            <a:ext cx="12191999" cy="683394"/>
          </a:xfrm>
          <a:prstGeom prst="rect">
            <a:avLst/>
          </a:pr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Проектування</a:t>
            </a:r>
            <a:r>
              <a:rPr lang="ru-RU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b="1" dirty="0" err="1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Вебресурсу</a:t>
            </a:r>
            <a:r>
              <a:rPr lang="ru-RU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для продажу гаджет</a:t>
            </a:r>
            <a:r>
              <a:rPr lang="uk-UA" sz="2800" b="1" dirty="0" err="1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ів</a:t>
            </a:r>
            <a:r>
              <a:rPr lang="uk-UA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і аксесуарів</a:t>
            </a:r>
            <a:endParaRPr sz="2800" b="1" dirty="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779102" y="690637"/>
            <a:ext cx="48071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sz="24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Представлення даних </a:t>
            </a:r>
            <a:r>
              <a:rPr lang="uk-UA" sz="2400" b="1" dirty="0" err="1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вебресурсу</a:t>
            </a:r>
            <a:endParaRPr lang="ru-RU" sz="2400" b="1" dirty="0"/>
          </a:p>
        </p:txBody>
      </p:sp>
      <p:sp>
        <p:nvSpPr>
          <p:cNvPr id="7" name="Google Shape;757;p30"/>
          <p:cNvSpPr txBox="1">
            <a:spLocks noGrp="1"/>
          </p:cNvSpPr>
          <p:nvPr/>
        </p:nvSpPr>
        <p:spPr>
          <a:xfrm>
            <a:off x="-1" y="0"/>
            <a:ext cx="12192001" cy="690637"/>
          </a:xfrm>
          <a:prstGeom prst="rect">
            <a:avLst/>
          </a:pr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 algn="ctr"/>
            <a:r>
              <a:rPr lang="uk-UA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Проєктування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вебресурсу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підтримки продажу </a:t>
            </a:r>
            <a:r>
              <a:rPr lang="uk-UA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гаджетів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аксесуарів</a:t>
            </a:r>
            <a:endParaRPr sz="2400" b="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B5F5EC-F7B7-C5FD-8453-35C33739341F}"/>
              </a:ext>
            </a:extLst>
          </p:cNvPr>
          <p:cNvSpPr txBox="1"/>
          <p:nvPr/>
        </p:nvSpPr>
        <p:spPr>
          <a:xfrm>
            <a:off x="11386686" y="726684"/>
            <a:ext cx="693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640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74;p32"/>
          <p:cNvSpPr txBox="1">
            <a:spLocks noGrp="1"/>
          </p:cNvSpPr>
          <p:nvPr/>
        </p:nvSpPr>
        <p:spPr>
          <a:xfrm>
            <a:off x="0" y="23403"/>
            <a:ext cx="12191999" cy="683394"/>
          </a:xfrm>
          <a:prstGeom prst="rect">
            <a:avLst/>
          </a:pr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Проектування</a:t>
            </a:r>
            <a:r>
              <a:rPr lang="ru-RU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b="1" dirty="0" err="1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Вебресурсу</a:t>
            </a:r>
            <a:r>
              <a:rPr lang="ru-RU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для продажу гаджет</a:t>
            </a:r>
            <a:r>
              <a:rPr lang="uk-UA" sz="2800" b="1" dirty="0" err="1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ів</a:t>
            </a:r>
            <a:r>
              <a:rPr lang="uk-UA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і аксесуарів</a:t>
            </a:r>
            <a:endParaRPr sz="2800" b="1" dirty="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928469" y="640254"/>
            <a:ext cx="68498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Моделювання динамічної поведінки </a:t>
            </a:r>
            <a:r>
              <a:rPr lang="uk-UA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вебресурсу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Объект 7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912" y="1101919"/>
            <a:ext cx="6532446" cy="5610325"/>
          </a:xfrm>
          <a:prstGeom prst="rect">
            <a:avLst/>
          </a:prstGeom>
        </p:spPr>
      </p:pic>
      <p:sp>
        <p:nvSpPr>
          <p:cNvPr id="9" name="Google Shape;757;p30"/>
          <p:cNvSpPr txBox="1">
            <a:spLocks noGrp="1"/>
          </p:cNvSpPr>
          <p:nvPr/>
        </p:nvSpPr>
        <p:spPr>
          <a:xfrm>
            <a:off x="-1" y="0"/>
            <a:ext cx="12192001" cy="690637"/>
          </a:xfrm>
          <a:prstGeom prst="rect">
            <a:avLst/>
          </a:pr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 algn="ctr"/>
            <a:r>
              <a:rPr lang="uk-UA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Проєктування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вебресурсу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підтримки продажу </a:t>
            </a:r>
            <a:r>
              <a:rPr lang="uk-UA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гаджетів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аксесуарів</a:t>
            </a:r>
            <a:endParaRPr sz="2400" b="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B5F5EC-F7B7-C5FD-8453-35C33739341F}"/>
              </a:ext>
            </a:extLst>
          </p:cNvPr>
          <p:cNvSpPr txBox="1"/>
          <p:nvPr/>
        </p:nvSpPr>
        <p:spPr>
          <a:xfrm>
            <a:off x="11386686" y="726684"/>
            <a:ext cx="693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01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774;p32"/>
          <p:cNvSpPr txBox="1">
            <a:spLocks noGrp="1"/>
          </p:cNvSpPr>
          <p:nvPr/>
        </p:nvSpPr>
        <p:spPr>
          <a:xfrm>
            <a:off x="0" y="23403"/>
            <a:ext cx="12191999" cy="683394"/>
          </a:xfrm>
          <a:prstGeom prst="rect">
            <a:avLst/>
          </a:pr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Проектування</a:t>
            </a:r>
            <a:r>
              <a:rPr lang="ru-RU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b="1" dirty="0" err="1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Вебресурсу</a:t>
            </a:r>
            <a:r>
              <a:rPr lang="ru-RU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для продажу гаджет</a:t>
            </a:r>
            <a:r>
              <a:rPr lang="uk-UA" sz="2800" b="1" dirty="0" err="1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ів</a:t>
            </a:r>
            <a:r>
              <a:rPr lang="uk-UA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і аксесуарів</a:t>
            </a:r>
            <a:endParaRPr sz="2800" b="1" dirty="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76877" y="757832"/>
            <a:ext cx="104382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Діаграма послідовності сценаріїв взаємодії користувача з </a:t>
            </a:r>
            <a:r>
              <a:rPr lang="uk-UA" sz="2400" b="1" dirty="0" err="1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вебінтерфейсом</a:t>
            </a:r>
            <a:endParaRPr lang="ru-RU" sz="2400" b="1" dirty="0"/>
          </a:p>
        </p:txBody>
      </p:sp>
      <p:pic>
        <p:nvPicPr>
          <p:cNvPr id="8" name="Объект 7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944" y="1219497"/>
            <a:ext cx="8576109" cy="5522999"/>
          </a:xfrm>
          <a:prstGeom prst="rect">
            <a:avLst/>
          </a:prstGeom>
        </p:spPr>
      </p:pic>
      <p:sp>
        <p:nvSpPr>
          <p:cNvPr id="9" name="Google Shape;757;p30"/>
          <p:cNvSpPr txBox="1">
            <a:spLocks noGrp="1"/>
          </p:cNvSpPr>
          <p:nvPr/>
        </p:nvSpPr>
        <p:spPr>
          <a:xfrm>
            <a:off x="-1" y="0"/>
            <a:ext cx="12192001" cy="690637"/>
          </a:xfrm>
          <a:prstGeom prst="rect">
            <a:avLst/>
          </a:pr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 algn="ctr"/>
            <a:r>
              <a:rPr lang="uk-UA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Проєктування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вебресурсу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підтримки продажу </a:t>
            </a:r>
            <a:r>
              <a:rPr lang="uk-UA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гаджетів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аксесуарів</a:t>
            </a:r>
            <a:endParaRPr sz="2400" b="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B5F5EC-F7B7-C5FD-8453-35C33739341F}"/>
              </a:ext>
            </a:extLst>
          </p:cNvPr>
          <p:cNvSpPr txBox="1"/>
          <p:nvPr/>
        </p:nvSpPr>
        <p:spPr>
          <a:xfrm>
            <a:off x="11386686" y="726684"/>
            <a:ext cx="693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156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74;p32"/>
          <p:cNvSpPr txBox="1">
            <a:spLocks noGrp="1"/>
          </p:cNvSpPr>
          <p:nvPr/>
        </p:nvSpPr>
        <p:spPr>
          <a:xfrm>
            <a:off x="0" y="23403"/>
            <a:ext cx="12191999" cy="683394"/>
          </a:xfrm>
          <a:prstGeom prst="rect">
            <a:avLst/>
          </a:pr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 algn="ctr"/>
            <a:r>
              <a:rPr lang="uk-UA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Розробка</a:t>
            </a:r>
            <a:r>
              <a:rPr lang="ru-RU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-UA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вебресурсу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підтримки продажу </a:t>
            </a:r>
            <a:r>
              <a:rPr lang="uk-UA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гаджетів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аксесуарів</a:t>
            </a:r>
            <a:endParaRPr sz="2800" b="1" dirty="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195" y="1626667"/>
            <a:ext cx="2609454" cy="5062890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485" y="3469421"/>
            <a:ext cx="3246338" cy="1377383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214169" y="935900"/>
            <a:ext cx="37636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4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Схема структури проекту</a:t>
            </a:r>
            <a:endParaRPr lang="ru-RU" sz="2400" b="1" dirty="0"/>
          </a:p>
        </p:txBody>
      </p:sp>
      <p:pic>
        <p:nvPicPr>
          <p:cNvPr id="10" name="Рисунок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195" y="1624415"/>
            <a:ext cx="2609454" cy="5065142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913" y="1624415"/>
            <a:ext cx="2609454" cy="50651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EB5F5EC-F7B7-C5FD-8453-35C33739341F}"/>
              </a:ext>
            </a:extLst>
          </p:cNvPr>
          <p:cNvSpPr txBox="1"/>
          <p:nvPr/>
        </p:nvSpPr>
        <p:spPr>
          <a:xfrm>
            <a:off x="11386686" y="726684"/>
            <a:ext cx="693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080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74;p32"/>
          <p:cNvSpPr txBox="1">
            <a:spLocks noGrp="1"/>
          </p:cNvSpPr>
          <p:nvPr/>
        </p:nvSpPr>
        <p:spPr>
          <a:xfrm>
            <a:off x="0" y="23403"/>
            <a:ext cx="12191999" cy="683394"/>
          </a:xfrm>
          <a:prstGeom prst="rect">
            <a:avLst/>
          </a:pr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Розробка</a:t>
            </a:r>
            <a:r>
              <a:rPr lang="ru-RU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b="1" dirty="0" err="1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Вебресурсу</a:t>
            </a:r>
            <a:r>
              <a:rPr lang="ru-RU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для продажу гаджет</a:t>
            </a:r>
            <a:r>
              <a:rPr lang="uk-UA" sz="2800" b="1" dirty="0" err="1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ів</a:t>
            </a:r>
            <a:r>
              <a:rPr lang="uk-UA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і аксесуарів</a:t>
            </a:r>
            <a:endParaRPr sz="2800" b="1" dirty="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674" y="940940"/>
            <a:ext cx="9776651" cy="54027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Google Shape;774;p32"/>
          <p:cNvSpPr txBox="1">
            <a:spLocks noGrp="1"/>
          </p:cNvSpPr>
          <p:nvPr/>
        </p:nvSpPr>
        <p:spPr>
          <a:xfrm>
            <a:off x="-1" y="23403"/>
            <a:ext cx="12191999" cy="683394"/>
          </a:xfrm>
          <a:prstGeom prst="rect">
            <a:avLst/>
          </a:pr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 algn="ctr"/>
            <a:r>
              <a:rPr lang="uk-UA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Розробка</a:t>
            </a:r>
            <a:r>
              <a:rPr lang="ru-RU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-UA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вебресурсу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підтримки продажу </a:t>
            </a:r>
            <a:r>
              <a:rPr lang="uk-UA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гаджетів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аксесуарів</a:t>
            </a:r>
            <a:endParaRPr sz="2800" b="1" dirty="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B5F5EC-F7B7-C5FD-8453-35C33739341F}"/>
              </a:ext>
            </a:extLst>
          </p:cNvPr>
          <p:cNvSpPr txBox="1"/>
          <p:nvPr/>
        </p:nvSpPr>
        <p:spPr>
          <a:xfrm>
            <a:off x="11386686" y="726684"/>
            <a:ext cx="693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050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74;p32"/>
          <p:cNvSpPr txBox="1">
            <a:spLocks noGrp="1"/>
          </p:cNvSpPr>
          <p:nvPr/>
        </p:nvSpPr>
        <p:spPr>
          <a:xfrm>
            <a:off x="0" y="23403"/>
            <a:ext cx="12191999" cy="683394"/>
          </a:xfrm>
          <a:prstGeom prst="rect">
            <a:avLst/>
          </a:pr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Розробка</a:t>
            </a:r>
            <a:r>
              <a:rPr lang="ru-RU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b="1" dirty="0" err="1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Вебресурсу</a:t>
            </a:r>
            <a:r>
              <a:rPr lang="ru-RU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для продажу гаджет</a:t>
            </a:r>
            <a:r>
              <a:rPr lang="uk-UA" sz="2800" b="1" dirty="0" err="1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ів</a:t>
            </a:r>
            <a:r>
              <a:rPr lang="uk-UA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і аксесуарів</a:t>
            </a:r>
            <a:endParaRPr sz="2800" b="1" dirty="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927034"/>
            <a:ext cx="9903193" cy="55994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Google Shape;774;p32"/>
          <p:cNvSpPr txBox="1">
            <a:spLocks noGrp="1"/>
          </p:cNvSpPr>
          <p:nvPr/>
        </p:nvSpPr>
        <p:spPr>
          <a:xfrm>
            <a:off x="-1" y="23403"/>
            <a:ext cx="12191999" cy="683394"/>
          </a:xfrm>
          <a:prstGeom prst="rect">
            <a:avLst/>
          </a:pr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 algn="ctr"/>
            <a:r>
              <a:rPr lang="uk-UA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Розробка</a:t>
            </a:r>
            <a:r>
              <a:rPr lang="ru-RU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-UA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вебресурсу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підтримки продажу </a:t>
            </a:r>
            <a:r>
              <a:rPr lang="uk-UA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гаджетів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аксесуарів</a:t>
            </a:r>
            <a:endParaRPr sz="2800" b="1" dirty="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B5F5EC-F7B7-C5FD-8453-35C33739341F}"/>
              </a:ext>
            </a:extLst>
          </p:cNvPr>
          <p:cNvSpPr txBox="1"/>
          <p:nvPr/>
        </p:nvSpPr>
        <p:spPr>
          <a:xfrm>
            <a:off x="11386686" y="726684"/>
            <a:ext cx="693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1272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74;p32"/>
          <p:cNvSpPr txBox="1">
            <a:spLocks noGrp="1"/>
          </p:cNvSpPr>
          <p:nvPr/>
        </p:nvSpPr>
        <p:spPr>
          <a:xfrm>
            <a:off x="0" y="23403"/>
            <a:ext cx="12191999" cy="683394"/>
          </a:xfrm>
          <a:prstGeom prst="rect">
            <a:avLst/>
          </a:pr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Розробка</a:t>
            </a:r>
            <a:r>
              <a:rPr lang="ru-RU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b="1" dirty="0" err="1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Вебресурсу</a:t>
            </a:r>
            <a:r>
              <a:rPr lang="ru-RU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для продажу гаджет</a:t>
            </a:r>
            <a:r>
              <a:rPr lang="uk-UA" sz="2800" b="1" dirty="0" err="1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ів</a:t>
            </a:r>
            <a:r>
              <a:rPr lang="uk-UA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і аксесуарів</a:t>
            </a:r>
            <a:endParaRPr sz="2800" b="1" dirty="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720" y="822694"/>
            <a:ext cx="7695287" cy="56352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Google Shape;774;p32"/>
          <p:cNvSpPr txBox="1">
            <a:spLocks noGrp="1"/>
          </p:cNvSpPr>
          <p:nvPr/>
        </p:nvSpPr>
        <p:spPr>
          <a:xfrm>
            <a:off x="-1" y="23403"/>
            <a:ext cx="12191999" cy="683394"/>
          </a:xfrm>
          <a:prstGeom prst="rect">
            <a:avLst/>
          </a:pr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 algn="ctr"/>
            <a:r>
              <a:rPr lang="uk-UA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Розробка</a:t>
            </a:r>
            <a:r>
              <a:rPr lang="ru-RU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-UA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вебресурсу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підтримки продажу </a:t>
            </a:r>
            <a:r>
              <a:rPr lang="uk-UA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гаджетів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аксесуарів</a:t>
            </a:r>
            <a:endParaRPr sz="2800" b="1" dirty="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B5F5EC-F7B7-C5FD-8453-35C33739341F}"/>
              </a:ext>
            </a:extLst>
          </p:cNvPr>
          <p:cNvSpPr txBox="1"/>
          <p:nvPr/>
        </p:nvSpPr>
        <p:spPr>
          <a:xfrm>
            <a:off x="11386686" y="726684"/>
            <a:ext cx="693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11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199" y="1412821"/>
            <a:ext cx="10515600" cy="4901352"/>
          </a:xfrm>
        </p:spPr>
        <p:txBody>
          <a:bodyPr/>
          <a:lstStyle/>
          <a:p>
            <a:pPr marL="0" indent="849313" algn="just">
              <a:buNone/>
            </a:pPr>
            <a:r>
              <a:rPr lang="ru-RU" dirty="0"/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цифрову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епоху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продажи у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інтернеті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стали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ключовим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елементом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бізнесу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Онлайн-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мобільні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пристрої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змінили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спосіб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купівлі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товарів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Т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епер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споживачі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мають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доступ до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асортименту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цілодобово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виходячи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дому.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Також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динамічно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розвивається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ринок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гаджетів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аксесуарів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адже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попит на них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постійний,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завдяки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технологічним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новинкам.</a:t>
            </a:r>
          </a:p>
          <a:p>
            <a:pPr marL="0" indent="849313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Попри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зручність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онлайн-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продажів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підприємці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стикаються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проблемами: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конкуренція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висока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комісія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маркетплейсів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849313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щоденна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втрата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 продажах на 1000 грн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10%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комісії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становить 100 грн, а за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рік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36 000 грн.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суттєві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які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доцільніше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інвестувати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рекламу, 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власний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сайт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або бренд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Google Shape;705;p26">
            <a:extLst>
              <a:ext uri="{FF2B5EF4-FFF2-40B4-BE49-F238E27FC236}">
                <a16:creationId xmlns:a16="http://schemas.microsoft.com/office/drawing/2014/main" id="{BBAD913F-1565-B4E9-7EC3-F30B91979DE2}"/>
              </a:ext>
            </a:extLst>
          </p:cNvPr>
          <p:cNvSpPr txBox="1">
            <a:spLocks noGrp="1"/>
          </p:cNvSpPr>
          <p:nvPr/>
        </p:nvSpPr>
        <p:spPr>
          <a:xfrm>
            <a:off x="0" y="0"/>
            <a:ext cx="12192001" cy="741145"/>
          </a:xfrm>
          <a:prstGeom prst="rect">
            <a:avLst/>
          </a:pr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 ExtraBold"/>
              <a:buNone/>
              <a:defRPr sz="55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Актуальність теми</a:t>
            </a:r>
            <a:endParaRPr sz="28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B5F5EC-F7B7-C5FD-8453-35C33739341F}"/>
              </a:ext>
            </a:extLst>
          </p:cNvPr>
          <p:cNvSpPr txBox="1"/>
          <p:nvPr/>
        </p:nvSpPr>
        <p:spPr>
          <a:xfrm>
            <a:off x="11545827" y="90609"/>
            <a:ext cx="471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200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74;p32"/>
          <p:cNvSpPr txBox="1">
            <a:spLocks noGrp="1"/>
          </p:cNvSpPr>
          <p:nvPr/>
        </p:nvSpPr>
        <p:spPr>
          <a:xfrm>
            <a:off x="0" y="23403"/>
            <a:ext cx="12191999" cy="683394"/>
          </a:xfrm>
          <a:prstGeom prst="rect">
            <a:avLst/>
          </a:pr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Розробка</a:t>
            </a:r>
            <a:r>
              <a:rPr lang="ru-RU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b="1" dirty="0" err="1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Вебресурсу</a:t>
            </a:r>
            <a:r>
              <a:rPr lang="ru-RU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для продажу гаджет</a:t>
            </a:r>
            <a:r>
              <a:rPr lang="uk-UA" sz="2800" b="1" dirty="0" err="1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ів</a:t>
            </a:r>
            <a:r>
              <a:rPr lang="uk-UA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і аксесуарів</a:t>
            </a:r>
            <a:endParaRPr sz="2800" b="1" dirty="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350" y="1386038"/>
            <a:ext cx="6843562" cy="53035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Google Shape;774;p32"/>
          <p:cNvSpPr txBox="1">
            <a:spLocks noGrp="1"/>
          </p:cNvSpPr>
          <p:nvPr/>
        </p:nvSpPr>
        <p:spPr>
          <a:xfrm>
            <a:off x="-1" y="23403"/>
            <a:ext cx="12191999" cy="683394"/>
          </a:xfrm>
          <a:prstGeom prst="rect">
            <a:avLst/>
          </a:pr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 algn="ctr"/>
            <a:r>
              <a:rPr lang="uk-UA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Розробка</a:t>
            </a:r>
            <a:r>
              <a:rPr lang="ru-RU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-UA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вебресурсу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підтримки продажу </a:t>
            </a:r>
            <a:r>
              <a:rPr lang="uk-UA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гаджетів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аксесуарів</a:t>
            </a:r>
            <a:endParaRPr sz="2800" b="1" dirty="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B5F5EC-F7B7-C5FD-8453-35C33739341F}"/>
              </a:ext>
            </a:extLst>
          </p:cNvPr>
          <p:cNvSpPr txBox="1"/>
          <p:nvPr/>
        </p:nvSpPr>
        <p:spPr>
          <a:xfrm>
            <a:off x="11386686" y="726684"/>
            <a:ext cx="693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758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74;p32"/>
          <p:cNvSpPr txBox="1">
            <a:spLocks noGrp="1"/>
          </p:cNvSpPr>
          <p:nvPr/>
        </p:nvSpPr>
        <p:spPr>
          <a:xfrm>
            <a:off x="0" y="23403"/>
            <a:ext cx="12191999" cy="683394"/>
          </a:xfrm>
          <a:prstGeom prst="rect">
            <a:avLst/>
          </a:pr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Розробка</a:t>
            </a:r>
            <a:r>
              <a:rPr lang="ru-RU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b="1" dirty="0" err="1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Вебресурсу</a:t>
            </a:r>
            <a:r>
              <a:rPr lang="ru-RU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для продажу гаджет</a:t>
            </a:r>
            <a:r>
              <a:rPr lang="uk-UA" sz="2800" b="1" dirty="0" err="1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ів</a:t>
            </a:r>
            <a:r>
              <a:rPr lang="uk-UA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і аксесуарів</a:t>
            </a:r>
            <a:endParaRPr sz="2800" b="1" dirty="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17" y="1928296"/>
            <a:ext cx="5422303" cy="37538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Рисунок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721" y="1928297"/>
            <a:ext cx="5889989" cy="37538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Google Shape;774;p32"/>
          <p:cNvSpPr txBox="1">
            <a:spLocks noGrp="1"/>
          </p:cNvSpPr>
          <p:nvPr/>
        </p:nvSpPr>
        <p:spPr>
          <a:xfrm>
            <a:off x="-1" y="23403"/>
            <a:ext cx="12191999" cy="683394"/>
          </a:xfrm>
          <a:prstGeom prst="rect">
            <a:avLst/>
          </a:pr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 algn="ctr"/>
            <a:r>
              <a:rPr lang="uk-UA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Розробка</a:t>
            </a:r>
            <a:r>
              <a:rPr lang="ru-RU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-UA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вебресурсу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підтримки продажу </a:t>
            </a:r>
            <a:r>
              <a:rPr lang="uk-UA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гаджетів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аксесуарів</a:t>
            </a:r>
            <a:endParaRPr sz="2800" b="1" dirty="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B5F5EC-F7B7-C5FD-8453-35C33739341F}"/>
              </a:ext>
            </a:extLst>
          </p:cNvPr>
          <p:cNvSpPr txBox="1"/>
          <p:nvPr/>
        </p:nvSpPr>
        <p:spPr>
          <a:xfrm>
            <a:off x="11386686" y="726684"/>
            <a:ext cx="693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9402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74;p32"/>
          <p:cNvSpPr txBox="1">
            <a:spLocks noGrp="1"/>
          </p:cNvSpPr>
          <p:nvPr/>
        </p:nvSpPr>
        <p:spPr>
          <a:xfrm>
            <a:off x="0" y="23403"/>
            <a:ext cx="12191999" cy="683394"/>
          </a:xfrm>
          <a:prstGeom prst="rect">
            <a:avLst/>
          </a:pr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Розробка</a:t>
            </a:r>
            <a:r>
              <a:rPr lang="ru-RU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b="1" dirty="0" err="1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Вебресурсу</a:t>
            </a:r>
            <a:r>
              <a:rPr lang="ru-RU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для продажу гаджет</a:t>
            </a:r>
            <a:r>
              <a:rPr lang="uk-UA" sz="2800" b="1" dirty="0" err="1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ів</a:t>
            </a:r>
            <a:r>
              <a:rPr lang="uk-UA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і аксесуарів</a:t>
            </a:r>
            <a:endParaRPr sz="2800" b="1" dirty="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1526" y="1538546"/>
            <a:ext cx="8208945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Google Shape;774;p32"/>
          <p:cNvSpPr txBox="1">
            <a:spLocks noGrp="1"/>
          </p:cNvSpPr>
          <p:nvPr/>
        </p:nvSpPr>
        <p:spPr>
          <a:xfrm>
            <a:off x="-1" y="23403"/>
            <a:ext cx="12191999" cy="683394"/>
          </a:xfrm>
          <a:prstGeom prst="rect">
            <a:avLst/>
          </a:pr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 algn="ctr"/>
            <a:r>
              <a:rPr lang="uk-UA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Розробка</a:t>
            </a:r>
            <a:r>
              <a:rPr lang="ru-RU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-UA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вебресурсу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підтримки продажу </a:t>
            </a:r>
            <a:r>
              <a:rPr lang="uk-UA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гаджетів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аксесуарів</a:t>
            </a:r>
            <a:endParaRPr sz="2800" b="1" dirty="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B5F5EC-F7B7-C5FD-8453-35C33739341F}"/>
              </a:ext>
            </a:extLst>
          </p:cNvPr>
          <p:cNvSpPr txBox="1"/>
          <p:nvPr/>
        </p:nvSpPr>
        <p:spPr>
          <a:xfrm>
            <a:off x="11386686" y="726684"/>
            <a:ext cx="693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03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74;p32"/>
          <p:cNvSpPr txBox="1">
            <a:spLocks noGrp="1"/>
          </p:cNvSpPr>
          <p:nvPr/>
        </p:nvSpPr>
        <p:spPr>
          <a:xfrm>
            <a:off x="0" y="23403"/>
            <a:ext cx="12191999" cy="683394"/>
          </a:xfrm>
          <a:prstGeom prst="rect">
            <a:avLst/>
          </a:pr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Розробка</a:t>
            </a:r>
            <a:r>
              <a:rPr lang="ru-RU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b="1" dirty="0" err="1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Вебресурсу</a:t>
            </a:r>
            <a:r>
              <a:rPr lang="ru-RU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для продажу гаджет</a:t>
            </a:r>
            <a:r>
              <a:rPr lang="uk-UA" sz="2800" b="1" dirty="0" err="1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ів</a:t>
            </a:r>
            <a:r>
              <a:rPr lang="uk-UA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і аксесуарів</a:t>
            </a:r>
            <a:endParaRPr sz="2800" b="1" dirty="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774;p32"/>
          <p:cNvSpPr txBox="1">
            <a:spLocks noGrp="1"/>
          </p:cNvSpPr>
          <p:nvPr/>
        </p:nvSpPr>
        <p:spPr>
          <a:xfrm>
            <a:off x="-1" y="23403"/>
            <a:ext cx="12191999" cy="683394"/>
          </a:xfrm>
          <a:prstGeom prst="rect">
            <a:avLst/>
          </a:pr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 algn="ctr"/>
            <a:r>
              <a:rPr lang="uk-UA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Розробка</a:t>
            </a:r>
            <a:r>
              <a:rPr lang="ru-RU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-UA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вебресурсу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підтримки продажу </a:t>
            </a:r>
            <a:r>
              <a:rPr lang="uk-UA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гаджетів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аксесуарів</a:t>
            </a:r>
            <a:endParaRPr sz="2800" b="1" dirty="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Объект 6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65" y="1424539"/>
            <a:ext cx="8253996" cy="482942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B5F5EC-F7B7-C5FD-8453-35C33739341F}"/>
              </a:ext>
            </a:extLst>
          </p:cNvPr>
          <p:cNvSpPr txBox="1"/>
          <p:nvPr/>
        </p:nvSpPr>
        <p:spPr>
          <a:xfrm>
            <a:off x="11386686" y="726684"/>
            <a:ext cx="693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647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5716" y="1684421"/>
            <a:ext cx="7078257" cy="4793380"/>
          </a:xfrm>
          <a:prstGeom prst="rect">
            <a:avLst/>
          </a:prstGeom>
        </p:spPr>
      </p:pic>
      <p:sp>
        <p:nvSpPr>
          <p:cNvPr id="5" name="Google Shape;774;p32"/>
          <p:cNvSpPr txBox="1">
            <a:spLocks noGrp="1"/>
          </p:cNvSpPr>
          <p:nvPr/>
        </p:nvSpPr>
        <p:spPr>
          <a:xfrm>
            <a:off x="0" y="23403"/>
            <a:ext cx="12191999" cy="683394"/>
          </a:xfrm>
          <a:prstGeom prst="rect">
            <a:avLst/>
          </a:pr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Розробка</a:t>
            </a:r>
            <a:r>
              <a:rPr lang="ru-RU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b="1" dirty="0" err="1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Вебресурсу</a:t>
            </a:r>
            <a:r>
              <a:rPr lang="ru-RU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для продажу гаджет</a:t>
            </a:r>
            <a:r>
              <a:rPr lang="uk-UA" sz="2800" b="1" dirty="0" err="1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ів</a:t>
            </a:r>
            <a:r>
              <a:rPr lang="uk-UA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і аксесуарів</a:t>
            </a:r>
            <a:endParaRPr sz="2800" b="1" dirty="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3646" y="987189"/>
            <a:ext cx="758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Функціональне тестування: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Google Shape;774;p32"/>
          <p:cNvSpPr txBox="1">
            <a:spLocks noGrp="1"/>
          </p:cNvSpPr>
          <p:nvPr/>
        </p:nvSpPr>
        <p:spPr>
          <a:xfrm>
            <a:off x="-1" y="23403"/>
            <a:ext cx="12191999" cy="683394"/>
          </a:xfrm>
          <a:prstGeom prst="rect">
            <a:avLst/>
          </a:pr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 algn="ctr"/>
            <a:r>
              <a:rPr lang="uk-UA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Розробка</a:t>
            </a:r>
            <a:r>
              <a:rPr lang="ru-RU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uk-UA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вебресурсу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підтримки продажу </a:t>
            </a:r>
            <a:r>
              <a:rPr lang="uk-UA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гаджетів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аксесуарів</a:t>
            </a:r>
            <a:endParaRPr sz="2800" b="1" dirty="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B5F5EC-F7B7-C5FD-8453-35C33739341F}"/>
              </a:ext>
            </a:extLst>
          </p:cNvPr>
          <p:cNvSpPr txBox="1"/>
          <p:nvPr/>
        </p:nvSpPr>
        <p:spPr>
          <a:xfrm>
            <a:off x="11386686" y="726684"/>
            <a:ext cx="693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6409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74;p32"/>
          <p:cNvSpPr txBox="1">
            <a:spLocks noGrp="1"/>
          </p:cNvSpPr>
          <p:nvPr/>
        </p:nvSpPr>
        <p:spPr>
          <a:xfrm>
            <a:off x="0" y="23403"/>
            <a:ext cx="12191999" cy="683394"/>
          </a:xfrm>
          <a:prstGeom prst="rect">
            <a:avLst/>
          </a:pr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Загальні висновки</a:t>
            </a:r>
            <a:endParaRPr sz="2800" b="1" dirty="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08074" y="1143162"/>
            <a:ext cx="10728252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1) проведено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аналіз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ринку продажу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гаджетів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конкурентних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вебресурсів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визначено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функціональні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нефункціональні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вимоги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до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3)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спроєктовано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архітектуру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вебресурсу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використанням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UML-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схем;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4) створено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макети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сторінок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реалізовано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вебресурс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допомогою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Alpine.js і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реалізовано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ключову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функціональність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реєстрацію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</a:t>
            </a:r>
            <a:r>
              <a:rPr lang="uk-UA" alt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ію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перегляд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товарів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пошук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кошик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замовлення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відгуки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6) проведено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тестування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підготовлено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інструкцію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користувача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sz="2400" dirty="0" err="1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Всі</a:t>
            </a:r>
            <a:r>
              <a:rPr lang="ru-RU" sz="2400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400" dirty="0" err="1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поставлені</a:t>
            </a:r>
            <a:r>
              <a:rPr lang="ru-RU" sz="2400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400" dirty="0" err="1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задачі</a:t>
            </a:r>
            <a:r>
              <a:rPr lang="ru-RU" sz="2400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400" dirty="0" err="1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було</a:t>
            </a:r>
            <a:r>
              <a:rPr lang="ru-RU" sz="2400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400" dirty="0" err="1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виконано</a:t>
            </a:r>
            <a:r>
              <a:rPr lang="ru-RU" sz="2400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мету </a:t>
            </a:r>
            <a:r>
              <a:rPr lang="ru-RU" sz="2400" dirty="0" err="1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роботи</a:t>
            </a:r>
            <a:r>
              <a:rPr lang="ru-RU" sz="2400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</a:t>
            </a:r>
            <a:r>
              <a:rPr lang="ru-RU" sz="2400" dirty="0" err="1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досягнуто</a:t>
            </a:r>
            <a:r>
              <a:rPr lang="ru-RU" sz="2400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B5F5EC-F7B7-C5FD-8453-35C33739341F}"/>
              </a:ext>
            </a:extLst>
          </p:cNvPr>
          <p:cNvSpPr txBox="1"/>
          <p:nvPr/>
        </p:nvSpPr>
        <p:spPr>
          <a:xfrm>
            <a:off x="11386686" y="726684"/>
            <a:ext cx="693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964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815316" y="2810614"/>
            <a:ext cx="4520610" cy="1325563"/>
          </a:xfrm>
        </p:spPr>
        <p:txBody>
          <a:bodyPr/>
          <a:lstStyle/>
          <a:p>
            <a:pPr algn="ctr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Дякую за увагу!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811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0060" y="514351"/>
            <a:ext cx="10873739" cy="5973078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sz="3800" dirty="0"/>
              <a:t>	</a:t>
            </a:r>
            <a:r>
              <a:rPr lang="ru-RU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Метою</a:t>
            </a:r>
            <a:r>
              <a:rPr lang="ru-R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даної</a:t>
            </a:r>
            <a:r>
              <a:rPr lang="ru-R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є </a:t>
            </a:r>
            <a:r>
              <a:rPr lang="ru-RU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</a:t>
            </a:r>
            <a:r>
              <a:rPr lang="ru-R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вебресурсу</a:t>
            </a:r>
            <a:r>
              <a:rPr lang="ru-R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uk-UA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підтримки </a:t>
            </a:r>
            <a:r>
              <a:rPr lang="ru-R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продажу </a:t>
            </a:r>
            <a:r>
              <a:rPr lang="uk-UA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гаджетів</a:t>
            </a:r>
            <a:r>
              <a:rPr lang="uk-UA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аксесуарів</a:t>
            </a:r>
            <a:r>
              <a:rPr lang="ru-R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Для </a:t>
            </a:r>
            <a:r>
              <a:rPr lang="ru-RU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досягнення</a:t>
            </a:r>
            <a:r>
              <a:rPr lang="ru-R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поставленої</a:t>
            </a:r>
            <a:r>
              <a:rPr lang="ru-R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мети, </a:t>
            </a:r>
            <a:r>
              <a:rPr lang="ru-RU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необхідно</a:t>
            </a:r>
            <a:r>
              <a:rPr lang="ru-R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вирішити</a:t>
            </a:r>
            <a:r>
              <a:rPr lang="ru-R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такі</a:t>
            </a:r>
            <a:r>
              <a:rPr lang="ru-R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uk-UA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дачі</a:t>
            </a:r>
            <a:r>
              <a:rPr lang="ru-R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 algn="just">
              <a:lnSpc>
                <a:spcPct val="120000"/>
              </a:lnSpc>
              <a:buNone/>
            </a:pPr>
            <a:r>
              <a:rPr lang="ru-R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 1) провести </a:t>
            </a:r>
            <a:r>
              <a:rPr lang="ru-RU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огляд</a:t>
            </a:r>
            <a:r>
              <a:rPr lang="ru-R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існуючих</a:t>
            </a:r>
            <a:r>
              <a:rPr lang="ru-R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вебресурсів</a:t>
            </a:r>
            <a:r>
              <a:rPr lang="ru-R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продажу </a:t>
            </a:r>
            <a:r>
              <a:rPr lang="uk-UA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гаджетів і  аксесуарів</a:t>
            </a:r>
            <a:r>
              <a:rPr lang="ru-R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lvl="0" indent="0" algn="just">
              <a:lnSpc>
                <a:spcPct val="120000"/>
              </a:lnSpc>
              <a:buNone/>
            </a:pPr>
            <a:r>
              <a:rPr lang="ru-R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  2) </a:t>
            </a:r>
            <a:r>
              <a:rPr lang="ru-RU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здійснити</a:t>
            </a:r>
            <a:r>
              <a:rPr lang="ru-R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проєктування</a:t>
            </a:r>
            <a:r>
              <a:rPr lang="ru-R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власного</a:t>
            </a:r>
            <a:r>
              <a:rPr lang="ru-R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вебресурсу</a:t>
            </a:r>
            <a:r>
              <a:rPr lang="ru-R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продажу               </a:t>
            </a:r>
            <a:r>
              <a:rPr lang="uk-UA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гаджетів</a:t>
            </a:r>
            <a:r>
              <a:rPr lang="ru-R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lvl="0" indent="0" algn="just">
              <a:lnSpc>
                <a:spcPct val="120000"/>
              </a:lnSpc>
              <a:buNone/>
            </a:pPr>
            <a:r>
              <a:rPr lang="ru-R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3) провести </a:t>
            </a:r>
            <a:r>
              <a:rPr lang="ru-RU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програмну</a:t>
            </a:r>
            <a:r>
              <a:rPr lang="ru-R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реалізацію</a:t>
            </a:r>
            <a:r>
              <a:rPr lang="ru-R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спроєктованого</a:t>
            </a:r>
            <a:r>
              <a:rPr lang="ru-R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вебресурсу</a:t>
            </a:r>
            <a:r>
              <a:rPr lang="ru-R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lvl="0" indent="0" algn="just">
              <a:lnSpc>
                <a:spcPct val="120000"/>
              </a:lnSpc>
              <a:buNone/>
            </a:pPr>
            <a:r>
              <a:rPr lang="ru-R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</a:t>
            </a:r>
            <a:r>
              <a:rPr lang="ru-RU" sz="4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ru-R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провести </a:t>
            </a:r>
            <a:r>
              <a:rPr lang="ru-RU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тестування</a:t>
            </a:r>
            <a:r>
              <a:rPr lang="ru-R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розробленого</a:t>
            </a:r>
            <a:r>
              <a:rPr lang="ru-R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програмного</a:t>
            </a:r>
            <a:r>
              <a:rPr lang="ru-R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забезпечення</a:t>
            </a:r>
            <a:r>
              <a:rPr lang="ru-R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4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</a:t>
            </a:r>
            <a:r>
              <a:rPr lang="ru-RU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uk-UA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</a:t>
            </a:r>
            <a:r>
              <a:rPr lang="ru-RU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роцес</a:t>
            </a:r>
            <a:r>
              <a:rPr lang="ru-R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інформаційної підтримки </a:t>
            </a:r>
            <a:r>
              <a:rPr lang="ru-RU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продажу.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ru-RU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Предмет </a:t>
            </a:r>
            <a:r>
              <a:rPr lang="ru-RU" sz="4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uk-UA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-UA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Алгоритми, засоби та технології створення </a:t>
            </a:r>
            <a:r>
              <a:rPr lang="uk-UA" sz="4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вебресурсу</a:t>
            </a:r>
            <a:r>
              <a:rPr lang="uk-UA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продажу гаджетів і аксесуарів.</a:t>
            </a:r>
            <a:endParaRPr lang="ru-RU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B5F5EC-F7B7-C5FD-8453-35C33739341F}"/>
              </a:ext>
            </a:extLst>
          </p:cNvPr>
          <p:cNvSpPr txBox="1"/>
          <p:nvPr/>
        </p:nvSpPr>
        <p:spPr>
          <a:xfrm>
            <a:off x="11545827" y="90609"/>
            <a:ext cx="471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214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705;p26"/>
          <p:cNvSpPr txBox="1">
            <a:spLocks noGrp="1"/>
          </p:cNvSpPr>
          <p:nvPr/>
        </p:nvSpPr>
        <p:spPr>
          <a:xfrm>
            <a:off x="0" y="-18353"/>
            <a:ext cx="12192001" cy="741145"/>
          </a:xfrm>
          <a:prstGeom prst="rect">
            <a:avLst/>
          </a:pr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 ExtraBold"/>
              <a:buNone/>
              <a:defRPr sz="55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Raleway"/>
              <a:buNone/>
              <a:defRPr sz="96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 algn="ctr"/>
            <a:r>
              <a:rPr lang="ru-RU" sz="28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Огляд</a:t>
            </a:r>
            <a:r>
              <a:rPr lang="ru-RU" sz="28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b="1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вебресурсів-аналогів</a:t>
            </a:r>
            <a:endParaRPr lang="ru-RU" sz="2800" b="1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" name="Объект 8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60" y="1295174"/>
            <a:ext cx="5593195" cy="35729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104959" y="835061"/>
            <a:ext cx="54446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Інтернет-магазин  «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Gadgets</a:t>
            </a: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Объект 3">
            <a:extLst>
              <a:ext uri="{FF2B5EF4-FFF2-40B4-BE49-F238E27FC236}">
                <a16:creationId xmlns:a16="http://schemas.microsoft.com/office/drawing/2014/main" id="{A06D7449-DF9E-D15D-5686-6700EDE7B1B5}"/>
              </a:ext>
            </a:extLst>
          </p:cNvPr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367" y="1989864"/>
            <a:ext cx="5593194" cy="35729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Объект 3">
            <a:extLst>
              <a:ext uri="{FF2B5EF4-FFF2-40B4-BE49-F238E27FC236}">
                <a16:creationId xmlns:a16="http://schemas.microsoft.com/office/drawing/2014/main" id="{5A5AAF15-430F-588B-6F2D-045906F85FA5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475" y="3062280"/>
            <a:ext cx="5458171" cy="36117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FD111D-5A88-05F2-84A5-F11BD7D2195B}"/>
              </a:ext>
            </a:extLst>
          </p:cNvPr>
          <p:cNvSpPr txBox="1"/>
          <p:nvPr/>
        </p:nvSpPr>
        <p:spPr>
          <a:xfrm>
            <a:off x="5289082" y="1550665"/>
            <a:ext cx="47235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Інтернет-магазин  «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KIWI Store</a:t>
            </a: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8ABCC8-F8B1-8443-07E1-9C3B73368D59}"/>
              </a:ext>
            </a:extLst>
          </p:cNvPr>
          <p:cNvSpPr txBox="1"/>
          <p:nvPr/>
        </p:nvSpPr>
        <p:spPr>
          <a:xfrm>
            <a:off x="8834796" y="2354394"/>
            <a:ext cx="29468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Інтернет-магазин  </a:t>
            </a:r>
          </a:p>
          <a:p>
            <a:pPr algn="ctr"/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Gadget-Shop</a:t>
            </a:r>
            <a:r>
              <a:rPr lang="uk-U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B5F5EC-F7B7-C5FD-8453-35C33739341F}"/>
              </a:ext>
            </a:extLst>
          </p:cNvPr>
          <p:cNvSpPr txBox="1"/>
          <p:nvPr/>
        </p:nvSpPr>
        <p:spPr>
          <a:xfrm>
            <a:off x="11545827" y="90609"/>
            <a:ext cx="471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3144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024" y="1297570"/>
            <a:ext cx="10308656" cy="5307047"/>
          </a:xfrm>
        </p:spPr>
      </p:pic>
      <p:sp>
        <p:nvSpPr>
          <p:cNvPr id="5" name="Google Shape;735;p29"/>
          <p:cNvSpPr txBox="1">
            <a:spLocks noGrp="1"/>
          </p:cNvSpPr>
          <p:nvPr/>
        </p:nvSpPr>
        <p:spPr>
          <a:xfrm>
            <a:off x="1891364" y="762353"/>
            <a:ext cx="8219975" cy="463500"/>
          </a:xfrm>
          <a:prstGeom prst="rect">
            <a:avLst/>
          </a:prstGeom>
          <a:solidFill>
            <a:srgbClr val="FFFFFF">
              <a:alpha val="75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Таблиця порівнянь функціоналу </a:t>
            </a:r>
            <a:r>
              <a:rPr lang="ru-RU" sz="2400" b="1" dirty="0" err="1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Вебресурс</a:t>
            </a:r>
            <a:r>
              <a:rPr lang="uk-UA" sz="2400" b="1" dirty="0" err="1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ів</a:t>
            </a:r>
            <a:endParaRPr sz="2400" b="1" dirty="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757;p30"/>
          <p:cNvSpPr txBox="1">
            <a:spLocks noGrp="1"/>
          </p:cNvSpPr>
          <p:nvPr/>
        </p:nvSpPr>
        <p:spPr>
          <a:xfrm>
            <a:off x="-1" y="0"/>
            <a:ext cx="12192001" cy="690637"/>
          </a:xfrm>
          <a:prstGeom prst="rect">
            <a:avLst/>
          </a:pr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 algn="ctr"/>
            <a:r>
              <a:rPr lang="uk-UA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Проєктування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вебресурсу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підтримки продажу </a:t>
            </a:r>
            <a:r>
              <a:rPr lang="uk-UA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гаджетів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аксесуарів</a:t>
            </a:r>
            <a:endParaRPr sz="2400" b="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B5F5EC-F7B7-C5FD-8453-35C33739341F}"/>
              </a:ext>
            </a:extLst>
          </p:cNvPr>
          <p:cNvSpPr txBox="1"/>
          <p:nvPr/>
        </p:nvSpPr>
        <p:spPr>
          <a:xfrm>
            <a:off x="11386686" y="726684"/>
            <a:ext cx="693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170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44;p30"/>
          <p:cNvSpPr txBox="1">
            <a:spLocks noGrp="1"/>
          </p:cNvSpPr>
          <p:nvPr/>
        </p:nvSpPr>
        <p:spPr>
          <a:xfrm>
            <a:off x="5823563" y="1777006"/>
            <a:ext cx="4052254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Мова програмування Python</a:t>
            </a:r>
            <a:endParaRPr sz="2400" dirty="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745;p30"/>
          <p:cNvSpPr txBox="1">
            <a:spLocks noGrp="1"/>
          </p:cNvSpPr>
          <p:nvPr/>
        </p:nvSpPr>
        <p:spPr>
          <a:xfrm>
            <a:off x="1871024" y="908691"/>
            <a:ext cx="8249885" cy="522000"/>
          </a:xfrm>
          <a:prstGeom prst="rect">
            <a:avLst/>
          </a:prstGeom>
          <a:solidFill>
            <a:srgbClr val="FFFFFF">
              <a:alpha val="75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Вибір інструментальних засобів для розробки </a:t>
            </a:r>
            <a:r>
              <a:rPr lang="uk-UA" sz="2400" b="1" dirty="0" err="1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Вебресурсу</a:t>
            </a:r>
            <a:endParaRPr sz="2400" b="1" dirty="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" name="Google Shape;746;p30" title="File:Python-logo.png - Wikimedia Commons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814615" y="1648745"/>
            <a:ext cx="847407" cy="7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748;p30"/>
          <p:cNvPicPr preferRelativeResize="0"/>
          <p:nvPr/>
        </p:nvPicPr>
        <p:blipFill rotWithShape="1">
          <a:blip r:embed="rId3">
            <a:alphaModFix/>
          </a:blip>
          <a:srcRect b="26122"/>
          <a:stretch/>
        </p:blipFill>
        <p:spPr>
          <a:xfrm>
            <a:off x="9809116" y="3387473"/>
            <a:ext cx="1073338" cy="829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75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675" y="2572994"/>
            <a:ext cx="899256" cy="70922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753;p30"/>
          <p:cNvSpPr txBox="1">
            <a:spLocks noGrp="1"/>
          </p:cNvSpPr>
          <p:nvPr/>
        </p:nvSpPr>
        <p:spPr>
          <a:xfrm>
            <a:off x="2033867" y="2634148"/>
            <a:ext cx="5483463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lvl="0" indent="0">
              <a:buNone/>
            </a:pPr>
            <a:r>
              <a:rPr lang="en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Середовище розробки PyCharm</a:t>
            </a:r>
            <a:r>
              <a:rPr lang="ru-RU" sz="24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2024.3.4</a:t>
            </a:r>
            <a:endParaRPr sz="24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" name="Google Shape;754;p30"/>
          <p:cNvSpPr txBox="1">
            <a:spLocks noGrp="1"/>
          </p:cNvSpPr>
          <p:nvPr/>
        </p:nvSpPr>
        <p:spPr>
          <a:xfrm>
            <a:off x="3666729" y="3572388"/>
            <a:ext cx="6371366" cy="4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Система управління базами даних PostgreSQL</a:t>
            </a:r>
            <a:endParaRPr sz="2400" dirty="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755;p30"/>
          <p:cNvSpPr txBox="1">
            <a:spLocks noGrp="1"/>
          </p:cNvSpPr>
          <p:nvPr/>
        </p:nvSpPr>
        <p:spPr>
          <a:xfrm>
            <a:off x="2033867" y="4510629"/>
            <a:ext cx="7924200" cy="85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 b="0" i="0" u="none" strike="noStrike" cap="none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pPr marL="0" indent="0" algn="just">
              <a:lnSpc>
                <a:spcPct val="115000"/>
              </a:lnSpc>
              <a:buNone/>
            </a:pPr>
            <a:r>
              <a:rPr lang="en" sz="2400" dirty="0">
                <a:solidFill>
                  <a:srgbClr val="21212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Фреймворки та бібліотеки:</a:t>
            </a:r>
            <a:r>
              <a:rPr lang="uk-UA" sz="2400" dirty="0">
                <a:solidFill>
                  <a:srgbClr val="21212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Alpine.js,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Bootstrap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HTML5, CSS 3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757;p30"/>
          <p:cNvSpPr txBox="1">
            <a:spLocks noGrp="1"/>
          </p:cNvSpPr>
          <p:nvPr/>
        </p:nvSpPr>
        <p:spPr>
          <a:xfrm>
            <a:off x="-1" y="0"/>
            <a:ext cx="12192001" cy="690637"/>
          </a:xfrm>
          <a:prstGeom prst="rect">
            <a:avLst/>
          </a:pr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 algn="ctr"/>
            <a:r>
              <a:rPr lang="uk-UA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Проєктування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вебресурсу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підтримки продажу </a:t>
            </a:r>
            <a:r>
              <a:rPr lang="uk-UA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гаджетів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аксесуарів</a:t>
            </a:r>
            <a:endParaRPr sz="2400" b="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1030" name="Picture 6" descr="Что бы я хотел знать когда начинал изучать Django? — очень общий взгляд /  Хабр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432" y="5596123"/>
            <a:ext cx="1888594" cy="85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603" y="5709397"/>
            <a:ext cx="3318767" cy="632761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7159" y="5456221"/>
            <a:ext cx="1169490" cy="965895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7692" y="5458494"/>
            <a:ext cx="959727" cy="959727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75" y="5496242"/>
            <a:ext cx="959192" cy="95919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EB5F5EC-F7B7-C5FD-8453-35C33739341F}"/>
              </a:ext>
            </a:extLst>
          </p:cNvPr>
          <p:cNvSpPr txBox="1"/>
          <p:nvPr/>
        </p:nvSpPr>
        <p:spPr>
          <a:xfrm>
            <a:off x="11386686" y="726684"/>
            <a:ext cx="693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900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78;p32"/>
          <p:cNvSpPr txBox="1">
            <a:spLocks noGrp="1"/>
          </p:cNvSpPr>
          <p:nvPr/>
        </p:nvSpPr>
        <p:spPr>
          <a:xfrm>
            <a:off x="3131489" y="1219578"/>
            <a:ext cx="6211359" cy="689221"/>
          </a:xfrm>
          <a:prstGeom prst="rect">
            <a:avLst/>
          </a:prstGeom>
          <a:solidFill>
            <a:srgbClr val="FFFFFF">
              <a:alpha val="75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Діаграма потоків даних </a:t>
            </a:r>
            <a:r>
              <a:rPr lang="uk-UA" sz="2400" b="1" dirty="0" err="1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Вебресурсу</a:t>
            </a:r>
            <a:endParaRPr sz="2400" b="1" dirty="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10" y="2075071"/>
            <a:ext cx="10664265" cy="3950344"/>
          </a:xfrm>
          <a:prstGeom prst="rect">
            <a:avLst/>
          </a:prstGeom>
        </p:spPr>
      </p:pic>
      <p:sp>
        <p:nvSpPr>
          <p:cNvPr id="7" name="Google Shape;774;p32"/>
          <p:cNvSpPr txBox="1">
            <a:spLocks noGrp="1"/>
          </p:cNvSpPr>
          <p:nvPr/>
        </p:nvSpPr>
        <p:spPr>
          <a:xfrm>
            <a:off x="0" y="23403"/>
            <a:ext cx="12191999" cy="683394"/>
          </a:xfrm>
          <a:prstGeom prst="rect">
            <a:avLst/>
          </a:pr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Проектування</a:t>
            </a:r>
            <a:r>
              <a:rPr lang="ru-RU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b="1" dirty="0" err="1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Вебресурсу</a:t>
            </a:r>
            <a:r>
              <a:rPr lang="ru-RU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для продажу гаджет</a:t>
            </a:r>
            <a:r>
              <a:rPr lang="uk-UA" sz="2800" b="1" dirty="0" err="1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ів</a:t>
            </a:r>
            <a:r>
              <a:rPr lang="uk-UA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і аксесуарів</a:t>
            </a:r>
            <a:endParaRPr sz="2800" b="1" dirty="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757;p30"/>
          <p:cNvSpPr txBox="1">
            <a:spLocks noGrp="1"/>
          </p:cNvSpPr>
          <p:nvPr/>
        </p:nvSpPr>
        <p:spPr>
          <a:xfrm>
            <a:off x="-1" y="0"/>
            <a:ext cx="12192001" cy="690637"/>
          </a:xfrm>
          <a:prstGeom prst="rect">
            <a:avLst/>
          </a:pr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 algn="ctr"/>
            <a:r>
              <a:rPr lang="uk-UA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Проєктування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вебресурсу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підтримки продажу </a:t>
            </a:r>
            <a:r>
              <a:rPr lang="uk-UA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гаджетів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аксесуарів</a:t>
            </a:r>
            <a:endParaRPr sz="2400" b="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B5F5EC-F7B7-C5FD-8453-35C33739341F}"/>
              </a:ext>
            </a:extLst>
          </p:cNvPr>
          <p:cNvSpPr txBox="1"/>
          <p:nvPr/>
        </p:nvSpPr>
        <p:spPr>
          <a:xfrm>
            <a:off x="11386686" y="726684"/>
            <a:ext cx="693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369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813" y="1549666"/>
            <a:ext cx="8056345" cy="5082139"/>
          </a:xfrm>
          <a:prstGeom prst="rect">
            <a:avLst/>
          </a:prstGeom>
        </p:spPr>
      </p:pic>
      <p:sp>
        <p:nvSpPr>
          <p:cNvPr id="9" name="Google Shape;774;p32"/>
          <p:cNvSpPr txBox="1">
            <a:spLocks noGrp="1"/>
          </p:cNvSpPr>
          <p:nvPr/>
        </p:nvSpPr>
        <p:spPr>
          <a:xfrm>
            <a:off x="0" y="23403"/>
            <a:ext cx="12191999" cy="683394"/>
          </a:xfrm>
          <a:prstGeom prst="rect">
            <a:avLst/>
          </a:pr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Проектування</a:t>
            </a:r>
            <a:r>
              <a:rPr lang="ru-RU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b="1" dirty="0" err="1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Вебресурсу</a:t>
            </a:r>
            <a:r>
              <a:rPr lang="ru-RU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для продажу гаджет</a:t>
            </a:r>
            <a:r>
              <a:rPr lang="uk-UA" sz="2800" b="1" dirty="0" err="1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ів</a:t>
            </a:r>
            <a:r>
              <a:rPr lang="uk-UA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і аксесуарів</a:t>
            </a:r>
            <a:endParaRPr sz="2800" b="1" dirty="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" name="Google Shape;778;p32"/>
          <p:cNvSpPr txBox="1">
            <a:spLocks noGrp="1"/>
          </p:cNvSpPr>
          <p:nvPr/>
        </p:nvSpPr>
        <p:spPr>
          <a:xfrm>
            <a:off x="3102613" y="860445"/>
            <a:ext cx="6211359" cy="689221"/>
          </a:xfrm>
          <a:prstGeom prst="rect">
            <a:avLst/>
          </a:prstGeom>
          <a:solidFill>
            <a:srgbClr val="FFFFFF">
              <a:alpha val="7500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Діаграма </a:t>
            </a:r>
            <a:r>
              <a:rPr lang="uk-UA" sz="24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прецедентів </a:t>
            </a:r>
            <a:r>
              <a:rPr lang="uk-UA" sz="2400" b="1" dirty="0" err="1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Вебресурсу</a:t>
            </a:r>
            <a:endParaRPr sz="2400" b="1" dirty="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757;p30"/>
          <p:cNvSpPr txBox="1">
            <a:spLocks noGrp="1"/>
          </p:cNvSpPr>
          <p:nvPr/>
        </p:nvSpPr>
        <p:spPr>
          <a:xfrm>
            <a:off x="-1" y="0"/>
            <a:ext cx="12192001" cy="690637"/>
          </a:xfrm>
          <a:prstGeom prst="rect">
            <a:avLst/>
          </a:pr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 algn="ctr"/>
            <a:r>
              <a:rPr lang="uk-UA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Проєктування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вебресурсу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підтримки продажу </a:t>
            </a:r>
            <a:r>
              <a:rPr lang="uk-UA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гаджетів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аксесуарів</a:t>
            </a:r>
            <a:endParaRPr sz="2400" b="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B5F5EC-F7B7-C5FD-8453-35C33739341F}"/>
              </a:ext>
            </a:extLst>
          </p:cNvPr>
          <p:cNvSpPr txBox="1"/>
          <p:nvPr/>
        </p:nvSpPr>
        <p:spPr>
          <a:xfrm>
            <a:off x="11386686" y="726684"/>
            <a:ext cx="693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342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25" y="2550696"/>
            <a:ext cx="4786123" cy="343621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60017" y="2887579"/>
            <a:ext cx="1626669" cy="471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227" y="2550696"/>
            <a:ext cx="5305082" cy="343621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17004" y="1904364"/>
            <a:ext cx="3637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Макет 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стор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інки </a:t>
            </a:r>
            <a:r>
              <a:rPr lang="uk-UA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Каталога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95998" y="1719699"/>
            <a:ext cx="5362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Макет 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стор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інки Детальної інформації про товар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774;p32"/>
          <p:cNvSpPr txBox="1">
            <a:spLocks noGrp="1"/>
          </p:cNvSpPr>
          <p:nvPr/>
        </p:nvSpPr>
        <p:spPr>
          <a:xfrm>
            <a:off x="0" y="23403"/>
            <a:ext cx="12191999" cy="683394"/>
          </a:xfrm>
          <a:prstGeom prst="rect">
            <a:avLst/>
          </a:pr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Проектування</a:t>
            </a:r>
            <a:r>
              <a:rPr lang="ru-RU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800" b="1" dirty="0" err="1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Вебресурсу</a:t>
            </a:r>
            <a:r>
              <a:rPr lang="ru-RU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для продажу гаджет</a:t>
            </a:r>
            <a:r>
              <a:rPr lang="uk-UA" sz="2800" b="1" dirty="0" err="1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ів</a:t>
            </a:r>
            <a:r>
              <a:rPr lang="uk-UA" sz="2800" b="1" dirty="0">
                <a:solidFill>
                  <a:srgbClr val="21212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і аксесуарів</a:t>
            </a:r>
            <a:endParaRPr sz="2800" b="1" dirty="0">
              <a:solidFill>
                <a:srgbClr val="21212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42720" y="780981"/>
            <a:ext cx="8543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Представлення користувацького інтерфейсу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Google Shape;757;p30"/>
          <p:cNvSpPr txBox="1">
            <a:spLocks noGrp="1"/>
          </p:cNvSpPr>
          <p:nvPr/>
        </p:nvSpPr>
        <p:spPr>
          <a:xfrm>
            <a:off x="-1" y="0"/>
            <a:ext cx="12192001" cy="690637"/>
          </a:xfrm>
          <a:prstGeom prst="rect">
            <a:avLst/>
          </a:pr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lvl="0" algn="ctr"/>
            <a:r>
              <a:rPr lang="uk-UA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Проєктування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вебресурсу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підтримки продажу </a:t>
            </a:r>
            <a:r>
              <a:rPr lang="uk-UA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гаджетів</a:t>
            </a:r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аксесуарів</a:t>
            </a:r>
            <a:endParaRPr sz="2400" b="1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B5F5EC-F7B7-C5FD-8453-35C33739341F}"/>
              </a:ext>
            </a:extLst>
          </p:cNvPr>
          <p:cNvSpPr txBox="1"/>
          <p:nvPr/>
        </p:nvSpPr>
        <p:spPr>
          <a:xfrm>
            <a:off x="11386686" y="726684"/>
            <a:ext cx="693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22835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5666</TotalTime>
  <Words>579</Words>
  <Application>Microsoft Office PowerPoint</Application>
  <PresentationFormat>Широкоэкранный</PresentationFormat>
  <Paragraphs>118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Hanken Grotesk</vt:lpstr>
      <vt:lpstr>Raleway Black</vt:lpstr>
      <vt:lpstr>Raleway ExtraBold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увагу!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Alexandr</dc:creator>
  <cp:lastModifiedBy>Alexandr</cp:lastModifiedBy>
  <cp:revision>93</cp:revision>
  <dcterms:created xsi:type="dcterms:W3CDTF">2025-06-05T22:09:33Z</dcterms:created>
  <dcterms:modified xsi:type="dcterms:W3CDTF">2025-06-10T15:44:28Z</dcterms:modified>
</cp:coreProperties>
</file>