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77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50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475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12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530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581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276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6957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53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441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08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37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16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490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853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9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152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EC77-14A4-4159-A452-09CA8DA8B05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023A-FEAE-4F9F-AEC9-5C0C8A94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7153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.gt/search?rlz=1C1CHBD_esGT799GT799&amp;biw=1024&amp;bih=613&amp;q=samboro+ceramic+tile+direcci%C3%B3n&amp;stick=H4sIAAAAAAAAAOPgE-LVT9c3NEwyy7IwNSzI05LNTrbSz8lPTizJzM-DM6wSU1KKUouLAd_pBuMwAAAA&amp;ludocid=14611674548359883997&amp;sa=X&amp;ved=2ahUKEwiOw_2KjPDcAhWywVkKHQS2CYcQ6BMwFHoECAoQKw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www.google.com.gt/search?q=samboro+villa+nueva&amp;rlz=1C1CHBD_esGT799GT799&amp;source=lnms&amp;sa=X&amp;ved=0ahUKEwjs-_W5jPDcAhWwwVkKHZlHCtIQ_AUICSgA&amp;biw=1024&amp;bih=613&amp;dpr=1" TargetMode="External"/><Relationship Id="rId4" Type="http://schemas.openxmlformats.org/officeDocument/2006/relationships/hyperlink" Target="https://www.google.com.gt/search?sa=X&amp;rlz=1C1CHBD_esGT799GT799&amp;biw=1024&amp;bih=613&amp;q=samboro+ceramic+tile+tel%C3%A9fono&amp;ludocid=14611674548359883997&amp;ved=2ahUKEwjR9dnVjPDcAhWIo1kKHewRB_oQ6BMwFnoECAoQ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8800" dirty="0" smtClean="0"/>
              <a:t>Samboro</a:t>
            </a:r>
            <a:endParaRPr lang="es-GT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85722" y="8163867"/>
            <a:ext cx="10496307" cy="1793794"/>
          </a:xfrm>
        </p:spPr>
        <p:txBody>
          <a:bodyPr/>
          <a:lstStyle/>
          <a:p>
            <a:endParaRPr lang="es-GT" dirty="0"/>
          </a:p>
        </p:txBody>
      </p:sp>
      <p:pic>
        <p:nvPicPr>
          <p:cNvPr id="1032" name="Picture 8" descr="Resultado de imagen para sambo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12" y="3690759"/>
            <a:ext cx="2510134" cy="24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3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Samboro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>
                <a:effectLst/>
              </a:rPr>
              <a:t>Samboro S.A. está posicionada en el mercado regional como una importante proveedora de pisos cerámicos, azulejos y fachadas exteriores. Los diseños y formatos que fabrican se diferencian por el uso de tecnología digital</a:t>
            </a:r>
            <a:endParaRPr lang="es-GT" dirty="0"/>
          </a:p>
        </p:txBody>
      </p:sp>
      <p:pic>
        <p:nvPicPr>
          <p:cNvPr id="2050" name="Picture 2" descr="Resultado de imagen para sambor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481" y="2739247"/>
            <a:ext cx="3704751" cy="27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Empresa </a:t>
            </a:r>
            <a:endParaRPr lang="es-GT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68189"/>
            <a:ext cx="5105400" cy="33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271827"/>
            <a:ext cx="5094287" cy="3335108"/>
          </a:xfrm>
        </p:spPr>
      </p:pic>
    </p:spTree>
    <p:extLst>
      <p:ext uri="{BB962C8B-B14F-4D97-AF65-F5344CB8AC3E}">
        <p14:creationId xmlns:p14="http://schemas.microsoft.com/office/powerpoint/2010/main" val="72283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33234" y="1131377"/>
            <a:ext cx="5638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i="0" u="sng" dirty="0" smtClean="0">
                <a:solidFill>
                  <a:srgbClr val="FFFF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hlinkClick r:id="rId2"/>
              </a:rPr>
              <a:t>Dirección</a:t>
            </a:r>
            <a:r>
              <a:rPr lang="es-GT" sz="2400" i="0" dirty="0" smtClean="0">
                <a:solidFill>
                  <a:srgbClr val="FFFF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 8va calle Colonia Marianita, Villa Nueva</a:t>
            </a:r>
            <a:endParaRPr lang="es-GT" sz="2400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098" name="Picture 2" descr="Resultado de imagen para samboro villa nue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1" y="2019212"/>
            <a:ext cx="3610513" cy="375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822783" y="5832551"/>
            <a:ext cx="236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b="1" i="0" u="sng" dirty="0" smtClean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4"/>
              </a:rPr>
              <a:t>Teléfono</a:t>
            </a:r>
            <a:r>
              <a:rPr lang="es-GT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s-GT" b="0" i="0" u="none" strike="noStrike" dirty="0" smtClean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 tooltip="Llamar a través de Hangouts"/>
              </a:rPr>
              <a:t>2449 5800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l="41208" t="16471" r="7468" b="29503"/>
          <a:stretch/>
        </p:blipFill>
        <p:spPr>
          <a:xfrm>
            <a:off x="5811864" y="1715156"/>
            <a:ext cx="5005954" cy="39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14</TotalTime>
  <Words>43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Gothic Std B</vt:lpstr>
      <vt:lpstr>Arial</vt:lpstr>
      <vt:lpstr>Arial</vt:lpstr>
      <vt:lpstr>Bookman Old Style</vt:lpstr>
      <vt:lpstr>Rockwell</vt:lpstr>
      <vt:lpstr>Damask</vt:lpstr>
      <vt:lpstr>Samboro</vt:lpstr>
      <vt:lpstr>Samboro</vt:lpstr>
      <vt:lpstr>Empresa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Samboro</dc:title>
  <dc:creator>estudiante</dc:creator>
  <cp:lastModifiedBy>estudiante</cp:lastModifiedBy>
  <cp:revision>2</cp:revision>
  <dcterms:created xsi:type="dcterms:W3CDTF">2018-08-15T22:14:21Z</dcterms:created>
  <dcterms:modified xsi:type="dcterms:W3CDTF">2018-08-15T22:28:38Z</dcterms:modified>
</cp:coreProperties>
</file>