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3CD9DC-91F1-4639-A0C9-1CD8CAC40B3A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F37A7AE-BB2C-49AC-A3D2-543174F73224}">
      <dgm:prSet phldrT="[텍스트]"/>
      <dgm:spPr>
        <a:solidFill>
          <a:schemeClr val="accent4">
            <a:lumMod val="20000"/>
            <a:lumOff val="80000"/>
          </a:schemeClr>
        </a:solidFill>
      </dgm:spPr>
      <dgm:t>
        <a:bodyPr/>
        <a:lstStyle/>
        <a:p>
          <a:pPr latinLnBrk="1"/>
          <a:r>
            <a:rPr lang="ko-KR" altLang="en-US" dirty="0"/>
            <a:t>청조</a:t>
          </a:r>
        </a:p>
      </dgm:t>
    </dgm:pt>
    <dgm:pt modelId="{DC04F4DE-BC7E-4886-8E03-9FAB9FBAD5E5}" type="parTrans" cxnId="{75510F70-7863-444C-8BA5-D3DCB07C138D}">
      <dgm:prSet/>
      <dgm:spPr/>
      <dgm:t>
        <a:bodyPr/>
        <a:lstStyle/>
        <a:p>
          <a:pPr latinLnBrk="1"/>
          <a:endParaRPr lang="ko-KR" altLang="en-US"/>
        </a:p>
      </dgm:t>
    </dgm:pt>
    <dgm:pt modelId="{3FEF76C0-150A-4C1F-BC27-31ABFFC586A5}" type="sibTrans" cxnId="{75510F70-7863-444C-8BA5-D3DCB07C138D}">
      <dgm:prSet/>
      <dgm:spPr/>
      <dgm:t>
        <a:bodyPr/>
        <a:lstStyle/>
        <a:p>
          <a:pPr latinLnBrk="1"/>
          <a:endParaRPr lang="ko-KR" altLang="en-US"/>
        </a:p>
      </dgm:t>
    </dgm:pt>
    <dgm:pt modelId="{C06770BA-02DE-49C2-B539-A50B08097A54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만주</a:t>
          </a:r>
          <a:endParaRPr lang="en-US" altLang="ko-KR" dirty="0"/>
        </a:p>
        <a:p>
          <a:pPr latinLnBrk="1"/>
          <a:r>
            <a:rPr lang="ko-KR" altLang="en-US" dirty="0" err="1"/>
            <a:t>귀족정</a:t>
          </a:r>
          <a:endParaRPr lang="ko-KR" altLang="en-US" dirty="0"/>
        </a:p>
      </dgm:t>
    </dgm:pt>
    <dgm:pt modelId="{BCAC3631-D1D3-4E82-A858-0D87DD58EC51}" type="parTrans" cxnId="{2D1EFF8E-229B-4CC4-AC48-ECB98059D55B}">
      <dgm:prSet/>
      <dgm:spPr/>
      <dgm:t>
        <a:bodyPr/>
        <a:lstStyle/>
        <a:p>
          <a:pPr latinLnBrk="1"/>
          <a:endParaRPr lang="ko-KR" altLang="en-US"/>
        </a:p>
      </dgm:t>
    </dgm:pt>
    <dgm:pt modelId="{7E1CC2A0-D07F-43C6-BDC7-6535DC4A93C5}" type="sibTrans" cxnId="{2D1EFF8E-229B-4CC4-AC48-ECB98059D55B}">
      <dgm:prSet/>
      <dgm:spPr/>
      <dgm:t>
        <a:bodyPr/>
        <a:lstStyle/>
        <a:p>
          <a:pPr latinLnBrk="1"/>
          <a:endParaRPr lang="ko-KR" altLang="en-US"/>
        </a:p>
      </dgm:t>
    </dgm:pt>
    <dgm:pt modelId="{1613E138-A86E-4A10-9232-A59717D4DE58}">
      <dgm:prSet phldrT="[텍스트]"/>
      <dgm:spPr>
        <a:solidFill>
          <a:schemeClr val="accent4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전제</a:t>
          </a:r>
          <a:endParaRPr lang="en-US" altLang="ko-KR" dirty="0"/>
        </a:p>
        <a:p>
          <a:pPr latinLnBrk="1"/>
          <a:r>
            <a:rPr lang="ko-KR" altLang="en-US" dirty="0"/>
            <a:t>군주제</a:t>
          </a:r>
        </a:p>
      </dgm:t>
    </dgm:pt>
    <dgm:pt modelId="{9D166E75-D5CE-4CEB-8407-DBD392DE961E}" type="parTrans" cxnId="{C0C2D158-52CD-4296-8B30-2FD2CD36F2EF}">
      <dgm:prSet/>
      <dgm:spPr/>
      <dgm:t>
        <a:bodyPr/>
        <a:lstStyle/>
        <a:p>
          <a:pPr latinLnBrk="1"/>
          <a:endParaRPr lang="ko-KR" altLang="en-US"/>
        </a:p>
      </dgm:t>
    </dgm:pt>
    <dgm:pt modelId="{EA9C6B89-75E1-403E-9591-AD17338697E9}" type="sibTrans" cxnId="{C0C2D158-52CD-4296-8B30-2FD2CD36F2EF}">
      <dgm:prSet/>
      <dgm:spPr/>
      <dgm:t>
        <a:bodyPr/>
        <a:lstStyle/>
        <a:p>
          <a:pPr latinLnBrk="1"/>
          <a:endParaRPr lang="ko-KR" altLang="en-US"/>
        </a:p>
      </dgm:t>
    </dgm:pt>
    <dgm:pt modelId="{FC677427-2FB1-4FC4-B6DE-6D516AF8FC19}">
      <dgm:prSet phldrT="[텍스트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혁명기</a:t>
          </a:r>
        </a:p>
      </dgm:t>
    </dgm:pt>
    <dgm:pt modelId="{7A6A18FC-085C-4CBE-9D5F-CDF5DF4FC41C}" type="parTrans" cxnId="{DFE77C94-5843-4190-B85B-D65F52490974}">
      <dgm:prSet/>
      <dgm:spPr/>
      <dgm:t>
        <a:bodyPr/>
        <a:lstStyle/>
        <a:p>
          <a:pPr latinLnBrk="1"/>
          <a:endParaRPr lang="ko-KR" altLang="en-US"/>
        </a:p>
      </dgm:t>
    </dgm:pt>
    <dgm:pt modelId="{23F82A13-DC82-47C6-9C28-86059EFAA9BB}" type="sibTrans" cxnId="{DFE77C94-5843-4190-B85B-D65F52490974}">
      <dgm:prSet/>
      <dgm:spPr/>
      <dgm:t>
        <a:bodyPr/>
        <a:lstStyle/>
        <a:p>
          <a:pPr latinLnBrk="1"/>
          <a:endParaRPr lang="ko-KR" altLang="en-US"/>
        </a:p>
      </dgm:t>
    </dgm:pt>
    <dgm:pt modelId="{01B218DB-F674-490C-8E1F-68263C07E8DD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漢族중심 </a:t>
          </a:r>
          <a:r>
            <a:rPr lang="en-US" altLang="ko-KR" dirty="0"/>
            <a:t>: </a:t>
          </a:r>
          <a:r>
            <a:rPr lang="ko-KR" altLang="en-US" dirty="0"/>
            <a:t> </a:t>
          </a:r>
          <a:endParaRPr lang="en-US" altLang="ko-KR" dirty="0"/>
        </a:p>
        <a:p>
          <a:pPr latinLnBrk="1"/>
          <a:r>
            <a:rPr lang="ko-KR" altLang="en-US" dirty="0" err="1"/>
            <a:t>五族공영</a:t>
          </a:r>
          <a:endParaRPr lang="ko-KR" altLang="en-US" dirty="0"/>
        </a:p>
      </dgm:t>
    </dgm:pt>
    <dgm:pt modelId="{431F0ABE-81EA-4A42-B562-6B6DDB0DE4B5}" type="parTrans" cxnId="{69376895-42D5-471A-A810-EBBDC354F838}">
      <dgm:prSet/>
      <dgm:spPr/>
      <dgm:t>
        <a:bodyPr/>
        <a:lstStyle/>
        <a:p>
          <a:pPr latinLnBrk="1"/>
          <a:endParaRPr lang="ko-KR" altLang="en-US"/>
        </a:p>
      </dgm:t>
    </dgm:pt>
    <dgm:pt modelId="{6995B83A-6348-47A2-8A72-05F6C91DFF96}" type="sibTrans" cxnId="{69376895-42D5-471A-A810-EBBDC354F838}">
      <dgm:prSet/>
      <dgm:spPr/>
      <dgm:t>
        <a:bodyPr/>
        <a:lstStyle/>
        <a:p>
          <a:pPr latinLnBrk="1"/>
          <a:endParaRPr lang="ko-KR" altLang="en-US"/>
        </a:p>
      </dgm:t>
    </dgm:pt>
    <dgm:pt modelId="{6BE81CDA-CA2B-46BD-98B0-C312DF1B2689}">
      <dgm:prSet phldrT="[텍스트]"/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입헌군주 </a:t>
          </a:r>
          <a:r>
            <a:rPr lang="en-US" altLang="ko-KR" dirty="0"/>
            <a:t>: </a:t>
          </a:r>
        </a:p>
        <a:p>
          <a:pPr latinLnBrk="1"/>
          <a:r>
            <a:rPr lang="ko-KR" altLang="en-US" dirty="0"/>
            <a:t>공화제</a:t>
          </a:r>
        </a:p>
      </dgm:t>
    </dgm:pt>
    <dgm:pt modelId="{D0B54116-6932-4AE4-B0A8-E6EBFE5790D7}" type="parTrans" cxnId="{FA6D52ED-997A-4AB3-A255-50C6DC048BB2}">
      <dgm:prSet/>
      <dgm:spPr/>
      <dgm:t>
        <a:bodyPr/>
        <a:lstStyle/>
        <a:p>
          <a:pPr latinLnBrk="1"/>
          <a:endParaRPr lang="ko-KR" altLang="en-US"/>
        </a:p>
      </dgm:t>
    </dgm:pt>
    <dgm:pt modelId="{D531AA30-F1D3-4A61-B123-5DE7C4C22AA8}" type="sibTrans" cxnId="{FA6D52ED-997A-4AB3-A255-50C6DC048BB2}">
      <dgm:prSet/>
      <dgm:spPr/>
      <dgm:t>
        <a:bodyPr/>
        <a:lstStyle/>
        <a:p>
          <a:pPr latinLnBrk="1"/>
          <a:endParaRPr lang="ko-KR" altLang="en-US"/>
        </a:p>
      </dgm:t>
    </dgm:pt>
    <dgm:pt modelId="{C8FE9C81-1A59-4A88-BCEC-BFDEA6E2BDEE}">
      <dgm:prSet phldrT="[텍스트]"/>
      <dgm:spPr>
        <a:solidFill>
          <a:schemeClr val="accent3">
            <a:lumMod val="40000"/>
            <a:lumOff val="60000"/>
          </a:schemeClr>
        </a:solidFill>
      </dgm:spPr>
      <dgm:t>
        <a:bodyPr/>
        <a:lstStyle/>
        <a:p>
          <a:pPr latinLnBrk="1"/>
          <a:r>
            <a:rPr lang="ko-KR" altLang="en-US" dirty="0"/>
            <a:t>중화민국</a:t>
          </a:r>
        </a:p>
      </dgm:t>
    </dgm:pt>
    <dgm:pt modelId="{8C9C5FD3-6014-47AF-93D7-E843FF10E13C}" type="parTrans" cxnId="{623BFCFA-3928-41A2-A76F-327E153E4C81}">
      <dgm:prSet/>
      <dgm:spPr/>
      <dgm:t>
        <a:bodyPr/>
        <a:lstStyle/>
        <a:p>
          <a:pPr latinLnBrk="1"/>
          <a:endParaRPr lang="ko-KR" altLang="en-US"/>
        </a:p>
      </dgm:t>
    </dgm:pt>
    <dgm:pt modelId="{512FDDC9-F09B-4CAB-9924-42B743DFF05C}" type="sibTrans" cxnId="{623BFCFA-3928-41A2-A76F-327E153E4C81}">
      <dgm:prSet/>
      <dgm:spPr/>
      <dgm:t>
        <a:bodyPr/>
        <a:lstStyle/>
        <a:p>
          <a:pPr latinLnBrk="1"/>
          <a:endParaRPr lang="ko-KR" altLang="en-US"/>
        </a:p>
      </dgm:t>
    </dgm:pt>
    <dgm:pt modelId="{49D67776-82C1-4586-89F9-B21E71181A77}">
      <dgm:prSet phldrT="[텍스트]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중화</a:t>
          </a:r>
          <a:endParaRPr lang="en-US" altLang="ko-KR" dirty="0"/>
        </a:p>
        <a:p>
          <a:pPr latinLnBrk="1"/>
          <a:r>
            <a:rPr lang="ko-KR" altLang="en-US" dirty="0"/>
            <a:t>민족주의</a:t>
          </a:r>
        </a:p>
      </dgm:t>
    </dgm:pt>
    <dgm:pt modelId="{10FF055E-3640-46AD-A31D-EE1ECE36701D}" type="parTrans" cxnId="{BEC787B3-EDDB-499C-8E38-9FB34981EED4}">
      <dgm:prSet/>
      <dgm:spPr/>
      <dgm:t>
        <a:bodyPr/>
        <a:lstStyle/>
        <a:p>
          <a:pPr latinLnBrk="1"/>
          <a:endParaRPr lang="ko-KR" altLang="en-US"/>
        </a:p>
      </dgm:t>
    </dgm:pt>
    <dgm:pt modelId="{B932B10B-6FBC-4A5A-96C4-DB8B6B0AAB32}" type="sibTrans" cxnId="{BEC787B3-EDDB-499C-8E38-9FB34981EED4}">
      <dgm:prSet/>
      <dgm:spPr/>
      <dgm:t>
        <a:bodyPr/>
        <a:lstStyle/>
        <a:p>
          <a:pPr latinLnBrk="1"/>
          <a:endParaRPr lang="ko-KR" altLang="en-US"/>
        </a:p>
      </dgm:t>
    </dgm:pt>
    <dgm:pt modelId="{08298547-4FA5-49AF-B755-B61B549F45FF}">
      <dgm:prSet phldrT="[텍스트]"/>
      <dgm:spPr>
        <a:solidFill>
          <a:schemeClr val="accent3">
            <a:lumMod val="75000"/>
          </a:schemeClr>
        </a:solidFill>
      </dgm:spPr>
      <dgm:t>
        <a:bodyPr/>
        <a:lstStyle/>
        <a:p>
          <a:pPr latinLnBrk="1"/>
          <a:r>
            <a:rPr lang="ko-KR" altLang="en-US" dirty="0"/>
            <a:t>국민</a:t>
          </a:r>
          <a:endParaRPr lang="en-US" altLang="ko-KR" dirty="0"/>
        </a:p>
        <a:p>
          <a:pPr latinLnBrk="1"/>
          <a:r>
            <a:rPr lang="ko-KR" altLang="en-US" dirty="0"/>
            <a:t>주권국가</a:t>
          </a:r>
        </a:p>
      </dgm:t>
    </dgm:pt>
    <dgm:pt modelId="{E2C65A4B-B3F6-494A-A6EC-BB14B8DB1482}" type="parTrans" cxnId="{22F1C816-33C4-4F80-B4CB-6193556E6D4B}">
      <dgm:prSet/>
      <dgm:spPr/>
      <dgm:t>
        <a:bodyPr/>
        <a:lstStyle/>
        <a:p>
          <a:pPr latinLnBrk="1"/>
          <a:endParaRPr lang="ko-KR" altLang="en-US"/>
        </a:p>
      </dgm:t>
    </dgm:pt>
    <dgm:pt modelId="{BBAF284E-2E5E-49C3-997C-8C395E376932}" type="sibTrans" cxnId="{22F1C816-33C4-4F80-B4CB-6193556E6D4B}">
      <dgm:prSet/>
      <dgm:spPr/>
      <dgm:t>
        <a:bodyPr/>
        <a:lstStyle/>
        <a:p>
          <a:pPr latinLnBrk="1"/>
          <a:endParaRPr lang="ko-KR" altLang="en-US"/>
        </a:p>
      </dgm:t>
    </dgm:pt>
    <dgm:pt modelId="{9122621B-85E2-4A15-8D95-72183FE138FC}" type="pres">
      <dgm:prSet presAssocID="{653CD9DC-91F1-4639-A0C9-1CD8CAC40B3A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7C3389A-7D5D-4D35-B2DC-0CFED7F255A9}" type="pres">
      <dgm:prSet presAssocID="{FF37A7AE-BB2C-49AC-A3D2-543174F73224}" presName="compNode" presStyleCnt="0"/>
      <dgm:spPr/>
    </dgm:pt>
    <dgm:pt modelId="{F28B292C-5C30-4A47-94BE-7356FB7CBE1C}" type="pres">
      <dgm:prSet presAssocID="{FF37A7AE-BB2C-49AC-A3D2-543174F73224}" presName="aNode" presStyleLbl="bgShp" presStyleIdx="0" presStyleCnt="3" custLinFactNeighborX="-2731" custLinFactNeighborY="3217"/>
      <dgm:spPr/>
      <dgm:t>
        <a:bodyPr/>
        <a:lstStyle/>
        <a:p>
          <a:pPr latinLnBrk="1"/>
          <a:endParaRPr lang="ko-KR" altLang="en-US"/>
        </a:p>
      </dgm:t>
    </dgm:pt>
    <dgm:pt modelId="{B8830D3A-112A-43F3-B1F0-DAE229ED33A0}" type="pres">
      <dgm:prSet presAssocID="{FF37A7AE-BB2C-49AC-A3D2-543174F73224}" presName="textNode" presStyleLbl="bgShp" presStyleIdx="0" presStyleCnt="3"/>
      <dgm:spPr/>
      <dgm:t>
        <a:bodyPr/>
        <a:lstStyle/>
        <a:p>
          <a:pPr latinLnBrk="1"/>
          <a:endParaRPr lang="ko-KR" altLang="en-US"/>
        </a:p>
      </dgm:t>
    </dgm:pt>
    <dgm:pt modelId="{18817BBE-7E8E-4B00-BC9C-ADBEA22F1A0E}" type="pres">
      <dgm:prSet presAssocID="{FF37A7AE-BB2C-49AC-A3D2-543174F73224}" presName="compChildNode" presStyleCnt="0"/>
      <dgm:spPr/>
    </dgm:pt>
    <dgm:pt modelId="{275FE78A-A95D-4E16-8B90-1384697D1A1E}" type="pres">
      <dgm:prSet presAssocID="{FF37A7AE-BB2C-49AC-A3D2-543174F73224}" presName="theInnerList" presStyleCnt="0"/>
      <dgm:spPr/>
    </dgm:pt>
    <dgm:pt modelId="{562E5FF9-923E-4104-9278-9250CB0ACB48}" type="pres">
      <dgm:prSet presAssocID="{C06770BA-02DE-49C2-B539-A50B08097A54}" presName="child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DFAFC95-8922-44A0-9F87-30F133C40B3E}" type="pres">
      <dgm:prSet presAssocID="{C06770BA-02DE-49C2-B539-A50B08097A54}" presName="aSpace2" presStyleCnt="0"/>
      <dgm:spPr/>
    </dgm:pt>
    <dgm:pt modelId="{DBDFE99A-B2AE-4302-ABFF-C5D540E1688A}" type="pres">
      <dgm:prSet presAssocID="{1613E138-A86E-4A10-9232-A59717D4DE58}" presName="child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868A020-DF84-4E92-99BE-F3CD928D0AB0}" type="pres">
      <dgm:prSet presAssocID="{FF37A7AE-BB2C-49AC-A3D2-543174F73224}" presName="aSpace" presStyleCnt="0"/>
      <dgm:spPr/>
    </dgm:pt>
    <dgm:pt modelId="{F778F1B4-5E26-45F5-978D-06FDFBD38FB4}" type="pres">
      <dgm:prSet presAssocID="{FC677427-2FB1-4FC4-B6DE-6D516AF8FC19}" presName="compNode" presStyleCnt="0"/>
      <dgm:spPr/>
    </dgm:pt>
    <dgm:pt modelId="{A6091C4F-F2CB-4F2C-AB01-1C57B200DE07}" type="pres">
      <dgm:prSet presAssocID="{FC677427-2FB1-4FC4-B6DE-6D516AF8FC19}" presName="a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2EF9FC12-7B0D-46CB-8143-EC31D6F582F9}" type="pres">
      <dgm:prSet presAssocID="{FC677427-2FB1-4FC4-B6DE-6D516AF8FC19}" presName="textNode" presStyleLbl="bgShp" presStyleIdx="1" presStyleCnt="3"/>
      <dgm:spPr/>
      <dgm:t>
        <a:bodyPr/>
        <a:lstStyle/>
        <a:p>
          <a:pPr latinLnBrk="1"/>
          <a:endParaRPr lang="ko-KR" altLang="en-US"/>
        </a:p>
      </dgm:t>
    </dgm:pt>
    <dgm:pt modelId="{B1B88203-5C0F-4A54-9763-BA858B3B95FD}" type="pres">
      <dgm:prSet presAssocID="{FC677427-2FB1-4FC4-B6DE-6D516AF8FC19}" presName="compChildNode" presStyleCnt="0"/>
      <dgm:spPr/>
    </dgm:pt>
    <dgm:pt modelId="{15C3968B-F1C8-47F1-B186-5B045AAB4365}" type="pres">
      <dgm:prSet presAssocID="{FC677427-2FB1-4FC4-B6DE-6D516AF8FC19}" presName="theInnerList" presStyleCnt="0"/>
      <dgm:spPr/>
    </dgm:pt>
    <dgm:pt modelId="{32BB0E72-1452-4501-89C7-ADB0EE42E1D2}" type="pres">
      <dgm:prSet presAssocID="{01B218DB-F674-490C-8E1F-68263C07E8DD}" presName="child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64CA5CC-35E2-44DF-8DE7-7D68DC4C54E8}" type="pres">
      <dgm:prSet presAssocID="{01B218DB-F674-490C-8E1F-68263C07E8DD}" presName="aSpace2" presStyleCnt="0"/>
      <dgm:spPr/>
    </dgm:pt>
    <dgm:pt modelId="{762CB171-1A12-4983-95F1-1E09CC9A65E7}" type="pres">
      <dgm:prSet presAssocID="{6BE81CDA-CA2B-46BD-98B0-C312DF1B2689}" presName="child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A25E1E4-E412-4FDC-9EE5-1303E0B6BD43}" type="pres">
      <dgm:prSet presAssocID="{FC677427-2FB1-4FC4-B6DE-6D516AF8FC19}" presName="aSpace" presStyleCnt="0"/>
      <dgm:spPr/>
    </dgm:pt>
    <dgm:pt modelId="{D86D025F-E442-4E0E-8179-43C2DC3B04BE}" type="pres">
      <dgm:prSet presAssocID="{C8FE9C81-1A59-4A88-BCEC-BFDEA6E2BDEE}" presName="compNode" presStyleCnt="0"/>
      <dgm:spPr/>
    </dgm:pt>
    <dgm:pt modelId="{EB0106B4-A21D-40B1-A9CC-8DABC2961DE4}" type="pres">
      <dgm:prSet presAssocID="{C8FE9C81-1A59-4A88-BCEC-BFDEA6E2BDEE}" presName="a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F797521-815C-40E8-9D6D-BB95688DE800}" type="pres">
      <dgm:prSet presAssocID="{C8FE9C81-1A59-4A88-BCEC-BFDEA6E2BDEE}" presName="textNode" presStyleLbl="bgShp" presStyleIdx="2" presStyleCnt="3"/>
      <dgm:spPr/>
      <dgm:t>
        <a:bodyPr/>
        <a:lstStyle/>
        <a:p>
          <a:pPr latinLnBrk="1"/>
          <a:endParaRPr lang="ko-KR" altLang="en-US"/>
        </a:p>
      </dgm:t>
    </dgm:pt>
    <dgm:pt modelId="{526D23BF-B84A-4531-BE7E-686B3DA06D8A}" type="pres">
      <dgm:prSet presAssocID="{C8FE9C81-1A59-4A88-BCEC-BFDEA6E2BDEE}" presName="compChildNode" presStyleCnt="0"/>
      <dgm:spPr/>
    </dgm:pt>
    <dgm:pt modelId="{4939353B-BAC1-47D8-87D0-4F338EDD4911}" type="pres">
      <dgm:prSet presAssocID="{C8FE9C81-1A59-4A88-BCEC-BFDEA6E2BDEE}" presName="theInnerList" presStyleCnt="0"/>
      <dgm:spPr/>
    </dgm:pt>
    <dgm:pt modelId="{2D09E165-0C6F-4892-BCCD-0E018706EB1B}" type="pres">
      <dgm:prSet presAssocID="{49D67776-82C1-4586-89F9-B21E71181A77}" presName="child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310304D3-7361-4285-88B7-3C5FBA5BD437}" type="pres">
      <dgm:prSet presAssocID="{49D67776-82C1-4586-89F9-B21E71181A77}" presName="aSpace2" presStyleCnt="0"/>
      <dgm:spPr/>
    </dgm:pt>
    <dgm:pt modelId="{3FB4045C-E97A-4AF4-9AF1-0664D1EAF1C8}" type="pres">
      <dgm:prSet presAssocID="{08298547-4FA5-49AF-B755-B61B549F45FF}" presName="child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0AA6C17-AA07-4BEE-8C87-65634874C2CF}" type="presOf" srcId="{1613E138-A86E-4A10-9232-A59717D4DE58}" destId="{DBDFE99A-B2AE-4302-ABFF-C5D540E1688A}" srcOrd="0" destOrd="0" presId="urn:microsoft.com/office/officeart/2005/8/layout/lProcess2"/>
    <dgm:cxn modelId="{DFE77C94-5843-4190-B85B-D65F52490974}" srcId="{653CD9DC-91F1-4639-A0C9-1CD8CAC40B3A}" destId="{FC677427-2FB1-4FC4-B6DE-6D516AF8FC19}" srcOrd="1" destOrd="0" parTransId="{7A6A18FC-085C-4CBE-9D5F-CDF5DF4FC41C}" sibTransId="{23F82A13-DC82-47C6-9C28-86059EFAA9BB}"/>
    <dgm:cxn modelId="{69376895-42D5-471A-A810-EBBDC354F838}" srcId="{FC677427-2FB1-4FC4-B6DE-6D516AF8FC19}" destId="{01B218DB-F674-490C-8E1F-68263C07E8DD}" srcOrd="0" destOrd="0" parTransId="{431F0ABE-81EA-4A42-B562-6B6DDB0DE4B5}" sibTransId="{6995B83A-6348-47A2-8A72-05F6C91DFF96}"/>
    <dgm:cxn modelId="{1D9FD9F0-1DA1-4EA4-824D-F4FD9D988E38}" type="presOf" srcId="{6BE81CDA-CA2B-46BD-98B0-C312DF1B2689}" destId="{762CB171-1A12-4983-95F1-1E09CC9A65E7}" srcOrd="0" destOrd="0" presId="urn:microsoft.com/office/officeart/2005/8/layout/lProcess2"/>
    <dgm:cxn modelId="{53A9DFEB-C179-4E6C-8AE8-EDF3063E154F}" type="presOf" srcId="{C8FE9C81-1A59-4A88-BCEC-BFDEA6E2BDEE}" destId="{EB0106B4-A21D-40B1-A9CC-8DABC2961DE4}" srcOrd="0" destOrd="0" presId="urn:microsoft.com/office/officeart/2005/8/layout/lProcess2"/>
    <dgm:cxn modelId="{6F8D8A50-55A2-40FC-9A37-2BEA890643FD}" type="presOf" srcId="{49D67776-82C1-4586-89F9-B21E71181A77}" destId="{2D09E165-0C6F-4892-BCCD-0E018706EB1B}" srcOrd="0" destOrd="0" presId="urn:microsoft.com/office/officeart/2005/8/layout/lProcess2"/>
    <dgm:cxn modelId="{9B706305-253D-44AE-A53F-DF9B33F6A76F}" type="presOf" srcId="{FC677427-2FB1-4FC4-B6DE-6D516AF8FC19}" destId="{A6091C4F-F2CB-4F2C-AB01-1C57B200DE07}" srcOrd="0" destOrd="0" presId="urn:microsoft.com/office/officeart/2005/8/layout/lProcess2"/>
    <dgm:cxn modelId="{22F1C816-33C4-4F80-B4CB-6193556E6D4B}" srcId="{C8FE9C81-1A59-4A88-BCEC-BFDEA6E2BDEE}" destId="{08298547-4FA5-49AF-B755-B61B549F45FF}" srcOrd="1" destOrd="0" parTransId="{E2C65A4B-B3F6-494A-A6EC-BB14B8DB1482}" sibTransId="{BBAF284E-2E5E-49C3-997C-8C395E376932}"/>
    <dgm:cxn modelId="{1969F4C5-6BDA-4DD2-827F-61628E9C1257}" type="presOf" srcId="{FF37A7AE-BB2C-49AC-A3D2-543174F73224}" destId="{F28B292C-5C30-4A47-94BE-7356FB7CBE1C}" srcOrd="0" destOrd="0" presId="urn:microsoft.com/office/officeart/2005/8/layout/lProcess2"/>
    <dgm:cxn modelId="{BF58AFBF-13A6-4523-857B-E28049CE6E43}" type="presOf" srcId="{FF37A7AE-BB2C-49AC-A3D2-543174F73224}" destId="{B8830D3A-112A-43F3-B1F0-DAE229ED33A0}" srcOrd="1" destOrd="0" presId="urn:microsoft.com/office/officeart/2005/8/layout/lProcess2"/>
    <dgm:cxn modelId="{2D1EFF8E-229B-4CC4-AC48-ECB98059D55B}" srcId="{FF37A7AE-BB2C-49AC-A3D2-543174F73224}" destId="{C06770BA-02DE-49C2-B539-A50B08097A54}" srcOrd="0" destOrd="0" parTransId="{BCAC3631-D1D3-4E82-A858-0D87DD58EC51}" sibTransId="{7E1CC2A0-D07F-43C6-BDC7-6535DC4A93C5}"/>
    <dgm:cxn modelId="{65724B36-0EAE-4F20-97CC-F723D2B1B41B}" type="presOf" srcId="{01B218DB-F674-490C-8E1F-68263C07E8DD}" destId="{32BB0E72-1452-4501-89C7-ADB0EE42E1D2}" srcOrd="0" destOrd="0" presId="urn:microsoft.com/office/officeart/2005/8/layout/lProcess2"/>
    <dgm:cxn modelId="{7D36705F-838F-4277-BC44-F20D93BD76B4}" type="presOf" srcId="{C8FE9C81-1A59-4A88-BCEC-BFDEA6E2BDEE}" destId="{5F797521-815C-40E8-9D6D-BB95688DE800}" srcOrd="1" destOrd="0" presId="urn:microsoft.com/office/officeart/2005/8/layout/lProcess2"/>
    <dgm:cxn modelId="{018DD1A0-A37B-4297-AA12-A3DC1F1D3795}" type="presOf" srcId="{08298547-4FA5-49AF-B755-B61B549F45FF}" destId="{3FB4045C-E97A-4AF4-9AF1-0664D1EAF1C8}" srcOrd="0" destOrd="0" presId="urn:microsoft.com/office/officeart/2005/8/layout/lProcess2"/>
    <dgm:cxn modelId="{AE503CC3-EBFF-4F79-845A-727925651960}" type="presOf" srcId="{653CD9DC-91F1-4639-A0C9-1CD8CAC40B3A}" destId="{9122621B-85E2-4A15-8D95-72183FE138FC}" srcOrd="0" destOrd="0" presId="urn:microsoft.com/office/officeart/2005/8/layout/lProcess2"/>
    <dgm:cxn modelId="{0084117F-B1D8-4360-85DB-75065B831103}" type="presOf" srcId="{FC677427-2FB1-4FC4-B6DE-6D516AF8FC19}" destId="{2EF9FC12-7B0D-46CB-8143-EC31D6F582F9}" srcOrd="1" destOrd="0" presId="urn:microsoft.com/office/officeart/2005/8/layout/lProcess2"/>
    <dgm:cxn modelId="{75510F70-7863-444C-8BA5-D3DCB07C138D}" srcId="{653CD9DC-91F1-4639-A0C9-1CD8CAC40B3A}" destId="{FF37A7AE-BB2C-49AC-A3D2-543174F73224}" srcOrd="0" destOrd="0" parTransId="{DC04F4DE-BC7E-4886-8E03-9FAB9FBAD5E5}" sibTransId="{3FEF76C0-150A-4C1F-BC27-31ABFFC586A5}"/>
    <dgm:cxn modelId="{623BFCFA-3928-41A2-A76F-327E153E4C81}" srcId="{653CD9DC-91F1-4639-A0C9-1CD8CAC40B3A}" destId="{C8FE9C81-1A59-4A88-BCEC-BFDEA6E2BDEE}" srcOrd="2" destOrd="0" parTransId="{8C9C5FD3-6014-47AF-93D7-E843FF10E13C}" sibTransId="{512FDDC9-F09B-4CAB-9924-42B743DFF05C}"/>
    <dgm:cxn modelId="{FA6D52ED-997A-4AB3-A255-50C6DC048BB2}" srcId="{FC677427-2FB1-4FC4-B6DE-6D516AF8FC19}" destId="{6BE81CDA-CA2B-46BD-98B0-C312DF1B2689}" srcOrd="1" destOrd="0" parTransId="{D0B54116-6932-4AE4-B0A8-E6EBFE5790D7}" sibTransId="{D531AA30-F1D3-4A61-B123-5DE7C4C22AA8}"/>
    <dgm:cxn modelId="{C0C2D158-52CD-4296-8B30-2FD2CD36F2EF}" srcId="{FF37A7AE-BB2C-49AC-A3D2-543174F73224}" destId="{1613E138-A86E-4A10-9232-A59717D4DE58}" srcOrd="1" destOrd="0" parTransId="{9D166E75-D5CE-4CEB-8407-DBD392DE961E}" sibTransId="{EA9C6B89-75E1-403E-9591-AD17338697E9}"/>
    <dgm:cxn modelId="{BEC787B3-EDDB-499C-8E38-9FB34981EED4}" srcId="{C8FE9C81-1A59-4A88-BCEC-BFDEA6E2BDEE}" destId="{49D67776-82C1-4586-89F9-B21E71181A77}" srcOrd="0" destOrd="0" parTransId="{10FF055E-3640-46AD-A31D-EE1ECE36701D}" sibTransId="{B932B10B-6FBC-4A5A-96C4-DB8B6B0AAB32}"/>
    <dgm:cxn modelId="{7AE1FDB8-259A-4820-84A0-80A481E3246D}" type="presOf" srcId="{C06770BA-02DE-49C2-B539-A50B08097A54}" destId="{562E5FF9-923E-4104-9278-9250CB0ACB48}" srcOrd="0" destOrd="0" presId="urn:microsoft.com/office/officeart/2005/8/layout/lProcess2"/>
    <dgm:cxn modelId="{3AE4DB67-9E86-46A5-82DD-6E520B9D5DAB}" type="presParOf" srcId="{9122621B-85E2-4A15-8D95-72183FE138FC}" destId="{67C3389A-7D5D-4D35-B2DC-0CFED7F255A9}" srcOrd="0" destOrd="0" presId="urn:microsoft.com/office/officeart/2005/8/layout/lProcess2"/>
    <dgm:cxn modelId="{49E2166C-7F67-4D83-9FF8-35CC386CBB5E}" type="presParOf" srcId="{67C3389A-7D5D-4D35-B2DC-0CFED7F255A9}" destId="{F28B292C-5C30-4A47-94BE-7356FB7CBE1C}" srcOrd="0" destOrd="0" presId="urn:microsoft.com/office/officeart/2005/8/layout/lProcess2"/>
    <dgm:cxn modelId="{EDFEEC9D-FC86-4079-9117-BA710059E815}" type="presParOf" srcId="{67C3389A-7D5D-4D35-B2DC-0CFED7F255A9}" destId="{B8830D3A-112A-43F3-B1F0-DAE229ED33A0}" srcOrd="1" destOrd="0" presId="urn:microsoft.com/office/officeart/2005/8/layout/lProcess2"/>
    <dgm:cxn modelId="{C2FFE18B-B810-4AA4-A9BE-38550A1D6219}" type="presParOf" srcId="{67C3389A-7D5D-4D35-B2DC-0CFED7F255A9}" destId="{18817BBE-7E8E-4B00-BC9C-ADBEA22F1A0E}" srcOrd="2" destOrd="0" presId="urn:microsoft.com/office/officeart/2005/8/layout/lProcess2"/>
    <dgm:cxn modelId="{EAF6B58E-780E-4871-909E-06E15780CCF1}" type="presParOf" srcId="{18817BBE-7E8E-4B00-BC9C-ADBEA22F1A0E}" destId="{275FE78A-A95D-4E16-8B90-1384697D1A1E}" srcOrd="0" destOrd="0" presId="urn:microsoft.com/office/officeart/2005/8/layout/lProcess2"/>
    <dgm:cxn modelId="{4A828C4C-ECFE-4967-BE07-0DEB8BAB035C}" type="presParOf" srcId="{275FE78A-A95D-4E16-8B90-1384697D1A1E}" destId="{562E5FF9-923E-4104-9278-9250CB0ACB48}" srcOrd="0" destOrd="0" presId="urn:microsoft.com/office/officeart/2005/8/layout/lProcess2"/>
    <dgm:cxn modelId="{973C3484-39C3-4D23-9FF9-E045ECFF2ECF}" type="presParOf" srcId="{275FE78A-A95D-4E16-8B90-1384697D1A1E}" destId="{4DFAFC95-8922-44A0-9F87-30F133C40B3E}" srcOrd="1" destOrd="0" presId="urn:microsoft.com/office/officeart/2005/8/layout/lProcess2"/>
    <dgm:cxn modelId="{9BFEED14-5D62-408D-B7AC-56E3DE57C74D}" type="presParOf" srcId="{275FE78A-A95D-4E16-8B90-1384697D1A1E}" destId="{DBDFE99A-B2AE-4302-ABFF-C5D540E1688A}" srcOrd="2" destOrd="0" presId="urn:microsoft.com/office/officeart/2005/8/layout/lProcess2"/>
    <dgm:cxn modelId="{39516C01-AD7E-46F7-9012-2AD652E7A40F}" type="presParOf" srcId="{9122621B-85E2-4A15-8D95-72183FE138FC}" destId="{6868A020-DF84-4E92-99BE-F3CD928D0AB0}" srcOrd="1" destOrd="0" presId="urn:microsoft.com/office/officeart/2005/8/layout/lProcess2"/>
    <dgm:cxn modelId="{4A640ACE-FDD1-4887-A423-0F8A8C4783EE}" type="presParOf" srcId="{9122621B-85E2-4A15-8D95-72183FE138FC}" destId="{F778F1B4-5E26-45F5-978D-06FDFBD38FB4}" srcOrd="2" destOrd="0" presId="urn:microsoft.com/office/officeart/2005/8/layout/lProcess2"/>
    <dgm:cxn modelId="{D5C48D8E-D8AA-4EC2-9321-BE8A16474F9B}" type="presParOf" srcId="{F778F1B4-5E26-45F5-978D-06FDFBD38FB4}" destId="{A6091C4F-F2CB-4F2C-AB01-1C57B200DE07}" srcOrd="0" destOrd="0" presId="urn:microsoft.com/office/officeart/2005/8/layout/lProcess2"/>
    <dgm:cxn modelId="{AD69B71F-99C3-4E4D-8B6B-13544E879F93}" type="presParOf" srcId="{F778F1B4-5E26-45F5-978D-06FDFBD38FB4}" destId="{2EF9FC12-7B0D-46CB-8143-EC31D6F582F9}" srcOrd="1" destOrd="0" presId="urn:microsoft.com/office/officeart/2005/8/layout/lProcess2"/>
    <dgm:cxn modelId="{9E7F356D-9BB2-49C3-8FB0-08062CA248FB}" type="presParOf" srcId="{F778F1B4-5E26-45F5-978D-06FDFBD38FB4}" destId="{B1B88203-5C0F-4A54-9763-BA858B3B95FD}" srcOrd="2" destOrd="0" presId="urn:microsoft.com/office/officeart/2005/8/layout/lProcess2"/>
    <dgm:cxn modelId="{18CA416C-7F00-4993-9A31-074DBF76543C}" type="presParOf" srcId="{B1B88203-5C0F-4A54-9763-BA858B3B95FD}" destId="{15C3968B-F1C8-47F1-B186-5B045AAB4365}" srcOrd="0" destOrd="0" presId="urn:microsoft.com/office/officeart/2005/8/layout/lProcess2"/>
    <dgm:cxn modelId="{C33C31A8-2919-4CAC-B2DF-9CF85BB48AE2}" type="presParOf" srcId="{15C3968B-F1C8-47F1-B186-5B045AAB4365}" destId="{32BB0E72-1452-4501-89C7-ADB0EE42E1D2}" srcOrd="0" destOrd="0" presId="urn:microsoft.com/office/officeart/2005/8/layout/lProcess2"/>
    <dgm:cxn modelId="{BEFB1036-59E8-4A05-97C2-4C1D022BB1A9}" type="presParOf" srcId="{15C3968B-F1C8-47F1-B186-5B045AAB4365}" destId="{F64CA5CC-35E2-44DF-8DE7-7D68DC4C54E8}" srcOrd="1" destOrd="0" presId="urn:microsoft.com/office/officeart/2005/8/layout/lProcess2"/>
    <dgm:cxn modelId="{F0C289AF-9E4D-4B03-A155-C74A86162B5F}" type="presParOf" srcId="{15C3968B-F1C8-47F1-B186-5B045AAB4365}" destId="{762CB171-1A12-4983-95F1-1E09CC9A65E7}" srcOrd="2" destOrd="0" presId="urn:microsoft.com/office/officeart/2005/8/layout/lProcess2"/>
    <dgm:cxn modelId="{0C188A80-9A18-4BDA-9A47-650F87B95DD1}" type="presParOf" srcId="{9122621B-85E2-4A15-8D95-72183FE138FC}" destId="{AA25E1E4-E412-4FDC-9EE5-1303E0B6BD43}" srcOrd="3" destOrd="0" presId="urn:microsoft.com/office/officeart/2005/8/layout/lProcess2"/>
    <dgm:cxn modelId="{10E38C75-CDD5-431C-A384-5A9731F7EE58}" type="presParOf" srcId="{9122621B-85E2-4A15-8D95-72183FE138FC}" destId="{D86D025F-E442-4E0E-8179-43C2DC3B04BE}" srcOrd="4" destOrd="0" presId="urn:microsoft.com/office/officeart/2005/8/layout/lProcess2"/>
    <dgm:cxn modelId="{5BACDA1A-06A4-48AC-87F9-BB8FF0D9DCD9}" type="presParOf" srcId="{D86D025F-E442-4E0E-8179-43C2DC3B04BE}" destId="{EB0106B4-A21D-40B1-A9CC-8DABC2961DE4}" srcOrd="0" destOrd="0" presId="urn:microsoft.com/office/officeart/2005/8/layout/lProcess2"/>
    <dgm:cxn modelId="{0DFA2198-DF84-4130-B4CD-154BD6529343}" type="presParOf" srcId="{D86D025F-E442-4E0E-8179-43C2DC3B04BE}" destId="{5F797521-815C-40E8-9D6D-BB95688DE800}" srcOrd="1" destOrd="0" presId="urn:microsoft.com/office/officeart/2005/8/layout/lProcess2"/>
    <dgm:cxn modelId="{9EE67A89-3278-4E78-AF2C-072D9C4C6229}" type="presParOf" srcId="{D86D025F-E442-4E0E-8179-43C2DC3B04BE}" destId="{526D23BF-B84A-4531-BE7E-686B3DA06D8A}" srcOrd="2" destOrd="0" presId="urn:microsoft.com/office/officeart/2005/8/layout/lProcess2"/>
    <dgm:cxn modelId="{6445C251-3A5E-4795-8104-F32AC2B069B5}" type="presParOf" srcId="{526D23BF-B84A-4531-BE7E-686B3DA06D8A}" destId="{4939353B-BAC1-47D8-87D0-4F338EDD4911}" srcOrd="0" destOrd="0" presId="urn:microsoft.com/office/officeart/2005/8/layout/lProcess2"/>
    <dgm:cxn modelId="{AE26BA5E-DA67-4D9E-88E9-68FA0965A229}" type="presParOf" srcId="{4939353B-BAC1-47D8-87D0-4F338EDD4911}" destId="{2D09E165-0C6F-4892-BCCD-0E018706EB1B}" srcOrd="0" destOrd="0" presId="urn:microsoft.com/office/officeart/2005/8/layout/lProcess2"/>
    <dgm:cxn modelId="{DB737CBF-0352-4435-890C-5E9B5B0B14C4}" type="presParOf" srcId="{4939353B-BAC1-47D8-87D0-4F338EDD4911}" destId="{310304D3-7361-4285-88B7-3C5FBA5BD437}" srcOrd="1" destOrd="0" presId="urn:microsoft.com/office/officeart/2005/8/layout/lProcess2"/>
    <dgm:cxn modelId="{37B42BF1-3F49-4D1C-9AB7-3DEB74423A8F}" type="presParOf" srcId="{4939353B-BAC1-47D8-87D0-4F338EDD4911}" destId="{3FB4045C-E97A-4AF4-9AF1-0664D1EAF1C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8B292C-5C30-4A47-94BE-7356FB7CBE1C}">
      <dsp:nvSpPr>
        <dsp:cNvPr id="0" name=""/>
        <dsp:cNvSpPr/>
      </dsp:nvSpPr>
      <dsp:spPr>
        <a:xfrm>
          <a:off x="0" y="0"/>
          <a:ext cx="2673929" cy="5544616"/>
        </a:xfrm>
        <a:prstGeom prst="roundRect">
          <a:avLst>
            <a:gd name="adj" fmla="val 10000"/>
          </a:avLst>
        </a:prstGeom>
        <a:solidFill>
          <a:schemeClr val="accent4">
            <a:lumMod val="20000"/>
            <a:lumOff val="8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/>
            <a:t>청조</a:t>
          </a:r>
        </a:p>
      </dsp:txBody>
      <dsp:txXfrm>
        <a:off x="0" y="0"/>
        <a:ext cx="2673929" cy="1663384"/>
      </dsp:txXfrm>
    </dsp:sp>
    <dsp:sp modelId="{562E5FF9-923E-4104-9278-9250CB0ACB48}">
      <dsp:nvSpPr>
        <dsp:cNvPr id="0" name=""/>
        <dsp:cNvSpPr/>
      </dsp:nvSpPr>
      <dsp:spPr>
        <a:xfrm>
          <a:off x="268421" y="1665009"/>
          <a:ext cx="2139143" cy="167177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만주</a:t>
          </a:r>
          <a:endParaRPr lang="en-US" altLang="ko-KR" sz="3000" kern="1200" dirty="0"/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err="1"/>
            <a:t>귀족정</a:t>
          </a:r>
          <a:endParaRPr lang="ko-KR" altLang="en-US" sz="3000" kern="1200" dirty="0"/>
        </a:p>
      </dsp:txBody>
      <dsp:txXfrm>
        <a:off x="317386" y="1713974"/>
        <a:ext cx="2041213" cy="1573847"/>
      </dsp:txXfrm>
    </dsp:sp>
    <dsp:sp modelId="{DBDFE99A-B2AE-4302-ABFF-C5D540E1688A}">
      <dsp:nvSpPr>
        <dsp:cNvPr id="0" name=""/>
        <dsp:cNvSpPr/>
      </dsp:nvSpPr>
      <dsp:spPr>
        <a:xfrm>
          <a:off x="268421" y="3593983"/>
          <a:ext cx="2139143" cy="1671777"/>
        </a:xfrm>
        <a:prstGeom prst="roundRect">
          <a:avLst>
            <a:gd name="adj" fmla="val 10000"/>
          </a:avLst>
        </a:prstGeom>
        <a:solidFill>
          <a:schemeClr val="accent4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전제</a:t>
          </a:r>
          <a:endParaRPr lang="en-US" altLang="ko-KR" sz="3000" kern="1200" dirty="0"/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군주제</a:t>
          </a:r>
        </a:p>
      </dsp:txBody>
      <dsp:txXfrm>
        <a:off x="317386" y="3642948"/>
        <a:ext cx="2041213" cy="1573847"/>
      </dsp:txXfrm>
    </dsp:sp>
    <dsp:sp modelId="{A6091C4F-F2CB-4F2C-AB01-1C57B200DE07}">
      <dsp:nvSpPr>
        <dsp:cNvPr id="0" name=""/>
        <dsp:cNvSpPr/>
      </dsp:nvSpPr>
      <dsp:spPr>
        <a:xfrm>
          <a:off x="2875503" y="0"/>
          <a:ext cx="2673929" cy="5544616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/>
            <a:t>혁명기</a:t>
          </a:r>
        </a:p>
      </dsp:txBody>
      <dsp:txXfrm>
        <a:off x="2875503" y="0"/>
        <a:ext cx="2673929" cy="1663384"/>
      </dsp:txXfrm>
    </dsp:sp>
    <dsp:sp modelId="{32BB0E72-1452-4501-89C7-ADB0EE42E1D2}">
      <dsp:nvSpPr>
        <dsp:cNvPr id="0" name=""/>
        <dsp:cNvSpPr/>
      </dsp:nvSpPr>
      <dsp:spPr>
        <a:xfrm>
          <a:off x="3142896" y="1665009"/>
          <a:ext cx="2139143" cy="1671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漢族중심 </a:t>
          </a:r>
          <a:r>
            <a:rPr lang="en-US" altLang="ko-KR" sz="3000" kern="1200" dirty="0"/>
            <a:t>: </a:t>
          </a:r>
          <a:r>
            <a:rPr lang="ko-KR" altLang="en-US" sz="3000" kern="1200" dirty="0"/>
            <a:t> </a:t>
          </a:r>
          <a:endParaRPr lang="en-US" altLang="ko-KR" sz="3000" kern="1200" dirty="0"/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 err="1"/>
            <a:t>五族공영</a:t>
          </a:r>
          <a:endParaRPr lang="ko-KR" altLang="en-US" sz="3000" kern="1200" dirty="0"/>
        </a:p>
      </dsp:txBody>
      <dsp:txXfrm>
        <a:off x="3191861" y="1713974"/>
        <a:ext cx="2041213" cy="1573847"/>
      </dsp:txXfrm>
    </dsp:sp>
    <dsp:sp modelId="{762CB171-1A12-4983-95F1-1E09CC9A65E7}">
      <dsp:nvSpPr>
        <dsp:cNvPr id="0" name=""/>
        <dsp:cNvSpPr/>
      </dsp:nvSpPr>
      <dsp:spPr>
        <a:xfrm>
          <a:off x="3142896" y="3593983"/>
          <a:ext cx="2139143" cy="167177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입헌군주 </a:t>
          </a:r>
          <a:r>
            <a:rPr lang="en-US" altLang="ko-KR" sz="3000" kern="1200" dirty="0"/>
            <a:t>: </a:t>
          </a:r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공화제</a:t>
          </a:r>
        </a:p>
      </dsp:txBody>
      <dsp:txXfrm>
        <a:off x="3191861" y="3642948"/>
        <a:ext cx="2041213" cy="1573847"/>
      </dsp:txXfrm>
    </dsp:sp>
    <dsp:sp modelId="{EB0106B4-A21D-40B1-A9CC-8DABC2961DE4}">
      <dsp:nvSpPr>
        <dsp:cNvPr id="0" name=""/>
        <dsp:cNvSpPr/>
      </dsp:nvSpPr>
      <dsp:spPr>
        <a:xfrm>
          <a:off x="5749977" y="0"/>
          <a:ext cx="2673929" cy="5544616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ctr" anchorCtr="0">
          <a:noAutofit/>
        </a:bodyPr>
        <a:lstStyle/>
        <a:p>
          <a:pPr lvl="0" algn="ctr" defTabSz="2000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4500" kern="1200" dirty="0"/>
            <a:t>중화민국</a:t>
          </a:r>
        </a:p>
      </dsp:txBody>
      <dsp:txXfrm>
        <a:off x="5749977" y="0"/>
        <a:ext cx="2673929" cy="1663384"/>
      </dsp:txXfrm>
    </dsp:sp>
    <dsp:sp modelId="{2D09E165-0C6F-4892-BCCD-0E018706EB1B}">
      <dsp:nvSpPr>
        <dsp:cNvPr id="0" name=""/>
        <dsp:cNvSpPr/>
      </dsp:nvSpPr>
      <dsp:spPr>
        <a:xfrm>
          <a:off x="6017370" y="1665009"/>
          <a:ext cx="2139143" cy="167177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중화</a:t>
          </a:r>
          <a:endParaRPr lang="en-US" altLang="ko-KR" sz="3000" kern="1200" dirty="0"/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민족주의</a:t>
          </a:r>
        </a:p>
      </dsp:txBody>
      <dsp:txXfrm>
        <a:off x="6066335" y="1713974"/>
        <a:ext cx="2041213" cy="1573847"/>
      </dsp:txXfrm>
    </dsp:sp>
    <dsp:sp modelId="{3FB4045C-E97A-4AF4-9AF1-0664D1EAF1C8}">
      <dsp:nvSpPr>
        <dsp:cNvPr id="0" name=""/>
        <dsp:cNvSpPr/>
      </dsp:nvSpPr>
      <dsp:spPr>
        <a:xfrm>
          <a:off x="6017370" y="3593983"/>
          <a:ext cx="2139143" cy="1671777"/>
        </a:xfrm>
        <a:prstGeom prst="roundRect">
          <a:avLst>
            <a:gd name="adj" fmla="val 10000"/>
          </a:avLst>
        </a:prstGeom>
        <a:solidFill>
          <a:schemeClr val="accent3">
            <a:lumMod val="75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57150" rIns="76200" bIns="57150" numCol="1" spcCol="1270" anchor="ctr" anchorCtr="0">
          <a:noAutofit/>
        </a:bodyPr>
        <a:lstStyle/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국민</a:t>
          </a:r>
          <a:endParaRPr lang="en-US" altLang="ko-KR" sz="3000" kern="1200" dirty="0"/>
        </a:p>
        <a:p>
          <a:pPr lvl="0" algn="ctr" defTabSz="1333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000" kern="1200" dirty="0"/>
            <a:t>주권국가</a:t>
          </a:r>
        </a:p>
      </dsp:txBody>
      <dsp:txXfrm>
        <a:off x="6066335" y="3642948"/>
        <a:ext cx="2041213" cy="1573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3B842A-E112-4DD9-B9D1-78BFA2D62A72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C1C2A-963C-4C2F-9D67-498F614215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02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679963-61FA-4BE9-B047-48F419A346C6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501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 bwMode="gray">
          <a:xfrm>
            <a:off x="0" y="1929384"/>
            <a:ext cx="12192000" cy="49286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38" name="Picture 46" descr="2.png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65" b="15496"/>
          <a:stretch>
            <a:fillRect/>
          </a:stretch>
        </p:blipFill>
        <p:spPr bwMode="gray">
          <a:xfrm>
            <a:off x="6762756" y="3571876"/>
            <a:ext cx="4956121" cy="328612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1011936" y="786384"/>
            <a:ext cx="8534400" cy="841248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0"/>
          <p:cNvGrpSpPr/>
          <p:nvPr/>
        </p:nvGrpSpPr>
        <p:grpSpPr bwMode="gray">
          <a:xfrm>
            <a:off x="9790176" y="740664"/>
            <a:ext cx="984069" cy="1640146"/>
            <a:chOff x="6869341" y="609600"/>
            <a:chExt cx="738052" cy="1640146"/>
          </a:xfrm>
        </p:grpSpPr>
        <p:sp>
          <p:nvSpPr>
            <p:cNvPr id="20" name="Rectangle 19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8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7" name="Rectangle 16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8" name="Rectangle 17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9" name="Group 26"/>
          <p:cNvGrpSpPr/>
          <p:nvPr/>
        </p:nvGrpSpPr>
        <p:grpSpPr bwMode="gray">
          <a:xfrm>
            <a:off x="10594849" y="1106424"/>
            <a:ext cx="1005068" cy="1637570"/>
            <a:chOff x="7946136" y="1106424"/>
            <a:chExt cx="753801" cy="1637570"/>
          </a:xfrm>
        </p:grpSpPr>
        <p:sp>
          <p:nvSpPr>
            <p:cNvPr id="23" name="Rectangle 2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0" name="Group 41"/>
          <p:cNvGrpSpPr/>
          <p:nvPr/>
        </p:nvGrpSpPr>
        <p:grpSpPr bwMode="gray">
          <a:xfrm>
            <a:off x="0" y="1810512"/>
            <a:ext cx="12192000" cy="120460"/>
            <a:chOff x="0" y="1810512"/>
            <a:chExt cx="9144000" cy="120460"/>
          </a:xfrm>
        </p:grpSpPr>
        <p:cxnSp>
          <p:nvCxnSpPr>
            <p:cNvPr id="32" name="Straight Connector 3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778718" y="2100960"/>
            <a:ext cx="1500199" cy="1889313"/>
            <a:chOff x="42" y="4085"/>
            <a:chExt cx="224" cy="224"/>
          </a:xfrm>
          <a:solidFill>
            <a:srgbClr val="F8F7F3">
              <a:alpha val="30196"/>
            </a:srgbClr>
          </a:solidFill>
        </p:grpSpPr>
        <p:sp>
          <p:nvSpPr>
            <p:cNvPr id="4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273552"/>
            <a:ext cx="103632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3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0"/>
            <a:ext cx="12192000" cy="138988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7"/>
          <p:cNvGrpSpPr/>
          <p:nvPr/>
        </p:nvGrpSpPr>
        <p:grpSpPr bwMode="gray">
          <a:xfrm>
            <a:off x="0" y="1380744"/>
            <a:ext cx="12192000" cy="120460"/>
            <a:chOff x="0" y="1810512"/>
            <a:chExt cx="9144000" cy="120460"/>
          </a:xfrm>
        </p:grpSpPr>
        <p:cxnSp>
          <p:nvCxnSpPr>
            <p:cNvPr id="9" name="Straight Connector 8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Vertical Text Placeholder 14"/>
          <p:cNvSpPr>
            <a:spLocks noGrp="1"/>
          </p:cNvSpPr>
          <p:nvPr>
            <p:ph type="body" orient="vert" sz="quarter" idx="13"/>
          </p:nvPr>
        </p:nvSpPr>
        <p:spPr>
          <a:xfrm>
            <a:off x="609600" y="1719072"/>
            <a:ext cx="10972800" cy="452628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53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세로 제목 및 텍스트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3" name="Group 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0" name="Freeform 9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429768"/>
            <a:ext cx="1999488" cy="582472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Vertical Text Placeholder 13"/>
          <p:cNvSpPr>
            <a:spLocks noGrp="1"/>
          </p:cNvSpPr>
          <p:nvPr>
            <p:ph type="body" orient="vert" sz="quarter" idx="13"/>
          </p:nvPr>
        </p:nvSpPr>
        <p:spPr bwMode="gray">
          <a:xfrm>
            <a:off x="609600" y="429768"/>
            <a:ext cx="8534400" cy="582472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0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77"/>
          <p:cNvGrpSpPr>
            <a:grpSpLocks/>
          </p:cNvGrpSpPr>
          <p:nvPr/>
        </p:nvGrpSpPr>
        <p:grpSpPr bwMode="gray">
          <a:xfrm rot="5400000">
            <a:off x="568452" y="67056"/>
            <a:ext cx="996696" cy="1292352"/>
            <a:chOff x="42" y="4085"/>
            <a:chExt cx="224" cy="224"/>
          </a:xfrm>
          <a:solidFill>
            <a:schemeClr val="bg2">
              <a:lumMod val="75000"/>
              <a:alpha val="30196"/>
            </a:schemeClr>
          </a:solidFill>
        </p:grpSpPr>
        <p:sp>
          <p:nvSpPr>
            <p:cNvPr id="10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1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2" name="Rectangle 11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Rectangle 12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8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5" name="Freeform 14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600201"/>
            <a:ext cx="10813143" cy="45259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3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gray">
          <a:xfrm>
            <a:off x="0" y="4718304"/>
            <a:ext cx="12192000" cy="172821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99232"/>
            <a:ext cx="8388096" cy="149961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9448800" y="3465576"/>
            <a:ext cx="984069" cy="1640146"/>
            <a:chOff x="6869341" y="609600"/>
            <a:chExt cx="738052" cy="1640146"/>
          </a:xfrm>
        </p:grpSpPr>
        <p:sp>
          <p:nvSpPr>
            <p:cNvPr id="8" name="Rectangle 7"/>
            <p:cNvSpPr/>
            <p:nvPr userDrawn="1"/>
          </p:nvSpPr>
          <p:spPr bwMode="gray">
            <a:xfrm rot="360000">
              <a:off x="7397081" y="748488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9" name="Group 18"/>
            <p:cNvGrpSpPr/>
            <p:nvPr userDrawn="1"/>
          </p:nvGrpSpPr>
          <p:grpSpPr bwMode="gray">
            <a:xfrm>
              <a:off x="6869341" y="609600"/>
              <a:ext cx="586829" cy="1640146"/>
              <a:chOff x="6850291" y="609600"/>
              <a:chExt cx="586829" cy="1640146"/>
            </a:xfrm>
          </p:grpSpPr>
          <p:sp>
            <p:nvSpPr>
              <p:cNvPr id="10" name="Rectangle 9"/>
              <p:cNvSpPr/>
              <p:nvPr userDrawn="1"/>
            </p:nvSpPr>
            <p:spPr bwMode="gray">
              <a:xfrm rot="360000">
                <a:off x="6934200" y="609600"/>
                <a:ext cx="502920" cy="57607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tangle 10"/>
              <p:cNvSpPr/>
              <p:nvPr userDrawn="1"/>
            </p:nvSpPr>
            <p:spPr bwMode="gray">
              <a:xfrm rot="360000">
                <a:off x="6850291" y="1179898"/>
                <a:ext cx="502920" cy="106984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grpSp>
        <p:nvGrpSpPr>
          <p:cNvPr id="12" name="Group 11"/>
          <p:cNvGrpSpPr/>
          <p:nvPr/>
        </p:nvGrpSpPr>
        <p:grpSpPr bwMode="gray">
          <a:xfrm>
            <a:off x="10277857" y="3831336"/>
            <a:ext cx="1005068" cy="1637570"/>
            <a:chOff x="7946136" y="1106424"/>
            <a:chExt cx="753801" cy="1637570"/>
          </a:xfrm>
        </p:grpSpPr>
        <p:sp>
          <p:nvSpPr>
            <p:cNvPr id="13" name="Rectangle 12"/>
            <p:cNvSpPr/>
            <p:nvPr userDrawn="1"/>
          </p:nvSpPr>
          <p:spPr bwMode="gray">
            <a:xfrm rot="600000">
              <a:off x="8489625" y="1245312"/>
              <a:ext cx="210312" cy="1444752"/>
            </a:xfrm>
            <a:prstGeom prst="rect">
              <a:avLst/>
            </a:prstGeom>
            <a:gradFill>
              <a:gsLst>
                <a:gs pos="0">
                  <a:schemeClr val="bg1">
                    <a:lumMod val="50000"/>
                  </a:schemeClr>
                </a:gs>
                <a:gs pos="35000">
                  <a:schemeClr val="bg1">
                    <a:lumMod val="50000"/>
                    <a:alpha val="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600000">
              <a:off x="8083296" y="1106424"/>
              <a:ext cx="502920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 userDrawn="1"/>
          </p:nvSpPr>
          <p:spPr bwMode="gray">
            <a:xfrm rot="600000">
              <a:off x="7946136" y="1674146"/>
              <a:ext cx="502920" cy="1069848"/>
            </a:xfrm>
            <a:prstGeom prst="rect">
              <a:avLst/>
            </a:prstGeom>
            <a:solidFill>
              <a:schemeClr val="accent2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0" name="Group 19"/>
          <p:cNvGrpSpPr/>
          <p:nvPr/>
        </p:nvGrpSpPr>
        <p:grpSpPr bwMode="gray">
          <a:xfrm>
            <a:off x="0" y="4575048"/>
            <a:ext cx="12192000" cy="120460"/>
            <a:chOff x="0" y="1810512"/>
            <a:chExt cx="9144000" cy="120460"/>
          </a:xfrm>
        </p:grpSpPr>
        <p:cxnSp>
          <p:nvCxnSpPr>
            <p:cNvPr id="16" name="Straight Connector 15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77"/>
          <p:cNvGrpSpPr>
            <a:grpSpLocks/>
          </p:cNvGrpSpPr>
          <p:nvPr/>
        </p:nvGrpSpPr>
        <p:grpSpPr bwMode="gray">
          <a:xfrm rot="5400000">
            <a:off x="605028" y="4872228"/>
            <a:ext cx="1069848" cy="132892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22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4855465"/>
            <a:ext cx="9314688" cy="1362075"/>
          </a:xfrm>
        </p:spPr>
        <p:txBody>
          <a:bodyPr anchor="ctr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26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0560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98464" y="1600199"/>
            <a:ext cx="5145024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2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2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cxnSp>
        <p:nvCxnSpPr>
          <p:cNvPr id="14" name="Straight Connector 13"/>
          <p:cNvCxnSpPr/>
          <p:nvPr/>
        </p:nvCxnSpPr>
        <p:spPr bwMode="gray">
          <a:xfrm>
            <a:off x="0" y="1316736"/>
            <a:ext cx="11436096" cy="1588"/>
          </a:xfrm>
          <a:prstGeom prst="line">
            <a:avLst/>
          </a:prstGeom>
          <a:ln w="9525">
            <a:solidFill>
              <a:schemeClr val="bg2">
                <a:lumMod val="75000"/>
              </a:schemeClr>
            </a:solidFill>
          </a:ln>
          <a:effectLst>
            <a:outerShdw dist="25400" dir="5400000" algn="ctr" rotWithShape="0">
              <a:srgbClr val="000000">
                <a:alpha val="22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038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gray">
          <a:xfrm>
            <a:off x="0" y="0"/>
            <a:ext cx="12192000" cy="1143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024" y="1535113"/>
            <a:ext cx="5242560" cy="639762"/>
          </a:xfrm>
          <a:solidFill>
            <a:srgbClr val="77933C">
              <a:alpha val="20000"/>
            </a:srgb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024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6416" y="1535113"/>
            <a:ext cx="5242560" cy="639762"/>
          </a:xfrm>
          <a:solidFill>
            <a:srgbClr val="E46C0A">
              <a:alpha val="20000"/>
            </a:srgb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6416" y="2267712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2" name="Group 10"/>
          <p:cNvGrpSpPr/>
          <p:nvPr/>
        </p:nvGrpSpPr>
        <p:grpSpPr bwMode="gray">
          <a:xfrm>
            <a:off x="0" y="1143000"/>
            <a:ext cx="12192000" cy="120460"/>
            <a:chOff x="0" y="1810512"/>
            <a:chExt cx="9144000" cy="120460"/>
          </a:xfrm>
        </p:grpSpPr>
        <p:cxnSp>
          <p:nvCxnSpPr>
            <p:cNvPr id="12" name="Straight Connector 11"/>
            <p:cNvCxnSpPr/>
            <p:nvPr userDrawn="1"/>
          </p:nvCxnSpPr>
          <p:spPr bwMode="gray">
            <a:xfrm>
              <a:off x="0" y="1810512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 bwMode="gray">
            <a:xfrm>
              <a:off x="0" y="1865376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 bwMode="gray">
            <a:xfrm>
              <a:off x="0" y="1929384"/>
              <a:ext cx="9144000" cy="1588"/>
            </a:xfrm>
            <a:prstGeom prst="line">
              <a:avLst/>
            </a:prstGeom>
            <a:ln w="9525">
              <a:solidFill>
                <a:schemeClr val="bg2">
                  <a:lumMod val="75000"/>
                </a:schemeClr>
              </a:solidFill>
            </a:ln>
            <a:effectLst>
              <a:outerShdw dist="25400" dir="5400000" algn="ctr" rotWithShape="0">
                <a:srgbClr val="000000">
                  <a:alpha val="22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277"/>
          <p:cNvGrpSpPr>
            <a:grpSpLocks/>
          </p:cNvGrpSpPr>
          <p:nvPr/>
        </p:nvGrpSpPr>
        <p:grpSpPr bwMode="gray">
          <a:xfrm rot="5400000">
            <a:off x="484632" y="39624"/>
            <a:ext cx="932688" cy="1146048"/>
            <a:chOff x="42" y="4085"/>
            <a:chExt cx="224" cy="224"/>
          </a:xfrm>
          <a:solidFill>
            <a:schemeClr val="bg2">
              <a:alpha val="70000"/>
            </a:schemeClr>
          </a:solidFill>
        </p:grpSpPr>
        <p:sp>
          <p:nvSpPr>
            <p:cNvPr id="16" name="Freeform 278"/>
            <p:cNvSpPr>
              <a:spLocks/>
            </p:cNvSpPr>
            <p:nvPr userDrawn="1"/>
          </p:nvSpPr>
          <p:spPr bwMode="gray">
            <a:xfrm>
              <a:off x="89" y="4127"/>
              <a:ext cx="136" cy="142"/>
            </a:xfrm>
            <a:custGeom>
              <a:avLst/>
              <a:gdLst/>
              <a:ahLst/>
              <a:cxnLst>
                <a:cxn ang="0">
                  <a:pos x="226" y="24"/>
                </a:cxn>
                <a:cxn ang="0">
                  <a:pos x="7" y="311"/>
                </a:cxn>
                <a:cxn ang="0">
                  <a:pos x="30" y="389"/>
                </a:cxn>
                <a:cxn ang="0">
                  <a:pos x="124" y="402"/>
                </a:cxn>
                <a:cxn ang="0">
                  <a:pos x="193" y="317"/>
                </a:cxn>
                <a:cxn ang="0">
                  <a:pos x="193" y="524"/>
                </a:cxn>
                <a:cxn ang="0">
                  <a:pos x="276" y="585"/>
                </a:cxn>
                <a:cxn ang="0">
                  <a:pos x="363" y="522"/>
                </a:cxn>
                <a:cxn ang="0">
                  <a:pos x="363" y="305"/>
                </a:cxn>
                <a:cxn ang="0">
                  <a:pos x="447" y="405"/>
                </a:cxn>
                <a:cxn ang="0">
                  <a:pos x="534" y="398"/>
                </a:cxn>
                <a:cxn ang="0">
                  <a:pos x="562" y="320"/>
                </a:cxn>
                <a:cxn ang="0">
                  <a:pos x="331" y="17"/>
                </a:cxn>
                <a:cxn ang="0">
                  <a:pos x="280" y="2"/>
                </a:cxn>
                <a:cxn ang="0">
                  <a:pos x="226" y="24"/>
                </a:cxn>
              </a:cxnLst>
              <a:rect l="0" t="0" r="r" b="b"/>
              <a:pathLst>
                <a:path w="562" h="587">
                  <a:moveTo>
                    <a:pt x="226" y="24"/>
                  </a:moveTo>
                  <a:cubicBezTo>
                    <a:pt x="181" y="76"/>
                    <a:pt x="40" y="250"/>
                    <a:pt x="7" y="311"/>
                  </a:cubicBezTo>
                  <a:cubicBezTo>
                    <a:pt x="0" y="350"/>
                    <a:pt x="11" y="361"/>
                    <a:pt x="30" y="389"/>
                  </a:cubicBezTo>
                  <a:cubicBezTo>
                    <a:pt x="49" y="417"/>
                    <a:pt x="87" y="422"/>
                    <a:pt x="124" y="402"/>
                  </a:cubicBezTo>
                  <a:lnTo>
                    <a:pt x="193" y="317"/>
                  </a:lnTo>
                  <a:lnTo>
                    <a:pt x="193" y="524"/>
                  </a:lnTo>
                  <a:cubicBezTo>
                    <a:pt x="207" y="569"/>
                    <a:pt x="248" y="585"/>
                    <a:pt x="276" y="585"/>
                  </a:cubicBezTo>
                  <a:cubicBezTo>
                    <a:pt x="315" y="587"/>
                    <a:pt x="350" y="568"/>
                    <a:pt x="363" y="522"/>
                  </a:cubicBezTo>
                  <a:lnTo>
                    <a:pt x="363" y="305"/>
                  </a:lnTo>
                  <a:lnTo>
                    <a:pt x="447" y="405"/>
                  </a:lnTo>
                  <a:cubicBezTo>
                    <a:pt x="475" y="420"/>
                    <a:pt x="515" y="412"/>
                    <a:pt x="534" y="398"/>
                  </a:cubicBezTo>
                  <a:cubicBezTo>
                    <a:pt x="553" y="384"/>
                    <a:pt x="562" y="357"/>
                    <a:pt x="562" y="320"/>
                  </a:cubicBezTo>
                  <a:cubicBezTo>
                    <a:pt x="446" y="168"/>
                    <a:pt x="331" y="17"/>
                    <a:pt x="331" y="17"/>
                  </a:cubicBezTo>
                  <a:cubicBezTo>
                    <a:pt x="303" y="0"/>
                    <a:pt x="296" y="2"/>
                    <a:pt x="280" y="2"/>
                  </a:cubicBezTo>
                  <a:cubicBezTo>
                    <a:pt x="264" y="2"/>
                    <a:pt x="247" y="6"/>
                    <a:pt x="226" y="24"/>
                  </a:cubicBezTo>
                  <a:close/>
                </a:path>
              </a:pathLst>
            </a:custGeom>
            <a:grpFill/>
            <a:ln w="9525" cap="flat" cmpd="sng">
              <a:noFill/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17" name="AutoShape 279"/>
            <p:cNvSpPr>
              <a:spLocks noChangeArrowheads="1"/>
            </p:cNvSpPr>
            <p:nvPr userDrawn="1"/>
          </p:nvSpPr>
          <p:spPr bwMode="gray">
            <a:xfrm>
              <a:off x="42" y="4085"/>
              <a:ext cx="224" cy="224"/>
            </a:xfrm>
            <a:custGeom>
              <a:avLst/>
              <a:gdLst>
                <a:gd name="G0" fmla="+- 2121 0 0"/>
                <a:gd name="G1" fmla="+- 21600 0 2121"/>
                <a:gd name="G2" fmla="+- 21600 0 2121"/>
                <a:gd name="G3" fmla="*/ G0 2929 10000"/>
                <a:gd name="G4" fmla="+- 21600 0 G3"/>
                <a:gd name="G5" fmla="+- 21600 0 G3"/>
                <a:gd name="T0" fmla="*/ 10800 w 21600"/>
                <a:gd name="T1" fmla="*/ 0 h 21600"/>
                <a:gd name="T2" fmla="*/ 3163 w 21600"/>
                <a:gd name="T3" fmla="*/ 3163 h 21600"/>
                <a:gd name="T4" fmla="*/ 0 w 21600"/>
                <a:gd name="T5" fmla="*/ 10800 h 21600"/>
                <a:gd name="T6" fmla="*/ 3163 w 21600"/>
                <a:gd name="T7" fmla="*/ 18437 h 21600"/>
                <a:gd name="T8" fmla="*/ 10800 w 21600"/>
                <a:gd name="T9" fmla="*/ 21600 h 21600"/>
                <a:gd name="T10" fmla="*/ 18437 w 21600"/>
                <a:gd name="T11" fmla="*/ 18437 h 21600"/>
                <a:gd name="T12" fmla="*/ 21600 w 21600"/>
                <a:gd name="T13" fmla="*/ 10800 h 21600"/>
                <a:gd name="T14" fmla="*/ 18437 w 21600"/>
                <a:gd name="T15" fmla="*/ 3163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121" y="10800"/>
                  </a:moveTo>
                  <a:cubicBezTo>
                    <a:pt x="2121" y="15593"/>
                    <a:pt x="6007" y="19479"/>
                    <a:pt x="10800" y="19479"/>
                  </a:cubicBezTo>
                  <a:cubicBezTo>
                    <a:pt x="15593" y="19479"/>
                    <a:pt x="19479" y="15593"/>
                    <a:pt x="19479" y="10800"/>
                  </a:cubicBezTo>
                  <a:cubicBezTo>
                    <a:pt x="19479" y="6007"/>
                    <a:pt x="15593" y="2121"/>
                    <a:pt x="10800" y="2121"/>
                  </a:cubicBezTo>
                  <a:cubicBezTo>
                    <a:pt x="6007" y="2121"/>
                    <a:pt x="2121" y="6007"/>
                    <a:pt x="2121" y="10800"/>
                  </a:cubicBezTo>
                  <a:close/>
                </a:path>
              </a:pathLst>
            </a:custGeom>
            <a:grpFill/>
            <a:ln w="9525" algn="ctr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/>
            </a:p>
          </p:txBody>
        </p:sp>
      </p:grp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426464" y="146304"/>
            <a:ext cx="9241536" cy="9966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511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881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" y="356616"/>
            <a:ext cx="10863072" cy="71323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5424" y="1216152"/>
            <a:ext cx="6705600" cy="50749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53" y="1216152"/>
            <a:ext cx="4011084" cy="50749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0" name="Group 9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1" name="Freeform 10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87394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743456" y="1143000"/>
            <a:ext cx="8217408" cy="5029200"/>
          </a:xfrm>
          <a:solidFill>
            <a:srgbClr val="FFFFFF"/>
          </a:solidFill>
          <a:ln w="92075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 anchor="b">
            <a:normAutofit/>
          </a:bodyPr>
          <a:lstStyle>
            <a:lvl1pPr marL="0" indent="0">
              <a:buFont typeface="Arial" pitchFamily="34" charset="0"/>
              <a:buChar char="•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 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1621536" y="384048"/>
            <a:ext cx="8400288" cy="566738"/>
          </a:xfrm>
        </p:spPr>
        <p:txBody>
          <a:bodyPr anchor="b"/>
          <a:lstStyle>
            <a:lvl1pPr algn="l">
              <a:defRPr sz="2000" b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55648" y="1143000"/>
            <a:ext cx="8144256" cy="3867912"/>
          </a:xfrm>
          <a:solidFill>
            <a:srgbClr val="F8F8F8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1472672" y="0"/>
            <a:ext cx="71932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/>
        </p:nvSpPr>
        <p:spPr bwMode="gray">
          <a:xfrm>
            <a:off x="11460480" y="0"/>
            <a:ext cx="524256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0"/>
          <p:cNvGrpSpPr/>
          <p:nvPr/>
        </p:nvGrpSpPr>
        <p:grpSpPr bwMode="gray">
          <a:xfrm>
            <a:off x="10692384" y="246889"/>
            <a:ext cx="1426464" cy="490035"/>
            <a:chOff x="8019288" y="246888"/>
            <a:chExt cx="1069848" cy="490035"/>
          </a:xfrm>
        </p:grpSpPr>
        <p:sp>
          <p:nvSpPr>
            <p:cNvPr id="12" name="Freeform 11"/>
            <p:cNvSpPr/>
            <p:nvPr userDrawn="1"/>
          </p:nvSpPr>
          <p:spPr bwMode="gray">
            <a:xfrm rot="4680000">
              <a:off x="8513063" y="174567"/>
              <a:ext cx="137160" cy="987552"/>
            </a:xfrm>
            <a:custGeom>
              <a:avLst/>
              <a:gdLst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210312 w 210312"/>
                <a:gd name="connsiteY2" fmla="*/ 4233101 h 4233101"/>
                <a:gd name="connsiteX3" fmla="*/ 0 w 210312"/>
                <a:gd name="connsiteY3" fmla="*/ 4233101 h 4233101"/>
                <a:gd name="connsiteX4" fmla="*/ 0 w 210312"/>
                <a:gd name="connsiteY4" fmla="*/ 0 h 4233101"/>
                <a:gd name="connsiteX0" fmla="*/ 0 w 210312"/>
                <a:gd name="connsiteY0" fmla="*/ 0 h 4233101"/>
                <a:gd name="connsiteX1" fmla="*/ 210312 w 210312"/>
                <a:gd name="connsiteY1" fmla="*/ 0 h 4233101"/>
                <a:gd name="connsiteX2" fmla="*/ 0 w 210312"/>
                <a:gd name="connsiteY2" fmla="*/ 4233101 h 4233101"/>
                <a:gd name="connsiteX3" fmla="*/ 0 w 210312"/>
                <a:gd name="connsiteY3" fmla="*/ 0 h 4233101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0 w 91050"/>
                <a:gd name="connsiteY0" fmla="*/ 27578 h 4260679"/>
                <a:gd name="connsiteX1" fmla="*/ 91050 w 91050"/>
                <a:gd name="connsiteY1" fmla="*/ 0 h 4260679"/>
                <a:gd name="connsiteX2" fmla="*/ 0 w 91050"/>
                <a:gd name="connsiteY2" fmla="*/ 4260679 h 4260679"/>
                <a:gd name="connsiteX3" fmla="*/ 0 w 91050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6703 w 97753"/>
                <a:gd name="connsiteY0" fmla="*/ 27578 h 4260679"/>
                <a:gd name="connsiteX1" fmla="*/ 97753 w 97753"/>
                <a:gd name="connsiteY1" fmla="*/ 0 h 4260679"/>
                <a:gd name="connsiteX2" fmla="*/ 6703 w 97753"/>
                <a:gd name="connsiteY2" fmla="*/ 4260679 h 4260679"/>
                <a:gd name="connsiteX3" fmla="*/ 6703 w 97753"/>
                <a:gd name="connsiteY3" fmla="*/ 27578 h 4260679"/>
                <a:gd name="connsiteX0" fmla="*/ 25745 w 97753"/>
                <a:gd name="connsiteY0" fmla="*/ 1 h 4233102"/>
                <a:gd name="connsiteX1" fmla="*/ 97753 w 97753"/>
                <a:gd name="connsiteY1" fmla="*/ 61420 h 4233102"/>
                <a:gd name="connsiteX2" fmla="*/ 25745 w 97753"/>
                <a:gd name="connsiteY2" fmla="*/ 4233102 h 4233102"/>
                <a:gd name="connsiteX3" fmla="*/ 25745 w 97753"/>
                <a:gd name="connsiteY3" fmla="*/ 1 h 42331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24478 w 97753"/>
                <a:gd name="connsiteY0" fmla="*/ 8201 h 4241302"/>
                <a:gd name="connsiteX1" fmla="*/ 97753 w 97753"/>
                <a:gd name="connsiteY1" fmla="*/ 0 h 4241302"/>
                <a:gd name="connsiteX2" fmla="*/ 24478 w 97753"/>
                <a:gd name="connsiteY2" fmla="*/ 4241302 h 4241302"/>
                <a:gd name="connsiteX3" fmla="*/ 24478 w 97753"/>
                <a:gd name="connsiteY3" fmla="*/ 8201 h 4241302"/>
                <a:gd name="connsiteX0" fmla="*/ 14176 w 87451"/>
                <a:gd name="connsiteY0" fmla="*/ 8201 h 4241302"/>
                <a:gd name="connsiteX1" fmla="*/ 87451 w 87451"/>
                <a:gd name="connsiteY1" fmla="*/ 0 h 4241302"/>
                <a:gd name="connsiteX2" fmla="*/ 14176 w 87451"/>
                <a:gd name="connsiteY2" fmla="*/ 4241302 h 4241302"/>
                <a:gd name="connsiteX3" fmla="*/ 14176 w 87451"/>
                <a:gd name="connsiteY3" fmla="*/ 8201 h 4241302"/>
                <a:gd name="connsiteX0" fmla="*/ 14176 w 87451"/>
                <a:gd name="connsiteY0" fmla="*/ 8201 h 4001504"/>
                <a:gd name="connsiteX1" fmla="*/ 87451 w 87451"/>
                <a:gd name="connsiteY1" fmla="*/ 0 h 4001504"/>
                <a:gd name="connsiteX2" fmla="*/ 18941 w 87451"/>
                <a:gd name="connsiteY2" fmla="*/ 4001504 h 4001504"/>
                <a:gd name="connsiteX3" fmla="*/ 14176 w 87451"/>
                <a:gd name="connsiteY3" fmla="*/ 8201 h 4001504"/>
                <a:gd name="connsiteX0" fmla="*/ 14176 w 87451"/>
                <a:gd name="connsiteY0" fmla="*/ 8201 h 3875955"/>
                <a:gd name="connsiteX1" fmla="*/ 87451 w 87451"/>
                <a:gd name="connsiteY1" fmla="*/ 0 h 3875955"/>
                <a:gd name="connsiteX2" fmla="*/ 7278 w 87451"/>
                <a:gd name="connsiteY2" fmla="*/ 3875955 h 3875955"/>
                <a:gd name="connsiteX3" fmla="*/ 14176 w 87451"/>
                <a:gd name="connsiteY3" fmla="*/ 8201 h 3875955"/>
                <a:gd name="connsiteX0" fmla="*/ 14176 w 87451"/>
                <a:gd name="connsiteY0" fmla="*/ 8201 h 3961135"/>
                <a:gd name="connsiteX1" fmla="*/ 87451 w 87451"/>
                <a:gd name="connsiteY1" fmla="*/ 0 h 3961135"/>
                <a:gd name="connsiteX2" fmla="*/ 16239 w 87451"/>
                <a:gd name="connsiteY2" fmla="*/ 3961135 h 3961135"/>
                <a:gd name="connsiteX3" fmla="*/ 14176 w 87451"/>
                <a:gd name="connsiteY3" fmla="*/ 8201 h 3961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51" h="3961135">
                  <a:moveTo>
                    <a:pt x="14176" y="8201"/>
                  </a:moveTo>
                  <a:lnTo>
                    <a:pt x="87451" y="0"/>
                  </a:lnTo>
                  <a:cubicBezTo>
                    <a:pt x="0" y="2301293"/>
                    <a:pt x="31791" y="2848354"/>
                    <a:pt x="16239" y="3961135"/>
                  </a:cubicBezTo>
                  <a:cubicBezTo>
                    <a:pt x="14651" y="2630034"/>
                    <a:pt x="15764" y="1339302"/>
                    <a:pt x="14176" y="8201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lumMod val="50000"/>
                    <a:alpha val="56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 userDrawn="1"/>
          </p:nvSpPr>
          <p:spPr bwMode="gray">
            <a:xfrm rot="4680000">
              <a:off x="8750808" y="210312"/>
              <a:ext cx="301752" cy="374904"/>
            </a:xfrm>
            <a:prstGeom prst="rect">
              <a:avLst/>
            </a:prstGeom>
            <a:solidFill>
              <a:schemeClr val="accent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 bwMode="gray">
            <a:xfrm rot="4680000">
              <a:off x="8220456" y="155448"/>
              <a:ext cx="301752" cy="704088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38381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33F09-5717-423B-8D55-E3DC94DD3395}" type="datetimeFigureOut">
              <a:rPr lang="ko-KR" altLang="en-US" smtClean="0"/>
              <a:t>2021-05-17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3952"/>
            <a:ext cx="3860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936" y="6473952"/>
            <a:ext cx="2844800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6F009-A3DE-4DC5-878C-66AC4EE993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312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/>
        </a:buClr>
        <a:buSzPct val="75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/>
        </a:buClr>
        <a:buSzPct val="70000"/>
        <a:buFont typeface="Wingdings 2" pitchFamily="18" charset="2"/>
        <a:buChar char="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/>
        </a:buClr>
        <a:buSzPct val="70000"/>
        <a:buFont typeface="Wingdings 2" pitchFamily="18" charset="2"/>
        <a:buChar char="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/>
        </a:buClr>
        <a:buSzPct val="100000"/>
        <a:buFont typeface="Wingdings 2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100000"/>
        <a:buFont typeface="Wingdings 2" pitchFamily="18" charset="2"/>
        <a:buChar char="¡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중국 근대국가의 출범</a:t>
            </a:r>
            <a:endParaRPr lang="en-US" altLang="ko-KR" dirty="0"/>
          </a:p>
          <a:p>
            <a:r>
              <a:rPr lang="ko-KR" altLang="en-US" dirty="0"/>
              <a:t>근대국가의 과제</a:t>
            </a: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중화민국</a:t>
            </a:r>
          </a:p>
        </p:txBody>
      </p:sp>
    </p:spTree>
    <p:extLst>
      <p:ext uri="{BB962C8B-B14F-4D97-AF65-F5344CB8AC3E}">
        <p14:creationId xmlns:p14="http://schemas.microsoft.com/office/powerpoint/2010/main" val="208491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302"/>
    </mc:Choice>
    <mc:Fallback xmlns="">
      <p:transition spd="slow" advTm="160302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ko-KR" altLang="en-US" dirty="0"/>
              <a:t>각성의 독립</a:t>
            </a:r>
            <a:endParaRPr lang="en-US" altLang="ko-KR" dirty="0"/>
          </a:p>
          <a:p>
            <a:pPr algn="l"/>
            <a:r>
              <a:rPr lang="ko-KR" altLang="en-US" dirty="0" err="1"/>
              <a:t>원세개의</a:t>
            </a:r>
            <a:r>
              <a:rPr lang="ko-KR" altLang="en-US" dirty="0"/>
              <a:t> </a:t>
            </a:r>
            <a:r>
              <a:rPr lang="ko-KR" altLang="en-US" dirty="0" err="1"/>
              <a:t>복벽운동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반혁명의 정황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840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3779"/>
    </mc:Choice>
    <mc:Fallback xmlns="">
      <p:transition spd="slow" advTm="193779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각성 군정부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</a:t>
            </a:r>
            <a:r>
              <a:rPr lang="en-US" altLang="ko-KR" dirty="0"/>
              <a:t>10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여원홍이 </a:t>
            </a:r>
            <a:r>
              <a:rPr lang="ko-KR" altLang="en-US" dirty="0" err="1"/>
              <a:t>中華民國湖北軍政府를</a:t>
            </a:r>
            <a:r>
              <a:rPr lang="ko-KR" altLang="en-US" dirty="0"/>
              <a:t> 수립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각 성과 각 도시는 독립을 선언한 곳도 있었다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/>
              <a:t>일 各省 軍政府는 상해에서 各省都督府聯合會를 결성하였다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</a:pPr>
            <a:r>
              <a:rPr lang="ko-KR" altLang="en-US" dirty="0" err="1"/>
              <a:t>손문은</a:t>
            </a:r>
            <a:r>
              <a:rPr lang="ko-KR" altLang="en-US" dirty="0"/>
              <a:t> 이 연합회에서 총통으로 선출된 것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중화민국은 탄생 시부터 통일정부를 갖지 못함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ko-KR" altLang="en-US" dirty="0" err="1"/>
              <a:t>호북군정부</a:t>
            </a:r>
            <a:endParaRPr lang="ko-KR" altLang="en-US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각성의 독립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pic>
        <p:nvPicPr>
          <p:cNvPr id="4" name="그림 3" descr="무창봉기후호북군정부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734992" y="2304348"/>
            <a:ext cx="4525408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879"/>
    </mc:Choice>
    <mc:Fallback xmlns="">
      <p:transition spd="slow" advTm="175879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재정적으로 취약했던 혁명정부는 북경정부인 </a:t>
            </a:r>
            <a:r>
              <a:rPr lang="ko-KR" altLang="en-US" dirty="0" err="1"/>
              <a:t>원세개에게</a:t>
            </a:r>
            <a:r>
              <a:rPr lang="ko-KR" altLang="en-US" dirty="0"/>
              <a:t> 정권을 양도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en-US" altLang="ko-KR" dirty="0"/>
              <a:t>1912</a:t>
            </a:r>
            <a:r>
              <a:rPr lang="ko-KR" altLang="en-US" dirty="0"/>
              <a:t>년</a:t>
            </a:r>
            <a:r>
              <a:rPr lang="en-US" altLang="ko-KR" dirty="0"/>
              <a:t> 3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 臨時約法을 공포</a:t>
            </a:r>
            <a:r>
              <a:rPr lang="en-US" altLang="ko-KR" dirty="0"/>
              <a:t>(</a:t>
            </a:r>
            <a:r>
              <a:rPr lang="ko-KR" altLang="en-US" dirty="0"/>
              <a:t>점진적으로 군정</a:t>
            </a:r>
            <a:r>
              <a:rPr lang="en-US" altLang="ko-KR" dirty="0"/>
              <a:t>-</a:t>
            </a:r>
            <a:r>
              <a:rPr lang="ko-KR" altLang="en-US" dirty="0"/>
              <a:t>훈정</a:t>
            </a:r>
            <a:r>
              <a:rPr lang="en-US" altLang="ko-KR" dirty="0"/>
              <a:t>-</a:t>
            </a:r>
            <a:r>
              <a:rPr lang="ko-KR" altLang="en-US" dirty="0"/>
              <a:t>헌정</a:t>
            </a:r>
            <a:r>
              <a:rPr lang="en-US" altLang="ko-KR" dirty="0"/>
              <a:t>)</a:t>
            </a:r>
          </a:p>
          <a:p>
            <a:pPr>
              <a:lnSpc>
                <a:spcPct val="200000"/>
              </a:lnSpc>
            </a:pP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손문이 </a:t>
            </a:r>
            <a:r>
              <a:rPr lang="ko-KR" altLang="en-US" dirty="0" err="1"/>
              <a:t>총통직을</a:t>
            </a:r>
            <a:r>
              <a:rPr lang="ko-KR" altLang="en-US" dirty="0"/>
              <a:t> 사직하고 </a:t>
            </a:r>
            <a:r>
              <a:rPr lang="en-US" altLang="ko-KR" dirty="0"/>
              <a:t>5</a:t>
            </a:r>
            <a:r>
              <a:rPr lang="ko-KR" altLang="en-US" dirty="0"/>
              <a:t>일 참의원이 북경으로 이전 북경정부가 출범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r>
              <a:rPr lang="ko-KR" altLang="en-US" dirty="0"/>
              <a:t>북경정부는 혁명의 이념을 수행하지 않음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결과적으로 신해혁명은 중화의 통일을 가져오지는 못함</a:t>
            </a:r>
            <a:r>
              <a:rPr lang="en-US" altLang="ko-KR" dirty="0"/>
              <a:t>. </a:t>
            </a:r>
          </a:p>
          <a:p>
            <a:pPr>
              <a:lnSpc>
                <a:spcPct val="200000"/>
              </a:lnSpc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북경정부의 성립</a:t>
            </a:r>
          </a:p>
        </p:txBody>
      </p:sp>
    </p:spTree>
    <p:extLst>
      <p:ext uri="{BB962C8B-B14F-4D97-AF65-F5344CB8AC3E}">
        <p14:creationId xmlns:p14="http://schemas.microsoft.com/office/powerpoint/2010/main" val="121086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797"/>
    </mc:Choice>
    <mc:Fallback xmlns="">
      <p:transition spd="slow" advTm="221797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내용 개체 틀 4"/>
          <p:cNvSpPr txBox="1">
            <a:spLocks noGrp="1"/>
          </p:cNvSpPr>
          <p:nvPr>
            <p:ph idx="1"/>
          </p:nvPr>
        </p:nvSpPr>
        <p:spPr>
          <a:xfrm>
            <a:off x="1981201" y="1600200"/>
            <a:ext cx="8579296" cy="574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 latinLnBrk="0">
              <a:buNone/>
            </a:pPr>
            <a:r>
              <a:rPr lang="zh-TW" altLang="en-US" sz="2000" dirty="0"/>
              <a:t>第一章</a:t>
            </a:r>
          </a:p>
          <a:p>
            <a:pPr fontAlgn="base" latinLnBrk="0"/>
            <a:r>
              <a:rPr lang="zh-TW" altLang="en-US" sz="2000" dirty="0"/>
              <a:t>總綱</a:t>
            </a:r>
          </a:p>
          <a:p>
            <a:pPr fontAlgn="base" latinLnBrk="0"/>
            <a:r>
              <a:rPr lang="zh-TW" altLang="en-US" sz="2000" dirty="0"/>
              <a:t>第一條 中華民國由中華人民組織之。</a:t>
            </a:r>
          </a:p>
          <a:p>
            <a:pPr fontAlgn="base" latinLnBrk="0"/>
            <a:r>
              <a:rPr lang="zh-TW" altLang="en-US" sz="2000" dirty="0"/>
              <a:t>第二條 中華民國之主權屬於國民全體。</a:t>
            </a:r>
          </a:p>
          <a:p>
            <a:pPr fontAlgn="base" latinLnBrk="0"/>
            <a:r>
              <a:rPr lang="zh-TW" altLang="en-US" sz="2000" dirty="0"/>
              <a:t>第三條 中華民國領土爲二十二行省、內外蒙古、</a:t>
            </a:r>
            <a:endParaRPr lang="en-US" altLang="zh-TW" sz="2000" dirty="0"/>
          </a:p>
          <a:p>
            <a:pPr fontAlgn="base" latinLnBrk="0">
              <a:buNone/>
            </a:pPr>
            <a:r>
              <a:rPr lang="zh-TW" altLang="en-US" sz="2000" dirty="0"/>
              <a:t>   西藏、青海。 （注：新疆省在二十二行省裏面）</a:t>
            </a:r>
          </a:p>
          <a:p>
            <a:pPr fontAlgn="base" latinLnBrk="0"/>
            <a:r>
              <a:rPr lang="zh-TW" altLang="en-US" sz="2000" dirty="0"/>
              <a:t>第四條 中華民國以參議院、臨時大總統、</a:t>
            </a:r>
            <a:r>
              <a:rPr lang="en-US" altLang="zh-TW" sz="2000" dirty="0"/>
              <a:t> </a:t>
            </a:r>
            <a:r>
              <a:rPr lang="zh-TW" altLang="en-US" sz="2000" dirty="0"/>
              <a:t>國務員、法院行使其統治權。</a:t>
            </a:r>
            <a:endParaRPr lang="en-US" altLang="zh-TW" sz="2000" dirty="0"/>
          </a:p>
          <a:p>
            <a:pPr fontAlgn="base" latinLnBrk="0">
              <a:buNone/>
            </a:pPr>
            <a:r>
              <a:rPr lang="zh-TW" altLang="en-US" sz="2000" dirty="0"/>
              <a:t>第二章</a:t>
            </a:r>
          </a:p>
          <a:p>
            <a:pPr fontAlgn="base" latinLnBrk="0"/>
            <a:r>
              <a:rPr lang="zh-TW" altLang="en-US" sz="2000" dirty="0"/>
              <a:t>人民</a:t>
            </a:r>
          </a:p>
          <a:p>
            <a:pPr fontAlgn="base" latinLnBrk="0"/>
            <a:r>
              <a:rPr lang="zh-TW" altLang="en-US" sz="2000" dirty="0"/>
              <a:t>第五條 中華民國人民一律平等，無種族、階級、宗教之區別。</a:t>
            </a:r>
          </a:p>
          <a:p>
            <a:pPr fontAlgn="base" latinLnBrk="0"/>
            <a:r>
              <a:rPr lang="zh-TW" altLang="en-US" sz="2000" dirty="0"/>
              <a:t>第六條 人民得享有左列各項之自由權。</a:t>
            </a:r>
          </a:p>
          <a:p>
            <a:pPr fontAlgn="base" latinLnBrk="0">
              <a:buNone/>
            </a:pPr>
            <a:r>
              <a:rPr lang="zh-TW" altLang="en-US" sz="2000" dirty="0"/>
              <a:t>  一 人民之身體非依法律，不得逮捕、拘禁、審問、處罰 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pPr fontAlgn="base" latinLnBrk="0">
              <a:buNone/>
            </a:pPr>
            <a:endParaRPr lang="zh-TW" altLang="en-US" sz="2000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임시약법</a:t>
            </a:r>
            <a:r>
              <a:rPr lang="en-US" altLang="ko-KR" dirty="0"/>
              <a:t>(</a:t>
            </a:r>
            <a:r>
              <a:rPr lang="ko-KR" altLang="en-US" dirty="0"/>
              <a:t>헌법의 성격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672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934"/>
    </mc:Choice>
    <mc:Fallback xmlns="">
      <p:transition spd="slow" advTm="120934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orient="vert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/>
              <a:t>신해혁명 후 각지의 군벌</a:t>
            </a:r>
            <a:r>
              <a:rPr lang="en-US" altLang="ko-KR" sz="3600" dirty="0"/>
              <a:t/>
            </a:r>
            <a:br>
              <a:rPr lang="en-US" altLang="ko-KR" sz="3600" dirty="0"/>
            </a:br>
            <a:endParaRPr lang="ko-KR" altLang="en-US" sz="3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6" name="세로 텍스트 개체 틀 5"/>
          <p:cNvSpPr>
            <a:spLocks noGrp="1"/>
          </p:cNvSpPr>
          <p:nvPr>
            <p:ph type="body" orient="vert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 descr="군벌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560832" y="0"/>
            <a:ext cx="8631936" cy="6882297"/>
          </a:xfrm>
        </p:spPr>
      </p:pic>
    </p:spTree>
    <p:extLst>
      <p:ext uri="{BB962C8B-B14F-4D97-AF65-F5344CB8AC3E}">
        <p14:creationId xmlns:p14="http://schemas.microsoft.com/office/powerpoint/2010/main" val="71603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545"/>
    </mc:Choice>
    <mc:Fallback xmlns="">
      <p:transition spd="slow" advTm="30545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/>
              <a:t>1913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월 총선거에서 중국국민당이 공화당을 압도적으로 승리함으로써 의회를 통한 국가권력 장악이라는 </a:t>
            </a:r>
            <a:r>
              <a:rPr lang="ko-KR" altLang="en-US" dirty="0" err="1"/>
              <a:t>원세개</a:t>
            </a:r>
            <a:r>
              <a:rPr lang="ko-KR" altLang="en-US" dirty="0"/>
              <a:t> 등 보수세력의 의도가 좌절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 err="1"/>
              <a:t>송교인</a:t>
            </a:r>
            <a:r>
              <a:rPr lang="ko-KR" altLang="en-US" dirty="0"/>
              <a:t> 암살 등 </a:t>
            </a:r>
            <a:r>
              <a:rPr lang="ko-KR" altLang="en-US" dirty="0">
                <a:solidFill>
                  <a:srgbClr val="FF0000"/>
                </a:solidFill>
              </a:rPr>
              <a:t>국민당 핵심인물 제거하는 </a:t>
            </a:r>
            <a:r>
              <a:rPr lang="ko-KR" altLang="en-US" dirty="0"/>
              <a:t>방법으로 혁명세력을 무력화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1913.4 </a:t>
            </a:r>
            <a:r>
              <a:rPr lang="ko-KR" altLang="en-US" dirty="0"/>
              <a:t>열강</a:t>
            </a:r>
            <a:r>
              <a:rPr lang="en-US" altLang="ko-KR" dirty="0"/>
              <a:t>(</a:t>
            </a:r>
            <a:r>
              <a:rPr lang="ko-KR" altLang="en-US" dirty="0"/>
              <a:t>일 영 러 독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r>
              <a:rPr lang="ko-KR" altLang="en-US" dirty="0" err="1"/>
              <a:t>부터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차관 도입 </a:t>
            </a:r>
            <a:r>
              <a:rPr lang="ko-KR" altLang="en-US" dirty="0"/>
              <a:t>정치자금으로 사용하고자 함으로써 민족혁명의 이념을 희석시켰다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원세개의</a:t>
            </a:r>
            <a:r>
              <a:rPr lang="ko-KR" altLang="en-US" dirty="0"/>
              <a:t> 반혁명 책동</a:t>
            </a:r>
          </a:p>
        </p:txBody>
      </p:sp>
    </p:spTree>
    <p:extLst>
      <p:ext uri="{BB962C8B-B14F-4D97-AF65-F5344CB8AC3E}">
        <p14:creationId xmlns:p14="http://schemas.microsoft.com/office/powerpoint/2010/main" val="404457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3128"/>
    </mc:Choice>
    <mc:Fallback xmlns="">
      <p:transition spd="slow" advTm="213128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72065" y="1206480"/>
            <a:ext cx="9588843" cy="537552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1913.7 </a:t>
            </a:r>
            <a:r>
              <a:rPr lang="ko-KR" altLang="en-US" dirty="0" err="1"/>
              <a:t>원세개에게</a:t>
            </a:r>
            <a:r>
              <a:rPr lang="ko-KR" altLang="en-US" dirty="0"/>
              <a:t> 대항</a:t>
            </a:r>
            <a:r>
              <a:rPr lang="en-US" altLang="ko-KR" dirty="0"/>
              <a:t>,</a:t>
            </a:r>
            <a:r>
              <a:rPr lang="ko-KR" altLang="en-US" dirty="0"/>
              <a:t> 혁명세력의 무장 봉기를 시도 실패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ko-KR" altLang="en-US" dirty="0" err="1"/>
              <a:t>손문은</a:t>
            </a:r>
            <a:r>
              <a:rPr lang="ko-KR" altLang="en-US" dirty="0"/>
              <a:t> 망명</a:t>
            </a:r>
            <a:r>
              <a:rPr lang="en-US" altLang="ko-KR" dirty="0"/>
              <a:t>, </a:t>
            </a:r>
            <a:r>
              <a:rPr lang="ko-KR" altLang="en-US" dirty="0"/>
              <a:t>국민당 주도의 의회는 와해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1913.10 </a:t>
            </a:r>
            <a:r>
              <a:rPr lang="ko-KR" altLang="en-US" dirty="0"/>
              <a:t>헌법기초위원회 해산</a:t>
            </a:r>
            <a:r>
              <a:rPr lang="en-US" altLang="ko-KR" dirty="0"/>
              <a:t>, </a:t>
            </a:r>
            <a:r>
              <a:rPr lang="ko-KR" altLang="en-US" dirty="0"/>
              <a:t>국민당 해산이 감행</a:t>
            </a:r>
            <a:r>
              <a:rPr lang="en-US" altLang="ko-KR" dirty="0"/>
              <a:t>, </a:t>
            </a:r>
            <a:r>
              <a:rPr lang="ko-KR" altLang="en-US" dirty="0"/>
              <a:t>대총통 중심의 육 해군 장악</a:t>
            </a:r>
            <a:r>
              <a:rPr lang="en-US" altLang="ko-KR" dirty="0"/>
              <a:t>, </a:t>
            </a:r>
            <a:r>
              <a:rPr lang="ko-KR" altLang="en-US" dirty="0"/>
              <a:t>국가권력 전권 장악이 기도</a:t>
            </a:r>
          </a:p>
          <a:p>
            <a:pPr>
              <a:lnSpc>
                <a:spcPct val="170000"/>
              </a:lnSpc>
            </a:pPr>
            <a:r>
              <a:rPr lang="ko-KR" altLang="en-US" dirty="0" err="1"/>
              <a:t>원세개는</a:t>
            </a:r>
            <a:r>
              <a:rPr lang="ko-KR" altLang="en-US" dirty="0"/>
              <a:t> 제정으로의 복귀를 시도</a:t>
            </a:r>
            <a:r>
              <a:rPr lang="en-US" altLang="ko-KR" dirty="0"/>
              <a:t>/</a:t>
            </a:r>
            <a:r>
              <a:rPr lang="ko-KR" altLang="en-US" dirty="0"/>
              <a:t>일본의 </a:t>
            </a:r>
            <a:r>
              <a:rPr lang="en-US" altLang="ko-KR" dirty="0"/>
              <a:t>21</a:t>
            </a:r>
            <a:r>
              <a:rPr lang="ko-KR" altLang="en-US" dirty="0"/>
              <a:t>개조 요구를 수락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FF0000"/>
                </a:solidFill>
              </a:rPr>
              <a:t>입헌군주제를 위한 여론 조작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70000"/>
              </a:lnSpc>
            </a:pP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78098"/>
          </a:xfrm>
        </p:spPr>
        <p:txBody>
          <a:bodyPr/>
          <a:lstStyle/>
          <a:p>
            <a:r>
              <a:rPr lang="ko-KR" altLang="en-US" dirty="0" err="1"/>
              <a:t>복벽운동의</a:t>
            </a:r>
            <a:r>
              <a:rPr lang="ko-KR" altLang="en-US" dirty="0"/>
              <a:t> 경과</a:t>
            </a:r>
          </a:p>
        </p:txBody>
      </p:sp>
    </p:spTree>
    <p:extLst>
      <p:ext uri="{BB962C8B-B14F-4D97-AF65-F5344CB8AC3E}">
        <p14:creationId xmlns:p14="http://schemas.microsoft.com/office/powerpoint/2010/main" val="427230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3454"/>
    </mc:Choice>
    <mc:Fallback xmlns="">
      <p:transition spd="slow" advTm="113454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988541" y="1614616"/>
            <a:ext cx="4531395" cy="524338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US" altLang="ko-KR" dirty="0"/>
              <a:t>1915</a:t>
            </a:r>
            <a:r>
              <a:rPr lang="ko-KR" altLang="en-US" dirty="0"/>
              <a:t>년  </a:t>
            </a:r>
            <a:r>
              <a:rPr lang="en-US" altLang="ko-KR" dirty="0"/>
              <a:t>12</a:t>
            </a:r>
            <a:r>
              <a:rPr lang="ko-KR" altLang="en-US" dirty="0"/>
              <a:t>월“국민대표자회의”에서 만장일치로 제정복귀를 선언하고 </a:t>
            </a:r>
            <a:r>
              <a:rPr lang="ko-KR" altLang="en-US" dirty="0" err="1"/>
              <a:t>원세개가</a:t>
            </a:r>
            <a:r>
              <a:rPr lang="ko-KR" altLang="en-US" dirty="0"/>
              <a:t> 황제로 즉위</a:t>
            </a:r>
            <a:r>
              <a:rPr lang="en-US" altLang="ko-KR" dirty="0"/>
              <a:t>, “</a:t>
            </a:r>
            <a:r>
              <a:rPr lang="ko-KR" altLang="en-US" dirty="0"/>
              <a:t>中華帝國</a:t>
            </a:r>
            <a:r>
              <a:rPr lang="en-US" altLang="ko-KR" dirty="0"/>
              <a:t>”</a:t>
            </a:r>
          </a:p>
          <a:p>
            <a:pPr>
              <a:lnSpc>
                <a:spcPct val="170000"/>
              </a:lnSpc>
            </a:pPr>
            <a:r>
              <a:rPr lang="en-US" altLang="ko-KR" dirty="0"/>
              <a:t>1916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帝號 취소</a:t>
            </a:r>
            <a:r>
              <a:rPr lang="en-US" altLang="ko-KR" dirty="0"/>
              <a:t>.  </a:t>
            </a:r>
            <a:r>
              <a:rPr lang="ko-KR" altLang="en-US" dirty="0"/>
              <a:t>중화민국회복</a:t>
            </a:r>
            <a:endParaRPr lang="en-US" altLang="ko-KR" dirty="0"/>
          </a:p>
          <a:p>
            <a:pPr>
              <a:lnSpc>
                <a:spcPct val="170000"/>
              </a:lnSpc>
            </a:pPr>
            <a:r>
              <a:rPr lang="en-US" altLang="ko-KR" dirty="0"/>
              <a:t>1916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 </a:t>
            </a:r>
            <a:r>
              <a:rPr lang="ko-KR" altLang="en-US" dirty="0" err="1"/>
              <a:t>원세개가</a:t>
            </a:r>
            <a:r>
              <a:rPr lang="ko-KR" altLang="en-US" dirty="0"/>
              <a:t> 죽음으로써 제정복귀의 기도는 무산</a:t>
            </a:r>
            <a:r>
              <a:rPr lang="en-US" altLang="ko-KR" dirty="0"/>
              <a:t>.</a:t>
            </a:r>
          </a:p>
          <a:p>
            <a:pPr>
              <a:lnSpc>
                <a:spcPct val="170000"/>
              </a:lnSpc>
            </a:pPr>
            <a:r>
              <a:rPr lang="ko-KR" altLang="en-US" dirty="0"/>
              <a:t>중국인들의 국민적 저항 야기</a:t>
            </a:r>
            <a:r>
              <a:rPr lang="en-US" altLang="ko-KR" dirty="0"/>
              <a:t>, </a:t>
            </a:r>
            <a:r>
              <a:rPr lang="ko-KR" altLang="en-US" dirty="0"/>
              <a:t>더 이상 미온적인 혁명으로는 중국이 변화할 수 없다는 확신을 </a:t>
            </a:r>
            <a:r>
              <a:rPr lang="ko-KR" altLang="en-US" dirty="0" err="1"/>
              <a:t>중국민</a:t>
            </a:r>
            <a:r>
              <a:rPr lang="ko-KR" altLang="en-US" dirty="0"/>
              <a:t> 들에게 심어주었다</a:t>
            </a:r>
            <a:r>
              <a:rPr lang="en-US" altLang="ko-KR" dirty="0"/>
              <a:t>.  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황제취임에서 다시 중화민국으로</a:t>
            </a:r>
          </a:p>
        </p:txBody>
      </p:sp>
      <p:pic>
        <p:nvPicPr>
          <p:cNvPr id="8" name="그림 7" descr="원세개즉위식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35961" y="2060848"/>
            <a:ext cx="4800533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87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797"/>
    </mc:Choice>
    <mc:Fallback xmlns="">
      <p:transition spd="slow" advTm="207797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역사적 성격</a:t>
            </a:r>
            <a:r>
              <a:rPr lang="en-US" altLang="ko-KR" dirty="0"/>
              <a:t>: </a:t>
            </a:r>
            <a:r>
              <a:rPr lang="ko-KR" altLang="en-US" dirty="0"/>
              <a:t>부르주아 민주주의혁명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신해혁명의 의의 및 한계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dirty="0"/>
              <a:t> - </a:t>
            </a:r>
            <a:r>
              <a:rPr lang="ko-KR" altLang="en-US" dirty="0"/>
              <a:t>의의</a:t>
            </a:r>
            <a:r>
              <a:rPr lang="en-US" altLang="ko-KR" dirty="0"/>
              <a:t>: </a:t>
            </a:r>
            <a:r>
              <a:rPr lang="ko-KR" altLang="en-US" dirty="0"/>
              <a:t>민족주의 과제 성공</a:t>
            </a:r>
            <a:r>
              <a:rPr lang="en-US" altLang="ko-KR" dirty="0"/>
              <a:t>, </a:t>
            </a:r>
            <a:r>
              <a:rPr lang="ko-KR" altLang="en-US" dirty="0"/>
              <a:t>민주 공화제 수립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dirty="0"/>
              <a:t> - </a:t>
            </a:r>
            <a:r>
              <a:rPr lang="ko-KR" altLang="en-US" dirty="0"/>
              <a:t>한계</a:t>
            </a:r>
            <a:r>
              <a:rPr lang="en-US" altLang="ko-KR" dirty="0"/>
              <a:t>: </a:t>
            </a:r>
            <a:r>
              <a:rPr lang="ko-KR" altLang="en-US" dirty="0" err="1"/>
              <a:t>三民主義</a:t>
            </a:r>
            <a:r>
              <a:rPr lang="en-US" altLang="ko-KR" dirty="0"/>
              <a:t>(</a:t>
            </a:r>
            <a:r>
              <a:rPr lang="ko-KR" altLang="en-US" dirty="0"/>
              <a:t>민족</a:t>
            </a:r>
            <a:r>
              <a:rPr lang="en-US" altLang="ko-KR" dirty="0"/>
              <a:t>,</a:t>
            </a:r>
            <a:r>
              <a:rPr lang="ko-KR" altLang="en-US" dirty="0"/>
              <a:t>민권</a:t>
            </a:r>
            <a:r>
              <a:rPr lang="en-US" altLang="ko-KR" dirty="0"/>
              <a:t>,</a:t>
            </a:r>
            <a:r>
              <a:rPr lang="ko-KR" altLang="en-US" dirty="0"/>
              <a:t>민생</a:t>
            </a:r>
            <a:r>
              <a:rPr lang="en-US" altLang="ko-KR" dirty="0"/>
              <a:t>)</a:t>
            </a:r>
            <a:r>
              <a:rPr lang="ko-KR" altLang="en-US" dirty="0"/>
              <a:t>의 목표 달성치 못함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  <a:buNone/>
            </a:pPr>
            <a:r>
              <a:rPr lang="en-US" altLang="ko-KR" dirty="0"/>
              <a:t>  </a:t>
            </a:r>
            <a:r>
              <a:rPr lang="ko-KR" altLang="en-US" dirty="0"/>
              <a:t>민주주의의 실현에 실패했고</a:t>
            </a:r>
            <a:r>
              <a:rPr lang="en-US" altLang="ko-KR" dirty="0"/>
              <a:t>, </a:t>
            </a:r>
            <a:r>
              <a:rPr lang="ko-KR" altLang="en-US" dirty="0"/>
              <a:t>반동수구세력과 타협 속에서 혁명이 진행됨으로써 진정한 의미에서의 사회변혁을 가져올 수 없었던 미완의 혁명</a:t>
            </a:r>
            <a:r>
              <a:rPr lang="en-US" altLang="ko-KR" dirty="0"/>
              <a:t>. </a:t>
            </a:r>
          </a:p>
          <a:p>
            <a:r>
              <a:rPr lang="ko-KR" altLang="en-US" dirty="0" err="1"/>
              <a:t>국공내전의</a:t>
            </a:r>
            <a:r>
              <a:rPr lang="ko-KR" altLang="en-US" dirty="0"/>
              <a:t> 원인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신해혁명의 의의 및 한계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391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000"/>
    </mc:Choice>
    <mc:Fallback xmlns="">
      <p:transition spd="slow" advTm="437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>
            <p:ph type="body" idx="1"/>
          </p:nvPr>
        </p:nvSpPr>
        <p:spPr>
          <a:xfrm>
            <a:off x="1550740" y="1916832"/>
            <a:ext cx="4040188" cy="639762"/>
          </a:xfrm>
        </p:spPr>
        <p:txBody>
          <a:bodyPr/>
          <a:lstStyle/>
          <a:p>
            <a:r>
              <a:rPr lang="ko-KR" altLang="en-US" dirty="0"/>
              <a:t>민족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1550740" y="2627759"/>
            <a:ext cx="4040188" cy="38164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동일한 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거주지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혈통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신체형상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언어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문자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종교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풍속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경제생활</a:t>
            </a: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3"/>
          </p:nvPr>
        </p:nvSpPr>
        <p:spPr>
          <a:xfrm>
            <a:off x="5879977" y="1916832"/>
            <a:ext cx="4041775" cy="639762"/>
          </a:xfrm>
        </p:spPr>
        <p:txBody>
          <a:bodyPr/>
          <a:lstStyle/>
          <a:p>
            <a:r>
              <a:rPr lang="ko-KR" altLang="en-US" dirty="0"/>
              <a:t>국민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sz="quarter" idx="4"/>
          </p:nvPr>
        </p:nvSpPr>
        <p:spPr>
          <a:xfrm>
            <a:off x="5879976" y="2858530"/>
            <a:ext cx="4330824" cy="3585654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solidFill>
                  <a:srgbClr val="0070C0"/>
                </a:solidFill>
              </a:rPr>
              <a:t>인격</a:t>
            </a:r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국가를 몸통으로 삼고 의사를 발표하고 권리를 주장할 수 있다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국민은 법적 단체로서 국가 속에서 생존하는 </a:t>
            </a:r>
            <a:r>
              <a:rPr lang="ko-KR" altLang="en-US" dirty="0" err="1">
                <a:solidFill>
                  <a:srgbClr val="0070C0"/>
                </a:solidFill>
              </a:rPr>
              <a:t>법률체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1200" y="548680"/>
            <a:ext cx="8229600" cy="868958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3200" dirty="0"/>
              <a:t>국민국가 건설</a:t>
            </a:r>
            <a:r>
              <a:rPr lang="en-US" altLang="ko-KR" sz="3200" dirty="0"/>
              <a:t/>
            </a:r>
            <a:br>
              <a:rPr lang="en-US" altLang="ko-KR" sz="3200" dirty="0"/>
            </a:br>
            <a:r>
              <a:rPr lang="en-US" altLang="ko-KR" sz="2400" dirty="0">
                <a:solidFill>
                  <a:srgbClr val="0070C0"/>
                </a:solidFill>
              </a:rPr>
              <a:t>-“</a:t>
            </a:r>
            <a:r>
              <a:rPr lang="ko-KR" altLang="en-US" sz="2400" dirty="0">
                <a:solidFill>
                  <a:srgbClr val="0070C0"/>
                </a:solidFill>
              </a:rPr>
              <a:t>국민</a:t>
            </a:r>
            <a:r>
              <a:rPr lang="en-US" altLang="ko-KR" sz="2400" dirty="0">
                <a:solidFill>
                  <a:srgbClr val="0070C0"/>
                </a:solidFill>
              </a:rPr>
              <a:t>”</a:t>
            </a:r>
            <a:r>
              <a:rPr lang="ko-KR" altLang="en-US" sz="2400" dirty="0">
                <a:solidFill>
                  <a:srgbClr val="0070C0"/>
                </a:solidFill>
              </a:rPr>
              <a:t>의 창출이 과제</a:t>
            </a:r>
            <a:r>
              <a:rPr lang="en-US" altLang="ko-KR" sz="2400" dirty="0">
                <a:solidFill>
                  <a:srgbClr val="0070C0"/>
                </a:solidFill>
              </a:rPr>
              <a:t/>
            </a:r>
            <a:br>
              <a:rPr lang="en-US" altLang="ko-KR" sz="2400" dirty="0">
                <a:solidFill>
                  <a:srgbClr val="0070C0"/>
                </a:solidFill>
              </a:rPr>
            </a:br>
            <a:r>
              <a:rPr lang="en-US" altLang="ko-KR" sz="2400" dirty="0">
                <a:solidFill>
                  <a:srgbClr val="0070C0"/>
                </a:solidFill>
              </a:rPr>
              <a:t>                          </a:t>
            </a:r>
            <a:r>
              <a:rPr lang="ko-KR" altLang="en-US" sz="1600" dirty="0"/>
              <a:t>독일의 공법학자</a:t>
            </a:r>
            <a:r>
              <a:rPr lang="en-US" altLang="ko-KR" sz="1600" dirty="0"/>
              <a:t>/</a:t>
            </a:r>
            <a:r>
              <a:rPr lang="ko-KR" altLang="en-US" sz="1600" dirty="0" err="1"/>
              <a:t>블룬츨리</a:t>
            </a:r>
            <a:r>
              <a:rPr lang="ko-KR" altLang="en-US" sz="1600" dirty="0"/>
              <a:t> </a:t>
            </a:r>
            <a:r>
              <a:rPr lang="en-US" altLang="ko-KR" sz="1600" dirty="0"/>
              <a:t>(BLUNTSCHLI, Johann Caspar)</a:t>
            </a:r>
            <a:endParaRPr lang="ko-KR" altLang="en-US" sz="1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974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5322"/>
    </mc:Choice>
    <mc:Fallback xmlns="">
      <p:transition spd="slow" advTm="4953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小 민족주의</a:t>
            </a:r>
            <a:r>
              <a:rPr lang="en-US" altLang="ko-KR" dirty="0"/>
              <a:t>(</a:t>
            </a:r>
            <a:r>
              <a:rPr lang="ko-KR" altLang="en-US" dirty="0"/>
              <a:t>한족민족주의</a:t>
            </a:r>
            <a:r>
              <a:rPr lang="en-US" altLang="ko-KR" dirty="0"/>
              <a:t>)</a:t>
            </a:r>
            <a:r>
              <a:rPr lang="ko-KR" altLang="en-US" dirty="0"/>
              <a:t>가 아닌 大 민족주의</a:t>
            </a:r>
            <a:r>
              <a:rPr lang="en-US" altLang="ko-KR" dirty="0"/>
              <a:t>(</a:t>
            </a:r>
            <a:r>
              <a:rPr lang="ko-KR" altLang="en-US" dirty="0"/>
              <a:t>타 민족포함</a:t>
            </a:r>
            <a:r>
              <a:rPr lang="en-US" altLang="ko-KR" dirty="0"/>
              <a:t>) </a:t>
            </a:r>
            <a:r>
              <a:rPr lang="ko-KR" altLang="en-US" dirty="0"/>
              <a:t>주장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 err="1"/>
              <a:t>排滿혁명파에</a:t>
            </a:r>
            <a:r>
              <a:rPr lang="ko-KR" altLang="en-US" dirty="0"/>
              <a:t> 반대</a:t>
            </a:r>
            <a:r>
              <a:rPr lang="en-US" altLang="ko-KR" dirty="0"/>
              <a:t>-</a:t>
            </a:r>
            <a:r>
              <a:rPr lang="ko-KR" altLang="en-US" dirty="0"/>
              <a:t>여러 민족을 통합한 개념으로 중화민족이라는 개념을 창출하는데 기여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대 민족주의만이 청 제국의 거대 영토를 그대로 보존하며 중화민족이라는 국민국가를 구성할 수 있는 방안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ko-KR" altLang="en-US" dirty="0" err="1">
                <a:solidFill>
                  <a:srgbClr val="C00000"/>
                </a:solidFill>
              </a:rPr>
              <a:t>중화민족론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 err="1"/>
              <a:t>량치차오</a:t>
            </a:r>
            <a:r>
              <a:rPr lang="en-US" altLang="ko-KR" sz="3200" dirty="0"/>
              <a:t>(</a:t>
            </a:r>
            <a:r>
              <a:rPr lang="ko-KR" altLang="en-US" sz="3200" dirty="0" err="1"/>
              <a:t>梁啓超</a:t>
            </a:r>
            <a:r>
              <a:rPr lang="en-US" altLang="ko-KR" sz="3200" dirty="0"/>
              <a:t>)</a:t>
            </a:r>
            <a:r>
              <a:rPr lang="ko-KR" altLang="en-US" sz="3200" dirty="0"/>
              <a:t> </a:t>
            </a:r>
            <a:r>
              <a:rPr lang="ko-KR" altLang="en-US" sz="3200" dirty="0" err="1"/>
              <a:t>중화민족론</a:t>
            </a:r>
            <a:r>
              <a:rPr lang="en-US" altLang="ko-KR" sz="3200" dirty="0"/>
              <a:t>(1903)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sz="2200" dirty="0"/>
              <a:t>-</a:t>
            </a:r>
            <a:r>
              <a:rPr lang="ko-KR" altLang="en-US" sz="2200" dirty="0"/>
              <a:t>통일적 다민족국가론의 기초</a:t>
            </a:r>
          </a:p>
        </p:txBody>
      </p:sp>
    </p:spTree>
    <p:extLst>
      <p:ext uri="{BB962C8B-B14F-4D97-AF65-F5344CB8AC3E}">
        <p14:creationId xmlns:p14="http://schemas.microsoft.com/office/powerpoint/2010/main" val="278796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33"/>
    </mc:Choice>
    <mc:Fallback xmlns="">
      <p:transition spd="slow" advTm="275333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만주는 중국에게는 망국멸종의 원수다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민족주의를 세우면 귀족정치를 없앨 수 있으나 군권전제정치를 없앨 수는 없다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ko-KR" dirty="0"/>
              <a:t>260</a:t>
            </a:r>
            <a:r>
              <a:rPr lang="ko-KR" altLang="en-US" dirty="0"/>
              <a:t>년 이래의 귀족정치를 전복하려면 응당 </a:t>
            </a:r>
            <a:r>
              <a:rPr lang="ko-KR" altLang="en-US" dirty="0">
                <a:solidFill>
                  <a:srgbClr val="FF0000"/>
                </a:solidFill>
              </a:rPr>
              <a:t>민족주의</a:t>
            </a:r>
            <a:r>
              <a:rPr lang="ko-KR" altLang="en-US" dirty="0"/>
              <a:t>를 세워야 하고</a:t>
            </a:r>
            <a:r>
              <a:rPr lang="en-US" altLang="ko-KR" dirty="0"/>
              <a:t>, 6</a:t>
            </a:r>
            <a:r>
              <a:rPr lang="ko-KR" altLang="en-US" dirty="0"/>
              <a:t>천년 이래의 군권전제정치를 전복하려면 </a:t>
            </a:r>
            <a:r>
              <a:rPr lang="ko-KR" altLang="en-US" dirty="0">
                <a:solidFill>
                  <a:srgbClr val="FF0000"/>
                </a:solidFill>
              </a:rPr>
              <a:t>국민주의</a:t>
            </a:r>
            <a:r>
              <a:rPr lang="ko-KR" altLang="en-US" dirty="0"/>
              <a:t>를 세워야 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ko-KR" altLang="en-US" dirty="0">
                <a:solidFill>
                  <a:srgbClr val="C00000"/>
                </a:solidFill>
              </a:rPr>
              <a:t>배만 공화혁명 이념</a:t>
            </a:r>
            <a:r>
              <a:rPr lang="en-US" altLang="ko-KR" dirty="0">
                <a:solidFill>
                  <a:srgbClr val="C00000"/>
                </a:solidFill>
              </a:rPr>
              <a:t>(</a:t>
            </a:r>
            <a:r>
              <a:rPr lang="ko-KR" altLang="en-US" dirty="0">
                <a:solidFill>
                  <a:srgbClr val="C00000"/>
                </a:solidFill>
              </a:rPr>
              <a:t>만주족</a:t>
            </a:r>
            <a:r>
              <a:rPr lang="en-US" altLang="ko-KR" dirty="0">
                <a:solidFill>
                  <a:srgbClr val="C00000"/>
                </a:solidFill>
              </a:rPr>
              <a:t>, </a:t>
            </a:r>
            <a:r>
              <a:rPr lang="ko-KR" altLang="en-US" dirty="0">
                <a:solidFill>
                  <a:srgbClr val="C00000"/>
                </a:solidFill>
              </a:rPr>
              <a:t>군주제 반대</a:t>
            </a:r>
            <a:r>
              <a:rPr lang="en-US" altLang="ko-KR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왕징웨이</a:t>
            </a:r>
            <a:r>
              <a:rPr lang="en-US" altLang="ko-KR" sz="3600" dirty="0"/>
              <a:t>(</a:t>
            </a:r>
            <a:r>
              <a:rPr lang="ko-KR" altLang="en-US" sz="3600" dirty="0" err="1"/>
              <a:t>汪精衛</a:t>
            </a:r>
            <a:r>
              <a:rPr lang="en-US" altLang="ko-KR" sz="3600" dirty="0"/>
              <a:t>)</a:t>
            </a:r>
            <a:r>
              <a:rPr lang="ko-KR" altLang="en-US" sz="3600" dirty="0"/>
              <a:t>의 민족적 국민</a:t>
            </a:r>
            <a:r>
              <a:rPr lang="en-US" altLang="ko-KR" sz="3600" dirty="0"/>
              <a:t>(1905)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368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2857"/>
    </mc:Choice>
    <mc:Fallback xmlns="">
      <p:transition spd="slow" advTm="182857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현재 중국에는 군주입헌만이 가능하다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민주입헌이 불가능한 </a:t>
            </a:r>
            <a:r>
              <a:rPr lang="ko-KR" altLang="en-US" dirty="0"/>
              <a:t>이유는</a:t>
            </a:r>
            <a:r>
              <a:rPr lang="en-US" altLang="ko-KR" dirty="0"/>
              <a:t>?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만주</a:t>
            </a:r>
            <a:r>
              <a:rPr lang="en-US" altLang="ko-KR" dirty="0"/>
              <a:t>, </a:t>
            </a:r>
            <a:r>
              <a:rPr lang="ko-KR" altLang="en-US" dirty="0"/>
              <a:t>몽골</a:t>
            </a:r>
            <a:r>
              <a:rPr lang="en-US" altLang="ko-KR" dirty="0"/>
              <a:t>, </a:t>
            </a:r>
            <a:r>
              <a:rPr lang="ko-KR" altLang="en-US" dirty="0"/>
              <a:t>위구르</a:t>
            </a:r>
            <a:r>
              <a:rPr lang="en-US" altLang="ko-KR" dirty="0"/>
              <a:t>, </a:t>
            </a:r>
            <a:r>
              <a:rPr lang="ko-KR" altLang="en-US" dirty="0"/>
              <a:t>티베트인의 국가관은 아주 </a:t>
            </a:r>
            <a:r>
              <a:rPr lang="ko-KR" altLang="en-US" dirty="0" err="1"/>
              <a:t>천박함으로서</a:t>
            </a:r>
            <a:r>
              <a:rPr lang="ko-KR" altLang="en-US" dirty="0"/>
              <a:t> 한인과 병립하여 </a:t>
            </a:r>
            <a:r>
              <a:rPr lang="ko-KR" altLang="en-US" dirty="0" err="1"/>
              <a:t>오족이</a:t>
            </a:r>
            <a:r>
              <a:rPr lang="ko-KR" altLang="en-US" dirty="0"/>
              <a:t> 평등을 누리며</a:t>
            </a:r>
            <a:r>
              <a:rPr lang="en-US" altLang="ko-KR" dirty="0"/>
              <a:t>, </a:t>
            </a:r>
            <a:r>
              <a:rPr lang="ko-KR" altLang="en-US" dirty="0"/>
              <a:t>대통령</a:t>
            </a:r>
            <a:r>
              <a:rPr lang="en-US" altLang="ko-KR" dirty="0"/>
              <a:t>, </a:t>
            </a:r>
            <a:r>
              <a:rPr lang="ko-KR" altLang="en-US" dirty="0"/>
              <a:t>의원을 선거 할 수 없다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한인 공화국이 성립되면 만주는 반항하다 궤멸되고 나머지 민족은 분열할 것이다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ko-KR" altLang="en-US" dirty="0" err="1">
                <a:solidFill>
                  <a:srgbClr val="C00000"/>
                </a:solidFill>
              </a:rPr>
              <a:t>중화민족론</a:t>
            </a:r>
            <a:endParaRPr lang="ko-KR" altLang="en-US" dirty="0">
              <a:solidFill>
                <a:srgbClr val="C0000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양두</a:t>
            </a:r>
            <a:r>
              <a:rPr lang="en-US" altLang="ko-KR" sz="3600" dirty="0"/>
              <a:t>(</a:t>
            </a:r>
            <a:r>
              <a:rPr lang="ko-KR" altLang="en-US" sz="3600" dirty="0"/>
              <a:t>楊度</a:t>
            </a:r>
            <a:r>
              <a:rPr lang="en-US" altLang="ko-KR" sz="3600" dirty="0"/>
              <a:t>)</a:t>
            </a:r>
            <a:r>
              <a:rPr lang="ko-KR" altLang="en-US" sz="3600" dirty="0"/>
              <a:t>의 </a:t>
            </a:r>
            <a:r>
              <a:rPr lang="ko-KR" altLang="en-US" sz="3600" dirty="0" err="1"/>
              <a:t>중화민족론</a:t>
            </a:r>
            <a:r>
              <a:rPr lang="en-US" altLang="ko-KR" sz="3600" dirty="0"/>
              <a:t>(1907)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54243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310"/>
    </mc:Choice>
    <mc:Fallback xmlns="">
      <p:transition spd="slow" advTm="12731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77047" y="1700809"/>
            <a:ext cx="9027267" cy="45259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ko-KR" altLang="en-US" dirty="0"/>
              <a:t>앞의 시대는 영웅혁명의 시대 지금은 국민혁명의 시대다</a:t>
            </a:r>
            <a:r>
              <a:rPr lang="en-US" altLang="ko-KR" dirty="0"/>
              <a:t>. </a:t>
            </a:r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/>
              <a:t>오랑캐를 쫓아낸다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중화를 회복한다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민국을 건립한다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ko-KR" altLang="en-US" dirty="0"/>
              <a:t>지권</a:t>
            </a:r>
            <a:r>
              <a:rPr lang="en-US" altLang="ko-KR" dirty="0"/>
              <a:t>(</a:t>
            </a:r>
            <a:r>
              <a:rPr lang="ko-KR" altLang="en-US" dirty="0"/>
              <a:t>地權</a:t>
            </a:r>
            <a:r>
              <a:rPr lang="en-US" altLang="ko-KR" dirty="0"/>
              <a:t>)</a:t>
            </a:r>
            <a:r>
              <a:rPr lang="ko-KR" altLang="en-US" dirty="0"/>
              <a:t>을 평균화한다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중국동맹회</a:t>
            </a:r>
            <a:r>
              <a:rPr lang="ko-KR" altLang="en-US" dirty="0"/>
              <a:t> 혁명방략</a:t>
            </a:r>
            <a:r>
              <a:rPr lang="en-US" altLang="ko-KR" dirty="0"/>
              <a:t>(1906)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6790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0451"/>
    </mc:Choice>
    <mc:Fallback xmlns="">
      <p:transition spd="slow" advTm="160451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68775" y="1600201"/>
            <a:ext cx="3663451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316288" cy="4637112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</a:pP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1894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년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흥중회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興中會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성립 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TW" b="1" dirty="0"/>
              <a:t>“</a:t>
            </a:r>
            <a:r>
              <a:rPr lang="ko-KR" altLang="en-US" b="1" dirty="0" err="1"/>
              <a:t>구제달로</a:t>
            </a:r>
            <a:r>
              <a:rPr lang="ko-KR" altLang="en-US" b="1" dirty="0"/>
              <a:t> 회복중국</a:t>
            </a:r>
            <a:r>
              <a:rPr lang="en-US" altLang="ko-KR" b="1" dirty="0"/>
              <a:t>(</a:t>
            </a:r>
            <a:r>
              <a:rPr lang="zh-TW" altLang="en-US" b="1" dirty="0"/>
              <a:t>驅除韃虜、恢複中國</a:t>
            </a:r>
            <a:r>
              <a:rPr lang="en-US" altLang="zh-TW" b="1" dirty="0"/>
              <a:t>)”-</a:t>
            </a:r>
            <a:r>
              <a:rPr lang="ko-KR" altLang="en-US" b="1" dirty="0">
                <a:solidFill>
                  <a:srgbClr val="0070C0"/>
                </a:solidFill>
              </a:rPr>
              <a:t>만주인을 몰아내고 중국을 회복하자</a:t>
            </a:r>
            <a:endParaRPr lang="zh-TW" altLang="en-US" b="1" dirty="0">
              <a:solidFill>
                <a:srgbClr val="0070C0"/>
              </a:solidFill>
            </a:endParaRPr>
          </a:p>
          <a:p>
            <a:pPr>
              <a:lnSpc>
                <a:spcPct val="160000"/>
              </a:lnSpc>
            </a:pP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en-US" altLang="zh-CN" dirty="0"/>
              <a:t>1911</a:t>
            </a:r>
            <a:r>
              <a:rPr lang="zh-CN" altLang="en-US" dirty="0"/>
              <a:t>年，</a:t>
            </a:r>
            <a:r>
              <a:rPr lang="ko-KR" altLang="en-US" dirty="0" err="1"/>
              <a:t>손문은</a:t>
            </a:r>
            <a:r>
              <a:rPr lang="ko-KR" altLang="en-US" dirty="0"/>
              <a:t> </a:t>
            </a:r>
            <a:r>
              <a:rPr lang="zh-CN" altLang="en-US" b="1" dirty="0"/>
              <a:t>“五族共和”</a:t>
            </a:r>
            <a:r>
              <a:rPr lang="ko-KR" altLang="en-US" dirty="0"/>
              <a:t>를 선포함</a:t>
            </a:r>
            <a:r>
              <a:rPr lang="en-US" altLang="ko-KR" dirty="0"/>
              <a:t>.</a:t>
            </a:r>
          </a:p>
          <a:p>
            <a:pPr>
              <a:lnSpc>
                <a:spcPct val="160000"/>
              </a:lnSpc>
            </a:pPr>
            <a:r>
              <a:rPr lang="en-US" altLang="ko-KR" dirty="0"/>
              <a:t>1911</a:t>
            </a:r>
            <a:r>
              <a:rPr lang="ko-KR" altLang="en-US" dirty="0"/>
              <a:t>년 혁명 후 한</a:t>
            </a:r>
            <a:r>
              <a:rPr lang="en-US" altLang="ko-KR" dirty="0"/>
              <a:t>(</a:t>
            </a:r>
            <a:r>
              <a:rPr lang="ko-KR" altLang="en-US" dirty="0"/>
              <a:t>漢</a:t>
            </a:r>
            <a:r>
              <a:rPr lang="en-US" altLang="ko-KR" dirty="0"/>
              <a:t>), </a:t>
            </a:r>
            <a:r>
              <a:rPr lang="ko-KR" altLang="en-US" dirty="0"/>
              <a:t>만</a:t>
            </a:r>
            <a:r>
              <a:rPr lang="en-US" altLang="ko-KR" dirty="0"/>
              <a:t>(</a:t>
            </a:r>
            <a:r>
              <a:rPr lang="ko-KR" altLang="en-US" dirty="0"/>
              <a:t>滿</a:t>
            </a:r>
            <a:r>
              <a:rPr lang="en-US" altLang="ko-KR" dirty="0"/>
              <a:t>), </a:t>
            </a:r>
            <a:r>
              <a:rPr lang="ko-KR" altLang="en-US" dirty="0" err="1"/>
              <a:t>몽</a:t>
            </a:r>
            <a:r>
              <a:rPr lang="en-US" altLang="ko-KR" dirty="0"/>
              <a:t>(</a:t>
            </a:r>
            <a:r>
              <a:rPr lang="ko-KR" altLang="en-US" dirty="0" err="1"/>
              <a:t>蒙</a:t>
            </a:r>
            <a:r>
              <a:rPr lang="en-US" altLang="ko-KR" dirty="0"/>
              <a:t>), </a:t>
            </a:r>
            <a:r>
              <a:rPr lang="ko-KR" altLang="en-US" dirty="0"/>
              <a:t>회</a:t>
            </a:r>
            <a:r>
              <a:rPr lang="en-US" altLang="ko-KR" dirty="0"/>
              <a:t>(</a:t>
            </a:r>
            <a:r>
              <a:rPr lang="ko-KR" altLang="en-US" dirty="0"/>
              <a:t>回</a:t>
            </a:r>
            <a:r>
              <a:rPr lang="en-US" altLang="ko-KR" dirty="0"/>
              <a:t>), </a:t>
            </a:r>
            <a:r>
              <a:rPr lang="ko-KR" altLang="en-US" dirty="0"/>
              <a:t>장</a:t>
            </a:r>
            <a:r>
              <a:rPr lang="en-US" altLang="ko-KR" dirty="0"/>
              <a:t>(</a:t>
            </a:r>
            <a:r>
              <a:rPr lang="ko-KR" altLang="en-US" dirty="0"/>
              <a:t>藏</a:t>
            </a:r>
            <a:r>
              <a:rPr lang="en-US" altLang="ko-KR" dirty="0"/>
              <a:t>)</a:t>
            </a:r>
            <a:r>
              <a:rPr lang="ko-KR" altLang="en-US" dirty="0"/>
              <a:t>族의 다민족 합작의 공화국 건설로 전환</a:t>
            </a:r>
            <a:endParaRPr lang="en-US" altLang="ko-KR" dirty="0"/>
          </a:p>
          <a:p>
            <a:pPr>
              <a:lnSpc>
                <a:spcPct val="160000"/>
              </a:lnSpc>
            </a:pPr>
            <a:endParaRPr lang="en-US" altLang="ko-KR" dirty="0"/>
          </a:p>
          <a:p>
            <a:pPr>
              <a:lnSpc>
                <a:spcPct val="160000"/>
              </a:lnSpc>
            </a:pPr>
            <a:r>
              <a:rPr lang="en-US" altLang="zh-CN" dirty="0"/>
              <a:t>1912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15</a:t>
            </a:r>
            <a:r>
              <a:rPr lang="zh-CN" altLang="en-US" dirty="0"/>
              <a:t>日，</a:t>
            </a:r>
            <a:r>
              <a:rPr lang="ko-KR" altLang="en-US" dirty="0"/>
              <a:t>청의 </a:t>
            </a:r>
            <a:r>
              <a:rPr lang="ko-KR" altLang="en-US" dirty="0" err="1"/>
              <a:t>선통제</a:t>
            </a:r>
            <a:r>
              <a:rPr lang="ko-KR" altLang="en-US" dirty="0"/>
              <a:t> 폐위 선언 </a:t>
            </a:r>
            <a:r>
              <a:rPr lang="en-US" altLang="ko-KR" dirty="0"/>
              <a:t>3</a:t>
            </a:r>
            <a:r>
              <a:rPr lang="ko-KR" altLang="en-US" dirty="0"/>
              <a:t>일 후 임시정부의 요인들과 함께 명 효릉에 감</a:t>
            </a:r>
            <a:endParaRPr lang="en-US" altLang="ko-KR" dirty="0"/>
          </a:p>
          <a:p>
            <a:pPr>
              <a:lnSpc>
                <a:spcPct val="16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명 태조의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陵에서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제사할 때의 사진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60000"/>
              </a:lnSpc>
            </a:pP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왼쪽에 </a:t>
            </a:r>
            <a:r>
              <a:rPr lang="ko-KR" altLang="en-US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청천백일기</a:t>
            </a:r>
            <a:r>
              <a:rPr lang="en-US" altLang="ko-KR" dirty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오른쪽에 오색기</a:t>
            </a:r>
            <a:endParaRPr lang="en-US" altLang="ko-KR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中華의 회복에서 </a:t>
            </a:r>
            <a:r>
              <a:rPr lang="ko-KR" altLang="en-US" dirty="0" err="1"/>
              <a:t>五族共和로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6501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8000"/>
    </mc:Choice>
    <mc:Fallback xmlns="">
      <p:transition spd="slow" advTm="298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오족공화기.jpg"/>
          <p:cNvPicPr>
            <a:picLocks noGrp="1" noChangeAspect="1"/>
          </p:cNvPicPr>
          <p:nvPr>
            <p:ph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2135561" y="1988840"/>
            <a:ext cx="3528449" cy="2343522"/>
          </a:xfrm>
        </p:spPr>
      </p:pic>
      <p:pic>
        <p:nvPicPr>
          <p:cNvPr id="7" name="내용 개체 틀 6" descr="오족공화선전물.jpg"/>
          <p:cNvPicPr>
            <a:picLocks noGrp="1" noChangeAspect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96000" y="1772817"/>
            <a:ext cx="4038600" cy="3162409"/>
          </a:xfr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오족공화五族共和</a:t>
            </a:r>
            <a:r>
              <a:rPr lang="en-US" altLang="ko-KR" dirty="0"/>
              <a:t>, </a:t>
            </a:r>
            <a:r>
              <a:rPr lang="ko-KR" altLang="en-US" dirty="0" err="1"/>
              <a:t>오족대동五族大同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991544" y="5085185"/>
            <a:ext cx="46440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漢</a:t>
            </a:r>
            <a:r>
              <a:rPr lang="zh-CN" altLang="en-US" dirty="0"/>
              <a:t>族（红）</a:t>
            </a:r>
            <a:r>
              <a:rPr lang="en-US" altLang="zh-CN" dirty="0"/>
              <a:t>, </a:t>
            </a:r>
            <a:r>
              <a:rPr lang="ko-KR" altLang="en-US" dirty="0"/>
              <a:t>滿</a:t>
            </a:r>
            <a:r>
              <a:rPr lang="zh-CN" altLang="en-US" dirty="0"/>
              <a:t>族（黄）</a:t>
            </a:r>
            <a:r>
              <a:rPr lang="en-US" altLang="zh-CN" dirty="0"/>
              <a:t>, </a:t>
            </a:r>
            <a:r>
              <a:rPr lang="zh-CN" altLang="en-US" dirty="0"/>
              <a:t>蒙古族（</a:t>
            </a:r>
            <a:r>
              <a:rPr lang="ko-KR" altLang="en-US" dirty="0"/>
              <a:t>藍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</a:p>
          <a:p>
            <a:r>
              <a:rPr lang="ko-KR" altLang="en-US" dirty="0" err="1"/>
              <a:t>이슬람교도여러민족</a:t>
            </a:r>
            <a:r>
              <a:rPr lang="zh-CN" altLang="en-US" dirty="0"/>
              <a:t>（白）</a:t>
            </a:r>
            <a:r>
              <a:rPr lang="en-US" altLang="zh-CN" dirty="0"/>
              <a:t>, </a:t>
            </a:r>
            <a:r>
              <a:rPr lang="zh-CN" altLang="en-US" dirty="0"/>
              <a:t>藏族（黑）。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452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149"/>
    </mc:Choice>
    <mc:Fallback xmlns="">
      <p:transition spd="slow" advTm="56149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42294-F2A4-4939-885A-8756B77DAC43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824736" y="559010"/>
            <a:ext cx="8229600" cy="432048"/>
          </a:xfrm>
        </p:spPr>
        <p:txBody>
          <a:bodyPr>
            <a:normAutofit fontScale="90000"/>
          </a:bodyPr>
          <a:lstStyle/>
          <a:p>
            <a:pPr algn="l"/>
            <a:r>
              <a:rPr lang="ko-KR" altLang="en-US" dirty="0"/>
              <a:t>중화민국</a:t>
            </a:r>
          </a:p>
        </p:txBody>
      </p:sp>
      <p:graphicFrame>
        <p:nvGraphicFramePr>
          <p:cNvPr id="3" name="다이어그램 2"/>
          <p:cNvGraphicFramePr/>
          <p:nvPr>
            <p:extLst>
              <p:ext uri="{D42A27DB-BD31-4B8C-83A1-F6EECF244321}">
                <p14:modId xmlns:p14="http://schemas.microsoft.com/office/powerpoint/2010/main" val="3799881250"/>
              </p:ext>
            </p:extLst>
          </p:nvPr>
        </p:nvGraphicFramePr>
        <p:xfrm>
          <a:off x="1629400" y="1313384"/>
          <a:ext cx="8424936" cy="5544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80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55"/>
    </mc:Choice>
    <mc:Fallback xmlns="">
      <p:transition spd="slow" advTm="110355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9.1|1.6|2.1|1.8|3.1|1.6|3|1.6|2.5|83.7"/>
</p:tagLst>
</file>

<file path=ppt/theme/theme1.xml><?xml version="1.0" encoding="utf-8"?>
<a:theme xmlns:a="http://schemas.openxmlformats.org/drawingml/2006/main" name="New_Education03">
  <a:themeElements>
    <a:clrScheme name="Education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ucation03">
      <a:maj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丸ｺﾞｼｯｸM-PRO"/>
        <a:font script="Hang" typeface="맑은 고딕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Education03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hade val="100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3500" dist="25400" dir="5400000" sx="102000" sy="102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31750" h="19050" prst="softRound"/>
            <a:contourClr>
              <a:schemeClr val="phClr"/>
            </a:contourClr>
          </a:sp3d>
        </a:effectStyle>
        <a:effectStyle>
          <a:effectLst>
            <a:outerShdw blurRad="63500" dist="25400" dir="5400000" sx="102000" sy="102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6600000"/>
            </a:lightRig>
          </a:scene3d>
          <a:sp3d contourW="12700" prstMaterial="dkEdge">
            <a:bevelT w="69850" h="5715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50000"/>
              </a:schemeClr>
            </a:gs>
            <a:gs pos="64000">
              <a:schemeClr val="phClr">
                <a:tint val="100000"/>
                <a:shade val="85000"/>
                <a:satMod val="130000"/>
              </a:schemeClr>
            </a:gs>
            <a:gs pos="72000">
              <a:schemeClr val="phClr">
                <a:shade val="85000"/>
                <a:satMod val="13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90000"/>
                <a:satMod val="20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l="50000" t="10000" r="50000" b="9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메모 테마</Template>
  <TotalTime>180</TotalTime>
  <Words>908</Words>
  <Application>Microsoft Office PowerPoint</Application>
  <PresentationFormat>와이드스크린</PresentationFormat>
  <Paragraphs>146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微軟正黑體</vt:lpstr>
      <vt:lpstr>黑体</vt:lpstr>
      <vt:lpstr>맑은 고딕</vt:lpstr>
      <vt:lpstr>Arial</vt:lpstr>
      <vt:lpstr>Corbel</vt:lpstr>
      <vt:lpstr>Wingdings</vt:lpstr>
      <vt:lpstr>Wingdings 2</vt:lpstr>
      <vt:lpstr>New_Education03</vt:lpstr>
      <vt:lpstr>중화민국</vt:lpstr>
      <vt:lpstr>국민국가 건설 -“국민”의 창출이 과제                           독일의 공법학자/블룬츨리 (BLUNTSCHLI, Johann Caspar)</vt:lpstr>
      <vt:lpstr>량치차오(梁啓超) 중화민족론(1903) -통일적 다민족국가론의 기초</vt:lpstr>
      <vt:lpstr>왕징웨이(汪精衛)의 민족적 국민(1905)</vt:lpstr>
      <vt:lpstr>양두(楊度)의 중화민족론(1907)</vt:lpstr>
      <vt:lpstr>중국동맹회 혁명방략(1906)</vt:lpstr>
      <vt:lpstr>中華의 회복에서 五族共和로</vt:lpstr>
      <vt:lpstr>오족공화五族共和, 오족대동五族大同</vt:lpstr>
      <vt:lpstr>중화민국</vt:lpstr>
      <vt:lpstr>반혁명의 정황 </vt:lpstr>
      <vt:lpstr> 각성의 독립 </vt:lpstr>
      <vt:lpstr>북경정부의 성립</vt:lpstr>
      <vt:lpstr>임시약법(헌법의 성격)</vt:lpstr>
      <vt:lpstr>신해혁명 후 각지의 군벌 </vt:lpstr>
      <vt:lpstr>원세개의 반혁명 책동</vt:lpstr>
      <vt:lpstr>복벽운동의 경과</vt:lpstr>
      <vt:lpstr>황제취임에서 다시 중화민국으로</vt:lpstr>
      <vt:lpstr> 신해혁명의 의의 및 한계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중화민국</dc:title>
  <dc:creator>pang hyangsook</dc:creator>
  <cp:lastModifiedBy>pang hyangsook</cp:lastModifiedBy>
  <cp:revision>14</cp:revision>
  <dcterms:created xsi:type="dcterms:W3CDTF">2020-05-16T17:04:09Z</dcterms:created>
  <dcterms:modified xsi:type="dcterms:W3CDTF">2021-05-17T10:19:37Z</dcterms:modified>
</cp:coreProperties>
</file>