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9" r:id="rId9"/>
    <p:sldId id="267" r:id="rId10"/>
    <p:sldId id="262" r:id="rId11"/>
    <p:sldId id="266" r:id="rId12"/>
    <p:sldId id="268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3D4496-1BD7-49FE-98FF-8A5F7EC3FA24}">
          <p14:sldIdLst>
            <p14:sldId id="256"/>
            <p14:sldId id="257"/>
            <p14:sldId id="258"/>
            <p14:sldId id="259"/>
            <p14:sldId id="260"/>
            <p14:sldId id="265"/>
            <p14:sldId id="261"/>
            <p14:sldId id="269"/>
            <p14:sldId id="267"/>
            <p14:sldId id="262"/>
            <p14:sldId id="266"/>
            <p14:sldId id="268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987" autoAdjust="0"/>
  </p:normalViewPr>
  <p:slideViewPr>
    <p:cSldViewPr snapToGrid="0">
      <p:cViewPr varScale="1">
        <p:scale>
          <a:sx n="47" d="100"/>
          <a:sy n="47" d="100"/>
        </p:scale>
        <p:origin x="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8BFFD5-3CDE-4734-82B5-BEAB03907930}" type="doc">
      <dgm:prSet loTypeId="urn:microsoft.com/office/officeart/2011/layout/Circle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C2D99854-25B5-4C98-B8A3-0FECB516A40F}">
      <dgm:prSet phldrT="[Text]" custT="1"/>
      <dgm:spPr/>
      <dgm:t>
        <a:bodyPr/>
        <a:lstStyle/>
        <a:p>
          <a:r>
            <a:rPr lang="en-SG" sz="2800" dirty="0">
              <a:solidFill>
                <a:schemeClr val="bg1"/>
              </a:solidFill>
            </a:rPr>
            <a:t>Crowdsource cyberbullying monitoring </a:t>
          </a:r>
        </a:p>
      </dgm:t>
    </dgm:pt>
    <dgm:pt modelId="{6A73143C-DFC4-455F-B813-4362CDB096AF}" type="parTrans" cxnId="{1C3898C5-5109-40EE-9C9C-09D51F9480D9}">
      <dgm:prSet/>
      <dgm:spPr/>
      <dgm:t>
        <a:bodyPr/>
        <a:lstStyle/>
        <a:p>
          <a:endParaRPr lang="en-SG" sz="2400">
            <a:solidFill>
              <a:schemeClr val="bg1"/>
            </a:solidFill>
          </a:endParaRPr>
        </a:p>
      </dgm:t>
    </dgm:pt>
    <dgm:pt modelId="{B6C5C905-8222-400D-AE56-4F4195447D29}" type="sibTrans" cxnId="{1C3898C5-5109-40EE-9C9C-09D51F9480D9}">
      <dgm:prSet/>
      <dgm:spPr/>
      <dgm:t>
        <a:bodyPr/>
        <a:lstStyle/>
        <a:p>
          <a:endParaRPr lang="en-SG" sz="2400">
            <a:solidFill>
              <a:schemeClr val="bg1"/>
            </a:solidFill>
          </a:endParaRPr>
        </a:p>
      </dgm:t>
    </dgm:pt>
    <dgm:pt modelId="{67A9073A-F67B-4916-94BC-0B5E1B61BE8F}">
      <dgm:prSet custT="1"/>
      <dgm:spPr/>
      <dgm:t>
        <a:bodyPr/>
        <a:lstStyle/>
        <a:p>
          <a:r>
            <a:rPr lang="en-SG" sz="2800">
              <a:solidFill>
                <a:schemeClr val="bg1"/>
              </a:solidFill>
            </a:rPr>
            <a:t>By making identification of toxic tweets accessible to all</a:t>
          </a:r>
          <a:endParaRPr lang="en-SG" sz="2800" dirty="0">
            <a:solidFill>
              <a:schemeClr val="bg1"/>
            </a:solidFill>
          </a:endParaRPr>
        </a:p>
      </dgm:t>
    </dgm:pt>
    <dgm:pt modelId="{A701F245-D716-4EDB-9D64-795CD18955DC}" type="parTrans" cxnId="{3A063F7E-E2C9-45B6-A613-6F1A1E2348CA}">
      <dgm:prSet/>
      <dgm:spPr/>
      <dgm:t>
        <a:bodyPr/>
        <a:lstStyle/>
        <a:p>
          <a:endParaRPr lang="en-SG" sz="2400">
            <a:solidFill>
              <a:schemeClr val="bg1"/>
            </a:solidFill>
          </a:endParaRPr>
        </a:p>
      </dgm:t>
    </dgm:pt>
    <dgm:pt modelId="{D20442BB-0F6F-4393-BD1E-3F4756CDEF2B}" type="sibTrans" cxnId="{3A063F7E-E2C9-45B6-A613-6F1A1E2348CA}">
      <dgm:prSet/>
      <dgm:spPr/>
      <dgm:t>
        <a:bodyPr/>
        <a:lstStyle/>
        <a:p>
          <a:endParaRPr lang="en-SG" sz="2400">
            <a:solidFill>
              <a:schemeClr val="bg1"/>
            </a:solidFill>
          </a:endParaRPr>
        </a:p>
      </dgm:t>
    </dgm:pt>
    <dgm:pt modelId="{4CFE6D12-B6BC-4DCE-A87D-A69BA616340F}">
      <dgm:prSet custT="1"/>
      <dgm:spPr/>
      <dgm:t>
        <a:bodyPr/>
        <a:lstStyle/>
        <a:p>
          <a:r>
            <a:rPr lang="en-SG" sz="2800" dirty="0">
              <a:solidFill>
                <a:schemeClr val="bg1"/>
              </a:solidFill>
            </a:rPr>
            <a:t>By creating a web-based application for viewing toxic tweet based on keywords </a:t>
          </a:r>
        </a:p>
      </dgm:t>
    </dgm:pt>
    <dgm:pt modelId="{F2341D76-DE70-490D-8F5C-25B1E7DD048E}" type="parTrans" cxnId="{9855C169-FBD4-4E59-9944-7E69D397CDA7}">
      <dgm:prSet/>
      <dgm:spPr/>
      <dgm:t>
        <a:bodyPr/>
        <a:lstStyle/>
        <a:p>
          <a:endParaRPr lang="en-SG" sz="2400">
            <a:solidFill>
              <a:schemeClr val="bg1"/>
            </a:solidFill>
          </a:endParaRPr>
        </a:p>
      </dgm:t>
    </dgm:pt>
    <dgm:pt modelId="{B1E489B5-EF18-4094-A7D3-86EFA2727ECF}" type="sibTrans" cxnId="{9855C169-FBD4-4E59-9944-7E69D397CDA7}">
      <dgm:prSet/>
      <dgm:spPr/>
      <dgm:t>
        <a:bodyPr/>
        <a:lstStyle/>
        <a:p>
          <a:endParaRPr lang="en-SG" sz="2400">
            <a:solidFill>
              <a:schemeClr val="bg1"/>
            </a:solidFill>
          </a:endParaRPr>
        </a:p>
      </dgm:t>
    </dgm:pt>
    <dgm:pt modelId="{15956080-880D-47A9-B75B-7871744C97B2}" type="pres">
      <dgm:prSet presAssocID="{C78BFFD5-3CDE-4734-82B5-BEAB0390793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AB2A6F3-160C-48E8-B829-B3B7AF2811A5}" type="pres">
      <dgm:prSet presAssocID="{4CFE6D12-B6BC-4DCE-A87D-A69BA616340F}" presName="Accent3" presStyleCnt="0"/>
      <dgm:spPr/>
    </dgm:pt>
    <dgm:pt modelId="{D2393B1E-73EA-4D40-BA37-EAAA72A3F90F}" type="pres">
      <dgm:prSet presAssocID="{4CFE6D12-B6BC-4DCE-A87D-A69BA616340F}" presName="Accent" presStyleLbl="node1" presStyleIdx="0" presStyleCnt="3"/>
      <dgm:spPr/>
    </dgm:pt>
    <dgm:pt modelId="{2411719B-E146-4E86-894E-F03AC09EF6C6}" type="pres">
      <dgm:prSet presAssocID="{4CFE6D12-B6BC-4DCE-A87D-A69BA616340F}" presName="ParentBackground3" presStyleCnt="0"/>
      <dgm:spPr/>
    </dgm:pt>
    <dgm:pt modelId="{054DD3A8-58DF-40D7-ABF2-7B595B18EED9}" type="pres">
      <dgm:prSet presAssocID="{4CFE6D12-B6BC-4DCE-A87D-A69BA616340F}" presName="ParentBackground" presStyleLbl="fgAcc1" presStyleIdx="0" presStyleCnt="3"/>
      <dgm:spPr/>
    </dgm:pt>
    <dgm:pt modelId="{0D47B657-7D18-4CA4-B6DE-F98844E2EAB5}" type="pres">
      <dgm:prSet presAssocID="{4CFE6D12-B6BC-4DCE-A87D-A69BA616340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6EE2612-7AE8-49FF-B7B1-5F7D404D41AF}" type="pres">
      <dgm:prSet presAssocID="{67A9073A-F67B-4916-94BC-0B5E1B61BE8F}" presName="Accent2" presStyleCnt="0"/>
      <dgm:spPr/>
    </dgm:pt>
    <dgm:pt modelId="{9701727F-C280-474A-A8FA-36A1FA30D80C}" type="pres">
      <dgm:prSet presAssocID="{67A9073A-F67B-4916-94BC-0B5E1B61BE8F}" presName="Accent" presStyleLbl="node1" presStyleIdx="1" presStyleCnt="3"/>
      <dgm:spPr/>
    </dgm:pt>
    <dgm:pt modelId="{79FE59E7-3C3D-4B30-B9E5-D8DAC7F16F68}" type="pres">
      <dgm:prSet presAssocID="{67A9073A-F67B-4916-94BC-0B5E1B61BE8F}" presName="ParentBackground2" presStyleCnt="0"/>
      <dgm:spPr/>
    </dgm:pt>
    <dgm:pt modelId="{AD3CB86C-8619-4F0E-8950-CF0630E379B5}" type="pres">
      <dgm:prSet presAssocID="{67A9073A-F67B-4916-94BC-0B5E1B61BE8F}" presName="ParentBackground" presStyleLbl="fgAcc1" presStyleIdx="1" presStyleCnt="3"/>
      <dgm:spPr/>
    </dgm:pt>
    <dgm:pt modelId="{3B39EA2B-D631-48F2-B724-19FC859D955F}" type="pres">
      <dgm:prSet presAssocID="{67A9073A-F67B-4916-94BC-0B5E1B61BE8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5D45951-F889-455E-BFF4-D4FBADF81BAA}" type="pres">
      <dgm:prSet presAssocID="{C2D99854-25B5-4C98-B8A3-0FECB516A40F}" presName="Accent1" presStyleCnt="0"/>
      <dgm:spPr/>
    </dgm:pt>
    <dgm:pt modelId="{AFC3C0E0-9AE8-4AC8-9534-E7C20CEBC6CB}" type="pres">
      <dgm:prSet presAssocID="{C2D99854-25B5-4C98-B8A3-0FECB516A40F}" presName="Accent" presStyleLbl="node1" presStyleIdx="2" presStyleCnt="3"/>
      <dgm:spPr/>
    </dgm:pt>
    <dgm:pt modelId="{D9D2729B-58F9-4AC3-B5C2-79C131BA67F6}" type="pres">
      <dgm:prSet presAssocID="{C2D99854-25B5-4C98-B8A3-0FECB516A40F}" presName="ParentBackground1" presStyleCnt="0"/>
      <dgm:spPr/>
    </dgm:pt>
    <dgm:pt modelId="{DD3D5D62-6C26-4516-9DDF-F782AF52AFA7}" type="pres">
      <dgm:prSet presAssocID="{C2D99854-25B5-4C98-B8A3-0FECB516A40F}" presName="ParentBackground" presStyleLbl="fgAcc1" presStyleIdx="2" presStyleCnt="3"/>
      <dgm:spPr/>
    </dgm:pt>
    <dgm:pt modelId="{2CF54B97-9B96-462B-B0DC-680FA8A5FA72}" type="pres">
      <dgm:prSet presAssocID="{C2D99854-25B5-4C98-B8A3-0FECB516A40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6A83813-94A2-49E9-964F-11325345BA17}" type="presOf" srcId="{67A9073A-F67B-4916-94BC-0B5E1B61BE8F}" destId="{AD3CB86C-8619-4F0E-8950-CF0630E379B5}" srcOrd="0" destOrd="0" presId="urn:microsoft.com/office/officeart/2011/layout/CircleProcess"/>
    <dgm:cxn modelId="{550C8C18-AA74-4F22-827E-80090696A29F}" type="presOf" srcId="{C78BFFD5-3CDE-4734-82B5-BEAB03907930}" destId="{15956080-880D-47A9-B75B-7871744C97B2}" srcOrd="0" destOrd="0" presId="urn:microsoft.com/office/officeart/2011/layout/CircleProcess"/>
    <dgm:cxn modelId="{2211E224-F882-4383-8EF1-91C744879222}" type="presOf" srcId="{C2D99854-25B5-4C98-B8A3-0FECB516A40F}" destId="{2CF54B97-9B96-462B-B0DC-680FA8A5FA72}" srcOrd="1" destOrd="0" presId="urn:microsoft.com/office/officeart/2011/layout/CircleProcess"/>
    <dgm:cxn modelId="{996C6B68-397E-454A-87E5-ABB924D22BCC}" type="presOf" srcId="{4CFE6D12-B6BC-4DCE-A87D-A69BA616340F}" destId="{0D47B657-7D18-4CA4-B6DE-F98844E2EAB5}" srcOrd="1" destOrd="0" presId="urn:microsoft.com/office/officeart/2011/layout/CircleProcess"/>
    <dgm:cxn modelId="{9855C169-FBD4-4E59-9944-7E69D397CDA7}" srcId="{C78BFFD5-3CDE-4734-82B5-BEAB03907930}" destId="{4CFE6D12-B6BC-4DCE-A87D-A69BA616340F}" srcOrd="2" destOrd="0" parTransId="{F2341D76-DE70-490D-8F5C-25B1E7DD048E}" sibTransId="{B1E489B5-EF18-4094-A7D3-86EFA2727ECF}"/>
    <dgm:cxn modelId="{8CCDC26F-D6B8-4FCE-A699-7F919B2DB2D3}" type="presOf" srcId="{C2D99854-25B5-4C98-B8A3-0FECB516A40F}" destId="{DD3D5D62-6C26-4516-9DDF-F782AF52AFA7}" srcOrd="0" destOrd="0" presId="urn:microsoft.com/office/officeart/2011/layout/CircleProcess"/>
    <dgm:cxn modelId="{1C1B0A74-22C1-4691-A37B-94CC876482E7}" type="presOf" srcId="{67A9073A-F67B-4916-94BC-0B5E1B61BE8F}" destId="{3B39EA2B-D631-48F2-B724-19FC859D955F}" srcOrd="1" destOrd="0" presId="urn:microsoft.com/office/officeart/2011/layout/CircleProcess"/>
    <dgm:cxn modelId="{3A063F7E-E2C9-45B6-A613-6F1A1E2348CA}" srcId="{C78BFFD5-3CDE-4734-82B5-BEAB03907930}" destId="{67A9073A-F67B-4916-94BC-0B5E1B61BE8F}" srcOrd="1" destOrd="0" parTransId="{A701F245-D716-4EDB-9D64-795CD18955DC}" sibTransId="{D20442BB-0F6F-4393-BD1E-3F4756CDEF2B}"/>
    <dgm:cxn modelId="{DC23E6AA-D09E-4216-9D4D-5213DA762408}" type="presOf" srcId="{4CFE6D12-B6BC-4DCE-A87D-A69BA616340F}" destId="{054DD3A8-58DF-40D7-ABF2-7B595B18EED9}" srcOrd="0" destOrd="0" presId="urn:microsoft.com/office/officeart/2011/layout/CircleProcess"/>
    <dgm:cxn modelId="{1C3898C5-5109-40EE-9C9C-09D51F9480D9}" srcId="{C78BFFD5-3CDE-4734-82B5-BEAB03907930}" destId="{C2D99854-25B5-4C98-B8A3-0FECB516A40F}" srcOrd="0" destOrd="0" parTransId="{6A73143C-DFC4-455F-B813-4362CDB096AF}" sibTransId="{B6C5C905-8222-400D-AE56-4F4195447D29}"/>
    <dgm:cxn modelId="{AE719A8D-5008-481B-A898-82387EC5B9BB}" type="presParOf" srcId="{15956080-880D-47A9-B75B-7871744C97B2}" destId="{1AB2A6F3-160C-48E8-B829-B3B7AF2811A5}" srcOrd="0" destOrd="0" presId="urn:microsoft.com/office/officeart/2011/layout/CircleProcess"/>
    <dgm:cxn modelId="{6C3634B6-C65E-4B32-B872-E6957A168E6F}" type="presParOf" srcId="{1AB2A6F3-160C-48E8-B829-B3B7AF2811A5}" destId="{D2393B1E-73EA-4D40-BA37-EAAA72A3F90F}" srcOrd="0" destOrd="0" presId="urn:microsoft.com/office/officeart/2011/layout/CircleProcess"/>
    <dgm:cxn modelId="{54343986-113E-4B0A-931C-3D4E5AF55D65}" type="presParOf" srcId="{15956080-880D-47A9-B75B-7871744C97B2}" destId="{2411719B-E146-4E86-894E-F03AC09EF6C6}" srcOrd="1" destOrd="0" presId="urn:microsoft.com/office/officeart/2011/layout/CircleProcess"/>
    <dgm:cxn modelId="{8E5B817A-F142-43A8-A33C-70D402B9173D}" type="presParOf" srcId="{2411719B-E146-4E86-894E-F03AC09EF6C6}" destId="{054DD3A8-58DF-40D7-ABF2-7B595B18EED9}" srcOrd="0" destOrd="0" presId="urn:microsoft.com/office/officeart/2011/layout/CircleProcess"/>
    <dgm:cxn modelId="{6BF92220-A966-4913-8682-98F6C56632D2}" type="presParOf" srcId="{15956080-880D-47A9-B75B-7871744C97B2}" destId="{0D47B657-7D18-4CA4-B6DE-F98844E2EAB5}" srcOrd="2" destOrd="0" presId="urn:microsoft.com/office/officeart/2011/layout/CircleProcess"/>
    <dgm:cxn modelId="{6ED3A2E8-C136-4BCF-BDFA-892C27EA3EE9}" type="presParOf" srcId="{15956080-880D-47A9-B75B-7871744C97B2}" destId="{E6EE2612-7AE8-49FF-B7B1-5F7D404D41AF}" srcOrd="3" destOrd="0" presId="urn:microsoft.com/office/officeart/2011/layout/CircleProcess"/>
    <dgm:cxn modelId="{820EEE68-FB5C-4C3D-B7E6-B7DEC76D8AA0}" type="presParOf" srcId="{E6EE2612-7AE8-49FF-B7B1-5F7D404D41AF}" destId="{9701727F-C280-474A-A8FA-36A1FA30D80C}" srcOrd="0" destOrd="0" presId="urn:microsoft.com/office/officeart/2011/layout/CircleProcess"/>
    <dgm:cxn modelId="{CF0D7DEE-DE6A-4BDB-93BD-2D44EC4317EB}" type="presParOf" srcId="{15956080-880D-47A9-B75B-7871744C97B2}" destId="{79FE59E7-3C3D-4B30-B9E5-D8DAC7F16F68}" srcOrd="4" destOrd="0" presId="urn:microsoft.com/office/officeart/2011/layout/CircleProcess"/>
    <dgm:cxn modelId="{70546280-FED7-43E1-B007-38AD3A6AA6DB}" type="presParOf" srcId="{79FE59E7-3C3D-4B30-B9E5-D8DAC7F16F68}" destId="{AD3CB86C-8619-4F0E-8950-CF0630E379B5}" srcOrd="0" destOrd="0" presId="urn:microsoft.com/office/officeart/2011/layout/CircleProcess"/>
    <dgm:cxn modelId="{BDE3DD8D-BD3B-4687-BCEC-73CF0CC4D7A2}" type="presParOf" srcId="{15956080-880D-47A9-B75B-7871744C97B2}" destId="{3B39EA2B-D631-48F2-B724-19FC859D955F}" srcOrd="5" destOrd="0" presId="urn:microsoft.com/office/officeart/2011/layout/CircleProcess"/>
    <dgm:cxn modelId="{54C8A3A9-5D79-48E2-B273-2FBD0A4B1107}" type="presParOf" srcId="{15956080-880D-47A9-B75B-7871744C97B2}" destId="{55D45951-F889-455E-BFF4-D4FBADF81BAA}" srcOrd="6" destOrd="0" presId="urn:microsoft.com/office/officeart/2011/layout/CircleProcess"/>
    <dgm:cxn modelId="{0C7C385B-B2A1-4A86-BF81-813F82C66605}" type="presParOf" srcId="{55D45951-F889-455E-BFF4-D4FBADF81BAA}" destId="{AFC3C0E0-9AE8-4AC8-9534-E7C20CEBC6CB}" srcOrd="0" destOrd="0" presId="urn:microsoft.com/office/officeart/2011/layout/CircleProcess"/>
    <dgm:cxn modelId="{BC9F2E05-70A8-464C-8BE4-857B3A00DD35}" type="presParOf" srcId="{15956080-880D-47A9-B75B-7871744C97B2}" destId="{D9D2729B-58F9-4AC3-B5C2-79C131BA67F6}" srcOrd="7" destOrd="0" presId="urn:microsoft.com/office/officeart/2011/layout/CircleProcess"/>
    <dgm:cxn modelId="{ECB197B9-C74B-4071-A8E4-67AA7C4C23A6}" type="presParOf" srcId="{D9D2729B-58F9-4AC3-B5C2-79C131BA67F6}" destId="{DD3D5D62-6C26-4516-9DDF-F782AF52AFA7}" srcOrd="0" destOrd="0" presId="urn:microsoft.com/office/officeart/2011/layout/CircleProcess"/>
    <dgm:cxn modelId="{6E0524E7-DEA3-4563-BC31-9F120A813455}" type="presParOf" srcId="{15956080-880D-47A9-B75B-7871744C97B2}" destId="{2CF54B97-9B96-462B-B0DC-680FA8A5FA72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8C0D8-0000-4C89-83E1-B7C9D9D8B1C2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DC376F4E-304C-436A-85E6-E728CF38C495}">
      <dgm:prSet phldrT="[Text]"/>
      <dgm:spPr/>
      <dgm:t>
        <a:bodyPr/>
        <a:lstStyle/>
        <a:p>
          <a:r>
            <a:rPr lang="en-SG" dirty="0"/>
            <a:t>User inputs</a:t>
          </a:r>
        </a:p>
      </dgm:t>
    </dgm:pt>
    <dgm:pt modelId="{1B09F6E0-2B82-4873-84CB-19EF1B3340B5}" type="parTrans" cxnId="{DBD354CF-1B5A-41A7-9D74-8A26B9EE5FA1}">
      <dgm:prSet/>
      <dgm:spPr/>
      <dgm:t>
        <a:bodyPr/>
        <a:lstStyle/>
        <a:p>
          <a:endParaRPr lang="en-SG"/>
        </a:p>
      </dgm:t>
    </dgm:pt>
    <dgm:pt modelId="{A8BEFF9A-AF48-4200-AB66-ED1D0E9A88FC}" type="sibTrans" cxnId="{DBD354CF-1B5A-41A7-9D74-8A26B9EE5FA1}">
      <dgm:prSet/>
      <dgm:spPr/>
      <dgm:t>
        <a:bodyPr/>
        <a:lstStyle/>
        <a:p>
          <a:endParaRPr lang="en-SG"/>
        </a:p>
      </dgm:t>
    </dgm:pt>
    <dgm:pt modelId="{8FF8474E-6149-4AAA-AE9B-658F60CD724E}">
      <dgm:prSet phldrT="[Text]"/>
      <dgm:spPr/>
      <dgm:t>
        <a:bodyPr/>
        <a:lstStyle/>
        <a:p>
          <a:r>
            <a:rPr lang="en-SG" dirty="0"/>
            <a:t>Takes in keywords</a:t>
          </a:r>
        </a:p>
      </dgm:t>
    </dgm:pt>
    <dgm:pt modelId="{AF03BFC3-1EB8-4ACF-B7AC-E60EABE757F6}" type="parTrans" cxnId="{3DD382EC-F571-4646-ABBE-D8963C7571A2}">
      <dgm:prSet/>
      <dgm:spPr/>
      <dgm:t>
        <a:bodyPr/>
        <a:lstStyle/>
        <a:p>
          <a:endParaRPr lang="en-SG"/>
        </a:p>
      </dgm:t>
    </dgm:pt>
    <dgm:pt modelId="{6B0CC30F-07E7-4A4B-B2C9-1EEFE887C147}" type="sibTrans" cxnId="{3DD382EC-F571-4646-ABBE-D8963C7571A2}">
      <dgm:prSet/>
      <dgm:spPr/>
      <dgm:t>
        <a:bodyPr/>
        <a:lstStyle/>
        <a:p>
          <a:endParaRPr lang="en-SG"/>
        </a:p>
      </dgm:t>
    </dgm:pt>
    <dgm:pt modelId="{9BC8389A-B348-41FA-B799-965F449AFCDA}">
      <dgm:prSet phldrT="[Text]"/>
      <dgm:spPr/>
      <dgm:t>
        <a:bodyPr/>
        <a:lstStyle/>
        <a:p>
          <a:r>
            <a:rPr lang="en-SG" dirty="0"/>
            <a:t>Tweet Mine</a:t>
          </a:r>
        </a:p>
      </dgm:t>
    </dgm:pt>
    <dgm:pt modelId="{61F05D63-1FF3-45EF-A6E2-D7C1A382A1A1}" type="parTrans" cxnId="{F5EB4927-C969-4F3A-826B-53499838264D}">
      <dgm:prSet/>
      <dgm:spPr/>
      <dgm:t>
        <a:bodyPr/>
        <a:lstStyle/>
        <a:p>
          <a:endParaRPr lang="en-SG"/>
        </a:p>
      </dgm:t>
    </dgm:pt>
    <dgm:pt modelId="{33837F01-E8D6-440F-9355-C8FB94E3E5CE}" type="sibTrans" cxnId="{F5EB4927-C969-4F3A-826B-53499838264D}">
      <dgm:prSet/>
      <dgm:spPr/>
      <dgm:t>
        <a:bodyPr/>
        <a:lstStyle/>
        <a:p>
          <a:endParaRPr lang="en-SG"/>
        </a:p>
      </dgm:t>
    </dgm:pt>
    <dgm:pt modelId="{10AD9BE1-10CD-4529-9CD7-22D0EC5E0565}">
      <dgm:prSet phldrT="[Text]"/>
      <dgm:spPr/>
      <dgm:t>
        <a:bodyPr/>
        <a:lstStyle/>
        <a:p>
          <a:r>
            <a:rPr lang="en-SG" dirty="0"/>
            <a:t>Returns relevant tweets based on keywords</a:t>
          </a:r>
        </a:p>
      </dgm:t>
    </dgm:pt>
    <dgm:pt modelId="{C0CF75AA-FDE4-4787-83DD-17E164A02F7E}" type="parTrans" cxnId="{0EB4AF3D-AD13-4923-898C-3D8AE52C4481}">
      <dgm:prSet/>
      <dgm:spPr/>
      <dgm:t>
        <a:bodyPr/>
        <a:lstStyle/>
        <a:p>
          <a:endParaRPr lang="en-SG"/>
        </a:p>
      </dgm:t>
    </dgm:pt>
    <dgm:pt modelId="{42C4AB3A-D834-406A-8D6D-D0EDE392F6AF}" type="sibTrans" cxnId="{0EB4AF3D-AD13-4923-898C-3D8AE52C4481}">
      <dgm:prSet/>
      <dgm:spPr/>
      <dgm:t>
        <a:bodyPr/>
        <a:lstStyle/>
        <a:p>
          <a:endParaRPr lang="en-SG"/>
        </a:p>
      </dgm:t>
    </dgm:pt>
    <dgm:pt modelId="{390945D7-DD94-4EBF-840C-3BEDCFDD0CFB}">
      <dgm:prSet phldrT="[Text]"/>
      <dgm:spPr/>
      <dgm:t>
        <a:bodyPr/>
        <a:lstStyle/>
        <a:p>
          <a:r>
            <a:rPr lang="en-SG" dirty="0"/>
            <a:t>Classify Tweets </a:t>
          </a:r>
        </a:p>
      </dgm:t>
    </dgm:pt>
    <dgm:pt modelId="{25C26C81-8882-4151-9045-D7E367F72710}" type="parTrans" cxnId="{076E74FB-D509-4AD4-A7B8-18C1CE5BA472}">
      <dgm:prSet/>
      <dgm:spPr/>
      <dgm:t>
        <a:bodyPr/>
        <a:lstStyle/>
        <a:p>
          <a:endParaRPr lang="en-SG"/>
        </a:p>
      </dgm:t>
    </dgm:pt>
    <dgm:pt modelId="{DDF38E32-36F4-4D1C-B9BC-76D0352C88EC}" type="sibTrans" cxnId="{076E74FB-D509-4AD4-A7B8-18C1CE5BA472}">
      <dgm:prSet/>
      <dgm:spPr/>
      <dgm:t>
        <a:bodyPr/>
        <a:lstStyle/>
        <a:p>
          <a:endParaRPr lang="en-SG"/>
        </a:p>
      </dgm:t>
    </dgm:pt>
    <dgm:pt modelId="{2CABA5AA-0A60-4872-B42D-3FFC0AEDD947}">
      <dgm:prSet phldrT="[Text]"/>
      <dgm:spPr/>
      <dgm:t>
        <a:bodyPr/>
        <a:lstStyle/>
        <a:p>
          <a:r>
            <a:rPr lang="en-SG" dirty="0"/>
            <a:t>Toxic tweets are identified and displayed</a:t>
          </a:r>
        </a:p>
      </dgm:t>
    </dgm:pt>
    <dgm:pt modelId="{A370DCC3-2FAE-4D5D-A0D9-AD4802B60417}" type="parTrans" cxnId="{2C4F7BF9-D3F5-4EC6-B6D9-68FA24927469}">
      <dgm:prSet/>
      <dgm:spPr/>
      <dgm:t>
        <a:bodyPr/>
        <a:lstStyle/>
        <a:p>
          <a:endParaRPr lang="en-SG"/>
        </a:p>
      </dgm:t>
    </dgm:pt>
    <dgm:pt modelId="{02861093-FDE7-4560-88A2-40E10651C9C2}" type="sibTrans" cxnId="{2C4F7BF9-D3F5-4EC6-B6D9-68FA24927469}">
      <dgm:prSet/>
      <dgm:spPr/>
      <dgm:t>
        <a:bodyPr/>
        <a:lstStyle/>
        <a:p>
          <a:endParaRPr lang="en-SG"/>
        </a:p>
      </dgm:t>
    </dgm:pt>
    <dgm:pt modelId="{0E0C9F94-38B7-48C6-965E-C0EBAE88A0D8}">
      <dgm:prSet phldrT="[Text]"/>
      <dgm:spPr/>
      <dgm:t>
        <a:bodyPr/>
        <a:lstStyle/>
        <a:p>
          <a:r>
            <a:rPr lang="en-SG" dirty="0"/>
            <a:t>Topic modelling</a:t>
          </a:r>
        </a:p>
      </dgm:t>
    </dgm:pt>
    <dgm:pt modelId="{DC9E3DE6-A79D-43FC-9899-97FF23E0746E}" type="parTrans" cxnId="{673B964A-256B-4C6F-9109-61EE29D6242B}">
      <dgm:prSet/>
      <dgm:spPr/>
      <dgm:t>
        <a:bodyPr/>
        <a:lstStyle/>
        <a:p>
          <a:endParaRPr lang="en-SG"/>
        </a:p>
      </dgm:t>
    </dgm:pt>
    <dgm:pt modelId="{80F320BA-9220-40D2-9F50-984DB0E027FE}" type="sibTrans" cxnId="{673B964A-256B-4C6F-9109-61EE29D6242B}">
      <dgm:prSet/>
      <dgm:spPr/>
      <dgm:t>
        <a:bodyPr/>
        <a:lstStyle/>
        <a:p>
          <a:endParaRPr lang="en-SG"/>
        </a:p>
      </dgm:t>
    </dgm:pt>
    <dgm:pt modelId="{864AD65C-5E16-4869-82A9-DC1F36ADBE3C}">
      <dgm:prSet phldrT="[Text]" custT="1"/>
      <dgm:spPr/>
      <dgm:t>
        <a:bodyPr/>
        <a:lstStyle/>
        <a:p>
          <a:r>
            <a:rPr lang="en-SG" sz="2000" dirty="0"/>
            <a:t>Top 10 words for 3 topics are displayed</a:t>
          </a:r>
        </a:p>
      </dgm:t>
    </dgm:pt>
    <dgm:pt modelId="{A9C65317-5FB5-4DD8-8F3D-69F533E7AC3E}" type="parTrans" cxnId="{543A8AE5-2167-43F9-9F4C-F712A77876CA}">
      <dgm:prSet/>
      <dgm:spPr/>
      <dgm:t>
        <a:bodyPr/>
        <a:lstStyle/>
        <a:p>
          <a:endParaRPr lang="en-SG"/>
        </a:p>
      </dgm:t>
    </dgm:pt>
    <dgm:pt modelId="{651379A6-E421-45FA-9C21-C7041C3CFF25}" type="sibTrans" cxnId="{543A8AE5-2167-43F9-9F4C-F712A77876CA}">
      <dgm:prSet/>
      <dgm:spPr/>
      <dgm:t>
        <a:bodyPr/>
        <a:lstStyle/>
        <a:p>
          <a:endParaRPr lang="en-SG"/>
        </a:p>
      </dgm:t>
    </dgm:pt>
    <dgm:pt modelId="{55069B00-82F6-4A34-ABCB-FDCB1CDF7823}" type="pres">
      <dgm:prSet presAssocID="{5F78C0D8-0000-4C89-83E1-B7C9D9D8B1C2}" presName="rootnode" presStyleCnt="0">
        <dgm:presLayoutVars>
          <dgm:chMax/>
          <dgm:chPref/>
          <dgm:dir/>
          <dgm:animLvl val="lvl"/>
        </dgm:presLayoutVars>
      </dgm:prSet>
      <dgm:spPr/>
    </dgm:pt>
    <dgm:pt modelId="{A992B0B3-80AE-405B-878F-796A19ED36DD}" type="pres">
      <dgm:prSet presAssocID="{DC376F4E-304C-436A-85E6-E728CF38C495}" presName="composite" presStyleCnt="0"/>
      <dgm:spPr/>
    </dgm:pt>
    <dgm:pt modelId="{BE27B17E-16A7-4AE0-A9AC-C08FD7EC0E58}" type="pres">
      <dgm:prSet presAssocID="{DC376F4E-304C-436A-85E6-E728CF38C495}" presName="bentUpArrow1" presStyleLbl="alignImgPlace1" presStyleIdx="0" presStyleCnt="3"/>
      <dgm:spPr/>
    </dgm:pt>
    <dgm:pt modelId="{AC14A96E-001E-4E75-A8AC-5B5E249AD7AE}" type="pres">
      <dgm:prSet presAssocID="{DC376F4E-304C-436A-85E6-E728CF38C49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C7D57552-7393-4635-A304-FBDFC39CBD7B}" type="pres">
      <dgm:prSet presAssocID="{DC376F4E-304C-436A-85E6-E728CF38C495}" presName="ChildText" presStyleLbl="revTx" presStyleIdx="0" presStyleCnt="4" custScaleX="306662" custLinFactX="14514" custLinFactNeighborX="100000" custLinFactNeighborY="2887">
        <dgm:presLayoutVars>
          <dgm:chMax val="0"/>
          <dgm:chPref val="0"/>
          <dgm:bulletEnabled val="1"/>
        </dgm:presLayoutVars>
      </dgm:prSet>
      <dgm:spPr/>
    </dgm:pt>
    <dgm:pt modelId="{F06A199A-7CC4-4732-84BD-E4A7DED1F2E7}" type="pres">
      <dgm:prSet presAssocID="{A8BEFF9A-AF48-4200-AB66-ED1D0E9A88FC}" presName="sibTrans" presStyleCnt="0"/>
      <dgm:spPr/>
    </dgm:pt>
    <dgm:pt modelId="{35D579DD-EA4A-4308-AC22-A38BFE20DC54}" type="pres">
      <dgm:prSet presAssocID="{9BC8389A-B348-41FA-B799-965F449AFCDA}" presName="composite" presStyleCnt="0"/>
      <dgm:spPr/>
    </dgm:pt>
    <dgm:pt modelId="{E03559D0-3243-49C6-82DF-72CA9AE013F8}" type="pres">
      <dgm:prSet presAssocID="{9BC8389A-B348-41FA-B799-965F449AFCDA}" presName="bentUpArrow1" presStyleLbl="alignImgPlace1" presStyleIdx="1" presStyleCnt="3"/>
      <dgm:spPr/>
    </dgm:pt>
    <dgm:pt modelId="{9B7CFE72-1FB7-4399-B507-CB8344922C71}" type="pres">
      <dgm:prSet presAssocID="{9BC8389A-B348-41FA-B799-965F449AFCD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6360E7EF-A544-437B-A493-6F1DBF0CCDE4}" type="pres">
      <dgm:prSet presAssocID="{9BC8389A-B348-41FA-B799-965F449AFCDA}" presName="ChildText" presStyleLbl="revTx" presStyleIdx="1" presStyleCnt="4" custScaleX="287688" custLinFactX="2165" custLinFactNeighborX="100000" custLinFactNeighborY="-8023">
        <dgm:presLayoutVars>
          <dgm:chMax val="0"/>
          <dgm:chPref val="0"/>
          <dgm:bulletEnabled val="1"/>
        </dgm:presLayoutVars>
      </dgm:prSet>
      <dgm:spPr/>
    </dgm:pt>
    <dgm:pt modelId="{82D0BEBD-7395-45D9-A6C9-267BFBDD16C2}" type="pres">
      <dgm:prSet presAssocID="{33837F01-E8D6-440F-9355-C8FB94E3E5CE}" presName="sibTrans" presStyleCnt="0"/>
      <dgm:spPr/>
    </dgm:pt>
    <dgm:pt modelId="{BF6C7614-2D2F-4BFA-BC82-264D786D0B05}" type="pres">
      <dgm:prSet presAssocID="{390945D7-DD94-4EBF-840C-3BEDCFDD0CFB}" presName="composite" presStyleCnt="0"/>
      <dgm:spPr/>
    </dgm:pt>
    <dgm:pt modelId="{44AB13CB-D1C6-4CF5-8994-8901A121F506}" type="pres">
      <dgm:prSet presAssocID="{390945D7-DD94-4EBF-840C-3BEDCFDD0CFB}" presName="bentUpArrow1" presStyleLbl="alignImgPlace1" presStyleIdx="2" presStyleCnt="3"/>
      <dgm:spPr/>
    </dgm:pt>
    <dgm:pt modelId="{331DFBA8-C83F-454B-81DA-449814727E4F}" type="pres">
      <dgm:prSet presAssocID="{390945D7-DD94-4EBF-840C-3BEDCFDD0CFB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9F4CE9FF-20CD-4AE1-9229-09F000D38DAF}" type="pres">
      <dgm:prSet presAssocID="{390945D7-DD94-4EBF-840C-3BEDCFDD0CFB}" presName="ChildText" presStyleLbl="revTx" presStyleIdx="2" presStyleCnt="4" custScaleX="322844" custScaleY="76192" custLinFactX="23496" custLinFactNeighborX="100000" custLinFactNeighborY="-1948">
        <dgm:presLayoutVars>
          <dgm:chMax val="0"/>
          <dgm:chPref val="0"/>
          <dgm:bulletEnabled val="1"/>
        </dgm:presLayoutVars>
      </dgm:prSet>
      <dgm:spPr/>
    </dgm:pt>
    <dgm:pt modelId="{0E1D6E22-F3AF-4D7D-8DB7-B8FBCC532841}" type="pres">
      <dgm:prSet presAssocID="{DDF38E32-36F4-4D1C-B9BC-76D0352C88EC}" presName="sibTrans" presStyleCnt="0"/>
      <dgm:spPr/>
    </dgm:pt>
    <dgm:pt modelId="{AF20491A-59D0-4CA1-A45D-5874B391574E}" type="pres">
      <dgm:prSet presAssocID="{0E0C9F94-38B7-48C6-965E-C0EBAE88A0D8}" presName="composite" presStyleCnt="0"/>
      <dgm:spPr/>
    </dgm:pt>
    <dgm:pt modelId="{6BC35AB8-3C93-4B52-B460-6C68725626A5}" type="pres">
      <dgm:prSet presAssocID="{0E0C9F94-38B7-48C6-965E-C0EBAE88A0D8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5486A95F-9F16-4C0B-B933-DAFCDF8869A5}" type="pres">
      <dgm:prSet presAssocID="{0E0C9F94-38B7-48C6-965E-C0EBAE88A0D8}" presName="FinalChildText" presStyleLbl="revTx" presStyleIdx="3" presStyleCnt="4" custScaleX="247690" custScaleY="92086" custLinFactX="34247" custLinFactNeighborX="100000" custLinFactNeighborY="8660">
        <dgm:presLayoutVars>
          <dgm:chMax val="0"/>
          <dgm:chPref val="0"/>
          <dgm:bulletEnabled val="1"/>
        </dgm:presLayoutVars>
      </dgm:prSet>
      <dgm:spPr/>
    </dgm:pt>
  </dgm:ptLst>
  <dgm:cxnLst>
    <dgm:cxn modelId="{F5EB4927-C969-4F3A-826B-53499838264D}" srcId="{5F78C0D8-0000-4C89-83E1-B7C9D9D8B1C2}" destId="{9BC8389A-B348-41FA-B799-965F449AFCDA}" srcOrd="1" destOrd="0" parTransId="{61F05D63-1FF3-45EF-A6E2-D7C1A382A1A1}" sibTransId="{33837F01-E8D6-440F-9355-C8FB94E3E5CE}"/>
    <dgm:cxn modelId="{0EB4AF3D-AD13-4923-898C-3D8AE52C4481}" srcId="{9BC8389A-B348-41FA-B799-965F449AFCDA}" destId="{10AD9BE1-10CD-4529-9CD7-22D0EC5E0565}" srcOrd="0" destOrd="0" parTransId="{C0CF75AA-FDE4-4787-83DD-17E164A02F7E}" sibTransId="{42C4AB3A-D834-406A-8D6D-D0EDE392F6AF}"/>
    <dgm:cxn modelId="{27D4A85F-57E4-443A-A697-A76381B60D83}" type="presOf" srcId="{5F78C0D8-0000-4C89-83E1-B7C9D9D8B1C2}" destId="{55069B00-82F6-4A34-ABCB-FDCB1CDF7823}" srcOrd="0" destOrd="0" presId="urn:microsoft.com/office/officeart/2005/8/layout/StepDownProcess"/>
    <dgm:cxn modelId="{8E348A64-8A17-4523-85A6-D383A9FDEAD0}" type="presOf" srcId="{9BC8389A-B348-41FA-B799-965F449AFCDA}" destId="{9B7CFE72-1FB7-4399-B507-CB8344922C71}" srcOrd="0" destOrd="0" presId="urn:microsoft.com/office/officeart/2005/8/layout/StepDownProcess"/>
    <dgm:cxn modelId="{3EA55567-7D71-41E7-B7AC-96DA8C0F3DF9}" type="presOf" srcId="{0E0C9F94-38B7-48C6-965E-C0EBAE88A0D8}" destId="{6BC35AB8-3C93-4B52-B460-6C68725626A5}" srcOrd="0" destOrd="0" presId="urn:microsoft.com/office/officeart/2005/8/layout/StepDownProcess"/>
    <dgm:cxn modelId="{673B964A-256B-4C6F-9109-61EE29D6242B}" srcId="{5F78C0D8-0000-4C89-83E1-B7C9D9D8B1C2}" destId="{0E0C9F94-38B7-48C6-965E-C0EBAE88A0D8}" srcOrd="3" destOrd="0" parTransId="{DC9E3DE6-A79D-43FC-9899-97FF23E0746E}" sibTransId="{80F320BA-9220-40D2-9F50-984DB0E027FE}"/>
    <dgm:cxn modelId="{DDA4B455-0E52-4E17-84F8-27101482A98D}" type="presOf" srcId="{DC376F4E-304C-436A-85E6-E728CF38C495}" destId="{AC14A96E-001E-4E75-A8AC-5B5E249AD7AE}" srcOrd="0" destOrd="0" presId="urn:microsoft.com/office/officeart/2005/8/layout/StepDownProcess"/>
    <dgm:cxn modelId="{538C198B-9119-483E-BA4D-E5CEC0417C9F}" type="presOf" srcId="{864AD65C-5E16-4869-82A9-DC1F36ADBE3C}" destId="{5486A95F-9F16-4C0B-B933-DAFCDF8869A5}" srcOrd="0" destOrd="0" presId="urn:microsoft.com/office/officeart/2005/8/layout/StepDownProcess"/>
    <dgm:cxn modelId="{579F70AA-72BE-46C0-8EFB-395F7612EC4F}" type="presOf" srcId="{8FF8474E-6149-4AAA-AE9B-658F60CD724E}" destId="{C7D57552-7393-4635-A304-FBDFC39CBD7B}" srcOrd="0" destOrd="0" presId="urn:microsoft.com/office/officeart/2005/8/layout/StepDownProcess"/>
    <dgm:cxn modelId="{2C38BAC9-9B7F-4CEE-A07F-AD7CB1871BEE}" type="presOf" srcId="{10AD9BE1-10CD-4529-9CD7-22D0EC5E0565}" destId="{6360E7EF-A544-437B-A493-6F1DBF0CCDE4}" srcOrd="0" destOrd="0" presId="urn:microsoft.com/office/officeart/2005/8/layout/StepDownProcess"/>
    <dgm:cxn modelId="{DBD354CF-1B5A-41A7-9D74-8A26B9EE5FA1}" srcId="{5F78C0D8-0000-4C89-83E1-B7C9D9D8B1C2}" destId="{DC376F4E-304C-436A-85E6-E728CF38C495}" srcOrd="0" destOrd="0" parTransId="{1B09F6E0-2B82-4873-84CB-19EF1B3340B5}" sibTransId="{A8BEFF9A-AF48-4200-AB66-ED1D0E9A88FC}"/>
    <dgm:cxn modelId="{C232E7D1-6474-42C6-A2D2-F4EB77D13B89}" type="presOf" srcId="{390945D7-DD94-4EBF-840C-3BEDCFDD0CFB}" destId="{331DFBA8-C83F-454B-81DA-449814727E4F}" srcOrd="0" destOrd="0" presId="urn:microsoft.com/office/officeart/2005/8/layout/StepDownProcess"/>
    <dgm:cxn modelId="{A8996AD2-CE4B-4823-968A-01AC46E10C50}" type="presOf" srcId="{2CABA5AA-0A60-4872-B42D-3FFC0AEDD947}" destId="{9F4CE9FF-20CD-4AE1-9229-09F000D38DAF}" srcOrd="0" destOrd="0" presId="urn:microsoft.com/office/officeart/2005/8/layout/StepDownProcess"/>
    <dgm:cxn modelId="{543A8AE5-2167-43F9-9F4C-F712A77876CA}" srcId="{0E0C9F94-38B7-48C6-965E-C0EBAE88A0D8}" destId="{864AD65C-5E16-4869-82A9-DC1F36ADBE3C}" srcOrd="0" destOrd="0" parTransId="{A9C65317-5FB5-4DD8-8F3D-69F533E7AC3E}" sibTransId="{651379A6-E421-45FA-9C21-C7041C3CFF25}"/>
    <dgm:cxn modelId="{3DD382EC-F571-4646-ABBE-D8963C7571A2}" srcId="{DC376F4E-304C-436A-85E6-E728CF38C495}" destId="{8FF8474E-6149-4AAA-AE9B-658F60CD724E}" srcOrd="0" destOrd="0" parTransId="{AF03BFC3-1EB8-4ACF-B7AC-E60EABE757F6}" sibTransId="{6B0CC30F-07E7-4A4B-B2C9-1EEFE887C147}"/>
    <dgm:cxn modelId="{2C4F7BF9-D3F5-4EC6-B6D9-68FA24927469}" srcId="{390945D7-DD94-4EBF-840C-3BEDCFDD0CFB}" destId="{2CABA5AA-0A60-4872-B42D-3FFC0AEDD947}" srcOrd="0" destOrd="0" parTransId="{A370DCC3-2FAE-4D5D-A0D9-AD4802B60417}" sibTransId="{02861093-FDE7-4560-88A2-40E10651C9C2}"/>
    <dgm:cxn modelId="{076E74FB-D509-4AD4-A7B8-18C1CE5BA472}" srcId="{5F78C0D8-0000-4C89-83E1-B7C9D9D8B1C2}" destId="{390945D7-DD94-4EBF-840C-3BEDCFDD0CFB}" srcOrd="2" destOrd="0" parTransId="{25C26C81-8882-4151-9045-D7E367F72710}" sibTransId="{DDF38E32-36F4-4D1C-B9BC-76D0352C88EC}"/>
    <dgm:cxn modelId="{BB16FB7F-129A-48A7-86D4-0D0380D405BC}" type="presParOf" srcId="{55069B00-82F6-4A34-ABCB-FDCB1CDF7823}" destId="{A992B0B3-80AE-405B-878F-796A19ED36DD}" srcOrd="0" destOrd="0" presId="urn:microsoft.com/office/officeart/2005/8/layout/StepDownProcess"/>
    <dgm:cxn modelId="{EB62DEAB-0473-4A65-BA5C-23E18D4CC56F}" type="presParOf" srcId="{A992B0B3-80AE-405B-878F-796A19ED36DD}" destId="{BE27B17E-16A7-4AE0-A9AC-C08FD7EC0E58}" srcOrd="0" destOrd="0" presId="urn:microsoft.com/office/officeart/2005/8/layout/StepDownProcess"/>
    <dgm:cxn modelId="{46671C6C-9CE9-4041-B99E-708C59C324D9}" type="presParOf" srcId="{A992B0B3-80AE-405B-878F-796A19ED36DD}" destId="{AC14A96E-001E-4E75-A8AC-5B5E249AD7AE}" srcOrd="1" destOrd="0" presId="urn:microsoft.com/office/officeart/2005/8/layout/StepDownProcess"/>
    <dgm:cxn modelId="{4D61262E-525B-4F9B-889B-DD782783FE68}" type="presParOf" srcId="{A992B0B3-80AE-405B-878F-796A19ED36DD}" destId="{C7D57552-7393-4635-A304-FBDFC39CBD7B}" srcOrd="2" destOrd="0" presId="urn:microsoft.com/office/officeart/2005/8/layout/StepDownProcess"/>
    <dgm:cxn modelId="{134508CC-4F13-4BA7-A14F-25140AE5C9A7}" type="presParOf" srcId="{55069B00-82F6-4A34-ABCB-FDCB1CDF7823}" destId="{F06A199A-7CC4-4732-84BD-E4A7DED1F2E7}" srcOrd="1" destOrd="0" presId="urn:microsoft.com/office/officeart/2005/8/layout/StepDownProcess"/>
    <dgm:cxn modelId="{239BDBF2-ECF2-443C-85CA-BDDD44F746B6}" type="presParOf" srcId="{55069B00-82F6-4A34-ABCB-FDCB1CDF7823}" destId="{35D579DD-EA4A-4308-AC22-A38BFE20DC54}" srcOrd="2" destOrd="0" presId="urn:microsoft.com/office/officeart/2005/8/layout/StepDownProcess"/>
    <dgm:cxn modelId="{CC1C1692-6D64-4356-AE77-EB646B02E48C}" type="presParOf" srcId="{35D579DD-EA4A-4308-AC22-A38BFE20DC54}" destId="{E03559D0-3243-49C6-82DF-72CA9AE013F8}" srcOrd="0" destOrd="0" presId="urn:microsoft.com/office/officeart/2005/8/layout/StepDownProcess"/>
    <dgm:cxn modelId="{AABEAFA3-3DB7-4190-94D3-7BA1C5610DA4}" type="presParOf" srcId="{35D579DD-EA4A-4308-AC22-A38BFE20DC54}" destId="{9B7CFE72-1FB7-4399-B507-CB8344922C71}" srcOrd="1" destOrd="0" presId="urn:microsoft.com/office/officeart/2005/8/layout/StepDownProcess"/>
    <dgm:cxn modelId="{909787DB-F3AB-4E77-BB6C-AC9FCEC164D2}" type="presParOf" srcId="{35D579DD-EA4A-4308-AC22-A38BFE20DC54}" destId="{6360E7EF-A544-437B-A493-6F1DBF0CCDE4}" srcOrd="2" destOrd="0" presId="urn:microsoft.com/office/officeart/2005/8/layout/StepDownProcess"/>
    <dgm:cxn modelId="{580FF7EF-7156-4D7B-BDE9-69352E63C737}" type="presParOf" srcId="{55069B00-82F6-4A34-ABCB-FDCB1CDF7823}" destId="{82D0BEBD-7395-45D9-A6C9-267BFBDD16C2}" srcOrd="3" destOrd="0" presId="urn:microsoft.com/office/officeart/2005/8/layout/StepDownProcess"/>
    <dgm:cxn modelId="{B87DAF4A-DE70-4358-8609-C49CD56D2ED3}" type="presParOf" srcId="{55069B00-82F6-4A34-ABCB-FDCB1CDF7823}" destId="{BF6C7614-2D2F-4BFA-BC82-264D786D0B05}" srcOrd="4" destOrd="0" presId="urn:microsoft.com/office/officeart/2005/8/layout/StepDownProcess"/>
    <dgm:cxn modelId="{0CDA41F0-BB1D-4DE1-8E0E-76580FA1828C}" type="presParOf" srcId="{BF6C7614-2D2F-4BFA-BC82-264D786D0B05}" destId="{44AB13CB-D1C6-4CF5-8994-8901A121F506}" srcOrd="0" destOrd="0" presId="urn:microsoft.com/office/officeart/2005/8/layout/StepDownProcess"/>
    <dgm:cxn modelId="{61ABB1C7-6A51-4825-9DA2-573A34D3B4FD}" type="presParOf" srcId="{BF6C7614-2D2F-4BFA-BC82-264D786D0B05}" destId="{331DFBA8-C83F-454B-81DA-449814727E4F}" srcOrd="1" destOrd="0" presId="urn:microsoft.com/office/officeart/2005/8/layout/StepDownProcess"/>
    <dgm:cxn modelId="{82B8F154-1BD2-407D-919B-B086996E489A}" type="presParOf" srcId="{BF6C7614-2D2F-4BFA-BC82-264D786D0B05}" destId="{9F4CE9FF-20CD-4AE1-9229-09F000D38DAF}" srcOrd="2" destOrd="0" presId="urn:microsoft.com/office/officeart/2005/8/layout/StepDownProcess"/>
    <dgm:cxn modelId="{DBB54797-E78F-4BCC-A758-F251C33CA497}" type="presParOf" srcId="{55069B00-82F6-4A34-ABCB-FDCB1CDF7823}" destId="{0E1D6E22-F3AF-4D7D-8DB7-B8FBCC532841}" srcOrd="5" destOrd="0" presId="urn:microsoft.com/office/officeart/2005/8/layout/StepDownProcess"/>
    <dgm:cxn modelId="{4E8B27E6-A1DC-428A-A73F-54902AFCED55}" type="presParOf" srcId="{55069B00-82F6-4A34-ABCB-FDCB1CDF7823}" destId="{AF20491A-59D0-4CA1-A45D-5874B391574E}" srcOrd="6" destOrd="0" presId="urn:microsoft.com/office/officeart/2005/8/layout/StepDownProcess"/>
    <dgm:cxn modelId="{FD296A8D-61F9-46AF-B650-A7E1C45186AA}" type="presParOf" srcId="{AF20491A-59D0-4CA1-A45D-5874B391574E}" destId="{6BC35AB8-3C93-4B52-B460-6C68725626A5}" srcOrd="0" destOrd="0" presId="urn:microsoft.com/office/officeart/2005/8/layout/StepDownProcess"/>
    <dgm:cxn modelId="{EEA9B888-CBAA-4A9F-803A-C9F523D1CEA0}" type="presParOf" srcId="{AF20491A-59D0-4CA1-A45D-5874B391574E}" destId="{5486A95F-9F16-4C0B-B933-DAFCDF8869A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20FF09-4F3A-43F5-8787-B72BDA0B3112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87667AC5-2B7D-48C7-B01C-4B574620F328}">
      <dgm:prSet phldrT="[Text]"/>
      <dgm:spPr/>
      <dgm:t>
        <a:bodyPr/>
        <a:lstStyle/>
        <a:p>
          <a:r>
            <a:rPr lang="en-SG" dirty="0"/>
            <a:t>Data</a:t>
          </a:r>
        </a:p>
      </dgm:t>
    </dgm:pt>
    <dgm:pt modelId="{F1692F45-97A8-4FBA-9B4C-F87AF485A8C0}" type="parTrans" cxnId="{42005F99-C132-4E27-85F9-7D208EE592AE}">
      <dgm:prSet/>
      <dgm:spPr/>
      <dgm:t>
        <a:bodyPr/>
        <a:lstStyle/>
        <a:p>
          <a:endParaRPr lang="en-SG"/>
        </a:p>
      </dgm:t>
    </dgm:pt>
    <dgm:pt modelId="{8328E8F3-01E3-494A-AEB1-C285F22EE158}" type="sibTrans" cxnId="{42005F99-C132-4E27-85F9-7D208EE592AE}">
      <dgm:prSet/>
      <dgm:spPr/>
      <dgm:t>
        <a:bodyPr/>
        <a:lstStyle/>
        <a:p>
          <a:endParaRPr lang="en-SG"/>
        </a:p>
      </dgm:t>
    </dgm:pt>
    <dgm:pt modelId="{C19A5861-10D7-4EEA-8293-E7182536B229}">
      <dgm:prSet phldrT="[Text]"/>
      <dgm:spPr/>
      <dgm:t>
        <a:bodyPr/>
        <a:lstStyle/>
        <a:p>
          <a:r>
            <a:rPr lang="en-SG" dirty="0"/>
            <a:t>Dataset human labelled for toxicity is used as ground truth</a:t>
          </a:r>
        </a:p>
      </dgm:t>
    </dgm:pt>
    <dgm:pt modelId="{22CDDEC1-4F45-4E43-8949-3A409AE533BC}" type="parTrans" cxnId="{19BEE3DB-6EEC-4C6B-9D3C-B2E7CA0FB958}">
      <dgm:prSet/>
      <dgm:spPr/>
      <dgm:t>
        <a:bodyPr/>
        <a:lstStyle/>
        <a:p>
          <a:endParaRPr lang="en-SG"/>
        </a:p>
      </dgm:t>
    </dgm:pt>
    <dgm:pt modelId="{35EA9CFE-6DC5-4AF1-96AA-D679746A0250}" type="sibTrans" cxnId="{19BEE3DB-6EEC-4C6B-9D3C-B2E7CA0FB958}">
      <dgm:prSet/>
      <dgm:spPr/>
      <dgm:t>
        <a:bodyPr/>
        <a:lstStyle/>
        <a:p>
          <a:endParaRPr lang="en-SG"/>
        </a:p>
      </dgm:t>
    </dgm:pt>
    <dgm:pt modelId="{78453851-AF25-44BF-B69D-D195EB7F19AC}">
      <dgm:prSet phldrT="[Text]"/>
      <dgm:spPr/>
      <dgm:t>
        <a:bodyPr/>
        <a:lstStyle/>
        <a:p>
          <a:r>
            <a:rPr lang="en-SG" dirty="0"/>
            <a:t>Model optimisation</a:t>
          </a:r>
        </a:p>
      </dgm:t>
    </dgm:pt>
    <dgm:pt modelId="{EC3FC5D7-97EB-4460-890D-ACE86298760A}" type="parTrans" cxnId="{38C35191-68D2-4511-9674-FCE46AE902E0}">
      <dgm:prSet/>
      <dgm:spPr/>
      <dgm:t>
        <a:bodyPr/>
        <a:lstStyle/>
        <a:p>
          <a:endParaRPr lang="en-SG"/>
        </a:p>
      </dgm:t>
    </dgm:pt>
    <dgm:pt modelId="{4D7AFA3F-704B-4D35-9F0A-35CB719AAFC8}" type="sibTrans" cxnId="{38C35191-68D2-4511-9674-FCE46AE902E0}">
      <dgm:prSet/>
      <dgm:spPr/>
      <dgm:t>
        <a:bodyPr/>
        <a:lstStyle/>
        <a:p>
          <a:endParaRPr lang="en-SG"/>
        </a:p>
      </dgm:t>
    </dgm:pt>
    <dgm:pt modelId="{174BA14C-FE05-4E8E-B947-8D6B051B68BF}">
      <dgm:prSet phldrT="[Text]"/>
      <dgm:spPr/>
      <dgm:t>
        <a:bodyPr/>
        <a:lstStyle/>
        <a:p>
          <a:r>
            <a:rPr lang="en-SG" dirty="0"/>
            <a:t>Different machine learning model is tested and optimised</a:t>
          </a:r>
        </a:p>
      </dgm:t>
    </dgm:pt>
    <dgm:pt modelId="{C3A11AE7-FA0D-4687-8459-74859693FE8F}" type="parTrans" cxnId="{A8A435F5-2450-460E-AEF1-9088C65C0CEF}">
      <dgm:prSet/>
      <dgm:spPr/>
      <dgm:t>
        <a:bodyPr/>
        <a:lstStyle/>
        <a:p>
          <a:endParaRPr lang="en-SG"/>
        </a:p>
      </dgm:t>
    </dgm:pt>
    <dgm:pt modelId="{69B9825D-91F2-4E72-A1E9-2D826740ADED}" type="sibTrans" cxnId="{A8A435F5-2450-460E-AEF1-9088C65C0CEF}">
      <dgm:prSet/>
      <dgm:spPr/>
      <dgm:t>
        <a:bodyPr/>
        <a:lstStyle/>
        <a:p>
          <a:endParaRPr lang="en-SG"/>
        </a:p>
      </dgm:t>
    </dgm:pt>
    <dgm:pt modelId="{D835BD60-8665-469B-9FFF-FCD56D571FD2}">
      <dgm:prSet phldrT="[Text]"/>
      <dgm:spPr/>
      <dgm:t>
        <a:bodyPr/>
        <a:lstStyle/>
        <a:p>
          <a:r>
            <a:rPr lang="en-SG" dirty="0"/>
            <a:t>Fusion model with the best performance is selected</a:t>
          </a:r>
        </a:p>
      </dgm:t>
    </dgm:pt>
    <dgm:pt modelId="{2DF9871D-DF39-48FB-A320-20D348FF8099}" type="parTrans" cxnId="{846912DA-C24C-4A6E-AC4A-B3B546EF7A7B}">
      <dgm:prSet/>
      <dgm:spPr/>
      <dgm:t>
        <a:bodyPr/>
        <a:lstStyle/>
        <a:p>
          <a:endParaRPr lang="en-SG"/>
        </a:p>
      </dgm:t>
    </dgm:pt>
    <dgm:pt modelId="{CC673E59-FFCA-497B-B442-6BB4F5CBC963}" type="sibTrans" cxnId="{846912DA-C24C-4A6E-AC4A-B3B546EF7A7B}">
      <dgm:prSet/>
      <dgm:spPr/>
      <dgm:t>
        <a:bodyPr/>
        <a:lstStyle/>
        <a:p>
          <a:endParaRPr lang="en-SG"/>
        </a:p>
      </dgm:t>
    </dgm:pt>
    <dgm:pt modelId="{FB18E871-976E-470B-9FC2-F7415C4F6A27}">
      <dgm:prSet phldrT="[Text]"/>
      <dgm:spPr/>
      <dgm:t>
        <a:bodyPr/>
        <a:lstStyle/>
        <a:p>
          <a:r>
            <a:rPr lang="en-SG" dirty="0"/>
            <a:t>Tweet Classification</a:t>
          </a:r>
        </a:p>
      </dgm:t>
    </dgm:pt>
    <dgm:pt modelId="{44783DDA-F769-469E-B955-1A625122A563}" type="parTrans" cxnId="{25FF9520-DE16-4DCD-A73B-6F8A2090F35B}">
      <dgm:prSet/>
      <dgm:spPr/>
      <dgm:t>
        <a:bodyPr/>
        <a:lstStyle/>
        <a:p>
          <a:endParaRPr lang="en-SG"/>
        </a:p>
      </dgm:t>
    </dgm:pt>
    <dgm:pt modelId="{56C498C5-4749-4197-AC67-FCDC4DE27D4E}" type="sibTrans" cxnId="{25FF9520-DE16-4DCD-A73B-6F8A2090F35B}">
      <dgm:prSet/>
      <dgm:spPr/>
      <dgm:t>
        <a:bodyPr/>
        <a:lstStyle/>
        <a:p>
          <a:endParaRPr lang="en-SG"/>
        </a:p>
      </dgm:t>
    </dgm:pt>
    <dgm:pt modelId="{AC1CCAE5-980A-4BAA-A3A9-086147025157}">
      <dgm:prSet phldrT="[Text]"/>
      <dgm:spPr/>
      <dgm:t>
        <a:bodyPr/>
        <a:lstStyle/>
        <a:p>
          <a:r>
            <a:rPr lang="en-SG" dirty="0"/>
            <a:t>Tweets crawled from Twitter are classified using model</a:t>
          </a:r>
        </a:p>
      </dgm:t>
    </dgm:pt>
    <dgm:pt modelId="{F4267CFC-CDDF-42A7-AC16-675459557E66}" type="parTrans" cxnId="{92CEBD22-0161-4C8E-A0C3-427D1D4056C0}">
      <dgm:prSet/>
      <dgm:spPr/>
      <dgm:t>
        <a:bodyPr/>
        <a:lstStyle/>
        <a:p>
          <a:endParaRPr lang="en-SG"/>
        </a:p>
      </dgm:t>
    </dgm:pt>
    <dgm:pt modelId="{8CF3F2B5-53A0-4B1D-B3E2-F79E4EFC4517}" type="sibTrans" cxnId="{92CEBD22-0161-4C8E-A0C3-427D1D4056C0}">
      <dgm:prSet/>
      <dgm:spPr/>
      <dgm:t>
        <a:bodyPr/>
        <a:lstStyle/>
        <a:p>
          <a:endParaRPr lang="en-SG"/>
        </a:p>
      </dgm:t>
    </dgm:pt>
    <dgm:pt modelId="{4F790F99-DAD2-450A-94AE-AA364BA3DF84}">
      <dgm:prSet phldrT="[Text]"/>
      <dgm:spPr/>
      <dgm:t>
        <a:bodyPr/>
        <a:lstStyle/>
        <a:p>
          <a:r>
            <a:rPr lang="en-SG" dirty="0"/>
            <a:t>Manual inspection of tweets and their classification for accuracy</a:t>
          </a:r>
        </a:p>
      </dgm:t>
    </dgm:pt>
    <dgm:pt modelId="{CAD4CC99-D211-4BED-BFD2-05A2FBF24EA2}" type="parTrans" cxnId="{2A5B001C-0B42-4BD1-9C50-F6672A9A1D4A}">
      <dgm:prSet/>
      <dgm:spPr/>
      <dgm:t>
        <a:bodyPr/>
        <a:lstStyle/>
        <a:p>
          <a:endParaRPr lang="en-SG"/>
        </a:p>
      </dgm:t>
    </dgm:pt>
    <dgm:pt modelId="{B450C767-C201-4900-96EE-11BBFDA8054D}" type="sibTrans" cxnId="{2A5B001C-0B42-4BD1-9C50-F6672A9A1D4A}">
      <dgm:prSet/>
      <dgm:spPr/>
      <dgm:t>
        <a:bodyPr/>
        <a:lstStyle/>
        <a:p>
          <a:endParaRPr lang="en-SG"/>
        </a:p>
      </dgm:t>
    </dgm:pt>
    <dgm:pt modelId="{21AE930D-B3B8-4B6F-A531-146FF5211D49}">
      <dgm:prSet phldrT="[Text]"/>
      <dgm:spPr/>
      <dgm:t>
        <a:bodyPr/>
        <a:lstStyle/>
        <a:p>
          <a:r>
            <a:rPr lang="en-SG" dirty="0"/>
            <a:t>Pre-processing to remove URLs, IP addresses, and other standard pre-processing steps</a:t>
          </a:r>
        </a:p>
      </dgm:t>
    </dgm:pt>
    <dgm:pt modelId="{0040B62C-D151-42AC-ABF4-6C27F5DBE22C}" type="parTrans" cxnId="{7C4897AC-B2F1-4D3A-AE41-C0C181AFA0E1}">
      <dgm:prSet/>
      <dgm:spPr/>
      <dgm:t>
        <a:bodyPr/>
        <a:lstStyle/>
        <a:p>
          <a:endParaRPr lang="en-SG"/>
        </a:p>
      </dgm:t>
    </dgm:pt>
    <dgm:pt modelId="{83C51AD3-F825-4F40-85B3-544231E72F46}" type="sibTrans" cxnId="{7C4897AC-B2F1-4D3A-AE41-C0C181AFA0E1}">
      <dgm:prSet/>
      <dgm:spPr/>
      <dgm:t>
        <a:bodyPr/>
        <a:lstStyle/>
        <a:p>
          <a:endParaRPr lang="en-SG"/>
        </a:p>
      </dgm:t>
    </dgm:pt>
    <dgm:pt modelId="{36B4C4DB-CEEA-458B-B2F0-A100C39D9A7B}">
      <dgm:prSet phldrT="[Text]"/>
      <dgm:spPr/>
      <dgm:t>
        <a:bodyPr/>
        <a:lstStyle/>
        <a:p>
          <a:r>
            <a:rPr lang="en-SG" dirty="0"/>
            <a:t>Validation accuracy of 89.8%</a:t>
          </a:r>
        </a:p>
      </dgm:t>
    </dgm:pt>
    <dgm:pt modelId="{E4D8A66E-8C9C-4E52-A034-383CFFB0F31A}" type="parTrans" cxnId="{672227D2-BEFA-4E80-9AF1-59578731D45C}">
      <dgm:prSet/>
      <dgm:spPr/>
      <dgm:t>
        <a:bodyPr/>
        <a:lstStyle/>
        <a:p>
          <a:endParaRPr lang="en-SG"/>
        </a:p>
      </dgm:t>
    </dgm:pt>
    <dgm:pt modelId="{9C85E77E-0FB1-419E-810D-E857D1DD0265}" type="sibTrans" cxnId="{672227D2-BEFA-4E80-9AF1-59578731D45C}">
      <dgm:prSet/>
      <dgm:spPr/>
      <dgm:t>
        <a:bodyPr/>
        <a:lstStyle/>
        <a:p>
          <a:endParaRPr lang="en-SG"/>
        </a:p>
      </dgm:t>
    </dgm:pt>
    <dgm:pt modelId="{CB4AC52F-FD14-423A-B626-B07CD8A383D2}" type="pres">
      <dgm:prSet presAssocID="{BC20FF09-4F3A-43F5-8787-B72BDA0B3112}" presName="linearFlow" presStyleCnt="0">
        <dgm:presLayoutVars>
          <dgm:dir/>
          <dgm:animLvl val="lvl"/>
          <dgm:resizeHandles val="exact"/>
        </dgm:presLayoutVars>
      </dgm:prSet>
      <dgm:spPr/>
    </dgm:pt>
    <dgm:pt modelId="{EBC1811B-A23D-4B64-B445-7BEDD7034641}" type="pres">
      <dgm:prSet presAssocID="{87667AC5-2B7D-48C7-B01C-4B574620F328}" presName="composite" presStyleCnt="0"/>
      <dgm:spPr/>
    </dgm:pt>
    <dgm:pt modelId="{5700C404-1D69-4A9C-A169-A76D8848C5B7}" type="pres">
      <dgm:prSet presAssocID="{87667AC5-2B7D-48C7-B01C-4B574620F32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5357888-4F8A-4356-9B80-56D72DAFD352}" type="pres">
      <dgm:prSet presAssocID="{87667AC5-2B7D-48C7-B01C-4B574620F328}" presName="descendantText" presStyleLbl="alignAcc1" presStyleIdx="0" presStyleCnt="3">
        <dgm:presLayoutVars>
          <dgm:bulletEnabled val="1"/>
        </dgm:presLayoutVars>
      </dgm:prSet>
      <dgm:spPr/>
    </dgm:pt>
    <dgm:pt modelId="{454449DA-A7B9-48B1-8E92-BD733D6537D7}" type="pres">
      <dgm:prSet presAssocID="{8328E8F3-01E3-494A-AEB1-C285F22EE158}" presName="sp" presStyleCnt="0"/>
      <dgm:spPr/>
    </dgm:pt>
    <dgm:pt modelId="{D5B81D06-088E-4CAB-9328-8E15BD1AA473}" type="pres">
      <dgm:prSet presAssocID="{78453851-AF25-44BF-B69D-D195EB7F19AC}" presName="composite" presStyleCnt="0"/>
      <dgm:spPr/>
    </dgm:pt>
    <dgm:pt modelId="{1AD3E62D-9A42-4563-8821-68E929DD53BD}" type="pres">
      <dgm:prSet presAssocID="{78453851-AF25-44BF-B69D-D195EB7F19A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998FCFD-0C07-483E-B2F1-37E98ADDAD49}" type="pres">
      <dgm:prSet presAssocID="{78453851-AF25-44BF-B69D-D195EB7F19AC}" presName="descendantText" presStyleLbl="alignAcc1" presStyleIdx="1" presStyleCnt="3">
        <dgm:presLayoutVars>
          <dgm:bulletEnabled val="1"/>
        </dgm:presLayoutVars>
      </dgm:prSet>
      <dgm:spPr/>
    </dgm:pt>
    <dgm:pt modelId="{6946AC52-7519-4461-9476-020EB84EEF34}" type="pres">
      <dgm:prSet presAssocID="{4D7AFA3F-704B-4D35-9F0A-35CB719AAFC8}" presName="sp" presStyleCnt="0"/>
      <dgm:spPr/>
    </dgm:pt>
    <dgm:pt modelId="{3ED6DAE7-69DB-49D5-A952-605FA0FAD09C}" type="pres">
      <dgm:prSet presAssocID="{FB18E871-976E-470B-9FC2-F7415C4F6A27}" presName="composite" presStyleCnt="0"/>
      <dgm:spPr/>
    </dgm:pt>
    <dgm:pt modelId="{BD542F24-AA29-4A85-AF76-210ECB0CD0BB}" type="pres">
      <dgm:prSet presAssocID="{FB18E871-976E-470B-9FC2-F7415C4F6A2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F69FB18-0B4D-4C5B-8495-940920C55E64}" type="pres">
      <dgm:prSet presAssocID="{FB18E871-976E-470B-9FC2-F7415C4F6A2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A5B001C-0B42-4BD1-9C50-F6672A9A1D4A}" srcId="{FB18E871-976E-470B-9FC2-F7415C4F6A27}" destId="{4F790F99-DAD2-450A-94AE-AA364BA3DF84}" srcOrd="1" destOrd="0" parTransId="{CAD4CC99-D211-4BED-BFD2-05A2FBF24EA2}" sibTransId="{B450C767-C201-4900-96EE-11BBFDA8054D}"/>
    <dgm:cxn modelId="{25FF9520-DE16-4DCD-A73B-6F8A2090F35B}" srcId="{BC20FF09-4F3A-43F5-8787-B72BDA0B3112}" destId="{FB18E871-976E-470B-9FC2-F7415C4F6A27}" srcOrd="2" destOrd="0" parTransId="{44783DDA-F769-469E-B955-1A625122A563}" sibTransId="{56C498C5-4749-4197-AC67-FCDC4DE27D4E}"/>
    <dgm:cxn modelId="{92CEBD22-0161-4C8E-A0C3-427D1D4056C0}" srcId="{FB18E871-976E-470B-9FC2-F7415C4F6A27}" destId="{AC1CCAE5-980A-4BAA-A3A9-086147025157}" srcOrd="0" destOrd="0" parTransId="{F4267CFC-CDDF-42A7-AC16-675459557E66}" sibTransId="{8CF3F2B5-53A0-4B1D-B3E2-F79E4EFC4517}"/>
    <dgm:cxn modelId="{994FA348-7927-4D9C-8DDD-7274C50E2B1F}" type="presOf" srcId="{87667AC5-2B7D-48C7-B01C-4B574620F328}" destId="{5700C404-1D69-4A9C-A169-A76D8848C5B7}" srcOrd="0" destOrd="0" presId="urn:microsoft.com/office/officeart/2005/8/layout/chevron2"/>
    <dgm:cxn modelId="{2D194C8D-21A1-44C6-A5B0-AE9849535BA2}" type="presOf" srcId="{D835BD60-8665-469B-9FFF-FCD56D571FD2}" destId="{5998FCFD-0C07-483E-B2F1-37E98ADDAD49}" srcOrd="0" destOrd="1" presId="urn:microsoft.com/office/officeart/2005/8/layout/chevron2"/>
    <dgm:cxn modelId="{38C35191-68D2-4511-9674-FCE46AE902E0}" srcId="{BC20FF09-4F3A-43F5-8787-B72BDA0B3112}" destId="{78453851-AF25-44BF-B69D-D195EB7F19AC}" srcOrd="1" destOrd="0" parTransId="{EC3FC5D7-97EB-4460-890D-ACE86298760A}" sibTransId="{4D7AFA3F-704B-4D35-9F0A-35CB719AAFC8}"/>
    <dgm:cxn modelId="{DFF29195-4A7B-47E2-A735-9094949CEB24}" type="presOf" srcId="{C19A5861-10D7-4EEA-8293-E7182536B229}" destId="{55357888-4F8A-4356-9B80-56D72DAFD352}" srcOrd="0" destOrd="0" presId="urn:microsoft.com/office/officeart/2005/8/layout/chevron2"/>
    <dgm:cxn modelId="{42005F99-C132-4E27-85F9-7D208EE592AE}" srcId="{BC20FF09-4F3A-43F5-8787-B72BDA0B3112}" destId="{87667AC5-2B7D-48C7-B01C-4B574620F328}" srcOrd="0" destOrd="0" parTransId="{F1692F45-97A8-4FBA-9B4C-F87AF485A8C0}" sibTransId="{8328E8F3-01E3-494A-AEB1-C285F22EE158}"/>
    <dgm:cxn modelId="{9540239C-3C6E-4023-8B1B-1199FBB323B4}" type="presOf" srcId="{AC1CCAE5-980A-4BAA-A3A9-086147025157}" destId="{9F69FB18-0B4D-4C5B-8495-940920C55E64}" srcOrd="0" destOrd="0" presId="urn:microsoft.com/office/officeart/2005/8/layout/chevron2"/>
    <dgm:cxn modelId="{4C335B9F-D9A2-4068-8777-2F3D3D08336A}" type="presOf" srcId="{BC20FF09-4F3A-43F5-8787-B72BDA0B3112}" destId="{CB4AC52F-FD14-423A-B626-B07CD8A383D2}" srcOrd="0" destOrd="0" presId="urn:microsoft.com/office/officeart/2005/8/layout/chevron2"/>
    <dgm:cxn modelId="{7C4897AC-B2F1-4D3A-AE41-C0C181AFA0E1}" srcId="{87667AC5-2B7D-48C7-B01C-4B574620F328}" destId="{21AE930D-B3B8-4B6F-A531-146FF5211D49}" srcOrd="1" destOrd="0" parTransId="{0040B62C-D151-42AC-ABF4-6C27F5DBE22C}" sibTransId="{83C51AD3-F825-4F40-85B3-544231E72F46}"/>
    <dgm:cxn modelId="{62EB05BF-2FFB-403C-883D-FF0952E36F49}" type="presOf" srcId="{36B4C4DB-CEEA-458B-B2F0-A100C39D9A7B}" destId="{5998FCFD-0C07-483E-B2F1-37E98ADDAD49}" srcOrd="0" destOrd="2" presId="urn:microsoft.com/office/officeart/2005/8/layout/chevron2"/>
    <dgm:cxn modelId="{8BA296C8-366A-4D50-92E9-BBAB3CE9F430}" type="presOf" srcId="{21AE930D-B3B8-4B6F-A531-146FF5211D49}" destId="{55357888-4F8A-4356-9B80-56D72DAFD352}" srcOrd="0" destOrd="1" presId="urn:microsoft.com/office/officeart/2005/8/layout/chevron2"/>
    <dgm:cxn modelId="{CDAA73C9-7C3B-4B52-B3F3-3DFAC7D6A961}" type="presOf" srcId="{78453851-AF25-44BF-B69D-D195EB7F19AC}" destId="{1AD3E62D-9A42-4563-8821-68E929DD53BD}" srcOrd="0" destOrd="0" presId="urn:microsoft.com/office/officeart/2005/8/layout/chevron2"/>
    <dgm:cxn modelId="{672227D2-BEFA-4E80-9AF1-59578731D45C}" srcId="{78453851-AF25-44BF-B69D-D195EB7F19AC}" destId="{36B4C4DB-CEEA-458B-B2F0-A100C39D9A7B}" srcOrd="2" destOrd="0" parTransId="{E4D8A66E-8C9C-4E52-A034-383CFFB0F31A}" sibTransId="{9C85E77E-0FB1-419E-810D-E857D1DD0265}"/>
    <dgm:cxn modelId="{C32769D8-CE94-4A18-91A4-4EE886D4A5B6}" type="presOf" srcId="{4F790F99-DAD2-450A-94AE-AA364BA3DF84}" destId="{9F69FB18-0B4D-4C5B-8495-940920C55E64}" srcOrd="0" destOrd="1" presId="urn:microsoft.com/office/officeart/2005/8/layout/chevron2"/>
    <dgm:cxn modelId="{846912DA-C24C-4A6E-AC4A-B3B546EF7A7B}" srcId="{78453851-AF25-44BF-B69D-D195EB7F19AC}" destId="{D835BD60-8665-469B-9FFF-FCD56D571FD2}" srcOrd="1" destOrd="0" parTransId="{2DF9871D-DF39-48FB-A320-20D348FF8099}" sibTransId="{CC673E59-FFCA-497B-B442-6BB4F5CBC963}"/>
    <dgm:cxn modelId="{3F1B20DA-A2ED-4CE4-B086-A87887B41F29}" type="presOf" srcId="{FB18E871-976E-470B-9FC2-F7415C4F6A27}" destId="{BD542F24-AA29-4A85-AF76-210ECB0CD0BB}" srcOrd="0" destOrd="0" presId="urn:microsoft.com/office/officeart/2005/8/layout/chevron2"/>
    <dgm:cxn modelId="{90945EDB-739B-4C39-AE18-3BA71B9152C2}" type="presOf" srcId="{174BA14C-FE05-4E8E-B947-8D6B051B68BF}" destId="{5998FCFD-0C07-483E-B2F1-37E98ADDAD49}" srcOrd="0" destOrd="0" presId="urn:microsoft.com/office/officeart/2005/8/layout/chevron2"/>
    <dgm:cxn modelId="{19BEE3DB-6EEC-4C6B-9D3C-B2E7CA0FB958}" srcId="{87667AC5-2B7D-48C7-B01C-4B574620F328}" destId="{C19A5861-10D7-4EEA-8293-E7182536B229}" srcOrd="0" destOrd="0" parTransId="{22CDDEC1-4F45-4E43-8949-3A409AE533BC}" sibTransId="{35EA9CFE-6DC5-4AF1-96AA-D679746A0250}"/>
    <dgm:cxn modelId="{A8A435F5-2450-460E-AEF1-9088C65C0CEF}" srcId="{78453851-AF25-44BF-B69D-D195EB7F19AC}" destId="{174BA14C-FE05-4E8E-B947-8D6B051B68BF}" srcOrd="0" destOrd="0" parTransId="{C3A11AE7-FA0D-4687-8459-74859693FE8F}" sibTransId="{69B9825D-91F2-4E72-A1E9-2D826740ADED}"/>
    <dgm:cxn modelId="{FF13BCE6-7F2A-4DCE-A879-E7DC240D6958}" type="presParOf" srcId="{CB4AC52F-FD14-423A-B626-B07CD8A383D2}" destId="{EBC1811B-A23D-4B64-B445-7BEDD7034641}" srcOrd="0" destOrd="0" presId="urn:microsoft.com/office/officeart/2005/8/layout/chevron2"/>
    <dgm:cxn modelId="{AC2A6528-941E-43AF-A8E5-8C8501E9F7C3}" type="presParOf" srcId="{EBC1811B-A23D-4B64-B445-7BEDD7034641}" destId="{5700C404-1D69-4A9C-A169-A76D8848C5B7}" srcOrd="0" destOrd="0" presId="urn:microsoft.com/office/officeart/2005/8/layout/chevron2"/>
    <dgm:cxn modelId="{5FBA1CEE-5CB8-49B4-A92E-14F80A0F5F04}" type="presParOf" srcId="{EBC1811B-A23D-4B64-B445-7BEDD7034641}" destId="{55357888-4F8A-4356-9B80-56D72DAFD352}" srcOrd="1" destOrd="0" presId="urn:microsoft.com/office/officeart/2005/8/layout/chevron2"/>
    <dgm:cxn modelId="{B6505CF9-C24A-4B6A-9C31-D9B91D3F3081}" type="presParOf" srcId="{CB4AC52F-FD14-423A-B626-B07CD8A383D2}" destId="{454449DA-A7B9-48B1-8E92-BD733D6537D7}" srcOrd="1" destOrd="0" presId="urn:microsoft.com/office/officeart/2005/8/layout/chevron2"/>
    <dgm:cxn modelId="{F759EAB6-3023-4F49-96E2-7258152A68DE}" type="presParOf" srcId="{CB4AC52F-FD14-423A-B626-B07CD8A383D2}" destId="{D5B81D06-088E-4CAB-9328-8E15BD1AA473}" srcOrd="2" destOrd="0" presId="urn:microsoft.com/office/officeart/2005/8/layout/chevron2"/>
    <dgm:cxn modelId="{E1F94852-A999-4114-AE4F-CD52EC74371A}" type="presParOf" srcId="{D5B81D06-088E-4CAB-9328-8E15BD1AA473}" destId="{1AD3E62D-9A42-4563-8821-68E929DD53BD}" srcOrd="0" destOrd="0" presId="urn:microsoft.com/office/officeart/2005/8/layout/chevron2"/>
    <dgm:cxn modelId="{2540ABB4-6D4A-4CBF-9763-06F62A459377}" type="presParOf" srcId="{D5B81D06-088E-4CAB-9328-8E15BD1AA473}" destId="{5998FCFD-0C07-483E-B2F1-37E98ADDAD49}" srcOrd="1" destOrd="0" presId="urn:microsoft.com/office/officeart/2005/8/layout/chevron2"/>
    <dgm:cxn modelId="{CF7ED0CF-360B-4071-BF99-40648A2F9A9C}" type="presParOf" srcId="{CB4AC52F-FD14-423A-B626-B07CD8A383D2}" destId="{6946AC52-7519-4461-9476-020EB84EEF34}" srcOrd="3" destOrd="0" presId="urn:microsoft.com/office/officeart/2005/8/layout/chevron2"/>
    <dgm:cxn modelId="{E3342EE7-F24C-4B5D-A3CD-C9D02DA31C8F}" type="presParOf" srcId="{CB4AC52F-FD14-423A-B626-B07CD8A383D2}" destId="{3ED6DAE7-69DB-49D5-A952-605FA0FAD09C}" srcOrd="4" destOrd="0" presId="urn:microsoft.com/office/officeart/2005/8/layout/chevron2"/>
    <dgm:cxn modelId="{4F317E70-7357-4C85-BB98-4E0271ED53E8}" type="presParOf" srcId="{3ED6DAE7-69DB-49D5-A952-605FA0FAD09C}" destId="{BD542F24-AA29-4A85-AF76-210ECB0CD0BB}" srcOrd="0" destOrd="0" presId="urn:microsoft.com/office/officeart/2005/8/layout/chevron2"/>
    <dgm:cxn modelId="{78E2D973-DBD8-4920-BDB3-5019DEB50C60}" type="presParOf" srcId="{3ED6DAE7-69DB-49D5-A952-605FA0FAD09C}" destId="{9F69FB18-0B4D-4C5B-8495-940920C55E6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2071A2-F5AC-4715-BDA9-DB7828E5077D}" type="doc">
      <dgm:prSet loTypeId="urn:microsoft.com/office/officeart/2009/layout/ReverseList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12F4F0F9-98B5-4B55-B3F9-BEF71945AC4D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SG" dirty="0">
              <a:solidFill>
                <a:schemeClr val="bg1"/>
              </a:solidFill>
            </a:rPr>
            <a:t>Latent Dirichlet Allocation (LDA) </a:t>
          </a:r>
        </a:p>
      </dgm:t>
    </dgm:pt>
    <dgm:pt modelId="{F1145B42-20A2-46E9-BF1A-050B379D79BA}" type="parTrans" cxnId="{E2F35C6A-C38C-4A03-AD19-E7ED387702B0}">
      <dgm:prSet/>
      <dgm:spPr/>
      <dgm:t>
        <a:bodyPr/>
        <a:lstStyle/>
        <a:p>
          <a:endParaRPr lang="en-SG"/>
        </a:p>
      </dgm:t>
    </dgm:pt>
    <dgm:pt modelId="{FD8F771C-B3A6-4DB2-8168-D5C8A6C22918}" type="sibTrans" cxnId="{E2F35C6A-C38C-4A03-AD19-E7ED387702B0}">
      <dgm:prSet/>
      <dgm:spPr/>
      <dgm:t>
        <a:bodyPr/>
        <a:lstStyle/>
        <a:p>
          <a:endParaRPr lang="en-SG"/>
        </a:p>
      </dgm:t>
    </dgm:pt>
    <dgm:pt modelId="{3D000765-5912-4448-AFD8-73C6CA72B026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Probabilistic model that suggests a set of global topics and a set of document topics to group words into topics.</a:t>
          </a:r>
        </a:p>
      </dgm:t>
    </dgm:pt>
    <dgm:pt modelId="{25E4ABB0-6CCB-4FFE-AD06-2D6555D3B8CE}" type="parTrans" cxnId="{B36643E6-5383-4B9B-ADF4-C81E138B517A}">
      <dgm:prSet/>
      <dgm:spPr/>
      <dgm:t>
        <a:bodyPr/>
        <a:lstStyle/>
        <a:p>
          <a:endParaRPr lang="en-SG"/>
        </a:p>
      </dgm:t>
    </dgm:pt>
    <dgm:pt modelId="{EBB0246D-647F-407A-944E-999E20564255}" type="sibTrans" cxnId="{B36643E6-5383-4B9B-ADF4-C81E138B517A}">
      <dgm:prSet/>
      <dgm:spPr/>
      <dgm:t>
        <a:bodyPr/>
        <a:lstStyle/>
        <a:p>
          <a:endParaRPr lang="en-SG"/>
        </a:p>
      </dgm:t>
    </dgm:pt>
    <dgm:pt modelId="{1A2DDAF3-98DD-49E2-857B-1F42F55FA868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SG" dirty="0">
              <a:solidFill>
                <a:schemeClr val="bg1"/>
              </a:solidFill>
            </a:rPr>
            <a:t>Latent Semantic Indexing (LSI)</a:t>
          </a:r>
        </a:p>
      </dgm:t>
    </dgm:pt>
    <dgm:pt modelId="{6E5B6F53-BA4C-49BD-A566-B92F72AB0661}" type="parTrans" cxnId="{8198827E-70FA-4BA5-8A1E-471B5B80498C}">
      <dgm:prSet/>
      <dgm:spPr/>
      <dgm:t>
        <a:bodyPr/>
        <a:lstStyle/>
        <a:p>
          <a:endParaRPr lang="en-SG"/>
        </a:p>
      </dgm:t>
    </dgm:pt>
    <dgm:pt modelId="{51EDA3BA-33CB-40E3-AA9A-399C1A1A0216}" type="sibTrans" cxnId="{8198827E-70FA-4BA5-8A1E-471B5B80498C}">
      <dgm:prSet/>
      <dgm:spPr/>
      <dgm:t>
        <a:bodyPr/>
        <a:lstStyle/>
        <a:p>
          <a:endParaRPr lang="en-SG"/>
        </a:p>
      </dgm:t>
    </dgm:pt>
    <dgm:pt modelId="{815BBDBD-4217-423F-AD6F-05A3C46CC85D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SG" dirty="0">
              <a:solidFill>
                <a:schemeClr val="bg1"/>
              </a:solidFill>
            </a:rPr>
            <a:t>Based on Linear algebra and makes use of Singular Value Decomposition (SVD) on the Document-Term Matrix to group words into topics.</a:t>
          </a:r>
        </a:p>
      </dgm:t>
    </dgm:pt>
    <dgm:pt modelId="{8FCAB71A-0DA3-4E22-9567-5244EFFF3226}" type="parTrans" cxnId="{D86C19F5-4322-4F91-B235-32791B8C8ADC}">
      <dgm:prSet/>
      <dgm:spPr/>
      <dgm:t>
        <a:bodyPr/>
        <a:lstStyle/>
        <a:p>
          <a:endParaRPr lang="en-SG"/>
        </a:p>
      </dgm:t>
    </dgm:pt>
    <dgm:pt modelId="{550C58FD-9F03-4C45-AF13-EDDB7BB6C611}" type="sibTrans" cxnId="{D86C19F5-4322-4F91-B235-32791B8C8ADC}">
      <dgm:prSet/>
      <dgm:spPr/>
      <dgm:t>
        <a:bodyPr/>
        <a:lstStyle/>
        <a:p>
          <a:endParaRPr lang="en-SG"/>
        </a:p>
      </dgm:t>
    </dgm:pt>
    <dgm:pt modelId="{20C63FCD-7935-4BAC-A0B1-9B6E025297A8}" type="pres">
      <dgm:prSet presAssocID="{672071A2-F5AC-4715-BDA9-DB7828E5077D}" presName="Name0" presStyleCnt="0">
        <dgm:presLayoutVars>
          <dgm:chMax val="2"/>
          <dgm:chPref val="2"/>
          <dgm:animLvl val="lvl"/>
        </dgm:presLayoutVars>
      </dgm:prSet>
      <dgm:spPr/>
    </dgm:pt>
    <dgm:pt modelId="{0B33784F-5490-4289-AE06-61719D885272}" type="pres">
      <dgm:prSet presAssocID="{672071A2-F5AC-4715-BDA9-DB7828E5077D}" presName="LeftText" presStyleLbl="revTx" presStyleIdx="0" presStyleCnt="0">
        <dgm:presLayoutVars>
          <dgm:bulletEnabled val="1"/>
        </dgm:presLayoutVars>
      </dgm:prSet>
      <dgm:spPr/>
    </dgm:pt>
    <dgm:pt modelId="{FD1175CC-3614-496F-BEED-57C186B50E25}" type="pres">
      <dgm:prSet presAssocID="{672071A2-F5AC-4715-BDA9-DB7828E5077D}" presName="LeftNode" presStyleLbl="bgImgPlace1" presStyleIdx="0" presStyleCnt="2" custScaleX="354998" custLinFactX="-50119" custLinFactNeighborX="-100000" custLinFactNeighborY="1164">
        <dgm:presLayoutVars>
          <dgm:chMax val="2"/>
          <dgm:chPref val="2"/>
        </dgm:presLayoutVars>
      </dgm:prSet>
      <dgm:spPr/>
    </dgm:pt>
    <dgm:pt modelId="{E9E0CAE3-FB2D-4679-9738-45F92B41EB00}" type="pres">
      <dgm:prSet presAssocID="{672071A2-F5AC-4715-BDA9-DB7828E5077D}" presName="RightText" presStyleLbl="revTx" presStyleIdx="0" presStyleCnt="0">
        <dgm:presLayoutVars>
          <dgm:bulletEnabled val="1"/>
        </dgm:presLayoutVars>
      </dgm:prSet>
      <dgm:spPr/>
    </dgm:pt>
    <dgm:pt modelId="{1D2E74A1-8AA1-450D-A9F7-8BCFCDAA5F66}" type="pres">
      <dgm:prSet presAssocID="{672071A2-F5AC-4715-BDA9-DB7828E5077D}" presName="RightNode" presStyleLbl="bgImgPlace1" presStyleIdx="1" presStyleCnt="2" custScaleX="359321" custLinFactX="25105" custLinFactNeighborX="100000" custLinFactNeighborY="874">
        <dgm:presLayoutVars>
          <dgm:chMax val="0"/>
          <dgm:chPref val="0"/>
        </dgm:presLayoutVars>
      </dgm:prSet>
      <dgm:spPr/>
    </dgm:pt>
    <dgm:pt modelId="{FC6C0C3E-6302-40E2-B665-81C5969F1DEB}" type="pres">
      <dgm:prSet presAssocID="{672071A2-F5AC-4715-BDA9-DB7828E5077D}" presName="TopArrow" presStyleLbl="node1" presStyleIdx="0" presStyleCnt="2"/>
      <dgm:spPr/>
    </dgm:pt>
    <dgm:pt modelId="{6074293E-1558-43C5-B183-69C411D8D1C4}" type="pres">
      <dgm:prSet presAssocID="{672071A2-F5AC-4715-BDA9-DB7828E5077D}" presName="BottomArrow" presStyleLbl="node1" presStyleIdx="1" presStyleCnt="2"/>
      <dgm:spPr/>
    </dgm:pt>
  </dgm:ptLst>
  <dgm:cxnLst>
    <dgm:cxn modelId="{DBECEC3E-373D-463D-AC75-8FEA750BF4F5}" type="presOf" srcId="{815BBDBD-4217-423F-AD6F-05A3C46CC85D}" destId="{E9E0CAE3-FB2D-4679-9738-45F92B41EB00}" srcOrd="0" destOrd="1" presId="urn:microsoft.com/office/officeart/2009/layout/ReverseList"/>
    <dgm:cxn modelId="{BEDFC765-013B-4312-9262-A3B6C85EC798}" type="presOf" srcId="{815BBDBD-4217-423F-AD6F-05A3C46CC85D}" destId="{1D2E74A1-8AA1-450D-A9F7-8BCFCDAA5F66}" srcOrd="1" destOrd="1" presId="urn:microsoft.com/office/officeart/2009/layout/ReverseList"/>
    <dgm:cxn modelId="{E2F35C6A-C38C-4A03-AD19-E7ED387702B0}" srcId="{672071A2-F5AC-4715-BDA9-DB7828E5077D}" destId="{12F4F0F9-98B5-4B55-B3F9-BEF71945AC4D}" srcOrd="0" destOrd="0" parTransId="{F1145B42-20A2-46E9-BF1A-050B379D79BA}" sibTransId="{FD8F771C-B3A6-4DB2-8168-D5C8A6C22918}"/>
    <dgm:cxn modelId="{DF8D5A70-446D-4D1D-9441-60A5A90520C1}" type="presOf" srcId="{672071A2-F5AC-4715-BDA9-DB7828E5077D}" destId="{20C63FCD-7935-4BAC-A0B1-9B6E025297A8}" srcOrd="0" destOrd="0" presId="urn:microsoft.com/office/officeart/2009/layout/ReverseList"/>
    <dgm:cxn modelId="{6C3EBB72-4248-4685-A037-B30A1F619D11}" type="presOf" srcId="{3D000765-5912-4448-AFD8-73C6CA72B026}" destId="{FD1175CC-3614-496F-BEED-57C186B50E25}" srcOrd="1" destOrd="1" presId="urn:microsoft.com/office/officeart/2009/layout/ReverseList"/>
    <dgm:cxn modelId="{8198827E-70FA-4BA5-8A1E-471B5B80498C}" srcId="{672071A2-F5AC-4715-BDA9-DB7828E5077D}" destId="{1A2DDAF3-98DD-49E2-857B-1F42F55FA868}" srcOrd="1" destOrd="0" parTransId="{6E5B6F53-BA4C-49BD-A566-B92F72AB0661}" sibTransId="{51EDA3BA-33CB-40E3-AA9A-399C1A1A0216}"/>
    <dgm:cxn modelId="{13ED9297-4B7F-4FFE-927E-CDFC07F2F081}" type="presOf" srcId="{3D000765-5912-4448-AFD8-73C6CA72B026}" destId="{0B33784F-5490-4289-AE06-61719D885272}" srcOrd="0" destOrd="1" presId="urn:microsoft.com/office/officeart/2009/layout/ReverseList"/>
    <dgm:cxn modelId="{DC6AECA3-FD83-459A-8226-068D8A6CB9F5}" type="presOf" srcId="{1A2DDAF3-98DD-49E2-857B-1F42F55FA868}" destId="{E9E0CAE3-FB2D-4679-9738-45F92B41EB00}" srcOrd="0" destOrd="0" presId="urn:microsoft.com/office/officeart/2009/layout/ReverseList"/>
    <dgm:cxn modelId="{C0291BA6-4B14-4A7F-9F9B-A7AEF6E4E1E6}" type="presOf" srcId="{12F4F0F9-98B5-4B55-B3F9-BEF71945AC4D}" destId="{FD1175CC-3614-496F-BEED-57C186B50E25}" srcOrd="1" destOrd="0" presId="urn:microsoft.com/office/officeart/2009/layout/ReverseList"/>
    <dgm:cxn modelId="{B396B3A7-F20A-426B-A7DB-B099F33F71F6}" type="presOf" srcId="{1A2DDAF3-98DD-49E2-857B-1F42F55FA868}" destId="{1D2E74A1-8AA1-450D-A9F7-8BCFCDAA5F66}" srcOrd="1" destOrd="0" presId="urn:microsoft.com/office/officeart/2009/layout/ReverseList"/>
    <dgm:cxn modelId="{CC2CB6B9-798E-4712-B2CD-C9A05AAF34B3}" type="presOf" srcId="{12F4F0F9-98B5-4B55-B3F9-BEF71945AC4D}" destId="{0B33784F-5490-4289-AE06-61719D885272}" srcOrd="0" destOrd="0" presId="urn:microsoft.com/office/officeart/2009/layout/ReverseList"/>
    <dgm:cxn modelId="{B36643E6-5383-4B9B-ADF4-C81E138B517A}" srcId="{12F4F0F9-98B5-4B55-B3F9-BEF71945AC4D}" destId="{3D000765-5912-4448-AFD8-73C6CA72B026}" srcOrd="0" destOrd="0" parTransId="{25E4ABB0-6CCB-4FFE-AD06-2D6555D3B8CE}" sibTransId="{EBB0246D-647F-407A-944E-999E20564255}"/>
    <dgm:cxn modelId="{D86C19F5-4322-4F91-B235-32791B8C8ADC}" srcId="{1A2DDAF3-98DD-49E2-857B-1F42F55FA868}" destId="{815BBDBD-4217-423F-AD6F-05A3C46CC85D}" srcOrd="0" destOrd="0" parTransId="{8FCAB71A-0DA3-4E22-9567-5244EFFF3226}" sibTransId="{550C58FD-9F03-4C45-AF13-EDDB7BB6C611}"/>
    <dgm:cxn modelId="{FED6FBC5-97D5-4D77-9F28-1BD3986A4D6C}" type="presParOf" srcId="{20C63FCD-7935-4BAC-A0B1-9B6E025297A8}" destId="{0B33784F-5490-4289-AE06-61719D885272}" srcOrd="0" destOrd="0" presId="urn:microsoft.com/office/officeart/2009/layout/ReverseList"/>
    <dgm:cxn modelId="{16CD234B-5542-4F62-9B30-CF563AE2222F}" type="presParOf" srcId="{20C63FCD-7935-4BAC-A0B1-9B6E025297A8}" destId="{FD1175CC-3614-496F-BEED-57C186B50E25}" srcOrd="1" destOrd="0" presId="urn:microsoft.com/office/officeart/2009/layout/ReverseList"/>
    <dgm:cxn modelId="{25E66E62-16A0-407E-99F3-52B176E2D7AD}" type="presParOf" srcId="{20C63FCD-7935-4BAC-A0B1-9B6E025297A8}" destId="{E9E0CAE3-FB2D-4679-9738-45F92B41EB00}" srcOrd="2" destOrd="0" presId="urn:microsoft.com/office/officeart/2009/layout/ReverseList"/>
    <dgm:cxn modelId="{CA1B6719-D969-47CD-AC63-BBE02910FF2D}" type="presParOf" srcId="{20C63FCD-7935-4BAC-A0B1-9B6E025297A8}" destId="{1D2E74A1-8AA1-450D-A9F7-8BCFCDAA5F66}" srcOrd="3" destOrd="0" presId="urn:microsoft.com/office/officeart/2009/layout/ReverseList"/>
    <dgm:cxn modelId="{DE3DB974-35FB-44AA-A1E1-1C312BBF51E6}" type="presParOf" srcId="{20C63FCD-7935-4BAC-A0B1-9B6E025297A8}" destId="{FC6C0C3E-6302-40E2-B665-81C5969F1DEB}" srcOrd="4" destOrd="0" presId="urn:microsoft.com/office/officeart/2009/layout/ReverseList"/>
    <dgm:cxn modelId="{8DA93A53-94E1-4346-95F3-214351566CF5}" type="presParOf" srcId="{20C63FCD-7935-4BAC-A0B1-9B6E025297A8}" destId="{6074293E-1558-43C5-B183-69C411D8D1C4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93B1E-73EA-4D40-BA37-EAAA72A3F90F}">
      <dsp:nvSpPr>
        <dsp:cNvPr id="0" name=""/>
        <dsp:cNvSpPr/>
      </dsp:nvSpPr>
      <dsp:spPr>
        <a:xfrm>
          <a:off x="7511456" y="1469303"/>
          <a:ext cx="3276629" cy="32772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DD3A8-58DF-40D7-ABF2-7B595B18EED9}">
      <dsp:nvSpPr>
        <dsp:cNvPr id="0" name=""/>
        <dsp:cNvSpPr/>
      </dsp:nvSpPr>
      <dsp:spPr>
        <a:xfrm>
          <a:off x="7620251" y="1578564"/>
          <a:ext cx="3059041" cy="305871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>
              <a:solidFill>
                <a:schemeClr val="bg1"/>
              </a:solidFill>
            </a:rPr>
            <a:t>By creating a web-based application for viewing toxic tweet based on keywords </a:t>
          </a:r>
        </a:p>
      </dsp:txBody>
      <dsp:txXfrm>
        <a:off x="8057561" y="2015605"/>
        <a:ext cx="2184419" cy="2184632"/>
      </dsp:txXfrm>
    </dsp:sp>
    <dsp:sp modelId="{9701727F-C280-474A-A8FA-36A1FA30D80C}">
      <dsp:nvSpPr>
        <dsp:cNvPr id="0" name=""/>
        <dsp:cNvSpPr/>
      </dsp:nvSpPr>
      <dsp:spPr>
        <a:xfrm rot="2700000">
          <a:off x="4128911" y="1473265"/>
          <a:ext cx="3268737" cy="3268737"/>
        </a:xfrm>
        <a:prstGeom prst="teardrop">
          <a:avLst>
            <a:gd name="adj" fmla="val 100000"/>
          </a:avLst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CB86C-8619-4F0E-8950-CF0630E379B5}">
      <dsp:nvSpPr>
        <dsp:cNvPr id="0" name=""/>
        <dsp:cNvSpPr/>
      </dsp:nvSpPr>
      <dsp:spPr>
        <a:xfrm>
          <a:off x="4233760" y="1578564"/>
          <a:ext cx="3059041" cy="305871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>
              <a:solidFill>
                <a:schemeClr val="bg1"/>
              </a:solidFill>
            </a:rPr>
            <a:t>By making identification of toxic tweets accessible to all</a:t>
          </a:r>
          <a:endParaRPr lang="en-SG" sz="2800" kern="1200" dirty="0">
            <a:solidFill>
              <a:schemeClr val="bg1"/>
            </a:solidFill>
          </a:endParaRPr>
        </a:p>
      </dsp:txBody>
      <dsp:txXfrm>
        <a:off x="4671070" y="2015605"/>
        <a:ext cx="2184419" cy="2184632"/>
      </dsp:txXfrm>
    </dsp:sp>
    <dsp:sp modelId="{AFC3C0E0-9AE8-4AC8-9534-E7C20CEBC6CB}">
      <dsp:nvSpPr>
        <dsp:cNvPr id="0" name=""/>
        <dsp:cNvSpPr/>
      </dsp:nvSpPr>
      <dsp:spPr>
        <a:xfrm rot="2700000">
          <a:off x="742421" y="1473265"/>
          <a:ext cx="3268737" cy="3268737"/>
        </a:xfrm>
        <a:prstGeom prst="teardrop">
          <a:avLst>
            <a:gd name="adj" fmla="val 10000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D5D62-6C26-4516-9DDF-F782AF52AFA7}">
      <dsp:nvSpPr>
        <dsp:cNvPr id="0" name=""/>
        <dsp:cNvSpPr/>
      </dsp:nvSpPr>
      <dsp:spPr>
        <a:xfrm>
          <a:off x="847269" y="1578564"/>
          <a:ext cx="3059041" cy="305871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>
              <a:solidFill>
                <a:schemeClr val="bg1"/>
              </a:solidFill>
            </a:rPr>
            <a:t>Crowdsource cyberbullying monitoring </a:t>
          </a:r>
        </a:p>
      </dsp:txBody>
      <dsp:txXfrm>
        <a:off x="1284580" y="2015605"/>
        <a:ext cx="2184419" cy="2184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7B17E-16A7-4AE0-A9AC-C08FD7EC0E58}">
      <dsp:nvSpPr>
        <dsp:cNvPr id="0" name=""/>
        <dsp:cNvSpPr/>
      </dsp:nvSpPr>
      <dsp:spPr>
        <a:xfrm rot="5400000">
          <a:off x="1358868" y="1097790"/>
          <a:ext cx="964098" cy="10975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4A96E-001E-4E75-A8AC-5B5E249AD7AE}">
      <dsp:nvSpPr>
        <dsp:cNvPr id="0" name=""/>
        <dsp:cNvSpPr/>
      </dsp:nvSpPr>
      <dsp:spPr>
        <a:xfrm>
          <a:off x="1103441" y="29067"/>
          <a:ext cx="1622974" cy="113602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 dirty="0"/>
            <a:t>User inputs</a:t>
          </a:r>
        </a:p>
      </dsp:txBody>
      <dsp:txXfrm>
        <a:off x="1158907" y="84533"/>
        <a:ext cx="1512042" cy="1025097"/>
      </dsp:txXfrm>
    </dsp:sp>
    <dsp:sp modelId="{C7D57552-7393-4635-A304-FBDFC39CBD7B}">
      <dsp:nvSpPr>
        <dsp:cNvPr id="0" name=""/>
        <dsp:cNvSpPr/>
      </dsp:nvSpPr>
      <dsp:spPr>
        <a:xfrm>
          <a:off x="2858419" y="163922"/>
          <a:ext cx="3619829" cy="91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 dirty="0"/>
            <a:t>Takes in keywords</a:t>
          </a:r>
        </a:p>
      </dsp:txBody>
      <dsp:txXfrm>
        <a:off x="2858419" y="163922"/>
        <a:ext cx="3619829" cy="918189"/>
      </dsp:txXfrm>
    </dsp:sp>
    <dsp:sp modelId="{E03559D0-3243-49C6-82DF-72CA9AE013F8}">
      <dsp:nvSpPr>
        <dsp:cNvPr id="0" name=""/>
        <dsp:cNvSpPr/>
      </dsp:nvSpPr>
      <dsp:spPr>
        <a:xfrm rot="5400000">
          <a:off x="3289951" y="2373926"/>
          <a:ext cx="964098" cy="10975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893253"/>
            <a:satOff val="-7892"/>
            <a:lumOff val="52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CFE72-1FB7-4399-B507-CB8344922C71}">
      <dsp:nvSpPr>
        <dsp:cNvPr id="0" name=""/>
        <dsp:cNvSpPr/>
      </dsp:nvSpPr>
      <dsp:spPr>
        <a:xfrm>
          <a:off x="3034523" y="1305204"/>
          <a:ext cx="1622974" cy="1136029"/>
        </a:xfrm>
        <a:prstGeom prst="roundRect">
          <a:avLst>
            <a:gd name="adj" fmla="val 16670"/>
          </a:avLst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 dirty="0"/>
            <a:t>Tweet Mine</a:t>
          </a:r>
        </a:p>
      </dsp:txBody>
      <dsp:txXfrm>
        <a:off x="3089989" y="1360670"/>
        <a:ext cx="1512042" cy="1025097"/>
      </dsp:txXfrm>
    </dsp:sp>
    <dsp:sp modelId="{6360E7EF-A544-437B-A493-6F1DBF0CCDE4}">
      <dsp:nvSpPr>
        <dsp:cNvPr id="0" name=""/>
        <dsp:cNvSpPr/>
      </dsp:nvSpPr>
      <dsp:spPr>
        <a:xfrm>
          <a:off x="4755719" y="1339884"/>
          <a:ext cx="3395861" cy="91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 dirty="0"/>
            <a:t>Returns relevant tweets based on keywords</a:t>
          </a:r>
        </a:p>
      </dsp:txBody>
      <dsp:txXfrm>
        <a:off x="4755719" y="1339884"/>
        <a:ext cx="3395861" cy="918189"/>
      </dsp:txXfrm>
    </dsp:sp>
    <dsp:sp modelId="{44AB13CB-D1C6-4CF5-8994-8901A121F506}">
      <dsp:nvSpPr>
        <dsp:cNvPr id="0" name=""/>
        <dsp:cNvSpPr/>
      </dsp:nvSpPr>
      <dsp:spPr>
        <a:xfrm rot="5400000">
          <a:off x="5221033" y="3650063"/>
          <a:ext cx="964098" cy="10975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786506"/>
            <a:satOff val="-15785"/>
            <a:lumOff val="104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DFBA8-C83F-454B-81DA-449814727E4F}">
      <dsp:nvSpPr>
        <dsp:cNvPr id="0" name=""/>
        <dsp:cNvSpPr/>
      </dsp:nvSpPr>
      <dsp:spPr>
        <a:xfrm>
          <a:off x="4965606" y="2581340"/>
          <a:ext cx="1622974" cy="1136029"/>
        </a:xfrm>
        <a:prstGeom prst="roundRect">
          <a:avLst>
            <a:gd name="adj" fmla="val 16670"/>
          </a:avLst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 dirty="0"/>
            <a:t>Classify Tweets </a:t>
          </a:r>
        </a:p>
      </dsp:txBody>
      <dsp:txXfrm>
        <a:off x="5021072" y="2636806"/>
        <a:ext cx="1512042" cy="1025097"/>
      </dsp:txXfrm>
    </dsp:sp>
    <dsp:sp modelId="{9F4CE9FF-20CD-4AE1-9229-09F000D38DAF}">
      <dsp:nvSpPr>
        <dsp:cNvPr id="0" name=""/>
        <dsp:cNvSpPr/>
      </dsp:nvSpPr>
      <dsp:spPr>
        <a:xfrm>
          <a:off x="6731101" y="2781101"/>
          <a:ext cx="3810841" cy="699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 dirty="0"/>
            <a:t>Toxic tweets are identified and displayed</a:t>
          </a:r>
        </a:p>
      </dsp:txBody>
      <dsp:txXfrm>
        <a:off x="6731101" y="2781101"/>
        <a:ext cx="3810841" cy="699586"/>
      </dsp:txXfrm>
    </dsp:sp>
    <dsp:sp modelId="{6BC35AB8-3C93-4B52-B460-6C68725626A5}">
      <dsp:nvSpPr>
        <dsp:cNvPr id="0" name=""/>
        <dsp:cNvSpPr/>
      </dsp:nvSpPr>
      <dsp:spPr>
        <a:xfrm>
          <a:off x="6896688" y="3857476"/>
          <a:ext cx="1622974" cy="1136029"/>
        </a:xfrm>
        <a:prstGeom prst="roundRect">
          <a:avLst>
            <a:gd name="adj" fmla="val 1667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 dirty="0"/>
            <a:t>Topic modelling</a:t>
          </a:r>
        </a:p>
      </dsp:txBody>
      <dsp:txXfrm>
        <a:off x="6952154" y="3912942"/>
        <a:ext cx="1512042" cy="1025097"/>
      </dsp:txXfrm>
    </dsp:sp>
    <dsp:sp modelId="{5486A95F-9F16-4C0B-B933-DAFCDF8869A5}">
      <dsp:nvSpPr>
        <dsp:cNvPr id="0" name=""/>
        <dsp:cNvSpPr/>
      </dsp:nvSpPr>
      <dsp:spPr>
        <a:xfrm>
          <a:off x="8751440" y="4081670"/>
          <a:ext cx="2923725" cy="845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 dirty="0"/>
            <a:t>Top 10 words for 3 topics are displayed</a:t>
          </a:r>
        </a:p>
      </dsp:txBody>
      <dsp:txXfrm>
        <a:off x="8751440" y="4081670"/>
        <a:ext cx="2923725" cy="8455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0C404-1D69-4A9C-A169-A76D8848C5B7}">
      <dsp:nvSpPr>
        <dsp:cNvPr id="0" name=""/>
        <dsp:cNvSpPr/>
      </dsp:nvSpPr>
      <dsp:spPr>
        <a:xfrm rot="5400000">
          <a:off x="-246362" y="249043"/>
          <a:ext cx="1642415" cy="114969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Data</a:t>
          </a:r>
        </a:p>
      </dsp:txBody>
      <dsp:txXfrm rot="-5400000">
        <a:off x="1" y="577525"/>
        <a:ext cx="1149690" cy="492725"/>
      </dsp:txXfrm>
    </dsp:sp>
    <dsp:sp modelId="{55357888-4F8A-4356-9B80-56D72DAFD352}">
      <dsp:nvSpPr>
        <dsp:cNvPr id="0" name=""/>
        <dsp:cNvSpPr/>
      </dsp:nvSpPr>
      <dsp:spPr>
        <a:xfrm rot="5400000">
          <a:off x="5255790" y="-4103419"/>
          <a:ext cx="1067570" cy="92797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Dataset human labelled for toxicity is used as ground truth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Pre-processing to remove URLs, IP addresses, and other standard pre-processing steps</a:t>
          </a:r>
        </a:p>
      </dsp:txBody>
      <dsp:txXfrm rot="-5400000">
        <a:off x="1149690" y="54795"/>
        <a:ext cx="9227656" cy="963342"/>
      </dsp:txXfrm>
    </dsp:sp>
    <dsp:sp modelId="{1AD3E62D-9A42-4563-8821-68E929DD53BD}">
      <dsp:nvSpPr>
        <dsp:cNvPr id="0" name=""/>
        <dsp:cNvSpPr/>
      </dsp:nvSpPr>
      <dsp:spPr>
        <a:xfrm rot="5400000">
          <a:off x="-246362" y="1697902"/>
          <a:ext cx="1642415" cy="1149690"/>
        </a:xfrm>
        <a:prstGeom prst="chevron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Model optimisation</a:t>
          </a:r>
        </a:p>
      </dsp:txBody>
      <dsp:txXfrm rot="-5400000">
        <a:off x="1" y="2026384"/>
        <a:ext cx="1149690" cy="492725"/>
      </dsp:txXfrm>
    </dsp:sp>
    <dsp:sp modelId="{5998FCFD-0C07-483E-B2F1-37E98ADDAD49}">
      <dsp:nvSpPr>
        <dsp:cNvPr id="0" name=""/>
        <dsp:cNvSpPr/>
      </dsp:nvSpPr>
      <dsp:spPr>
        <a:xfrm rot="5400000">
          <a:off x="5255790" y="-2654559"/>
          <a:ext cx="1067570" cy="92797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Different machine learning model is tested and optimised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Fusion model with the best performance is selected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Validation accuracy of 89.8%</a:t>
          </a:r>
        </a:p>
      </dsp:txBody>
      <dsp:txXfrm rot="-5400000">
        <a:off x="1149690" y="1503655"/>
        <a:ext cx="9227656" cy="963342"/>
      </dsp:txXfrm>
    </dsp:sp>
    <dsp:sp modelId="{BD542F24-AA29-4A85-AF76-210ECB0CD0BB}">
      <dsp:nvSpPr>
        <dsp:cNvPr id="0" name=""/>
        <dsp:cNvSpPr/>
      </dsp:nvSpPr>
      <dsp:spPr>
        <a:xfrm rot="5400000">
          <a:off x="-246362" y="3146761"/>
          <a:ext cx="1642415" cy="1149690"/>
        </a:xfrm>
        <a:prstGeom prst="chevron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Tweet Classification</a:t>
          </a:r>
        </a:p>
      </dsp:txBody>
      <dsp:txXfrm rot="-5400000">
        <a:off x="1" y="3475243"/>
        <a:ext cx="1149690" cy="492725"/>
      </dsp:txXfrm>
    </dsp:sp>
    <dsp:sp modelId="{9F69FB18-0B4D-4C5B-8495-940920C55E64}">
      <dsp:nvSpPr>
        <dsp:cNvPr id="0" name=""/>
        <dsp:cNvSpPr/>
      </dsp:nvSpPr>
      <dsp:spPr>
        <a:xfrm rot="5400000">
          <a:off x="5255790" y="-1205700"/>
          <a:ext cx="1067570" cy="92797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Tweets crawled from Twitter are classified using model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Manual inspection of tweets and their classification for accuracy</a:t>
          </a:r>
        </a:p>
      </dsp:txBody>
      <dsp:txXfrm rot="-5400000">
        <a:off x="1149690" y="2952514"/>
        <a:ext cx="9227656" cy="9633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175CC-3614-496F-BEED-57C186B50E25}">
      <dsp:nvSpPr>
        <dsp:cNvPr id="0" name=""/>
        <dsp:cNvSpPr/>
      </dsp:nvSpPr>
      <dsp:spPr>
        <a:xfrm rot="16200000">
          <a:off x="1331358" y="-672304"/>
          <a:ext cx="2276966" cy="4939683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71450" rIns="154305" bIns="17145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SG" sz="2700" kern="1200" dirty="0">
              <a:solidFill>
                <a:schemeClr val="bg1"/>
              </a:solidFill>
            </a:rPr>
            <a:t>Latent Dirichlet Allocation (LDA)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100" kern="1200" dirty="0">
              <a:solidFill>
                <a:schemeClr val="bg1"/>
              </a:solidFill>
            </a:rPr>
            <a:t>Probabilistic model that suggests a set of global topics and a set of document topics to group words into topics.</a:t>
          </a:r>
        </a:p>
      </dsp:txBody>
      <dsp:txXfrm rot="5400000">
        <a:off x="111172" y="770226"/>
        <a:ext cx="4828511" cy="2054622"/>
      </dsp:txXfrm>
    </dsp:sp>
    <dsp:sp modelId="{1D2E74A1-8AA1-450D-A9F7-8BCFCDAA5F66}">
      <dsp:nvSpPr>
        <dsp:cNvPr id="0" name=""/>
        <dsp:cNvSpPr/>
      </dsp:nvSpPr>
      <dsp:spPr>
        <a:xfrm rot="5400000">
          <a:off x="6267598" y="-708984"/>
          <a:ext cx="2276966" cy="4999836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tint val="50000"/>
            <a:hueOff val="-3786506"/>
            <a:satOff val="-15785"/>
            <a:lumOff val="104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65100" rIns="99060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SG" sz="2600" kern="1200" dirty="0">
              <a:solidFill>
                <a:schemeClr val="bg1"/>
              </a:solidFill>
            </a:rPr>
            <a:t>Latent Semantic Indexing (LSI)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SG" sz="2000" kern="1200" dirty="0">
              <a:solidFill>
                <a:schemeClr val="bg1"/>
              </a:solidFill>
            </a:rPr>
            <a:t>Based on Linear algebra and makes use of Singular Value Decomposition (SVD) on the Document-Term Matrix to group words into topics.</a:t>
          </a:r>
        </a:p>
      </dsp:txBody>
      <dsp:txXfrm rot="-5400000">
        <a:off x="4906163" y="763623"/>
        <a:ext cx="4888664" cy="2054622"/>
      </dsp:txXfrm>
    </dsp:sp>
    <dsp:sp modelId="{FC6C0C3E-6302-40E2-B665-81C5969F1DEB}">
      <dsp:nvSpPr>
        <dsp:cNvPr id="0" name=""/>
        <dsp:cNvSpPr/>
      </dsp:nvSpPr>
      <dsp:spPr>
        <a:xfrm>
          <a:off x="4210493" y="0"/>
          <a:ext cx="1454651" cy="145458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4293E-1558-43C5-B183-69C411D8D1C4}">
      <dsp:nvSpPr>
        <dsp:cNvPr id="0" name=""/>
        <dsp:cNvSpPr/>
      </dsp:nvSpPr>
      <dsp:spPr>
        <a:xfrm rot="10800000">
          <a:off x="4210493" y="2087130"/>
          <a:ext cx="1454651" cy="145458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5047-1C42-4C36-B9B5-819E647726BB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0EE0A-ECFA-4FEC-94B8-A2697B487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02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0EE0A-ECFA-4FEC-94B8-A2697B48760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090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0EE0A-ECFA-4FEC-94B8-A2697B48760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879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0EE0A-ECFA-4FEC-94B8-A2697B48760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33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22A16C9-EC0A-40F8-AFCE-15BFFDBB119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2EBF4F3-E9E2-4331-8500-E3EE63EA08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55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6C9-EC0A-40F8-AFCE-15BFFDBB119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4F3-E9E2-4331-8500-E3EE63EA08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667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6C9-EC0A-40F8-AFCE-15BFFDBB119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4F3-E9E2-4331-8500-E3EE63EA08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67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6C9-EC0A-40F8-AFCE-15BFFDBB119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4F3-E9E2-4331-8500-E3EE63EA0869}" type="slidenum">
              <a:rPr lang="en-SG" smtClean="0"/>
              <a:t>‹#›</a:t>
            </a:fld>
            <a:endParaRPr lang="en-S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109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6C9-EC0A-40F8-AFCE-15BFFDBB119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4F3-E9E2-4331-8500-E3EE63EA08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6960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6C9-EC0A-40F8-AFCE-15BFFDBB119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4F3-E9E2-4331-8500-E3EE63EA08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8499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6C9-EC0A-40F8-AFCE-15BFFDBB119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4F3-E9E2-4331-8500-E3EE63EA08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7847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6C9-EC0A-40F8-AFCE-15BFFDBB119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4F3-E9E2-4331-8500-E3EE63EA08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446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6C9-EC0A-40F8-AFCE-15BFFDBB119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4F3-E9E2-4331-8500-E3EE63EA08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01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6C9-EC0A-40F8-AFCE-15BFFDBB119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4F3-E9E2-4331-8500-E3EE63EA08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044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6C9-EC0A-40F8-AFCE-15BFFDBB119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4F3-E9E2-4331-8500-E3EE63EA08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637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6C9-EC0A-40F8-AFCE-15BFFDBB119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4F3-E9E2-4331-8500-E3EE63EA08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27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6C9-EC0A-40F8-AFCE-15BFFDBB119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4F3-E9E2-4331-8500-E3EE63EA08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12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6C9-EC0A-40F8-AFCE-15BFFDBB119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4F3-E9E2-4331-8500-E3EE63EA08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434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6C9-EC0A-40F8-AFCE-15BFFDBB119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4F3-E9E2-4331-8500-E3EE63EA08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221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6C9-EC0A-40F8-AFCE-15BFFDBB119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4F3-E9E2-4331-8500-E3EE63EA08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4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6C9-EC0A-40F8-AFCE-15BFFDBB119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4F3-E9E2-4331-8500-E3EE63EA08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02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A16C9-EC0A-40F8-AFCE-15BFFDBB1191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BF4F3-E9E2-4331-8500-E3EE63EA08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9924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5350-42B8-48F4-94F2-8E66A2CB2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5400" dirty="0"/>
              <a:t>Stop the Cyberbullying!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11802-19F8-475A-8E59-147827B34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Classification and Identification of Toxic Tweets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AB8FA-181B-4761-A0F2-2859B60C62DF}"/>
              </a:ext>
            </a:extLst>
          </p:cNvPr>
          <p:cNvSpPr txBox="1"/>
          <p:nvPr/>
        </p:nvSpPr>
        <p:spPr>
          <a:xfrm>
            <a:off x="7748832" y="5349875"/>
            <a:ext cx="3667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/>
              <a:t>Group 07</a:t>
            </a:r>
          </a:p>
          <a:p>
            <a:pPr algn="r"/>
            <a:r>
              <a:rPr lang="en-SG" dirty="0"/>
              <a:t>Amelia Peh Yingqi | A0071186E</a:t>
            </a:r>
          </a:p>
          <a:p>
            <a:pPr algn="r"/>
            <a:r>
              <a:rPr lang="en-SG" dirty="0"/>
              <a:t>Wang </a:t>
            </a:r>
            <a:r>
              <a:rPr lang="en-SG" dirty="0" err="1"/>
              <a:t>Zhe</a:t>
            </a:r>
            <a:r>
              <a:rPr lang="en-SG" dirty="0"/>
              <a:t> </a:t>
            </a:r>
            <a:r>
              <a:rPr lang="en-SG"/>
              <a:t>| A0111785E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69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AF79-85ED-406B-B041-5AFCBC6D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Technology behind the System:</a:t>
            </a:r>
            <a:br>
              <a:rPr lang="en-SG" dirty="0"/>
            </a:br>
            <a:r>
              <a:rPr lang="en-SG" dirty="0"/>
              <a:t>LDA and LSI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E7FCF5-3B89-4002-9D7F-75EA621D6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7651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13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4A59-1AD7-4196-9754-2576B73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Number of topics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C7B367-622D-4697-B289-BD2EC04280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4159457" cy="3111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61D587-8CD4-46C0-ACD5-AA379D4A7F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14899" y="2097087"/>
            <a:ext cx="4159456" cy="31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4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5BD33659-8797-414B-BBDC-24F94232957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12">
            <a:extLst>
              <a:ext uri="{FF2B5EF4-FFF2-40B4-BE49-F238E27FC236}">
                <a16:creationId xmlns:a16="http://schemas.microsoft.com/office/drawing/2014/main" id="{F810FE48-5F0C-4E97-BD7F-FDE128D8537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9E9C04BA-ABF7-4D41-9977-2AC221BD441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6AF6CAB-66FF-4AA8-8332-92421FA16CA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A7D0399-D212-4CE1-A9C0-9B98A2F0C19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18DF3D3C-1A48-496B-B941-76DF67EA739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3F4BC7-7179-4E16-9FD6-A32BC13A0BD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09355FA-2026-4EBE-8C72-9B94B1F1B4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DD190A1-6E3E-4C34-A19B-A52C6D3179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5BA1962-F2E3-4CA2-BE44-53381D18F6D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2FA9E59-0DE1-449C-8D17-1475D5CC7E0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F1582807-3DE3-42F1-9941-728273E086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C574FB1-69C5-49C2-A1C4-2A6590BF45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D4175D29-82CB-41CD-9E0F-17524FB027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893387B-BD94-47D2-80DC-B9ADB6BD95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BC2223CF-E8B9-48C3-8E70-7B38DBE2A7C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B660EF5-7021-48D0-B131-DA22FAF8DA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7A02052F-7B58-4423-9CBA-27D8D838A91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2231171-7F2B-4B11-B34A-D98DB41439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ED192E7-1105-4649-8D4D-C86FFEDF61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BA48BFE-2223-4E9C-A0EE-DE11843C3DC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3FB57C9-C83B-4ADC-8E93-312492D4317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AF6405A6-6E98-40DD-945A-E6D969231C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D181A4A-23A5-4683-9F05-61228AD268F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201ABEF6-F58B-46EC-85FB-228E609623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D6EBECB6-1B5C-43E5-84BF-8D5385C030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D5B4EBF-EF44-4914-AE66-247EF3D359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3593E76-10EF-45B3-86EB-CA59047CC64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FC3720B0-AA35-49D1-B5A6-9215D01383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EEE267FA-B493-44EE-B372-8CB3A0450DD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3DA75F6F-8EDF-4DF8-89BF-9C1137D1729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5BEEC465-A6AB-47E5-8FB5-DCA91F165F2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9B9E785-F9F2-4951-8158-002B551268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E1F4058F-C686-4BF1-9DE9-C917CAB901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F1337D0C-63AE-4024-A976-1392877614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7F12E32F-60F1-4DA3-A0B8-05E6AF31DF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CC92CAE-5F95-49A9-B9F9-94A1DEE987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610BE2B0-1D02-4099-9DD8-339F22FEE21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E10409A3-2BB1-41E7-90AE-3D296FC1F7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F8F8E99E-F806-4235-ADFB-25B49D4A83B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3C4715E6-9985-446B-ADB4-B822729888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071C6B3A-09E9-4DEC-ADEE-FA919B782DE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DE1E82C9-0A74-451A-A063-6818E33B0E1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F3662B80-5B88-475B-89A9-8E6AFBDCAC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CA55A40-ECA9-4F56-9D04-8C68C1910E8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D1CED64C-F0D9-4EA6-B88B-E4795F81D49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4641FE6D-04B5-4BBE-B700-E3A0C057BFF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1426A56A-D27A-4C9A-A74C-5A73E5AD6F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D2887A6-6597-4932-AEA0-A1B3C719B93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2CCC3DB-409A-48A3-A79A-2E37A9603C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1C2C9C8A-AD45-4AA6-817C-3010FCF2056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D8D346A-C641-4BD2-B5AE-C48CC6A451C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BD8EEEB-07A6-4582-9E40-4AA094FED4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E6A63A8-37FA-425D-86BE-BF9A568AFE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3F5FAEF2-49E0-4F5C-A6D4-26C2FE15F0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BF106702-ED0E-4145-BF3A-08F15BCC2F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29531B7-0A2F-4172-881D-BEE02CAAD46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75720" y="2885329"/>
            <a:ext cx="3619424" cy="264944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784CDDB-477C-43A1-BC4E-0B2C0B09EA4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0038" y="2887452"/>
            <a:ext cx="3694707" cy="264944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A56172-5A24-406F-9EC8-AE4FE5A679C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977263" y="2883836"/>
            <a:ext cx="3619424" cy="264944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373B6B1A-1179-49AB-BDD0-27B99CEC40A6}"/>
              </a:ext>
            </a:extLst>
          </p:cNvPr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/>
              <a:t>Number of topics selection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668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66C70B-212B-47E2-8616-4EB10C99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Application Demonstration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54FB1-0477-4032-8CED-46E23D698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696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C3383D-E50E-4638-9445-92BCAF91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Thank you for your attention!</a:t>
            </a:r>
            <a:br>
              <a:rPr lang="en-SG" dirty="0"/>
            </a:br>
            <a:r>
              <a:rPr lang="en-SG" dirty="0"/>
              <a:t>Questions?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CA0C1-D68D-4A97-9C52-07B0B1F5A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152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A7F-9CCE-4A29-8247-66C0BE6A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41F2-D018-487B-8F0F-50AF6F7CE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Cyberbullying is growing problem in online communities</a:t>
            </a:r>
          </a:p>
          <a:p>
            <a:r>
              <a:rPr lang="en-SG" sz="2800" dirty="0"/>
              <a:t>Detection of cyberbullying is left mostly to social media platform providers which may not prioritise cyberbullying over other priorities like profits and freedom of speech. </a:t>
            </a:r>
          </a:p>
          <a:p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93421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CFCC-0CDF-4049-BD55-43AFEE9F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Challenges to Cyberbullying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DFF6-C579-40E2-9781-60713C0B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Social media platforms create large streams of unstructured data</a:t>
            </a:r>
          </a:p>
          <a:p>
            <a:r>
              <a:rPr lang="en-SG" sz="2800" dirty="0"/>
              <a:t>Data are not labelled as toxic or non-toxic</a:t>
            </a:r>
          </a:p>
          <a:p>
            <a:r>
              <a:rPr lang="en-SG" sz="2800" dirty="0"/>
              <a:t>Current research conducted on cyberbullying detection are purely academic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47618-347B-4CA6-BE8A-85E20E2BC7DA}"/>
              </a:ext>
            </a:extLst>
          </p:cNvPr>
          <p:cNvSpPr txBox="1"/>
          <p:nvPr/>
        </p:nvSpPr>
        <p:spPr>
          <a:xfrm>
            <a:off x="4941472" y="4820720"/>
            <a:ext cx="299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Opportunity! </a:t>
            </a:r>
          </a:p>
        </p:txBody>
      </p:sp>
    </p:spTree>
    <p:extLst>
      <p:ext uri="{BB962C8B-B14F-4D97-AF65-F5344CB8AC3E}">
        <p14:creationId xmlns:p14="http://schemas.microsoft.com/office/powerpoint/2010/main" val="407433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7FF5-8E51-4F27-9F22-1E12A8A5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Solution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FF0FD9B-EE19-4BCF-B30F-F950864EB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131595"/>
              </p:ext>
            </p:extLst>
          </p:nvPr>
        </p:nvGraphicFramePr>
        <p:xfrm>
          <a:off x="357809" y="642731"/>
          <a:ext cx="10853530" cy="6215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52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D3B6-86C9-4A17-BAC5-E6911AA7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 capabilities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2CFE3B-6053-40A7-9B9C-72E29A9DF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392251"/>
              </p:ext>
            </p:extLst>
          </p:nvPr>
        </p:nvGraphicFramePr>
        <p:xfrm>
          <a:off x="0" y="1683027"/>
          <a:ext cx="11675166" cy="502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01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02268B-1026-495C-B628-7372B74C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Technology behind the System:</a:t>
            </a:r>
            <a:br>
              <a:rPr lang="en-SG" dirty="0"/>
            </a:br>
            <a:r>
              <a:rPr lang="en-SG" dirty="0"/>
              <a:t>Tweet Crawler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D717EA-9DDE-4946-879C-7FB44F2F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Tweets are crawled from Twitter based on keywords input by users</a:t>
            </a:r>
          </a:p>
          <a:p>
            <a:r>
              <a:rPr lang="en-SG" sz="2800" dirty="0"/>
              <a:t>Works based on Twitter’s API</a:t>
            </a:r>
          </a:p>
        </p:txBody>
      </p:sp>
    </p:spTree>
    <p:extLst>
      <p:ext uri="{BB962C8B-B14F-4D97-AF65-F5344CB8AC3E}">
        <p14:creationId xmlns:p14="http://schemas.microsoft.com/office/powerpoint/2010/main" val="337932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8B34-FD09-4AA1-AA68-13E84AF3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Technology behind the System:</a:t>
            </a:r>
            <a:br>
              <a:rPr lang="en-SG" dirty="0"/>
            </a:br>
            <a:r>
              <a:rPr lang="en-SG" dirty="0"/>
              <a:t>Tweet Classifier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C4245E5-69A7-447A-B94E-8BDEAC737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948912"/>
              </p:ext>
            </p:extLst>
          </p:nvPr>
        </p:nvGraphicFramePr>
        <p:xfrm>
          <a:off x="927652" y="2001079"/>
          <a:ext cx="10429461" cy="454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060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A56F-A432-41F7-8F62-501BFBA1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Performance of different Classifiers Vs Fusion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88B3B5-490D-4A24-BBDA-6F70BF4DA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372154"/>
              </p:ext>
            </p:extLst>
          </p:nvPr>
        </p:nvGraphicFramePr>
        <p:xfrm>
          <a:off x="1310184" y="1919667"/>
          <a:ext cx="8911989" cy="417995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657979">
                  <a:extLst>
                    <a:ext uri="{9D8B030D-6E8A-4147-A177-3AD203B41FA5}">
                      <a16:colId xmlns:a16="http://schemas.microsoft.com/office/drawing/2014/main" val="1287138990"/>
                    </a:ext>
                  </a:extLst>
                </a:gridCol>
                <a:gridCol w="2084670">
                  <a:extLst>
                    <a:ext uri="{9D8B030D-6E8A-4147-A177-3AD203B41FA5}">
                      <a16:colId xmlns:a16="http://schemas.microsoft.com/office/drawing/2014/main" val="3148575927"/>
                    </a:ext>
                  </a:extLst>
                </a:gridCol>
                <a:gridCol w="2084670">
                  <a:extLst>
                    <a:ext uri="{9D8B030D-6E8A-4147-A177-3AD203B41FA5}">
                      <a16:colId xmlns:a16="http://schemas.microsoft.com/office/drawing/2014/main" val="3865434967"/>
                    </a:ext>
                  </a:extLst>
                </a:gridCol>
                <a:gridCol w="2084670">
                  <a:extLst>
                    <a:ext uri="{9D8B030D-6E8A-4147-A177-3AD203B41FA5}">
                      <a16:colId xmlns:a16="http://schemas.microsoft.com/office/drawing/2014/main" val="1921545911"/>
                    </a:ext>
                  </a:extLst>
                </a:gridCol>
              </a:tblGrid>
              <a:tr h="3701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 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Precision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Recall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F1 Score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919763"/>
                  </a:ext>
                </a:extLst>
              </a:tr>
              <a:tr h="758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Naïve Bayes Classifier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0.8826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0.8826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0.8826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1980269"/>
                  </a:ext>
                </a:extLst>
              </a:tr>
              <a:tr h="758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Random Forest Classifier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0.8272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0.8195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0.8233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17699"/>
                  </a:ext>
                </a:extLst>
              </a:tr>
              <a:tr h="758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K Neighbours Classifier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0.7353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0.7301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0.7327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0895085"/>
                  </a:ext>
                </a:extLst>
              </a:tr>
              <a:tr h="758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Support Vector Classifier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0.8860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0.8858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0.8859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408154"/>
                  </a:ext>
                </a:extLst>
              </a:tr>
              <a:tr h="3701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XGBoost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0.8468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0.8332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0.8399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938809"/>
                  </a:ext>
                </a:extLst>
              </a:tr>
              <a:tr h="3701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Fusion Model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b="1">
                          <a:effectLst/>
                        </a:rPr>
                        <a:t>0.8993</a:t>
                      </a:r>
                      <a:endParaRPr lang="en-SG" sz="2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b="1">
                          <a:effectLst/>
                        </a:rPr>
                        <a:t>0.8972</a:t>
                      </a:r>
                      <a:endParaRPr lang="en-SG" sz="2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b="1" dirty="0">
                          <a:effectLst/>
                        </a:rPr>
                        <a:t>0.8983</a:t>
                      </a:r>
                      <a:endParaRPr lang="en-SG" sz="24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5086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15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6879-816B-494A-89F3-D14CD735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Tweet Classifier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8E379E-7B34-4452-9719-8528D8F76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555702"/>
              </p:ext>
            </p:extLst>
          </p:nvPr>
        </p:nvGraphicFramePr>
        <p:xfrm>
          <a:off x="649357" y="2097088"/>
          <a:ext cx="10986052" cy="377362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892208">
                  <a:extLst>
                    <a:ext uri="{9D8B030D-6E8A-4147-A177-3AD203B41FA5}">
                      <a16:colId xmlns:a16="http://schemas.microsoft.com/office/drawing/2014/main" val="2100684603"/>
                    </a:ext>
                  </a:extLst>
                </a:gridCol>
                <a:gridCol w="2093844">
                  <a:extLst>
                    <a:ext uri="{9D8B030D-6E8A-4147-A177-3AD203B41FA5}">
                      <a16:colId xmlns:a16="http://schemas.microsoft.com/office/drawing/2014/main" val="2231243358"/>
                    </a:ext>
                  </a:extLst>
                </a:gridCol>
              </a:tblGrid>
              <a:tr h="4789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Tweet content 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Classification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3812121"/>
                  </a:ext>
                </a:extLst>
              </a:tr>
              <a:tr h="823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“Trump is a fat orange asshole and Pence is a closet gay hiding behind his mothers//wife’s skirt!!!”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solidFill>
                            <a:schemeClr val="bg1"/>
                          </a:solidFill>
                          <a:effectLst/>
                        </a:rPr>
                        <a:t>Toxic</a:t>
                      </a:r>
                      <a:endParaRPr lang="en-SG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82088"/>
                  </a:ext>
                </a:extLst>
              </a:tr>
              <a:tr h="823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“@</a:t>
                      </a:r>
                      <a:r>
                        <a:rPr lang="en-SG" sz="2400" dirty="0" err="1">
                          <a:effectLst/>
                        </a:rPr>
                        <a:t>realDonaldTrump</a:t>
                      </a:r>
                      <a:r>
                        <a:rPr lang="en-SG" sz="2400" dirty="0">
                          <a:effectLst/>
                        </a:rPr>
                        <a:t> Hey motherfucker! You </a:t>
                      </a:r>
                      <a:r>
                        <a:rPr lang="en-SG" sz="2400" dirty="0" err="1">
                          <a:effectLst/>
                        </a:rPr>
                        <a:t>repugs</a:t>
                      </a:r>
                      <a:r>
                        <a:rPr lang="en-SG" sz="2400" dirty="0">
                          <a:effectLst/>
                        </a:rPr>
                        <a:t> are </a:t>
                      </a:r>
                      <a:r>
                        <a:rPr lang="en-SG" sz="2400" dirty="0" err="1">
                          <a:effectLst/>
                        </a:rPr>
                        <a:t>gonna</a:t>
                      </a:r>
                      <a:r>
                        <a:rPr lang="en-SG" sz="2400" dirty="0">
                          <a:effectLst/>
                        </a:rPr>
                        <a:t> find at WAR at home! You are not president and never will be”</a:t>
                      </a:r>
                      <a:endParaRPr lang="en-SG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solidFill>
                            <a:schemeClr val="bg1"/>
                          </a:solidFill>
                          <a:effectLst/>
                        </a:rPr>
                        <a:t>Toxic</a:t>
                      </a:r>
                      <a:endParaRPr lang="en-SG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970624"/>
                  </a:ext>
                </a:extLst>
              </a:tr>
              <a:tr h="823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“@nytimes Trump does what he wants and earned the right to do this upon winning the last election Trump supporters d…”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Non-toxic</a:t>
                      </a:r>
                      <a:endParaRPr lang="en-SG" sz="24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415658"/>
                  </a:ext>
                </a:extLst>
              </a:tr>
              <a:tr h="823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effectLst/>
                        </a:rPr>
                        <a:t>“I just signed this petition telling Congress not to pass a dangerous proposed AUMF that would give President Trump…”</a:t>
                      </a:r>
                      <a:endParaRPr lang="en-SG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effectLst/>
                        </a:rPr>
                        <a:t>Non-toxic</a:t>
                      </a:r>
                      <a:endParaRPr lang="en-SG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49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229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84</TotalTime>
  <Words>463</Words>
  <Application>Microsoft Office PowerPoint</Application>
  <PresentationFormat>Widescreen</PresentationFormat>
  <Paragraphs>92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DengXian</vt:lpstr>
      <vt:lpstr>Arial</vt:lpstr>
      <vt:lpstr>Calibri</vt:lpstr>
      <vt:lpstr>Symbol</vt:lpstr>
      <vt:lpstr>Times New Roman</vt:lpstr>
      <vt:lpstr>Trebuchet MS</vt:lpstr>
      <vt:lpstr>Tw Cen MT</vt:lpstr>
      <vt:lpstr>Circuit</vt:lpstr>
      <vt:lpstr>Stop the Cyberbullying!</vt:lpstr>
      <vt:lpstr>Problem Statement</vt:lpstr>
      <vt:lpstr>Challenges to Cyberbullying Detection</vt:lpstr>
      <vt:lpstr>Our Solution</vt:lpstr>
      <vt:lpstr>App capabilities</vt:lpstr>
      <vt:lpstr>Technology behind the System: Tweet Crawler</vt:lpstr>
      <vt:lpstr>Technology behind the System: Tweet Classifier</vt:lpstr>
      <vt:lpstr>Performance of different Classifiers Vs Fusion model</vt:lpstr>
      <vt:lpstr>Tweet Classifier results</vt:lpstr>
      <vt:lpstr>Technology behind the System: LDA and LSI</vt:lpstr>
      <vt:lpstr>Number of topics selection</vt:lpstr>
      <vt:lpstr>PowerPoint Presentation</vt:lpstr>
      <vt:lpstr>Application Demonstration</vt:lpstr>
      <vt:lpstr>Thank you for your attention!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the Cyberbullying!</dc:title>
  <dc:creator>Yingqi Peh</dc:creator>
  <cp:lastModifiedBy>Yingqi Peh</cp:lastModifiedBy>
  <cp:revision>13</cp:revision>
  <dcterms:created xsi:type="dcterms:W3CDTF">2018-04-15T13:53:39Z</dcterms:created>
  <dcterms:modified xsi:type="dcterms:W3CDTF">2018-04-16T06:52:11Z</dcterms:modified>
</cp:coreProperties>
</file>