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71"/>
  </p:notesMasterIdLst>
  <p:handoutMasterIdLst>
    <p:handoutMasterId r:id="rId72"/>
  </p:handoutMasterIdLst>
  <p:sldIdLst>
    <p:sldId id="313" r:id="rId35"/>
    <p:sldId id="314" r:id="rId36"/>
    <p:sldId id="315" r:id="rId37"/>
    <p:sldId id="312" r:id="rId38"/>
    <p:sldId id="316" r:id="rId39"/>
    <p:sldId id="321" r:id="rId40"/>
    <p:sldId id="320" r:id="rId41"/>
    <p:sldId id="322" r:id="rId42"/>
    <p:sldId id="323" r:id="rId43"/>
    <p:sldId id="324" r:id="rId44"/>
    <p:sldId id="325" r:id="rId45"/>
    <p:sldId id="319" r:id="rId46"/>
    <p:sldId id="326" r:id="rId47"/>
    <p:sldId id="327" r:id="rId48"/>
    <p:sldId id="328" r:id="rId49"/>
    <p:sldId id="257" r:id="rId50"/>
    <p:sldId id="261" r:id="rId51"/>
    <p:sldId id="260" r:id="rId52"/>
    <p:sldId id="271" r:id="rId53"/>
    <p:sldId id="264" r:id="rId54"/>
    <p:sldId id="268" r:id="rId55"/>
    <p:sldId id="275" r:id="rId56"/>
    <p:sldId id="265" r:id="rId57"/>
    <p:sldId id="269" r:id="rId58"/>
    <p:sldId id="288" r:id="rId59"/>
    <p:sldId id="286" r:id="rId60"/>
    <p:sldId id="272" r:id="rId61"/>
    <p:sldId id="273" r:id="rId62"/>
    <p:sldId id="274" r:id="rId63"/>
    <p:sldId id="267" r:id="rId64"/>
    <p:sldId id="259" r:id="rId65"/>
    <p:sldId id="289" r:id="rId66"/>
    <p:sldId id="280" r:id="rId67"/>
    <p:sldId id="285" r:id="rId68"/>
    <p:sldId id="277" r:id="rId69"/>
    <p:sldId id="256" r:id="rId7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s" id="{33CA3F84-1793-4CEF-9700-09A4DC3E4A1E}">
          <p14:sldIdLst>
            <p14:sldId id="313"/>
            <p14:sldId id="314"/>
            <p14:sldId id="315"/>
            <p14:sldId id="312"/>
          </p14:sldIdLst>
        </p14:section>
        <p14:section name="Paragraphs and groups of text" id="{41DE2293-907B-4D4C-B7B0-3C619430072A}">
          <p14:sldIdLst>
            <p14:sldId id="316"/>
            <p14:sldId id="321"/>
            <p14:sldId id="320"/>
            <p14:sldId id="322"/>
            <p14:sldId id="323"/>
            <p14:sldId id="324"/>
            <p14:sldId id="325"/>
            <p14:sldId id="319"/>
          </p14:sldIdLst>
        </p14:section>
        <p14:section name="Emphasizing content" id="{6087F0D6-4E0D-40E9-ACF6-9D1E449B6325}">
          <p14:sldIdLst>
            <p14:sldId id="326"/>
            <p14:sldId id="327"/>
            <p14:sldId id="328"/>
          </p14:sldIdLst>
        </p14:section>
        <p14:section name="Anchors" id="{7BA32E0D-0CF9-4BE7-AF2E-AD8E30D83696}">
          <p14:sldIdLst/>
        </p14:section>
        <p14:section name="Defining terms" id="{8220ECF6-CD32-4E65-9062-EC2DD5F64509}">
          <p14:sldIdLst>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2050"/>
    <a:srgbClr val="BA141A"/>
    <a:srgbClr val="55D455"/>
    <a:srgbClr val="009E49"/>
    <a:srgbClr val="007233"/>
    <a:srgbClr val="00BCF2"/>
    <a:srgbClr val="00188F"/>
    <a:srgbClr val="000000"/>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478" autoAdjust="0"/>
    <p:restoredTop sz="96091" autoAdjust="0"/>
  </p:normalViewPr>
  <p:slideViewPr>
    <p:cSldViewPr>
      <p:cViewPr varScale="1">
        <p:scale>
          <a:sx n="103" d="100"/>
          <a:sy n="103" d="100"/>
        </p:scale>
        <p:origin x="315" y="3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theme" Target="theme/theme1.xml"/><Relationship Id="rId7" Type="http://schemas.openxmlformats.org/officeDocument/2006/relationships/customXml" Target="../customXml/item7.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5/10/2016 2:37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2:04:11.199"/>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95EE98DC-9A04-4A82-9C1E-452C7F3E69DA}" emma:medium="tactile" emma:mode="ink">
          <msink:context xmlns:msink="http://schemas.microsoft.com/ink/2010/main" type="writingRegion" rotatedBoundingBox="6382,9026 29340,10266 28918,18088 5960,16848">
            <msink:destinationLink direction="with" ref="{845D674D-A2F8-493F-834B-8E938D5A8E25}"/>
          </msink:context>
        </emma:interpretation>
      </emma:emma>
    </inkml:annotationXML>
    <inkml:traceGroup>
      <inkml:annotationXML>
        <emma:emma xmlns:emma="http://www.w3.org/2003/04/emma" version="1.0">
          <emma:interpretation id="{BE15FDC9-46D1-4E18-B523-C9F421017A12}" emma:medium="tactile" emma:mode="ink">
            <msink:context xmlns:msink="http://schemas.microsoft.com/ink/2010/main" type="paragraph" rotatedBoundingBox="6870,11897 7489,8962 8953,9271 8334,12205" alignmentLevel="2"/>
          </emma:interpretation>
        </emma:emma>
      </inkml:annotationXML>
      <inkml:traceGroup>
        <inkml:annotationXML>
          <emma:emma xmlns:emma="http://www.w3.org/2003/04/emma" version="1.0">
            <emma:interpretation id="{C5836040-35C5-4807-ABDD-F7B3F1A0C4CE}" emma:medium="tactile" emma:mode="ink">
              <msink:context xmlns:msink="http://schemas.microsoft.com/ink/2010/main" type="line" rotatedBoundingBox="6870,11897 7489,8962 8953,9271 8334,12205"/>
            </emma:interpretation>
          </emma:emma>
        </inkml:annotationXML>
        <inkml:traceGroup>
          <inkml:annotationXML>
            <emma:emma xmlns:emma="http://www.w3.org/2003/04/emma" version="1.0">
              <emma:interpretation id="{49717623-E948-4E4A-9AE6-5D257E4F6CFF}" emma:medium="tactile" emma:mode="ink">
                <msink:context xmlns:msink="http://schemas.microsoft.com/ink/2010/main" type="inkWord" rotatedBoundingBox="6870,11897 7489,8962 8953,9271 8334,12205"/>
              </emma:interpretation>
              <emma:one-of disjunction-type="recognition" id="oneOf0">
                <emma:interpretation id="interp0" emma:lang="" emma:confidence="1">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I</emma:literal>
                </emma:interpretation>
                <emma:interpretation id="interp4" emma:lang="" emma:confidence="0">
                  <emma:literal>*</emma:literal>
                </emma:interpretation>
              </emma:one-of>
            </emma:emma>
          </inkml:annotationXML>
          <inkml:trace contextRef="#ctx0" brushRef="#br0">1187 31 116 0,'-14'-17'52'0,"9"17"-41"0,0-4-14 0,5 4 26 16,-5-4-19-16,1-1 2 16,-1 5-4-16,0 0-4 15,0 0 1-15,-4 0 1 0,-1 0 0 16,0 0 42-16,-4 0-33 16,-5 5 30-16,-1-5-29 15,1 4 1-15,0 5-8 16,-10 3-5-16,-5 1 2 0,5 0 0 15,1 0 0-15,-1 0 0 16,0 4 0-16,0 0 0 16,0 0 0-16,0 0 19 15,-14 0-15-15,9 0 16 16,-4 5-15-16,4-1 3 16,0 0-6-16,1 1 8 15,-1-1-8-15,0 1-4 16,1 3 2-16,4 1 0 15,0 0 0-15,-5-1-3 16,6 18 2-16,-1 0 4 16,5-5-3-16,0 1 0 15,4-1 1-15,6-4 4 16,-1 1-4-16,6-1 14 0,-1 0-11 16,5 4 6-16,1 5-7 15,-1-4-2-15,5-5 0 16,0-4 1-16,5 0-1 15,-1 0-3-15,6-5 1 16,9 1 6-16,1-5-4 16,4-3 3-16,0 3-3 15,9-4 11-15,6 0-10 16,4-4 3-16,10 0-4 16,5-13 5-16,-1 8-5 15,-4-12 0-15,5 4 0 16,5-4 1-16,-1-1-1 0,-4-3 2 15,-5-1-2-15,-5 1 2 16,-5 4-2-16,-9-5-1 16,-5 5 1-16,-5-1 4 15,-5 5-4-15,-5 0-5 16,-4 0 3-16,-5 0 0 16,-5 5 1-16,-5-1 0 15,-5 0 0-15,1 1 2 16,-6-1-1-16,1 0-3 15,-5 0 1-15,-1-4 9 16,1 5-6-16,0-1-1 16,-19 9 2-1,4 8-2-15,-5 1-6 16,6-1 4-16,-1 0 3 16,-4 1-2-16,-6-1-5 0,1 0 4 15,4 5 3-15,1-5-2 16,4 1 0-16,-4-1 1 15,4 1 1-15,5-1-1 16,5 5-3-16,0-1 1 16,5 1 4-16,0 0-3 15,4-5 0-15,10 0 1 16,1-4 4-16,4 1-4 16,4-6-3-16,6-3 2 15,9 0 5-15,1-5-4 16,8-4 0-16,16 0 0 15,-1-4 4-15,-5-1-4 0,1 1 3 16,-1-5-3-16,-4 9-1 16,-5 0 1-16,0-4-7 15,-5-4 5-15,0 8 8 16,-10-5-5-16,1 1-4 16,-15 4 2-1,0-4 0-15,-5-1-6 16,0 1 5-16,0 8 3 15,-4 1-2-15,-1-1 0 16,1 0 1-16,-6 1-1 16,1 3 0-16,-1 1-3 15,1-1 2-15,-5 1 1 16,-15-1 0-16,5 1 0 16,-5-1 0-16,1 5-3 15,-1 0 2-15,0 0 1 0,1 4 0 16,-6 17 2-16,5 0-1 15,-4 5-3-15,0 4 1 16,4-9 1-16,5 4 0 16,0 1 0-16,0-5 0 15,5 5 2-15,0 8-1 16,0-5-6-16,0-3 4 16,-5-1 0-16,5 5 1 15,5 8 2-15,4 9-1 16,6 0 11-16,9 0-10 15,0 0 3-15,5-5-4 16,4-3 5-16,6-9-5 0,4-1 6 16,5-7-6-16,14-10 17 15,15-3-14-15,10-5-2 16,19-5 0-16,9 1 3 16,1-8-4-16,18-5-3 15,6 0 2-15,4-13-20 16,-5-4 16-16,-9-9-203 15,10-17 161-15,-11-25-154 16</inkml:trace>
        </inkml:traceGroup>
      </inkml:traceGroup>
    </inkml:traceGroup>
    <inkml:traceGroup>
      <inkml:annotationXML>
        <emma:emma xmlns:emma="http://www.w3.org/2003/04/emma" version="1.0">
          <emma:interpretation id="{BBAD18CD-1C1D-4288-8EDE-1A981FE848C9}" emma:medium="tactile" emma:mode="ink">
            <msink:context xmlns:msink="http://schemas.microsoft.com/ink/2010/main" type="paragraph" rotatedBoundingBox="6070,14802 29028,16042 28918,18088 5960,16848" alignmentLevel="1"/>
          </emma:interpretation>
        </emma:emma>
      </inkml:annotationXML>
      <inkml:traceGroup>
        <inkml:annotationXML>
          <emma:emma xmlns:emma="http://www.w3.org/2003/04/emma" version="1.0">
            <emma:interpretation id="{20636F18-EFEC-481C-8B9B-CCD7E671012B}" emma:medium="tactile" emma:mode="ink">
              <msink:context xmlns:msink="http://schemas.microsoft.com/ink/2010/main" type="line" rotatedBoundingBox="6070,14802 29028,16042 28918,18088 5960,16848"/>
            </emma:interpretation>
          </emma:emma>
        </inkml:annotationXML>
        <inkml:traceGroup>
          <inkml:annotationXML>
            <emma:emma xmlns:emma="http://www.w3.org/2003/04/emma" version="1.0">
              <emma:interpretation id="{F7203B82-0873-4F4C-B3A2-4E15B616F3AE}" emma:medium="tactile" emma:mode="ink">
                <msink:context xmlns:msink="http://schemas.microsoft.com/ink/2010/main" type="inkWord" rotatedBoundingBox="6057,15038 14946,15518 14848,17328 5960,16848"/>
              </emma:interpretation>
              <emma:one-of disjunction-type="recognition" id="oneOf1">
                <emma:interpretation id="interp5" emma:lang="" emma:confidence="1">
                  <emma:literal/>
                </emma:interpretation>
              </emma:one-of>
            </emma:emma>
          </inkml:annotationXML>
          <inkml:trace contextRef="#ctx0" brushRef="#br0" timeOffset="1892.2144">-1059 6403 296 0,'-34'4'134'0,"34"0"-105"0,5 5-37 0,9 4 17 15,6 12-9-15,8 1 0 16,16 0 0-16,9-1 2 15,19 1-1-15,5-5-9 0,14-4 6 16,1 5-2-16,-1-1 3 16,-9 5 1-16,-10-1 0 15,-5 5-6-15,-24 13 5 16,-18 4 0-16,-21 9 1 0,-13 29 19 16,-25 14-15-16,-19-5 22 15,-9 4-20-15,-6-8 3 16,-9-5-7-16,0 9 2 15,5-12-3-15,14-14-57 16,15-17 45-16,19-25-297 16</inkml:trace>
          <inkml:trace contextRef="#ctx0" brushRef="#br0" timeOffset="3393.1631">403 6360 176 0,'-5'-13'78'0,"5"9"-61"0,-5 4-21 0,5 0 20 15,0 4-14-15,0 5 0 16,0 4-1-16,0 25-7 0,0 9 5 16,0 9 11-16,-4 12-8 15,-1 5 3-15,-5-1-4 0,5 1 36 16,-4 17-29-16,4 4 14 15,0 4-16-15,5-8 8 16,0-4-11-16,5-14 16 16,-5-12-15-16,5-13 7 15,0-8-8-15,-1-9 9 16,6-13-9-16,0-13-4 16,-1-21 1-16,-4-22-37 15,-5-33 29-15,0-18-2 16,-5-8 6-16,0-18 6 15,-4-16-2-15,-6-10 6 16,6 18-5-16,-1 13 28 16,-4 9-22-16,4 12 39 0,1 13-35 15,-1 17 17-15,0 13-20 16,5 13-5-16,1 17-1 16,-1 12-8-16,0 14 5 15,10 12-3-15,4 9 3 16,6 13 18-16,14 30-14 15,9 17 13-15,25-1-11 16,-1 10-1-16,6-5-2 16,13 17 1-16,11-4-2 15,-1 4 8-15,5-13-7 16,1-16 2-16,-11-1-3 16,-9-13-1-16,-5-12 1 0,1-9 4 15,-6-4-4-15,-9-9 0 16,-10-8 0-16,-5-5-60 15,-9-4 46-15,-10-8-110 16,-5-5 94-16,-9-4-222 16</inkml:trace>
          <inkml:trace contextRef="#ctx0" brushRef="#br0" timeOffset="3723.8708">1327 6095 288 0,'-10'-30'131'0,"10"13"-103"0,-5 8-35 0,5 9 26 16,0 5-17-16,0 12-9 16,0 13 6-16,0 12 0 15,0 5 1-15,0 30-3 0,5 9 2 16,5 4 1-16,-1 8 0 15,6-8-3-15,-1 0 2 16,1 4 20-16,-1 13-15 16,1 4 10-16,-6-9-10 15,1 1 1-15,-1-9-4 16,1-13 5-16,4-8-5 16,6 0-39-16,9-22 30 15,9-30-188-15,25-21 152 0,-6-30-100 16</inkml:trace>
          <inkml:trace contextRef="#ctx0" brushRef="#br0" timeOffset="4143.2506">2255 7284 296 0,'-14'17'131'0,"9"0"-103"0,5 17-35 16,0-17 40-16,-5 9-28 15,0 8 16-15,-4 4-16 16,-1 5 0-16,5 4-3 16,5 13 1-16,5 0-2 0,10-9 8 15,9-8-7-15,9-13 21 0,6-13-17 16,18-13 17-16,6-25-18 16,4-9 4-16,1-4-7 15,-1-5 2-15,-9-8-3 16,-5 0 11-16,-15-8-10 15,-9-1 3-15,-15 1-4 16,-14 3 11-16,-14-12-10 16,-10 13-9-16,-10 8 6 15,-19 9 0-15,-14 8 1 16,-10 18-6-16,-5-1 5 16,5 9 3-16,10 9-2 15,4 3-5-15,6 1 4 0,9 9 6 16,14-1-5-16,10 5-60 15,9 4 47-15,15 4-200 16,25 0 164-16,13-13-151 16</inkml:trace>
          <inkml:trace contextRef="#ctx0" brushRef="#br0" timeOffset="4894.6173">2982 7053 296 0,'-53'17'131'0,"33"-4"-103"0,1 34-35 0,14-35 43 16,5 10-30-16,5 4 20 15,10 3-19-15,18-3 24 16,15 0-23-16,25-9 12 0,8-9-14 16,30-8 10-16,24-17-11 15,9-25 5-15,10-1-7 16,-5-4-16-16,-9 4 11 0,-15 5-121 15,-10-5 96-15,-19 0-261 16,-19 9 221 0,-19 21 0-16</inkml:trace>
          <inkml:trace contextRef="#ctx0" brushRef="#br0" timeOffset="4655.0921">3381 6646 280 0,'0'-21'125'0,"5"17"-99"0,0 8-33 0,-1 0 12 0,1 9-6 16,0 9-8-16,0 7 7 15,-5 19-4-15,0 3 4 16,0 4 1-16,5 27 1 0,-1 16 0 16,11-4 0-16,-1 4 16 15,5-8-12-15,6-4 7 16,-1-5-8-16,0 0 1 15,0-12-3-15,0-14-12 16,-5-16 9-16,0-18-168 16,0-34 134-16,-9-8-120 15</inkml:trace>
          <inkml:trace contextRef="#ctx0" brushRef="#br0" timeOffset="5315.2106">4718 6830 364 0,'-9'9'161'0,"9"12"-127"0,4 9-43 16,11-26 35-16,4 1-22 15,10-1 7-15,5-8-8 16,9-9-195-16,5-17 151 16,-9-13-208-16</inkml:trace>
          <inkml:trace contextRef="#ctx0" brushRef="#br0" timeOffset="5135.0072">4920 7202 332 0,'-19'9'151'0,"0"25"-119"0,-5 30-41 16,19-30 10-16,-10 13-3 15,1 9 4-15,-5 21-2 0,4 17-25 16,1-4 20-16,9-9-80 0,5-17 66 15,0-21-147 1,34-73 35 0</inkml:trace>
          <inkml:trace contextRef="#ctx0" brushRef="#br0" timeOffset="5825.1284">6012 7151 372 0,'0'56'167'0,"0"-26"-131"0,0 21-46 0,0-25 12 15,0 8-4-15,-5 13 7 16,1-4-5-16,4-9-24 16,0-4 19-16,0-9-21 0,0-12 19 15,0-22 7-15,0-13-1 16,0-12 15-16,-5-9-10 15,-5-22 34-15,-4 9-29 0,-5 5 13 16,-20 12-16-16,-4 9-15 16,-5 17 8-16,-5 17-12 15,-5 21 10-15,-5 22 1 16,6 8 2-16,4 18 0 16,10-5 0-16,9 0-3 15,10 13 2-15,9 8-5 16,15-3 5-16,20-5 28 15,18-13-21-15,15-9 12 16,29-16-13-16,4-18 8 16,11-17-10-16,-1-12-7 15,5-14 4-15,5-20-71 16,-10-5 56-16,-14 4-161 16,-10 4 136-16</inkml:trace>
          <inkml:trace contextRef="#ctx0" brushRef="#br0" timeOffset="6334.896">6782 7288 340 0,'-19'38'154'0,"-1"-8"-121"0,6 22-42 0,14-27 19 0,-10 5-10 15,20 4 2-15,9 1-1 16,5-1 5-16,10-4-5 16,9-9 28-16,20-8-22 0,4-9 30 15,5-8-28-15,10-13 2 16,0-13-8-16,-5-13 1 15,-5-12-3-15,-14-10 2 16,-20-12-2-16,-14 9-15 16,-19 8 12-16,-14 9-6 15,-20 12 6-15,-15 14-10 16,-13 16 9-16,-16 31-4 16,-8 16 5-16,-6 18-2 15,1 8 3-15,9 4 4 16,9 1-3-16,15 3 9 0,15 18-7 15,14-4 10-15,19-5-9 16,19-4 21-16,20-13-18 16,24-13 5-16,24-12-7 15,9-14 0-15,20-7-3 16,4-14-48-16,15-17 37 16,-15-4-179-16,1-9 147 15,-1 1-220 1</inkml:trace>
        </inkml:traceGroup>
        <inkml:traceGroup>
          <inkml:annotationXML>
            <emma:emma xmlns:emma="http://www.w3.org/2003/04/emma" version="1.0">
              <emma:interpretation id="{BBA0D582-85B1-4EA1-8682-2C5906662A07}" emma:medium="tactile" emma:mode="ink">
                <msink:context xmlns:msink="http://schemas.microsoft.com/ink/2010/main" type="inkWord" rotatedBoundingBox="15914,15333 20613,15587 20517,17373 15818,17119"/>
              </emma:interpretation>
              <emma:one-of disjunction-type="recognition" id="oneOf2">
                <emma:interpretation id="interp6" emma:lang="" emma:confidence="1">
                  <emma:literal/>
                </emma:interpretation>
              </emma:one-of>
            </emma:emma>
          </inkml:annotationXML>
          <inkml:trace contextRef="#ctx0" brushRef="#br0" timeOffset="7805.9657">10847 6317 340 0,'-14'17'154'0,"14"9"-121"0,9 59-42 0,-4-46 49 16,0 17-33-16,0 21 11 15,-5 4-12-15,0 13-2 16,-5 26-2-16,-5 8 4 0,-4-8-5 16,-1-9 9-16,1-13-8 0,-1 5 7 15,1-18-6-15,4-12 6 16,6-17-6-16,-1-14 1 16,0-12-3-16,10-43 22 15,0-17-18 1,9-17-2-16,10-12-10 15,10-10 5-15,14-8-7 16,5-13 6-16,0 13-3 16,4 13 4-16,1 13-5 15,5 12 6-15,4 14-3 16,0 12 3-16,1 17 1 16,-6 26 0-16,-4 13-9 15,-10 13 7-15,-9 8 4 16,-20 0-2-16,-5 0 12 15,-4 0-10-15,-1 13 8 0,-4-4-7 16,-5-18 1-16,0 10-3 16,5-14-6-16,-5-8 4 15,10-9-126-15,14-13 100 16,5-8-316 0</inkml:trace>
          <inkml:trace contextRef="#ctx0" brushRef="#br0" timeOffset="8271.6011">12228 7549 384 0,'-24'25'171'0,"24"-8"-135"0,-5 13-46 16,5-12 32-16,0 20-20 15,5 9 3-15,-1 4-4 16,11 1 5-16,14-10-5 15,9-7 6-15,10-14-6 0,0-17 6 16,15-17-6-16,4-25 6 16,-4-9-6-16,-1-4 3 15,-9-14-3-15,-14-3-3 16,-10-9 1-16,-15 0 1 16,-9 0 0-16,-20 17-12 15,-13 13 10-15,-16 13-2 16,-9 25 2-16,-9 22-4 15,-10 17 5-15,-10 9-3 16,5 12 3-16,5 5 1 0,0 3 0 16,9 27 0-16,15-5 0 15,14 5 16-15,20-5-12 16,19 0 18-16,19-12-17 16,24-5 12-16,29-13-12 15,19-12-3-15,19-9-1 16,15-13-1-16,10-9 0 15,-1-21-56-15,6-12 44 16,4-18-206-16,5-13 169 16,-15 1-191-1</inkml:trace>
          <inkml:trace contextRef="#ctx0" brushRef="#br0" timeOffset="7280.413">8928 7036 276 0,'-77'12'125'0,"48"-3"-99"0,-5 12-33 0,15 5 87 16,4 8-64-16,1 13 17 16,9 5-23-16,10-5 4 0,19 0-10 15,29-9 23-15,29-12-21 0,23-5 3 16,35-17-6-16,28-16 1 16,20-18-3-16,24-13-3 15,-15-21 1-15,-10 4 4 16,-18 9-3-16,-25 8-8 15,-24 4 6-15,-28 14-91 16,-20 12 72-16,-14 13-112 16,-20 8 100-16,-9 27-199 15</inkml:trace>
          <inkml:trace contextRef="#ctx0" brushRef="#br0" timeOffset="7026.2884">9755 6270 244 0,'19'0'108'0,"-14"0"-85"0,0 9-29 16,0-5 13-16,-5 9-7 16,0 12 14-16,0 35-11 15,0 17 24-15,-10 22-21 16,0 3 45-16,1 31-39 0,-10 12 15 16,-1 5-20-16,6-13 16 15,4 4-18-15,1-9-2 16,-1-12-1-16,0-17 0 15,1-18-1-15,-1-21-62 16,0-21 48-16,-4-21-167 0,-10-31 139 16,0-38-140-1</inkml:trace>
        </inkml:traceGroup>
        <inkml:traceGroup>
          <inkml:annotationXML>
            <emma:emma xmlns:emma="http://www.w3.org/2003/04/emma" version="1.0">
              <emma:interpretation id="{9045189E-E5FF-40D6-A929-91AC012BA32D}" emma:medium="tactile" emma:mode="ink">
                <msink:context xmlns:msink="http://schemas.microsoft.com/ink/2010/main" type="inkWord" rotatedBoundingBox="21764,16432 27167,16723 27103,17915 21700,17623"/>
              </emma:interpretation>
              <emma:one-of disjunction-type="recognition" id="oneOf3">
                <emma:interpretation id="interp7" emma:lang="" emma:confidence="1">
                  <emma:literal/>
                </emma:interpretation>
              </emma:one-of>
            </emma:emma>
          </inkml:annotationXML>
          <inkml:trace contextRef="#ctx0" brushRef="#br0" timeOffset="9578.8567">16394 7976 384 0,'19'26'174'0,"-14"4"-137"0,-1 13-47 16,-4-9 32-16,-4 4-20 15,-6 9-3-15,-4 22 1 16,-10 4-9-16,-10-1 7 15,0-8-46-15,5-12 37 0,5-18 18 16,5-13-7-16,5-16 4 16,4-23-2-16,5-20 4 15,0-9-5-15,-4-4-11 0,4-18 8 16,-5-8 0-16,1-4 2 16,-1 4 14-16,0-9-11 15,1 9 32-15,4 13-27 16,5 9 25-16,10 8-24 15,14 4 3-15,19 4-8 16,10-8-6-16,19 9 2 16,15-1 5-16,9 5-4 15,14 4-14-15,-8 9 11 16,-6 12-9-16,-10 9 8 16,-14 9-9-16,-14 8 9 15,-15 4-1-15,-28 5 2 0,-15 8 5 16,-15 22-3-16,-33 4-2 15,-5 0 1-15,-14-5 4 16,0-3-3-16,-1-14 6 16,1-8-5-16,9-13 0 15,10-8 0-15,5-18-29 16,4-8 22-16,6-4-141 16,4-22 114-16,5 4-253 15</inkml:trace>
          <inkml:trace contextRef="#ctx0" brushRef="#br0" timeOffset="10118.8174">18159 7600 348 0,'-53'-13'157'0,"24"13"-123"0,-24-4-43 0,29 0 21 15,-19 4-11-15,-5 0-1 16,-10 0 1-16,-19 0-1 16,0 4 0-16,5 0-3 0,5 5 2 15,-1-1 15-15,6 5-11 0,9 9 21 16,10 12-18-1,19 13 5-15,9 4-7 0,20 5 3 16,14-5-6-16,25-4-3 16,18-13 2-16,5-12-3 15,6-10 2-15,13-12 15 16,1-12-11-16,-5-10 18 16,-10-16-16-16,-15-5 21 15,-8 0-20-15,-11 5 0 16,-9 8-4-16,-10 4-10 15,-4 9 6-15,-6 13-4 16,-9 17 4-16,-5 17-5 16,-4 12 6-16,-1 10-3 15,5-1 3-15,0 0 4 0,5 9-3 16,10-17 9-16,9-9-7 16,20-4 2-16,9-9-3 15,14-21-17-15,15-4 12 16,10-9-175-16,4-4 140 15,10-9-263 1</inkml:trace>
          <inkml:trace contextRef="#ctx0" brushRef="#br0" timeOffset="10614.6018">19617 7707 332 0,'-10'17'151'0,"10"22"-119"0,-5 29-41 16,5-47 27-16,0 9-16 15,0 4 2-15,0 1-3 16,0-5 2-16,0-9-2 15,5 0 25-15,5-16-21 0,4-18 4 16,1-17-6-16,-1-26-7 16,-4-4 3-16,-6 5-6 15,-8 4 6-15,-6-9 0 16,-4 8 1-16,-25 14-3 16,-14 8 2-16,-9 13-8 0,-6 17 7 15,-9 13-2-15,0 8 3 16,5 22 1-16,-5 21 0 15,5 13 11-15,9 8-9 16,15-3 17-16,15 3-15 16,13-12 24-16,30 4-22 15,0-22 20-15,28 18-19 16,30-13 7-16,18-17-10 16,30-18 1-16,4-20-4 15,15-18-101-15,4-9 78 16,10-7-244-16,-19-10 205 0,-10-12-90 15</inkml:trace>
          <inkml:trace contextRef="#ctx0" brushRef="#br0" timeOffset="9037.401">15677 7420 304 0,'-53'-12'134'0,"10"16"-105"0,-25 4-37 0,35-3 14 0,-25-1-7 15,-10 5 1-15,-8 3 0 16,-21 10 2-16,1 3-1 16,5-3-1-16,9-5 1 0,0 0 32 15,15 0-26-15,14 0 12 16,10-4-13-16,14 4 10 16,14 0-12-16,20 0-2 15,19 9-1-15,24 4 13 16,29 0-11-16,10 0-29 15,14-5 21-15,9-3-27 16,1-1 24-16,0 1 4 16,-10-1 2-16,-24 5 4 0,-20-1-1 15,-18 1 27 1,-20 4-21-16,-33 8 25 0,-20 5-24 16,-19-4-2-16,-19-5-3 15,-5 0-3-15,-10-4 1 16,-4-9 4-16,4-4-4 15,10-4-5-15,15-8 3 16,9-10-53-16,19-16 42 16,20-9-164-16,24-13 137 15,38-8-170 1</inkml:trace>
        </inkml:traceGroup>
        <inkml:traceGroup>
          <inkml:annotationXML>
            <emma:emma xmlns:emma="http://www.w3.org/2003/04/emma" version="1.0">
              <emma:interpretation id="{41B59CBA-4E85-43D4-B9B0-7A3A4AF35B3D}" emma:medium="tactile" emma:mode="ink">
                <msink:context xmlns:msink="http://schemas.microsoft.com/ink/2010/main" type="inkWord" rotatedBoundingBox="27297,16745 28986,16836 28938,17720 27250,17629"/>
              </emma:interpretation>
              <emma:one-of disjunction-type="recognition" id="oneOf4">
                <emma:interpretation id="interp8" emma:lang="" emma:confidence="1">
                  <emma:literal>e</emma:literal>
                </emma:interpretation>
                <emma:interpretation id="interp9" emma:lang="" emma:confidence="0">
                  <emma:literal>y</emma:literal>
                </emma:interpretation>
                <emma:interpretation id="interp10" emma:lang="" emma:confidence="0">
                  <emma:literal>a</emma:literal>
                </emma:interpretation>
                <emma:interpretation id="interp11" emma:lang="" emma:confidence="0">
                  <emma:literal>z</emma:literal>
                </emma:interpretation>
                <emma:interpretation id="interp12" emma:lang="" emma:confidence="0">
                  <emma:literal>@</emma:literal>
                </emma:interpretation>
              </emma:one-of>
            </emma:emma>
          </inkml:annotationXML>
          <inkml:trace contextRef="#ctx0" brushRef="#br0" timeOffset="11079.3478">20526 7925 388 0,'-39'17'174'0,"11"17"-137"0,-6 18-47 16,19-31 26-16,1 17-15 16,0 1-3-16,4-1 2 15,10-3 3-15,19-5-3 0,24-9 12 0,20-12-10 16,33-9 14-16,0-18-12 15,15-16 0-15,0-17-2 16,-5-13-4-16,-25-26 1 16,-18 9 1-16,-29 8 0 15,-25 9-6-15,-33 4 5 16,-29 22-6-16,-38 16 6 16,-25 18-6-16,-14 17 6 15,5 38 20-15,-14 17-16 16,4 14 28-16,29 7-23 15,25 1 32-15,32-8-30 16,35 7 37-16,43-3-35 0,29-13 16 16,43-9-20-16,38-17-2 15,34-13-4-15,44-21 1 16,4-13-2-16,20-30-129 16,9-9 100-16,5-38-447 15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1:01.690"/>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30016274-EC57-4B9D-BE58-AAE46FCC0179}" emma:medium="tactile" emma:mode="ink">
          <msink:context xmlns:msink="http://schemas.microsoft.com/ink/2010/main" type="inkDrawing" rotatedBoundingBox="6409,17434 12354,15195 12446,15440 6501,17679" semanticType="underline" shapeName="Other">
            <msink:sourceLink direction="with" ref="{A46E7048-3008-4E20-971D-5C54013F7AB0}"/>
            <msink:destinationLink direction="with" ref="{32C34C7D-D376-4797-A973-F3628D108DEB}"/>
          </msink:context>
        </emma:interpretation>
      </emma:emma>
    </inkml:annotationXML>
    <inkml:trace contextRef="#ctx0" brushRef="#br0">-7 2228 464 0,'-5'-8'207'0,"20"-10"-163"0,20 0-56 16,-15 9 22-16,20-9-11 15,15-13 1-15,35 0 0 16,30-18-3-16,19-17 2 15,41-14 4-15,40-31-3 0,44 0 31 0,36-22-24 16,64-18 39-16,56-22-34 16,9 0 16-16,30-4-20 15,15-1-5-15,-14 5-1 16,-41 27 0-16,-45 26-1 16,-49 22-3-16,-50 27 1 15,-61 31-75-15,-59 9 60 16,-60 27-236-16,-65 44 195 15,-55 8-252 1</inkml:trace>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1:02.261"/>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32C34C7D-D376-4797-A973-F3628D108DEB}" emma:medium="tactile" emma:mode="ink">
          <msink:context xmlns:msink="http://schemas.microsoft.com/ink/2010/main" type="inkDrawing" rotatedBoundingBox="7305,17911 11986,15890 12109,16174 7428,18195" semanticType="callout" shapeName="Other">
            <msink:sourceLink direction="with" ref="{30016274-EC57-4B9D-BE58-AAE46FCC0179}"/>
          </msink:context>
        </emma:interpretation>
      </emma:emma>
    </inkml:annotationXML>
    <inkml:trace contextRef="#ctx0" brushRef="#br0">-5 1926 448 0,'10'13'200'0,"5"-8"-157"0,15-10-55 0,-15 1 50 0,25-9-33 15,14-9 10-15,26-27-11 16,20-27-8-16,15-30 4 15,50-5-4-15,24-22 3 0,51-14-2 16,40-4 2-16,69 1 6 16,45 12-4-16,41-8 31 15,19-1-25-15,30 1-3 16,-24 4-1-16,-36 22-157 16,-35-18 121-16</inkml:trace>
  </inkml:traceGroup>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3:38.801"/>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75A121EE-7B7F-4907-9C54-5EEB6E0B660D}" emma:medium="tactile" emma:mode="ink">
          <msink:context xmlns:msink="http://schemas.microsoft.com/ink/2010/main" type="writingRegion" rotatedBoundingBox="27116,12953 27830,12953 27830,13658 27116,13658"/>
        </emma:interpretation>
      </emma:emma>
    </inkml:annotationXML>
    <inkml:traceGroup>
      <inkml:annotationXML>
        <emma:emma xmlns:emma="http://www.w3.org/2003/04/emma" version="1.0">
          <emma:interpretation id="{85E4711C-E10C-41B8-9BAA-31D88F7BFD28}" emma:medium="tactile" emma:mode="ink">
            <msink:context xmlns:msink="http://schemas.microsoft.com/ink/2010/main" type="paragraph" rotatedBoundingBox="27116,12953 27830,12953 27830,13658 27116,13658" alignmentLevel="1"/>
          </emma:interpretation>
        </emma:emma>
      </inkml:annotationXML>
      <inkml:traceGroup>
        <inkml:annotationXML>
          <emma:emma xmlns:emma="http://www.w3.org/2003/04/emma" version="1.0">
            <emma:interpretation id="{77A5304D-7DC1-44C8-9CDB-EF1DF5215A32}" emma:medium="tactile" emma:mode="ink">
              <msink:context xmlns:msink="http://schemas.microsoft.com/ink/2010/main" type="line" rotatedBoundingBox="27116,12953 27830,12953 27830,13658 27116,13658"/>
            </emma:interpretation>
          </emma:emma>
        </inkml:annotationXML>
        <inkml:traceGroup>
          <inkml:annotationXML>
            <emma:emma xmlns:emma="http://www.w3.org/2003/04/emma" version="1.0">
              <emma:interpretation id="{90B2FF7C-6D31-4E44-AFA1-6B6D9B0A8A8B}" emma:medium="tactile" emma:mode="ink">
                <msink:context xmlns:msink="http://schemas.microsoft.com/ink/2010/main" type="inkWord" rotatedBoundingBox="27116,12953 27830,12953 27830,13658 27116,13658"/>
              </emma:interpretation>
              <emma:one-of disjunction-type="recognition" id="oneOf0">
                <emma:interpretation id="interp0" emma:lang="" emma:confidence="0">
                  <emma:literal>0</emma:literal>
                </emma:interpretation>
                <emma:interpretation id="interp1" emma:lang="" emma:confidence="0">
                  <emma:literal>O</emma:literal>
                </emma:interpretation>
                <emma:interpretation id="interp2" emma:lang="" emma:confidence="0">
                  <emma:literal>o</emma:literal>
                </emma:interpretation>
                <emma:interpretation id="interp3" emma:lang="" emma:confidence="0">
                  <emma:literal>•</emma:literal>
                </emma:interpretation>
                <emma:interpretation id="interp4" emma:lang="" emma:confidence="0">
                  <emma:literal>G</emma:literal>
                </emma:interpretation>
              </emma:one-of>
            </emma:emma>
          </inkml:annotationXML>
          <inkml:trace contextRef="#ctx0" brushRef="#br0">630 133 288 0,'-10'0'128'0,"5"5"-101"0,-5-10-34 15,5 5 71-15,-5-4-52 16,0 4 21-16,0-5-24 16,0-3 12-16,5-1-16 0,0-5-3 0,0-3 0 15,0-1 0-15,-10 5-1 16,0-1-6-16,5 5 4 16,-5 1 3-16,5 3-2 15,-5 1 14-15,0 4-10 16,-5 0 23-16,-5 0-21 15,-5 0 6-15,0 0-8 16,-5 0-6-16,-5 9 2 16,-5 4 0-16,5 5 0 15,0-1-3-15,5 6 2 16,6 3 1-16,4 5 0 16,5-4 0-16,5-1 0 0,5 1 0 15,5 0 0-15,5 4 0 16,0 9 0-16,5 17 19 15,5 1-15-15,5 0 24 16,10-1-21-16,5-8 11 16,4-4-13-16,6-14 13 15,5-5-13-15,0-17 0 16,5-9-3-16,5-13-2 16,0-5 1-16,-5-4-1 15,0-22 0-15,-5 4 0 16,-10 4 0-16,5 5-3 15,-5 0 2-15,-10 4 1 16,-5 1 0-16,-15 4-12 16,-5-1 10-16,-5-8 9 15,-5 5-6-15,-10-14-3 0,-5 9 2 16,-15 4-6-16,-10 5 5 16,-15 13-70-16,-5 27 56 15,-30 17-309-15,0 45 252 16,-5 4-102-1</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4:46.918"/>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5944ED89-5697-4A9C-81A3-CCF0E183148D}" emma:medium="tactile" emma:mode="ink">
          <msink:context xmlns:msink="http://schemas.microsoft.com/ink/2010/main" type="writingRegion" rotatedBoundingBox="1878,5037 11697,1966 12998,6128 3180,9198"/>
        </emma:interpretation>
      </emma:emma>
    </inkml:annotationXML>
    <inkml:traceGroup>
      <inkml:annotationXML>
        <emma:emma xmlns:emma="http://www.w3.org/2003/04/emma" version="1.0">
          <emma:interpretation id="{23547032-EDED-4824-92C5-1BCF72F95F65}" emma:medium="tactile" emma:mode="ink">
            <msink:context xmlns:msink="http://schemas.microsoft.com/ink/2010/main" type="paragraph" rotatedBoundingBox="2025,4604 11088,3431 11384,5716 2321,6890" alignmentLevel="1"/>
          </emma:interpretation>
        </emma:emma>
      </inkml:annotationXML>
      <inkml:traceGroup>
        <inkml:annotationXML>
          <emma:emma xmlns:emma="http://www.w3.org/2003/04/emma" version="1.0">
            <emma:interpretation id="{9F6678D3-E128-4DCC-8294-EB5D8841BC2D}" emma:medium="tactile" emma:mode="ink">
              <msink:context xmlns:msink="http://schemas.microsoft.com/ink/2010/main" type="line" rotatedBoundingBox="2025,4604 11088,3431 11384,5716 2321,6890"/>
            </emma:interpretation>
          </emma:emma>
        </inkml:annotationXML>
        <inkml:traceGroup>
          <inkml:annotationXML>
            <emma:emma xmlns:emma="http://www.w3.org/2003/04/emma" version="1.0">
              <emma:interpretation id="{B90649ED-3A57-419D-99B8-BA3CDA203C71}" emma:medium="tactile" emma:mode="ink">
                <msink:context xmlns:msink="http://schemas.microsoft.com/ink/2010/main" type="inkWord" rotatedBoundingBox="2025,4604 5525,4151 5821,6437 2321,6890"/>
              </emma:interpretation>
              <emma:one-of disjunction-type="recognition" id="oneOf0">
                <emma:interpretation id="interp0" emma:lang="" emma:confidence="1">
                  <emma:literal/>
                </emma:interpretation>
              </emma:one-of>
            </emma:emma>
          </inkml:annotationXML>
          <inkml:trace contextRef="#ctx0" brushRef="#br0">-6390-1392 248 0,'-30'-26'111'0,"25"39"-87"0,-10 0-30 0,10-8 18 15,0 13-11-15,5 13 51 16,5 35-41-16,15 23 46 0,10 17-42 15,15 14 9-15,5 40-17 0,5 0-2 16,-6-18-3-16,-4-22 7 16,-5-14-7-16,-10-17 10 15,0-5-9-15,-10-4-26 16,-5-22 18-16,0-10-94 16,-5-12 77-16,0-23-120 15,0-17 107-15,10-5-146 16</inkml:trace>
          <inkml:trace contextRef="#ctx0" brushRef="#br0" timeOffset="541.1469">-5821-460 156 0,'0'62'69'0,"5"-44"-55"0,0 9-18 16,-5-18 34-16,5-1-25 15,-5 1 32-15,5-4-28 16,-5-5 41-16,0 0-38 16,5-5 28-16,0-4-30 0,0 1 57 15,-5-1-52-15,0 0 64 16,0 9-59-16,0 0 1 15,5 4-11 1,0 5-8-16,0 0-3 0,5 4 0 16,10 5 6-16,10 4-4 15,10 14-3-15,15-1 2 16,9 5 11-16,11-4-9 16,-5-1 0-16,0 1-1 15,-10-5 1-15,0-5-1 16,-10-3-31-16,-5-10 23 15,-5-4-269-15,5-5 216 16</inkml:trace>
          <inkml:trace contextRef="#ctx0" brushRef="#br0" timeOffset="840.352">-4918-722 300 0,'-20'18'134'0,"6"18"-105"0,-1 30-37 15,10-4 84-15,0 27-62 16,-5 13 35-16,0 14-36 15,-5 39 7-15,0-4-14 16,5-14-2-16,0-17-2 0,0-18 4 0,5-18-5 16,0-17-92-16,5-14 71 15,0-13-147-15,5-9 128 16,5-9-188 0</inkml:trace>
          <inkml:trace contextRef="#ctx0" brushRef="#br0" timeOffset="-1141.6029">-8043-462 200 0,'-15'-53'92'0,"15"49"-73"0,-10 4-24 16,10 0 36-16,-5 9-26 15,-5 13 2-15,0 0-5 0,0 0 1 16,-5 5-2-16,1 8 19 0,-6 10-16 16,-5 8 24-16,-5 9-21 15,0 5 25-15,0 4-24 16,5 35 18-16,0 1-19 16,10-10 21-16,10-4-21 15,10-17 25-15,20-19-24 16,15-8 24-16,20-13-24 15,15-18 15-15,9-14-17 16,16-8 14-16,15-23-15 16,5-13 9-16,0-31-11 15,-11-4 4-15,-14-1-5 16,-20-4 2-16,-15-9-3 0,-20-4 2 16,-20-18-2-16,-25 9 11 15,-30 14-10-15,-30 8 0 16,-20 18-1-16,-10 17-10 15,-19 23 7-15,-16 18 4 16,-10 30-2-16,10 19-5 16,20 8 4-16,16 4-11 15,19 1 9-15,20 0-46 16,20-9 38-16,30-1-192 16,50 1 158-16,30 22-210 15</inkml:trace>
          <inkml:trace contextRef="#ctx0" brushRef="#br0" timeOffset="-420.2771">-6914 49 220 0,'-10'-5'101'0,"5"10"-79"0,5 8-28 16,-5-4 41-16,0 4-29 0,0 27 14 16,0 4-14-16,5 10 13 15,5 3-14-15,5-3 9 0,0-1-11 16,0-18 60-16,5-17 49 16,5-22-82-1,-5-23 22-15,0-31-38 16,-6-4 2-16,-4 0-11 15,-5-4 2-15,0-10-5 16,0-4-1-16,10 5 0 16,0 13-10-16,5 13 7 15,0 9-27-15,5 18 23 16,5 17-7-16,5 19 9 16,10 8 3-16,-5 18 1 0,5 0-9 15,0 4 7-15,0 5 4 16,-5-5-2-16,0 23 0 15,5-14 1-15,-5-4 1 16,0-14-1-16,-5-8-31 16,0-9 23-16,0-9-179 15,-5-9 145-15,-6-23-246 16</inkml:trace>
        </inkml:traceGroup>
        <inkml:traceGroup>
          <inkml:annotationXML>
            <emma:emma xmlns:emma="http://www.w3.org/2003/04/emma" version="1.0">
              <emma:interpretation id="{68685616-3E49-4798-90D1-80945A31F2A3}" emma:medium="tactile" emma:mode="ink">
                <msink:context xmlns:msink="http://schemas.microsoft.com/ink/2010/main" type="inkWord" rotatedBoundingBox="6369,4618 11162,3997 11318,5205 6525,5825"/>
              </emma:interpretation>
              <emma:one-of disjunction-type="recognition" id="oneOf1">
                <emma:interpretation id="interp1" emma:lang="" emma:confidence="1">
                  <emma:literal/>
                </emma:interpretation>
              </emma:one-of>
            </emma:emma>
          </inkml:annotationXML>
          <inkml:trace contextRef="#ctx0" brushRef="#br0" timeOffset="3243.2679">-1623-979 264 0,'-15'-44'121'0,"5"39"-95"0,-5 10-33 0,5-1 12 15,-5 9-6-15,-5 5 4 16,-5 4-3-16,-5 1 28 15,-4 3-21-15,4 1 53 0,0-5-46 16,0 0 38-16,5 0-38 16,0 1 29-16,0-6-32 15,0 5 11-15,5 5-16 0,0 13-4 16,0 18 0-16,10 4-2 16,5-4 0-16,10-5 5 15,10-13-4-15,10-18 31 16,10-18-25-16,10-30 9 15,5-5-12-15,0 0-11 16,0-5 6-16,-1 1 6 16,1-1-5-16,-5 5-18 15,-10-4 14-15,-10 3-33 16,-10 1 29-16,-15 9-45 16,-10 9 41-16,-5 4-3 0,-5 18 9 15,-5 9 2-15,-5 4 3 16,5 13 43-16,-5-4-33 15,10 18 16-15,15 0-18 16,10-5 7-16,15-8-10 16,10-9 6-16,20-19-7 15,15-25 4-15,5-10-6 16,-5-4-19-16,0-5 14 16,-5 10-184-16,-10-1 147 15,-20 1-268 1</inkml:trace>
          <inkml:trace contextRef="#ctx0" brushRef="#br0" timeOffset="3979.0342">-824-1112 308 0,'-10'0'138'0,"10"22"-109"0,-5 27-37 0,5-22 78 16,0 17-57-16,0 5 33 16,0 4-34-16,0 5 4 15,5-1-11-15,0-8 11 0,0 13-12 0,-5-17 20 16,10-41 13 0,-5-17-28-16,-5-9 3 15,-5-14-9-15,0-22 1 16,-5-13-3-16,0-22 5 15,10 4-5-15,5 5-3 16,10 9 2-16,0 13 0 16,5 13 0-16,0 4-14 15,10 10 11-15,5 13-2 16,0 13 3-16,5 4-1 16,5 14 2-16,0 9 1 15,-6 4 0-15,1 27-3 0,-5 4 2 16,-5 5 6-16,0 0-4 15,-10-5 0-15,-5 0 0 16,0-4 4-16,-5-5-4 16,0-4-5-16,0-9 3 15,0-4-101-15,0-5 80 16,15-4-236 0,0-9 42-1</inkml:trace>
          <inkml:trace contextRef="#ctx0" brushRef="#br0" timeOffset="2117.5509">-4019-411 212 0,'-10'124'95'0,"5"-70"-75"0,0 21-25 0,5-44 78 16,0 0-59-16,0 0 55 15,0-9-52-15,0-4 89 16,0-18-50-16,0-13-35 15,-5-14-10-15,0-17-8 16,-5-18-1-16,0-18-1 16,-5 0-3-16,5 0 1 15,5 9-2-15,5 4 2 16,10 10-2-16,5 8 2 16,5 18-2-16,10 4 2 15,5 18-5-15,5 9 5 16,10 5 3-16,-5 4-2 15,-5 13-2-15,0 5 1 0,-10 4 1 16,-5 22 0-16,-5 5-3 16,-10-1 2-16,0 1 1 15,-5-5 0-15,-5-4 5 16,0-9-4-16,0-9 0 16,0 0 0-16,0-13 4 15,4-9-4-15,-4-9 6 16,10-14-6-16,0-12 0 15,5-19 0-15,0-26-1 16,-5-4 0-16,-5-9 0 16,-5-5 0-16,0 5 0 15,0 4 0-15,0 18-9 16,0 17 7-16,10 14-2 0,0 22 3 16,5 18-5-16,5 13 5 15,5 5 0-15,5 4 1 16,0 4 0-16,0 10 0 15,0 17 0-15,-5 5 0 16,0 4 0-16,-10 0 0 16,-5 0 5-16,0-14-4 15,0-8-11-15,0-5 8 16,0-13-95-16,5-13 76 16,5-9-130-16,10-4 115 15,0-5-210 1</inkml:trace>
          <inkml:trace contextRef="#ctx0" brushRef="#br0" timeOffset="2596.6895">-3001-673 288 0,'-15'22'128'0,"15"5"-101"0,0 13-34 16,5-27 79-16,5 23-58 16,10-5 48-16,10-5-46 15,10-12 45-15,15-28-46 16,5-8 7-16,15-9-15 0,-5-4-3 0,-5-14-2 16,-10 0-10-16,-10-9 6 15,-15 5-35 1,-10 0 28-16,-10 4-38 0,-15 0 36 15,-15 14-7-15,-15 13 13 16,-15 17 3-16,-10 14 2 16,-10 13-3-16,0 18 2 15,5 9 26-15,5 4-20 16,5 23 24-16,10 26-22 16,15 4 19-16,15 1-19 15,15-14 2-15,10-13-7 16,20-18 19-16,20-13-17 15,15-18 30-15,10-13-26 16,5-23 2-16,-5-13-7 0,-5-8 4 16,0-10-6-16,-5-4-61 15,-11 9 47-15,-9 9-284 16,-5 9 230-16,-5 8-159 16</inkml:trace>
          <inkml:trace contextRef="#ctx0" brushRef="#br0" timeOffset="4428.9862">544-1733 312 0,'-80'0'138'0,"25"31"-109"0,-25 26-37 16,30-26 53-16,-15 14-37 15,-10-1 25-15,6 5-24 16,9-5 37-16,15 1-35 16,15-10 37-16,20-4-36 0,20-8 44 15,25-6-42-15,20-8 1 16,10-4-9-16,4-1-2 15,16 0-3-15,5 1-1 0,0 4 1 16,-5 0-7-16,-15 17 5 16,-15 1-8-16,-15 8 6 15,-25 10-12-15,-20 8 12 16,-30 5-2-16,-20-1 3 16,-10-3 10-16,-20-1-6 15,-10 0-9-15,-5-4 5 16,5-5 1-16,11-8 1 15,14 17-62-15,15-26 49 16,15 8-214-16,20-8 175 16,15-9-211-1</inkml:trace>
        </inkml:traceGroup>
      </inkml:traceGroup>
    </inkml:traceGroup>
    <inkml:traceGroup>
      <inkml:annotationXML>
        <emma:emma xmlns:emma="http://www.w3.org/2003/04/emma" version="1.0">
          <emma:interpretation id="{6354B2BB-F79D-4B6E-8649-6CC9A0FA93A6}" emma:medium="tactile" emma:mode="ink">
            <msink:context xmlns:msink="http://schemas.microsoft.com/ink/2010/main" type="paragraph" rotatedBoundingBox="3304,7082 12406,4235 12998,6128 3896,8975" alignmentLevel="1"/>
          </emma:interpretation>
        </emma:emma>
      </inkml:annotationXML>
      <inkml:traceGroup>
        <inkml:annotationXML>
          <emma:emma xmlns:emma="http://www.w3.org/2003/04/emma" version="1.0">
            <emma:interpretation id="{CB035A5F-600E-4D77-BA4F-777BB7E0BDCB}" emma:medium="tactile" emma:mode="ink">
              <msink:context xmlns:msink="http://schemas.microsoft.com/ink/2010/main" type="line" rotatedBoundingBox="3304,7082 12406,4235 12998,6128 3896,8975"/>
            </emma:interpretation>
          </emma:emma>
        </inkml:annotationXML>
        <inkml:traceGroup>
          <inkml:annotationXML>
            <emma:emma xmlns:emma="http://www.w3.org/2003/04/emma" version="1.0">
              <emma:interpretation id="{1FAB8C16-EF9A-4CD5-8D1C-ABEF7FC5261D}" emma:medium="tactile" emma:mode="ink">
                <msink:context xmlns:msink="http://schemas.microsoft.com/ink/2010/main" type="inkWord" rotatedBoundingBox="3378,7318 6702,6278 7209,7900 3885,8940"/>
              </emma:interpretation>
              <emma:one-of disjunction-type="recognition" id="oneOf2">
                <emma:interpretation id="interp2" emma:lang="" emma:confidence="1">
                  <emma:literal/>
                </emma:interpretation>
              </emma:one-of>
            </emma:emma>
          </inkml:annotationXML>
          <inkml:trace contextRef="#ctx0" brushRef="#br0" timeOffset="6065.0199">-5052 2380 316 0,'-5'13'144'0,"5"10"-113"0,0 21-39 0,0-26 95 15,5 13-70-15,5 0 33 16,15 0-36-16,10-4 9 16,14-10-17-16,16-12 19 0,15-23-19 15,5-17 17-15,0-41-18 16,0-8 12-16,-5 4-12 15,-15 4 2-15,-15 5-5 16,-21 0-1-16,-19 5 0 16,-20 8-4-16,-19 14 2 15,-21 17-5-15,-20 18 5 16,-15 14 0-16,-10 17 1 16,0 0-9-16,10 9 7 15,10 5 10-15,16-1-7 0,14-4-6 16,20 5 5-16,15-5-32 15,20 4 25-15,30-4-137 16,24 0 112-16,21-4-310 16,5 0 263-1,-15-10 2-15</inkml:trace>
          <inkml:trace contextRef="#ctx0" brushRef="#br0" timeOffset="6906.1721">-3784 792 348 0,'-5'-40'157'0,"5"31"-123"0,0 4-43 0,0 5 72 16,0 9-52-16,0 9 16 15,5 31-19-15,-5-9 4 0,20 48-9 16,5 6 12-16,0 3-11 0,0 32 3 16,-1 4-5-16,-4 0 2 15,0-26-3-15,0-19 2 16,-5-17-2-16,0-13 5 16,-5-14-5-16,0-12-50 15,5-10 38-15,0-9-130 16,0-4 108-16,0-18-145 15,5 0 134-15,0-9-122 16</inkml:trace>
          <inkml:trace contextRef="#ctx0" brushRef="#br0" timeOffset="5600.1053">-6849 1972 300 0,'-130'-40'134'0,"95"22"-105"0,-5 5-37 0,30 0 50 16,-5-1-35-16,5-3 43 15,10-6-38-15,10-12 11 16,10-23-16-16,30 5 23 0,20-5-22 0,20 1 21 16,9-1-22-16,26-9 11 15,25-8-13-15,10 8-1 16,-11 14-2-16,1 18-4 15,-15 21 1-15,-15 14-5 16,-20 22 5-16,-30 9-3 16,-36 14 3-16,-24 35 6 15,-30 17-4-15,-19 1-3 16,-16 4 2-16,-20-13 8 16,-5-5-6-16,5-13 19 15,5-9-17-15,10-13 19 16,15-9-18-16,10-13 9 15,15-5-10-15,15-9 3 0,20-4-5 16,15-5-1-16,15-4 0 16,10 5-1-16,5 4 0 15,0 13-9-15,10 13 7 16,5 10-21-16,-10 4 17 16,-15 4-5-16,-16 0 7 15,-19 5 0-15,-15-1 3 16,-20 1 4-16,-19 0-3 15,-11 22 0-15,-25-9 1 16,-15-9 7-16,-5-18-6 16,0-8 2-16,10-14-3 15,15-9-1-15,21-26 1 16,19-9-88-16,35-9 68 16,25-5-234-16,24 1 195 15</inkml:trace>
          <inkml:trace contextRef="#ctx0" brushRef="#br0" timeOffset="5014.6785">-6455 2123 212 0,'5'57'95'0,"10"32"-75"0,5 18-25 16,-10-67 58-16,5 17-43 16,5-3 20-16,5-14-22 15,0-9 9-15,0-5-12 16,0-8-68-16,0-5 50 0,5 1-242 15</inkml:trace>
        </inkml:traceGroup>
        <inkml:traceGroup>
          <inkml:annotationXML>
            <emma:emma xmlns:emma="http://www.w3.org/2003/04/emma" version="1.0">
              <emma:interpretation id="{C7C9F917-BD2D-4D98-8BBE-E033E7554128}" emma:medium="tactile" emma:mode="ink">
                <msink:context xmlns:msink="http://schemas.microsoft.com/ink/2010/main" type="inkWord" rotatedBoundingBox="6991,5929 8846,5349 9438,7242 7583,7821"/>
              </emma:interpretation>
              <emma:one-of disjunction-type="recognition" id="oneOf3">
                <emma:interpretation id="interp3" emma:lang="" emma:confidence="0">
                  <emma:literal>I</emma:literal>
                </emma:interpretation>
                <emma:interpretation id="interp4" emma:lang="" emma:confidence="0">
                  <emma:literal>d</emma:literal>
                </emma:interpretation>
                <emma:interpretation id="interp5" emma:lang="" emma:confidence="0">
                  <emma:literal>•</emma:literal>
                </emma:interpretation>
                <emma:interpretation id="interp6" emma:lang="" emma:confidence="0">
                  <emma:literal>a</emma:literal>
                </emma:interpretation>
                <emma:interpretation id="interp7" emma:lang="" emma:confidence="0">
                  <emma:literal>Q</emma:literal>
                </emma:interpretation>
              </emma:one-of>
            </emma:emma>
          </inkml:annotationXML>
          <inkml:trace contextRef="#ctx0" brushRef="#br0" timeOffset="9202.455">-2277 1293 280 0,'-30'-40'128'0,"20"40"-101"0,-5-4-34 0,5-1 31 0,0 1-20 16,-5-1 7-16,-5 1-8 16,-14-1 43-16,-6-3-36 15,-10-6 44-15,-5 1-41 0,10 4 31 16,-25 5-33-16,5 12-3 15,0 15-5-15,15-6-5 16,-10 32 1-16,5 27 4 16,10 21-3-16,11 5 14 15,19 0-10-15,15-17 17 16,15-10-16-16,9-17 35 16,26-14-31-16,20-13 24 0,15-17-24 15,5-23 11-15,5-18-14 16,5-17-6-16,10-32 0 15,-1-4 3-15,11-4-3 16,-15-18 0-16,-15-22 1 16,-15-27 1-16,-20-9-1 15,-20-26 2-15,-20-14-2 16,-15 14-1-16,-25 26 1 16,-10 5-7-16,-10 22 5 15,-5 17-17-15,0 23 14 16,0 31-7-16,-5 22 8 15,-5 27-3-15,0 26 4 16,-10 22-2-16,0 10 3 16,1 17 1-16,4 44 0 0,20 28-6 15,20 8 5-15,25 48 0 16,30 10 1-16,15-18 5 16,20 0-4-16,19-22 9 15,26-27-8-15,20-27 7 16,-5-30-6-16,10-32 1 15,4-26-3-15,1-31-1 16,-15-10 1-16,-20-3-102 16,-15 4 79-16,-20 4-443 31,19 27 353-31</inkml:trace>
        </inkml:traceGroup>
        <inkml:traceGroup>
          <inkml:annotationXML>
            <emma:emma xmlns:emma="http://www.w3.org/2003/04/emma" version="1.0">
              <emma:interpretation id="{8801979E-0173-4FAD-9F54-CD238ED04070}" emma:medium="tactile" emma:mode="ink">
                <msink:context xmlns:msink="http://schemas.microsoft.com/ink/2010/main" type="inkWord" rotatedBoundingBox="10530,5664 12646,5002 12968,6030 10852,6692"/>
              </emma:interpretation>
              <emma:one-of disjunction-type="recognition" id="oneOf4">
                <emma:interpretation id="interp8" emma:lang="" emma:confidence="1">
                  <emma:literal/>
                </emma:interpretation>
              </emma:one-of>
            </emma:emma>
          </inkml:annotationXML>
          <inkml:trace contextRef="#ctx0" brushRef="#br0" timeOffset="-3138.1508">1412-506 272 0,'-5'-27'121'0,"15"27"-95"0,25 9-33 0,-5 0 15 16,10 0-8-16,15 0 19 16,20 13-15-16,20 5 8 15,15-1-9-15,0 5 4 0,-11 5-6 16,-19 8 0-16,-15 1 0 15,-20 12 1-15,-25 1-1 0,-20 0-23 16,-30 17 17-16,-20 1-1 16,-10-5 4-16,-10-5 2 15,1 1 0-15,-1-10 0 16,5 1 0-16,5-5-45 16,-5 1 35-16,10-28-254 15</inkml:trace>
          <inkml:trace contextRef="#ctx0" brushRef="#br0" timeOffset="-3694.3463">45 22 208 0,'-25'-13'95'0,"20"8"-75"0,-5 1-25 16,10 4 36-16,0 0-26 15,-5 0 2-15,5 0-5 16,0 0-2-16,0 0 1 16,0 0 7-16,10 0-6 0,10 0 7 15,5 0-6-15,10 0 29 16,10 4-25-16,4-4 39 0,16 0-34 16,15 0 27-16,20 0-29 15,15 0 6-15,5 0-11 16,19 0 0-16,11 0-4 15,10 0-6-15,-5 0 4 16,9 0-87-16,-14 0 69 16,-15 0-290-1</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5:00.400"/>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E3D5012C-3342-4F52-A18C-FCA789122EC8}" emma:medium="tactile" emma:mode="ink">
          <msink:context xmlns:msink="http://schemas.microsoft.com/ink/2010/main" type="writingRegion" rotatedBoundingBox="9403,5718 32861,5496 32970,16928 9512,17151"/>
        </emma:interpretation>
      </emma:emma>
    </inkml:annotationXML>
    <inkml:traceGroup>
      <inkml:annotationXML>
        <emma:emma xmlns:emma="http://www.w3.org/2003/04/emma" version="1.0">
          <emma:interpretation id="{728C6D3C-6742-4186-8F02-9511026DC980}" emma:medium="tactile" emma:mode="ink">
            <msink:context xmlns:msink="http://schemas.microsoft.com/ink/2010/main" type="paragraph" rotatedBoundingBox="21315,5578 32902,5578 32902,10423 21315,10423" alignmentLevel="2"/>
          </emma:interpretation>
        </emma:emma>
      </inkml:annotationXML>
      <inkml:traceGroup>
        <inkml:annotationXML>
          <emma:emma xmlns:emma="http://www.w3.org/2003/04/emma" version="1.0">
            <emma:interpretation id="{96A6BE4C-BB9C-494A-A126-8FD324F60E51}" emma:medium="tactile" emma:mode="ink">
              <msink:context xmlns:msink="http://schemas.microsoft.com/ink/2010/main" type="line" rotatedBoundingBox="23398,5404 32779,6231 32604,8222 23223,7394"/>
            </emma:interpretation>
          </emma:emma>
        </inkml:annotationXML>
        <inkml:traceGroup>
          <inkml:annotationXML>
            <emma:emma xmlns:emma="http://www.w3.org/2003/04/emma" version="1.0">
              <emma:interpretation id="{DBDC52DD-2CDE-48E1-9B1F-7851EC212792}" emma:medium="tactile" emma:mode="ink">
                <msink:context xmlns:msink="http://schemas.microsoft.com/ink/2010/main" type="inkWord" rotatedBoundingBox="23398,5404 26807,5704 26631,7695 23223,7394"/>
              </emma:interpretation>
              <emma:one-of disjunction-type="recognition" id="oneOf0">
                <emma:interpretation id="interp0" emma:lang="" emma:confidence="1">
                  <emma:literal/>
                </emma:interpretation>
              </emma:one-of>
            </emma:emma>
          </inkml:annotationXML>
          <inkml:trace contextRef="#ctx0" brushRef="#br0">14228-6929 172 0,'-40'31'78'0,"10"-18"-61"0,-35 23-21 0,45-19 39 15,-15 32-28-15,-10 18 39 16,0 13-34-16,6 4 50 16,-1 5-47-16,15-1 40 0,20 19-41 15,20-5 38-15,25-9-39 16,24-13 52-16,16-18-49 15,20-18 26-15,20-21-31 0,15-32 19 16,0-36-22-16,-11-12 7 16,-9-10-11-16,-15-17 15 15,-15-23-15-15,-25-21 1 16,-10 3-3-16,-30 1-7 16,-20 4 4-16,-15 9-14 15,-20 18 12-15,-30 22-2 16,-20 22 3-16,-25 32-1 15,-5 21 2-15,-4 27 1 16,-11 14 0-16,0 34-9 16,15 28 7-16,10 17 1 15,25-4 1-15,25 9-70 16,31-5 55-16,39-13-228 0,24-31 188 16,31-27-196-1</inkml:trace>
          <inkml:trace contextRef="#ctx0" brushRef="#br0" timeOffset="675.4661">15346-6175 292 0,'5'-4'131'0,"-5"4"-103"0,-5 8-35 16,5-3 29-16,0 4-19 0,-5 8 24 16,0 23-21-16,-5 5 17 15,0 4-17-15,0-1 22 0,5 1-21 16,-5-9 30-16,5-4-28 15,5-5 30-15,0-14-30 16,0-3 24-16,5-14-24 16,5-18 3-16,5-17-8 15,0-23-3-15,5-4 0 16,20 4 1-16,-5 5-1 16,5-9 5-16,0 4-5 15,0 9-3-15,-5 5 2 16,0 13-3-16,-5 4 2 15,5 14-2-15,-5 8 2 16,0 10-2-16,0 8 2 0,0 9-8 16,-6 14 7-16,-4 8 4 15,-10 27-2-15,0 9-2 16,-5 0 1-16,0 0 4 16,0-9-3-16,-5-9 3 15,5-13-2-15,0-9-23 16,5-9 17-16,0-9-113 15,5-18 92-15,0-13-349 16</inkml:trace>
          <inkml:trace contextRef="#ctx0" brushRef="#br0" timeOffset="1651.7631">16395-6991 252 0,'-5'-36'115'0,"5"36"-91"0,0 4-30 15,0 1 18-15,-5 17-11 16,0 5 25-16,0 13-20 15,0 40 29-15,-5 17-27 0,0 14 19 16,-5 9-20-16,0 13 2 0,0 0-7 16,5-18 8-16,0-12-8 15,5-19 7-15,0-9-6 16,0-17 12-16,0-9-11 16,5-23 3-16,0 1-5 15,0-14-102-15,0-8 79 16,0-5-290-1</inkml:trace>
          <inkml:trace contextRef="#ctx0" brushRef="#br0" timeOffset="2357.3113">17268-6250 376 0,'0'-14'167'0,"0"23"-131"0,-25 9-46 16,10-5 12-16,-15 18-4 15,-10 36 10-15,-10 22-7 0,-4 17-3 16,-6 5 2-1,5 31 3-15,10 9-3 0,10-9 9 0,10-27-7 16,10-22 5-16,10-22-6 16,15-13-28-16,-5-18 22 15,10-13-260-15,5-27 207 16,-5-9-108 0</inkml:trace>
          <inkml:trace contextRef="#ctx0" brushRef="#br0" timeOffset="2098.0272">16629-6237 312 0,'10'0'138'0,"-5"0"-109"0,5 9-37 0,-5 0 36 16,5 8-24-16,5 10-1 16,5 17-1-16,5 14 3 15,5 4-4-15,0 0 6 0,5-4-6 16,-5 0 6-16,0-5-6 15,-5-9 3-15,-5-8-3 16,0-5-29-16,0-9 23 16,0-4-159-16,25-23-57 31</inkml:trace>
        </inkml:traceGroup>
        <inkml:traceGroup>
          <inkml:annotationXML>
            <emma:emma xmlns:emma="http://www.w3.org/2003/04/emma" version="1.0">
              <emma:interpretation id="{5E5B693B-C07C-41BB-AC7E-B3C34F2CFFC8}" emma:medium="tactile" emma:mode="ink">
                <msink:context xmlns:msink="http://schemas.microsoft.com/ink/2010/main" type="inkWord" rotatedBoundingBox="27753,6148 32748,6589 32648,7725 27652,7284"/>
              </emma:interpretation>
              <emma:one-of disjunction-type="recognition" id="oneOf1">
                <emma:interpretation id="interp1" emma:lang="" emma:confidence="1">
                  <emma:literal/>
                </emma:interpretation>
              </emma:one-of>
            </emma:emma>
          </inkml:annotationXML>
          <inkml:trace contextRef="#ctx0" brushRef="#br0" timeOffset="3422.7078">18421-6366 148 0,'0'0'69'0,"0"9"-55"0,-5 4-18 0,5-8 73 15,-10 21 6-15,-5 10-52 16,0 4 35-16,-4 31-44 15,-6 4 37-15,-5-4-38 0,5-4 44 16,0-5-43-16,5-13 38 16,5-14-39-16,10-13 47 15,10-13-46-15,0-13 11 16,5-18-18-16,5-27-5 16,0-4 0-16,5-5-2 15,5 0 0-15,5-8 0 16,4-1 0-16,6 1-9 15,0 3 7-15,5 10 4 0,-5 4-2 16,-5 18-8-16,0 9 6 16,-5 18-2-16,-10 13 3 15,0 13-5-15,-10 9 5 16,-5 4 0-16,-5 5 1 16,0 0 0-16,-5 0 0 15,5 5 5-15,-5-10-4 16,5 1 9-16,5-23-8 15,5-9 5-15,5-13-6 16,10-8 0-16,15-6 0 16,-5-8-1-16,0-13 0 15,0 0 2-15,0-1-1 16,-5 5-9-16,-5 5 6 16,0 8-2-16,-6 10 3 0,1 8-2 15,-5 9 2-15,0 9 1 16,-5 8 0-16,-5 10 2 15,0 4-1-15,0 0-9 16,-5 0 6-16,-5 5 4 16,0 8-2-16,-10 22-11 15,-5 5 9-15,0 5 9 16,0-5-6-16,-4-5 3 16,-1-3-3-16,10-15 2 15,15-12-2-15,5-14-85 16,10-17 67-16,5-14-177 15,4-9 149-15,16-4-242 16</inkml:trace>
          <inkml:trace contextRef="#ctx0" brushRef="#br0" timeOffset="3934.3589">19460-6073 356 0,'-30'62'161'0,"20"-17"-127"0,-5 3-43 0,20-34 66 16,5 3-47-16,10-3 31 0,15-1-31 15,10-9 23-15,10-8-24 16,9-14 6-16,6-8-11 0,0-10-5 15,0-4 1-15,-5 0 0 16,-10 0 0-16,0 5-14 16,-10-1 11-16,-20 5-13 15,-10-4 12-15,-10 8-4 16,-15 1 6-16,-20 3 1 16,-10 10 1-16,-20 13-6 15,-5 4 5-15,-10 10 6 16,-15 8-5-16,0 13 7 15,1 23-6-15,9 13 6 0,10 13-6 16,15 1 14-16,25-10-11 16,20-4 17-16,20-9-16 15,25-13 26-15,25-9-23 16,10-9 4-16,15-13-8 16,9-5 0-16,6-13-3 15,10 0 2-15,-15-4-2 16,-10-18-59-16,-15 4 45 15,-10-4-233-15,-15 8 191 16,-16 1-237 0</inkml:trace>
          <inkml:trace contextRef="#ctx0" brushRef="#br0" timeOffset="4819.3032">20907-6100 176 0,'-5'-4'82'0,"10"0"-65"0,-10-1-21 0,5-4 115 16,-9 0-88-16,-1-4 68 0,0 0-68 15,-5-1 2-15,-5 1-16 16,0 0-16-16,-5 8 6 0,-10 5-11 16,0 5 9-16,-10 8 4 15,0 9-1-15,-5 27 3 16,5 4-2-16,5 9 8 16,5-4-7-16,10-5 10 15,10 5-9-15,10-5 27 16,10-8-23-16,5-10 16 15,15-4-17-15,5-4 3 16,5-5-7-16,-10-4 10 0,15-5-9 16,0-4 10-16,5-5-10 15,5-12 4-15,5-10-5 16,-5-18 8-16,-5-4-8 16,-6-4-4-16,-9 4 2 15,-10 5-6-15,-10 12 5 16,-15 10-8-16,-20 13 6 15,-10 9-1-15,-4 9 3 16,-1 4 1-16,0 5 0 16,10 4 0-16,5 0 0 15,5-5 2-15,15-4-1 16,10 1 13-16,15-1-10 16,20-4 3-16,10-1-5 15,10-3 2-15,14-5-3 16,1-1-1-16,0 1 1 0,-5-4-97 15,-10-5 76-15,-5-5-279 16,-5 1 231 0,-15-5-79-16</inkml:trace>
          <inkml:trace contextRef="#ctx0" brushRef="#br0" timeOffset="5328.7712">21651-5674 416 0,'5'-31'187'0,"-5"31"-147"0,-10 9-51 0,0 5 20 15,-15 8-10-15,-5 4-2 16,0 5 2-16,1 5 1 15,-1 4 0-15,5 18 0 0,5-10 0 16,5-8 22-16,10-9-17 16,5-13 46-16,10-31-40 15,20-14 16-15,10-8-20 16,-1-23 21-16,6-17-21 16,5-10 22-16,10-17-22 15,-5 13-9-15,5 10 3 16,0 12-2-16,-5 14 1 15,-5 13-14-15,-10 13 11 0,0 14-11 16,-10 8 11-16,5 10-1 16,-10 26 2-16,-10 13 2 15,-6 18 0-15,-18 5-3 16,-1 4 2-16,0-4 1 16,0-1 0-16,0-4-3 15,0 14 2-15,5-1 4 16,0-8-3-16,5-14 3 15,10-9-2-15,0-8-37 16,5-14 28-16,5-9-159 16,9-4 129-16,6-4-335 15</inkml:trace>
          <inkml:trace contextRef="#ctx0" brushRef="#br0" timeOffset="5779.5456">23244-5762 300 0,'-45'-49'134'0,"10"44"-105"0,-30-8-37 0,20 4 31 0,-20 5-20 15,-10 4 60-15,-10 9-49 16,11 8 29-16,9 6-32 16,10-1 14-16,15 4-19 0,15-3 20 15,20 8-20-15,25-5 14 16,10-4-15-16,20 1 6 16,10-1-8-16,5 4 1 15,-6 1-3-15,-9 4-1 16,-10 0 1-16,-10 22-4 15,-10-8 2-15,-10-10-24 16,-20 1 19-16,-15-5 5 16,-20 4 0-16,-20 1-4 15,-14-1 4-15,-1-4 0 16,0-4 1-16,-10 0-3 0,10-10 2 16,10 1-97-16,20 0 77 15,15-5-304 1,15 1 251-16,10-6-29 15</inkml:trace>
        </inkml:traceGroup>
      </inkml:traceGroup>
      <inkml:traceGroup>
        <inkml:annotationXML>
          <emma:emma xmlns:emma="http://www.w3.org/2003/04/emma" version="1.0">
            <emma:interpretation id="{53CA6ABB-5DD5-408B-987E-1C63ED1D8744}" emma:medium="tactile" emma:mode="ink">
              <msink:context xmlns:msink="http://schemas.microsoft.com/ink/2010/main" type="line" rotatedBoundingBox="21315,7157 24490,7157 24490,8200 21315,8200"/>
            </emma:interpretation>
          </emma:emma>
        </inkml:annotationXML>
        <inkml:traceGroup>
          <inkml:annotationXML>
            <emma:emma xmlns:emma="http://www.w3.org/2003/04/emma" version="1.0">
              <emma:interpretation id="{A94901B7-CBA0-4368-A78D-1945391A03F4}" emma:medium="tactile" emma:mode="ink">
                <msink:context xmlns:msink="http://schemas.microsoft.com/ink/2010/main" type="inkWord" rotatedBoundingBox="21315,7157 22583,7157 22583,8200 21315,8200"/>
              </emma:interpretation>
              <emma:one-of disjunction-type="recognition" id="oneOf2">
                <emma:interpretation id="interp2" emma:lang="" emma:confidence="1">
                  <emma:literal/>
                </emma:interpretation>
              </emma:one-of>
            </emma:emma>
          </inkml:annotationXML>
          <inkml:trace contextRef="#ctx0" brushRef="#br0" timeOffset="-1875.9136">13100-5421 248 0,'-5'-13'111'0,"15"9"-87"0,-10-1-30 16,0 5 63-16,-10 0-46 15,-5 5 7-15,0 3-12 16,-5 1 7-16,-5 27-10 16,-5 4 21-16,-5 4-18 0,-20 5 19 15,-5 4-18-15,-15 9 13 16,-10-4-15-16,1-9 14 15,-1-5-14-15,0-8 14 0,0-1-14 16,0-8 9-16,10-1-11 16,10-8 4-16,10 0-5 15,10-9-1-15,11-5 0 16,9 1-102-16,10-5 79 16,10-5-342-1</inkml:trace>
          <inkml:trace contextRef="#ctx0" brushRef="#br0" timeOffset="-1365.8851">12261-5452 296 0,'0'-31'131'0,"0"27"-103"0,0-1-35 16,0 5 31-16,-10 5-20 16,-5 13-2-16,-5 4 0 0,-15 31-8 15,-5 14 5-15,-10 8-3 0,0 5 3 16,6-5 51-16,-1 1-39 16,5 4 32-16,5 4-31 15,10-9 13-15,10-4-19 16,15-9 17-16,5-8-18 15,20-10 9-15,5-8-10 16,10-5 3-16,10-9-5 16,-1-13 2-16,6-5-3 15,5-13-3-15,10-4 1 16,10-5-114-16,0 0 90 16,10 10-302-1,-5 12 252-15,-30 5-11 16</inkml:trace>
        </inkml:traceGroup>
        <inkml:traceGroup>
          <inkml:annotationXML>
            <emma:emma xmlns:emma="http://www.w3.org/2003/04/emma" version="1.0">
              <emma:interpretation id="{8CD55BA5-7CC5-4FE3-9AEE-5788C622C12A}" emma:medium="tactile" emma:mode="ink">
                <msink:context xmlns:msink="http://schemas.microsoft.com/ink/2010/main" type="inkWord" rotatedBoundingBox="24425,7796 24490,7796 24490,7805 24425,7805"/>
              </emma:interpretation>
            </emma:emma>
          </inkml:annotationXML>
          <inkml:trace contextRef="#ctx0" brushRef="#br0" timeOffset="9136.8113">14957-4853 256 0,'-10'0'115'0,"10"5"-91"15,0-1-30-15,0-4 66 0,5 0-49 16,5 0 14-16,0 0-18 16,0 0-35-16,0 0 22 15,10 0-312-15</inkml:trace>
        </inkml:traceGroup>
      </inkml:traceGroup>
      <inkml:traceGroup>
        <inkml:annotationXML>
          <emma:emma xmlns:emma="http://www.w3.org/2003/04/emma" version="1.0">
            <emma:interpretation id="{3A119930-CC91-448C-A696-4C80A4FB6584}" emma:medium="tactile" emma:mode="ink">
              <msink:context xmlns:msink="http://schemas.microsoft.com/ink/2010/main" type="line" rotatedBoundingBox="24345,7832 32902,7832 32902,10423 24345,10423"/>
            </emma:interpretation>
          </emma:emma>
        </inkml:annotationXML>
        <inkml:traceGroup>
          <inkml:annotationXML>
            <emma:emma xmlns:emma="http://www.w3.org/2003/04/emma" version="1.0">
              <emma:interpretation id="{9D21A472-5446-4D79-AF4E-CCBA416DF573}" emma:medium="tactile" emma:mode="ink">
                <msink:context xmlns:msink="http://schemas.microsoft.com/ink/2010/main" type="inkWord" rotatedBoundingBox="24345,7832 27755,7832 27755,9483 24345,9483"/>
              </emma:interpretation>
              <emma:one-of disjunction-type="recognition" id="oneOf3">
                <emma:interpretation id="interp3" emma:lang="" emma:confidence="1">
                  <emma:literal/>
                </emma:interpretation>
              </emma:one-of>
            </emma:emma>
          </inkml:annotationXML>
          <inkml:trace contextRef="#ctx0" brushRef="#br0" timeOffset="8647.2616">14997-4533 200 0,'0'-9'88'0,"0"13"-69"0,0 10-24 0,0-5 69 15,0 4-51-15,0 5 54 16,0 4-50-16,0 9 28 15,-5 18-33-15,0-5 4 0,-5 14-11 16,-5 35 16-16,-5 13-16 16,0 10 1-16,-5-10-4 15,10-12 7-15,0-15-7 16,15-16 10-16,0-19-9 0,10-22-21 16,5-13 15-16,0-22-112 15,-5-5 90-15,0-4-280 16</inkml:trace>
          <inkml:trace contextRef="#ctx0" brushRef="#br0" timeOffset="9834.127">15611-4160 220 0,'-20'-14'101'0,"10"10"-79"0,0 4-28 0,5 0 71 16,0 4-52-16,0 5 49 16,5 4-47-16,5 1 32 0,5-1-35 15,15 0 50-15,10 1-47 16,25-5 26-16,15-5-30 0,19-8 11 15,-4-5-16-15,0 0-6 16,-15 0 0-16,-5 0-149 16,-5 9 117-16,-10 5-333 15</inkml:trace>
          <inkml:trace contextRef="#ctx0" brushRef="#br0" timeOffset="9600.8311">15965-4799 260 0,'0'-18'115'0,"-5"22"-91"0,-10 14-30 16,5-5 38-16,-5 27-27 16,-5 18 44-16,0 17-38 15,-5 10 9-15,5 3-13 16,-4 10 9-16,4 26-12 0,0 1 0 15,0-1-2-15,5-18 4 16,0-17-5-16,0-13-19 16,5-10 14-16,0-13-150 0,5-13 120 15,0-13-200 1</inkml:trace>
          <inkml:trace contextRef="#ctx0" brushRef="#br0" timeOffset="10584.2186">17039-3801 340 0,'-10'-67'151'0,"0"59"-119"0,-10-50-41 16,10 40 33-16,-5 0-21 15,-5 5-1-15,-15 0-1 16,5-1-4-16,-10 6 2 16,0 3 1-16,-10 5 0 0,0 13-3 15,-15 19 2-15,0 12-8 16,-5 14 7-16,1 4 7 15,-6 4-5-15,10 1 18 16,10-1-14-16,25-3 21 16,30-6-19-16,15 5 47 0,20-17-40 15,20-10 39-15,15-30-39 16,9-10 13-16,16-17-19 16,-5 0 5-16,-10-5-9 15,-5-4-2-15,-20-4 0 16,-15-1-1-16,-10 1 0 15,-10 8-12-15,-15 9 10 16,-10 14-8-16,-5 22 7 16,-10-1 5-16,-10 10-2 15,0 4-5-15,0 5 4 16,10 17 6-16,5-9-5 16,15 1-2-16,25-6 2 15,0-3 3-15,10-9-3 0,5-1 6 16,10-8-5-16,10-5-8 15,4-4 5-15,11-4-44 16,5-10 36-16,0-4-223 16,0-13 181-16,15-13-221 15</inkml:trace>
          <inkml:trace contextRef="#ctx0" brushRef="#br0" timeOffset="11005.6115">18262-4586 340 0,'5'-94'151'0,"0"86"-119"0,0 3-41 0,-5 5 52 15,-5 44-36 1,-10 14-2-16,-15 18 6 15,0 3-9-15,0 19 2 0,-5 26-3 0,0 9 5 16,0-4-5-16,0-18 3 16,5-9-3-16,10-4 5 15,0-9-5-15,5-10-87 16,5-8 68-16,10 0-294 16,0-4 242-1,10-14-9-15</inkml:trace>
        </inkml:traceGroup>
        <inkml:traceGroup>
          <inkml:annotationXML>
            <emma:emma xmlns:emma="http://www.w3.org/2003/04/emma" version="1.0">
              <emma:interpretation id="{FED5EA81-9C74-45E6-AA68-8AAC3AA47D22}" emma:medium="tactile" emma:mode="ink">
                <msink:context xmlns:msink="http://schemas.microsoft.com/ink/2010/main" type="inkWord" rotatedBoundingBox="28134,8657 32902,8657 32902,10423 28134,10423"/>
              </emma:interpretation>
              <emma:one-of disjunction-type="recognition" id="oneOf4">
                <emma:interpretation id="interp4" emma:lang="" emma:confidence="1">
                  <emma:literal/>
                </emma:interpretation>
              </emma:one-of>
            </emma:emma>
          </inkml:annotationXML>
          <inkml:trace contextRef="#ctx0" brushRef="#br0" timeOffset="11373.7564">18736-3499 336 0,'10'18'151'0,"-20"-5"-119"0,5 18-41 0,0-18 69 0,5 5-49 16,-5 26 18-16,-5 5-20 16,0 0 2-16,-5 0-7 15,0-5-3-15,5-4 0 0,5-4-248 16,10-10 194-16,10-12-178 16</inkml:trace>
          <inkml:trace contextRef="#ctx0" brushRef="#br0" timeOffset="11561.2971">18796-3943 344 0,'-10'-49'154'0,"5"67"-121"0,0-9-42 0,5 0 24 16,0 4-14-16,0 5-5 15,-5 4 3-15,5 5-235 16,5 4 185-16,0-14-117 16</inkml:trace>
          <inkml:trace contextRef="#ctx0" brushRef="#br0" timeOffset="12325.0208">19999-3650 312 0,'-15'-5'138'0,"5"10"-109"0,0 8-37 0,5-8 33 16,0 4-21-16,5-1 15 16,0 10-14-16,5 0 20 15,0 0-19-15,0-1 3 0,0 1-7 16,0 0 5-16,0-5-6 15,0-4 0-15,-5-9-34 16,5-9 26-16,0-13 2 16,0-5 3-16,-5-8-1 15,-5-5 2-15,0 0 20 16,-5 5-15-16,-10 8-6 16,-10 9 2-16,-5 9-7 15,-5 14 6-15,-10 12 0 16,-15 19 1-16,-5 4-3 15,1 9 2-15,-6 8 9 16,10 23-6-16,10 5 33 16,15-1-28-16,10-9 37 15,15-8-33-15,20-1 23 16,15-12-25-16,10-5 3 16,20-5-8-16,10-9-3 0,5-4 0 15,14-8 4-15,11-10-4 16,10-13 3-16,10-18-3 15,-10-4-23-15,-15-5 17 16,-15 1-216-16,-20 8 172 16,-21 0-237-1</inkml:trace>
          <inkml:trace contextRef="#ctx0" brushRef="#br0" timeOffset="12792.9949">20483-3774 436 0,'5'-58'194'0,"15"31"-153"0,-5 5-52 0,-10 13 62 15,0 5-43-15,-5 4-8 16,5 4 2-16,0 5-154 15,-5 13 119-15,15 1-339 16</inkml:trace>
          <inkml:trace contextRef="#ctx0" brushRef="#br0" timeOffset="12659.5615">20583-3277 304 0,'-10'75'138'0,"5"-26"-109"0,-5 13-37 16,10-35 89-16,-10 8-65 16,5 5 22-16,0-4-26 15,0-5-3-15,5-5-6 16,5-8-100-16,5-9 77 0,15-22-330 16</inkml:trace>
          <inkml:trace contextRef="#ctx0" brushRef="#br0" timeOffset="13481.6929">21302-3592 288 0,'-20'0'131'0,"15"0"-103"0,5 8-35 0,0-8 54 16,10 0-39-16,10 9 37 16,5 0-34-16,10 0 34 15,25 0-34-15,-15 0 20 0,24 0-23 16,6-5 1-16,0 1-6 0,0-1-7 16,-5 0 3-16,-10 1 0 15,-15-1 1-15,-10 10-12 16,-20 3 10-16,-15 6 0 15,-15 21 2-15,-20 14-3 16,-5-1 2-16,-5 1 4 16,-10 4-3-16,-10-4 9 15,0 0-7-15,0-5 13 16,5 0-11-16,6 0 6 16,4 1-7-16,10 17 1 15,10 0-3-15,10-9-1 0,15-5 1 16,15-12 10-16,15-14-9 15,20-13 3-15,15-10-4 16,-1-8-15-16,1-4 12 16,5-9-59-16,0-1 47 15,-5 5-274-15,0 9 224 16,-15 0-114 0</inkml:trace>
          <inkml:trace contextRef="#ctx0" brushRef="#br0" timeOffset="13814.0527">21302-2838 364 0,'10'-18'164'0,"0"18"-129"0,0-4-44 15,0-1 103-15,0 1-76 16,5 4 24-16,10 0-29 16,15 0 8-16,10 0-15 15,5-9 2-15,9 0-6 0,11 0-1 16,5-4 0-16,0 0-32 0,0-1 24 15,-5 1-232-15,-10 4 186 16,-30 0-244 0</inkml:trace>
          <inkml:trace contextRef="#ctx0" brushRef="#br0" timeOffset="14367.9829">22675-3002 200 0,'-20'18'92'0,"10"-5"-73"0,-20 13-24 16,20-12 123-16,-10 4-94 15,0 4 50-15,0 4-53 16,5 5 21-16,10 5-31 16,5 8 22-16,20 1-24 0,25-5 37 15,15-14-35-15,25-26 31 16,4-4-31-16,11-5 11 16,5-9-16-16,-5-4 5 15,-10-5-8-15,-15 1 6 16,-15-5-6-16,-15-14-5 0,-20 1 2 15,-25-5-23-15,-20-4 18 16,-20 8-3-16,-15 10 5 16,-10 17-1-16,-20 14 3 15,-15 17-2-15,0 14 2 16,0 13-8-16,6 0 7 16,9 8 1-16,15 6 1 15,10 21 2-15,15 1-1 16,20-1 19-16,20 0-16 15,20-4 24-15,20-4-21 16,15-9 14-16,20-14-16 16,20-4 3-16,4-13-6 15,11-10 5-15,0-17-6 0,0 0-84 16,0-9 66-16,5 1-502 16</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9:08.370"/>
    </inkml:context>
    <inkml:brush xml:id="br0">
      <inkml:brushProperty name="width" value="0.13333" units="cm"/>
      <inkml:brushProperty name="height" value="0.13333" units="cm"/>
      <inkml:brushProperty name="color" value="#ED1C24"/>
      <inkml:brushProperty name="fitToCurve" value="1"/>
    </inkml:brush>
    <inkml:context xml:id="ctx1">
      <inkml:inkSource xml:id="inkSrc9">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1" timeString="2016-05-06T00:08:22.380"/>
    </inkml:context>
  </inkml:definitions>
  <inkml:traceGroup>
    <inkml:annotationXML>
      <emma:emma xmlns:emma="http://www.w3.org/2003/04/emma" version="1.0">
        <emma:interpretation id="{39E93D2E-8778-4307-8F34-F9038D1924FB}" emma:medium="tactile" emma:mode="ink">
          <msink:context xmlns:msink="http://schemas.microsoft.com/ink/2010/main" type="writingRegion" rotatedBoundingBox="7312,8732 30474,9165 30310,17956 7147,17522"/>
        </emma:interpretation>
      </emma:emma>
    </inkml:annotationXML>
    <inkml:traceGroup>
      <inkml:annotationXML>
        <emma:emma xmlns:emma="http://www.w3.org/2003/04/emma" version="1.0">
          <emma:interpretation id="{3A759B55-469D-4BA2-A7CA-0EE463E21500}" emma:medium="tactile" emma:mode="ink">
            <msink:context xmlns:msink="http://schemas.microsoft.com/ink/2010/main" type="paragraph" rotatedBoundingBox="7760,8740 30474,9165 30355,15546 7641,15121" alignmentLevel="1"/>
          </emma:interpretation>
        </emma:emma>
      </inkml:annotationXML>
      <inkml:traceGroup>
        <inkml:annotationXML>
          <emma:emma xmlns:emma="http://www.w3.org/2003/04/emma" version="1.0">
            <emma:interpretation id="{D414B04F-9E36-4E4A-AD04-6C0FEB8BBF0C}" emma:medium="tactile" emma:mode="ink">
              <msink:context xmlns:msink="http://schemas.microsoft.com/ink/2010/main" type="inkBullet" rotatedBoundingBox="7689,12542 9955,12585 9926,14129 7660,14087"/>
            </emma:interpretation>
          </emma:emma>
        </inkml:annotationXML>
        <inkml:trace contextRef="#ctx0" brushRef="#br0">1074 78 312 0,'-5'-31'138'0,"20"13"-109"0,-30 1-37 16,5 12 33-16,0 1-21 16,0-1 7-16,-10 5-8 15,0 5-2-15,-10 4 0 16,-5 4-7-16,-5 0 5 0,-10-4 6 0,10 9-5 16,-10-5 40-16,-5 5-31 15,5 4 22-15,-15 0-23 16,-10 14 13-16,-9 35-16 15,-16 31 14-15,5 13-14 16,10-4 14-16,15 18-14 16,20 0 0-16,25-1-3 15,35-3 4-15,25-6-5 16,30-21 25-16,25-18-20 16,15-18 45-16,25-13-39 15,29-18 29-15,26-18-31 16,10-13 6-16,9-22-11 15,-9-14 0-15,0-17-4 16,-20-36 8-16,-11-13-7 0,-29 0-1 16,-25-31 0-16,-30-31-1 15,-40 9 0-15,-45-1-3 16,-35 10 2-16,-30 17-5 16,-40 36 5-16,-55 31-11 15,-24 40 9-15,-6 31-4 16,-10 22 5-16,26 4-5 15,24 14 6-15,15 27-20 16,25 12 17-16,50-3-52 16,30 8 43-16,45-9-121 15,60 0 104-15,50 23-369 16</inkml:trace>
      </inkml:traceGroup>
      <inkml:traceGroup>
        <inkml:annotationXML>
          <emma:emma xmlns:emma="http://www.w3.org/2003/04/emma" version="1.0">
            <emma:interpretation id="{9FF08661-13AD-4DDB-9F40-86712B0253DF}" emma:medium="tactile" emma:mode="ink">
              <msink:context xmlns:msink="http://schemas.microsoft.com/ink/2010/main" type="line" rotatedBoundingBox="10335,8788 30474,9165 30355,15546 10215,15169"/>
            </emma:interpretation>
          </emma:emma>
        </inkml:annotationXML>
        <inkml:traceGroup>
          <inkml:annotationXML>
            <emma:emma xmlns:emma="http://www.w3.org/2003/04/emma" version="1.0">
              <emma:interpretation id="{77BBE89C-CC20-404D-ADC0-90160FE66F05}" emma:medium="tactile" emma:mode="ink">
                <msink:context xmlns:msink="http://schemas.microsoft.com/ink/2010/main" type="inkWord" rotatedBoundingBox="10272,12152 11536,12176 11499,14179 10234,14155"/>
              </emma:interpretation>
              <emma:one-of disjunction-type="recognition" id="oneOf0">
                <emma:interpretation id="interp0" emma:lang="" emma:confidence="1">
                  <emma:literal/>
                </emma:interpretation>
              </emma:one-of>
            </emma:emma>
          </inkml:annotationXML>
          <inkml:trace contextRef="#ctx0" brushRef="#br0" timeOffset="780.3175">2841 1015 196 0,'-10'-14'88'0,"5"14"-69"0,-20 5-24 0,15-1 8 15,-20 27-4-15,0 0 12 16,0 9-9-16,0-4 42 15,5 12-34-15,5 1 46 0,5-9-42 16,0 13 13 0,5-8 20-16,0-10-36 15,5-4 80-15,0-8-70 16,5-10 52-16,5-18-54 16,5-3 1-16,0-15-13 15,5-8-5-15,0-13-1 16,0-23 1-16,15-4-1 15,-5 0-1-15,15 0 1 16,5 9-10-16,0 0 7 16,0 9 4-16,0 4-2 15,0 9-2-15,-5 9 1 0,-1 4 4 16,1 14-3-16,0 13 0 16,-5 18 1-16,-5 9-1 15,-5 12 0-15,0 41-3 16,-10 5 2-16,0 8 6 15,-10 9-4-15,0-13-5 16,-5-9 3-16,0-9-25 16,-5-9 20-16,5-14-17 15,0-16-45 1,0-15 52-16,5-12-182 16,10-5 154-16</inkml:trace>
          <inkml:trace contextRef="#ctx0" brushRef="#br0" timeOffset="1202.0462">3834-365 264 0,'15'-23'118'0,"-5"23"-93"0,-5 18-32 15,-5 18 45-15,0 12-31 16,-10 23 37-16,-5 14-34 16,5 3 29-16,-5 32-29 15,5 18 15-15,0 4-19 0,10-14 20 16,5 6-20-16,0 8 17 16,5-23-18-16,0-3 4 15,0-27-7-15,-10-10 5 0,0 6-6 16,-5-14-154-16,-5-14 121 15,0-12-293 1</inkml:trace>
        </inkml:traceGroup>
        <inkml:traceGroup>
          <inkml:annotationXML>
            <emma:emma xmlns:emma="http://www.w3.org/2003/04/emma" version="1.0">
              <emma:interpretation id="{BA37BA2D-6BCB-4C8E-A37B-61611A202223}" emma:medium="tactile" emma:mode="ink">
                <msink:context xmlns:msink="http://schemas.microsoft.com/ink/2010/main" type="inkWord" rotatedBoundingBox="11863,11358 21951,11547 21879,15388 11791,15199"/>
              </emma:interpretation>
              <emma:one-of disjunction-type="recognition" id="oneOf1">
                <emma:interpretation id="interp1" emma:lang="" emma:confidence="1">
                  <emma:literal/>
                </emma:interpretation>
              </emma:one-of>
            </emma:emma>
          </inkml:annotationXML>
          <inkml:trace contextRef="#ctx0" brushRef="#br0" timeOffset="3288.1727">6200 988 232 0,'-4'9'105'0,"-6"0"-83"0,5 13-28 16,0 0 66-16,0 9-49 0,-10 5 42 16,5 17-40-16,-10 5 35 15,0 8-35-15,-5-8 49 0,5-5-47 16,5-4 35-16,5-5-37 16,0-8 49-16,5-10-47 15,5-3 35-15,0-10-37 16,0-13 7-16,10-9-14 15,0-9-4-15,0-8-1 16,0-10-21-16,5-17 16 16,0-5 4-16,10-22-1 15,0 5-1-15,5-1 1 16,4 5 12-16,11 0-9 16,15 5 8-16,-5 4-7 0,0 8-5 15,-5 15 2-15,0 12-9 16,-10 18 7-16,-5 9-10 15,-5 18 9-15,-10 8-7 16,-5 14 7-16,-10 27-1 16,-5 4 3-16,-5 9-5 15,-5-5 5-15,0 10 3 16,5-23-2-16,0-9 9 16,0-13-7-16,5-9 2 15,5-18-3-15,5-13 8 16,0-18-7-16,5-21 2 15,0-32-3-15,0-5 8 16,0-8-7-16,0 4 16 0,0 4-14 16,10 10 7-16,-10 17-8 15,5 14-10-15,5 17 5 16,-1 22-7-16,1 14 6 16,-5 13-17-16,-5 27 15 15,-5 13-6-15,0 9 7 16,0 0 6-16,-5 8-2 15,-5-8 0-15,0-9 1 16,-10 0 1-16,5 9-1 16,0 0-34-16,0-9 26 15,0-5-68-15,0-8 58 16,5-13-108-16,15-23-45 16,10-22 124-1,5-18-204-15</inkml:trace>
          <inkml:trace contextRef="#ctx0" brushRef="#br0" timeOffset="4128.1963">7548 983 324 0,'-15'-8'144'0,"5"3"-113"16,0 10-39-16,5-1 25 0,0 5-15 16,-5 18-4-16,5 17 2 15,0 5 5-15,5 8-4 16,10-3 53-16,10-1-42 0,15-9 69 15,5-13-62-15,20-8 28 16,-5-10-34-16,0-9 9 16,0-13-16-16,-5-8-1 0,5-10-3 15,-10-4-2-15,-15-13 1 16,-5-5-69-16,-15-4 54 16,-10 8-82-16,-5 5 72 15,-10 5-19-15,-10 4 30 16,-20 8 20-16,-15 10-7 15,0 4 58-15,-10 9-45 16,0 5 31-16,-5 8-32 16,5 27 7-16,5 13-13 15,11 18 4-15,9 18-7 16,10-5-2-16,15 5 0 16,20 18 13-16,15-10-11 15,20-8 15-15,20-14-13 0,19-17 20 16,11-18-19-16,0-18 8 15,0-13-10-15,15-18 3 16,20-31-5-16,0 0-60 16,-16 0 46-16,-9 5-282 15,-15 13 229-15</inkml:trace>
          <inkml:trace contextRef="#ctx0" brushRef="#br0" timeOffset="4880.0023">8956 930 316 0,'0'-18'141'0,"5"10"-111"0,-5-6-38 0,0 5 123 0,0-4-92 16,-5 4 20-16,-5-4-29 16,-5 8-10-16,-5-3-2 15,-15 12-11-15,-5 0 7 0,0 5-7 16,-5 9 6-16,1 9-1 16,-11 22 3-16,0 13 1 15,0 9 0-15,0 4-3 16,5 9 2-16,10-8 1 15,10-5 0-15,25-5 0 16,5-8 0-16,15 0 14 16,20-14-11-16,10-17 15 0,10-14-13 15,20-8 23-15,10-19-22 16,9-8 3-16,11-27-6 16,-15-8 7-16,-15-10-8 15,-15-22-9-15,-20 9 5 16,-10 14-10-16,-15 8 9 15,-15 18-21-15,-20 18 18 16,-15 13-2-16,-5 22 5 16,-5 10-1-16,0 12 3 15,5 9 1-15,0 5 0 16,5 5 5-16,25-1-4 16,10-4 20-16,20-1-17 15,15-3 13-15,15-5-12 16,15-5 13-16,5-4-13 15,10-9 6-15,5-8-8 16,0-10-8-16,-1-8 5 0,16-10-110 16,-15-3 86-16,0-19-277 15,-15 1 232-15,-5 4-106 16</inkml:trace>
          <inkml:trace contextRef="#ctx0" brushRef="#br0" timeOffset="5420.5929">10259 1023 236 0,'-10'5'108'0,"0"21"-85"0,-5 19-29 0,5-27 77 15,0 13-57-15,-10 17 40 16,-5 6-40-16,0 12 43 16,-5 1-43-16,5-1 29 0,0-8-31 15,5 0 7-15,5-1-13 16,5-12 26-16,10-36-7 15,10-14-17 1,5-12 5-16,15-15-10 0,5-16-8 16,10-28 5-16,10-30 10 15,0-1-8-15,15 14 8 16,0-13-7-16,-10 21 18 16,-5 14-17-16,-10 14-1 15,-5 21-1-15,-5 18-11 16,-6 27 7-16,-4 13-2 15,-10 18 3-15,-5 40-10 16,-10 18 8-16,0 13-4 16,-5-14 5-16,5-8 7 15,0-13-5-15,0-19-7 16,5-12 5-16,5-10-72 0,0-13 58 16,5-8-241-16,5-10 199 15,5-4-181 1</inkml:trace>
          <inkml:trace contextRef="#ctx0" brushRef="#br0" timeOffset="6180.2312">12066 731 356 0,'-10'-32'157'0,"0"19"-123"0,-20 4-43 0,10 5 41 15,-25 8-27-15,-19 5-16 16,-11 4 10-16,-10 1-4 16,0 17 3-16,5-5 16 0,5 1-11 15,-5 4 13-15,25-4-12 16,10-1 23-16,30 1-21 15,15 0 23-15,15 4-22 16,10 4 0-16,25 1-5 16,15-10 4-16,10 10-5 15,5-1-3-15,-5 5 2 0,-10-4-3 16,-10 4 2-16,-10 0-2 16,-10 8 2-16,-10-3 1 15,-15-5 0-15,-15-5-23 16,-20 1 18-16,-15-5-9 15,-20 0 10-15,-20-4 2 16,-5-1 2-16,-15 5 5 16,-5-4-4-16,10-5-3 15,21 5 2-15,19-5-107 16,20-4 84-16,25-5-319 16</inkml:trace>
          <inkml:trace contextRef="#ctx0" brushRef="#br0" timeOffset="1757.4775">4169 886 316 0,'-15'-18'141'0,"25"14"-111"0,-5 4-38 0,0 0 19 15,5 4-10-15,5 14 5 16,0 8-5-16,5 28 34 16,0 12-28-16,5 10 60 0,14-5-52 15,1-5 25-15,5-4-29 16,0-13 16-16,0-9-20 15,5-9-1-15,-5-9-4 16,0-8 4-16,-10-10-5 16,0-4-64-16,-5-13 49 15,-5-9-202-15,-5-5 167 16,0 0-213-16</inkml:trace>
          <inkml:trace contextRef="#ctx0" brushRef="#br0" timeOffset="-229535.798">4234-1205 212 0,'-15'4'95'0,"20"18"-75"0,-10 32-25 0,5-37 53 15,0 1-39-15,0 4 36 0,0 9-34 16,0 0 3-16,10 5-9 16,10-1-10-16,5 5 5 0,29 0 10 15,6-4-8-15,20-5 47 16,30 0-38-16,30-5 58 16,25 1-53-16,29 4 27 15,21-4-32-15,35 4 11 16,24 9-16-16,41 0 2 15,34-5-6-15,40-13 5 16,41-17-6-16,24-18 14 16,40-10-11-16,10-3 23 15,31-1-21-15,-1 0-2 16,-10 5-2-16,-25 0-5 16,-15 4 2-16,-44 5 1 15,-36 4 0-15,-54 0 0 0,-41 0 0 16,-29 5-59-16,-41-9 46 15,-29-5-149-15,-20 0 125 16,-11-4-302 0</inkml:trace>
          <inkml:trace contextRef="#ctx0" brushRef="#br0" timeOffset="2011.4495">4932 819 304 0,'0'-62'138'0,"10"40"-109"0,-15 13-37 16,0 0 120-16,0 9-90 15,-9 14 32-15,-11 12-38 16,-10 14 18-16,-10 36-25 16,0 21 0-16,-5 27-6 0,5 10-2 15,0 21 0-15,-5 5 4 16,10-10-4-16,5-21-19 0,10-18 14 15,0-13-41-15,10-10 35 16,0-3-89-16,-5-1 76 16,5-4-60-16,-5-5 62 15,5 1-71-15,0-10 70 16,5-12-194 0</inkml:trace>
          <inkml:trace contextRef="#ctx0" brushRef="#br0" timeOffset="20398.2229">13329 775 88 0,'-5'-5'39'0,"5"10"-31"0,0-14-10 0,0 9 100 15,0 0-78-15,0 0 64 16,0 0-62-16,-5 9 21 16,0 9-31-16,-5-1 21 0,-15 1-24 15,0 4 25-15,-5 5-25 16,10 4 51-16,-4 18-45 15,-1 13 51-15,5 9-49 16,5 9 45-16,10-5-47 16,10-8 29-16,15-5-32 15,10-4 13-15,9-5-19 16,16-4 6-16,0-9-9 16,20-5 9-16,10-8-9 15,15-5-1-15,-10-9-1 0,-5-8-15 16,-6-5 11-16,-4-9-39 15,0-9 33-15,-5-4-2 16,-10-18 7-16,-10-18 11 16,-10-22-5-16,-15-17 33 15,-15-1-28-15,-10 9 21 16,-15 1-21-16,-5 12 10 16,0 10-12-16,-5 4-6 15,0 8 1-15,5 10-3 16,0 4 2-16,5 4-41 15,5 1 33-15,5-5-185 16,15-4 151-16,10 4-362 16</inkml:trace>
        </inkml:traceGroup>
        <inkml:traceGroup>
          <inkml:annotationXML>
            <emma:emma xmlns:emma="http://www.w3.org/2003/04/emma" version="1.0">
              <emma:interpretation id="{D6370DA5-D40F-4570-A789-542C5898FAE8}" emma:medium="tactile" emma:mode="ink">
                <msink:context xmlns:msink="http://schemas.microsoft.com/ink/2010/main" type="inkWord" rotatedBoundingBox="22229,9011 30474,9165 30372,14617 22126,14462"/>
              </emma:interpretation>
              <emma:one-of disjunction-type="recognition" id="oneOf2">
                <emma:interpretation id="interp2" emma:lang="" emma:confidence="1">
                  <emma:literal/>
                </emma:interpretation>
              </emma:one-of>
            </emma:emma>
          </inkml:annotationXML>
          <inkml:trace contextRef="#ctx0" brushRef="#br0" timeOffset="23196.5077">17183 1117 304 0,'-10'-27'138'0,"5"27"-109"0,10 0-37 0,-5 0 61 16,5 13-43-16,5 5-6 0,0 13-2 15,10 13 6-15,5 1-6 16,0-1 33-16,5 9-28 0,5-8 43 16,5-10-38-16,10-8 39 15,5-5-38-15,0-4 41 16,10-23-41-16,-1-17 17 15,6-22-22-15,-5-9-2 16,-15-23-4-16,-20 1-4 16,-20-1 1-16,-20 14-50 15,-15 13 40-15,-20 9-63 16,-15 18 56-16,-15 13-22 0,-9 14 28 16,-6 30-3-16,-5 14 10 15,5 13-5-15,10 9 7 16,0 9 16-16,20-13-10 15,10-5 66-15,15 0-54 16,16-4 51-16,19-1-49 16,14 10 30-16,31-18-35 15,25-9 16-15,15-14-20 16,10-12-2-16,15-19-4 16,0-4 1-16,0-4-2 15,-16 4-96-15,-14 0 75 16,-15 23-408-1,-15 17 332-15,-25 0-61 16</inkml:trace>
          <inkml:trace contextRef="#ctx0" brushRef="#br0" timeOffset="23615.7801">18147 1609 252 0,'-10'36'111'0,"5"-19"-87"0,0 10-30 16,5-18 150-16,0 22-115 0,0-4 80 15,0-1-80-15,0-4 29 16,0-4-42-16,0-5 30 0,5-8-35 15,5-14 31-15,0-13-31 16,5-9 19-16,10-14-22 16,10-3 1-16,0-19-6 15,14-17 1-15,6-18-3 16,15 4-1-16,-5 9 1 16,-5 18-10-16,0 9 7 15,-10 22-35-15,0 14 28 16,-5 8-80-16,5 13 69 15,-5 5-74-15,9 0 71 16,-4-4-98-16,10-5 92 16,5-4-183-16,5-1 163 15,-5 1-114-15</inkml:trace>
          <inkml:trace contextRef="#ctx0" brushRef="#br0" timeOffset="21018.6043">14642 1046 336 0,'-5'-36'151'0,"5"36"-119"0,0 9-41 16,0-5 38-16,0 27-25 15,-5 9 5-15,-5 14-7 16,-15 12-6-16,0 1 3 15,0-5 6-15,0-4-5 0,5-5 29 16,5-9-22-16,5-8 61 16,0-10-52-16,5-8 46 0,5-5-46 15,5-4 17-15,5-9-24 16,0-4 9-16,10-5-13 16,5 0 16-16,0-9-16 15,0-17 12-15,5-14-12 16,0-22-3-16,0-13-1 15,0-1-1-15,0 6 0 16,0 12-3-16,0 14 2 16,0 13-2-16,0 9 2 15,0 9-10-15,0 13 8 16,0 9-32-16,0 9 27 16,0 8-11-16,-5 19 14 15,5 8-3-15,-15 9 6 16,-5 5 1-16,-5 9 1 0,-5-1-6 15,-5-8 5-15,0-9 17 16,5-9-13-16,5-9 22 16,4-9-19-16,11-9 5 15,-5-4-7-15,5-9-160 16,5-9 123-16,-15-4-409 16</inkml:trace>
          <inkml:trace contextRef="#ctx0" brushRef="#br0" timeOffset="22234.8951">16030 1188 228 0,'15'-23'105'0,"-10"-34"-83"0,-5 52-28 0,0 5 52 16,-5 0-38-16,-5 9 37 0,0 0-34 16,-10-13 56-16,-5 4-51 15,5 4 60-15,-5-26-1 16,0 0-53-16,5-5 16 16,-5 0-29-16,5 1 0 15,0 4-6-15,-5 4-5 16,-5 9 2-16,-5 9-9 15,-4 13 7-15,-1 27 1 16,5 9 1-16,5 13 0 16,10 5 0-16,15-1 2 15,15-4-1-15,10-8 8 0,15-6-7 16,15-12-7-16,14-9 5 16,1-10 7-16,0-8-5 15,-5-9 5-15,0-18-6 16,5-8 0-16,0-23 0 15,5-31 4-15,0-9-4 16,0-17 3-16,4-27-3 16,-9-31 5-16,-10 13-5 15,-10 4 9-15,-20 59-8 16,-5 12-4-16,-5-4 2 16,-5 14-14-16,-10 17 11 15,0 5-41-15,-30 35 34 16,5 0-33-16,-30 27 32 15,10-5 1-15,-15 40 6 0,-29 45 0 16,9 4 3-16,5 4 6 16,5 1-4-16,20 13 34 15,10 8-28-15,20 1 32 16,20-9-30-16,20-18 16 16,15-18-19-16,20-17 31 15,20-10-29-15,15-21 8 16,4-10-11-16,-4-8 0 15,-10-4-4-15,-15-1-110 16,-5 0 86-16,-20 5-317 16,-5 9 262-16,-10 26-142 15</inkml:trace>
          <inkml:trace contextRef="#ctx0" brushRef="#br0" timeOffset="24520.1968">19624 154 316 0,'0'-36'144'0,"5"36"-113"0,5-9-39 0,0 5 103 16,0 8-76-16,0 5 30 15,0 5-35-15,0 3 2 16,-5 10-11-16,-10 13 0 0,-5 35-4 15,-5 23-1-15,-5 8 1 16,-5 5 10-16,-5 31-9 16,0 5 5-16,5-1-5 15,1-13 5-15,4-17-6 16,5-5 11-16,0-5-9 0,5-8 4 16,0-18-5-16,5-9-4 15,0-14 2-15,0-12-3 16,5-10 2-16,5-13 18 15,10-17-14-15,10-19-29 16,5-25 22-16,4-1-502 16</inkml:trace>
          <inkml:trace contextRef="#ctx0" brushRef="#br0" timeOffset="24855.8131">20069 1294 388 0,'-5'58'174'0,"5"-18"-137"0,-5 31-47 0,5-54 60 0,0 6-42 16,0 8 12-16,0 0-14 15,0-5-2-15,5-3-2 16,0-10 10-16,5-9-10 0,5-4-39 15,0-9 29-15,-5 1-216 16,0-1 174-16</inkml:trace>
          <inkml:trace contextRef="#ctx0" brushRef="#br0" timeOffset="25043.3301">20079 526 532 0,'5'-40'240'0,"5"9"-189"0,5-9-65 0,-5 27 45 16,5 0-27-16,0 4-24 16,0 5 16-1,14 35-301-15,1 0-25 16</inkml:trace>
          <inkml:trace contextRef="#ctx0" brushRef="#br0" timeOffset="25583.2639">20658 1485 372 0,'-30'22'167'0,"30"-13"-131"0,-5 4-46 0,5-13 77 15,-5 18-55-15,-5 4 12 16,5 5-16-16,0-1-3 16,0-3-3-16,-5 3 1 0,5-12-2 15,0-6 16-15,5-12-13 16,5-14 32-16,0-8-28 16,5-14 25-16,15-22-24 15,5-14 14-15,5-26-17 16,5 9 8-16,5 9-10 15,9 8 1-15,1 18-4 16,0 10-1-16,-5 12 1 16,0 14-7-16,0 13 5 15,-10 14-3-15,-10 12 3 16,-5 28-2-16,-10 12 2 0,-15 10 1 16,0 4 0-16,-10 0-3 15,0-13 2-15,0-5-69 16,0-4 55-16,0-5-214 15,5-4 177-15,0-5-267 16</inkml:trace>
          <inkml:trace contextRef="#ctx0" brushRef="#br0" timeOffset="26604.7175">21771 970 240 0,'-20'0'108'0,"0"9"-85"0,0 18-29 0,10-1 1 15,0 19 3-15,0 8 23 16,5 9-17-16,5-4 94 16,10-1-76-16,10-8 95 0,10-9-88 15,15-9 45-15,20-9-54 16,0-8 30-16,5-23-36 0,0-9 3 15,9-13-12-15,-9-4 0 16,-10-14-4-16,-10-13-34 16,-20-1 26-16,-15-3-48 15,-15 8 41-15,-15 9-15 16,-10 5 20-16,-10 0 3 16,-15 8 4-16,-15 10-1 15,-5 12 2-15,-4 14 18 16,4 5-14-16,-5 8 13 15,10 18-11-15,0 36 8 16,5 21-10-16,10 23 7 0,10-4-7 16,10 21 4-16,15 6-6 15,15-15 6-15,10-17-6 16,25-8 9-16,15-19-8 16,15-17 5-16,20-27-6 15,5-18 11-15,10-8-9 16,4-19 13-16,6-12-12 15,-5-5-33-15,5 0 23 16,-10-5-387-16,-5 23 307 16,0 4-121-1</inkml:trace>
          <inkml:trace contextRef="#ctx1" brushRef="#br0">22460-3108 0,'60'-155'15,"-60"155"1,0 0-16,95-116 16,-60 94-1</inkml:trace>
        </inkml:traceGroup>
      </inkml:traceGroup>
    </inkml:traceGroup>
    <inkml:traceGroup>
      <inkml:annotationXML>
        <emma:emma xmlns:emma="http://www.w3.org/2003/04/emma" version="1.0">
          <emma:interpretation id="{5DCD7AF0-80BB-4D4C-8921-B65AF4E370A7}" emma:medium="tactile" emma:mode="ink">
            <msink:context xmlns:msink="http://schemas.microsoft.com/ink/2010/main" type="paragraph" rotatedBoundingBox="7134,15455 25456,15062 25503,17253 7181,17645" alignmentLevel="1"/>
          </emma:interpretation>
        </emma:emma>
      </inkml:annotationXML>
      <inkml:traceGroup>
        <inkml:annotationXML>
          <emma:emma xmlns:emma="http://www.w3.org/2003/04/emma" version="1.0">
            <emma:interpretation id="{E58A60DD-AA8A-4F38-8D0D-6A877B9AAC9B}" emma:medium="tactile" emma:mode="ink">
              <msink:context xmlns:msink="http://schemas.microsoft.com/ink/2010/main" type="inkBullet" rotatedBoundingBox="7134,15455 8728,15421 8772,17481 7178,17515"/>
            </emma:interpretation>
            <emma:one-of disjunction-type="recognition" id="oneOf3">
              <emma:interpretation id="interp3" emma:lang="" emma:confidence="0">
                <emma:literal>↳</emma:literal>
              </emma:interpretation>
            </emma:one-of>
          </emma:emma>
        </inkml:annotationXML>
        <inkml:trace contextRef="#ctx0" brushRef="#br0" timeOffset="30085.7897">-189 2923 256 0,'10'-9'115'0,"0"4"-91"0,5-4-30 0,-11 1 91 0,6-1-68 15,0 9 5-15,0 0-14 16,-5 4-9-16,0 1 1 15,-5 8 0-15,-5 5 0 0,-5 4 42 16,-5 9-33-16,-9 35 36 16,-6 23-34-16,-15 9 26 15,-5 4-28-15,-5 9 15 16,5 18-18-16,5 4 0 16,15-9-4-16,5-4-2 15,15-9 1-15,5 13 4 16,15-9-4-16,5 1 6 0,5-19-6 15,5-12 14-15,5-10-11 16,5-13 12-16,0-9-12 16,0-8 14-16,10-10-13 15,5-8 23-15,19-5-22 16,21-9 9-16,20-4-11 16,5-9 1-16,10-9-4 15,5-4-12-15,-1-9 9 16,1-5-98-16,-10 1 79 15,-20 8-251-15,5 13 210 16,-20 5-199 0</inkml:trace>
      </inkml:traceGroup>
      <inkml:traceGroup>
        <inkml:annotationXML>
          <emma:emma xmlns:emma="http://www.w3.org/2003/04/emma" version="1.0">
            <emma:interpretation id="{DD2B7A1E-CCE3-4A9F-85D5-C38E0BF22F11}" emma:medium="tactile" emma:mode="ink">
              <msink:context xmlns:msink="http://schemas.microsoft.com/ink/2010/main" type="line" rotatedBoundingBox="8838,15519 25458,15163 25503,17253 8883,17609"/>
            </emma:interpretation>
          </emma:emma>
        </inkml:annotationXML>
        <inkml:traceGroup>
          <inkml:annotationXML>
            <emma:emma xmlns:emma="http://www.w3.org/2003/04/emma" version="1.0">
              <emma:interpretation id="{29DA373A-D31B-466E-BA8D-6BC3C19837BC}" emma:medium="tactile" emma:mode="ink">
                <msink:context xmlns:msink="http://schemas.microsoft.com/ink/2010/main" type="inkWord" rotatedBoundingBox="8840,15576 13080,15485 13124,17518 8883,17609"/>
              </emma:interpretation>
              <emma:one-of disjunction-type="recognition" id="oneOf4">
                <emma:interpretation id="interp4" emma:lang="" emma:confidence="1">
                  <emma:literal/>
                </emma:interpretation>
              </emma:one-of>
            </emma:emma>
          </inkml:annotationXML>
          <inkml:trace contextRef="#ctx0" brushRef="#br0" timeOffset="32662.089">3669 3060 360 0,'-5'-18'161'0,"10"14"-127"0,0 0-43 0,-5 4 77 0,0 0-55 16,5 4-5-16,0 9-3 15,5 27-3-15,0 18-1 16,-5-14 8-16,15 50-7 0,-5 3 16 16,5 27-14-16,0 10 15 15,0-1-14-15,-5-14 3 16,-5-3-6-16,-5 8 8 16,-5 0-8-16,-5-4-1 15,0-18 0-15,0-9 1 16,-5-13-1-16,5-13 5 15,0-18-5-15,5-9 9 16,0-9-8-16,5-9 2 0,0-4-3 16,5-5-34-16,0-4 26 15,0-5-278-15,0-13 223 16,-15-13-188 0</inkml:trace>
          <inkml:trace contextRef="#ctx0" brushRef="#br0" timeOffset="32280.1284">3714 2958 4 0,'50'0'-1'0</inkml:trace>
          <inkml:trace contextRef="#ctx0" brushRef="#br0" timeOffset="33121.0375">4313 3690 288 0,'0'5'131'0,"0"-1"-103"0,5 1-35 15,-5-5 135-15,0 0-102 16,-5 4 50-16,-10 1-55 16,-4 3 1-16,-11 15-14 15,-10 12-4-15,-10 14-2 0,0 4-4 16,0 5 1-16,0 4 15 15,10-4-11-15,5-5 21 16,10-4-18-16,10-5 11 16,10 0-12-16,10-8 11 15,10-1-12-15,5 5-2 16,10-9-1-16,10 1 4 0,5-1-4 16,10 0-5-16,0 4 3 15,15 5 3-15,-5 9-2 16,4 4-36-16,-9 5 28 15,-5-5-75-15,10-9 63 16,0-4-139-16,-5-9 121 16,-5-4-291-1</inkml:trace>
          <inkml:trace contextRef="#ctx0" brushRef="#br0" timeOffset="30882.8893">1433 4223 336 0,'-35'-27'151'0,"35"23"-119"0,0-5-41 0,0 4 61 0,5-3-43 15,-5 8-20-15,10 4 10 16,-5 9 2-16,-5 10-2 16,-5 8-1-16,-10 13 1 0,-15 36 4 15,-5 9-3-15,0-1 62 16,0 1-49-16,10-13 38 16,5-10-37-16,10-8 22 15,15-5-26-15,10-9 36 16,25-8-34-16,25-14 27 15,20-13-29-15,10-13 1 0,5-10-8 16,5-12 1-16,4-19-3 16,-4-17 2-16,-20-18-2 15,-15 0-15-15,-25 5 12 16,-25 4-23-16,-30 9 19 16,-30 0-11-16,-15 13 13 15,-20 13-10-15,-20 23 11 16,-10 4 1-16,-4 14 2 15,9 8-6-15,10 5 5 16,20 4 6-16,20-4-5 16,15-5-13-16,25-4 11 15,35-9-166-15,40-9 132 16,40-18-357 0</inkml:trace>
          <inkml:trace contextRef="#ctx0" brushRef="#br0" timeOffset="31677.9459">2581 4427 300 0,'0'-18'134'0,"0"9"-105"0,5 0-37 16,-5 9 70-16,0 0-51 15,0 0 0-15,-5 5-7 16,0 8 10-16,0 18-10 16,-5 14 26-16,0 3-23 0,0 6 39 15,0-1-35-15,5-4 28 16,5 0-29-16,5-9 32 15,10-5-32-15,5-8 15 0,20-10-19 16,15-3 3-16,10-14-7 16,15-9 2-16,-5-9-3 15,0-13 5-15,-1-13-5 16,-9-23 14-16,-5 1-11 16,-5-1 12-16,-10 5-12 15,-15 4 0-15,-20 5-2 16,-15 0-13-16,-15 8 9 15,-15 19-36-15,-25 8 29 16,-20 9-18-16,-14 13 19 16,4 1-9-16,5 4 13 15,10 4-10-15,5 5 11 16,5 0-32-16,15 4 27 16,20 18-123-16,5 17 102 15,25 10-241-15,15 0 207 16,0-10-63-16</inkml:trace>
          <inkml:trace contextRef="#ctx0" brushRef="#br0" timeOffset="33764.9683">5347 4125 396 0,'5'-44'177'0,"-5"31"-139"0,0-5-48 0,0 9 29 15,-5 4-17-15,-10 1-4 16,-5 4 2-16,-10 9-3 16,-10 4 2-16,-5 5 1 0,-10 4 0 15,0 0 14-15,0 5-11 16,10 0 10-16,0-5-10 16,6 0 4-16,14 0-5 15,10 0 5-15,10 1-6 16,15-1 6-16,10 0-6 15,15-4 25-15,14 4-20 0,6-9 23 16,5 0-22 0,5 1 5-16,0-1-8 0,-5 18-3 15,-5 5 0-15,-10 4-18 16,-10 4 13-16,-10 5-4 16,-15 0 6-16,-15-1 1 15,-15 1 1-15,-5-9 2 16,-10-4-1-16,-15-5 2 15,-15 0-2-15,0-9 2 16,-5-4-2-16,10-5 5 16,10-4-5-16,15-9-81 15,20-5 63-15,25-12-333 16,30-19 271-16,15-8-70 16</inkml:trace>
        </inkml:traceGroup>
        <inkml:traceGroup>
          <inkml:annotationXML>
            <emma:emma xmlns:emma="http://www.w3.org/2003/04/emma" version="1.0">
              <emma:interpretation id="{D53808EB-F7F5-49BC-AC95-598AE8C9C844}" emma:medium="tactile" emma:mode="ink">
                <msink:context xmlns:msink="http://schemas.microsoft.com/ink/2010/main" type="inkWord" rotatedBoundingBox="14831,15465 18241,15392 18284,17375 14873,17448"/>
              </emma:interpretation>
              <emma:one-of disjunction-type="recognition" id="oneOf5">
                <emma:interpretation id="interp5" emma:lang="" emma:confidence="1">
                  <emma:literal/>
                </emma:interpretation>
              </emma:one-of>
            </emma:emma>
          </inkml:annotationXML>
          <inkml:trace contextRef="#ctx0" brushRef="#br0" timeOffset="35344.6673">7908 3784 416 0,'-5'-40'187'0,"5"31"-147"0,0 4-51 0,0 5 28 16,0-4-16-16,-5 4-61 15,-25 0 47-15,5 4-290 16,0 10 236-16,5 8-73 16</inkml:trace>
          <inkml:trace contextRef="#ctx0" brushRef="#br0" timeOffset="35132.4116">7878 4431 356 0,'-10'18'157'0,"5"22"-123"0,0 31-43 0,0-49 30 0,0 9-19 15,10 5-20-15,0-5 15 16,5 0-372-16</inkml:trace>
          <inkml:trace contextRef="#ctx0" brushRef="#br0" timeOffset="36049.4565">8687 2869 280 0,'-10'0'128'0,"10"14"-101"0,-5 3-34 16,5-3 37-16,-5 8-25 16,0 22 6-16,0 27-7 15,0 14 11-15,0 12-11 16,5 1-2-16,0 13-1 0,0 26 4 15,0 10-4-15,-5-14-3 16,0-9 2-16,0-4 5 16,5-9-4-16,0-18 11 15,0-17-9-15,0-23 10 16,5-18-10-16,5-17-12 16,0-27 7-16,0-9-106 15,0-8 84-15,5-1-251 16</inkml:trace>
          <inkml:trace contextRef="#ctx0" brushRef="#br0" timeOffset="36467.0894">9021 3562 356 0,'-35'22'157'0,"25"-13"-123"0,-5 4-43 0,10-9 27 16,-5 5-16-16,-5 5 2 15,0-1-3-15,0 5 8 16,0-1-7-16,-10 1 52 0,0 0-42 0,0 9 43 16,5 8-41-16,5 1 4 15,0 4-12-15,5 4 1 16,5 0-5-16,5 1-4 15,5-1 2-15,10 0 3 16,5-8-3-16,0-5 6 16,5-9-5-16,5 0 20 15,5-4-17-15,10-5 5 16,15-4-7-16,0 0 2 16,5 0-3-16,0 0-12 15,5-5 9-15,0 5-61 16,-6 0 49-16,-4 0-82 15,-5 0 73-15,-10 0-126 0,-5-5 113 16,-5 1-238 0</inkml:trace>
          <inkml:trace contextRef="#ctx0" brushRef="#br0" timeOffset="34921.7618">7204 3078 252 0,'0'0'111'0,"0"0"-87"0,0 4-30 15,0 1 99 1,0 30-26-16,0 10-45 16,0 4 25-16,0 4-37 15,0 18 20-15,0-5-22 0,5 14 18 16,-5 36-19-16,0 8 10 15,0 0-12-15,-5-9 2 16,0-4-5-16,5 18-1 16,0-5 0-16,0-8 1 15,0-14-1-15,0-9-31 16,0-18 23-16,5-12-31 16,-5-15 29-16,5-12-94 15,0-14 80-15,10-22-336 16</inkml:trace>
          <inkml:trace contextRef="#ctx0" brushRef="#br0" timeOffset="37038.0825">9850 4036 408 0,'-5'-13'184'0,"5"13"-145"0,0 0-50 0,10 5 53 15,5-1-7-15,0 5-25 16,5 0 39-16,10 0-38 16,5 0 20-16,14-5-23 0,16 0 1 15,5 1-6-15,-5-5-13 16,0 0 8-16,0-5-36 16,-15 1 29-16,-10-5-27 15,-10-4 27-15,-20-9-37 16,-20-5 35-16,-10 0-21 15,-15-17 24-15,-10 4-4 16,-15 5 8-16,0 3 0 0,-5 10 3 16,-5 9 4-16,-5 9-3 15,6 12 31-15,-1 15-24 16,5 8 39-16,5 9-34 16,10 13-1-16,10 5-7 15,10-1 8-15,15 5-9 16,10 0 7-16,15 5-7 15,15 8 9-15,25 1-9 16,5-10 13-16,5-8-12 16,15-9 0-16,5-5-2 15,-1-13-21-15,6-8 15 16,10-10-91-16,-10-13 73 16,0-18-229-16,10-4 194 0,0-14-171 15</inkml:trace>
        </inkml:traceGroup>
        <inkml:traceGroup>
          <inkml:annotationXML>
            <emma:emma xmlns:emma="http://www.w3.org/2003/04/emma" version="1.0">
              <emma:interpretation id="{496325D5-B66C-47E4-A038-30E5546D0913}" emma:medium="tactile" emma:mode="ink">
                <msink:context xmlns:msink="http://schemas.microsoft.com/ink/2010/main" type="inkWord" rotatedBoundingBox="19341,15294 22941,15217 22983,17169 19383,17246"/>
              </emma:interpretation>
              <emma:one-of disjunction-type="recognition" id="oneOf6">
                <emma:interpretation id="interp6" emma:lang="" emma:confidence="1">
                  <emma:literal/>
                </emma:interpretation>
              </emma:one-of>
            </emma:emma>
          </inkml:annotationXML>
          <inkml:trace contextRef="#ctx0" brushRef="#br0" timeOffset="38854.0175">14298 2714 392 0,'0'-40'177'0,"15"40"-139"0,0 5-48 16,-5 3 40-16,5 19-26 0,5 13-1 15,0 18-1-15,-5 35-2 16,0 36 0-16,-10 13 2 0,-5 35-1 16,-10 9 2-16,-5-12-2 15,-10-15 2-15,5 1-2 16,5-40 5-16,0 17-5 15,5-21 3-15,5-27-3 16,0-27-166-16,10-14 130 16,5-25-283-1</inkml:trace>
          <inkml:trace contextRef="#ctx0" brushRef="#br0" timeOffset="39441.6513">15176 3309 304 0,'-40'35'134'0,"15"-13"-105"0,5 1-37 16,20-15 59-16,5 1-42 15,15-4 22-15,15-1-23 16,10-8-69-16,0-10 49 15,0 1-324-15</inkml:trace>
          <inkml:trace contextRef="#ctx0" brushRef="#br0" timeOffset="39215.398">15201 4156 368 0,'15'9'167'0,"-10"0"-131"0,-10 27-46 0,5-23 85 16,-5 9-61-16,5 5 29 15,0 4-32-15,0 9 0 16,0 13-8-16,5 0-52 0,0-8 38 15,5-10-183-15,0-4 150 16,0-9-246 0</inkml:trace>
          <inkml:trace contextRef="#ctx0" brushRef="#br0" timeOffset="38072.9047">12261 3823 408 0,'-30'-71'184'0,"20"49"-145"0,-5-13-50 0,0 21 45 15,0 1-29-15,0 0-5 16,-5 0 1-16,-5 8-12 15,-5 10 8-15,-10 8-1 0,-15 22 2 16,0 19-1-16,-4 21 2 16,4 5 1-16,5 0 0 15,10-5-3-15,15 1 2 16,20-1 1-16,20-4 0 16,20-9 25-16,15-4-20 15,15-18 27-15,9-27-24 0,21-17 12 16,5-14-14-16,10-9 5 15,-10-4-8-15,-15-18-13 16,-15 1 8-16,-16-10 26 16,-14 5-20-16,-15 4-3 15,-15 13 0-15,-15 14-7 16,-20 18 5-16,-10 13-3 16,-9 13 3-16,4 4-5 15,5 10 5-15,5-1 0 16,5 5 1-16,10 0 0 15,10 0 0-15,10 14 8 16,15-10-6-16,15 0 21 0,5-4-17 16,5-4 0-16,4-10-4 15,6 1 1-15,10-5-2 16,5-9-23-16,10-13 17 16,-5-13-37-16,10-18 32 15,-5-4-102-15,-15 4 86 16,-11 4-258-16,-14 9 219 15,-5 5-88 1</inkml:trace>
        </inkml:traceGroup>
        <inkml:traceGroup>
          <inkml:annotationXML>
            <emma:emma xmlns:emma="http://www.w3.org/2003/04/emma" version="1.0">
              <emma:interpretation id="{EEE959CA-85A6-4FF8-A3E7-61AD3BBE7210}" emma:medium="tactile" emma:mode="ink">
                <msink:context xmlns:msink="http://schemas.microsoft.com/ink/2010/main" type="inkWord" rotatedBoundingBox="23244,15742 25469,15694 25499,17087 23273,17135"/>
              </emma:interpretation>
              <emma:one-of disjunction-type="recognition" id="oneOf7">
                <emma:interpretation id="interp7" emma:lang="" emma:confidence="1">
                  <emma:literal>nk</emma:literal>
                </emma:interpretation>
                <emma:interpretation id="interp8" emma:lang="" emma:confidence="0">
                  <emma:literal>n K</emma:literal>
                </emma:interpretation>
                <emma:interpretation id="interp9" emma:lang="" emma:confidence="0">
                  <emma:literal>^ K</emma:literal>
                </emma:interpretation>
                <emma:interpretation id="interp10" emma:lang="" emma:confidence="0">
                  <emma:literal>N K</emma:literal>
                </emma:interpretation>
                <emma:interpretation id="interp11" emma:lang="" emma:confidence="0">
                  <emma:literal>M K</emma:literal>
                </emma:interpretation>
              </emma:one-of>
            </emma:emma>
          </inkml:annotationXML>
          <inkml:trace contextRef="#ctx0" brushRef="#br0" timeOffset="39920.2169">15711 4192 388 0,'-40'35'174'0,"35"-8"-137"0,-10 8-47 0,10-17 71 16,-5 4-50-16,0 9 4 16,0 9-9-16,0-4-2 15,5-10-3-15,5-8 22 0,0-18-18 16,15-9 9-16,0-8-10 15,5-10 1-15,0-4-4 0,5-22 27 16,4-5-21-16,6-13 11 16,15-27-13-16,-5 14-6 15,5 9 1-15,0 8 5 16,-5 14-4-16,5 8-3 16,0 14 2-16,-5 18-6 15,0 13 5-15,0 22 3 16,-5 9-2-16,-5 18-5 15,-5 13 4-15,-6 5 0 16,-9-1 1-16,-5-4 0 16,-5 5 0-16,-5-5 2 15,5 9-1-15,5-4-3 16,0-14 1-16,5-13-75 0,5-9 60 16,5-13-219-16,15 4 182 15,5-9-229 1</inkml:trace>
          <inkml:trace contextRef="#ctx0" brushRef="#br0" timeOffset="40563.1153">16944 3149 260 0,'-15'58'115'0,"15"-27"-91"0,5 22-30 0,0-26 80 15,0 8-60-15,5 14 27 16,0 9-30-16,0 17 30 15,0 32-31-15,-5 12 15 0,4-3-19 16,-4-10 3-16,5-13-7 16,-5-13 5-16,5-9-6 0,-5-4 9 15,5-23-8-15,-5-8 5 16,5-19-6-16,0-8-61 16,0-4 47-16,-10-5-245 15,0 0 200-15,-5-9-123 16</inkml:trace>
          <inkml:trace contextRef="#ctx0" brushRef="#br0" timeOffset="40910.0326">17553 3255 352 0,'-15'14'157'0,"10"8"-123"0,-10 13-43 0,10-21 41 16,-5 8-27-16,-5 5 4 16,-5 8-7-16,-5 1-1 15,-20-1 0-15,-5 1 35 0,-5 4-28 16,0-1 47-16,0 6-41 16,5 8 27-16,10 5-31 15,15 8 12-15,15 10-16 16,10-5 5-16,10-5-8 15,10-4 1-15,10-4-3 16,20-9 22-16,10-14-18 0,5-8 20 16,10-9-18-1,5-5-1-15,-5-4-4 0,-5-5-32 16,-6 1 23-16,-9 8-224 16,10 36 180-16,-15 9-326 15</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2:04:12.595"/>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845D674D-A2F8-493F-834B-8E938D5A8E25}" emma:medium="tactile" emma:mode="ink">
          <msink:context xmlns:msink="http://schemas.microsoft.com/ink/2010/main" type="inkDrawing" rotatedBoundingBox="2557,15295 5166,9934 8255,11438 5647,16798" semanticType="verticalRange" shapeName="Other">
            <msink:sourceLink direction="with" ref="{95EE98DC-9A04-4A82-9C1E-452C7F3E69DA}"/>
          </msink:context>
        </emma:interpretation>
      </emma:emma>
    </inkml:annotationXML>
    <inkml:trace contextRef="#ctx0" brushRef="#br0">3664 107 176 0,'-15'-13'82'0,"15"-4"-65"0,-14 9-21 0,9-5 28 16,-4 4-20-16,-1 1-4 15,-14-5 1-15,-5 4-1 16,0 1 0-16,-5-1 2 0,-4 5-1 15,-20 8-1-15,-4 0 1 16,-10 9 21-16,-5 0-17 16,-15 4 6-16,1 5-7 0,-10 8 3 15,-10 12-6 1,-9 18 0-16,-5 9 0 0,4 12 10 16,-8 0-9-16,-1 0 3 15,-5-4-4-15,5 0 8 16,5 30-7-16,0 4 13 15,-5 5-11-15,5-9 0 16,0 0-2-16,9 25 7 16,15 1-7-16,-9 4-7 15,9-5 5-15,0 22 13 16,0 13-10-16,0-5 4 16,9-3-5-16,6 29-1 15,4 0 0-15,5-13-1 16,10 18 0-16,14-1 5 15,9-8-4-15,16 0 11 0,13-5-9 16,15-8 10-16,15-12-10 16,18 16 7-16,20 9-7 15,24-22 9-15,19-12-9 16,29-18 10-16,-4-25-10 16,23-8 7-16,15-14-7 15,9 9 1-15,15-12-3 16,14-14 2-16,10-12-2 15,5-14 5-15,9-20-5 16,0-9-64-16,5-18 49 16,0-8-317-16</inkml:trace>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2:04:40.940"/>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2AD94887-3479-4BBB-B1CE-DB2CDAC0AA19}" emma:medium="tactile" emma:mode="ink">
          <msink:context xmlns:msink="http://schemas.microsoft.com/ink/2010/main" type="writingRegion" rotatedBoundingBox="3688,7376 5776,7376 5776,11956 3688,11956"/>
        </emma:interpretation>
      </emma:emma>
    </inkml:annotationXML>
    <inkml:traceGroup>
      <inkml:annotationXML>
        <emma:emma xmlns:emma="http://www.w3.org/2003/04/emma" version="1.0">
          <emma:interpretation id="{B3DDC891-B100-4E9D-8A80-E9D8827BBF6F}" emma:medium="tactile" emma:mode="ink">
            <msink:context xmlns:msink="http://schemas.microsoft.com/ink/2010/main" type="paragraph" rotatedBoundingBox="3688,7376 5776,7376 5776,11956 3688,11956" alignmentLevel="1"/>
          </emma:interpretation>
        </emma:emma>
      </inkml:annotationXML>
      <inkml:traceGroup>
        <inkml:annotationXML>
          <emma:emma xmlns:emma="http://www.w3.org/2003/04/emma" version="1.0">
            <emma:interpretation id="{49644B98-D690-4781-B0C3-F98F986DB53C}" emma:medium="tactile" emma:mode="ink">
              <msink:context xmlns:msink="http://schemas.microsoft.com/ink/2010/main" type="line" rotatedBoundingBox="3688,7376 5776,7376 5776,11956 3688,11956"/>
            </emma:interpretation>
          </emma:emma>
        </inkml:annotationXML>
        <inkml:traceGroup>
          <inkml:annotationXML>
            <emma:emma xmlns:emma="http://www.w3.org/2003/04/emma" version="1.0">
              <emma:interpretation id="{713172D0-3793-4223-8D10-B7D4667BF913}" emma:medium="tactile" emma:mode="ink">
                <msink:context xmlns:msink="http://schemas.microsoft.com/ink/2010/main" type="inkWord" rotatedBoundingBox="3688,7376 5776,7376 5776,11956 3688,11956">
                  <msink:destinationLink direction="from" ref="{19D57B79-DF67-400F-8623-64C4A880A013}"/>
                </msink:context>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E</emma:literal>
                </emma:interpretation>
                <emma:interpretation id="interp3" emma:lang="" emma:confidence="0">
                  <emma:literal>&amp;</emma:literal>
                </emma:interpretation>
                <emma:interpretation id="interp4" emma:lang="" emma:confidence="0">
                  <emma:literal>¢</emma:literal>
                </emma:interpretation>
              </emma:one-of>
            </emma:emma>
          </inkml:annotationXML>
          <inkml:trace contextRef="#ctx0" brushRef="#br0">1675 43 244 0,'-19'-30'111'0,"19"30"-87"0,-5-4-30 0,0-1 13 16,1 1-7-16,-1 4 2 16,-5 0-1-16,-4 0-6 15,-5 4 4-15,-1 1 0 0,-18 8 1 16,-1 4 5-16,-4 0-4 15,-5 0 14-15,-5-4-11 16,-10 0 14-16,-4 4-13 0,5 0 3 16,-1 0-6-16,1 4-4 15,-6 13 2-15,1 9-3 16,-1 9 2-16,1 3 4 16,0 5-3-16,-1 0-2 15,1 4 1-15,9 0 4 16,5-4-3-16,5-4 0 15,5 21 1-15,5 0-1 16,-1-1 0-16,1 6-3 16,-1-1 2-16,10-8 4 15,5-5-3-15,10 1-2 16,14 3 1-16,9 9 12 16,6-12-9-16,9-5 22 15,5-21-18-15,19-9 11 0,19-8-12 16,10-14-3-16,19-7-1 15,1-10 1-15,-1-20-1 16,0 3-3-16,-5 1 1 16,-9 8-2-16,-14 5 2 15,-16-1 1-15,-18 26-3 16,-24 9 2 0,-25 8 1-16,-14 5 0 15,-14 3 2-15,-10 5-1 16,-19 9 5-16,-10-5-5 15,1 1 6-15,-6-1-6 0,10-4 3 16,10 21-3-16,9-8 2 16,15-8-2-16,14-10-1 15,9-7 1-15,16-14 7 16,28-17-6-16,24-17 2 16,24-17-3-16,10-4-1 15,0 0 1-15,9 4-1 16,-14 4 0-16,-15 9 0 15,-13 4 0-15,-16 9 0 16,-14 8 0-16,-19 9 0 16,-4 26 0-16,-11 8-3 15,-9 4 2-15,-5 9 1 16,-14 4 0-16,-10 0 0 16,-9 0 0-16,-11 9 0 15,-8 21 0-15,-6 13 0 16,5 21 0-16,-14 1 11 15,0 29-9-15,9 4 8 0,15-3-7 16,14-5 6-16,20 8-6 16,28-12-5-16,20-22 2 15,28-17 5-15,15-17-4 16,29-17 9-16,24-17-8 16,29-17 2-16,33-26-3 15,48-21-40-15,35-26 31 16,47-47-118-16,48-17 97 15,39-26-237 1</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2:04:42.802"/>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19D57B79-DF67-400F-8623-64C4A880A013}" emma:medium="tactile" emma:mode="ink">
          <msink:context xmlns:msink="http://schemas.microsoft.com/ink/2010/main" type="inkDrawing" rotatedBoundingBox="3423,9915 7646,15487 4680,17736 456,12163" semanticType="callout" shapeName="Other">
            <msink:sourceLink direction="from" ref="{713172D0-3793-4223-8D10-B7D4667BF913}"/>
            <msink:sourceLink direction="to" ref="{C2D5D7EC-B1BC-4A80-8D18-3CC6DED35182}"/>
          </msink:context>
        </emma:interpretation>
      </emma:emma>
    </inkml:annotationXML>
    <inkml:trace contextRef="#ctx0" brushRef="#br0">1385 28 176 0,'-34'-21'82'0,"20"12"-65"0,-15-4-21 0,15 9 28 16,-6 4-20-16,-4 4-1 16,-4 5-1-16,-11 16-2 15,-14 1 0-15,-5 8-6 0,1 5 5 16,-11 21 3-16,-4 17-2 0,0 4-5 16,5 17 4-16,-1 1 28 15,-4 25-21-15,0 17 26 16,0 8-24-16,4 1 15 15,1 34-17-15,9 4 14 16,5 0-15-16,5 30 11 16,0 5-11-16,10 16 2 15,4 9-5-15,10-13 10 16,10 30-9-16,14-17 24 16,9 9-21-16,20 4 17 15,19-18-17-15,24 6 6 16,15-10-9-16,24-25 4 15,23 0-6-15,25-18 17 16,19-25-14-16,19-25 12 0,20-22-11 16,38-30 8-16,9-26-10 15,35-29 4-15,8-22-5 16,11-26-1-16,-15-16 0 16,5-14-43-16,-24-21 33 15,38-4-269-15,-57 13 217 16,-68 8-96-1</inkml:trace>
    <inkml:trace contextRef="#ctx0" brushRef="#br0" timeOffset="554.0248">3718 4881 296 0,'-9'5'131'0,"13"-1"-103"0,16 26-35 0,-6-13 20 15,20 0-12-15,19 0 6 16,24-4-6-16,24 0 6 15,4 0-6-15,21-1-3 0,3 6 2 16,6-1 3-16,-5 0-3 16,-15 13 0-16,-9-5 1 15,-19 5-1-15,-15 4 0 16,-19 1 0-16,-34 3 0 16,-19 5 28-16,-19 8-22 15,-29 26 17-15,-19 13-17 0,-25 4 3 16,-4 4-7-16,9-4-1 15,6 5 0-15,8-1-18 16,25-8 13-16,29-13-323 16,19-30 256-1,48-26-20-15</inkml:trace>
  </inkml:traceGroup>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2:04:45.188"/>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54B3E8DF-51CB-432D-B419-41B29A0D5B66}" emma:medium="tactile" emma:mode="ink">
          <msink:context xmlns:msink="http://schemas.microsoft.com/ink/2010/main" type="writingRegion" rotatedBoundingBox="8142,14110 20226,15015 20037,17529 7954,16624"/>
        </emma:interpretation>
      </emma:emma>
    </inkml:annotationXML>
    <inkml:traceGroup>
      <inkml:annotationXML>
        <emma:emma xmlns:emma="http://www.w3.org/2003/04/emma" version="1.0">
          <emma:interpretation id="{1622AD1E-6795-4D0A-AF6E-7D47520667DD}" emma:medium="tactile" emma:mode="ink">
            <msink:context xmlns:msink="http://schemas.microsoft.com/ink/2010/main" type="paragraph" rotatedBoundingBox="8142,14110 20226,15015 20037,17529 7954,16624" alignmentLevel="1"/>
          </emma:interpretation>
        </emma:emma>
      </inkml:annotationXML>
      <inkml:traceGroup>
        <inkml:annotationXML>
          <emma:emma xmlns:emma="http://www.w3.org/2003/04/emma" version="1.0">
            <emma:interpretation id="{1516E23A-6B83-407F-9FCB-02CCE94FDC64}" emma:medium="tactile" emma:mode="ink">
              <msink:context xmlns:msink="http://schemas.microsoft.com/ink/2010/main" type="line" rotatedBoundingBox="8142,14110 20226,15015 20037,17529 7954,16624"/>
            </emma:interpretation>
          </emma:emma>
        </inkml:annotationXML>
        <inkml:traceGroup>
          <inkml:annotationXML>
            <emma:emma xmlns:emma="http://www.w3.org/2003/04/emma" version="1.0">
              <emma:interpretation id="{C2D5D7EC-B1BC-4A80-8D18-3CC6DED35182}" emma:medium="tactile" emma:mode="ink">
                <msink:context xmlns:msink="http://schemas.microsoft.com/ink/2010/main" type="inkWord" rotatedBoundingBox="8470,13615 11411,15528 10195,17397 7254,15483">
                  <msink:destinationLink direction="to" ref="{19D57B79-DF67-400F-8623-64C4A880A013}"/>
                </msink:context>
              </emma:interpretation>
              <emma:one-of disjunction-type="recognition" id="oneOf0">
                <emma:interpretation id="interp0" emma:lang="" emma:confidence="1">
                  <emma:literal/>
                </emma:interpretation>
              </emma:one-of>
            </emma:emma>
          </inkml:annotationXML>
          <inkml:trace contextRef="#ctx0" brushRef="#br0">303-9 240 0,'-4'-8'108'0,"4"12"-85"0,-5 9-29 0,5 8 13 16,0 14-7-16,-5 12-6 15,-5 8 5-15,1 18 0 16,-10 4 1-16,-1 25-3 0,-4 18 2 16,0 8 12-16,0 1-9 15,-5-1 25-15,5 13-21 16,0-8 9-16,0-9-11 16,0-9 1-16,14-21-4 15,1-17 8-15,4-13-7 16,0-12-35-16,0-14 27 15</inkml:trace>
          <inkml:trace contextRef="#ctx0" brushRef="#br0" timeOffset="330.4274">140-94 360 0,'5'-13'161'0,"9"17"-127"0,15 5-43 15,-10-1 7-15,5 14 0 16,15 38-5-16,4 25 5 16,0 18-2-16,1 21 3 15,-1 25-2-15,0 10 2 0,10-14 1 16,0 13 0-16,5-4 8 0,14-8-6 15,0-18 5-15,5-13-6 16,-5-21 6-16,0-8-6 16,1-13 0-16,4-13 0 15,-5-5-43-15,-5-12 33 16,-9 4-163-16,-10-21 134 16,-14 4-162-1</inkml:trace>
          <inkml:trace contextRef="#ctx0" brushRef="#br0" timeOffset="705.5971">1429 85 296 0,'-5'-55'134'0,"10"51"-105"0,0 4-37 15,0 30 5 1,0 12-5-16,-1 22 6 16,1 13-6-16,0 9 7 15,5 34 0-15,4 17 1 0,-4 4 2 16,-1 13-1-16,1 8 33 0,-5-8-27 15,0-9 21-15,-5-12-21 16,0-9 7-16,-5-4-10 16,0-13 3-16,5-13-5 15,5-22-29-15,9-16 22 16,10-26-204-16,29-22 163 16,29-38-123-1</inkml:trace>
          <inkml:trace contextRef="#ctx0" brushRef="#br0" timeOffset="1186.3666">2184 1655 296 0,'-14'-9'134'0,"9"5"-105"0,-4 13-37 16,4-5 19-16,-10 4-10 16,-4 9-3-16,0 13 1 15,0 0-2-15,-1 5 2 16,6 3 4-16,4 9-3 0,10 13 17 16,15-9-13-16,14 1 40 15,19-14-33-15,19-8 37 16,10-13-36-16,29-13 2 0,14-29-9 15,10-10 13-15,-10-3-14 16,-28 8 7-16,9-21-8 16,-20-5 29-16,-23-4-25 15,-24 0 3-15,-25 1-7 16,-13-18-2-16,-20 12 0 16,-25 14-4-16,-13 4 2 15,-10 9 1-15,-15 8 0 16,1 8 0-16,-15 9 0 15,4 9-9-15,1 30 7 16,0 8-7-16,14 13 6 0,10 9-101 16,19 12 81-16,24 1-227 15,29-10 192-15,19-12-107 16</inkml:trace>
        </inkml:traceGroup>
        <inkml:traceGroup>
          <inkml:annotationXML>
            <emma:emma xmlns:emma="http://www.w3.org/2003/04/emma" version="1.0">
              <emma:interpretation id="{77334B09-2BE8-483C-8292-B7D8B27E496B}" emma:medium="tactile" emma:mode="ink">
                <msink:context xmlns:msink="http://schemas.microsoft.com/ink/2010/main" type="inkWord" rotatedBoundingBox="12016,14982 17931,15425 17786,17361 11871,16917"/>
              </emma:interpretation>
              <emma:one-of disjunction-type="recognition" id="oneOf1">
                <emma:interpretation id="interp1" emma:lang="" emma:confidence="1">
                  <emma:literal/>
                </emma:interpretation>
              </emma:one-of>
            </emma:emma>
          </inkml:annotationXML>
          <inkml:trace contextRef="#ctx0" brushRef="#br0" timeOffset="2686.8775">6293 2031 268 0,'-48'81'121'0,"4"-34"-95"0,-13 35-33 0,28-44 40 0,-5 9-28 16,-14 9 4-16,-5 12-6 16,0 18 4-16,5-9-6 15,0-5 3-15,14-12-3 0,5-17-12 16,10-13 9-16,5-13 40 15,4-13-31-15,0-12 74 16,1-31-62-16,-1-8 37 16,1-4-41-16,-1-26 14 15,5-21-21-15,0-31 1 16,10 5-7-16,10-8-1 16,9-5 0-16,28-21-1 15,11 17 0-15,24 17-6 16,9 4 5-16,5 13-3 15,19 9 3-15,10 12-2 0,14 18 2 16,-9 12-10-16,-5 18 8 16,-10 20-7-16,-9 23 7 15,-20 12-1-15,-19 17 3 16,-24 9-13-16,-23 8 11 16,-30 26 6-16,-29 0-3 15,-19 4 1-15,-38-4 0 16,-34-8-1-16,0-1 0 15,-15-12 2-15,1-14-1 16,9-7-1-16,0-10 1 16,24-16-77-16,19-13 60 15,20-5-177-15,33-12 149 16,34-9-190-16</inkml:trace>
          <inkml:trace contextRef="#ctx0" brushRef="#br0" timeOffset="3304.1571">8034 1535 288 0,'-34'-38'128'0,"6"16"-101"0,-16-21-34 0,20 18 29 15,-9-1-19-15,-6 5-7 16,-4-1 4-16,-15 5-1 16,-5 4 1-16,6 5 0 0,-1 4 0 15,5 4 11-15,5 8-9 16,0 22 17-16,5 9-15 15,-1 3 12-15,11 10-11 16,4 8-1-16,19 4-2 16,10-9 7-16,15-3-7 15,13-5 7-15,25-9-6 0,20-12 9 16,3-13-9-16,26-13 10 16,3-18-10-16,1-7 16 15,0-18-15-15,-15-4 18 16,-18 4-17-16,-16 5 7 15,-13-18-9-15,-16 13-8 16,-37 39-9 0,-10 17 10-16,-10 13-1 15,-5 8 3-15,-4 4-4 16,4 5 5-16,5 0 6 16,10-5-5-16,9 1 4 15,15-5-3-15,14 0-1 16,25-8 1-16,13 4 4 15,6-9-4-15,14 5-14 16,9 4 11-16,-4-5-104 0,0-3 83 16,9-18-275-1,-4-17 230-15,-10-4-3 16</inkml:trace>
          <inkml:trace contextRef="#ctx0" brushRef="#br0" timeOffset="3768.3353">9569 1565 312 0,'-15'13'141'0,"10"-5"-111"0,-14 18-38 0,10-13 53 16,-1 13-37-16,0 3 8 0,1 1-11 15,-1-4 5-15,5 0-7 16,15-5 1-16,-5-8-3 0,19-22 16 15,0-12-10 1,0-9-4-16,0-13-2 16,-5-21 0-16,-4-9-7 15,-6 5 5-15,-9 8 0 16,-9 9 1-16,-30 4-6 16,-9 13 5-16,-15 8-8 15,-14 9 6-15,-4 13-6 16,-6 16 6-16,-4 27 8 15,-1 8-5-15,6 9 15 16,9 8-11-16,5 8 9 16,14-3-10-16,15-5 13 0,14 0-12 15,9 17 9-15,25-8-10 16,-5-13 10-16,58-5-10 16,14-8 7-16,20-12-7 15,28-14-2-15,19-12 0 16,15-9-49-16,-9-9 38 15,-1-17-185-15,5-4 152 16,-19 5-211 0</inkml:trace>
          <inkml:trace contextRef="#ctx0" brushRef="#br0" timeOffset="2103.2381">5066 1249 268 0,'0'-9'121'0,"0"0"-95"0,-5 1-33 0,0 4 48 16,-4-5-34-16,-25 1 1 15,-4-1-5-15,-20 0-14 16,-10 1 9-16,-18 8-5 0,-6 0 5 16,-13 4-5-16,-1 5 6 15,0 4 6-15,5 8-5 16,10 0 7-16,14 26-6 15,19-4 3-15,19 0-3 16,15 0 5-16,29-1-5 16,24-3 20-16,34-9-17 0,28-5-1 15,20-3-1-15,14-1-11 16,19-4 7-16,-9 5-4 16,4 3 4-16,-19 10-2 15,-14-1 3-15,-19 4 1 16,-20 1 0-16,-28-1-6 15,-25 18 5-15,-28-5 22 16,-25 0-16-16,-33-4 15 16,-29-4-15-16,-24-9 6 15,-19-4-8-15,-6-8 6 16,6-14-6-16,5-3-44 16,23-14 33-16,20-21-292 15,29-13 234 1,47 1-16-16</inkml:trace>
        </inkml:traceGroup>
        <inkml:traceGroup>
          <inkml:annotationXML>
            <emma:emma xmlns:emma="http://www.w3.org/2003/04/emma" version="1.0">
              <emma:interpretation id="{01BAAD62-DC61-47EC-887E-3D267FB69027}" emma:medium="tactile" emma:mode="ink">
                <msink:context xmlns:msink="http://schemas.microsoft.com/ink/2010/main" type="inkWord" rotatedBoundingBox="18457,15419 20186,15548 20096,16740 18368,16611"/>
              </emma:interpretation>
              <emma:one-of disjunction-type="recognition" id="oneOf2">
                <emma:interpretation id="interp2" emma:lang="" emma:confidence="1">
                  <emma:literal>e</emma:literal>
                </emma:interpretation>
                <emma:interpretation id="interp3" emma:lang="" emma:confidence="0">
                  <emma:literal>a</emma:literal>
                </emma:interpretation>
                <emma:interpretation id="interp4" emma:lang="" emma:confidence="0">
                  <emma:literal>@</emma:literal>
                </emma:interpretation>
                <emma:interpretation id="interp5" emma:lang="" emma:confidence="0">
                  <emma:literal>•</emma:literal>
                </emma:interpretation>
                <emma:interpretation id="interp6" emma:lang="" emma:confidence="0">
                  <emma:literal>z</emma:literal>
                </emma:interpretation>
              </emma:one-of>
            </emma:emma>
          </inkml:annotationXML>
          <inkml:trace contextRef="#ctx0" brushRef="#br0" timeOffset="4278.6723">10564 1651 380 0,'-9'12'171'0,"4"10"-135"0,0 12-46 16,5-13 32-16,0 5-20 15,0 8 3-15,5 5-4 16,9 21-3-16,11-9 1 15,18 0 12-15,15-8-9 0,9-9 11 16,19-17-10-16,-18-4 13 16,62-43-12-16,-5-8 9 15,-10-5-10-15,-4-17 10 0,-20-13-10 16,-23-8 7-16,-20-22-7 16,-29 5 1-16,-19 13-3 15,-19 12-3-15,-39 4 1 16,-24 22 1-16,-19 18 0 15,-5 11-17-15,-19 18 13 16,-9 26 2-16,-1 30 1 16,15 12 3-16,14 13-1 15,19 9 8-15,20 0-7 16,19 30 19-16,19 4-17 16,24 0 19-16,34-17-18 15,38-13 7-15,34-13-9 0,34-17 9 16,53-21-9-16,18-22-1 15,25-21-1-15,15-21-113 16,9-22 88-16,0-21-421 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3:46:33.683"/>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EAB6A4B9-A555-40C3-A0F6-155202172CA7}" emma:medium="tactile" emma:mode="ink">
          <msink:context xmlns:msink="http://schemas.microsoft.com/ink/2010/main" type="writingRegion" rotatedBoundingBox="1127,8679 2240,8679 2240,11799 1127,11799"/>
        </emma:interpretation>
      </emma:emma>
    </inkml:annotationXML>
    <inkml:traceGroup>
      <inkml:annotationXML>
        <emma:emma xmlns:emma="http://www.w3.org/2003/04/emma" version="1.0">
          <emma:interpretation id="{923C5786-EB65-4F8E-BE82-F953C17FC62D}" emma:medium="tactile" emma:mode="ink">
            <msink:context xmlns:msink="http://schemas.microsoft.com/ink/2010/main" type="paragraph" rotatedBoundingBox="1127,8679 2240,8679 2240,11799 1127,11799" alignmentLevel="1"/>
          </emma:interpretation>
        </emma:emma>
      </inkml:annotationXML>
      <inkml:traceGroup>
        <inkml:annotationXML>
          <emma:emma xmlns:emma="http://www.w3.org/2003/04/emma" version="1.0">
            <emma:interpretation id="{B15C7760-0DDE-4ED1-B879-DC5BA4E33F39}" emma:medium="tactile" emma:mode="ink">
              <msink:context xmlns:msink="http://schemas.microsoft.com/ink/2010/main" type="line" rotatedBoundingBox="1127,8679 2240,8679 2240,11799 1127,11799"/>
            </emma:interpretation>
          </emma:emma>
        </inkml:annotationXML>
        <inkml:traceGroup>
          <inkml:annotationXML>
            <emma:emma xmlns:emma="http://www.w3.org/2003/04/emma" version="1.0">
              <emma:interpretation id="{E740F311-B232-407A-8569-02DD8B8B497F}" emma:medium="tactile" emma:mode="ink">
                <msink:context xmlns:msink="http://schemas.microsoft.com/ink/2010/main" type="inkWord" rotatedBoundingBox="1127,8679 2240,8679 2240,11799 1127,11799"/>
              </emma:interpretation>
              <emma:one-of disjunction-type="recognition" id="oneOf0">
                <emma:interpretation id="interp0" emma:lang="" emma:confidence="1">
                  <emma:literal>(</emma:literal>
                </emma:interpretation>
                <emma:interpretation id="interp1" emma:lang="" emma:confidence="0">
                  <emma:literal>{</emma:literal>
                </emma:interpretation>
                <emma:interpretation id="interp2" emma:lang="" emma:confidence="0">
                  <emma:literal>C</emma:literal>
                </emma:interpretation>
                <emma:interpretation id="interp3" emma:lang="" emma:confidence="0">
                  <emma:literal>&lt;</emma:literal>
                </emma:interpretation>
                <emma:interpretation id="interp4" emma:lang="" emma:confidence="0">
                  <emma:literal>•</emma:literal>
                </emma:interpretation>
              </emma:one-of>
            </emma:emma>
          </inkml:annotationXML>
          <inkml:trace contextRef="#ctx0" brushRef="#br0">1033 209 52 0,'-20'-13'26'0,"20"13"-21"0,0-9-6 0,10 4 28 0,0 1-22 16,5-1 52-1,0 5 21-15,0 0-57 16,-5 9 54-16,-5 0-58 16,-5-9 59-16,5 9-57 15,0 0 75-15,0-5-71 0,-5 1 42 16,5-5-48-16,0-5 16 15,-5-8-24-15,0-5 0 16,-10 1-6-16,0-6-2 0,0 1 0 16,5-13-1-16,0 8 0 15,0 5-6-15,5 4 5 16,-10 5 0-16,0 8 1 16,0 5 0-16,0 0 0 15,0 9 2-15,0 0-1 16,0 0 16-16,0-5-13 15,-5 1 1-15,-5 4-3 16,0-5 4-16,-5 5-5 16,0 0 9-16,-5 4-8 15,-15 1-4-15,-5 8 2 16,-10 4-6-16,-14 10 5 16,-1 17-6-16,0 0 6 0,0 10 3 15,-5 16-2-15,-5 23 0 16,15 14 1-16,0 13-4 15,20 26 2-15,16 31 1 16,24 14 0-16,20 35 0 16,15 0 0-16,9 5 0 15,11-18 0-15,10 0 0 16,5-36 0-16,10-31-6 16,0-22 5-16,0-35-56 15,-5-40 45-15,20-36-383 16,-10-53 308-1,29-13-32-15</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3:46:36.145"/>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8A5153A5-7CF7-4006-B1AC-D15E265268E7}" emma:medium="tactile" emma:mode="ink">
          <msink:context xmlns:msink="http://schemas.microsoft.com/ink/2010/main" type="inkDrawing" rotatedBoundingBox="1112,10599 5629,14111 4118,16053 -398,12541" shapeName="Other"/>
        </emma:interpretation>
      </emma:emma>
    </inkml:annotationXML>
    <inkml:trace contextRef="#ctx0" brushRef="#br0">64-12 196 0,'-10'-4'88'0,"10"4"-69"0,0 0-24 0,0 0 61 16,0 0-45-16,0 0 55 15,0 0-50-15,-5 4 12 16,5 5-20-16,0-5 1 0,0 5-7 16,0 0 16-16,-5 4-14 15,0 5 29-15,0 0-25 16,0 22 19-16,0 0-20 16,0 9 4-16,0-1-7 15,5 6 8-15,0-1-9 16,0 9 2-16,0 0-4 15,0 0 2-15,0 14-2 16,0 12 5-16,-5 6-5 16,5-1 17-16,0 18-14 0,5-5 15 15,5 19-14-15,5 8 9 16,5 13-11-16,5-17 7 16,10-9-7-16,10 4 6 15,0-4-6-15,5-5 6 16,5-9-6-16,5-3 4 15,10-15-6-15,0-8 3 16,4-4-3-16,26 3-1 16,-5-3 1-16,15-1 7 15,5-4-6-15,0-4 2 16,19-5-3-16,6-4 8 16,5-14-7-16,0-4 5 0,24-9-6 15,6-13 9-15,5-18-8 16,25 0-4-16,9-9 2 15,1-9 5-15,15-4-4 16,4 4-5-16,-19-4 3 16,9 4-17-16,36-4 14 15,-30 4-63-15,-11-4 52 16,-19-9-201-16,-15-9 167 16,-1-4-247-1</inkml:trace>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3:46:39.208"/>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6F6FB039-E8F7-468B-AE49-FA6C7ADCCD61}" emma:medium="tactile" emma:mode="ink">
          <msink:context xmlns:msink="http://schemas.microsoft.com/ink/2010/main" type="writingRegion" rotatedBoundingBox="5129,12527 20968,11796 21082,14277 5243,15008"/>
        </emma:interpretation>
      </emma:emma>
    </inkml:annotationXML>
    <inkml:traceGroup>
      <inkml:annotationXML>
        <emma:emma xmlns:emma="http://www.w3.org/2003/04/emma" version="1.0">
          <emma:interpretation id="{55240398-029A-43EF-BDBC-D33007DDEB1A}" emma:medium="tactile" emma:mode="ink">
            <msink:context xmlns:msink="http://schemas.microsoft.com/ink/2010/main" type="paragraph" rotatedBoundingBox="5129,12527 20968,11796 21082,14277 5243,15008" alignmentLevel="1"/>
          </emma:interpretation>
        </emma:emma>
      </inkml:annotationXML>
      <inkml:traceGroup>
        <inkml:annotationXML>
          <emma:emma xmlns:emma="http://www.w3.org/2003/04/emma" version="1.0">
            <emma:interpretation id="{D7267EFB-2BFB-430D-8965-F4A38335DACB}" emma:medium="tactile" emma:mode="ink">
              <msink:context xmlns:msink="http://schemas.microsoft.com/ink/2010/main" type="line" rotatedBoundingBox="5129,12527 20968,11796 21082,14277 5243,15008"/>
            </emma:interpretation>
          </emma:emma>
        </inkml:annotationXML>
        <inkml:traceGroup>
          <inkml:annotationXML>
            <emma:emma xmlns:emma="http://www.w3.org/2003/04/emma" version="1.0">
              <emma:interpretation id="{AAB11731-962C-4E51-B23E-EF986068A937}" emma:medium="tactile" emma:mode="ink">
                <msink:context xmlns:msink="http://schemas.microsoft.com/ink/2010/main" type="inkWord" rotatedBoundingBox="5147,12928 10060,12701 10149,14622 5236,14849"/>
              </emma:interpretation>
              <emma:one-of disjunction-type="recognition" id="oneOf0">
                <emma:interpretation id="interp0" emma:lang="" emma:confidence="1">
                  <emma:literal/>
                </emma:interpretation>
              </emma:one-of>
            </emma:emma>
          </inkml:annotationXML>
          <inkml:trace contextRef="#ctx0" brushRef="#br0">1962-182 308 0,'-30'-13'138'0,"25"8"-109"0,-5 1-37 16,5 4 89-16,-5 0-65 15,10 0 20-15,0 0-26 0,5 9-6 16,10 4-2-16,10 18 3 0,10 23-4 16,20 21 11-16,10 27-9 15,30 9 4-15,15 13-5 16,19 0 10-16,-4-4-9 16,15-4 10-16,0-10-10 15,-10-13 4-15,-11-17-5 16,-14-19 2-16,-20-8-3 15,-15-4-132-15,-10-5 103 16,-15 0-341 0</inkml:trace>
          <inkml:trace contextRef="#ctx0" brushRef="#br0" timeOffset="-328.0636">2257 98 192 0,'-25'-76'88'0,"15"41"-69"0,-15 13-24 0,15 17 106 15,-5-4-81-15,0 5 61 16,0-1-60-16,5 1 25 16,-5 4-33-16,5 0-2 0,0 9-8 15,10 18-2-15,0 12 0 16,0 19-1-16,15 22 0 16,5 13-6-16,0 27 5 15,5 13 3-15,5 18-2 16,0-18 0-16,0-13 1 15,5-5 7-15,5-17-6 16,-6-18-1-16,-4-18 0 16,-5-18-15-16,-10-26 11 15,-5-22-279-15,0-14 221 16,-5-31-103 0</inkml:trace>
          <inkml:trace contextRef="#ctx0" brushRef="#br0" timeOffset="-2206.6329">170 89 264 0,'-65'-27'121'0,"45"32"-95"0,-5-32-33 16,10 18 110-16,0 0-83 15,5 9 64-15,0-9-62 0,5 1 18 16,0 3-28-1,15 10-2-15,10 8 2 0,15 5-10 16,5-1 11-16,20-3-10 16,20 3 18-16,10-3-16 15,5-1-2-15,4-4-1 16,-9 4-19-16,-5 5 13 16,-5 13 5-16,-5 13-2 15,-15 14-13-15,-25 9 12 16,-25 26-23-16,-15 5 19 15,-10 4 0-15,-5 17 4 16,-20-8 5-16,-5-4-3 16,0-1-14-16,0-4 12 0,5-13-194 15,15-13 154-15,10-28-254 16</inkml:trace>
          <inkml:trace contextRef="#ctx0" brushRef="#br0" timeOffset="419.833">3185-626 360 0,'0'-8'161'0,"5"16"-127"0,0 6-43 0,0-1 61 16,0 14-43-16,5 22-3 16,5 22-3-16,0 8-1 15,0 32-1-15,5 27-3 0,5 13 1 16,0 4 6-16,5 5-4 15,0-5 3-15,10-26-3 16,-5-5 2-16,0-22-2 16,0-13-37-16,0-23 28 15,10-12-165-15,9-19 135 16,-4-21-222 0</inkml:trace>
          <inkml:trace contextRef="#ctx0" brushRef="#br0" timeOffset="855.048">4199 746 236 0,'-20'-14'108'0,"20"19"-85"0,-5-1-29 16,-5 5 94-16,0 4-71 15,0 10 0-15,0 12-10 16,0 14-6-16,10 22 0 16,5-9 18-16,15 0-15 0,10-9 50 0,5-8-42 15,24-5 43-15,11-18-42 16,10-13 25-16,5-14-28 16,10-17 0-16,-10-22-7 15,-5-9 9-15,-15-14-9 16,-10-17 4-16,-16-1-5 15,-14 10 13-15,-20 4-11 16,-20-5-5-16,-20 14 1 16,-24 14-3-16,-16 25 2 15,-15 19-5-15,0 17 5 16,5 14 6-16,0 22-5 16,10 13 1-16,15 0 0 15,16-4-1-15,19-10 0 16,25-12-157-16,20-14 123 0,39-22-352 15</inkml:trace>
        </inkml:traceGroup>
        <inkml:traceGroup>
          <inkml:annotationXML>
            <emma:emma xmlns:emma="http://www.w3.org/2003/04/emma" version="1.0">
              <emma:interpretation id="{D61D8EFC-7CF7-43D3-9DF1-65E820A3C399}" emma:medium="tactile" emma:mode="ink">
                <msink:context xmlns:msink="http://schemas.microsoft.com/ink/2010/main" type="inkWord" rotatedBoundingBox="11403,13354 15101,13183 15164,14550 11466,14721"/>
              </emma:interpretation>
              <emma:one-of disjunction-type="recognition" id="oneOf1">
                <emma:interpretation id="interp1" emma:lang="" emma:confidence="1">
                  <emma:literal/>
                </emma:interpretation>
              </emma:one-of>
            </emma:emma>
          </inkml:annotationXML>
          <inkml:trace contextRef="#ctx0" brushRef="#br0" timeOffset="2641.4465">7473 333 240 0,'-20'0'108'0,"15"4"-85"0,-19 10-29 0,9-5 71 16,5 8-52-16,0 10 54 16,5 0-50-16,5-1 50 15,10 5-50-15,10 0 33 0,14 0-36 16,11-4 17-16,5 4-23 16,0-9 4-16,20-4-8 15,0-9 0-15,5-14-3 16,-5-3 5-16,-5-6-5 15,-10-8 6-15,0-5-6 16,-11-12-5-16,-9-1 3 0,-10-5 8 16,-15-4-5-16,-10 1 13 15,-5-1-11-15,-15 4-5 16,-5 10 1-16,-10 8-3 16,-4 14 2-16,-16 13 1 15,0 9 0-15,0 9-6 16,-5 8 5-16,-10 5 0 15,0 18 1-15,0 0-3 16,0 0 2-16,5 13 4 16,11 13-3-16,9 18-11 15,15 14 9-15,15-5 6 0,20 0-4 16,20-18 4-16,25-8-3 16,14-27 13-16,31-9-10 15,10-18 14-15,15-18-13 16,5-13 9-16,-15-13-11 15,-16-18-38-15,-9-4 28 16,-20 4-269-16,-20 0 215 16</inkml:trace>
          <inkml:trace contextRef="#ctx0" brushRef="#br0" timeOffset="3647.4728">8706 226 348 0,'-5'-22'157'0,"-4"13"-123"0,-1 1-43 16,5 8 49-16,0 0-33 15,-10 8 6 1,0 6 5-16,0 8-14 15,-5 5 13-15,0 21-13 0,-5 10-2 16,15 9-1-16,15 17 21 16,10 5-17-16,10-1 23 15,10-12-21-15,5-14 50 16,9-18-44-16,6-17 62 16,-5-18-57-16,-5-27 39 15,0-17-42-15,-5-10-27 0,-10-4 11 16,-5 1 6-16,-5 3-4 15,-5 10-14-15,-10 8 11 16,0 14-17-16,-5 13 14 16,-5 18-3-16,0 30 6 15,5 19-2-15,5 8 3 16,10 5 1-16,15-4 0 16,15-14 5-16,15-9-4 15,10-13 6-15,14-13-6 16,1-14 6-16,0-18-6 15,5-21 0-15,-5-19 0 16,-10-8 1-16,-10-13-1 16,-10-10-6-16,-15 5 4 0,-15 9-14 15,-11 0 12-15,-19-5-5 16,-4 10 6-16,-21-1 1 16,-5 5 1-16,-5 0-3 15,0 4 2-15,-10 0 1 16,-5 5 0-16,0 4-3 15,0-18 2-15,0 0-64 16,0 1 51-16,-10-19-185 16,15-4 153-16,30-13-322 15</inkml:trace>
          <inkml:trace contextRef="#ctx0" brushRef="#br0" timeOffset="1831.64">6335 510 292 0,'-10'0'131'0,"5"5"-103"0,0 4-35 0,0 0 51 16,0 4-36-16,0 5 8 16,5 4-11-16,0 22 2 15,0 5-5-15,0 4 5 0,0 9-6 16,-5 18 3-16,0-4-3 16,5-14 30-16,0-9-24 15,0-13 48-15,0-9-42 16,0-13 44-16,0-14-42 0,0-30 14 15,0-23-20-15,0-18 11 16,0-30-15-16,5-14 9 16,5-5-11-16,5 5 13 15,0 5-12-15,0 4-2 16,0 22-1-16,0 18-7 16,25 40-1-1,5 22 5-15,0 17 1 16,0 15 1-16,5 16-12 15,0 6 10-15,5 12-11 16,-5 18 10-16,-1 5-4 16,-9-4 5-16,-5-10 4 15,0-13-2-15,-10-13-58 0,0-5 45 16,0-17-144 0,-5-14 121-16,5-8-245 15,15-14 214-15,-5-9-37 16</inkml:trace>
        </inkml:traceGroup>
        <inkml:traceGroup>
          <inkml:annotationXML>
            <emma:emma xmlns:emma="http://www.w3.org/2003/04/emma" version="1.0">
              <emma:interpretation id="{E1830F12-A5AC-4440-93D3-5B669EF26493}" emma:medium="tactile" emma:mode="ink">
                <msink:context xmlns:msink="http://schemas.microsoft.com/ink/2010/main" type="inkWord" rotatedBoundingBox="16566,11999 17655,11949 17756,14135 16667,14185"/>
              </emma:interpretation>
              <emma:one-of disjunction-type="recognition" id="oneOf2">
                <emma:interpretation id="interp2" emma:lang="" emma:confidence="1">
                  <emma:literal/>
                </emma:interpretation>
              </emma:one-of>
            </emma:emma>
          </inkml:annotationXML>
          <inkml:trace contextRef="#ctx0" brushRef="#br0" timeOffset="4533.4426">11537-1415 296 0,'-20'-5'134'0,"10"10"-105"0,0-1-37 0,0 1 103 0,5 8-76 16,0-4 44-16,5 17-46 15,0 10 7-15,0 17-17 16,5 27-7-16,0 13 0 0,0 36-6 15,-10 17 5-15,5 14 0 16,-5 9 1-16,0-1 11 16,0-12-9-16,0-1-6 15,5-26 4-15,5-23 24 16,5-13-19-16,5-13 7 16,10-4-8-16,15-1-3 15,0-13 0-15,10-9 1 0,15-8-1 16,10-14 2-16,9-18-2 15,11-13 5-15,5-27-5 16,0-12-5-16,10-6 3 16,0-13-148-16,-15 1 116 15,-6 4-349 1</inkml:trace>
        </inkml:traceGroup>
        <inkml:traceGroup>
          <inkml:annotationXML>
            <emma:emma xmlns:emma="http://www.w3.org/2003/04/emma" version="1.0">
              <emma:interpretation id="{A3F1B11D-A2B0-46F0-BD86-A600DDF176CF}" emma:medium="tactile" emma:mode="ink">
                <msink:context xmlns:msink="http://schemas.microsoft.com/ink/2010/main" type="inkWord" rotatedBoundingBox="17673,12666 21001,12512 21077,14161 17749,14314"/>
              </emma:interpretation>
              <emma:one-of disjunction-type="recognition" id="oneOf3">
                <emma:interpretation id="interp3" emma:lang="" emma:confidence="1">
                  <emma:literal>ine</emma:literal>
                </emma:interpretation>
                <emma:interpretation id="interp4" emma:lang="" emma:confidence="0">
                  <emma:literal>ire</emma:literal>
                </emma:interpretation>
                <emma:interpretation id="interp5" emma:lang="" emma:confidence="0">
                  <emma:literal>in</emma:literal>
                </emma:interpretation>
                <emma:interpretation id="interp6" emma:lang="" emma:confidence="0">
                  <emma:literal>irre</emma:literal>
                </emma:interpretation>
                <emma:interpretation id="interp7" emma:lang="" emma:confidence="0">
                  <emma:literal>inl</emma:literal>
                </emma:interpretation>
              </emma:one-of>
            </emma:emma>
          </inkml:annotationXML>
          <inkml:trace contextRef="#ctx0" brushRef="#br0" timeOffset="5618.7815">12620-683 280 0,'-75'-18'128'0,"65"40"-101"0,-5-31-34 16,10 9 59-16,0 0-42 15,1-4 52 1,4 0-44-16,0-5-9 15,4-5-111-15,11 1 79 0,15-5-291 16</inkml:trace>
          <inkml:trace contextRef="#ctx0" brushRef="#br0" timeOffset="5388.6536">12775-404 244 0,'-5'-22'108'0,"0"27"-85"0,5-1-29 15,-5 18 46-15,0 18-13 16,10 5-18-16,5 8 30 16,5 22-31-16,10 18 14 0,5 9-16 15,-5 9-6-15,15-4 0 16,-5-14-3-16,0-17 2 15,-5-19-78-15,-5-17 62 16,-5-13-131-16,0-18 113 16,-5-14-127-1</inkml:trace>
          <inkml:trace contextRef="#ctx0" brushRef="#br0" timeOffset="6291.6008">13474-262 348 0,'15'-26'157'0,"-5"21"-123"0,5 10-43 15,-10 12 27-15,5 6-16 16,5 3 5-16,0 10-6 15,0 21 3-15,0 6-3 16,-5 8 2-16,0 8-2 0,5 10 19 0,-15-13-16 16,0-10 30-16,0-13-26 15,-5-13 38-15,-5-13-34 16,-5-23 33-16,0-17-34 16,5-22 14-16,5-23-18 15,5-26 2-15,5-5-7 16,15-18-1-16,10-8 0 15,0 0 1-15,5-1-1 16,0 19-3-16,0 21 1 16,19 23-2-16,-4 17 2 15,0 32-5-15,0 17 5 16,5 18-14-16,-5 18 12 16,0 18 1-16,5 8 1 15,0 27-5-15,-10 14 5 0,-10-10-3 16,-5 10 3-16,-5-10-22 15,-5-13 18-15,0 5-23 16,-1-18 21-16,6-18-81 16,0-18 69-16,5-35-117 15,10-18 104-15,-5-17-252 16</inkml:trace>
          <inkml:trace contextRef="#ctx0" brushRef="#br0" timeOffset="6861.8903">14537-475 360 0,'0'14'161'0,"0"3"-127"0,5 6-43 0,-5-10 75 15,10 5-54-15,5 13 26 16,15 4-27-16,0 1-1 16,10 4-7-16,5 0 1 0,10-5-3 15,20-4 2-15,0-9-2 0,15-8 8 16,4-14-7-16,-4-9 10 15,0-18-9-15,-10-17 18 16,-15-9-16-16,-5-10 32 16,-25-3-29-16,-10-14 14 15,-15 9-16-15,-20 4-4 16,-5 10 0-16,-15 12-16 16,-15 19 11-16,-15 21-11 15,-5 41 11-15,-20 26-4 16,0 36 5-16,0 8-2 15,1 32 3-15,14 17 4 16,15 0-3-16,15-8 0 16,15-1 1-16,15-13 1 0,20-22-1 15,20-22-1-15,25-23 1 16,15-21 4-16,29-27-4 16,16-23-8-16,20-35 5 15,-5-9-46-15,5-22 37 16,-11-17-483-1,-14 3 386-15,-25 10 30 16</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0:57.681"/>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8C9E4FCA-276E-4BEA-A7AF-7D6A123FE692}" emma:medium="tactile" emma:mode="ink">
          <msink:context xmlns:msink="http://schemas.microsoft.com/ink/2010/main" type="writingRegion" rotatedBoundingBox="4580,12750 27096,10468 27453,13988 4937,16271"/>
        </emma:interpretation>
      </emma:emma>
    </inkml:annotationXML>
    <inkml:traceGroup>
      <inkml:annotationXML>
        <emma:emma xmlns:emma="http://www.w3.org/2003/04/emma" version="1.0">
          <emma:interpretation id="{BEF4B154-DF2B-4ACD-8168-57CD65AFF80F}" emma:medium="tactile" emma:mode="ink">
            <msink:context xmlns:msink="http://schemas.microsoft.com/ink/2010/main" type="paragraph" rotatedBoundingBox="4580,12750 27096,10468 27453,13988 4937,16271" alignmentLevel="1"/>
          </emma:interpretation>
        </emma:emma>
      </inkml:annotationXML>
      <inkml:traceGroup>
        <inkml:annotationXML>
          <emma:emma xmlns:emma="http://www.w3.org/2003/04/emma" version="1.0">
            <emma:interpretation id="{B17509C7-9D0B-4943-BD45-A3EDB60AA2CD}" emma:medium="tactile" emma:mode="ink">
              <msink:context xmlns:msink="http://schemas.microsoft.com/ink/2010/main" type="line" rotatedBoundingBox="4580,12750 27096,10468 27453,13988 4937,16271"/>
            </emma:interpretation>
          </emma:emma>
        </inkml:annotationXML>
        <inkml:traceGroup>
          <inkml:annotationXML>
            <emma:emma xmlns:emma="http://www.w3.org/2003/04/emma" version="1.0">
              <emma:interpretation id="{A46E7048-3008-4E20-971D-5C54013F7AB0}" emma:medium="tactile" emma:mode="ink">
                <msink:context xmlns:msink="http://schemas.microsoft.com/ink/2010/main" type="inkWord" rotatedBoundingBox="4662,13558 12447,12769 12722,15482 4937,16271">
                  <msink:destinationLink direction="with" ref="{30016274-EC57-4B9D-BE58-AAE46FCC0179}"/>
                </msink:context>
              </emma:interpretation>
              <emma:one-of disjunction-type="recognition" id="oneOf0">
                <emma:interpretation id="interp0" emma:lang="" emma:confidence="1">
                  <emma:literal/>
                </emma:interpretation>
              </emma:one-of>
            </emma:emma>
          </inkml:annotationXML>
          <inkml:trace contextRef="#ctx0" brushRef="#br0">22 390 424 0,'-25'-13'190'0,"20"9"-149"0,10-5-52 0,0 4 23 15,5 1-12-15,5 0-9 16,15-5 7-16,25 0-38 16,20-18 31-16,34-13-22 0,16-13 23 15,45-9 7-15,20 5 0 16,39 8-1-16,16 14 1 0,15 17 23 16,4 22-17-16,-19 23 4 15,9 35-7-15,-24 9-1 16,-20 17 0-16,-31 27 4 15,-9 18-4-15,-35 0-3 16,-35 18 2-16,-50 8 67 16,-35 14-53-16,-40 4 52 15,-45 18-49-15,-55 4 19 16,-20-13-26-16,-30-22-4 16,-9-13-3-16,14-27-5 15,15-45 1-15,20-52-226 16,36-32 178-16,24-61-322 15</inkml:trace>
          <inkml:trace contextRef="#ctx0" brushRef="#br0" timeOffset="-690.806">1345 665 356 0,'10'18'161'0,"-5"8"-127"0,10 5-43 16,-5-13 89-16,0 13-65 15,5 13 14-15,0 14-20 16,10 39 3-16,5 32-9 15,-5 21 1-15,0 32-3 0,-1 4-37 16,6 4 28-16,5-13-50 0,5-22 44 16,-5-31-75-16,-5-35 68 15,-10-36-304 1</inkml:trace>
          <inkml:trace contextRef="#ctx0" brushRef="#br0" timeOffset="1021.3058">3756 1351 220 0,'5'9'98'0,"-5"-4"-77"0,5-5-26 15,-5 0 13-15,0 0-7 16,0-5-23-16,5 1 17 15,-5-1 2-15,0-3 2 16,0-1 59-16,-5-5-45 0,0 1 96 16,-5 0-83-16,-5-9 72 15,0 0-72-15,0-1 36 16,0 6-45-16,0 3 10 16,-15 14-25-1,0 14-1-15,0 17-6 16,0 9 4-16,0 8 3 15,5 19-2-15,5 4-5 16,5 4 4-16,0 22-3 16,5 10 3-16,10-1 9 15,5 0-6-15,10-13-1 0,30-9 0 16,10-17 1-16,15-14-1 16,20-22 19-16,10-22-16 15,30-36 10-15,9-30-10 16,-9-36 12-16,-5-9-12 15,-20-18 6-15,-25-17-7 16,-20-14 9-16,-20 14-9 16,-20 13 2-16,-20 13-4 15,-25 27-9-15,-20 18 6 16,-30 21-13-16,-15 32 12 16,-5 22-16-16,-10 18 14 0,-10 35-3 15,11 13 6-15,4 0-2 16,25 5 3-16,50-14-117 15,50-13 93-15,60-53-418 16</inkml:trace>
          <inkml:trace contextRef="#ctx0" brushRef="#br0" timeOffset="1697.1338">4834 1444 408 0,'-5'45'184'0,"5"-19"-145"0,5 45-50 15,-5-44 25-15,0 8-13 16,0 14-6-16,0 4 4 16,0 0 0-16,0-13 1 15,-5-5 5-15,0-8-4 0,-5-14 62 16,-5-30-50-16,-5-10 35 16,-10-13-35-16,0-22 12 15,6-18-18-15,4-17-9 16,15-18 2-16,15 4-9 15,15-8 6-15,9 3-3 16,26 10 4-16,5 18-2 16,5 12 3-16,0 23-5 15,5 22 5-15,-5 13-6 0,-5 23 6 16,-5 17-6 0,-5 27 6-16,4 13-14 0,6 31 12 15,-5 17-5-15,0 6 6 16,-5-1 4-16,5-9-2 15,-15 5 3-15,0-14-2 16,-5-13-1-16,-10-4 1 16,5-22 4-16,0-14-4 15,-10-22-176-15,-5-40 137 16,-20-66-326 0</inkml:trace>
          <inkml:trace contextRef="#ctx0" brushRef="#br0" timeOffset="2260.3859">5403-606 364 0,'-10'13'161'0,"10"9"-127"0,0 9-43 15,0 0 27-15,5 5-16 16,0 8-7-16,5 14 5 15,0 8-393-15</inkml:trace>
          <inkml:trace contextRef="#ctx0" brushRef="#br0" timeOffset="3288.7086">6142 585 428 0,'-15'27'194'0,"15"-5"-153"0,15 0-52 0,-5-4 39 15,15-5-24-15,15 9 10 16,20-8-11-16,20-14-1 16,20-23-1-16,25-8-13 0,14-22 10 15,16-4-25-15,-10-1 21 16,0-8 0-16,-1 4 3 15,1 4 3-15,-25 5 0 16,-5 13-62-16,-25 18 49 0,-30 35-385 16</inkml:trace>
          <inkml:trace contextRef="#ctx0" brushRef="#br0" timeOffset="3063.6275">6686 10 396 0,'20'-40'177'0,"-5"35"-139"0,10 1-48 0,-15 13 12 0,0 8-4 16,0 14-4-16,5 27 4 16,0 8-16-16,0 32 14 15,10 21-7-15,15 14 8 0,0-9 2 16,0-4 1-16,5-9 30 15,-5-18-23-15,0-23 20 16,-10-16-20-16,-5-28-12 16,-10-26 4-16,-15-13-336 15,-25-36 265 1,-20-8-72-16</inkml:trace>
        </inkml:traceGroup>
        <inkml:traceGroup>
          <inkml:annotationXML>
            <emma:emma xmlns:emma="http://www.w3.org/2003/04/emma" version="1.0">
              <emma:interpretation id="{DFC4F4F9-20E6-4880-BBBA-517F1D17970E}" emma:medium="tactile" emma:mode="ink">
                <msink:context xmlns:msink="http://schemas.microsoft.com/ink/2010/main" type="inkWord" rotatedBoundingBox="13446,12974 17691,12543 17885,14454 13639,14884"/>
              </emma:interpretation>
              <emma:one-of disjunction-type="recognition" id="oneOf1">
                <emma:interpretation id="interp1" emma:lang="" emma:confidence="1">
                  <emma:literal/>
                </emma:interpretation>
              </emma:one-of>
            </emma:emma>
          </inkml:annotationXML>
          <inkml:trace contextRef="#ctx0" brushRef="#br0" timeOffset="7176.2135">11534-398 364 0,'-15'-8'164'0,"5"-15"-129"0,-5 32-44 16,-10-13 63-16,-5 4-44 15,-10 4 10-15,-10 1-13 16,-5-5 3-16,-25 4-7 16,-5 1-8-16,-4-1 5 0,-6 9-4 15,5 5 3-15,20-5 6 16,-10 18-4-16,10-4 0 0,20 13 0 16,15 0 10-16,25-5-9 15,25 1 14-15,25-5-12 16,15-4 6-16,10-5-7 15,20 4-2-15,0 1 0 16,5 9-7-16,-5 4 5 16,-6 13 0-16,-19 0 1 15,0 5-6-15,-15-5 5 16,-20 14 6-16,-15-10-5 16,-15-8 15-16,-15-9-11 15,-20-5 20-15,-30-8-18 0,-5-9 3 16,-4-9-7-16,-21 0-6 15,-10-9 3-15,-5 4-115 16,5 5 91-16,15 9-198 16,20-1 170-16,26 1-175 15</inkml:trace>
          <inkml:trace contextRef="#ctx0" brushRef="#br0" timeOffset="7732.7372">12208-114 392 0,'-15'-13'174'0,"0"-9"-137"0,0 9-47 16,-15 26 35-16,0 5-20 15,-5 8-2-15,0 10-7 16,5 13 3-16,5-1 6 0,15 10-5 16,10 0 1-16,10-5 0 15,20-9 1-15,10-8-1 0,10-9 22 16,25-10-18-16,10-17 26 15,9-26-23 1,6-19 12-16,-10-17-14 0,-15-27 22 16,-15 5-22-16,-25 4 23 15,-35 9-22-15,-15-9-6 16,-20 18 0-16,-30 27-24 16,-10 26 18-16,-10 27-1 15,-10 39 4-15,1 32-1 16,4 22 2-16,5 9-5 15,15 17 5-15,20 1 3 16,15-5-2-16,25-18 6 16,30-17-5-16,30-18 14 15,25-22-11-15,45-14-2 16,30-17-1-16,9-23-77 16,21-17 60-16,-5-9-289 0,-6-18 237 15,-9-5-148 1</inkml:trace>
          <inkml:trace contextRef="#ctx0" brushRef="#br0" timeOffset="6411.2737">8913 255 192 0,'5'-31'88'0,"-5"9"-69"0,0 4-24 16,-5 9 131-16,0 0-100 15,0 5 64-15,0-1-66 16,-5 5-2-16,0 5-15 15,-5 21-5-15,5 5-1 0,0 9-7 16,5 27 5-16,5 13-3 16,10 8 3-16,15 14 4 0,20-8-3 15,10-10 37-15,10-17-29 16,15-19 53 0,4-17-46-16,11-13 26 0,20-27-30 15,15-22 14-15,0-18-19 16,-15-8 0-16,-16-19-4 15,-14-4 4-15,-5 9-5 16,-20 9-8-16,-15-9 5 16,-15 5-21-16,-10 4 17 15,-10 4 0-15,-5 5 4 16,-10-1 10-16,-5 1-6 16,-10-13 2-16,-15 3-3 0,0 6 2 15,-5-1-2-15,0-8-1 16,-5-1 1-16,5-13-69 15,0 0 54-15,5 0-371 16,5-13 300 0,5-31-67-16</inkml:trace>
        </inkml:traceGroup>
        <inkml:traceGroup>
          <inkml:annotationXML>
            <emma:emma xmlns:emma="http://www.w3.org/2003/04/emma" version="1.0">
              <emma:interpretation id="{F316B688-30B4-4DB2-81B4-0F9E37AA8ABC}" emma:medium="tactile" emma:mode="ink">
                <msink:context xmlns:msink="http://schemas.microsoft.com/ink/2010/main" type="inkWord" rotatedBoundingBox="18387,12194 24062,11619 24319,14157 18645,14733"/>
              </emma:interpretation>
              <emma:one-of disjunction-type="recognition" id="oneOf2">
                <emma:interpretation id="interp2" emma:lang="" emma:confidence="1">
                  <emma:literal/>
                </emma:interpretation>
              </emma:one-of>
            </emma:emma>
          </inkml:annotationXML>
          <inkml:trace contextRef="#ctx0" brushRef="#br0" timeOffset="9909.1404">16800 237 348 0,'-5'62'157'0,"30"-44"-123"0,15 4-43 16,-25-13 91-16,10 0-66 15,20 0 45-15,20-5-45 16,15-4 8-16,15-9-17 15,0-4 1-15,0-23-6 0,14-3-18 0,-14-6 13 16,-10-8 1-16,-15-9 1 16,-15-14 3-16,-20 1-1 15,-20-9 16-15,-30-5-13 16,-15 0 1-16,-15 5-3 16,-20 26-16-16,-20 18 12 15,-10 27-23-15,-24 26 19 16,4 23 0-16,-10 17 4 15,5 45 5-15,10 8-3 16,15 14 0-16,21 0 1 16,24 4 21-16,20-9-17 0,30-13 23 15,25-17-21-15,30-23 11 16,24-13-13-16,31-23 2 16,15-21-5-16,5-14-18 15,5-27 13-15,4-4-50 16,-4-8 41-16,0-19-68 15,-10 0 61-15,-10 1-137 16,4-1 120-16,-4 10-257 16</inkml:trace>
          <inkml:trace contextRef="#ctx0" brushRef="#br0" timeOffset="10599.8735">19302-952 392 0,'-90'13'174'0,"5"5"-137"0,-25 53-47 15,35-36 26-15,-20 14-15 16,-20 0-3-16,6 13 2 15,-6 0-3-15,10-9 2 16,20-4 1-16,25-9 0 0,25-4 25 16,30-5-20-16,25-5 24 0,45 5-22 15,40 1 22-15,25-1-22 16,19 4 2-16,11 1-6 16,0-1 1-16,-15 1-3 15,-20 4-9-15,-26-1 6 16,-19 1-111-16,-20 14 89 15,-25 3-90-15,-20-8 85 16,-20 0 40-16,-25-5-13 16,-20 1 115-16,-10-10-88 15,-25-4 47-15,-4-4-52 0,-16 8-10 16,0-8-5-16,0-5-133 16,-5-13 100-16,0 13-340 15</inkml:trace>
          <inkml:trace contextRef="#ctx0" brushRef="#br0" timeOffset="8739.3537">14005-74 392 0,'-60'-4'174'0,"35"13"-137"0,-20 17-47 0,25-8 26 16,5 9-15-16,0 8-3 15,15 1 2-15,15-10 11 0,25 14-9 16,30-17 11-16,25-19-10 0,35-17 4 16,24-27-5-16,16-27 44 15,30-17-36-15,-1-9 13 16,-24-9-16-16,-20 4-10 16,-25 5 3-16,-30 22-135 15,-26 18 105-15,-24 22-361 16</inkml:trace>
          <inkml:trace contextRef="#ctx0" brushRef="#br0" timeOffset="8513.9042">14734-1294 316 0,'-10'-13'141'0,"5"13"-111"0,0 9-38 15,0 0 8-15,0 4-2 16,0 9-4-16,5 22 4 15,5 14-2-15,0 35 3 16,0 32 1-16,5 21 0 0,0 23 58 16,10 4-45-16,5 9 35 15,-5-23-36-15,0 6 16 16,0-19-20-16,0-22 3 0,-1-22-7 16,-4-17-3-16,-10-23 0 15,-5-13-99-15,-15-18 77 16,-19-14-187-16,-6-21 160 15,-10-18-139 1</inkml:trace>
          <inkml:trace contextRef="#ctx0" brushRef="#br0" timeOffset="9388.2277">15652-1618 392 0,'-15'9'174'0,"15"58"-137"0,5 35-47 0,0-36 18 0,5 27-9 15,5 45 1-15,10 40 0 16,0 30-14-16,0 23 11 16,-5 17-27-16,-10 1 23 0,-5-14 8 15,0-35-2-15,-5-36 97 16,-10-35-75-16,5-27 66 15,0-31-65-15,0-31 33 16,5-40-40-16,10-45-11 16,0-57-2-16,10-53-47 15,15-40 35-15,5 8-38 16,5 1 36-16,-5 13-3 16,15 26 10-16,-10 14-1 15,-10 36 4-15,-5 39 1 16,-1 22 1-16,-4 32-3 0,0 26 2 15,0 31 1-15,-5 41 0 16,0 34 5-16,0 19-4 16,-5-5-3-16,10 17 2 15,-5-3 3-15,15-5-3 16,-5-27 9-16,0-27-7 16,0-17 5-16,0-22-6 15,0-18-56-15,0-31 44 16,5-18-291-16,0-27 235 15,-5-3-132 1</inkml:trace>
        </inkml:traceGroup>
        <inkml:traceGroup>
          <inkml:annotationXML>
            <emma:emma xmlns:emma="http://www.w3.org/2003/04/emma" version="1.0">
              <emma:interpretation id="{9DD32234-2728-47F1-AF8C-D874CEA159B4}" emma:medium="tactile" emma:mode="ink">
                <msink:context xmlns:msink="http://schemas.microsoft.com/ink/2010/main" type="inkWord" rotatedBoundingBox="24103,10771 27096,10468 27426,13723 24433,14026"/>
              </emma:interpretation>
              <emma:one-of disjunction-type="recognition" id="oneOf3">
                <emma:interpretation id="interp3" emma:lang="" emma:confidence="0">
                  <emma:literal>0</emma:literal>
                </emma:interpretation>
                <emma:interpretation id="interp4" emma:lang="" emma:confidence="0">
                  <emma:literal>U</emma:literal>
                </emma:interpretation>
                <emma:interpretation id="interp5" emma:lang="" emma:confidence="0">
                  <emma:literal>N</emma:literal>
                </emma:interpretation>
                <emma:interpretation id="interp6" emma:lang="" emma:confidence="0">
                  <emma:literal>d</emma:literal>
                </emma:interpretation>
                <emma:interpretation id="interp7" emma:lang="" emma:confidence="0">
                  <emma:literal>O</emma:literal>
                </emma:interpretation>
              </emma:one-of>
            </emma:emma>
          </inkml:annotationXML>
          <inkml:trace contextRef="#ctx0" brushRef="#br0" timeOffset="12926.9812">19846-282 448 0,'-35'0'200'0,"35"-5"-157"0,5 1-55 16,10 4 89-1,0 0-52-15,5 0-13 16,-5 9-17-16,5 4 3 16,5 18-16-16,14 5 13 0,6 4-22 15,15 4 20-15,5 0 9 16,25-8-3-16,20-14 36 15,15-22-28-15,4-18 40 16,16-26-35-16,15-14 5 16,10-13-12-16,-15-17-3 15,-16-15-1-15,-14 1-13 0,-35 5 10 16,-50 4-42-16,-30 13 35 16,-45-5-31-16,-45 19 30 15,-35 8 2-15,-25 36 5 16,-19 9 6-16,-21 8-3 15,-5 10 14-15,1 12-10 16,-1 10 17-16,20 26-16 16,20 14 12-16,11 17-12 15,29 14-3-15,25 13-1 16,25 13-4-16,35 14 2 16,25-1 4-16,40-8-3 15,35-9 9-15,45-9-7 0,54-40 30 16,41-36-25-16,55-26 14 15,39-31-15-15,25-32-1 16,-19-25-3-16,-16-19-52 16,-54 5 39-16,-55 17-455 15</inkml:trace>
          <inkml:trace contextRef="#ctx0" brushRef="#br0" timeOffset="14248.4606">22227-3087 340 0,'-25'-35'154'0,"45"35"-121"0,-25-5-42 15,20 10 41-15,0 4-27 16,5 9 18-16,5 21-18 15,5 37 1-15,0 44-4 16,10 17-2-16,0 54 1 0,-5 31-4 16,-11 35 2-16,-4-4 4 15,-10-13-3-15,0-14 6 16,0-31-5-16,5-26 6 16,-5-36-6-16,0-31 6 0,0-26-6 15,0-63-271 1,-5-22 55-1</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5/10/2016 2:37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5/10/2016 2:37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53506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5/10/2016 2:37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16.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19.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12.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2.png"/><Relationship Id="rId2" Type="http://schemas.openxmlformats.org/officeDocument/2006/relationships/customXml" Target="../../customXml/item25.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8.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2.png"/><Relationship Id="rId2" Type="http://schemas.openxmlformats.org/officeDocument/2006/relationships/customXml" Target="../../customXml/item20.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3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2016 </a:t>
            </a:r>
            <a:r>
              <a:rPr lang="en-US" sz="1000" baseline="0" dirty="0">
                <a:solidFill>
                  <a:schemeClr val="bg1"/>
                </a:solidFill>
                <a:cs typeface="Segoe UI" pitchFamily="34" charset="0"/>
              </a:rPr>
              <a:t>Microsoft Corporation. All rights reserved. </a:t>
            </a:r>
            <a:r>
              <a:rPr lang="en-US" sz="1000" baseline="0" dirty="0" smtClean="0">
                <a:solidFill>
                  <a:schemeClr val="bg1"/>
                </a:solidFill>
                <a:cs typeface="Segoe UI" pitchFamily="34" charset="0"/>
              </a:rPr>
              <a:t>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smtClean="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image" Target="../media/image11.png"/><Relationship Id="rId1" Type="http://schemas.openxmlformats.org/officeDocument/2006/relationships/slideLayout" Target="../slideLayouts/slideLayout23.xml"/><Relationship Id="rId6" Type="http://schemas.openxmlformats.org/officeDocument/2006/relationships/image" Target="../media/image18.emf"/><Relationship Id="rId5" Type="http://schemas.openxmlformats.org/officeDocument/2006/relationships/customXml" Target="../ink/ink7.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20.emf"/><Relationship Id="rId7" Type="http://schemas.openxmlformats.org/officeDocument/2006/relationships/image" Target="../media/image22.emf"/><Relationship Id="rId2" Type="http://schemas.openxmlformats.org/officeDocument/2006/relationships/customXml" Target="../ink/ink9.xml"/><Relationship Id="rId1" Type="http://schemas.openxmlformats.org/officeDocument/2006/relationships/slideLayout" Target="../slideLayouts/slideLayout23.xml"/><Relationship Id="rId6" Type="http://schemas.openxmlformats.org/officeDocument/2006/relationships/customXml" Target="../ink/ink11.xml"/><Relationship Id="rId5" Type="http://schemas.openxmlformats.org/officeDocument/2006/relationships/image" Target="../media/image21.emf"/><Relationship Id="rId4" Type="http://schemas.openxmlformats.org/officeDocument/2006/relationships/customXml" Target="../ink/ink10.xml"/><Relationship Id="rId9" Type="http://schemas.openxmlformats.org/officeDocument/2006/relationships/image" Target="../media/image23.emf"/></Relationships>
</file>

<file path=ppt/slides/_rels/slide14.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25.emf"/><Relationship Id="rId5" Type="http://schemas.openxmlformats.org/officeDocument/2006/relationships/customXml" Target="../ink/ink14.x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14.xml"/><Relationship Id="rId5" Type="http://schemas.openxmlformats.org/officeDocument/2006/relationships/image" Target="../media/image30.emf"/><Relationship Id="rId4" Type="http://schemas.openxmlformats.org/officeDocument/2006/relationships/image" Target="../media/image29.emf"/></Relationships>
</file>

<file path=ppt/slides/_rels/slide2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4.xml"/><Relationship Id="rId4" Type="http://schemas.openxmlformats.org/officeDocument/2006/relationships/image" Target="../media/image35.emf"/></Relationships>
</file>

<file path=ppt/slides/_rels/slide32.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3.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3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35.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image" Target="../media/image65.emf"/><Relationship Id="rId18" Type="http://schemas.openxmlformats.org/officeDocument/2006/relationships/image" Target="../media/image30.emf"/><Relationship Id="rId26" Type="http://schemas.openxmlformats.org/officeDocument/2006/relationships/image" Target="../media/image76.emf"/><Relationship Id="rId3" Type="http://schemas.openxmlformats.org/officeDocument/2006/relationships/image" Target="../media/image34.emf"/><Relationship Id="rId21" Type="http://schemas.openxmlformats.org/officeDocument/2006/relationships/image" Target="../media/image72.emf"/><Relationship Id="rId7" Type="http://schemas.openxmlformats.org/officeDocument/2006/relationships/image" Target="../media/image59.emf"/><Relationship Id="rId12" Type="http://schemas.openxmlformats.org/officeDocument/2006/relationships/image" Target="../media/image64.emf"/><Relationship Id="rId17" Type="http://schemas.openxmlformats.org/officeDocument/2006/relationships/image" Target="../media/image69.emf"/><Relationship Id="rId25" Type="http://schemas.openxmlformats.org/officeDocument/2006/relationships/image" Target="../media/image75.emf"/><Relationship Id="rId33" Type="http://schemas.openxmlformats.org/officeDocument/2006/relationships/image" Target="../media/image83.emf"/><Relationship Id="rId2" Type="http://schemas.openxmlformats.org/officeDocument/2006/relationships/image" Target="../media/image33.emf"/><Relationship Id="rId16" Type="http://schemas.openxmlformats.org/officeDocument/2006/relationships/image" Target="../media/image68.emf"/><Relationship Id="rId20" Type="http://schemas.openxmlformats.org/officeDocument/2006/relationships/image" Target="../media/image71.emf"/><Relationship Id="rId29" Type="http://schemas.openxmlformats.org/officeDocument/2006/relationships/image" Target="../media/image79.emf"/><Relationship Id="rId1" Type="http://schemas.openxmlformats.org/officeDocument/2006/relationships/slideLayout" Target="../slideLayouts/slideLayout23.xml"/><Relationship Id="rId6" Type="http://schemas.openxmlformats.org/officeDocument/2006/relationships/image" Target="../media/image58.emf"/><Relationship Id="rId11" Type="http://schemas.openxmlformats.org/officeDocument/2006/relationships/image" Target="../media/image63.emf"/><Relationship Id="rId24" Type="http://schemas.openxmlformats.org/officeDocument/2006/relationships/image" Target="../media/image29.emf"/><Relationship Id="rId32" Type="http://schemas.openxmlformats.org/officeDocument/2006/relationships/image" Target="../media/image82.emf"/><Relationship Id="rId5" Type="http://schemas.openxmlformats.org/officeDocument/2006/relationships/image" Target="../media/image35.emf"/><Relationship Id="rId15" Type="http://schemas.openxmlformats.org/officeDocument/2006/relationships/image" Target="../media/image67.emf"/><Relationship Id="rId23" Type="http://schemas.openxmlformats.org/officeDocument/2006/relationships/image" Target="../media/image74.emf"/><Relationship Id="rId28" Type="http://schemas.openxmlformats.org/officeDocument/2006/relationships/image" Target="../media/image78.emf"/><Relationship Id="rId10" Type="http://schemas.openxmlformats.org/officeDocument/2006/relationships/image" Target="../media/image62.emf"/><Relationship Id="rId19" Type="http://schemas.openxmlformats.org/officeDocument/2006/relationships/image" Target="../media/image70.emf"/><Relationship Id="rId31" Type="http://schemas.openxmlformats.org/officeDocument/2006/relationships/image" Target="../media/image81.emf"/><Relationship Id="rId4" Type="http://schemas.openxmlformats.org/officeDocument/2006/relationships/image" Target="../media/image57.emf"/><Relationship Id="rId9" Type="http://schemas.openxmlformats.org/officeDocument/2006/relationships/image" Target="../media/image61.emf"/><Relationship Id="rId14" Type="http://schemas.openxmlformats.org/officeDocument/2006/relationships/image" Target="../media/image66.emf"/><Relationship Id="rId22" Type="http://schemas.openxmlformats.org/officeDocument/2006/relationships/image" Target="../media/image73.emf"/><Relationship Id="rId27" Type="http://schemas.openxmlformats.org/officeDocument/2006/relationships/image" Target="../media/image77.emf"/><Relationship Id="rId30" Type="http://schemas.openxmlformats.org/officeDocument/2006/relationships/image" Target="../media/image8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3.xml"/><Relationship Id="rId6" Type="http://schemas.openxmlformats.org/officeDocument/2006/relationships/image" Target="../media/image11.emf"/><Relationship Id="rId5" Type="http://schemas.openxmlformats.org/officeDocument/2006/relationships/customXml" Target="../ink/ink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10.png"/><Relationship Id="rId1" Type="http://schemas.openxmlformats.org/officeDocument/2006/relationships/slideLayout" Target="../slideLayouts/slideLayout23.xml"/><Relationship Id="rId6" Type="http://schemas.openxmlformats.org/officeDocument/2006/relationships/image" Target="../media/image14.emf"/><Relationship Id="rId5" Type="http://schemas.openxmlformats.org/officeDocument/2006/relationships/customXml" Target="../ink/ink4.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3901756" y="296862"/>
            <a:ext cx="4602481"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smtClean="0">
                <a:solidFill>
                  <a:srgbClr val="002050"/>
                </a:solidFill>
                <a:latin typeface="Consolas" panose="020B0609020204030204" pitchFamily="49" charset="0"/>
              </a:rPr>
              <a:t>Headers</a:t>
            </a:r>
          </a:p>
        </p:txBody>
      </p:sp>
      <p:sp>
        <p:nvSpPr>
          <p:cNvPr id="5" name="TextBox 4"/>
          <p:cNvSpPr txBox="1"/>
          <p:nvPr/>
        </p:nvSpPr>
        <p:spPr>
          <a:xfrm flipH="1">
            <a:off x="3856040" y="1607059"/>
            <a:ext cx="4648198" cy="1037207"/>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Just like it sounds</a:t>
            </a:r>
          </a:p>
          <a:p>
            <a:pPr algn="ctr">
              <a:lnSpc>
                <a:spcPct val="90000"/>
              </a:lnSpc>
              <a:spcAft>
                <a:spcPts val="600"/>
              </a:spcAft>
            </a:pPr>
            <a:r>
              <a:rPr lang="en-US" sz="2400" dirty="0" smtClean="0">
                <a:solidFill>
                  <a:srgbClr val="0000FF"/>
                </a:solidFill>
              </a:rPr>
              <a:t>It's a header, like in an outline</a:t>
            </a:r>
          </a:p>
        </p:txBody>
      </p:sp>
      <p:sp>
        <p:nvSpPr>
          <p:cNvPr id="7" name="TextBox 6"/>
          <p:cNvSpPr txBox="1"/>
          <p:nvPr/>
        </p:nvSpPr>
        <p:spPr>
          <a:xfrm flipH="1">
            <a:off x="3894139" y="3116262"/>
            <a:ext cx="464819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6 layers</a:t>
            </a:r>
            <a:br>
              <a:rPr lang="en-US" sz="2400" dirty="0" smtClean="0">
                <a:solidFill>
                  <a:srgbClr val="0000FF"/>
                </a:solidFill>
              </a:rPr>
            </a:br>
            <a:r>
              <a:rPr lang="en-US" sz="2400" dirty="0" smtClean="0">
                <a:solidFill>
                  <a:srgbClr val="0000FF"/>
                </a:solidFill>
              </a:rPr>
              <a:t>h1 - h6</a:t>
            </a:r>
          </a:p>
        </p:txBody>
      </p:sp>
      <p:sp>
        <p:nvSpPr>
          <p:cNvPr id="8" name="TextBox 7"/>
          <p:cNvSpPr txBox="1"/>
          <p:nvPr/>
        </p:nvSpPr>
        <p:spPr>
          <a:xfrm flipH="1">
            <a:off x="3901756" y="4504916"/>
            <a:ext cx="4648198" cy="1037207"/>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h1 is the biggest</a:t>
            </a:r>
          </a:p>
          <a:p>
            <a:pPr algn="ctr">
              <a:lnSpc>
                <a:spcPct val="90000"/>
              </a:lnSpc>
              <a:spcAft>
                <a:spcPts val="600"/>
              </a:spcAft>
            </a:pPr>
            <a:r>
              <a:rPr lang="en-US" sz="2400" dirty="0" smtClean="0">
                <a:solidFill>
                  <a:srgbClr val="0000FF"/>
                </a:solidFill>
              </a:rPr>
              <a:t>h6 is the smallest</a:t>
            </a:r>
          </a:p>
        </p:txBody>
      </p:sp>
    </p:spTree>
    <p:extLst>
      <p:ext uri="{BB962C8B-B14F-4D97-AF65-F5344CB8AC3E}">
        <p14:creationId xmlns:p14="http://schemas.microsoft.com/office/powerpoint/2010/main" val="3190919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817687" y="754062"/>
            <a:ext cx="8801102" cy="1258806"/>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solidFill>
                  <a:srgbClr val="0000FF"/>
                </a:solidFill>
                <a:latin typeface="Consolas" panose="020B0609020204030204" pitchFamily="49" charset="0"/>
              </a:rPr>
              <a:t>&lt;span&gt;This is a span section.&lt;/span&gt;</a:t>
            </a:r>
          </a:p>
          <a:p>
            <a:pPr algn="ctr">
              <a:lnSpc>
                <a:spcPct val="90000"/>
              </a:lnSpc>
              <a:spcAft>
                <a:spcPts val="600"/>
              </a:spcAft>
            </a:pPr>
            <a:r>
              <a:rPr lang="en-US" sz="3200" dirty="0">
                <a:solidFill>
                  <a:srgbClr val="0000FF"/>
                </a:solidFill>
                <a:latin typeface="Consolas" panose="020B0609020204030204" pitchFamily="49" charset="0"/>
              </a:rPr>
              <a:t>&lt;span&gt;This is another span.&lt;/span&gt;</a:t>
            </a:r>
          </a:p>
        </p:txBody>
      </p:sp>
      <p:pic>
        <p:nvPicPr>
          <p:cNvPr id="3" name="Picture 2"/>
          <p:cNvPicPr>
            <a:picLocks noChangeAspect="1"/>
          </p:cNvPicPr>
          <p:nvPr/>
        </p:nvPicPr>
        <p:blipFill>
          <a:blip r:embed="rId2"/>
          <a:stretch>
            <a:fillRect/>
          </a:stretch>
        </p:blipFill>
        <p:spPr>
          <a:xfrm>
            <a:off x="655637" y="3268662"/>
            <a:ext cx="10820400" cy="73439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404158" y="3124531"/>
              <a:ext cx="401760" cy="1117800"/>
            </p14:xfrm>
          </p:contentPart>
        </mc:Choice>
        <mc:Fallback xmlns="">
          <p:pic>
            <p:nvPicPr>
              <p:cNvPr id="6" name="Ink 5"/>
              <p:cNvPicPr/>
              <p:nvPr/>
            </p:nvPicPr>
            <p:blipFill>
              <a:blip r:embed="rId4"/>
              <a:stretch>
                <a:fillRect/>
              </a:stretch>
            </p:blipFill>
            <p:spPr>
              <a:xfrm>
                <a:off x="372118" y="3093931"/>
                <a:ext cx="464760" cy="1169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p14:cNvContentPartPr/>
              <p14:nvPr/>
            </p14:nvContentPartPr>
            <p14:xfrm>
              <a:off x="217318" y="4033171"/>
              <a:ext cx="1809720" cy="1149480"/>
            </p14:xfrm>
          </p:contentPart>
        </mc:Choice>
        <mc:Fallback xmlns="">
          <p:pic>
            <p:nvPicPr>
              <p:cNvPr id="10" name="Ink 9"/>
              <p:cNvPicPr/>
              <p:nvPr/>
            </p:nvPicPr>
            <p:blipFill>
              <a:blip r:embed="rId6"/>
              <a:stretch>
                <a:fillRect/>
              </a:stretch>
            </p:blipFill>
            <p:spPr>
              <a:xfrm>
                <a:off x="188158" y="4011571"/>
                <a:ext cx="1849680" cy="1205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p14:cNvContentPartPr/>
              <p14:nvPr/>
            </p14:nvContentPartPr>
            <p14:xfrm>
              <a:off x="1861438" y="4319011"/>
              <a:ext cx="5720760" cy="1015200"/>
            </p14:xfrm>
          </p:contentPart>
        </mc:Choice>
        <mc:Fallback xmlns="">
          <p:pic>
            <p:nvPicPr>
              <p:cNvPr id="12" name="Ink 11"/>
              <p:cNvPicPr/>
              <p:nvPr/>
            </p:nvPicPr>
            <p:blipFill>
              <a:blip r:embed="rId8"/>
              <a:stretch>
                <a:fillRect/>
              </a:stretch>
            </p:blipFill>
            <p:spPr>
              <a:xfrm>
                <a:off x="1831198" y="4297771"/>
                <a:ext cx="5758560" cy="1047240"/>
              </a:xfrm>
              <a:prstGeom prst="rect">
                <a:avLst/>
              </a:prstGeom>
            </p:spPr>
          </p:pic>
        </mc:Fallback>
      </mc:AlternateContent>
    </p:spTree>
    <p:extLst>
      <p:ext uri="{BB962C8B-B14F-4D97-AF65-F5344CB8AC3E}">
        <p14:creationId xmlns:p14="http://schemas.microsoft.com/office/powerpoint/2010/main" val="2553984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5131" y="830262"/>
            <a:ext cx="7946214" cy="2299091"/>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rPr>
              <a:t>Paragraphs are great for, well, paragraphs.</a:t>
            </a:r>
          </a:p>
          <a:p>
            <a:pPr algn="ctr">
              <a:lnSpc>
                <a:spcPct val="90000"/>
              </a:lnSpc>
              <a:spcAft>
                <a:spcPts val="600"/>
              </a:spcAft>
            </a:pPr>
            <a:r>
              <a:rPr lang="en-US" sz="3200" dirty="0" smtClean="0">
                <a:solidFill>
                  <a:srgbClr val="0000FF"/>
                </a:solidFill>
              </a:rPr>
              <a:t>Not just a clever name, the </a:t>
            </a:r>
            <a:r>
              <a:rPr lang="en-US" sz="3200" b="1" dirty="0" smtClean="0">
                <a:solidFill>
                  <a:srgbClr val="0000FF"/>
                </a:solidFill>
              </a:rPr>
              <a:t>p</a:t>
            </a:r>
            <a:r>
              <a:rPr lang="en-US" sz="3200" dirty="0" smtClean="0">
                <a:solidFill>
                  <a:srgbClr val="0000FF"/>
                </a:solidFill>
              </a:rPr>
              <a:t> element lets</a:t>
            </a:r>
          </a:p>
          <a:p>
            <a:pPr algn="ctr">
              <a:lnSpc>
                <a:spcPct val="90000"/>
              </a:lnSpc>
              <a:spcAft>
                <a:spcPts val="600"/>
              </a:spcAft>
            </a:pPr>
            <a:r>
              <a:rPr lang="en-US" sz="3200" dirty="0" smtClean="0">
                <a:solidFill>
                  <a:srgbClr val="0000FF"/>
                </a:solidFill>
              </a:rPr>
              <a:t>screen readers and search engines know</a:t>
            </a:r>
          </a:p>
          <a:p>
            <a:pPr algn="ctr">
              <a:lnSpc>
                <a:spcPct val="90000"/>
              </a:lnSpc>
              <a:spcAft>
                <a:spcPts val="600"/>
              </a:spcAft>
            </a:pPr>
            <a:r>
              <a:rPr lang="en-US" sz="3200" dirty="0" smtClean="0">
                <a:solidFill>
                  <a:srgbClr val="0000FF"/>
                </a:solidFill>
              </a:rPr>
              <a:t>about text data.</a:t>
            </a:r>
          </a:p>
        </p:txBody>
      </p:sp>
      <p:sp>
        <p:nvSpPr>
          <p:cNvPr id="3" name="TextBox 2"/>
          <p:cNvSpPr txBox="1"/>
          <p:nvPr/>
        </p:nvSpPr>
        <p:spPr>
          <a:xfrm>
            <a:off x="1098213" y="2932154"/>
            <a:ext cx="10240047" cy="1778949"/>
          </a:xfrm>
          <a:prstGeom prst="rect">
            <a:avLst/>
          </a:prstGeom>
          <a:noFill/>
        </p:spPr>
        <p:txBody>
          <a:bodyPr wrap="none" lIns="182880" tIns="146304" rIns="182880" bIns="146304" rtlCol="0">
            <a:spAutoFit/>
          </a:bodyPr>
          <a:lstStyle/>
          <a:p>
            <a:pPr algn="ctr">
              <a:lnSpc>
                <a:spcPct val="90000"/>
              </a:lnSpc>
              <a:spcAft>
                <a:spcPts val="600"/>
              </a:spcAft>
            </a:pPr>
            <a:r>
              <a:rPr lang="en-US" sz="3200" dirty="0" err="1" smtClean="0">
                <a:solidFill>
                  <a:srgbClr val="0000FF"/>
                </a:solidFill>
              </a:rPr>
              <a:t>Divs</a:t>
            </a:r>
            <a:r>
              <a:rPr lang="en-US" sz="3200" dirty="0" smtClean="0">
                <a:solidFill>
                  <a:srgbClr val="0000FF"/>
                </a:solidFill>
              </a:rPr>
              <a:t> are perfect for identifying sections of content.</a:t>
            </a:r>
          </a:p>
          <a:p>
            <a:pPr algn="ctr">
              <a:lnSpc>
                <a:spcPct val="90000"/>
              </a:lnSpc>
              <a:spcAft>
                <a:spcPts val="600"/>
              </a:spcAft>
            </a:pPr>
            <a:r>
              <a:rPr lang="en-US" sz="3200" dirty="0" smtClean="0">
                <a:solidFill>
                  <a:srgbClr val="0000FF"/>
                </a:solidFill>
              </a:rPr>
              <a:t>This could be used to separate blocks, or</a:t>
            </a:r>
          </a:p>
          <a:p>
            <a:pPr algn="ctr">
              <a:lnSpc>
                <a:spcPct val="90000"/>
              </a:lnSpc>
              <a:spcAft>
                <a:spcPts val="600"/>
              </a:spcAft>
            </a:pPr>
            <a:r>
              <a:rPr lang="en-US" sz="3200" dirty="0" smtClean="0">
                <a:solidFill>
                  <a:srgbClr val="0000FF"/>
                </a:solidFill>
              </a:rPr>
              <a:t>targeted by style sheets for positioning and placement</a:t>
            </a:r>
          </a:p>
        </p:txBody>
      </p:sp>
      <p:sp>
        <p:nvSpPr>
          <p:cNvPr id="4" name="TextBox 3"/>
          <p:cNvSpPr txBox="1"/>
          <p:nvPr/>
        </p:nvSpPr>
        <p:spPr>
          <a:xfrm>
            <a:off x="810410" y="4866676"/>
            <a:ext cx="10815654" cy="1778949"/>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rPr>
              <a:t>Spans are designed for identifying content in the middle</a:t>
            </a:r>
          </a:p>
          <a:p>
            <a:pPr algn="ctr">
              <a:lnSpc>
                <a:spcPct val="90000"/>
              </a:lnSpc>
              <a:spcAft>
                <a:spcPts val="600"/>
              </a:spcAft>
            </a:pPr>
            <a:r>
              <a:rPr lang="en-US" sz="3200" dirty="0" smtClean="0">
                <a:solidFill>
                  <a:srgbClr val="0000FF"/>
                </a:solidFill>
              </a:rPr>
              <a:t>of another block of content. This could be used to change</a:t>
            </a:r>
          </a:p>
          <a:p>
            <a:pPr algn="ctr">
              <a:lnSpc>
                <a:spcPct val="90000"/>
              </a:lnSpc>
              <a:spcAft>
                <a:spcPts val="600"/>
              </a:spcAft>
            </a:pPr>
            <a:r>
              <a:rPr lang="en-US" sz="3200" dirty="0" smtClean="0">
                <a:solidFill>
                  <a:srgbClr val="0000FF"/>
                </a:solidFill>
              </a:rPr>
              <a:t>the font, or otherwise highlight text.</a:t>
            </a:r>
          </a:p>
        </p:txBody>
      </p:sp>
    </p:spTree>
    <p:extLst>
      <p:ext uri="{BB962C8B-B14F-4D97-AF65-F5344CB8AC3E}">
        <p14:creationId xmlns:p14="http://schemas.microsoft.com/office/powerpoint/2010/main" val="19583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smtClean="0"/>
              <a:t>Adding content</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53772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2525" y="617155"/>
            <a:ext cx="8751435"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gradFill>
                  <a:gsLst>
                    <a:gs pos="2917">
                      <a:schemeClr val="tx1"/>
                    </a:gs>
                    <a:gs pos="30000">
                      <a:schemeClr val="tx1"/>
                    </a:gs>
                  </a:gsLst>
                  <a:lin ang="5400000" scaled="0"/>
                </a:gradFill>
              </a:rPr>
              <a:t>Three elements change the appearance of text</a:t>
            </a:r>
          </a:p>
        </p:txBody>
      </p:sp>
      <p:sp>
        <p:nvSpPr>
          <p:cNvPr id="5" name="TextBox 4"/>
          <p:cNvSpPr txBox="1"/>
          <p:nvPr/>
        </p:nvSpPr>
        <p:spPr>
          <a:xfrm>
            <a:off x="4790449" y="1668462"/>
            <a:ext cx="285559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&lt;b&gt;</a:t>
            </a:r>
            <a:r>
              <a:rPr lang="en-US" sz="3200" b="1" dirty="0" smtClean="0">
                <a:gradFill>
                  <a:gsLst>
                    <a:gs pos="2917">
                      <a:schemeClr val="tx1"/>
                    </a:gs>
                    <a:gs pos="30000">
                      <a:schemeClr val="tx1"/>
                    </a:gs>
                  </a:gsLst>
                  <a:lin ang="5400000" scaled="0"/>
                </a:gradFill>
                <a:latin typeface="Consolas" panose="020B0609020204030204" pitchFamily="49" charset="0"/>
              </a:rPr>
              <a:t>bold</a:t>
            </a:r>
            <a:r>
              <a:rPr lang="en-US" sz="3200" dirty="0" smtClean="0">
                <a:solidFill>
                  <a:srgbClr val="0000FF"/>
                </a:solidFill>
                <a:latin typeface="Consolas" panose="020B0609020204030204" pitchFamily="49" charset="0"/>
              </a:rPr>
              <a:t>&lt;/b&gt;</a:t>
            </a:r>
          </a:p>
        </p:txBody>
      </p:sp>
      <p:sp>
        <p:nvSpPr>
          <p:cNvPr id="8" name="TextBox 7"/>
          <p:cNvSpPr txBox="1"/>
          <p:nvPr/>
        </p:nvSpPr>
        <p:spPr>
          <a:xfrm>
            <a:off x="4225384" y="3421062"/>
            <a:ext cx="398570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&lt;u&gt;</a:t>
            </a:r>
            <a:r>
              <a:rPr lang="en-US" sz="3200" u="sng" dirty="0" smtClean="0">
                <a:solidFill>
                  <a:schemeClr val="tx1">
                    <a:lumMod val="75000"/>
                  </a:schemeClr>
                </a:solidFill>
                <a:latin typeface="Consolas" panose="020B0609020204030204" pitchFamily="49" charset="0"/>
              </a:rPr>
              <a:t>underline</a:t>
            </a:r>
            <a:r>
              <a:rPr lang="en-US" sz="3200" dirty="0" smtClean="0">
                <a:solidFill>
                  <a:srgbClr val="0000FF"/>
                </a:solidFill>
                <a:latin typeface="Consolas" panose="020B0609020204030204" pitchFamily="49" charset="0"/>
              </a:rPr>
              <a:t>&lt;/u&gt;</a:t>
            </a:r>
          </a:p>
        </p:txBody>
      </p:sp>
      <p:sp>
        <p:nvSpPr>
          <p:cNvPr id="9" name="TextBox 8"/>
          <p:cNvSpPr txBox="1"/>
          <p:nvPr/>
        </p:nvSpPr>
        <p:spPr>
          <a:xfrm>
            <a:off x="4355203" y="2544762"/>
            <a:ext cx="353366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a:t>
            </a:r>
            <a:r>
              <a:rPr lang="en-US" sz="3200" dirty="0" err="1" smtClean="0">
                <a:solidFill>
                  <a:srgbClr val="0000FF"/>
                </a:solidFill>
                <a:latin typeface="Consolas" panose="020B0609020204030204" pitchFamily="49" charset="0"/>
              </a:rPr>
              <a:t>i</a:t>
            </a:r>
            <a:r>
              <a:rPr lang="en-US" sz="3200" dirty="0" smtClean="0">
                <a:solidFill>
                  <a:srgbClr val="0000FF"/>
                </a:solidFill>
                <a:latin typeface="Consolas" panose="020B0609020204030204" pitchFamily="49" charset="0"/>
              </a:rPr>
              <a:t>&gt;</a:t>
            </a:r>
            <a:r>
              <a:rPr lang="en-US" sz="3200" i="1" dirty="0" smtClean="0">
                <a:gradFill>
                  <a:gsLst>
                    <a:gs pos="2917">
                      <a:schemeClr val="tx1"/>
                    </a:gs>
                    <a:gs pos="30000">
                      <a:schemeClr val="tx1"/>
                    </a:gs>
                  </a:gsLst>
                  <a:lin ang="5400000" scaled="0"/>
                </a:gradFill>
                <a:latin typeface="Consolas" panose="020B0609020204030204" pitchFamily="49" charset="0"/>
              </a:rPr>
              <a:t>italics</a:t>
            </a:r>
            <a:r>
              <a:rPr lang="en-US" sz="3200" dirty="0" smtClean="0">
                <a:solidFill>
                  <a:srgbClr val="0000FF"/>
                </a:solidFill>
                <a:latin typeface="Consolas" panose="020B0609020204030204" pitchFamily="49" charset="0"/>
              </a:rPr>
              <a:t>&lt;/</a:t>
            </a:r>
            <a:r>
              <a:rPr lang="en-US" sz="3200" dirty="0" err="1" smtClean="0">
                <a:solidFill>
                  <a:srgbClr val="0000FF"/>
                </a:solidFill>
                <a:latin typeface="Consolas" panose="020B0609020204030204" pitchFamily="49" charset="0"/>
              </a:rPr>
              <a:t>i</a:t>
            </a:r>
            <a:r>
              <a:rPr lang="en-US" sz="3200" dirty="0" smtClean="0">
                <a:solidFill>
                  <a:srgbClr val="0000FF"/>
                </a:solidFill>
                <a:latin typeface="Consolas" panose="020B0609020204030204" pitchFamily="49" charset="0"/>
              </a:rPr>
              <a:t>&gt;</a:t>
            </a:r>
          </a:p>
        </p:txBody>
      </p:sp>
      <mc:AlternateContent xmlns:mc="http://schemas.openxmlformats.org/markup-compatibility/2006" xmlns:p14="http://schemas.microsoft.com/office/powerpoint/2010/main">
        <mc:Choice Requires="p14">
          <p:contentPart p14:bwMode="auto" r:id="rId2">
            <p14:nvContentPartPr>
              <p14:cNvPr id="19" name="Ink 18"/>
              <p14:cNvContentPartPr/>
              <p14:nvPr/>
            </p14:nvContentPartPr>
            <p14:xfrm>
              <a:off x="1697278" y="3774691"/>
              <a:ext cx="8137440" cy="2000520"/>
            </p14:xfrm>
          </p:contentPart>
        </mc:Choice>
        <mc:Fallback xmlns="">
          <p:pic>
            <p:nvPicPr>
              <p:cNvPr id="19" name="Ink 18"/>
              <p:cNvPicPr/>
              <p:nvPr/>
            </p:nvPicPr>
            <p:blipFill>
              <a:blip r:embed="rId3"/>
              <a:stretch>
                <a:fillRect/>
              </a:stretch>
            </p:blipFill>
            <p:spPr>
              <a:xfrm>
                <a:off x="1668118" y="3750571"/>
                <a:ext cx="8188920" cy="2046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p14:cNvContentPartPr/>
              <p14:nvPr/>
            </p14:nvContentPartPr>
            <p14:xfrm>
              <a:off x="2331238" y="5528611"/>
              <a:ext cx="2142360" cy="803160"/>
            </p14:xfrm>
          </p:contentPart>
        </mc:Choice>
        <mc:Fallback xmlns="">
          <p:pic>
            <p:nvPicPr>
              <p:cNvPr id="20" name="Ink 19"/>
              <p:cNvPicPr/>
              <p:nvPr/>
            </p:nvPicPr>
            <p:blipFill>
              <a:blip r:embed="rId5"/>
              <a:stretch>
                <a:fillRect/>
              </a:stretch>
            </p:blipFill>
            <p:spPr>
              <a:xfrm>
                <a:off x="2301718" y="5497651"/>
                <a:ext cx="2193480" cy="860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p14:cNvContentPartPr/>
              <p14:nvPr/>
            </p14:nvContentPartPr>
            <p14:xfrm>
              <a:off x="2661358" y="5822731"/>
              <a:ext cx="1698480" cy="695880"/>
            </p14:xfrm>
          </p:contentPart>
        </mc:Choice>
        <mc:Fallback xmlns="">
          <p:pic>
            <p:nvPicPr>
              <p:cNvPr id="21" name="Ink 20"/>
              <p:cNvPicPr/>
              <p:nvPr/>
            </p:nvPicPr>
            <p:blipFill>
              <a:blip r:embed="rId7"/>
              <a:stretch>
                <a:fillRect/>
              </a:stretch>
            </p:blipFill>
            <p:spPr>
              <a:xfrm>
                <a:off x="2636158" y="5795731"/>
                <a:ext cx="1750680" cy="753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p14:cNvContentPartPr/>
              <p14:nvPr/>
            </p14:nvContentPartPr>
            <p14:xfrm>
              <a:off x="9761638" y="4661371"/>
              <a:ext cx="258120" cy="255960"/>
            </p14:xfrm>
          </p:contentPart>
        </mc:Choice>
        <mc:Fallback xmlns="">
          <p:pic>
            <p:nvPicPr>
              <p:cNvPr id="38" name="Ink 37"/>
              <p:cNvPicPr/>
              <p:nvPr/>
            </p:nvPicPr>
            <p:blipFill>
              <a:blip r:embed="rId9"/>
              <a:stretch>
                <a:fillRect/>
              </a:stretch>
            </p:blipFill>
            <p:spPr>
              <a:xfrm>
                <a:off x="9732838" y="4632571"/>
                <a:ext cx="318960" cy="317520"/>
              </a:xfrm>
              <a:prstGeom prst="rect">
                <a:avLst/>
              </a:prstGeom>
            </p:spPr>
          </p:pic>
        </mc:Fallback>
      </mc:AlternateContent>
    </p:spTree>
    <p:extLst>
      <p:ext uri="{BB962C8B-B14F-4D97-AF65-F5344CB8AC3E}">
        <p14:creationId xmlns:p14="http://schemas.microsoft.com/office/powerpoint/2010/main" val="2304488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2525" y="617155"/>
            <a:ext cx="8751435"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gradFill>
                  <a:gsLst>
                    <a:gs pos="2917">
                      <a:schemeClr val="tx1"/>
                    </a:gs>
                    <a:gs pos="30000">
                      <a:schemeClr val="tx1"/>
                    </a:gs>
                  </a:gsLst>
                  <a:lin ang="5400000" scaled="0"/>
                </a:gradFill>
              </a:rPr>
              <a:t>Three elements change the appearance of text</a:t>
            </a:r>
          </a:p>
        </p:txBody>
      </p:sp>
      <p:sp>
        <p:nvSpPr>
          <p:cNvPr id="5" name="TextBox 4"/>
          <p:cNvSpPr txBox="1"/>
          <p:nvPr/>
        </p:nvSpPr>
        <p:spPr>
          <a:xfrm>
            <a:off x="4790449" y="1668462"/>
            <a:ext cx="285559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&lt;b&gt;</a:t>
            </a:r>
            <a:r>
              <a:rPr lang="en-US" sz="3200" b="1" dirty="0" smtClean="0">
                <a:gradFill>
                  <a:gsLst>
                    <a:gs pos="2917">
                      <a:schemeClr val="tx1"/>
                    </a:gs>
                    <a:gs pos="30000">
                      <a:schemeClr val="tx1"/>
                    </a:gs>
                  </a:gsLst>
                  <a:lin ang="5400000" scaled="0"/>
                </a:gradFill>
                <a:latin typeface="Consolas" panose="020B0609020204030204" pitchFamily="49" charset="0"/>
              </a:rPr>
              <a:t>bold</a:t>
            </a:r>
            <a:r>
              <a:rPr lang="en-US" sz="3200" dirty="0" smtClean="0">
                <a:solidFill>
                  <a:srgbClr val="0000FF"/>
                </a:solidFill>
                <a:latin typeface="Consolas" panose="020B0609020204030204" pitchFamily="49" charset="0"/>
              </a:rPr>
              <a:t>&lt;/b&gt;</a:t>
            </a:r>
          </a:p>
        </p:txBody>
      </p:sp>
      <p:sp>
        <p:nvSpPr>
          <p:cNvPr id="9" name="TextBox 8"/>
          <p:cNvSpPr txBox="1"/>
          <p:nvPr/>
        </p:nvSpPr>
        <p:spPr>
          <a:xfrm>
            <a:off x="4355203" y="2544762"/>
            <a:ext cx="353366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a:t>
            </a:r>
            <a:r>
              <a:rPr lang="en-US" sz="3200" dirty="0" err="1" smtClean="0">
                <a:solidFill>
                  <a:srgbClr val="0000FF"/>
                </a:solidFill>
                <a:latin typeface="Consolas" panose="020B0609020204030204" pitchFamily="49" charset="0"/>
              </a:rPr>
              <a:t>i</a:t>
            </a:r>
            <a:r>
              <a:rPr lang="en-US" sz="3200" dirty="0" smtClean="0">
                <a:solidFill>
                  <a:srgbClr val="0000FF"/>
                </a:solidFill>
                <a:latin typeface="Consolas" panose="020B0609020204030204" pitchFamily="49" charset="0"/>
              </a:rPr>
              <a:t>&gt;</a:t>
            </a:r>
            <a:r>
              <a:rPr lang="en-US" sz="3200" i="1" dirty="0" smtClean="0">
                <a:gradFill>
                  <a:gsLst>
                    <a:gs pos="2917">
                      <a:schemeClr val="tx1"/>
                    </a:gs>
                    <a:gs pos="30000">
                      <a:schemeClr val="tx1"/>
                    </a:gs>
                  </a:gsLst>
                  <a:lin ang="5400000" scaled="0"/>
                </a:gradFill>
                <a:latin typeface="Consolas" panose="020B0609020204030204" pitchFamily="49" charset="0"/>
              </a:rPr>
              <a:t>italics</a:t>
            </a:r>
            <a:r>
              <a:rPr lang="en-US" sz="3200" dirty="0" smtClean="0">
                <a:solidFill>
                  <a:srgbClr val="0000FF"/>
                </a:solidFill>
                <a:latin typeface="Consolas" panose="020B0609020204030204" pitchFamily="49" charset="0"/>
              </a:rPr>
              <a:t>&lt;/</a:t>
            </a:r>
            <a:r>
              <a:rPr lang="en-US" sz="3200" dirty="0" err="1" smtClean="0">
                <a:solidFill>
                  <a:srgbClr val="0000FF"/>
                </a:solidFill>
                <a:latin typeface="Consolas" panose="020B0609020204030204" pitchFamily="49" charset="0"/>
              </a:rPr>
              <a:t>i</a:t>
            </a:r>
            <a:r>
              <a:rPr lang="en-US" sz="3200" dirty="0" smtClean="0">
                <a:solidFill>
                  <a:srgbClr val="0000FF"/>
                </a:solidFill>
                <a:latin typeface="Consolas" panose="020B0609020204030204" pitchFamily="49" charset="0"/>
              </a:rPr>
              <a:t>&gt;</a:t>
            </a:r>
          </a:p>
        </p:txBody>
      </p:sp>
      <p:sp>
        <p:nvSpPr>
          <p:cNvPr id="10" name="TextBox 9"/>
          <p:cNvSpPr txBox="1"/>
          <p:nvPr/>
        </p:nvSpPr>
        <p:spPr>
          <a:xfrm>
            <a:off x="4225384" y="3421062"/>
            <a:ext cx="398570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&lt;u&gt;</a:t>
            </a:r>
            <a:r>
              <a:rPr lang="en-US" sz="3200" u="sng" dirty="0" smtClean="0">
                <a:solidFill>
                  <a:schemeClr val="tx1">
                    <a:lumMod val="75000"/>
                  </a:schemeClr>
                </a:solidFill>
                <a:latin typeface="Consolas" panose="020B0609020204030204" pitchFamily="49" charset="0"/>
              </a:rPr>
              <a:t>underline</a:t>
            </a:r>
            <a:r>
              <a:rPr lang="en-US" sz="3200" dirty="0" smtClean="0">
                <a:solidFill>
                  <a:srgbClr val="0000FF"/>
                </a:solidFill>
                <a:latin typeface="Consolas" panose="020B0609020204030204" pitchFamily="49" charset="0"/>
              </a:rPr>
              <a:t>&lt;/u&gt;</a:t>
            </a:r>
          </a:p>
        </p:txBody>
      </p:sp>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791878" y="1450891"/>
              <a:ext cx="3828600" cy="1689480"/>
            </p14:xfrm>
          </p:contentPart>
        </mc:Choice>
        <mc:Fallback xmlns="">
          <p:pic>
            <p:nvPicPr>
              <p:cNvPr id="7" name="Ink 6"/>
              <p:cNvPicPr/>
              <p:nvPr/>
            </p:nvPicPr>
            <p:blipFill>
              <a:blip r:embed="rId4"/>
              <a:stretch>
                <a:fillRect/>
              </a:stretch>
            </p:blipFill>
            <p:spPr>
              <a:xfrm>
                <a:off x="765958" y="1428931"/>
                <a:ext cx="3877200" cy="1743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3" name="Ink 62"/>
              <p14:cNvContentPartPr/>
              <p14:nvPr/>
            </p14:nvContentPartPr>
            <p14:xfrm>
              <a:off x="7673638" y="2007091"/>
              <a:ext cx="4170960" cy="1745640"/>
            </p14:xfrm>
          </p:contentPart>
        </mc:Choice>
        <mc:Fallback xmlns="">
          <p:pic>
            <p:nvPicPr>
              <p:cNvPr id="63" name="Ink 62"/>
              <p:cNvPicPr/>
              <p:nvPr/>
            </p:nvPicPr>
            <p:blipFill>
              <a:blip r:embed="rId6"/>
              <a:stretch>
                <a:fillRect/>
              </a:stretch>
            </p:blipFill>
            <p:spPr>
              <a:xfrm>
                <a:off x="7645198" y="1974331"/>
                <a:ext cx="4233600" cy="1814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1" name="Ink 130"/>
              <p14:cNvContentPartPr/>
              <p14:nvPr/>
            </p14:nvContentPartPr>
            <p14:xfrm>
              <a:off x="2578558" y="3299022"/>
              <a:ext cx="8357400" cy="3024000"/>
            </p14:xfrm>
          </p:contentPart>
        </mc:Choice>
        <mc:Fallback xmlns="">
          <p:pic>
            <p:nvPicPr>
              <p:cNvPr id="131" name="Ink 130"/>
              <p:cNvPicPr/>
              <p:nvPr/>
            </p:nvPicPr>
            <p:blipFill>
              <a:blip r:embed="rId8"/>
              <a:stretch>
                <a:fillRect/>
              </a:stretch>
            </p:blipFill>
            <p:spPr>
              <a:xfrm>
                <a:off x="2547238" y="3274902"/>
                <a:ext cx="8398080" cy="3084120"/>
              </a:xfrm>
              <a:prstGeom prst="rect">
                <a:avLst/>
              </a:prstGeom>
            </p:spPr>
          </p:pic>
        </mc:Fallback>
      </mc:AlternateContent>
    </p:spTree>
    <p:extLst>
      <p:ext uri="{BB962C8B-B14F-4D97-AF65-F5344CB8AC3E}">
        <p14:creationId xmlns:p14="http://schemas.microsoft.com/office/powerpoint/2010/main" val="3803431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fade">
                                      <p:cBhvr>
                                        <p:cTn id="1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7253" y="617155"/>
            <a:ext cx="704199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gradFill>
                  <a:gsLst>
                    <a:gs pos="2917">
                      <a:schemeClr val="tx1"/>
                    </a:gs>
                    <a:gs pos="30000">
                      <a:schemeClr val="tx1"/>
                    </a:gs>
                  </a:gsLst>
                  <a:lin ang="5400000" scaled="0"/>
                </a:gradFill>
              </a:rPr>
              <a:t>Two elements identify important text</a:t>
            </a:r>
          </a:p>
        </p:txBody>
      </p:sp>
      <p:sp>
        <p:nvSpPr>
          <p:cNvPr id="5" name="TextBox 4"/>
          <p:cNvSpPr txBox="1"/>
          <p:nvPr/>
        </p:nvSpPr>
        <p:spPr>
          <a:xfrm>
            <a:off x="3434302" y="2506662"/>
            <a:ext cx="556787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&lt;strong&gt;</a:t>
            </a:r>
            <a:r>
              <a:rPr lang="en-US" sz="3200" b="1" dirty="0" smtClean="0">
                <a:gradFill>
                  <a:gsLst>
                    <a:gs pos="2917">
                      <a:schemeClr val="tx1"/>
                    </a:gs>
                    <a:gs pos="30000">
                      <a:schemeClr val="tx1"/>
                    </a:gs>
                  </a:gsLst>
                  <a:lin ang="5400000" scaled="0"/>
                </a:gradFill>
                <a:latin typeface="Consolas" panose="020B0609020204030204" pitchFamily="49" charset="0"/>
              </a:rPr>
              <a:t>strong</a:t>
            </a:r>
            <a:r>
              <a:rPr lang="en-US" sz="3200" dirty="0" smtClean="0">
                <a:solidFill>
                  <a:srgbClr val="0000FF"/>
                </a:solidFill>
                <a:latin typeface="Consolas" panose="020B0609020204030204" pitchFamily="49" charset="0"/>
              </a:rPr>
              <a:t>&lt;/strong&gt;</a:t>
            </a:r>
          </a:p>
        </p:txBody>
      </p:sp>
      <p:sp>
        <p:nvSpPr>
          <p:cNvPr id="9" name="TextBox 8"/>
          <p:cNvSpPr txBox="1"/>
          <p:nvPr/>
        </p:nvSpPr>
        <p:spPr>
          <a:xfrm>
            <a:off x="4112373" y="3802062"/>
            <a:ext cx="421173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a:t>
            </a:r>
            <a:r>
              <a:rPr lang="en-US" sz="3200" dirty="0" err="1" smtClean="0">
                <a:solidFill>
                  <a:srgbClr val="0000FF"/>
                </a:solidFill>
                <a:latin typeface="Consolas" panose="020B0609020204030204" pitchFamily="49" charset="0"/>
              </a:rPr>
              <a:t>em</a:t>
            </a:r>
            <a:r>
              <a:rPr lang="en-US" sz="3200" dirty="0" smtClean="0">
                <a:solidFill>
                  <a:srgbClr val="0000FF"/>
                </a:solidFill>
                <a:latin typeface="Consolas" panose="020B0609020204030204" pitchFamily="49" charset="0"/>
              </a:rPr>
              <a:t>&gt;</a:t>
            </a:r>
            <a:r>
              <a:rPr lang="en-US" sz="3200" i="1" dirty="0" smtClean="0">
                <a:gradFill>
                  <a:gsLst>
                    <a:gs pos="2917">
                      <a:schemeClr val="tx1"/>
                    </a:gs>
                    <a:gs pos="30000">
                      <a:schemeClr val="tx1"/>
                    </a:gs>
                  </a:gsLst>
                  <a:lin ang="5400000" scaled="0"/>
                </a:gradFill>
                <a:latin typeface="Consolas" panose="020B0609020204030204" pitchFamily="49" charset="0"/>
              </a:rPr>
              <a:t>emphasis</a:t>
            </a:r>
            <a:r>
              <a:rPr lang="en-US" sz="3200" dirty="0" smtClean="0">
                <a:solidFill>
                  <a:srgbClr val="0000FF"/>
                </a:solidFill>
                <a:latin typeface="Consolas" panose="020B0609020204030204" pitchFamily="49" charset="0"/>
              </a:rPr>
              <a:t>&lt;/</a:t>
            </a:r>
            <a:r>
              <a:rPr lang="en-US" sz="3200" dirty="0" err="1" smtClean="0">
                <a:solidFill>
                  <a:srgbClr val="0000FF"/>
                </a:solidFill>
                <a:latin typeface="Consolas" panose="020B0609020204030204" pitchFamily="49" charset="0"/>
              </a:rPr>
              <a:t>em</a:t>
            </a:r>
            <a:r>
              <a:rPr lang="en-US" sz="3200" dirty="0" smtClean="0">
                <a:solidFill>
                  <a:srgbClr val="0000FF"/>
                </a:solidFill>
                <a:latin typeface="Consolas" panose="020B0609020204030204" pitchFamily="49" charset="0"/>
              </a:rPr>
              <a:t>&gt;</a:t>
            </a:r>
          </a:p>
        </p:txBody>
      </p:sp>
    </p:spTree>
    <p:extLst>
      <p:ext uri="{BB962C8B-B14F-4D97-AF65-F5344CB8AC3E}">
        <p14:creationId xmlns:p14="http://schemas.microsoft.com/office/powerpoint/2010/main" val="1881302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70037" y="373062"/>
            <a:ext cx="8991600" cy="1905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600" dirty="0" smtClean="0">
                <a:gradFill>
                  <a:gsLst>
                    <a:gs pos="0">
                      <a:srgbClr val="FFFFFF"/>
                    </a:gs>
                    <a:gs pos="100000">
                      <a:srgbClr val="FFFFFF"/>
                    </a:gs>
                  </a:gsLst>
                  <a:lin ang="5400000" scaled="0"/>
                </a:gradFill>
                <a:ea typeface="Segoe UI" pitchFamily="34" charset="0"/>
                <a:cs typeface="Segoe UI" pitchFamily="34" charset="0"/>
              </a:rPr>
              <a:t>This slide is REQUIRED at the end!</a:t>
            </a:r>
          </a:p>
        </p:txBody>
      </p:sp>
    </p:spTree>
    <p:extLst>
      <p:ext uri="{BB962C8B-B14F-4D97-AF65-F5344CB8AC3E}">
        <p14:creationId xmlns:p14="http://schemas.microsoft.com/office/powerpoint/2010/main" val="213739035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text layout without bullets</a:t>
            </a:r>
            <a:endParaRPr lang="en-US" dirty="0"/>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two: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three: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smtClean="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smtClean="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or </a:t>
            </a:r>
            <a:r>
              <a:rPr lang="en-US" sz="2400" i="1" dirty="0" smtClean="0">
                <a:gradFill>
                  <a:gsLst>
                    <a:gs pos="0">
                      <a:srgbClr val="FFFFFF"/>
                    </a:gs>
                    <a:gs pos="100000">
                      <a:srgbClr val="FFFFFF"/>
                    </a:gs>
                  </a:gsLst>
                  <a:lin ang="5400000" scaled="0"/>
                </a:gradFill>
                <a:ea typeface="Segoe UI" pitchFamily="34" charset="0"/>
                <a:cs typeface="Segoe UI" pitchFamily="34" charset="0"/>
              </a:rPr>
              <a:t>Alt-Shift-</a:t>
            </a:r>
            <a:r>
              <a:rPr lang="en-US" sz="2400" i="1" dirty="0" err="1" smtClean="0">
                <a:gradFill>
                  <a:gsLst>
                    <a:gs pos="0">
                      <a:srgbClr val="FFFFFF"/>
                    </a:gs>
                    <a:gs pos="100000">
                      <a:srgbClr val="FFFFFF"/>
                    </a:gs>
                  </a:gsLst>
                  <a:lin ang="5400000" scaled="0"/>
                </a:gradFill>
                <a:ea typeface="Segoe UI" pitchFamily="34" charset="0"/>
                <a:cs typeface="Segoe UI" pitchFamily="34" charset="0"/>
              </a:rPr>
              <a:t>RightArrow</a:t>
            </a:r>
            <a:r>
              <a:rPr lang="en-US" sz="2400" dirty="0" smtClean="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a:t>
            </a:r>
            <a:r>
              <a:rPr lang="en-US" dirty="0" smtClean="0"/>
              <a:t>with bullets</a:t>
            </a:r>
            <a:endParaRPr lang="en-US" dirty="0"/>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a:t>
            </a:r>
            <a:r>
              <a:rPr lang="en-US" dirty="0" smtClean="0"/>
              <a:t>one: </a:t>
            </a:r>
            <a:r>
              <a:rPr lang="en-US" dirty="0"/>
              <a:t>size </a:t>
            </a:r>
            <a:r>
              <a:rPr lang="en-US" dirty="0" smtClean="0"/>
              <a:t>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a:t>
            </a:r>
            <a:r>
              <a:rPr lang="en-US" dirty="0" smtClean="0"/>
              <a:t>two: </a:t>
            </a:r>
            <a:r>
              <a:rPr lang="en-US" dirty="0"/>
              <a:t>size </a:t>
            </a:r>
            <a:r>
              <a:rPr lang="en-US" dirty="0" smtClean="0"/>
              <a:t>28 </a:t>
            </a:r>
            <a:r>
              <a:rPr lang="en-US" dirty="0" err="1" smtClean="0"/>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a:t>
            </a:r>
            <a:r>
              <a:rPr lang="en-US" dirty="0" smtClean="0"/>
              <a:t>three: </a:t>
            </a:r>
            <a:r>
              <a:rPr lang="en-US" dirty="0"/>
              <a:t>size </a:t>
            </a:r>
            <a:r>
              <a:rPr lang="en-US" dirty="0" smtClean="0"/>
              <a:t>28 </a:t>
            </a:r>
            <a:r>
              <a:rPr lang="en-US" dirty="0" err="1" smtClean="0"/>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a:t>
            </a:r>
            <a:r>
              <a:rPr lang="en-US" dirty="0" smtClean="0"/>
              <a:t>subtopics</a:t>
            </a:r>
            <a:endParaRPr lang="en-US" dirty="0"/>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smtClean="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smtClean="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or </a:t>
            </a:r>
            <a:r>
              <a:rPr lang="en-US" sz="2400" i="1" dirty="0" smtClean="0">
                <a:gradFill>
                  <a:gsLst>
                    <a:gs pos="0">
                      <a:srgbClr val="FFFFFF"/>
                    </a:gs>
                    <a:gs pos="100000">
                      <a:srgbClr val="FFFFFF"/>
                    </a:gs>
                  </a:gsLst>
                  <a:lin ang="5400000" scaled="0"/>
                </a:gradFill>
                <a:ea typeface="Segoe UI" pitchFamily="34" charset="0"/>
                <a:cs typeface="Segoe UI" pitchFamily="34" charset="0"/>
              </a:rPr>
              <a:t>Alt-Shift-</a:t>
            </a:r>
            <a:r>
              <a:rPr lang="en-US" sz="2400" i="1" dirty="0" err="1" smtClean="0">
                <a:gradFill>
                  <a:gsLst>
                    <a:gs pos="0">
                      <a:srgbClr val="FFFFFF"/>
                    </a:gs>
                    <a:gs pos="100000">
                      <a:srgbClr val="FFFFFF"/>
                    </a:gs>
                  </a:gsLst>
                  <a:lin ang="5400000" scaled="0"/>
                </a:gradFill>
                <a:ea typeface="Segoe UI" pitchFamily="34" charset="0"/>
                <a:cs typeface="Segoe UI" pitchFamily="34" charset="0"/>
              </a:rPr>
              <a:t>RightArrow</a:t>
            </a:r>
            <a:r>
              <a:rPr lang="en-US" sz="2400" dirty="0" smtClean="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smtClean="0">
                <a:gradFill>
                  <a:gsLst>
                    <a:gs pos="1250">
                      <a:srgbClr val="505050"/>
                    </a:gs>
                    <a:gs pos="100000">
                      <a:srgbClr val="505050"/>
                    </a:gs>
                  </a:gsLst>
                  <a:lin ang="5400000" scaled="0"/>
                </a:gradFill>
              </a:rPr>
              <a:t>As mentioned before, avoid slides with nothing but bullets</a:t>
            </a:r>
          </a:p>
          <a:p>
            <a:pPr lvl="0">
              <a:spcBef>
                <a:spcPts val="1200"/>
              </a:spcBef>
            </a:pPr>
            <a:r>
              <a:rPr lang="en-US" dirty="0" smtClean="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smtClean="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a:t>
            </a:r>
            <a:r>
              <a:rPr lang="en-US" dirty="0" smtClean="0">
                <a:gradFill>
                  <a:gsLst>
                    <a:gs pos="1250">
                      <a:srgbClr val="505050"/>
                    </a:gs>
                    <a:gs pos="100000">
                      <a:srgbClr val="505050"/>
                    </a:gs>
                  </a:gsLst>
                  <a:lin ang="5400000" scaled="0"/>
                </a:gradFill>
              </a:rPr>
              <a:t>- Do not use the following:</a:t>
            </a:r>
          </a:p>
          <a:p>
            <a:pPr lvl="1">
              <a:spcBef>
                <a:spcPts val="1200"/>
              </a:spcBef>
            </a:pPr>
            <a:r>
              <a:rPr lang="en-US" dirty="0" smtClean="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smtClean="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r>
              <a:rPr lang="en-US" dirty="0" smtClean="0">
                <a:gradFill>
                  <a:gsLst>
                    <a:gs pos="1250">
                      <a:srgbClr val="505050"/>
                    </a:gs>
                    <a:gs pos="100000">
                      <a:srgbClr val="505050"/>
                    </a:gs>
                  </a:gsLst>
                  <a:lin ang="5400000" scaled="0"/>
                </a:gradFill>
              </a:rPr>
              <a:t>.</a:t>
            </a:r>
            <a:endParaRPr lang="en-US" dirty="0">
              <a:gradFill>
                <a:gsLst>
                  <a:gs pos="1250">
                    <a:srgbClr val="505050"/>
                  </a:gs>
                  <a:gs pos="100000">
                    <a:srgbClr val="505050"/>
                  </a:gs>
                </a:gsLst>
                <a:lin ang="5400000" scaled="0"/>
              </a:gradFill>
            </a:endParaRP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06836" y="303516"/>
            <a:ext cx="12238038" cy="2034403"/>
          </a:xfrm>
          <a:prstGeom prst="rect">
            <a:avLst/>
          </a:prstGeom>
          <a:noFill/>
        </p:spPr>
        <p:txBody>
          <a:bodyPr wrap="square" lIns="182880" tIns="146304" rIns="182880" bIns="146304" rtlCol="0">
            <a:spAutoFit/>
          </a:bodyPr>
          <a:lstStyle/>
          <a:p>
            <a:pPr algn="ctr">
              <a:lnSpc>
                <a:spcPct val="90000"/>
              </a:lnSpc>
              <a:spcAft>
                <a:spcPts val="600"/>
              </a:spcAft>
            </a:pPr>
            <a:r>
              <a:rPr lang="en-US" sz="6000" dirty="0" smtClean="0">
                <a:solidFill>
                  <a:srgbClr val="002050"/>
                </a:solidFill>
                <a:latin typeface="Consolas" panose="020B0609020204030204" pitchFamily="49" charset="0"/>
              </a:rPr>
              <a:t>When should you</a:t>
            </a:r>
          </a:p>
          <a:p>
            <a:pPr algn="ctr">
              <a:lnSpc>
                <a:spcPct val="90000"/>
              </a:lnSpc>
              <a:spcAft>
                <a:spcPts val="600"/>
              </a:spcAft>
            </a:pPr>
            <a:r>
              <a:rPr lang="en-US" sz="6000" dirty="0" smtClean="0">
                <a:solidFill>
                  <a:srgbClr val="002050"/>
                </a:solidFill>
                <a:latin typeface="Consolas" panose="020B0609020204030204" pitchFamily="49" charset="0"/>
              </a:rPr>
              <a:t>use headers?</a:t>
            </a:r>
          </a:p>
        </p:txBody>
      </p:sp>
      <p:sp>
        <p:nvSpPr>
          <p:cNvPr id="5" name="TextBox 4"/>
          <p:cNvSpPr txBox="1"/>
          <p:nvPr/>
        </p:nvSpPr>
        <p:spPr>
          <a:xfrm flipH="1">
            <a:off x="3893159" y="2398223"/>
            <a:ext cx="464819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Identify a header or title</a:t>
            </a:r>
          </a:p>
        </p:txBody>
      </p:sp>
      <p:sp>
        <p:nvSpPr>
          <p:cNvPr id="7" name="TextBox 6"/>
          <p:cNvSpPr txBox="1"/>
          <p:nvPr/>
        </p:nvSpPr>
        <p:spPr>
          <a:xfrm flipH="1">
            <a:off x="3893159" y="3544653"/>
            <a:ext cx="464819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Label sections</a:t>
            </a:r>
          </a:p>
        </p:txBody>
      </p:sp>
      <p:sp>
        <p:nvSpPr>
          <p:cNvPr id="8" name="TextBox 7"/>
          <p:cNvSpPr txBox="1"/>
          <p:nvPr/>
        </p:nvSpPr>
        <p:spPr>
          <a:xfrm flipH="1">
            <a:off x="3901756" y="4504916"/>
            <a:ext cx="464819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Make content stand out</a:t>
            </a:r>
          </a:p>
        </p:txBody>
      </p:sp>
    </p:spTree>
    <p:extLst>
      <p:ext uri="{BB962C8B-B14F-4D97-AF65-F5344CB8AC3E}">
        <p14:creationId xmlns:p14="http://schemas.microsoft.com/office/powerpoint/2010/main" val="440968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layout with bulleted text</a:t>
            </a:r>
            <a:endParaRPr lang="en-US" dirty="0"/>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a:t>
            </a:r>
            <a:r>
              <a:rPr lang="en-US" dirty="0" smtClean="0">
                <a:gradFill>
                  <a:gsLst>
                    <a:gs pos="1250">
                      <a:srgbClr val="505050"/>
                    </a:gs>
                    <a:gs pos="100000">
                      <a:srgbClr val="505050"/>
                    </a:gs>
                  </a:gsLst>
                  <a:lin ang="5400000" scaled="0"/>
                </a:gradFill>
              </a:rPr>
              <a:t>issues.</a:t>
            </a:r>
          </a:p>
          <a:p>
            <a:pPr lvl="1">
              <a:spcBef>
                <a:spcPts val="1200"/>
              </a:spcBef>
            </a:pPr>
            <a:r>
              <a:rPr lang="en-US" dirty="0" smtClean="0">
                <a:gradFill>
                  <a:gsLst>
                    <a:gs pos="1250">
                      <a:srgbClr val="505050"/>
                    </a:gs>
                    <a:gs pos="100000">
                      <a:srgbClr val="505050"/>
                    </a:gs>
                  </a:gsLst>
                  <a:lin ang="5400000" scaled="0"/>
                </a:gradFill>
              </a:rPr>
              <a:t>There are images at the end of this deck that are guaranteed safe to use.</a:t>
            </a:r>
            <a:endParaRPr lang="en-US" dirty="0">
              <a:gradFill>
                <a:gsLst>
                  <a:gs pos="1250">
                    <a:srgbClr val="505050"/>
                  </a:gs>
                  <a:gs pos="100000">
                    <a:srgbClr val="505050"/>
                  </a:gs>
                </a:gsLst>
                <a:lin ang="5400000" scaled="0"/>
              </a:gradFill>
            </a:endParaRP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layout for list with graphics</a:t>
            </a:r>
            <a:endParaRPr lang="en-US" dirty="0"/>
          </a:p>
        </p:txBody>
      </p:sp>
      <p:sp>
        <p:nvSpPr>
          <p:cNvPr id="3" name="Text Placeholder 2"/>
          <p:cNvSpPr>
            <a:spLocks noGrp="1"/>
          </p:cNvSpPr>
          <p:nvPr>
            <p:ph type="body" sz="quarter" idx="10"/>
          </p:nvPr>
        </p:nvSpPr>
        <p:spPr/>
        <p:txBody>
          <a:bodyPr/>
          <a:lstStyle/>
          <a:p>
            <a:r>
              <a:rPr lang="en-US" dirty="0" smtClean="0"/>
              <a:t>Perfect for instructions with just a few steps</a:t>
            </a:r>
            <a:endParaRPr lang="en-US" dirty="0"/>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1</a:t>
            </a:r>
            <a:r>
              <a:rPr lang="en-US" sz="1600" b="1" dirty="0">
                <a:solidFill>
                  <a:srgbClr val="0072C6"/>
                </a:solidFill>
              </a:rPr>
              <a:t>:</a:t>
            </a:r>
            <a:r>
              <a:rPr lang="en-US" sz="1600" b="1" dirty="0">
                <a:solidFill>
                  <a:schemeClr val="tx2"/>
                </a:solidFill>
              </a:rPr>
              <a:t> </a:t>
            </a:r>
            <a:r>
              <a:rPr lang="en-US" sz="1600" dirty="0" smtClean="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2:</a:t>
            </a:r>
            <a:r>
              <a:rPr lang="en-US" sz="1600" b="1" dirty="0" smtClean="0">
                <a:solidFill>
                  <a:schemeClr val="tx2"/>
                </a:solidFill>
              </a:rPr>
              <a:t> </a:t>
            </a:r>
            <a:r>
              <a:rPr lang="en-US" sz="1600" dirty="0" smtClean="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3:</a:t>
            </a:r>
            <a:r>
              <a:rPr lang="en-US" sz="1600" b="1" dirty="0" smtClean="0">
                <a:solidFill>
                  <a:schemeClr val="tx2"/>
                </a:solidFill>
              </a:rPr>
              <a:t> </a:t>
            </a:r>
            <a:r>
              <a:rPr lang="en-US" sz="1600" dirty="0" smtClean="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grid of data points</a:t>
            </a:r>
            <a:endParaRPr lang="en-US" dirty="0"/>
          </a:p>
        </p:txBody>
      </p:sp>
      <p:sp>
        <p:nvSpPr>
          <p:cNvPr id="3" name="Text Placeholder 2"/>
          <p:cNvSpPr>
            <a:spLocks noGrp="1"/>
          </p:cNvSpPr>
          <p:nvPr>
            <p:ph type="body" sz="quarter" idx="10"/>
          </p:nvPr>
        </p:nvSpPr>
        <p:spPr/>
        <p:txBody>
          <a:bodyPr/>
          <a:lstStyle/>
          <a:p>
            <a:r>
              <a:rPr lang="en-US" dirty="0" smtClean="0"/>
              <a:t>Check out the cool tips inline!</a:t>
            </a:r>
            <a:endParaRPr lang="en-US" dirty="0"/>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47%</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2 Tips</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3,000</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1400" dirty="0" err="1" smtClean="0">
                <a:gradFill>
                  <a:gsLst>
                    <a:gs pos="0">
                      <a:srgbClr val="FFFFFF"/>
                    </a:gs>
                    <a:gs pos="100000">
                      <a:srgbClr val="FFFFFF"/>
                    </a:gs>
                  </a:gsLst>
                  <a:lin ang="5400000" scaled="0"/>
                </a:gradFill>
                <a:ea typeface="Segoe UI" pitchFamily="34" charset="0"/>
                <a:cs typeface="Segoe UI" pitchFamily="34" charset="0"/>
              </a:rPr>
              <a:t>Lorem</a:t>
            </a:r>
            <a:r>
              <a:rPr lang="en-US" sz="1400" dirty="0" smtClean="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3 Tips</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smtClean="0">
                <a:gradFill>
                  <a:gsLst>
                    <a:gs pos="0">
                      <a:srgbClr val="FFFFFF"/>
                    </a:gs>
                    <a:gs pos="100000">
                      <a:srgbClr val="FFFFFF"/>
                    </a:gs>
                  </a:gsLst>
                  <a:lin ang="5400000" scaled="0"/>
                </a:gradFill>
                <a:ea typeface="Segoe UI" pitchFamily="34" charset="0"/>
                <a:cs typeface="Segoe UI" pitchFamily="34" charset="0"/>
              </a:rPr>
              <a:t>DO NOT</a:t>
            </a:r>
            <a:r>
              <a:rPr lang="en-US" sz="1400" dirty="0" smtClean="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smtClean="0"/>
              <a:t>“This slide can be used to dress up a pull quote or key statistic. Text should be styled as 28pt Segoe UI Light. Reference should be styled as 24pt Segoe UI Regular. Text must be left as black to align to Microsoft’s accessibility standards.”</a:t>
            </a:r>
            <a:br>
              <a:rPr lang="en-US" dirty="0" smtClean="0"/>
            </a:br>
            <a:r>
              <a:rPr lang="en-US" dirty="0"/>
              <a:t/>
            </a:r>
            <a:br>
              <a:rPr lang="en-US" dirty="0"/>
            </a:br>
            <a:r>
              <a:rPr lang="en-US" sz="2400" dirty="0" err="1" smtClean="0">
                <a:latin typeface="+mn-lt"/>
              </a:rPr>
              <a:t>Firstname</a:t>
            </a:r>
            <a:r>
              <a:rPr lang="en-US" sz="2400" dirty="0" smtClean="0">
                <a:latin typeface="+mn-lt"/>
              </a:rPr>
              <a:t> </a:t>
            </a:r>
            <a:r>
              <a:rPr lang="en-US" sz="2400" dirty="0" err="1" smtClean="0">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r>
              <a:rPr lang="en-US" dirty="0">
                <a:solidFill>
                  <a:srgbClr val="505050">
                    <a:lumMod val="50000"/>
                  </a:srgbClr>
                </a:solidFill>
              </a:rPr>
              <a:t/>
            </a: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name</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smtClean="0"/>
              <a:t>This slide layout uses Consolas</a:t>
            </a:r>
          </a:p>
          <a:p>
            <a:r>
              <a:rPr lang="en-US" b="1" dirty="0" smtClean="0"/>
              <a:t>Tips:</a:t>
            </a:r>
          </a:p>
          <a:p>
            <a:r>
              <a:rPr lang="en-US" dirty="0" smtClean="0"/>
              <a:t>Copy and paste from Visual Studio, keeping formatting, to include color coding</a:t>
            </a:r>
          </a:p>
          <a:p>
            <a:endParaRPr lang="en-US" dirty="0" smtClean="0"/>
          </a:p>
          <a:p>
            <a:r>
              <a:rPr lang="en-US" dirty="0" smtClean="0"/>
              <a:t>To disable reformatting of quotes - " and '</a:t>
            </a:r>
          </a:p>
          <a:p>
            <a:pPr lvl="1"/>
            <a:r>
              <a:rPr lang="en-US" dirty="0" smtClean="0"/>
              <a:t>In PowerPoint, click </a:t>
            </a:r>
            <a:r>
              <a:rPr lang="en-US" b="1" dirty="0" smtClean="0"/>
              <a:t>File</a:t>
            </a:r>
            <a:r>
              <a:rPr lang="en-US" dirty="0" smtClean="0"/>
              <a:t> &gt; </a:t>
            </a:r>
            <a:r>
              <a:rPr lang="en-US" b="1" dirty="0" smtClean="0"/>
              <a:t>Options</a:t>
            </a:r>
          </a:p>
          <a:p>
            <a:pPr lvl="1"/>
            <a:r>
              <a:rPr lang="en-US" dirty="0" smtClean="0"/>
              <a:t>Choose </a:t>
            </a:r>
            <a:r>
              <a:rPr lang="en-US" b="1" dirty="0" smtClean="0"/>
              <a:t>Proofing</a:t>
            </a:r>
            <a:r>
              <a:rPr lang="en-US" dirty="0" smtClean="0"/>
              <a:t> &gt; </a:t>
            </a:r>
            <a:r>
              <a:rPr lang="en-US" b="1" dirty="0" smtClean="0"/>
              <a:t>Autocorrect Options</a:t>
            </a:r>
          </a:p>
          <a:p>
            <a:pPr lvl="1"/>
            <a:r>
              <a:rPr lang="en-US" dirty="0" smtClean="0"/>
              <a:t>Remove the check from </a:t>
            </a:r>
            <a:r>
              <a:rPr lang="en-US" b="1" dirty="0" smtClean="0"/>
              <a:t>"Straight quotes" with "Smart quotes"</a:t>
            </a:r>
          </a:p>
          <a:p>
            <a:endParaRPr lang="en-US" b="1" dirty="0"/>
          </a:p>
          <a:p>
            <a:r>
              <a:rPr lang="en-US" dirty="0" smtClean="0"/>
              <a:t>Consider using </a:t>
            </a:r>
            <a:r>
              <a:rPr lang="en-US" b="1" dirty="0" smtClean="0"/>
              <a:t>Code Presenter Pro</a:t>
            </a:r>
            <a:r>
              <a:rPr lang="en-US" dirty="0" smtClean="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editable pie chart graphics</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editable bar chart graphic</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smtClean="0"/>
              <a:t>Text goes</a:t>
            </a:r>
            <a:br>
              <a:rPr lang="en-US" smtClean="0"/>
            </a:br>
            <a:r>
              <a:rPr lang="en-US" smtClean="0"/>
              <a:t>here</a:t>
            </a:r>
            <a:endParaRPr lang="en-US" dirty="0"/>
          </a:p>
        </p:txBody>
      </p:sp>
      <p:sp>
        <p:nvSpPr>
          <p:cNvPr id="3" name="Text Placeholder 2"/>
          <p:cNvSpPr>
            <a:spLocks noGrp="1"/>
          </p:cNvSpPr>
          <p:nvPr>
            <p:ph type="body" sz="quarter" idx="18"/>
          </p:nvPr>
        </p:nvSpPr>
        <p:spPr/>
        <p:txBody>
          <a:bodyPr/>
          <a:lstStyle/>
          <a:p>
            <a:r>
              <a:rPr lang="en-US" smtClean="0"/>
              <a:t>Text goes</a:t>
            </a:r>
            <a:br>
              <a:rPr lang="en-US" smtClean="0"/>
            </a:br>
            <a:r>
              <a:rPr lang="en-US" smtClean="0"/>
              <a:t>here</a:t>
            </a:r>
            <a:endParaRPr lang="en-US" dirty="0"/>
          </a:p>
        </p:txBody>
      </p:sp>
      <p:sp>
        <p:nvSpPr>
          <p:cNvPr id="4" name="Text Placeholder 3"/>
          <p:cNvSpPr>
            <a:spLocks noGrp="1"/>
          </p:cNvSpPr>
          <p:nvPr>
            <p:ph type="body" sz="quarter" idx="19"/>
          </p:nvPr>
        </p:nvSpPr>
        <p:spPr/>
        <p:txBody>
          <a:bodyPr/>
          <a:lstStyle/>
          <a:p>
            <a:r>
              <a:rPr lang="en-US" smtClean="0"/>
              <a:t>Text goes</a:t>
            </a:r>
            <a:br>
              <a:rPr lang="en-US" smtClean="0"/>
            </a:br>
            <a:r>
              <a:rPr lang="en-US" smtClean="0"/>
              <a:t>here</a:t>
            </a:r>
            <a:endParaRPr lang="en-US" dirty="0"/>
          </a:p>
        </p:txBody>
      </p:sp>
      <p:sp>
        <p:nvSpPr>
          <p:cNvPr id="5" name="Title 4"/>
          <p:cNvSpPr>
            <a:spLocks noGrp="1"/>
          </p:cNvSpPr>
          <p:nvPr>
            <p:ph type="title"/>
          </p:nvPr>
        </p:nvSpPr>
        <p:spPr/>
        <p:txBody>
          <a:bodyPr/>
          <a:lstStyle/>
          <a:p>
            <a:r>
              <a:rPr lang="en-US" smtClean="0"/>
              <a:t>Text layout for with content boxes</a:t>
            </a:r>
            <a:endParaRPr lang="en-US" dirty="0"/>
          </a:p>
        </p:txBody>
      </p:sp>
      <p:sp>
        <p:nvSpPr>
          <p:cNvPr id="6" name="Text Placeholder 5"/>
          <p:cNvSpPr>
            <a:spLocks noGrp="1"/>
          </p:cNvSpPr>
          <p:nvPr>
            <p:ph type="body" sz="quarter" idx="10"/>
          </p:nvPr>
        </p:nvSpPr>
        <p:spPr/>
        <p:txBody>
          <a:bodyPr/>
          <a:lstStyle/>
          <a:p>
            <a:r>
              <a:rPr lang="en-US" smtClean="0"/>
              <a:t>Subhead goes here</a:t>
            </a:r>
            <a:endParaRPr lang="en-US" dirty="0"/>
          </a:p>
        </p:txBody>
      </p:sp>
      <p:sp>
        <p:nvSpPr>
          <p:cNvPr id="7" name="Text Placeholder 6"/>
          <p:cNvSpPr>
            <a:spLocks noGrp="1"/>
          </p:cNvSpPr>
          <p:nvPr>
            <p:ph type="body" sz="quarter" idx="20"/>
          </p:nvPr>
        </p:nvSpPr>
        <p:spPr/>
        <p:txBody>
          <a:bodyPr/>
          <a:lstStyle/>
          <a:p>
            <a:r>
              <a:rPr lang="en-US" smtClean="0"/>
              <a:t>Text goes</a:t>
            </a:r>
            <a:br>
              <a:rPr lang="en-US" smtClean="0"/>
            </a:br>
            <a:r>
              <a:rPr lang="en-US" smtClean="0"/>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06836" y="303516"/>
            <a:ext cx="12238038"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smtClean="0">
                <a:solidFill>
                  <a:srgbClr val="002050"/>
                </a:solidFill>
                <a:latin typeface="Consolas" panose="020B0609020204030204" pitchFamily="49" charset="0"/>
              </a:rPr>
              <a:t>Last notes</a:t>
            </a:r>
          </a:p>
        </p:txBody>
      </p:sp>
      <p:sp>
        <p:nvSpPr>
          <p:cNvPr id="5" name="TextBox 4"/>
          <p:cNvSpPr txBox="1"/>
          <p:nvPr/>
        </p:nvSpPr>
        <p:spPr>
          <a:xfrm flipH="1">
            <a:off x="2873055" y="2412199"/>
            <a:ext cx="67056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Headers always create a new line</a:t>
            </a:r>
          </a:p>
        </p:txBody>
      </p:sp>
      <p:sp>
        <p:nvSpPr>
          <p:cNvPr id="7" name="TextBox 6"/>
          <p:cNvSpPr txBox="1"/>
          <p:nvPr/>
        </p:nvSpPr>
        <p:spPr>
          <a:xfrm flipH="1">
            <a:off x="2713033" y="3544653"/>
            <a:ext cx="7010403"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Always have an open and a close tag</a:t>
            </a:r>
          </a:p>
        </p:txBody>
      </p:sp>
      <p:sp>
        <p:nvSpPr>
          <p:cNvPr id="8" name="TextBox 7"/>
          <p:cNvSpPr txBox="1"/>
          <p:nvPr/>
        </p:nvSpPr>
        <p:spPr>
          <a:xfrm flipH="1">
            <a:off x="3901756" y="4504916"/>
            <a:ext cx="464819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latin typeface="Consolas" panose="020B0609020204030204" pitchFamily="49" charset="0"/>
              </a:rPr>
              <a:t>&lt;h2&gt;Hello, world!&lt;/h2&gt;</a:t>
            </a:r>
          </a:p>
        </p:txBody>
      </p:sp>
    </p:spTree>
    <p:extLst>
      <p:ext uri="{BB962C8B-B14F-4D97-AF65-F5344CB8AC3E}">
        <p14:creationId xmlns:p14="http://schemas.microsoft.com/office/powerpoint/2010/main" val="91412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layout for tables and charts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smtClean="0"/>
              <a:t>Three column layout with graphics</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Size 16 </a:t>
            </a:r>
            <a:r>
              <a:rPr lang="en-US" sz="1600" b="1" dirty="0" err="1" smtClean="0">
                <a:solidFill>
                  <a:srgbClr val="0072C6"/>
                </a:solidFill>
              </a:rPr>
              <a:t>pt</a:t>
            </a:r>
            <a:r>
              <a:rPr lang="en-US" sz="1600" b="1" dirty="0" smtClean="0">
                <a:solidFill>
                  <a:srgbClr val="0072C6"/>
                </a:solidFill>
              </a:rPr>
              <a:t> bold for lead-in statement. </a:t>
            </a:r>
          </a:p>
          <a:p>
            <a:pPr>
              <a:spcAft>
                <a:spcPts val="600"/>
              </a:spcAft>
            </a:pPr>
            <a:r>
              <a:rPr lang="en-US" sz="1600" dirty="0" smtClean="0">
                <a:gradFill>
                  <a:gsLst>
                    <a:gs pos="2917">
                      <a:schemeClr val="tx1"/>
                    </a:gs>
                    <a:gs pos="30000">
                      <a:schemeClr val="tx1"/>
                    </a:gs>
                  </a:gsLst>
                  <a:lin ang="5400000" scaled="0"/>
                </a:gradFill>
              </a:rPr>
              <a:t>Size 16 </a:t>
            </a:r>
            <a:r>
              <a:rPr lang="en-US" sz="1600" dirty="0" err="1" smtClean="0">
                <a:gradFill>
                  <a:gsLst>
                    <a:gs pos="2917">
                      <a:schemeClr val="tx1"/>
                    </a:gs>
                    <a:gs pos="30000">
                      <a:schemeClr val="tx1"/>
                    </a:gs>
                  </a:gsLst>
                  <a:lin ang="5400000" scaled="0"/>
                </a:gradFill>
              </a:rPr>
              <a:t>pt</a:t>
            </a:r>
            <a:r>
              <a:rPr lang="en-US" sz="1600" dirty="0" smtClean="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endParaRPr lang="en-US" sz="1600" dirty="0">
              <a:gradFill>
                <a:gsLst>
                  <a:gs pos="2917">
                    <a:schemeClr val="tx1"/>
                  </a:gs>
                  <a:gs pos="30000">
                    <a:schemeClr val="tx1"/>
                  </a:gs>
                </a:gsLst>
                <a:lin ang="5400000" scaled="0"/>
              </a:gradFill>
            </a:endParaRP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a:t>
            </a:r>
            <a:r>
              <a:rPr lang="en-US" sz="1600" b="1" dirty="0" smtClean="0">
                <a:solidFill>
                  <a:srgbClr val="0072C6"/>
                </a:solidFill>
              </a:rPr>
              <a:t>16 </a:t>
            </a:r>
            <a:r>
              <a:rPr lang="en-US" sz="1600" b="1" dirty="0" err="1" smtClean="0">
                <a:solidFill>
                  <a:srgbClr val="0072C6"/>
                </a:solidFill>
              </a:rPr>
              <a:t>pt</a:t>
            </a:r>
            <a:r>
              <a:rPr lang="en-US" sz="1600" b="1" dirty="0" smtClean="0">
                <a:solidFill>
                  <a:srgbClr val="0072C6"/>
                </a:solidFill>
              </a:rPr>
              <a:t> </a:t>
            </a:r>
            <a:r>
              <a:rPr lang="en-US" sz="1600" b="1" dirty="0">
                <a:solidFill>
                  <a:srgbClr val="0072C6"/>
                </a:solidFill>
              </a:rPr>
              <a:t>bold for lead-in statement. </a:t>
            </a:r>
          </a:p>
          <a:p>
            <a:pPr lvl="0">
              <a:spcAft>
                <a:spcPts val="600"/>
              </a:spcAft>
            </a:pPr>
            <a:r>
              <a:rPr lang="en-US" sz="1600" dirty="0">
                <a:gradFill>
                  <a:gsLst>
                    <a:gs pos="2917">
                      <a:srgbClr val="505050"/>
                    </a:gs>
                    <a:gs pos="30000">
                      <a:srgbClr val="505050"/>
                    </a:gs>
                  </a:gsLst>
                  <a:lin ang="5400000" scaled="0"/>
                </a:gradFill>
              </a:rPr>
              <a:t>Size </a:t>
            </a:r>
            <a:r>
              <a:rPr lang="en-US" sz="1600" dirty="0" smtClean="0">
                <a:gradFill>
                  <a:gsLst>
                    <a:gs pos="2917">
                      <a:srgbClr val="505050"/>
                    </a:gs>
                    <a:gs pos="30000">
                      <a:srgbClr val="505050"/>
                    </a:gs>
                  </a:gsLst>
                  <a:lin ang="5400000" scaled="0"/>
                </a:gradFill>
              </a:rPr>
              <a:t>16 </a:t>
            </a:r>
            <a:r>
              <a:rPr lang="en-US" sz="1600" dirty="0" err="1" smtClean="0">
                <a:gradFill>
                  <a:gsLst>
                    <a:gs pos="2917">
                      <a:srgbClr val="505050"/>
                    </a:gs>
                    <a:gs pos="30000">
                      <a:srgbClr val="505050"/>
                    </a:gs>
                  </a:gsLst>
                  <a:lin ang="5400000" scaled="0"/>
                </a:gradFill>
              </a:rPr>
              <a:t>pt</a:t>
            </a:r>
            <a:r>
              <a:rPr lang="en-US" sz="1600" dirty="0" smtClean="0">
                <a:gradFill>
                  <a:gsLst>
                    <a:gs pos="2917">
                      <a:srgbClr val="505050"/>
                    </a:gs>
                    <a:gs pos="30000">
                      <a:srgbClr val="505050"/>
                    </a:gs>
                  </a:gsLst>
                  <a:lin ang="5400000" scaled="0"/>
                </a:gradFill>
              </a:rPr>
              <a:t> </a:t>
            </a:r>
            <a:r>
              <a:rPr lang="en-US" sz="1600" dirty="0">
                <a:gradFill>
                  <a:gsLst>
                    <a:gs pos="2917">
                      <a:srgbClr val="505050"/>
                    </a:gs>
                    <a:gs pos="30000">
                      <a:srgbClr val="505050"/>
                    </a:gs>
                  </a:gsLst>
                  <a:lin ang="5400000" scaled="0"/>
                </a:gradFill>
              </a:rPr>
              <a:t>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a:t>
            </a:r>
            <a:r>
              <a:rPr lang="en-US" sz="1600" b="1" dirty="0" smtClean="0">
                <a:solidFill>
                  <a:srgbClr val="0072C6"/>
                </a:solidFill>
              </a:rPr>
              <a:t>16 </a:t>
            </a:r>
            <a:r>
              <a:rPr lang="en-US" sz="1600" b="1" dirty="0" err="1" smtClean="0">
                <a:solidFill>
                  <a:srgbClr val="0072C6"/>
                </a:solidFill>
              </a:rPr>
              <a:t>pt</a:t>
            </a:r>
            <a:r>
              <a:rPr lang="en-US" sz="1600" b="1" dirty="0" smtClean="0">
                <a:solidFill>
                  <a:srgbClr val="0072C6"/>
                </a:solidFill>
              </a:rPr>
              <a:t> </a:t>
            </a:r>
            <a:r>
              <a:rPr lang="en-US" sz="1600" b="1" dirty="0">
                <a:solidFill>
                  <a:srgbClr val="0072C6"/>
                </a:solidFill>
              </a:rPr>
              <a:t>bold for lead-in statement. </a:t>
            </a:r>
          </a:p>
          <a:p>
            <a:pPr lvl="0">
              <a:spcAft>
                <a:spcPts val="600"/>
              </a:spcAft>
            </a:pPr>
            <a:r>
              <a:rPr lang="en-US" sz="1600" dirty="0">
                <a:gradFill>
                  <a:gsLst>
                    <a:gs pos="2917">
                      <a:srgbClr val="505050"/>
                    </a:gs>
                    <a:gs pos="30000">
                      <a:srgbClr val="505050"/>
                    </a:gs>
                  </a:gsLst>
                  <a:lin ang="5400000" scaled="0"/>
                </a:gradFill>
              </a:rPr>
              <a:t>Size </a:t>
            </a:r>
            <a:r>
              <a:rPr lang="en-US" sz="1600" dirty="0" smtClean="0">
                <a:gradFill>
                  <a:gsLst>
                    <a:gs pos="2917">
                      <a:srgbClr val="505050"/>
                    </a:gs>
                    <a:gs pos="30000">
                      <a:srgbClr val="505050"/>
                    </a:gs>
                  </a:gsLst>
                  <a:lin ang="5400000" scaled="0"/>
                </a:gradFill>
              </a:rPr>
              <a:t>16 </a:t>
            </a:r>
            <a:r>
              <a:rPr lang="en-US" sz="1600" dirty="0" err="1" smtClean="0">
                <a:gradFill>
                  <a:gsLst>
                    <a:gs pos="2917">
                      <a:srgbClr val="505050"/>
                    </a:gs>
                    <a:gs pos="30000">
                      <a:srgbClr val="505050"/>
                    </a:gs>
                  </a:gsLst>
                  <a:lin ang="5400000" scaled="0"/>
                </a:gradFill>
              </a:rPr>
              <a:t>pt</a:t>
            </a:r>
            <a:r>
              <a:rPr lang="en-US" sz="1600" dirty="0" smtClean="0">
                <a:gradFill>
                  <a:gsLst>
                    <a:gs pos="2917">
                      <a:srgbClr val="505050"/>
                    </a:gs>
                    <a:gs pos="30000">
                      <a:srgbClr val="505050"/>
                    </a:gs>
                  </a:gsLst>
                  <a:lin ang="5400000" scaled="0"/>
                </a:gradFill>
              </a:rPr>
              <a:t> </a:t>
            </a:r>
            <a:r>
              <a:rPr lang="en-US" sz="1600" dirty="0">
                <a:gradFill>
                  <a:gsLst>
                    <a:gs pos="2917">
                      <a:srgbClr val="505050"/>
                    </a:gs>
                    <a:gs pos="30000">
                      <a:srgbClr val="505050"/>
                    </a:gs>
                  </a:gsLst>
                  <a:lin ang="5400000" scaled="0"/>
                </a:gradFill>
              </a:rPr>
              <a:t>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Art Resources</a:t>
            </a:r>
            <a:endParaRPr lang="en-US" dirty="0"/>
          </a:p>
        </p:txBody>
      </p:sp>
      <p:sp>
        <p:nvSpPr>
          <p:cNvPr id="3" name="Text Placeholder 2"/>
          <p:cNvSpPr>
            <a:spLocks noGrp="1"/>
          </p:cNvSpPr>
          <p:nvPr>
            <p:ph type="body" sz="quarter" idx="10"/>
          </p:nvPr>
        </p:nvSpPr>
        <p:spPr>
          <a:xfrm>
            <a:off x="365760" y="1371600"/>
            <a:ext cx="11704320" cy="1966692"/>
          </a:xfrm>
        </p:spPr>
        <p:txBody>
          <a:bodyPr/>
          <a:lstStyle/>
          <a:p>
            <a:r>
              <a:rPr lang="en-US" dirty="0" smtClean="0"/>
              <a:t>If you don't find a logo you like in this deck, here are two starting points:</a:t>
            </a:r>
          </a:p>
          <a:p>
            <a:endParaRPr lang="en-US" dirty="0"/>
          </a:p>
          <a:p>
            <a:r>
              <a:rPr lang="en-US" dirty="0" smtClean="0">
                <a:hlinkClick r:id="rId2"/>
              </a:rPr>
              <a:t>MLX Course Cover Art Library</a:t>
            </a:r>
            <a:endParaRPr lang="en-US" dirty="0" smtClean="0"/>
          </a:p>
          <a:p>
            <a:r>
              <a:rPr lang="en-US" dirty="0" smtClean="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smtClean="0"/>
              <a:t>Art resources</a:t>
            </a:r>
            <a:endParaRPr lang="en-US" dirty="0"/>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smtClean="0"/>
              <a:t>Art resources</a:t>
            </a:r>
            <a:endParaRPr lang="en-US" dirty="0"/>
          </a:p>
        </p:txBody>
      </p:sp>
    </p:spTree>
    <p:extLst>
      <p:ext uri="{BB962C8B-B14F-4D97-AF65-F5344CB8AC3E}">
        <p14:creationId xmlns:p14="http://schemas.microsoft.com/office/powerpoint/2010/main" val="350826661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NEXT: &lt;next slide title</a:t>
            </a:r>
            <a:r>
              <a:rPr lang="en-US" dirty="0" smtClean="0"/>
              <a:t>&gt;</a:t>
            </a:r>
            <a:endParaRPr lang="en-US" dirty="0"/>
          </a:p>
        </p:txBody>
      </p:sp>
      <p:sp>
        <p:nvSpPr>
          <p:cNvPr id="4" name="Title 3"/>
          <p:cNvSpPr>
            <a:spLocks noGrp="1"/>
          </p:cNvSpPr>
          <p:nvPr>
            <p:ph type="title"/>
          </p:nvPr>
        </p:nvSpPr>
        <p:spPr/>
        <p:txBody>
          <a:bodyPr/>
          <a:lstStyle/>
          <a:p>
            <a:r>
              <a:rPr lang="en-US" dirty="0" smtClean="0"/>
              <a:t>Notes (hidden)</a:t>
            </a:r>
            <a:endParaRPr lang="en-US" dirty="0"/>
          </a:p>
        </p:txBody>
      </p:sp>
    </p:spTree>
    <p:extLst>
      <p:ext uri="{BB962C8B-B14F-4D97-AF65-F5344CB8AC3E}">
        <p14:creationId xmlns:p14="http://schemas.microsoft.com/office/powerpoint/2010/main" val="389040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smtClean="0"/>
              <a:t>Headers</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20619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3901756" y="296862"/>
            <a:ext cx="4602481"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smtClean="0">
                <a:solidFill>
                  <a:srgbClr val="002050"/>
                </a:solidFill>
                <a:latin typeface="Consolas" panose="020B0609020204030204" pitchFamily="49" charset="0"/>
              </a:rPr>
              <a:t>Paragraphs</a:t>
            </a:r>
          </a:p>
        </p:txBody>
      </p:sp>
      <p:sp>
        <p:nvSpPr>
          <p:cNvPr id="5" name="TextBox 4"/>
          <p:cNvSpPr txBox="1"/>
          <p:nvPr/>
        </p:nvSpPr>
        <p:spPr>
          <a:xfrm flipH="1">
            <a:off x="3856040" y="1607059"/>
            <a:ext cx="4648198" cy="1258806"/>
          </a:xfrm>
          <a:prstGeom prst="rect">
            <a:avLst/>
          </a:prstGeom>
          <a:noFill/>
        </p:spPr>
        <p:txBody>
          <a:bodyPr wrap="square" lIns="182880" tIns="146304" rIns="182880" bIns="146304" rtlCol="0">
            <a:spAutoFit/>
          </a:bodyPr>
          <a:lstStyle/>
          <a:p>
            <a:pPr algn="ctr">
              <a:lnSpc>
                <a:spcPct val="90000"/>
              </a:lnSpc>
              <a:spcAft>
                <a:spcPts val="600"/>
              </a:spcAft>
            </a:pPr>
            <a:r>
              <a:rPr lang="en-US" sz="3200" dirty="0" smtClean="0">
                <a:solidFill>
                  <a:srgbClr val="0000FF"/>
                </a:solidFill>
              </a:rPr>
              <a:t>Just like it sounds</a:t>
            </a:r>
          </a:p>
          <a:p>
            <a:pPr algn="ctr">
              <a:lnSpc>
                <a:spcPct val="90000"/>
              </a:lnSpc>
              <a:spcAft>
                <a:spcPts val="600"/>
              </a:spcAft>
            </a:pPr>
            <a:r>
              <a:rPr lang="en-US" sz="3200" dirty="0" smtClean="0">
                <a:solidFill>
                  <a:srgbClr val="0000FF"/>
                </a:solidFill>
              </a:rPr>
              <a:t>It's a paragraph</a:t>
            </a:r>
          </a:p>
        </p:txBody>
      </p:sp>
      <p:sp>
        <p:nvSpPr>
          <p:cNvPr id="7" name="TextBox 6"/>
          <p:cNvSpPr txBox="1"/>
          <p:nvPr/>
        </p:nvSpPr>
        <p:spPr>
          <a:xfrm flipH="1">
            <a:off x="3894139" y="3116262"/>
            <a:ext cx="4648198" cy="2068259"/>
          </a:xfrm>
          <a:prstGeom prst="rect">
            <a:avLst/>
          </a:prstGeom>
          <a:noFill/>
        </p:spPr>
        <p:txBody>
          <a:bodyPr wrap="square" lIns="182880" tIns="146304" rIns="182880" bIns="146304" rtlCol="0">
            <a:spAutoFit/>
          </a:bodyPr>
          <a:lstStyle/>
          <a:p>
            <a:pPr algn="ctr">
              <a:lnSpc>
                <a:spcPct val="90000"/>
              </a:lnSpc>
              <a:spcAft>
                <a:spcPts val="600"/>
              </a:spcAft>
            </a:pPr>
            <a:r>
              <a:rPr lang="en-US" sz="3200" dirty="0" smtClean="0">
                <a:solidFill>
                  <a:srgbClr val="0000FF"/>
                </a:solidFill>
              </a:rPr>
              <a:t>Small space under the paragraph between this content and the next block</a:t>
            </a:r>
          </a:p>
        </p:txBody>
      </p:sp>
    </p:spTree>
    <p:extLst>
      <p:ext uri="{BB962C8B-B14F-4D97-AF65-F5344CB8AC3E}">
        <p14:creationId xmlns:p14="http://schemas.microsoft.com/office/powerpoint/2010/main" val="2960847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2217737" y="754062"/>
            <a:ext cx="8001002" cy="1258806"/>
          </a:xfrm>
          <a:prstGeom prst="rect">
            <a:avLst/>
          </a:prstGeom>
          <a:noFill/>
        </p:spPr>
        <p:txBody>
          <a:bodyPr wrap="squar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&lt;p&gt;This is a paragraph.&lt;/p&gt;</a:t>
            </a:r>
          </a:p>
          <a:p>
            <a:pPr algn="ctr">
              <a:lnSpc>
                <a:spcPct val="90000"/>
              </a:lnSpc>
              <a:spcAft>
                <a:spcPts val="600"/>
              </a:spcAft>
            </a:pPr>
            <a:r>
              <a:rPr lang="en-US" sz="3200" dirty="0">
                <a:solidFill>
                  <a:srgbClr val="0000FF"/>
                </a:solidFill>
                <a:latin typeface="Consolas" panose="020B0609020204030204" pitchFamily="49" charset="0"/>
              </a:rPr>
              <a:t>&lt;</a:t>
            </a:r>
            <a:r>
              <a:rPr lang="en-US" sz="3200" dirty="0" smtClean="0">
                <a:solidFill>
                  <a:srgbClr val="0000FF"/>
                </a:solidFill>
                <a:latin typeface="Consolas" panose="020B0609020204030204" pitchFamily="49" charset="0"/>
              </a:rPr>
              <a:t>p&gt;And another </a:t>
            </a:r>
            <a:r>
              <a:rPr lang="en-US" sz="3200" dirty="0">
                <a:solidFill>
                  <a:srgbClr val="0000FF"/>
                </a:solidFill>
                <a:latin typeface="Consolas" panose="020B0609020204030204" pitchFamily="49" charset="0"/>
              </a:rPr>
              <a:t>paragraph.&lt;/p</a:t>
            </a:r>
            <a:r>
              <a:rPr lang="en-US" sz="3200" dirty="0" smtClean="0">
                <a:solidFill>
                  <a:srgbClr val="0000FF"/>
                </a:solidFill>
                <a:latin typeface="Consolas" panose="020B0609020204030204" pitchFamily="49" charset="0"/>
              </a:rPr>
              <a:t>&gt;</a:t>
            </a:r>
            <a:endParaRPr lang="en-US" sz="3200" dirty="0">
              <a:solidFill>
                <a:srgbClr val="0000FF"/>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3017838" y="2796610"/>
            <a:ext cx="6448425" cy="2315705"/>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p14:cNvContentPartPr/>
              <p14:nvPr/>
            </p14:nvContentPartPr>
            <p14:xfrm>
              <a:off x="2171705" y="3286102"/>
              <a:ext cx="8250480" cy="3088800"/>
            </p14:xfrm>
          </p:contentPart>
        </mc:Choice>
        <mc:Fallback xmlns="">
          <p:pic>
            <p:nvPicPr>
              <p:cNvPr id="13" name="Ink 12"/>
              <p:cNvPicPr/>
              <p:nvPr/>
            </p:nvPicPr>
            <p:blipFill>
              <a:blip r:embed="rId4"/>
              <a:stretch>
                <a:fillRect/>
              </a:stretch>
            </p:blipFill>
            <p:spPr>
              <a:xfrm>
                <a:off x="2149745" y="3270982"/>
                <a:ext cx="8285760" cy="3129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p14:cNvContentPartPr/>
              <p14:nvPr/>
            </p14:nvContentPartPr>
            <p14:xfrm>
              <a:off x="1146785" y="3848422"/>
              <a:ext cx="1319400" cy="2041560"/>
            </p14:xfrm>
          </p:contentPart>
        </mc:Choice>
        <mc:Fallback xmlns="">
          <p:pic>
            <p:nvPicPr>
              <p:cNvPr id="14" name="Ink 13"/>
              <p:cNvPicPr/>
              <p:nvPr/>
            </p:nvPicPr>
            <p:blipFill>
              <a:blip r:embed="rId6"/>
              <a:stretch>
                <a:fillRect/>
              </a:stretch>
            </p:blipFill>
            <p:spPr>
              <a:xfrm>
                <a:off x="1124105" y="3831862"/>
                <a:ext cx="1354320" cy="2081520"/>
              </a:xfrm>
              <a:prstGeom prst="rect">
                <a:avLst/>
              </a:prstGeom>
            </p:spPr>
          </p:pic>
        </mc:Fallback>
      </mc:AlternateContent>
    </p:spTree>
    <p:extLst>
      <p:ext uri="{BB962C8B-B14F-4D97-AF65-F5344CB8AC3E}">
        <p14:creationId xmlns:p14="http://schemas.microsoft.com/office/powerpoint/2010/main" val="1723810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722437" y="296863"/>
            <a:ext cx="8991601"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smtClean="0">
                <a:solidFill>
                  <a:srgbClr val="002050"/>
                </a:solidFill>
                <a:latin typeface="Consolas" panose="020B0609020204030204" pitchFamily="49" charset="0"/>
              </a:rPr>
              <a:t>div Element</a:t>
            </a:r>
          </a:p>
        </p:txBody>
      </p:sp>
      <p:sp>
        <p:nvSpPr>
          <p:cNvPr id="5" name="TextBox 4"/>
          <p:cNvSpPr txBox="1"/>
          <p:nvPr/>
        </p:nvSpPr>
        <p:spPr>
          <a:xfrm flipH="1">
            <a:off x="3856040" y="1607059"/>
            <a:ext cx="4648198"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dirty="0" smtClean="0">
                <a:solidFill>
                  <a:srgbClr val="0000FF"/>
                </a:solidFill>
              </a:rPr>
              <a:t>A group of text</a:t>
            </a:r>
          </a:p>
        </p:txBody>
      </p:sp>
      <p:sp>
        <p:nvSpPr>
          <p:cNvPr id="7" name="TextBox 6"/>
          <p:cNvSpPr txBox="1"/>
          <p:nvPr/>
        </p:nvSpPr>
        <p:spPr>
          <a:xfrm flipH="1">
            <a:off x="2274888" y="3040063"/>
            <a:ext cx="7886700" cy="1369606"/>
          </a:xfrm>
          <a:prstGeom prst="rect">
            <a:avLst/>
          </a:prstGeom>
          <a:noFill/>
        </p:spPr>
        <p:txBody>
          <a:bodyPr wrap="square" lIns="182880" tIns="146304" rIns="182880" bIns="146304" rtlCol="0">
            <a:spAutoFit/>
          </a:bodyPr>
          <a:lstStyle/>
          <a:p>
            <a:pPr algn="ctr">
              <a:lnSpc>
                <a:spcPct val="90000"/>
              </a:lnSpc>
              <a:spcAft>
                <a:spcPts val="600"/>
              </a:spcAft>
            </a:pPr>
            <a:r>
              <a:rPr lang="en-US" sz="3600" dirty="0" smtClean="0">
                <a:solidFill>
                  <a:srgbClr val="0000FF"/>
                </a:solidFill>
              </a:rPr>
              <a:t>The content will be on its own line</a:t>
            </a:r>
          </a:p>
          <a:p>
            <a:pPr algn="ctr">
              <a:lnSpc>
                <a:spcPct val="90000"/>
              </a:lnSpc>
              <a:spcAft>
                <a:spcPts val="600"/>
              </a:spcAft>
            </a:pPr>
            <a:r>
              <a:rPr lang="en-US" sz="3600" dirty="0" smtClean="0">
                <a:solidFill>
                  <a:srgbClr val="0000FF"/>
                </a:solidFill>
              </a:rPr>
              <a:t>No whitespace above and below</a:t>
            </a:r>
          </a:p>
        </p:txBody>
      </p:sp>
    </p:spTree>
    <p:extLst>
      <p:ext uri="{BB962C8B-B14F-4D97-AF65-F5344CB8AC3E}">
        <p14:creationId xmlns:p14="http://schemas.microsoft.com/office/powerpoint/2010/main" val="1027871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817687" y="754062"/>
            <a:ext cx="8801102" cy="1258806"/>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solidFill>
                  <a:srgbClr val="0000FF"/>
                </a:solidFill>
                <a:latin typeface="Consolas" panose="020B0609020204030204" pitchFamily="49" charset="0"/>
              </a:rPr>
              <a:t>&lt;div&gt;This is a div section.&lt;/div&gt;</a:t>
            </a:r>
          </a:p>
          <a:p>
            <a:pPr algn="ctr">
              <a:lnSpc>
                <a:spcPct val="90000"/>
              </a:lnSpc>
              <a:spcAft>
                <a:spcPts val="600"/>
              </a:spcAft>
            </a:pPr>
            <a:r>
              <a:rPr lang="en-US" sz="3200" dirty="0">
                <a:solidFill>
                  <a:srgbClr val="0000FF"/>
                </a:solidFill>
                <a:latin typeface="Consolas" panose="020B0609020204030204" pitchFamily="49" charset="0"/>
              </a:rPr>
              <a:t>&lt;div&gt;And another div section.&lt;/div&gt;</a:t>
            </a:r>
          </a:p>
        </p:txBody>
      </p:sp>
      <p:pic>
        <p:nvPicPr>
          <p:cNvPr id="4" name="Picture 3"/>
          <p:cNvPicPr>
            <a:picLocks noChangeAspect="1"/>
          </p:cNvPicPr>
          <p:nvPr/>
        </p:nvPicPr>
        <p:blipFill>
          <a:blip r:embed="rId2"/>
          <a:stretch>
            <a:fillRect/>
          </a:stretch>
        </p:blipFill>
        <p:spPr>
          <a:xfrm>
            <a:off x="1877218" y="2659062"/>
            <a:ext cx="8682039" cy="1907075"/>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1327505" y="2655382"/>
              <a:ext cx="752400" cy="1652760"/>
            </p14:xfrm>
          </p:contentPart>
        </mc:Choice>
        <mc:Fallback xmlns="">
          <p:pic>
            <p:nvPicPr>
              <p:cNvPr id="8" name="Ink 7"/>
              <p:cNvPicPr/>
              <p:nvPr/>
            </p:nvPicPr>
            <p:blipFill>
              <a:blip r:embed="rId4"/>
              <a:stretch>
                <a:fillRect/>
              </a:stretch>
            </p:blipFill>
            <p:spPr>
              <a:xfrm>
                <a:off x="1301585" y="2635942"/>
                <a:ext cx="788400" cy="1698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p14:cNvContentPartPr/>
              <p14:nvPr/>
            </p14:nvContentPartPr>
            <p14:xfrm>
              <a:off x="766985" y="3602902"/>
              <a:ext cx="1832400" cy="2248560"/>
            </p14:xfrm>
          </p:contentPart>
        </mc:Choice>
        <mc:Fallback xmlns="">
          <p:pic>
            <p:nvPicPr>
              <p:cNvPr id="11" name="Ink 10"/>
              <p:cNvPicPr/>
              <p:nvPr/>
            </p:nvPicPr>
            <p:blipFill>
              <a:blip r:embed="rId6"/>
              <a:stretch>
                <a:fillRect/>
              </a:stretch>
            </p:blipFill>
            <p:spPr>
              <a:xfrm>
                <a:off x="743585" y="3586342"/>
                <a:ext cx="1879560" cy="2272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p14:cNvContentPartPr/>
              <p14:nvPr/>
            </p14:nvContentPartPr>
            <p14:xfrm>
              <a:off x="2881265" y="5082862"/>
              <a:ext cx="4359600" cy="1055880"/>
            </p14:xfrm>
          </p:contentPart>
        </mc:Choice>
        <mc:Fallback xmlns="">
          <p:pic>
            <p:nvPicPr>
              <p:cNvPr id="16" name="Ink 15"/>
              <p:cNvPicPr/>
              <p:nvPr/>
            </p:nvPicPr>
            <p:blipFill>
              <a:blip r:embed="rId8"/>
              <a:stretch>
                <a:fillRect/>
              </a:stretch>
            </p:blipFill>
            <p:spPr>
              <a:xfrm>
                <a:off x="2861105" y="5058382"/>
                <a:ext cx="4392720" cy="1104120"/>
              </a:xfrm>
              <a:prstGeom prst="rect">
                <a:avLst/>
              </a:prstGeom>
            </p:spPr>
          </p:pic>
        </mc:Fallback>
      </mc:AlternateContent>
    </p:spTree>
    <p:extLst>
      <p:ext uri="{BB962C8B-B14F-4D97-AF65-F5344CB8AC3E}">
        <p14:creationId xmlns:p14="http://schemas.microsoft.com/office/powerpoint/2010/main" val="16997605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722437" y="296863"/>
            <a:ext cx="8991601"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smtClean="0">
                <a:solidFill>
                  <a:srgbClr val="002050"/>
                </a:solidFill>
                <a:latin typeface="Consolas" panose="020B0609020204030204" pitchFamily="49" charset="0"/>
              </a:rPr>
              <a:t>span Element</a:t>
            </a:r>
          </a:p>
        </p:txBody>
      </p:sp>
      <p:sp>
        <p:nvSpPr>
          <p:cNvPr id="5" name="TextBox 4"/>
          <p:cNvSpPr txBox="1"/>
          <p:nvPr/>
        </p:nvSpPr>
        <p:spPr>
          <a:xfrm flipH="1">
            <a:off x="3856040" y="1607059"/>
            <a:ext cx="4648198"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dirty="0" smtClean="0">
                <a:solidFill>
                  <a:srgbClr val="0000FF"/>
                </a:solidFill>
              </a:rPr>
              <a:t>A group of text</a:t>
            </a:r>
          </a:p>
        </p:txBody>
      </p:sp>
      <p:sp>
        <p:nvSpPr>
          <p:cNvPr id="7" name="TextBox 6"/>
          <p:cNvSpPr txBox="1"/>
          <p:nvPr/>
        </p:nvSpPr>
        <p:spPr>
          <a:xfrm flipH="1">
            <a:off x="2274888" y="3040063"/>
            <a:ext cx="7886700" cy="1369606"/>
          </a:xfrm>
          <a:prstGeom prst="rect">
            <a:avLst/>
          </a:prstGeom>
          <a:noFill/>
        </p:spPr>
        <p:txBody>
          <a:bodyPr wrap="square" lIns="182880" tIns="146304" rIns="182880" bIns="146304" rtlCol="0">
            <a:spAutoFit/>
          </a:bodyPr>
          <a:lstStyle/>
          <a:p>
            <a:pPr algn="ctr">
              <a:lnSpc>
                <a:spcPct val="90000"/>
              </a:lnSpc>
              <a:spcAft>
                <a:spcPts val="600"/>
              </a:spcAft>
            </a:pPr>
            <a:r>
              <a:rPr lang="en-US" sz="3600" dirty="0" smtClean="0">
                <a:solidFill>
                  <a:srgbClr val="0000FF"/>
                </a:solidFill>
              </a:rPr>
              <a:t>The content will be on its own line</a:t>
            </a:r>
          </a:p>
          <a:p>
            <a:pPr algn="ctr">
              <a:lnSpc>
                <a:spcPct val="90000"/>
              </a:lnSpc>
              <a:spcAft>
                <a:spcPts val="600"/>
              </a:spcAft>
            </a:pPr>
            <a:r>
              <a:rPr lang="en-US" sz="3600" dirty="0" smtClean="0">
                <a:solidFill>
                  <a:srgbClr val="0000FF"/>
                </a:solidFill>
              </a:rPr>
              <a:t>No whitespace above and below</a:t>
            </a:r>
          </a:p>
        </p:txBody>
      </p:sp>
    </p:spTree>
    <p:extLst>
      <p:ext uri="{BB962C8B-B14F-4D97-AF65-F5344CB8AC3E}">
        <p14:creationId xmlns:p14="http://schemas.microsoft.com/office/powerpoint/2010/main" val="69965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2.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6.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7.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3538</TotalTime>
  <Words>1388</Words>
  <Application>Microsoft Office PowerPoint</Application>
  <PresentationFormat>Custom</PresentationFormat>
  <Paragraphs>193</Paragraphs>
  <Slides>36</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Consolas</vt:lpstr>
      <vt:lpstr>Segoe UI</vt:lpstr>
      <vt:lpstr>Segoe UI Light</vt:lpstr>
      <vt:lpstr>Wingdings</vt:lpstr>
      <vt:lpstr>WHITE TEMPLATE</vt:lpstr>
      <vt:lpstr>PowerPoint Presentation</vt:lpstr>
      <vt:lpstr>PowerPoint Presentation</vt:lpstr>
      <vt:lpstr>PowerPoint Presentation</vt:lpstr>
      <vt:lpstr>Headers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Adding content</vt:lpstr>
      <vt:lpstr>PowerPoint Presentation</vt:lpstr>
      <vt:lpstr>PowerPoint Presentation</vt:lpstr>
      <vt:lpstr>PowerPoint Presentation</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228</cp:revision>
  <dcterms:created xsi:type="dcterms:W3CDTF">2015-06-04T21:40:17Z</dcterms:created>
  <dcterms:modified xsi:type="dcterms:W3CDTF">2016-05-10T21:41:04Z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