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71"/>
  </p:notesMasterIdLst>
  <p:handoutMasterIdLst>
    <p:handoutMasterId r:id="rId72"/>
  </p:handoutMasterIdLst>
  <p:sldIdLst>
    <p:sldId id="313" r:id="rId35"/>
    <p:sldId id="314" r:id="rId36"/>
    <p:sldId id="315" r:id="rId37"/>
    <p:sldId id="312" r:id="rId38"/>
    <p:sldId id="316" r:id="rId39"/>
    <p:sldId id="321" r:id="rId40"/>
    <p:sldId id="320" r:id="rId41"/>
    <p:sldId id="322" r:id="rId42"/>
    <p:sldId id="323" r:id="rId43"/>
    <p:sldId id="324" r:id="rId44"/>
    <p:sldId id="325" r:id="rId45"/>
    <p:sldId id="319" r:id="rId46"/>
    <p:sldId id="326" r:id="rId47"/>
    <p:sldId id="327" r:id="rId48"/>
    <p:sldId id="328" r:id="rId49"/>
    <p:sldId id="257" r:id="rId50"/>
    <p:sldId id="261" r:id="rId51"/>
    <p:sldId id="260" r:id="rId52"/>
    <p:sldId id="271" r:id="rId53"/>
    <p:sldId id="264" r:id="rId54"/>
    <p:sldId id="268" r:id="rId55"/>
    <p:sldId id="275" r:id="rId56"/>
    <p:sldId id="265" r:id="rId57"/>
    <p:sldId id="269" r:id="rId58"/>
    <p:sldId id="288" r:id="rId59"/>
    <p:sldId id="286" r:id="rId60"/>
    <p:sldId id="272" r:id="rId61"/>
    <p:sldId id="273" r:id="rId62"/>
    <p:sldId id="274" r:id="rId63"/>
    <p:sldId id="267" r:id="rId64"/>
    <p:sldId id="259" r:id="rId65"/>
    <p:sldId id="289" r:id="rId66"/>
    <p:sldId id="280" r:id="rId67"/>
    <p:sldId id="285" r:id="rId68"/>
    <p:sldId id="277" r:id="rId69"/>
    <p:sldId id="256" r:id="rId70"/>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eaders" id="{33CA3F84-1793-4CEF-9700-09A4DC3E4A1E}">
          <p14:sldIdLst>
            <p14:sldId id="313"/>
            <p14:sldId id="314"/>
            <p14:sldId id="315"/>
            <p14:sldId id="312"/>
          </p14:sldIdLst>
        </p14:section>
        <p14:section name="Paragraphs and groups of text" id="{41DE2293-907B-4D4C-B7B0-3C619430072A}">
          <p14:sldIdLst>
            <p14:sldId id="316"/>
            <p14:sldId id="321"/>
            <p14:sldId id="320"/>
            <p14:sldId id="322"/>
            <p14:sldId id="323"/>
            <p14:sldId id="324"/>
            <p14:sldId id="325"/>
            <p14:sldId id="319"/>
          </p14:sldIdLst>
        </p14:section>
        <p14:section name="Emphasizing content" id="{6087F0D6-4E0D-40E9-ACF6-9D1E449B6325}">
          <p14:sldIdLst>
            <p14:sldId id="326"/>
            <p14:sldId id="327"/>
            <p14:sldId id="328"/>
          </p14:sldIdLst>
        </p14:section>
        <p14:section name="Defining terms" id="{8220ECF6-CD32-4E65-9062-EC2DD5F64509}">
          <p14:sldIdLst>
            <p14:sldId id="257"/>
          </p14:sldIdLst>
        </p14:section>
        <p14:section name="Core slides" id="{FF466C69-19BE-4E1E-8DF5-FB5312CDA77C}">
          <p14:sldIdLst>
            <p14:sldId id="261"/>
            <p14:sldId id="260"/>
            <p14:sldId id="271"/>
            <p14:sldId id="264"/>
            <p14:sldId id="268"/>
            <p14:sldId id="275"/>
            <p14:sldId id="265"/>
            <p14:sldId id="269"/>
            <p14:sldId id="288"/>
          </p14:sldIdLst>
        </p14:section>
        <p14:section name="Special slides" id="{3245921A-B4EE-4C7D-9357-4E62ECE050B7}">
          <p14:sldIdLst>
            <p14:sldId id="286"/>
            <p14:sldId id="272"/>
            <p14:sldId id="273"/>
            <p14:sldId id="274"/>
            <p14:sldId id="267"/>
            <p14:sldId id="259"/>
          </p14:sldIdLst>
        </p14:section>
        <p14:section name="Art resources" id="{CBC1A4F8-5BA2-494C-BFBB-0E5365426327}">
          <p14:sldIdLst>
            <p14:sldId id="289"/>
            <p14:sldId id="280"/>
            <p14:sldId id="285"/>
            <p14:sldId id="277"/>
            <p14:sldId id="25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2050"/>
    <a:srgbClr val="BA141A"/>
    <a:srgbClr val="55D455"/>
    <a:srgbClr val="009E49"/>
    <a:srgbClr val="007233"/>
    <a:srgbClr val="00BCF2"/>
    <a:srgbClr val="00188F"/>
    <a:srgbClr val="000000"/>
    <a:srgbClr val="4668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92" autoAdjust="0"/>
    <p:restoredTop sz="80958" autoAdjust="0"/>
  </p:normalViewPr>
  <p:slideViewPr>
    <p:cSldViewPr>
      <p:cViewPr>
        <p:scale>
          <a:sx n="83" d="100"/>
          <a:sy n="83" d="100"/>
        </p:scale>
        <p:origin x="231" y="-96"/>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slide" Target="slides/slide34.xml"/><Relationship Id="rId76" Type="http://schemas.openxmlformats.org/officeDocument/2006/relationships/theme" Target="theme/theme1.xml"/><Relationship Id="rId7" Type="http://schemas.openxmlformats.org/officeDocument/2006/relationships/customXml" Target="../customXml/item7.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7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slide" Target="slides/slide35.xml"/><Relationship Id="rId77"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slide" Target="slides/slide33.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slide" Target="slides/slide36.xml"/><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4F9A-4500-9528-A4D973DBD609}"/>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4F9A-4500-9528-A4D973DBD609}"/>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4F9A-4500-9528-A4D973DBD609}"/>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6DC7-4A8C-BBD5-FA5F4F590EF5}"/>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6DC7-4A8C-BBD5-FA5F4F590EF5}"/>
              </c:ext>
            </c:extLst>
          </c:dPt>
          <c:dPt>
            <c:idx val="2"/>
            <c:bubble3D val="0"/>
            <c:spPr>
              <a:solidFill>
                <a:schemeClr val="accent3"/>
              </a:solidFill>
              <a:ln w="19050">
                <a:noFill/>
              </a:ln>
              <a:effectLst/>
            </c:spPr>
            <c:extLst>
              <c:ext xmlns:c16="http://schemas.microsoft.com/office/drawing/2014/chart" uri="{C3380CC4-5D6E-409C-BE32-E72D297353CC}">
                <c16:uniqueId val="{00000005-6DC7-4A8C-BBD5-FA5F4F590EF5}"/>
              </c:ext>
            </c:extLst>
          </c:dPt>
          <c:cat>
            <c:strRef>
              <c:f>Sheet1!$A$2:$A$4</c:f>
              <c:strCache>
                <c:ptCount val="2"/>
                <c:pt idx="0">
                  <c:v>1st Qtr</c:v>
                </c:pt>
                <c:pt idx="1">
                  <c:v>2nd Qtr</c:v>
                </c:pt>
              </c:strCache>
            </c:strRef>
          </c:cat>
          <c:val>
            <c:numRef>
              <c:f>Sheet1!$B$2:$B$4</c:f>
              <c:numCache>
                <c:formatCode>General</c:formatCode>
                <c:ptCount val="3"/>
                <c:pt idx="0">
                  <c:v>44</c:v>
                </c:pt>
                <c:pt idx="1">
                  <c:v>56</c:v>
                </c:pt>
              </c:numCache>
            </c:numRef>
          </c:val>
          <c:extLst>
            <c:ext xmlns:c16="http://schemas.microsoft.com/office/drawing/2014/chart" uri="{C3380CC4-5D6E-409C-BE32-E72D297353CC}">
              <c16:uniqueId val="{00000006-6DC7-4A8C-BBD5-FA5F4F590EF5}"/>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36A6-43E8-9EA3-B27A7C43ACEF}"/>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36A6-43E8-9EA3-B27A7C43ACEF}"/>
              </c:ext>
            </c:extLst>
          </c:dPt>
          <c:cat>
            <c:strRef>
              <c:f>Sheet1!$A$2:$A$3</c:f>
              <c:strCache>
                <c:ptCount val="2"/>
                <c:pt idx="0">
                  <c:v>1st Qtr</c:v>
                </c:pt>
                <c:pt idx="1">
                  <c:v>2nd Qtr</c:v>
                </c:pt>
              </c:strCache>
            </c:strRef>
          </c:cat>
          <c:val>
            <c:numRef>
              <c:f>Sheet1!$B$2:$B$3</c:f>
              <c:numCache>
                <c:formatCode>General</c:formatCode>
                <c:ptCount val="2"/>
                <c:pt idx="0">
                  <c:v>33</c:v>
                </c:pt>
                <c:pt idx="1">
                  <c:v>74</c:v>
                </c:pt>
              </c:numCache>
            </c:numRef>
          </c:val>
          <c:extLst>
            <c:ext xmlns:c16="http://schemas.microsoft.com/office/drawing/2014/chart" uri="{C3380CC4-5D6E-409C-BE32-E72D297353CC}">
              <c16:uniqueId val="{00000004-36A6-43E8-9EA3-B27A7C43ACE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rgbClr val="0072C6"/>
              </a:solidFill>
              <a:ln w="19050">
                <a:noFill/>
              </a:ln>
              <a:effectLst/>
            </c:spPr>
            <c:extLst>
              <c:ext xmlns:c16="http://schemas.microsoft.com/office/drawing/2014/chart" uri="{C3380CC4-5D6E-409C-BE32-E72D297353CC}">
                <c16:uniqueId val="{00000001-E8A1-40D3-B3B9-EF9CF4FD7B24}"/>
              </c:ext>
            </c:extLst>
          </c:dPt>
          <c:dPt>
            <c:idx val="1"/>
            <c:bubble3D val="0"/>
            <c:spPr>
              <a:solidFill>
                <a:schemeClr val="tx1">
                  <a:lumMod val="20000"/>
                  <a:lumOff val="80000"/>
                </a:schemeClr>
              </a:solidFill>
              <a:ln w="19050">
                <a:noFill/>
              </a:ln>
              <a:effectLst/>
            </c:spPr>
            <c:extLst>
              <c:ext xmlns:c16="http://schemas.microsoft.com/office/drawing/2014/chart" uri="{C3380CC4-5D6E-409C-BE32-E72D297353CC}">
                <c16:uniqueId val="{00000003-E8A1-40D3-B3B9-EF9CF4FD7B24}"/>
              </c:ext>
            </c:extLst>
          </c:dPt>
          <c:cat>
            <c:strRef>
              <c:f>Sheet1!$A$2:$A$3</c:f>
              <c:strCache>
                <c:ptCount val="2"/>
                <c:pt idx="0">
                  <c:v>1st Qtr</c:v>
                </c:pt>
                <c:pt idx="1">
                  <c:v>2nd Qtr</c:v>
                </c:pt>
              </c:strCache>
            </c:strRef>
          </c:cat>
          <c:val>
            <c:numRef>
              <c:f>Sheet1!$B$2:$B$3</c:f>
              <c:numCache>
                <c:formatCode>General</c:formatCode>
                <c:ptCount val="2"/>
                <c:pt idx="0">
                  <c:v>26</c:v>
                </c:pt>
                <c:pt idx="1">
                  <c:v>74</c:v>
                </c:pt>
              </c:numCache>
            </c:numRef>
          </c:val>
          <c:extLst>
            <c:ext xmlns:c16="http://schemas.microsoft.com/office/drawing/2014/chart" uri="{C3380CC4-5D6E-409C-BE32-E72D297353CC}">
              <c16:uniqueId val="{00000004-E8A1-40D3-B3B9-EF9CF4FD7B24}"/>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20</c:v>
                </c:pt>
              </c:numCache>
            </c:numRef>
          </c:val>
          <c:extLst>
            <c:ext xmlns:c16="http://schemas.microsoft.com/office/drawing/2014/chart" uri="{C3380CC4-5D6E-409C-BE32-E72D297353CC}">
              <c16:uniqueId val="{00000000-274F-4976-905D-A739E7A44AEC}"/>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40</c:v>
                </c:pt>
              </c:numCache>
            </c:numRef>
          </c:val>
          <c:extLst>
            <c:ext xmlns:c16="http://schemas.microsoft.com/office/drawing/2014/chart" uri="{C3380CC4-5D6E-409C-BE32-E72D297353CC}">
              <c16:uniqueId val="{00000001-274F-4976-905D-A739E7A44AEC}"/>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60</c:v>
                </c:pt>
              </c:numCache>
            </c:numRef>
          </c:val>
          <c:extLst>
            <c:ext xmlns:c16="http://schemas.microsoft.com/office/drawing/2014/chart" uri="{C3380CC4-5D6E-409C-BE32-E72D297353CC}">
              <c16:uniqueId val="{00000002-274F-4976-905D-A739E7A44AEC}"/>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80</c:v>
                </c:pt>
              </c:numCache>
            </c:numRef>
          </c:val>
          <c:extLst>
            <c:ext xmlns:c16="http://schemas.microsoft.com/office/drawing/2014/chart" uri="{C3380CC4-5D6E-409C-BE32-E72D297353CC}">
              <c16:uniqueId val="{00000003-274F-4976-905D-A739E7A44AEC}"/>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sz="2400" b="0" i="0" u="none" strike="noStrike" kern="1200" baseline="0">
                    <a:solidFill>
                      <a:schemeClr val="bg1"/>
                    </a:solidFill>
                    <a:latin typeface="+mj-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100</c:v>
                </c:pt>
              </c:numCache>
            </c:numRef>
          </c:val>
          <c:extLst>
            <c:ext xmlns:c16="http://schemas.microsoft.com/office/drawing/2014/chart" uri="{C3380CC4-5D6E-409C-BE32-E72D297353CC}">
              <c16:uniqueId val="{00000004-274F-4976-905D-A739E7A44AEC}"/>
            </c:ext>
          </c:extLst>
        </c:ser>
        <c:dLbls>
          <c:dLblPos val="inEnd"/>
          <c:showLegendKey val="0"/>
          <c:showVal val="1"/>
          <c:showCatName val="0"/>
          <c:showSerName val="0"/>
          <c:showPercent val="0"/>
          <c:showBubbleSize val="0"/>
        </c:dLbls>
        <c:gapWidth val="100"/>
        <c:axId val="69744832"/>
        <c:axId val="79354240"/>
      </c:barChart>
      <c:catAx>
        <c:axId val="69744832"/>
        <c:scaling>
          <c:orientation val="minMax"/>
        </c:scaling>
        <c:delete val="1"/>
        <c:axPos val="b"/>
        <c:numFmt formatCode="General" sourceLinked="1"/>
        <c:majorTickMark val="none"/>
        <c:minorTickMark val="none"/>
        <c:tickLblPos val="nextTo"/>
        <c:crossAx val="79354240"/>
        <c:crosses val="autoZero"/>
        <c:auto val="1"/>
        <c:lblAlgn val="ctr"/>
        <c:lblOffset val="100"/>
        <c:noMultiLvlLbl val="0"/>
      </c:catAx>
      <c:valAx>
        <c:axId val="79354240"/>
        <c:scaling>
          <c:orientation val="minMax"/>
        </c:scaling>
        <c:delete val="1"/>
        <c:axPos val="l"/>
        <c:numFmt formatCode="General" sourceLinked="1"/>
        <c:majorTickMark val="none"/>
        <c:minorTickMark val="none"/>
        <c:tickLblPos val="nextTo"/>
        <c:crossAx val="69744832"/>
        <c:crosses val="autoZero"/>
        <c:crossBetween val="between"/>
      </c:valAx>
      <c:spPr>
        <a:noFill/>
        <a:ln>
          <a:noFill/>
        </a:ln>
        <a:effectLst/>
      </c:spPr>
    </c:plotArea>
    <c:plotVisOnly val="1"/>
    <c:dispBlanksAs val="gap"/>
    <c:showDLblsOverMax val="0"/>
  </c:chart>
  <c:spPr>
    <a:noFill/>
    <a:ln>
      <a:noFill/>
    </a:ln>
    <a:effectLst/>
  </c:spPr>
  <c:txPr>
    <a:bodyPr/>
    <a:lstStyle/>
    <a:p>
      <a:pPr>
        <a:defRPr sz="2400">
          <a:solidFill>
            <a:schemeClr val="bg1"/>
          </a:solidFill>
          <a:latin typeface="+mj-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5/5/2016 2:36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11.199"/>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95EE98DC-9A04-4A82-9C1E-452C7F3E69DA}" emma:medium="tactile" emma:mode="ink">
          <msink:context xmlns:msink="http://schemas.microsoft.com/ink/2010/main" type="writingRegion" rotatedBoundingBox="6382,9026 29340,10266 28918,18088 5960,16848">
            <msink:destinationLink direction="with" ref="{845D674D-A2F8-493F-834B-8E938D5A8E25}"/>
          </msink:context>
        </emma:interpretation>
      </emma:emma>
    </inkml:annotationXML>
    <inkml:traceGroup>
      <inkml:annotationXML>
        <emma:emma xmlns:emma="http://www.w3.org/2003/04/emma" version="1.0">
          <emma:interpretation id="{BE15FDC9-46D1-4E18-B523-C9F421017A12}" emma:medium="tactile" emma:mode="ink">
            <msink:context xmlns:msink="http://schemas.microsoft.com/ink/2010/main" type="paragraph" rotatedBoundingBox="6870,11897 7489,8962 8953,9271 8334,12205" alignmentLevel="2"/>
          </emma:interpretation>
        </emma:emma>
      </inkml:annotationXML>
      <inkml:traceGroup>
        <inkml:annotationXML>
          <emma:emma xmlns:emma="http://www.w3.org/2003/04/emma" version="1.0">
            <emma:interpretation id="{C5836040-35C5-4807-ABDD-F7B3F1A0C4CE}" emma:medium="tactile" emma:mode="ink">
              <msink:context xmlns:msink="http://schemas.microsoft.com/ink/2010/main" type="line" rotatedBoundingBox="6870,11897 7489,8962 8953,9271 8334,12205"/>
            </emma:interpretation>
          </emma:emma>
        </inkml:annotationXML>
        <inkml:traceGroup>
          <inkml:annotationXML>
            <emma:emma xmlns:emma="http://www.w3.org/2003/04/emma" version="1.0">
              <emma:interpretation id="{49717623-E948-4E4A-9AE6-5D257E4F6CFF}" emma:medium="tactile" emma:mode="ink">
                <msink:context xmlns:msink="http://schemas.microsoft.com/ink/2010/main" type="inkWord" rotatedBoundingBox="6870,11897 7489,8962 8953,9271 8334,12205"/>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I</emma:literal>
                </emma:interpretation>
                <emma:interpretation id="interp4" emma:lang="" emma:confidence="0">
                  <emma:literal>*</emma:literal>
                </emma:interpretation>
              </emma:one-of>
            </emma:emma>
          </inkml:annotationXML>
          <inkml:trace contextRef="#ctx0" brushRef="#br0">1187 31 116 0,'-14'-17'52'0,"9"17"-41"0,0-4-14 0,5 4 26 16,-5-4-19-16,1-1 2 16,-1 5-4-16,0 0-4 15,0 0 1-15,-4 0 1 0,-1 0 0 16,0 0 42-16,-4 0-33 16,-5 5 30-16,-1-5-29 15,1 4 1-15,0 5-8 16,-10 3-5-16,-5 1 2 0,5 0 0 15,1 0 0-15,-1 0 0 16,0 4 0-16,0 0 0 16,0 0 0-16,0 0 19 15,-14 0-15-15,9 0 16 16,-4 5-15-16,4-1 3 16,0 0-6-16,1 1 8 15,-1-1-8-15,0 1-4 16,1 3 2-16,4 1 0 15,0 0 0-15,-5-1-3 16,6 18 2-16,-1 0 4 16,5-5-3-16,0 1 0 15,4-1 1-15,6-4 4 16,-1 1-4-16,6-1 14 0,-1 0-11 16,5 4 6-16,1 5-7 15,-1-4-2-15,5-5 0 16,0-4 1-16,5 0-1 15,-1 0-3-15,6-5 1 16,9 1 6-16,1-5-4 16,4-3 3-16,0 3-3 15,9-4 11-15,6 0-10 16,4-4 3-16,10 0-4 16,5-13 5-16,-1 8-5 15,-4-12 0-15,5 4 0 16,5-4 1-16,-1-1-1 0,-4-3 2 15,-5-1-2-15,-5 1 2 16,-5 4-2-16,-9-5-1 16,-5 5 1-16,-5-1 4 15,-5 5-4-15,-5 0-5 16,-4 0 3-16,-5 0 0 16,-5 5 1-16,-5-1 0 15,-5 0 0-15,1 1 2 16,-6-1-1-16,1 0-3 15,-5 0 1-15,-1-4 9 16,1 5-6-16,0-1-1 16,-19 9 2-1,4 8-2-15,-5 1-6 16,6-1 4-16,-1 0 3 16,-4 1-2-16,-6-1-5 0,1 0 4 15,4 5 3-15,1-5-2 16,4 1 0-16,-4-1 1 15,4 1 1-15,5-1-1 16,5 5-3-16,0-1 1 16,5 1 4-16,0 0-3 15,4-5 0-15,10 0 1 16,1-4 4-16,4 1-4 16,4-6-3-16,6-3 2 15,9 0 5-15,1-5-4 16,8-4 0-16,16 0 0 15,-1-4 4-15,-5-1-4 0,1 1 3 16,-1-5-3-16,-4 9-1 16,-5 0 1-16,0-4-7 15,-5-4 5-15,0 8 8 16,-10-5-5-16,1 1-4 16,-15 4 2-1,0-4 0-15,-5-1-6 16,0 1 5-16,0 8 3 15,-4 1-2-15,-1-1 0 16,1 0 1-16,-6 1-1 16,1 3 0-16,-1 1-3 15,1-1 2-15,-5 1 1 16,-15-1 0-16,5 1 0 16,-5-1 0-16,1 5-3 15,-1 0 2-15,0 0 1 0,1 4 0 16,-6 17 2-16,5 0-1 15,-4 5-3-15,0 4 1 16,4-9 1-16,5 4 0 16,0 1 0-16,0-5 0 15,5 5 2-15,0 8-1 16,0-5-6-16,0-3 4 16,-5-1 0-16,5 5 1 15,5 8 2-15,4 9-1 16,6 0 11-16,9 0-10 15,0 0 3-15,5-5-4 16,4-3 5-16,6-9-5 0,4-1 6 16,5-7-6-16,14-10 17 15,15-3-14-15,10-5-2 16,19-5 0-16,9 1 3 16,1-8-4-16,18-5-3 15,6 0 2-15,4-13-20 16,-5-4 16-16,-9-9-203 15,10-17 161-15,-11-25-154 16</inkml:trace>
        </inkml:traceGroup>
      </inkml:traceGroup>
    </inkml:traceGroup>
    <inkml:traceGroup>
      <inkml:annotationXML>
        <emma:emma xmlns:emma="http://www.w3.org/2003/04/emma" version="1.0">
          <emma:interpretation id="{BBAD18CD-1C1D-4288-8EDE-1A981FE848C9}" emma:medium="tactile" emma:mode="ink">
            <msink:context xmlns:msink="http://schemas.microsoft.com/ink/2010/main" type="paragraph" rotatedBoundingBox="6070,14802 29028,16042 28918,18088 5960,16848" alignmentLevel="1"/>
          </emma:interpretation>
        </emma:emma>
      </inkml:annotationXML>
      <inkml:traceGroup>
        <inkml:annotationXML>
          <emma:emma xmlns:emma="http://www.w3.org/2003/04/emma" version="1.0">
            <emma:interpretation id="{20636F18-EFEC-481C-8B9B-CCD7E671012B}" emma:medium="tactile" emma:mode="ink">
              <msink:context xmlns:msink="http://schemas.microsoft.com/ink/2010/main" type="line" rotatedBoundingBox="6070,14802 29028,16042 28918,18088 5960,16848"/>
            </emma:interpretation>
          </emma:emma>
        </inkml:annotationXML>
        <inkml:traceGroup>
          <inkml:annotationXML>
            <emma:emma xmlns:emma="http://www.w3.org/2003/04/emma" version="1.0">
              <emma:interpretation id="{F7203B82-0873-4F4C-B3A2-4E15B616F3AE}" emma:medium="tactile" emma:mode="ink">
                <msink:context xmlns:msink="http://schemas.microsoft.com/ink/2010/main" type="inkWord" rotatedBoundingBox="6057,15038 14946,15518 14848,17328 5960,16848"/>
              </emma:interpretation>
              <emma:one-of disjunction-type="recognition" id="oneOf1">
                <emma:interpretation id="interp5" emma:lang="" emma:confidence="1">
                  <emma:literal/>
                </emma:interpretation>
              </emma:one-of>
            </emma:emma>
          </inkml:annotationXML>
          <inkml:trace contextRef="#ctx0" brushRef="#br0" timeOffset="1892.2144">-1059 6403 296 0,'-34'4'134'0,"34"0"-105"0,5 5-37 0,9 4 17 15,6 12-9-15,8 1 0 16,16 0 0-16,9-1 2 15,19 1-1-15,5-5-9 0,14-4 6 16,1 5-2-16,-1-1 3 16,-9 5 1-16,-10-1 0 15,-5 5-6-15,-24 13 5 16,-18 4 0-16,-21 9 1 0,-13 29 19 16,-25 14-15-16,-19-5 22 15,-9 4-20-15,-6-8 3 16,-9-5-7-16,0 9 2 15,5-12-3-15,14-14-57 16,15-17 45-16,19-25-297 16</inkml:trace>
          <inkml:trace contextRef="#ctx0" brushRef="#br0" timeOffset="3393.1631">403 6360 176 0,'-5'-13'78'0,"5"9"-61"0,-5 4-21 0,5 0 20 15,0 4-14-15,0 5 0 16,0 4-1-16,0 25-7 0,0 9 5 16,0 9 11-16,-4 12-8 15,-1 5 3-15,-5-1-4 0,5 1 36 16,-4 17-29-16,4 4 14 15,0 4-16-15,5-8 8 16,0-4-11-16,5-14 16 16,-5-12-15-16,5-13 7 15,0-8-8-15,-1-9 9 16,6-13-9-16,0-13-4 16,-1-21 1-16,-4-22-37 15,-5-33 29-15,0-18-2 16,-5-8 6-16,0-18 6 15,-4-16-2-15,-6-10 6 16,6 18-5-16,-1 13 28 16,-4 9-22-16,4 12 39 0,1 13-35 15,-1 17 17-15,0 13-20 16,5 13-5-16,1 17-1 16,-1 12-8-16,0 14 5 15,10 12-3-15,4 9 3 16,6 13 18-16,14 30-14 15,9 17 13-15,25-1-11 16,-1 10-1-16,6-5-2 16,13 17 1-16,11-4-2 15,-1 4 8-15,5-13-7 16,1-16 2-16,-11-1-3 16,-9-13-1-16,-5-12 1 0,1-9 4 15,-6-4-4-15,-9-9 0 16,-10-8 0-16,-5-5-60 15,-9-4 46-15,-10-8-110 16,-5-5 94-16,-9-4-222 16</inkml:trace>
          <inkml:trace contextRef="#ctx0" brushRef="#br0" timeOffset="3723.8708">1327 6095 288 0,'-10'-30'131'0,"10"13"-103"0,-5 8-35 0,5 9 26 16,0 5-17-16,0 12-9 16,0 13 6-16,0 12 0 15,0 5 1-15,0 30-3 0,5 9 2 16,5 4 1-16,-1 8 0 15,6-8-3-15,-1 0 2 16,1 4 20-16,-1 13-15 16,1 4 10-16,-6-9-10 15,1 1 1-15,-1-9-4 16,1-13 5-16,4-8-5 16,6 0-39-16,9-22 30 15,9-30-188-15,25-21 152 0,-6-30-100 16</inkml:trace>
          <inkml:trace contextRef="#ctx0" brushRef="#br0" timeOffset="4143.2506">2255 7284 296 0,'-14'17'131'0,"9"0"-103"0,5 17-35 16,0-17 40-16,-5 9-28 15,0 8 16-15,-4 4-16 16,-1 5 0-16,5 4-3 16,5 13 1-16,5 0-2 0,10-9 8 15,9-8-7-15,9-13 21 0,6-13-17 16,18-13 17-16,6-25-18 16,4-9 4-16,1-4-7 15,-1-5 2-15,-9-8-3 16,-5 0 11-16,-15-8-10 15,-9-1 3-15,-15 1-4 16,-14 3 11-16,-14-12-10 16,-10 13-9-16,-10 8 6 15,-19 9 0-15,-14 8 1 16,-10 18-6-16,-5-1 5 16,5 9 3-16,10 9-2 15,4 3-5-15,6 1 4 0,9 9 6 16,14-1-5-16,10 5-60 15,9 4 47-15,15 4-200 16,25 0 164-16,13-13-151 16</inkml:trace>
          <inkml:trace contextRef="#ctx0" brushRef="#br0" timeOffset="4894.6173">2982 7053 296 0,'-53'17'131'0,"33"-4"-103"0,1 34-35 0,14-35 43 16,5 10-30-16,5 4 20 15,10 3-19-15,18-3 24 16,15 0-23-16,25-9 12 0,8-9-14 16,30-8 10-16,24-17-11 15,9-25 5-15,10-1-7 16,-5-4-16-16,-9 4 11 0,-15 5-121 15,-10-5 96-15,-19 0-261 16,-19 9 221 0,-19 21 0-16</inkml:trace>
          <inkml:trace contextRef="#ctx0" brushRef="#br0" timeOffset="4655.0921">3381 6646 280 0,'0'-21'125'0,"5"17"-99"0,0 8-33 0,-1 0 12 0,1 9-6 16,0 9-8-16,0 7 7 15,-5 19-4-15,0 3 4 16,0 4 1-16,5 27 1 0,-1 16 0 16,11-4 0-16,-1 4 16 15,5-8-12-15,6-4 7 16,-1-5-8-16,0 0 1 15,0-12-3-15,0-14-12 16,-5-16 9-16,0-18-168 16,0-34 134-16,-9-8-120 15</inkml:trace>
          <inkml:trace contextRef="#ctx0" brushRef="#br0" timeOffset="5315.2106">4718 6830 364 0,'-9'9'161'0,"9"12"-127"0,4 9-43 16,11-26 35-16,4 1-22 15,10-1 7-15,5-8-8 16,9-9-195-16,5-17 151 16,-9-13-208-16</inkml:trace>
          <inkml:trace contextRef="#ctx0" brushRef="#br0" timeOffset="5135.0073">4920 7202 332 0,'-19'9'151'0,"0"25"-119"0,-5 30-41 16,19-30 10-16,-10 13-3 15,1 9 4-15,-5 21-2 0,4 17-25 16,1-4 20-16,9-9-80 0,5-17 66 15,0-21-147 1,34-73 35 0</inkml:trace>
          <inkml:trace contextRef="#ctx0" brushRef="#br0" timeOffset="5825.1284">6012 7151 372 0,'0'56'167'0,"0"-26"-131"0,0 21-46 0,0-25 12 15,0 8-4-15,-5 13 7 16,1-4-5-16,4-9-24 16,0-4 19-16,0-9-21 0,0-12 19 15,0-22 7-15,0-13-1 16,0-12 15-16,-5-9-10 15,-5-22 34-15,-4 9-29 0,-5 5 13 16,-20 12-16-16,-4 9-15 16,-5 17 8-16,-5 17-12 15,-5 21 10-15,-5 22 1 16,6 8 2-16,4 18 0 16,10-5 0-16,9 0-3 15,10 13 2-15,9 8-5 16,15-3 5-16,20-5 28 15,18-13-21-15,15-9 12 16,29-16-13-16,4-18 8 16,11-17-10-16,-1-12-7 15,5-14 4-15,5-20-71 16,-10-5 56-16,-14 4-161 16,-10 4 136-16</inkml:trace>
          <inkml:trace contextRef="#ctx0" brushRef="#br0" timeOffset="6334.896">6782 7288 340 0,'-19'38'154'0,"-1"-8"-121"0,6 22-42 0,14-27 19 0,-10 5-10 15,20 4 2-15,9 1-1 16,5-1 5-16,10-4-5 16,9-9 28-16,20-8-22 0,4-9 30 15,5-8-28-15,10-13 2 16,0-13-8-16,-5-13 1 15,-5-12-3-15,-14-10 2 16,-20-12-2-16,-14 9-15 16,-19 8 12-16,-14 9-6 15,-20 12 6-15,-15 14-10 16,-13 16 9-16,-16 31-4 16,-8 16 5-16,-6 18-2 15,1 8 3-15,9 4 4 16,9 1-3-16,15 3 9 0,15 18-7 15,14-4 10-15,19-5-9 16,19-4 21-16,20-13-18 16,24-13 5-16,24-12-7 15,9-14 0-15,20-7-3 16,4-14-48-16,15-17 37 16,-15-4-179-16,1-9 147 15,-1 1-220 1</inkml:trace>
        </inkml:traceGroup>
        <inkml:traceGroup>
          <inkml:annotationXML>
            <emma:emma xmlns:emma="http://www.w3.org/2003/04/emma" version="1.0">
              <emma:interpretation id="{BBA0D582-85B1-4EA1-8682-2C5906662A07}" emma:medium="tactile" emma:mode="ink">
                <msink:context xmlns:msink="http://schemas.microsoft.com/ink/2010/main" type="inkWord" rotatedBoundingBox="15914,15333 20613,15587 20517,17373 15818,17119"/>
              </emma:interpretation>
              <emma:one-of disjunction-type="recognition" id="oneOf2">
                <emma:interpretation id="interp6" emma:lang="" emma:confidence="1">
                  <emma:literal/>
                </emma:interpretation>
              </emma:one-of>
            </emma:emma>
          </inkml:annotationXML>
          <inkml:trace contextRef="#ctx0" brushRef="#br0" timeOffset="7805.9657">10847 6317 340 0,'-14'17'154'0,"14"9"-121"0,9 59-42 0,-4-46 49 16,0 17-33-16,0 21 11 15,-5 4-12-15,0 13-2 16,-5 26-2-16,-5 8 4 0,-4-8-5 16,-1-9 9-16,1-13-8 0,-1 5 7 15,1-18-6-15,4-12 6 16,6-17-6-16,-1-14 1 16,0-12-3-16,10-43 22 15,0-17-18 1,9-17-2-16,10-12-10 15,10-10 5-15,14-8-7 16,5-13 6-16,0 13-3 16,4 13 4-16,1 13-5 15,5 12 6-15,4 14-3 16,0 12 3-16,1 17 1 16,-6 26 0-16,-4 13-9 15,-10 13 7-15,-9 8 4 16,-20 0-2-16,-5 0 12 15,-4 0-10-15,-1 13 8 0,-4-4-7 16,-5-18 1-16,0 10-3 16,5-14-6-16,-5-8 4 15,10-9-126-15,14-13 100 16,5-8-316 0</inkml:trace>
          <inkml:trace contextRef="#ctx0" brushRef="#br0" timeOffset="8271.6011">12228 7549 384 0,'-24'25'171'0,"24"-8"-135"0,-5 13-46 16,5-12 32-16,0 20-20 15,5 9 3-15,-1 4-4 16,11 1 5-16,14-10-5 15,9-7 6-15,10-14-6 0,0-17 6 16,15-17-6-16,4-25 6 16,-4-9-6-16,-1-4 3 15,-9-14-3-15,-14-3-3 16,-10-9 1-16,-15 0 1 16,-9 0 0-16,-20 17-12 15,-13 13 10-15,-16 13-2 16,-9 25 2-16,-9 22-4 15,-10 17 5-15,-10 9-3 16,5 12 3-16,5 5 1 0,0 3 0 16,9 27 0-16,15-5 0 15,14 5 16-15,20-5-12 16,19 0 18-16,19-12-17 16,24-5 12-16,29-13-12 15,19-12-3-15,19-9-1 16,15-13-1-16,10-9 0 15,-1-21-56-15,6-12 44 16,4-18-206-16,5-13 169 16,-15 1-191-1</inkml:trace>
          <inkml:trace contextRef="#ctx0" brushRef="#br0" timeOffset="7280.413">8928 7036 276 0,'-77'12'125'0,"48"-3"-99"0,-5 12-33 0,15 5 87 16,4 8-64-16,1 13 17 16,9 5-23-16,10-5 4 0,19 0-10 15,29-9 23-15,29-12-21 0,23-5 3 16,35-17-6-16,28-16 1 16,20-18-3-16,24-13-3 15,-15-21 1-15,-10 4 4 16,-18 9-3-16,-25 8-8 15,-24 4 6-15,-28 14-91 16,-20 12 72-16,-14 13-112 16,-20 8 100-16,-9 27-199 15</inkml:trace>
          <inkml:trace contextRef="#ctx0" brushRef="#br0" timeOffset="7026.2884">9755 6270 244 0,'19'0'108'0,"-14"0"-85"0,0 9-29 16,0-5 13-16,-5 9-7 16,0 12 14-16,0 35-11 15,0 17 24-15,-10 22-21 16,0 3 45-16,1 31-39 0,-10 12 15 16,-1 5-20-16,6-13 16 15,4 4-18-15,1-9-2 16,-1-12-1-16,0-17 0 15,1-18-1-15,-1-21-62 16,0-21 48-16,-4-21-167 0,-10-31 139 16,0-38-140-1</inkml:trace>
        </inkml:traceGroup>
        <inkml:traceGroup>
          <inkml:annotationXML>
            <emma:emma xmlns:emma="http://www.w3.org/2003/04/emma" version="1.0">
              <emma:interpretation id="{9045189E-E5FF-40D6-A929-91AC012BA32D}" emma:medium="tactile" emma:mode="ink">
                <msink:context xmlns:msink="http://schemas.microsoft.com/ink/2010/main" type="inkWord" rotatedBoundingBox="21764,16432 27167,16723 27103,17915 21700,17623"/>
              </emma:interpretation>
              <emma:one-of disjunction-type="recognition" id="oneOf3">
                <emma:interpretation id="interp7" emma:lang="" emma:confidence="1">
                  <emma:literal/>
                </emma:interpretation>
              </emma:one-of>
            </emma:emma>
          </inkml:annotationXML>
          <inkml:trace contextRef="#ctx0" brushRef="#br0" timeOffset="9578.8569">16394 7976 384 0,'19'26'174'0,"-14"4"-137"0,-1 13-47 16,-4-9 32-16,-4 4-20 15,-6 9-3-15,-4 22 1 16,-10 4-9-16,-10-1 7 15,0-8-46-15,5-12 37 0,5-18 18 16,5-13-7-16,5-16 4 16,4-23-2-16,5-20 4 15,0-9-5-15,-4-4-11 0,4-18 8 16,-5-8 0-16,1-4 2 16,-1 4 14-16,0-9-11 15,1 9 32-15,4 13-27 16,5 9 25-16,10 8-24 15,14 4 3-15,19 4-8 16,10-8-6-16,19 9 2 16,15-1 5-16,9 5-4 15,14 4-14-15,-8 9 11 16,-6 12-9-16,-10 9 8 16,-14 9-9-16,-14 8 9 15,-15 4-1-15,-28 5 2 0,-15 8 5 16,-15 22-3-16,-33 4-2 15,-5 0 1-15,-14-5 4 16,0-3-3-16,-1-14 6 16,1-8-5-16,9-13 0 15,10-8 0-15,5-18-29 16,4-8 22-16,6-4-141 16,4-22 114-16,5 4-253 15</inkml:trace>
          <inkml:trace contextRef="#ctx0" brushRef="#br0" timeOffset="10118.8174">18159 7600 348 0,'-53'-13'157'0,"24"13"-123"0,-24-4-43 0,29 0 21 15,-19 4-11-15,-5 0-1 16,-10 0 1-16,-19 0-1 16,0 4 0-16,5 0-3 0,5 5 2 15,-1-1 15-15,6 5-11 0,9 9 21 16,10 12-18-1,19 13 5-15,9 4-7 0,20 5 3 16,14-5-6-16,25-4-3 16,18-13 2-16,5-12-3 15,6-10 2-15,13-12 15 16,1-12-11-16,-5-10 18 16,-10-16-16-16,-15-5 21 15,-8 0-20-15,-11 5 0 16,-9 8-4-16,-10 4-10 15,-4 9 6-15,-6 13-4 16,-9 17 4-16,-5 17-5 16,-4 12 6-16,-1 10-3 15,5-1 3-15,0 0 4 0,5 9-3 16,10-17 9-16,9-9-7 16,20-4 2-16,9-9-3 15,14-21-17-15,15-4 12 16,10-9-175-16,4-4 140 15,10-9-263 1</inkml:trace>
          <inkml:trace contextRef="#ctx0" brushRef="#br0" timeOffset="10614.6018">19617 7707 332 0,'-10'17'151'0,"10"22"-119"0,-5 29-41 16,5-47 27-16,0 9-16 15,0 4 2-15,0 1-3 16,0-5 2-16,0-9-2 15,5 0 25-15,5-16-21 0,4-18 4 16,1-17-6-16,-1-26-7 16,-4-4 3-16,-6 5-6 15,-8 4 6-15,-6-9 0 16,-4 8 1-16,-25 14-3 16,-14 8 2-16,-9 13-8 0,-6 17 7 15,-9 13-2-15,0 8 3 16,5 22 1-16,-5 21 0 15,5 13 11-15,9 8-9 16,15-3 17-16,15 3-15 16,13-12 24-16,30 4-22 15,0-22 20-15,28 18-19 16,30-13 7-16,18-17-10 16,30-18 1-16,4-20-4 15,15-18-101-15,4-9 78 16,10-7-244-16,-19-10 205 0,-10-12-90 15</inkml:trace>
          <inkml:trace contextRef="#ctx0" brushRef="#br0" timeOffset="9037.4011">15677 7420 304 0,'-53'-12'134'0,"10"16"-105"0,-25 4-37 0,35-3 14 0,-25-1-7 15,-10 5 1-15,-8 3 0 16,-21 10 2-16,1 3-1 16,5-3-1-16,9-5 1 0,0 0 32 15,15 0-26-15,14 0 12 16,10-4-13-16,14 4 10 16,14 0-12-16,20 0-2 15,19 9-1-15,24 4 13 16,29 0-11-16,10 0-29 15,14-5 21-15,9-3-27 16,1-1 24-16,0 1 4 16,-10-1 2-16,-24 5 4 0,-20-1-1 15,-18 1 27 1,-20 4-21-16,-33 8 25 0,-20 5-24 16,-19-4-2-16,-19-5-3 15,-5 0-3-15,-10-4 1 16,-4-9 4-16,4-4-4 15,10-4-5-15,15-8 3 16,9-10-53-16,19-16 42 16,20-9-164-16,24-13 137 15,38-8-170 1</inkml:trace>
        </inkml:traceGroup>
        <inkml:traceGroup>
          <inkml:annotationXML>
            <emma:emma xmlns:emma="http://www.w3.org/2003/04/emma" version="1.0">
              <emma:interpretation id="{41B59CBA-4E85-43D4-B9B0-7A3A4AF35B3D}" emma:medium="tactile" emma:mode="ink">
                <msink:context xmlns:msink="http://schemas.microsoft.com/ink/2010/main" type="inkWord" rotatedBoundingBox="27297,16745 28986,16836 28938,17720 27250,17629"/>
              </emma:interpretation>
              <emma:one-of disjunction-type="recognition" id="oneOf4">
                <emma:interpretation id="interp8" emma:lang="" emma:confidence="1">
                  <emma:literal>e</emma:literal>
                </emma:interpretation>
                <emma:interpretation id="interp9" emma:lang="" emma:confidence="0">
                  <emma:literal>y</emma:literal>
                </emma:interpretation>
                <emma:interpretation id="interp10" emma:lang="" emma:confidence="0">
                  <emma:literal>a</emma:literal>
                </emma:interpretation>
                <emma:interpretation id="interp11" emma:lang="" emma:confidence="0">
                  <emma:literal>z</emma:literal>
                </emma:interpretation>
                <emma:interpretation id="interp12" emma:lang="" emma:confidence="0">
                  <emma:literal>@</emma:literal>
                </emma:interpretation>
              </emma:one-of>
            </emma:emma>
          </inkml:annotationXML>
          <inkml:trace contextRef="#ctx0" brushRef="#br0" timeOffset="11079.3478">20526 7925 388 0,'-39'17'174'0,"11"17"-137"0,-6 18-47 16,19-31 26-16,1 17-15 16,0 1-3-16,4-1 2 15,10-3 3-15,19-5-3 0,24-9 12 0,20-12-10 16,33-9 14-16,0-18-12 15,15-16 0-15,0-17-2 16,-5-13-4-16,-25-26 1 16,-18 9 1-16,-29 8 0 15,-25 9-6-15,-33 4 5 16,-29 22-6-16,-38 16 6 16,-25 18-6-16,-14 17 6 15,5 38 20-15,-14 17-16 16,4 14 28-16,29 7-23 15,25 1 32-15,32-8-30 16,35 7 37-16,43-3-35 0,29-13 16 16,43-9-20-16,38-17-2 15,34-13-4-15,44-21 1 16,4-13-2-16,20-30-129 16,9-9 100-16,5-38-447 15</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1:01.690"/>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30016274-EC57-4B9D-BE58-AAE46FCC0179}" emma:medium="tactile" emma:mode="ink">
          <msink:context xmlns:msink="http://schemas.microsoft.com/ink/2010/main" type="inkDrawing" rotatedBoundingBox="6409,17434 12354,15195 12446,15440 6501,17679" semanticType="underline" shapeName="Other">
            <msink:sourceLink direction="with" ref="{A46E7048-3008-4E20-971D-5C54013F7AB0}"/>
            <msink:destinationLink direction="with" ref="{32C34C7D-D376-4797-A973-F3628D108DEB}"/>
          </msink:context>
        </emma:interpretation>
      </emma:emma>
    </inkml:annotationXML>
    <inkml:trace contextRef="#ctx0" brushRef="#br0">-7 2228 464 0,'-5'-8'207'0,"20"-10"-163"0,20 0-56 16,-15 9 22-16,20-9-11 15,15-13 1-15,35 0 0 16,30-18-3-16,19-17 2 15,41-14 4-15,40-31-3 0,44 0 31 0,36-22-24 16,64-18 39-16,56-22-34 16,9 0 16-16,30-4-20 15,15-1-5-15,-14 5-1 16,-41 27 0-16,-45 26-1 16,-49 22-3-16,-50 27 1 15,-61 31-75-15,-59 9 60 16,-60 27-236-16,-65 44 195 15,-55 8-252 1</inkml:trace>
  </inkml:traceGroup>
</inkml:ink>
</file>

<file path=ppt/ink/ink1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1:02.261"/>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32C34C7D-D376-4797-A973-F3628D108DEB}" emma:medium="tactile" emma:mode="ink">
          <msink:context xmlns:msink="http://schemas.microsoft.com/ink/2010/main" type="inkDrawing" rotatedBoundingBox="7305,17911 11986,15890 12109,16174 7428,18195" semanticType="callout" shapeName="Other">
            <msink:sourceLink direction="with" ref="{30016274-EC57-4B9D-BE58-AAE46FCC0179}"/>
          </msink:context>
        </emma:interpretation>
      </emma:emma>
    </inkml:annotationXML>
    <inkml:trace contextRef="#ctx0" brushRef="#br0">-5 1926 448 0,'10'13'200'0,"5"-8"-157"0,15-10-55 0,-15 1 50 0,25-9-33 15,14-9 10-15,26-27-11 16,20-27-8-16,15-30 4 15,50-5-4-15,24-22 3 0,51-14-2 16,40-4 2-16,69 1 6 16,45 12-4-16,41-8 31 15,19-1-25-15,30 1-3 16,-24 4-1-16,-36 22-157 16,-35-18 121-16</inkml:trace>
  </inkml:traceGroup>
</inkml:ink>
</file>

<file path=ppt/ink/ink1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3:38.801"/>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75A121EE-7B7F-4907-9C54-5EEB6E0B660D}" emma:medium="tactile" emma:mode="ink">
          <msink:context xmlns:msink="http://schemas.microsoft.com/ink/2010/main" type="writingRegion" rotatedBoundingBox="27116,12953 27830,12953 27830,13658 27116,13658"/>
        </emma:interpretation>
      </emma:emma>
    </inkml:annotationXML>
    <inkml:traceGroup>
      <inkml:annotationXML>
        <emma:emma xmlns:emma="http://www.w3.org/2003/04/emma" version="1.0">
          <emma:interpretation id="{85E4711C-E10C-41B8-9BAA-31D88F7BFD28}" emma:medium="tactile" emma:mode="ink">
            <msink:context xmlns:msink="http://schemas.microsoft.com/ink/2010/main" type="paragraph" rotatedBoundingBox="27116,12953 27830,12953 27830,13658 27116,13658" alignmentLevel="1"/>
          </emma:interpretation>
        </emma:emma>
      </inkml:annotationXML>
      <inkml:traceGroup>
        <inkml:annotationXML>
          <emma:emma xmlns:emma="http://www.w3.org/2003/04/emma" version="1.0">
            <emma:interpretation id="{77A5304D-7DC1-44C8-9CDB-EF1DF5215A32}" emma:medium="tactile" emma:mode="ink">
              <msink:context xmlns:msink="http://schemas.microsoft.com/ink/2010/main" type="line" rotatedBoundingBox="27116,12953 27830,12953 27830,13658 27116,13658"/>
            </emma:interpretation>
          </emma:emma>
        </inkml:annotationXML>
        <inkml:traceGroup>
          <inkml:annotationXML>
            <emma:emma xmlns:emma="http://www.w3.org/2003/04/emma" version="1.0">
              <emma:interpretation id="{90B2FF7C-6D31-4E44-AFA1-6B6D9B0A8A8B}" emma:medium="tactile" emma:mode="ink">
                <msink:context xmlns:msink="http://schemas.microsoft.com/ink/2010/main" type="inkWord" rotatedBoundingBox="27116,12953 27830,12953 27830,13658 27116,13658"/>
              </emma:interpretation>
              <emma:one-of disjunction-type="recognition" id="oneOf0">
                <emma:interpretation id="interp0" emma:lang="" emma:confidence="0">
                  <emma:literal>0</emma:literal>
                </emma:interpretation>
                <emma:interpretation id="interp1" emma:lang="" emma:confidence="0">
                  <emma:literal>O</emma:literal>
                </emma:interpretation>
                <emma:interpretation id="interp2" emma:lang="" emma:confidence="0">
                  <emma:literal>o</emma:literal>
                </emma:interpretation>
                <emma:interpretation id="interp3" emma:lang="" emma:confidence="0">
                  <emma:literal>•</emma:literal>
                </emma:interpretation>
                <emma:interpretation id="interp4" emma:lang="" emma:confidence="0">
                  <emma:literal>G</emma:literal>
                </emma:interpretation>
              </emma:one-of>
            </emma:emma>
          </inkml:annotationXML>
          <inkml:trace contextRef="#ctx0" brushRef="#br0">630 133 288 0,'-10'0'128'0,"5"5"-101"0,-5-10-34 15,5 5 71-15,-5-4-52 16,0 4 21-16,0-5-24 16,0-3 12-16,5-1-16 0,0-5-3 0,0-3 0 15,0-1 0-15,-10 5-1 16,0-1-6-16,5 5 4 16,-5 1 3-16,5 3-2 15,-5 1 14-15,0 4-10 16,-5 0 23-16,-5 0-21 15,-5 0 6-15,0 0-8 16,-5 0-6-16,-5 9 2 16,-5 4 0-16,5 5 0 15,0-1-3-15,5 6 2 16,6 3 1-16,4 5 0 16,5-4 0-16,5-1 0 0,5 1 0 15,5 0 0-15,5 4 0 16,0 9 0-16,5 17 19 15,5 1-15-15,5 0 24 16,10-1-21-16,5-8 11 16,4-4-13-16,6-14 13 15,5-5-13-15,0-17 0 16,5-9-3-16,5-13-2 16,0-5 1-16,-5-4-1 15,0-22 0-15,-5 4 0 16,-10 4 0-16,5 5-3 15,-5 0 2-15,-10 4 1 16,-5 1 0-16,-15 4-12 16,-5-1 10-16,-5-8 9 15,-5 5-6-15,-10-14-3 0,-5 9 2 16,-15 4-6-16,-10 5 5 16,-15 13-70-16,-5 27 56 15,-30 17-309-15,0 45 252 16,-5 4-102-1</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4:46.918"/>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5944ED89-5697-4A9C-81A3-CCF0E183148D}" emma:medium="tactile" emma:mode="ink">
          <msink:context xmlns:msink="http://schemas.microsoft.com/ink/2010/main" type="writingRegion" rotatedBoundingBox="1878,5037 11697,1966 12998,6128 3180,9198"/>
        </emma:interpretation>
      </emma:emma>
    </inkml:annotationXML>
    <inkml:traceGroup>
      <inkml:annotationXML>
        <emma:emma xmlns:emma="http://www.w3.org/2003/04/emma" version="1.0">
          <emma:interpretation id="{23547032-EDED-4824-92C5-1BCF72F95F65}" emma:medium="tactile" emma:mode="ink">
            <msink:context xmlns:msink="http://schemas.microsoft.com/ink/2010/main" type="paragraph" rotatedBoundingBox="2025,4604 11088,3431 11384,5716 2321,6890" alignmentLevel="1"/>
          </emma:interpretation>
        </emma:emma>
      </inkml:annotationXML>
      <inkml:traceGroup>
        <inkml:annotationXML>
          <emma:emma xmlns:emma="http://www.w3.org/2003/04/emma" version="1.0">
            <emma:interpretation id="{9F6678D3-E128-4DCC-8294-EB5D8841BC2D}" emma:medium="tactile" emma:mode="ink">
              <msink:context xmlns:msink="http://schemas.microsoft.com/ink/2010/main" type="line" rotatedBoundingBox="2025,4604 11088,3431 11384,5716 2321,6890"/>
            </emma:interpretation>
          </emma:emma>
        </inkml:annotationXML>
        <inkml:traceGroup>
          <inkml:annotationXML>
            <emma:emma xmlns:emma="http://www.w3.org/2003/04/emma" version="1.0">
              <emma:interpretation id="{B90649ED-3A57-419D-99B8-BA3CDA203C71}" emma:medium="tactile" emma:mode="ink">
                <msink:context xmlns:msink="http://schemas.microsoft.com/ink/2010/main" type="inkWord" rotatedBoundingBox="2025,4604 5525,4151 5821,6437 2321,6890"/>
              </emma:interpretation>
              <emma:one-of disjunction-type="recognition" id="oneOf0">
                <emma:interpretation id="interp0" emma:lang="" emma:confidence="1">
                  <emma:literal/>
                </emma:interpretation>
              </emma:one-of>
            </emma:emma>
          </inkml:annotationXML>
          <inkml:trace contextRef="#ctx0" brushRef="#br0">-6390-1392 248 0,'-30'-26'111'0,"25"39"-87"0,-10 0-30 0,10-8 18 15,0 13-11-15,5 13 51 16,5 35-41-16,15 23 46 0,10 17-42 15,15 14 9-15,5 40-17 0,5 0-2 16,-6-18-3-16,-4-22 7 16,-5-14-7-16,-10-17 10 15,0-5-9-15,-10-4-26 16,-5-22 18-16,0-10-94 16,-5-12 77-16,0-23-120 15,0-17 107-15,10-5-146 16</inkml:trace>
          <inkml:trace contextRef="#ctx0" brushRef="#br0" timeOffset="541.1469">-5821-460 156 0,'0'62'69'0,"5"-44"-55"0,0 9-18 16,-5-18 34-16,5-1-25 15,-5 1 32-15,5-4-28 16,-5-5 41-16,0 0-38 16,5-5 28-16,0-4-30 0,0 1 57 15,-5-1-52-15,0 0 64 16,0 9-59-16,0 0 1 15,5 4-11 1,0 5-8-16,0 0-3 0,5 4 0 16,10 5 6-16,10 4-4 15,10 14-3-15,15-1 2 16,9 5 11-16,11-4-9 16,-5-1 0-16,0 1-1 15,-10-5 1-15,0-5-1 16,-10-3-31-16,-5-10 23 15,-5-4-269-15,5-5 216 16</inkml:trace>
          <inkml:trace contextRef="#ctx0" brushRef="#br0" timeOffset="840.3522">-4918-722 300 0,'-20'18'134'0,"6"18"-105"0,-1 30-37 15,10-4 84-15,0 27-62 16,-5 13 35-16,0 14-36 15,-5 39 7-15,0-4-14 16,5-14-2-16,0-17-2 0,0-18 4 0,5-18-5 16,0-17-92-16,5-14 71 15,0-13-147-15,5-9 128 16,5-9-188 0</inkml:trace>
          <inkml:trace contextRef="#ctx0" brushRef="#br0" timeOffset="-1141.6031">-8043-462 200 0,'-15'-53'92'0,"15"49"-73"0,-10 4-24 16,10 0 36-16,-5 9-26 15,-5 13 2-15,0 0-5 0,0 0 1 16,-5 5-2-16,1 8 19 0,-6 10-16 16,-5 8 24-16,-5 9-21 15,0 5 25-15,0 4-24 16,5 35 18-16,0 1-19 16,10-10 21-16,10-4-21 15,10-17 25-15,20-19-24 16,15-8 24-16,20-13-24 15,15-18 15-15,9-14-17 16,16-8 14-16,15-23-15 16,5-13 9-16,0-31-11 15,-11-4 4-15,-14-1-5 16,-20-4 2-16,-15-9-3 0,-20-4 2 16,-20-18-2-16,-25 9 11 15,-30 14-10-15,-30 8 0 16,-20 18-1-16,-10 17-10 15,-19 23 7-15,-16 18 4 16,-10 30-2-16,10 19-5 16,20 8 4-16,16 4-11 15,19 1 9-15,20 0-46 16,20-9 38-16,30-1-192 16,50 1 158-16,30 22-210 15</inkml:trace>
          <inkml:trace contextRef="#ctx0" brushRef="#br0" timeOffset="-420.2771">-6914 49 220 0,'-10'-5'101'0,"5"10"-79"0,5 8-28 16,-5-4 41-16,0 4-29 0,0 27 14 16,0 4-14-16,5 10 13 15,5 3-14-15,5-3 9 0,0-1-11 16,0-18 60-16,5-17 49 16,5-22-82-1,-5-23 22-15,0-31-38 16,-6-4 2-16,-4 0-11 15,-5-4 2-15,0-10-5 16,0-4-1-16,10 5 0 16,0 13-10-16,5 13 7 15,0 9-27-15,5 18 23 16,5 17-7-16,5 19 9 16,10 8 3-16,-5 18 1 0,5 0-9 15,0 4 7-15,0 5 4 16,-5-5-2-16,0 23 0 15,5-14 1-15,-5-4 1 16,0-14-1-16,-5-8-31 16,0-9 23-16,0-9-179 15,-5-9 145-15,-6-23-246 16</inkml:trace>
        </inkml:traceGroup>
        <inkml:traceGroup>
          <inkml:annotationXML>
            <emma:emma xmlns:emma="http://www.w3.org/2003/04/emma" version="1.0">
              <emma:interpretation id="{68685616-3E49-4798-90D1-80945A31F2A3}" emma:medium="tactile" emma:mode="ink">
                <msink:context xmlns:msink="http://schemas.microsoft.com/ink/2010/main" type="inkWord" rotatedBoundingBox="6369,4618 11162,3997 11318,5205 6525,5825"/>
              </emma:interpretation>
              <emma:one-of disjunction-type="recognition" id="oneOf1">
                <emma:interpretation id="interp1" emma:lang="" emma:confidence="1">
                  <emma:literal/>
                </emma:interpretation>
              </emma:one-of>
            </emma:emma>
          </inkml:annotationXML>
          <inkml:trace contextRef="#ctx0" brushRef="#br0" timeOffset="3243.2679">-1623-979 264 0,'-15'-44'121'0,"5"39"-95"0,-5 10-33 0,5-1 12 15,-5 9-6-15,-5 5 4 16,-5 4-3-16,-5 1 28 15,-4 3-21-15,4 1 53 0,0-5-46 16,0 0 38-16,5 0-38 16,0 1 29-16,0-6-32 15,0 5 11-15,5 5-16 0,0 13-4 16,0 18 0-16,10 4-2 16,5-4 0-16,10-5 5 15,10-13-4-15,10-18 31 16,10-18-25-16,10-30 9 15,5-5-12-15,0 0-11 16,0-5 6-16,-1 1 6 16,1-1-5-16,-5 5-18 15,-10-4 14-15,-10 3-33 16,-10 1 29-16,-15 9-45 16,-10 9 41-16,-5 4-3 0,-5 18 9 15,-5 9 2-15,-5 4 3 16,5 13 43-16,-5-4-33 15,10 18 16-15,15 0-18 16,10-5 7-16,15-8-10 16,10-9 6-16,20-19-7 15,15-25 4-15,5-10-6 16,-5-4-19-16,0-5 14 16,-5 10-184-16,-10-1 147 15,-20 1-268 1</inkml:trace>
          <inkml:trace contextRef="#ctx0" brushRef="#br0" timeOffset="3979.0342">-824-1112 308 0,'-10'0'138'0,"10"22"-109"0,-5 27-37 0,5-22 78 16,0 17-57-16,0 5 33 16,0 4-34-16,0 5 4 15,5-1-11-15,0-8 11 0,0 13-12 0,-5-17 20 16,10-41 13 0,-5-17-28-16,-5-9 3 15,-5-14-9-15,0-22 1 16,-5-13-3-16,0-22 5 15,10 4-5-15,5 5-3 16,10 9 2-16,0 13 0 16,5 13 0-16,0 4-14 15,10 10 11-15,5 13-2 16,0 13 3-16,5 4-1 16,5 14 2-16,0 9 1 15,-6 4 0-15,1 27-3 0,-5 4 2 16,-5 5 6-16,0 0-4 15,-10-5 0-15,-5 0 0 16,0-4 4-16,-5-5-4 16,0-4-5-16,0-9 3 15,0-4-101-15,0-5 80 16,15-4-236 0,0-9 42-1</inkml:trace>
          <inkml:trace contextRef="#ctx0" brushRef="#br0" timeOffset="2117.5509">-4019-411 212 0,'-10'124'95'0,"5"-70"-75"0,0 21-25 0,5-44 78 16,0 0-59-16,0 0 55 15,0-9-52-15,0-4 89 16,0-18-50-16,0-13-35 15,-5-14-10-15,0-17-8 16,-5-18-1-16,0-18-1 16,-5 0-3-16,5 0 1 15,5 9-2-15,5 4 2 16,10 10-2-16,5 8 2 16,5 18-2-16,10 4 2 15,5 18-5-15,5 9 5 16,10 5 3-16,-5 4-2 15,-5 13-2-15,0 5 1 0,-10 4 1 16,-5 22 0-16,-5 5-3 16,-10-1 2-16,0 1 1 15,-5-5 0-15,-5-4 5 16,0-9-4-16,0-9 0 16,0 0 0-16,0-13 4 15,4-9-4-15,-4-9 6 16,10-14-6-16,0-12 0 15,5-19 0-15,0-26-1 16,-5-4 0-16,-5-9 0 16,-5-5 0-16,0 5 0 15,0 4 0-15,0 18-9 16,0 17 7-16,10 14-2 0,0 22 3 16,5 18-5-16,5 13 5 15,5 5 0-15,5 4 1 16,0 4 0-16,0 10 0 15,0 17 0-15,-5 5 0 16,0 4 0-16,-10 0 0 16,-5 0 5-16,0-14-4 15,0-8-11-15,0-5 8 16,0-13-95-16,5-13 76 16,5-9-130-16,10-4 115 15,0-5-210 1</inkml:trace>
          <inkml:trace contextRef="#ctx0" brushRef="#br0" timeOffset="2596.6895">-3001-673 288 0,'-15'22'128'0,"15"5"-101"0,0 13-34 16,5-27 79-16,5 23-58 16,10-5 48-16,10-5-46 15,10-12 45-15,15-28-46 16,5-8 7-16,15-9-15 0,-5-4-3 0,-5-14-2 16,-10 0-10-16,-10-9 6 15,-15 5-35 1,-10 0 28-16,-10 4-38 0,-15 0 36 15,-15 14-7-15,-15 13 13 16,-15 17 3-16,-10 14 2 16,-10 13-3-16,0 18 2 15,5 9 26-15,5 4-20 16,5 23 24-16,10 26-22 16,15 4 19-16,15 1-19 15,15-14 2-15,10-13-7 16,20-18 19-16,20-13-17 15,15-18 30-15,10-13-26 16,5-23 2-16,-5-13-7 0,-5-8 4 16,0-10-6-16,-5-4-61 15,-11 9 47-15,-9 9-284 16,-5 9 230-16,-5 8-159 16</inkml:trace>
          <inkml:trace contextRef="#ctx0" brushRef="#br0" timeOffset="4428.9863">544-1733 312 0,'-80'0'138'0,"25"31"-109"0,-25 26-37 16,30-26 53-16,-15 14-37 15,-10-1 25-15,6 5-24 16,9-5 37-16,15 1-35 16,15-10 37-16,20-4-36 0,20-8 44 15,25-6-42-15,20-8 1 16,10-4-9-16,4-1-2 15,16 0-3-15,5 1-1 0,0 4 1 16,-5 0-7-16,-15 17 5 16,-15 1-8-16,-15 8 6 15,-25 10-12-15,-20 8 12 16,-30 5-2-16,-20-1 3 16,-10-3 10-16,-20-1-6 15,-10 0-9-15,-5-4 5 16,5-5 1-16,11-8 1 15,14 17-62-15,15-26 49 16,15 8-214-16,20-8 175 16,15-9-211-1</inkml:trace>
        </inkml:traceGroup>
      </inkml:traceGroup>
    </inkml:traceGroup>
    <inkml:traceGroup>
      <inkml:annotationXML>
        <emma:emma xmlns:emma="http://www.w3.org/2003/04/emma" version="1.0">
          <emma:interpretation id="{6354B2BB-F79D-4B6E-8649-6CC9A0FA93A6}" emma:medium="tactile" emma:mode="ink">
            <msink:context xmlns:msink="http://schemas.microsoft.com/ink/2010/main" type="paragraph" rotatedBoundingBox="3304,7082 12406,4235 12998,6128 3896,8975" alignmentLevel="1"/>
          </emma:interpretation>
        </emma:emma>
      </inkml:annotationXML>
      <inkml:traceGroup>
        <inkml:annotationXML>
          <emma:emma xmlns:emma="http://www.w3.org/2003/04/emma" version="1.0">
            <emma:interpretation id="{CB035A5F-600E-4D77-BA4F-777BB7E0BDCB}" emma:medium="tactile" emma:mode="ink">
              <msink:context xmlns:msink="http://schemas.microsoft.com/ink/2010/main" type="line" rotatedBoundingBox="3304,7082 12406,4235 12998,6128 3896,8975"/>
            </emma:interpretation>
          </emma:emma>
        </inkml:annotationXML>
        <inkml:traceGroup>
          <inkml:annotationXML>
            <emma:emma xmlns:emma="http://www.w3.org/2003/04/emma" version="1.0">
              <emma:interpretation id="{1FAB8C16-EF9A-4CD5-8D1C-ABEF7FC5261D}" emma:medium="tactile" emma:mode="ink">
                <msink:context xmlns:msink="http://schemas.microsoft.com/ink/2010/main" type="inkWord" rotatedBoundingBox="3378,7318 6702,6278 7209,7900 3885,8940"/>
              </emma:interpretation>
              <emma:one-of disjunction-type="recognition" id="oneOf2">
                <emma:interpretation id="interp2" emma:lang="" emma:confidence="1">
                  <emma:literal/>
                </emma:interpretation>
              </emma:one-of>
            </emma:emma>
          </inkml:annotationXML>
          <inkml:trace contextRef="#ctx0" brushRef="#br0" timeOffset="6065.0199">-5052 2380 316 0,'-5'13'144'0,"5"10"-113"0,0 21-39 0,0-26 95 15,5 13-70-15,5 0 33 16,15 0-36-16,10-4 9 16,14-10-17-16,16-12 19 0,15-23-19 15,5-17 17-15,0-41-18 16,0-8 12-16,-5 4-12 15,-15 4 2-15,-15 5-5 16,-21 0-1-16,-19 5 0 16,-20 8-4-16,-19 14 2 15,-21 17-5-15,-20 18 5 16,-15 14 0-16,-10 17 1 16,0 0-9-16,10 9 7 15,10 5 10-15,16-1-7 0,14-4-6 16,20 5 5-16,15-5-32 15,20 4 25-15,30-4-137 16,24 0 112-16,21-4-310 16,5 0 263-1,-15-10 2-15</inkml:trace>
          <inkml:trace contextRef="#ctx0" brushRef="#br0" timeOffset="6906.1721">-3784 792 348 0,'-5'-40'157'0,"5"31"-123"0,0 4-43 0,0 5 72 16,0 9-52-16,0 9 16 15,5 31-19-15,-5-9 4 0,20 48-9 16,5 6 12-16,0 3-11 0,0 32 3 16,-1 4-5-16,-4 0 2 15,0-26-3-15,0-19 2 16,-5-17-2-16,0-13 5 16,-5-14-5-16,0-12-50 15,5-10 38-15,0-9-130 16,0-4 108-16,0-18-145 15,5 0 134-15,0-9-122 16</inkml:trace>
          <inkml:trace contextRef="#ctx0" brushRef="#br0" timeOffset="5600.1053">-6849 1972 300 0,'-130'-40'134'0,"95"22"-105"0,-5 5-37 0,30 0 50 16,-5-1-35-16,5-3 43 15,10-6-38-15,10-12 11 16,10-23-16-16,30 5 23 0,20-5-22 0,20 1 21 16,9-1-22-16,26-9 11 15,25-8-13-15,10 8-1 16,-11 14-2-16,1 18-4 15,-15 21 1-15,-15 14-5 16,-20 22 5-16,-30 9-3 16,-36 14 3-16,-24 35 6 15,-30 17-4-15,-19 1-3 16,-16 4 2-16,-20-13 8 16,-5-5-6-16,5-13 19 15,5-9-17-15,10-13 19 16,15-9-18-16,10-13 9 15,15-5-10-15,15-9 3 0,20-4-5 16,15-5-1-16,15-4 0 16,10 5-1-16,5 4 0 15,0 13-9-15,10 13 7 16,5 10-21-16,-10 4 17 16,-15 4-5-16,-16 0 7 15,-19 5 0-15,-15-1 3 16,-20 1 4-16,-19 0-3 15,-11 22 0-15,-25-9 1 16,-15-9 7-16,-5-18-6 16,0-8 2-16,10-14-3 15,15-9-1-15,21-26 1 16,19-9-88-16,35-9 68 16,25-5-234-16,24 1 195 15</inkml:trace>
          <inkml:trace contextRef="#ctx0" brushRef="#br0" timeOffset="5014.6785">-6455 2123 212 0,'5'57'95'0,"10"32"-75"0,5 18-25 16,-10-67 58-16,5 17-43 16,5-3 20-16,5-14-22 15,0-9 9-15,0-5-12 16,0-8-68-16,0-5 50 0,5 1-242 15</inkml:trace>
        </inkml:traceGroup>
        <inkml:traceGroup>
          <inkml:annotationXML>
            <emma:emma xmlns:emma="http://www.w3.org/2003/04/emma" version="1.0">
              <emma:interpretation id="{C7C9F917-BD2D-4D98-8BBE-E033E7554128}" emma:medium="tactile" emma:mode="ink">
                <msink:context xmlns:msink="http://schemas.microsoft.com/ink/2010/main" type="inkWord" rotatedBoundingBox="6991,5929 8846,5349 9438,7242 7583,7821"/>
              </emma:interpretation>
              <emma:one-of disjunction-type="recognition" id="oneOf3">
                <emma:interpretation id="interp3" emma:lang="" emma:confidence="0">
                  <emma:literal>I</emma:literal>
                </emma:interpretation>
                <emma:interpretation id="interp4" emma:lang="" emma:confidence="0">
                  <emma:literal>d</emma:literal>
                </emma:interpretation>
                <emma:interpretation id="interp5" emma:lang="" emma:confidence="0">
                  <emma:literal>•</emma:literal>
                </emma:interpretation>
                <emma:interpretation id="interp6" emma:lang="" emma:confidence="0">
                  <emma:literal>a</emma:literal>
                </emma:interpretation>
                <emma:interpretation id="interp7" emma:lang="" emma:confidence="0">
                  <emma:literal>Q</emma:literal>
                </emma:interpretation>
              </emma:one-of>
            </emma:emma>
          </inkml:annotationXML>
          <inkml:trace contextRef="#ctx0" brushRef="#br0" timeOffset="9202.4552">-2277 1293 280 0,'-30'-40'128'0,"20"40"-101"0,-5-4-34 0,5-1 31 0,0 1-20 16,-5-1 7-16,-5 1-8 16,-14-1 43-16,-6-3-36 15,-10-6 44-15,-5 1-41 0,10 4 31 16,-25 5-33-16,5 12-3 15,0 15-5-15,15-6-5 16,-10 32 1-16,5 27 4 16,10 21-3-16,11 5 14 15,19 0-10-15,15-17 17 16,15-10-16-16,9-17 35 16,26-14-31-16,20-13 24 0,15-17-24 15,5-23 11-15,5-18-14 16,5-17-6-16,10-32 0 15,-1-4 3-15,11-4-3 16,-15-18 0-16,-15-22 1 16,-15-27 1-16,-20-9-1 15,-20-26 2-15,-20-14-2 16,-15 14-1-16,-25 26 1 16,-10 5-7-16,-10 22 5 15,-5 17-17-15,0 23 14 16,0 31-7-16,-5 22 8 15,-5 27-3-15,0 26 4 16,-10 22-2-16,0 10 3 16,1 17 1-16,4 44 0 0,20 28-6 15,20 8 5-15,25 48 0 16,30 10 1-16,15-18 5 16,20 0-4-16,19-22 9 15,26-27-8-15,20-27 7 16,-5-30-6-16,10-32 1 15,4-26-3-15,1-31-1 16,-15-10 1-16,-20-3-102 16,-15 4 79-16,-20 4-443 31,19 27 353-31</inkml:trace>
        </inkml:traceGroup>
        <inkml:traceGroup>
          <inkml:annotationXML>
            <emma:emma xmlns:emma="http://www.w3.org/2003/04/emma" version="1.0">
              <emma:interpretation id="{8801979E-0173-4FAD-9F54-CD238ED04070}" emma:medium="tactile" emma:mode="ink">
                <msink:context xmlns:msink="http://schemas.microsoft.com/ink/2010/main" type="inkWord" rotatedBoundingBox="10530,5664 12646,5002 12968,6030 10852,6692"/>
              </emma:interpretation>
              <emma:one-of disjunction-type="recognition" id="oneOf4">
                <emma:interpretation id="interp8" emma:lang="" emma:confidence="1">
                  <emma:literal/>
                </emma:interpretation>
              </emma:one-of>
            </emma:emma>
          </inkml:annotationXML>
          <inkml:trace contextRef="#ctx0" brushRef="#br0" timeOffset="-3138.1508">1412-506 272 0,'-5'-27'121'0,"15"27"-95"0,25 9-33 0,-5 0 15 16,10 0-8-16,15 0 19 16,20 13-15-16,20 5 8 15,15-1-9-15,0 5 4 0,-11 5-6 16,-19 8 0-16,-15 1 0 15,-20 12 1-15,-25 1-1 0,-20 0-23 16,-30 17 17-16,-20 1-1 16,-10-5 4-16,-10-5 2 15,1 1 0-15,-1-10 0 16,5 1 0-16,5-5-45 16,-5 1 35-16,10-28-254 15</inkml:trace>
          <inkml:trace contextRef="#ctx0" brushRef="#br0" timeOffset="-3694.3463">45 22 208 0,'-25'-13'95'0,"20"8"-75"0,-5 1-25 16,10 4 36-16,0 0-26 15,-5 0 2-15,5 0-5 16,0 0-2-16,0 0 1 16,0 0 7-16,10 0-6 0,10 0 7 15,5 0-6-15,10 0 29 16,10 4-25-16,4-4 39 0,16 0-34 16,15 0 27-16,20 0-29 15,15 0 6-15,5 0-11 16,19 0 0-16,11 0-4 15,10 0-6-15,-5 0 4 16,9 0-87-16,-14 0 69 16,-15 0-290-1</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5:00.400"/>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E3D5012C-3342-4F52-A18C-FCA789122EC8}" emma:medium="tactile" emma:mode="ink">
          <msink:context xmlns:msink="http://schemas.microsoft.com/ink/2010/main" type="writingRegion" rotatedBoundingBox="9403,5718 32861,5496 32970,16928 9512,17151"/>
        </emma:interpretation>
      </emma:emma>
    </inkml:annotationXML>
    <inkml:traceGroup>
      <inkml:annotationXML>
        <emma:emma xmlns:emma="http://www.w3.org/2003/04/emma" version="1.0">
          <emma:interpretation id="{728C6D3C-6742-4186-8F02-9511026DC980}" emma:medium="tactile" emma:mode="ink">
            <msink:context xmlns:msink="http://schemas.microsoft.com/ink/2010/main" type="paragraph" rotatedBoundingBox="21315,5578 32902,5578 32902,10423 21315,10423" alignmentLevel="2"/>
          </emma:interpretation>
        </emma:emma>
      </inkml:annotationXML>
      <inkml:traceGroup>
        <inkml:annotationXML>
          <emma:emma xmlns:emma="http://www.w3.org/2003/04/emma" version="1.0">
            <emma:interpretation id="{96A6BE4C-BB9C-494A-A126-8FD324F60E51}" emma:medium="tactile" emma:mode="ink">
              <msink:context xmlns:msink="http://schemas.microsoft.com/ink/2010/main" type="line" rotatedBoundingBox="23398,5404 32779,6231 32604,8222 23223,7394"/>
            </emma:interpretation>
          </emma:emma>
        </inkml:annotationXML>
        <inkml:traceGroup>
          <inkml:annotationXML>
            <emma:emma xmlns:emma="http://www.w3.org/2003/04/emma" version="1.0">
              <emma:interpretation id="{DBDC52DD-2CDE-48E1-9B1F-7851EC212792}" emma:medium="tactile" emma:mode="ink">
                <msink:context xmlns:msink="http://schemas.microsoft.com/ink/2010/main" type="inkWord" rotatedBoundingBox="23398,5404 26807,5704 26631,7695 23223,7394"/>
              </emma:interpretation>
              <emma:one-of disjunction-type="recognition" id="oneOf0">
                <emma:interpretation id="interp0" emma:lang="" emma:confidence="1">
                  <emma:literal/>
                </emma:interpretation>
              </emma:one-of>
            </emma:emma>
          </inkml:annotationXML>
          <inkml:trace contextRef="#ctx0" brushRef="#br0">14228-6929 172 0,'-40'31'78'0,"10"-18"-61"0,-35 23-21 0,45-19 39 15,-15 32-28-15,-10 18 39 16,0 13-34-16,6 4 50 16,-1 5-47-16,15-1 40 0,20 19-41 15,20-5 38-15,25-9-39 16,24-13 52-16,16-18-49 15,20-18 26-15,20-21-31 0,15-32 19 16,0-36-22-16,-11-12 7 16,-9-10-11-16,-15-17 15 15,-15-23-15-15,-25-21 1 16,-10 3-3-16,-30 1-7 16,-20 4 4-16,-15 9-14 15,-20 18 12-15,-30 22-2 16,-20 22 3-16,-25 32-1 15,-5 21 2-15,-4 27 1 16,-11 14 0-16,0 34-9 16,15 28 7-16,10 17 1 15,25-4 1-15,25 9-70 16,31-5 55-16,39-13-228 0,24-31 188 16,31-27-196-1</inkml:trace>
          <inkml:trace contextRef="#ctx0" brushRef="#br0" timeOffset="675.4663">15346-6175 292 0,'5'-4'131'0,"-5"4"-103"0,-5 8-35 16,5-3 29-16,0 4-19 0,-5 8 24 16,0 23-21-16,-5 5 17 15,0 4-17-15,0-1 22 0,5 1-21 16,-5-9 30-16,5-4-28 15,5-5 30-15,0-14-30 16,0-3 24-16,5-14-24 16,5-18 3-16,5-17-8 15,0-23-3-15,5-4 0 16,20 4 1-16,-5 5-1 16,5-9 5-16,0 4-5 15,0 9-3-15,-5 5 2 16,0 13-3-16,-5 4 2 15,5 14-2-15,-5 8 2 16,0 10-2-16,0 8 2 0,0 9-8 16,-6 14 7-16,-4 8 4 15,-10 27-2-15,0 9-2 16,-5 0 1-16,0 0 4 16,0-9-3-16,-5-9 3 15,5-13-2-15,0-9-23 16,5-9 17-16,0-9-113 15,5-18 92-15,0-13-349 16</inkml:trace>
          <inkml:trace contextRef="#ctx0" brushRef="#br0" timeOffset="1651.7633">16395-6991 252 0,'-5'-36'115'0,"5"36"-91"0,0 4-30 15,0 1 18-15,-5 17-11 16,0 5 25-16,0 13-20 15,0 40 29-15,-5 17-27 0,0 14 19 16,-5 9-20-16,0 13 2 0,0 0-7 16,5-18 8-16,0-12-8 15,5-19 7-15,0-9-6 16,0-17 12-16,0-9-11 16,5-23 3-16,0 1-5 15,0-14-102-15,0-8 79 16,0-5-290-1</inkml:trace>
          <inkml:trace contextRef="#ctx0" brushRef="#br0" timeOffset="2357.3113">17268-6250 376 0,'0'-14'167'0,"0"23"-131"0,-25 9-46 16,10-5 12-16,-15 18-4 15,-10 36 10-15,-10 22-7 0,-4 17-3 16,-6 5 2-1,5 31 3-15,10 9-3 0,10-9 9 0,10-27-7 16,10-22 5-16,10-22-6 16,15-13-28-16,-5-18 22 15,10-13-260-15,5-27 207 16,-5-9-108 0</inkml:trace>
          <inkml:trace contextRef="#ctx0" brushRef="#br0" timeOffset="2098.0272">16629-6237 312 0,'10'0'138'0,"-5"0"-109"0,5 9-37 0,-5 0 36 16,5 8-24-16,5 10-1 16,5 17-1-16,5 14 3 15,5 4-4-15,0 0 6 0,5-4-6 16,-5 0 6-16,0-5-6 15,-5-9 3-15,-5-8-3 16,0-5-29-16,0-9 23 16,0-4-159-16,25-23-57 31</inkml:trace>
        </inkml:traceGroup>
        <inkml:traceGroup>
          <inkml:annotationXML>
            <emma:emma xmlns:emma="http://www.w3.org/2003/04/emma" version="1.0">
              <emma:interpretation id="{5E5B693B-C07C-41BB-AC7E-B3C34F2CFFC8}" emma:medium="tactile" emma:mode="ink">
                <msink:context xmlns:msink="http://schemas.microsoft.com/ink/2010/main" type="inkWord" rotatedBoundingBox="27753,6148 32748,6589 32648,7725 27652,7284"/>
              </emma:interpretation>
              <emma:one-of disjunction-type="recognition" id="oneOf1">
                <emma:interpretation id="interp1" emma:lang="" emma:confidence="1">
                  <emma:literal/>
                </emma:interpretation>
              </emma:one-of>
            </emma:emma>
          </inkml:annotationXML>
          <inkml:trace contextRef="#ctx0" brushRef="#br0" timeOffset="3422.7078">18421-6366 148 0,'0'0'69'0,"0"9"-55"0,-5 4-18 0,5-8 73 15,-10 21 6-15,-5 10-52 16,0 4 35-16,-4 31-44 15,-6 4 37-15,-5-4-38 0,5-4 44 16,0-5-43-16,5-13 38 16,5-14-39-16,10-13 47 15,10-13-46-15,0-13 11 16,5-18-18-16,5-27-5 16,0-4 0-16,5-5-2 15,5 0 0-15,5-8 0 16,4-1 0-16,6 1-9 15,0 3 7-15,5 10 4 0,-5 4-2 16,-5 18-8-16,0 9 6 16,-5 18-2-16,-10 13 3 15,0 13-5-15,-10 9 5 16,-5 4 0-16,-5 5 1 16,0 0 0-16,-5 0 0 15,5 5 5-15,-5-10-4 16,5 1 9-16,5-23-8 15,5-9 5-15,5-13-6 16,10-8 0-16,15-6 0 16,-5-8-1-16,0-13 0 15,0 0 2-15,0-1-1 16,-5 5-9-16,-5 5 6 16,0 8-2-16,-6 10 3 0,1 8-2 15,-5 9 2-15,0 9 1 16,-5 8 0-16,-5 10 2 15,0 4-1-15,0 0-9 16,-5 0 6-16,-5 5 4 16,0 8-2-16,-10 22-11 15,-5 5 9-15,0 5 9 16,0-5-6-16,-4-5 3 16,-1-3-3-16,10-15 2 15,15-12-2-15,5-14-85 16,10-17 67-16,5-14-177 15,4-9 149-15,16-4-242 16</inkml:trace>
          <inkml:trace contextRef="#ctx0" brushRef="#br0" timeOffset="3934.3589">19460-6073 356 0,'-30'62'161'0,"20"-17"-127"0,-5 3-43 0,20-34 66 16,5 3-47-16,10-3 31 0,15-1-31 15,10-9 23-15,10-8-24 16,9-14 6-16,6-8-11 0,0-10-5 15,0-4 1-15,-5 0 0 16,-10 0 0-16,0 5-14 16,-10-1 11-16,-20 5-13 15,-10-4 12-15,-10 8-4 16,-15 1 6-16,-20 3 1 16,-10 10 1-16,-20 13-6 15,-5 4 5-15,-10 10 6 16,-15 8-5-16,0 13 7 15,1 23-6-15,9 13 6 0,10 13-6 16,15 1 14-16,25-10-11 16,20-4 17-16,20-9-16 15,25-13 26-15,25-9-23 16,10-9 4-16,15-13-8 16,9-5 0-16,6-13-3 15,10 0 2-15,-15-4-2 16,-10-18-59-16,-15 4 45 15,-10-4-233-15,-15 8 191 16,-16 1-237 0</inkml:trace>
          <inkml:trace contextRef="#ctx0" brushRef="#br0" timeOffset="4819.3032">20907-6100 176 0,'-5'-4'82'0,"10"0"-65"0,-10-1-21 0,5-4 115 16,-9 0-88-16,-1-4 68 0,0 0-68 15,-5-1 2-15,-5 1-16 16,0 0-16-16,-5 8 6 0,-10 5-11 16,0 5 9-16,-10 8 4 15,0 9-1-15,-5 27 3 16,5 4-2-16,5 9 8 16,5-4-7-16,10-5 10 15,10 5-9-15,10-5 27 16,10-8-23-16,5-10 16 15,15-4-17-15,5-4 3 16,5-5-7-16,-10-4 10 0,15-5-9 16,0-4 10-16,5-5-10 15,5-12 4-15,5-10-5 16,-5-18 8-16,-5-4-8 16,-6-4-4-16,-9 4 2 15,-10 5-6-15,-10 12 5 16,-15 10-8-16,-20 13 6 15,-10 9-1-15,-4 9 3 16,-1 4 1-16,0 5 0 16,10 4 0-16,5 0 0 15,5-5 2-15,15-4-1 16,10 1 13-16,15-1-10 16,20-4 3-16,10-1-5 15,10-3 2-15,14-5-3 16,1-1-1-16,0 1 1 0,-5-4-97 15,-10-5 76-15,-5-5-279 16,-5 1 231 0,-15-5-79-16</inkml:trace>
          <inkml:trace contextRef="#ctx0" brushRef="#br0" timeOffset="5328.7713">21651-5674 416 0,'5'-31'187'0,"-5"31"-147"0,-10 9-51 0,0 5 20 15,-15 8-10-15,-5 4-2 16,0 5 2-16,1 5 1 15,-1 4 0-15,5 18 0 0,5-10 0 16,5-8 22-16,10-9-17 16,5-13 46-16,10-31-40 15,20-14 16-15,10-8-20 16,-1-23 21-16,6-17-21 16,5-10 22-16,10-17-22 15,-5 13-9-15,5 10 3 16,0 12-2-16,-5 14 1 15,-5 13-14-15,-10 13 11 0,0 14-11 16,-10 8 11-16,5 10-1 16,-10 26 2-16,-10 13 2 15,-6 18 0-15,-18 5-3 16,-1 4 2-16,0-4 1 16,0-1 0-16,0-4-3 15,0 14 2-15,5-1 4 16,0-8-3-16,5-14 3 15,10-9-2-15,0-8-37 16,5-14 28-16,5-9-159 16,9-4 129-16,6-4-335 15</inkml:trace>
          <inkml:trace contextRef="#ctx0" brushRef="#br0" timeOffset="5779.5456">23244-5762 300 0,'-45'-49'134'0,"10"44"-105"0,-30-8-37 0,20 4 31 0,-20 5-20 15,-10 4 60-15,-10 9-49 16,11 8 29-16,9 6-32 16,10-1 14-16,15 4-19 0,15-3 20 15,20 8-20-15,25-5 14 16,10-4-15-16,20 1 6 16,10-1-8-16,5 4 1 15,-6 1-3-15,-9 4-1 16,-10 0 1-16,-10 22-4 15,-10-8 2-15,-10-10-24 16,-20 1 19-16,-15-5 5 16,-20 4 0-16,-20 1-4 15,-14-1 4-15,-1-4 0 16,0-4 1-16,-10 0-3 0,10-10 2 16,10 1-97-16,20 0 77 15,15-5-304 1,15 1 251-16,10-6-29 15</inkml:trace>
        </inkml:traceGroup>
      </inkml:traceGroup>
      <inkml:traceGroup>
        <inkml:annotationXML>
          <emma:emma xmlns:emma="http://www.w3.org/2003/04/emma" version="1.0">
            <emma:interpretation id="{53CA6ABB-5DD5-408B-987E-1C63ED1D8744}" emma:medium="tactile" emma:mode="ink">
              <msink:context xmlns:msink="http://schemas.microsoft.com/ink/2010/main" type="line" rotatedBoundingBox="21315,7157 24490,7157 24490,8200 21315,8200"/>
            </emma:interpretation>
          </emma:emma>
        </inkml:annotationXML>
        <inkml:traceGroup>
          <inkml:annotationXML>
            <emma:emma xmlns:emma="http://www.w3.org/2003/04/emma" version="1.0">
              <emma:interpretation id="{A94901B7-CBA0-4368-A78D-1945391A03F4}" emma:medium="tactile" emma:mode="ink">
                <msink:context xmlns:msink="http://schemas.microsoft.com/ink/2010/main" type="inkWord" rotatedBoundingBox="21315,7157 22583,7157 22583,8200 21315,8200"/>
              </emma:interpretation>
              <emma:one-of disjunction-type="recognition" id="oneOf2">
                <emma:interpretation id="interp2" emma:lang="" emma:confidence="1">
                  <emma:literal/>
                </emma:interpretation>
              </emma:one-of>
            </emma:emma>
          </inkml:annotationXML>
          <inkml:trace contextRef="#ctx0" brushRef="#br0" timeOffset="-1875.9136">13100-5421 248 0,'-5'-13'111'0,"15"9"-87"0,-10-1-30 16,0 5 63-16,-10 0-46 15,-5 5 7-15,0 3-12 16,-5 1 7-16,-5 27-10 16,-5 4 21-16,-5 4-18 0,-20 5 19 15,-5 4-18-15,-15 9 13 16,-10-4-15-16,1-9 14 15,-1-5-14-15,0-8 14 0,0-1-14 16,0-8 9-16,10-1-11 16,10-8 4-16,10 0-5 15,10-9-1-15,11-5 0 16,9 1-102-16,10-5 79 16,10-5-342-1</inkml:trace>
          <inkml:trace contextRef="#ctx0" brushRef="#br0" timeOffset="-1365.8851">12261-5452 296 0,'0'-31'131'0,"0"27"-103"0,0-1-35 16,0 5 31-16,-10 5-20 16,-5 13-2-16,-5 4 0 0,-15 31-8 15,-5 14 5-15,-10 8-3 0,0 5 3 16,6-5 51-16,-1 1-39 16,5 4 32-16,5 4-31 15,10-9 13-15,10-4-19 16,15-9 17-16,5-8-18 15,20-10 9-15,5-8-10 16,10-5 3-16,10-9-5 16,-1-13 2-16,6-5-3 15,5-13-3-15,10-4 1 16,10-5-114-16,0 0 90 16,10 10-302-1,-5 12 252-15,-30 5-11 16</inkml:trace>
        </inkml:traceGroup>
        <inkml:traceGroup>
          <inkml:annotationXML>
            <emma:emma xmlns:emma="http://www.w3.org/2003/04/emma" version="1.0">
              <emma:interpretation id="{8CD55BA5-7CC5-4FE3-9AEE-5788C622C12A}" emma:medium="tactile" emma:mode="ink">
                <msink:context xmlns:msink="http://schemas.microsoft.com/ink/2010/main" type="inkWord" rotatedBoundingBox="24425,7796 24490,7796 24490,7805 24425,7805"/>
              </emma:interpretation>
            </emma:emma>
          </inkml:annotationXML>
          <inkml:trace contextRef="#ctx0" brushRef="#br0" timeOffset="9136.8113">14957-4853 256 0,'-10'0'115'0,"10"5"-91"15,0-1-30-15,0-4 66 0,5 0-49 16,5 0 14-16,0 0-18 16,0 0-35-16,0 0 22 15,10 0-312-15</inkml:trace>
        </inkml:traceGroup>
      </inkml:traceGroup>
      <inkml:traceGroup>
        <inkml:annotationXML>
          <emma:emma xmlns:emma="http://www.w3.org/2003/04/emma" version="1.0">
            <emma:interpretation id="{3A119930-CC91-448C-A696-4C80A4FB6584}" emma:medium="tactile" emma:mode="ink">
              <msink:context xmlns:msink="http://schemas.microsoft.com/ink/2010/main" type="line" rotatedBoundingBox="24345,7832 32902,7832 32902,10423 24345,10423"/>
            </emma:interpretation>
          </emma:emma>
        </inkml:annotationXML>
        <inkml:traceGroup>
          <inkml:annotationXML>
            <emma:emma xmlns:emma="http://www.w3.org/2003/04/emma" version="1.0">
              <emma:interpretation id="{9D21A472-5446-4D79-AF4E-CCBA416DF573}" emma:medium="tactile" emma:mode="ink">
                <msink:context xmlns:msink="http://schemas.microsoft.com/ink/2010/main" type="inkWord" rotatedBoundingBox="24345,7832 27755,7832 27755,9483 24345,9483"/>
              </emma:interpretation>
              <emma:one-of disjunction-type="recognition" id="oneOf3">
                <emma:interpretation id="interp3" emma:lang="" emma:confidence="1">
                  <emma:literal/>
                </emma:interpretation>
              </emma:one-of>
            </emma:emma>
          </inkml:annotationXML>
          <inkml:trace contextRef="#ctx0" brushRef="#br0" timeOffset="8647.2616">14997-4533 200 0,'0'-9'88'0,"0"13"-69"0,0 10-24 0,0-5 69 15,0 4-51-15,0 5 54 16,0 4-50-16,0 9 28 15,-5 18-33-15,0-5 4 0,-5 14-11 16,-5 35 16-16,-5 13-16 16,0 10 1-16,-5-10-4 15,10-12 7-15,0-15-7 16,15-16 10-16,0-19-9 0,10-22-21 16,5-13 15-16,0-22-112 15,-5-5 90-15,0-4-280 16</inkml:trace>
          <inkml:trace contextRef="#ctx0" brushRef="#br0" timeOffset="9834.127">15611-4160 220 0,'-20'-14'101'0,"10"10"-79"0,0 4-28 0,5 0 71 16,0 4-52-16,0 5 49 16,5 4-47-16,5 1 32 0,5-1-35 15,15 0 50-15,10 1-47 16,25-5 26-16,15-5-30 0,19-8 11 15,-4-5-16-15,0 0-6 16,-15 0 0-16,-5 0-149 16,-5 9 117-16,-10 5-333 15</inkml:trace>
          <inkml:trace contextRef="#ctx0" brushRef="#br0" timeOffset="9600.8311">15965-4799 260 0,'0'-18'115'0,"-5"22"-91"0,-10 14-30 16,5-5 38-16,-5 27-27 16,-5 18 44-16,0 17-38 15,-5 10 9-15,5 3-13 16,-4 10 9-16,4 26-12 0,0 1 0 15,0-1-2-15,5-18 4 16,0-17-5-16,0-13-19 16,5-10 14-16,0-13-150 0,5-13 120 15,0-13-200 1</inkml:trace>
          <inkml:trace contextRef="#ctx0" brushRef="#br0" timeOffset="10584.2186">17039-3801 340 0,'-10'-67'151'0,"0"59"-119"0,-10-50-41 16,10 40 33-16,-5 0-21 15,-5 5-1-15,-15 0-1 16,5-1-4-16,-10 6 2 16,0 3 1-16,-10 5 0 0,0 13-3 15,-15 19 2-15,0 12-8 16,-5 14 7-16,1 4 7 15,-6 4-5-15,10 1 18 16,10-1-14-16,25-3 21 16,30-6-19-16,15 5 47 0,20-17-40 15,20-10 39-15,15-30-39 16,9-10 13-16,16-17-19 16,-5 0 5-16,-10-5-9 15,-5-4-2-15,-20-4 0 16,-15-1-1-16,-10 1 0 15,-10 8-12-15,-15 9 10 16,-10 14-8-16,-5 22 7 16,-10-1 5-16,-10 10-2 15,0 4-5-15,0 5 4 16,10 17 6-16,5-9-5 16,15 1-2-16,25-6 2 15,0-3 3-15,10-9-3 0,5-1 6 16,10-8-5-16,10-5-8 15,4-4 5-15,11-4-44 16,5-10 36-16,0-4-223 16,0-13 181-16,15-13-221 15</inkml:trace>
          <inkml:trace contextRef="#ctx0" brushRef="#br0" timeOffset="11005.6115">18262-4586 340 0,'5'-94'151'0,"0"86"-119"0,0 3-41 0,-5 5 52 15,-5 44-36 1,-10 14-2-16,-15 18 6 15,0 3-9-15,0 19 2 0,-5 26-3 0,0 9 5 16,0-4-5-16,0-18 3 16,5-9-3-16,10-4 5 15,0-9-5-15,5-10-87 16,5-8 68-16,10 0-294 16,0-4 242-1,10-14-9-15</inkml:trace>
        </inkml:traceGroup>
        <inkml:traceGroup>
          <inkml:annotationXML>
            <emma:emma xmlns:emma="http://www.w3.org/2003/04/emma" version="1.0">
              <emma:interpretation id="{FED5EA81-9C74-45E6-AA68-8AAC3AA47D22}" emma:medium="tactile" emma:mode="ink">
                <msink:context xmlns:msink="http://schemas.microsoft.com/ink/2010/main" type="inkWord" rotatedBoundingBox="28134,8657 32902,8657 32902,10423 28134,10423"/>
              </emma:interpretation>
              <emma:one-of disjunction-type="recognition" id="oneOf4">
                <emma:interpretation id="interp4" emma:lang="" emma:confidence="1">
                  <emma:literal/>
                </emma:interpretation>
              </emma:one-of>
            </emma:emma>
          </inkml:annotationXML>
          <inkml:trace contextRef="#ctx0" brushRef="#br0" timeOffset="11373.7564">18736-3499 336 0,'10'18'151'0,"-20"-5"-119"0,5 18-41 0,0-18 69 0,5 5-49 16,-5 26 18-16,-5 5-20 16,0 0 2-16,-5 0-7 15,0-5-3-15,5-4 0 0,5-4-248 16,10-10 194-16,10-12-178 16</inkml:trace>
          <inkml:trace contextRef="#ctx0" brushRef="#br0" timeOffset="11561.2971">18796-3943 344 0,'-10'-49'154'0,"5"67"-121"0,0-9-42 0,5 0 24 16,0 4-14-16,0 5-5 15,-5 4 3-15,5 5-235 16,5 4 185-16,0-14-117 16</inkml:trace>
          <inkml:trace contextRef="#ctx0" brushRef="#br0" timeOffset="12325.0208">19999-3650 312 0,'-15'-5'138'0,"5"10"-109"0,0 8-37 0,5-8 33 16,0 4-21-16,5-1 15 16,0 10-14-16,5 0 20 15,0 0-19-15,0-1 3 0,0 1-7 16,0 0 5-16,0-5-6 15,0-4 0-15,-5-9-34 16,5-9 26-16,0-13 2 16,0-5 3-16,-5-8-1 15,-5-5 2-15,0 0 20 16,-5 5-15-16,-10 8-6 16,-10 9 2-16,-5 9-7 15,-5 14 6-15,-10 12 0 16,-15 19 1-16,-5 4-3 15,1 9 2-15,-6 8 9 16,10 23-6-16,10 5 33 16,15-1-28-16,10-9 37 15,15-8-33-15,20-1 23 16,15-12-25-16,10-5 3 16,20-5-8-16,10-9-3 0,5-4 0 15,14-8 4-15,11-10-4 16,10-13 3-16,10-18-3 15,-10-4-23-15,-15-5 17 16,-15 1-216-16,-20 8 172 16,-21 0-237-1</inkml:trace>
          <inkml:trace contextRef="#ctx0" brushRef="#br0" timeOffset="12792.9951">20483-3774 436 0,'5'-58'194'0,"15"31"-153"0,-5 5-52 0,-10 13 62 15,0 5-43-15,-5 4-8 16,5 4 2-16,0 5-154 15,-5 13 119-15,15 1-339 16</inkml:trace>
          <inkml:trace contextRef="#ctx0" brushRef="#br0" timeOffset="12659.5615">20583-3277 304 0,'-10'75'138'0,"5"-26"-109"0,-5 13-37 16,10-35 89-16,-10 8-65 16,5 5 22-16,0-4-26 15,0-5-3-15,5-5-6 16,5-8-100-16,5-9 77 0,15-22-330 16</inkml:trace>
          <inkml:trace contextRef="#ctx0" brushRef="#br0" timeOffset="13481.6929">21302-3592 288 0,'-20'0'131'0,"15"0"-103"0,5 8-35 0,0-8 54 16,10 0-39-16,10 9 37 16,5 0-34-16,10 0 34 15,25 0-34-15,-15 0 20 0,24 0-23 16,6-5 1-16,0 1-6 0,0-1-7 16,-5 0 3-16,-10 1 0 15,-15-1 1-15,-10 10-12 16,-20 3 10-16,-15 6 0 15,-15 21 2-15,-20 14-3 16,-5-1 2-16,-5 1 4 16,-10 4-3-16,-10-4 9 15,0 0-7-15,0-5 13 16,5 0-11-16,6 0 6 16,4 1-7-16,10 17 1 15,10 0-3-15,10-9-1 0,15-5 1 16,15-12 10-16,15-14-9 15,20-13 3-15,15-10-4 16,-1-8-15-16,1-4 12 16,5-9-59-16,0-1 47 15,-5 5-274-15,0 9 224 16,-15 0-114 0</inkml:trace>
          <inkml:trace contextRef="#ctx0" brushRef="#br0" timeOffset="13814.0527">21302-2838 364 0,'10'-18'164'0,"0"18"-129"0,0-4-44 15,0-1 103-15,0 1-76 16,5 4 24-16,10 0-29 16,15 0 8-16,10 0-15 15,5-9 2-15,9 0-6 0,11 0-1 16,5-4 0-16,0 0-32 0,0-1 24 15,-5 1-232-15,-10 4 186 16,-30 0-244 0</inkml:trace>
          <inkml:trace contextRef="#ctx0" brushRef="#br0" timeOffset="14367.9829">22675-3002 200 0,'-20'18'92'0,"10"-5"-73"0,-20 13-24 16,20-12 123-16,-10 4-94 15,0 4 50-15,0 4-53 16,5 5 21-16,10 5-31 16,5 8 22-16,20 1-24 0,25-5 37 15,15-14-35-15,25-26 31 16,4-4-31-16,11-5 11 16,5-9-16-16,-5-4 5 15,-10-5-8-15,-15 1 6 16,-15-5-6-16,-15-14-5 0,-20 1 2 15,-25-5-23-15,-20-4 18 16,-20 8-3-16,-15 10 5 16,-10 17-1-16,-20 14 3 15,-15 17-2-15,0 14 2 16,0 13-8-16,6 0 7 16,9 8 1-16,15 6 1 15,10 21 2-15,15 1-1 16,20-1 19-16,20 0-16 15,20-4 24-15,20-4-21 16,15-9 14-16,20-14-16 16,20-4 3-16,4-13-6 15,11-10 5-15,0-17-6 0,0 0-84 16,0-9 66-16,5 1-502 16</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9:08.370"/>
    </inkml:context>
    <inkml:brush xml:id="br0">
      <inkml:brushProperty name="width" value="0.13333" units="cm"/>
      <inkml:brushProperty name="height" value="0.13333" units="cm"/>
      <inkml:brushProperty name="color" value="#ED1C24"/>
      <inkml:brushProperty name="fitToCurve" value="1"/>
    </inkml:brush>
    <inkml:context xml:id="ctx1">
      <inkml:inkSource xml:id="inkSrc9">
        <inkml:traceFormat>
          <inkml:channel name="X" type="integer" max="9600" units="cm"/>
          <inkml:channel name="Y" type="integer" max="7200" units="cm"/>
          <inkml:channel name="T" type="integer" max="2.14748E9" units="dev"/>
        </inkml:traceFormat>
        <inkml:channelProperties>
          <inkml:channelProperty channel="X" name="resolution" value="336.48792" units="1/cm"/>
          <inkml:channelProperty channel="Y" name="resolution" value="378.54889" units="1/cm"/>
          <inkml:channelProperty channel="T" name="resolution" value="1" units="1/dev"/>
        </inkml:channelProperties>
      </inkml:inkSource>
      <inkml:timestamp xml:id="ts1" timeString="2016-05-06T00:08:22.380"/>
    </inkml:context>
  </inkml:definitions>
  <inkml:traceGroup>
    <inkml:annotationXML>
      <emma:emma xmlns:emma="http://www.w3.org/2003/04/emma" version="1.0">
        <emma:interpretation id="{39E93D2E-8778-4307-8F34-F9038D1924FB}" emma:medium="tactile" emma:mode="ink">
          <msink:context xmlns:msink="http://schemas.microsoft.com/ink/2010/main" type="writingRegion" rotatedBoundingBox="7312,8732 30474,9165 30310,17956 7147,17522"/>
        </emma:interpretation>
      </emma:emma>
    </inkml:annotationXML>
    <inkml:traceGroup>
      <inkml:annotationXML>
        <emma:emma xmlns:emma="http://www.w3.org/2003/04/emma" version="1.0">
          <emma:interpretation id="{3A759B55-469D-4BA2-A7CA-0EE463E21500}" emma:medium="tactile" emma:mode="ink">
            <msink:context xmlns:msink="http://schemas.microsoft.com/ink/2010/main" type="paragraph" rotatedBoundingBox="7760,8740 30474,9165 30355,15546 7641,15121" alignmentLevel="1"/>
          </emma:interpretation>
        </emma:emma>
      </inkml:annotationXML>
      <inkml:traceGroup>
        <inkml:annotationXML>
          <emma:emma xmlns:emma="http://www.w3.org/2003/04/emma" version="1.0">
            <emma:interpretation id="{D414B04F-9E36-4E4A-AD04-6C0FEB8BBF0C}" emma:medium="tactile" emma:mode="ink">
              <msink:context xmlns:msink="http://schemas.microsoft.com/ink/2010/main" type="inkBullet" rotatedBoundingBox="7689,12542 9955,12585 9926,14129 7660,14087"/>
            </emma:interpretation>
          </emma:emma>
        </inkml:annotationXML>
        <inkml:trace contextRef="#ctx0" brushRef="#br0">1074 78 312 0,'-5'-31'138'0,"20"13"-109"0,-30 1-37 16,5 12 33-16,0 1-21 16,0-1 7-16,-10 5-8 15,0 5-2-15,-10 4 0 16,-5 4-7-16,-5 0 5 0,-10-4 6 0,10 9-5 16,-10-5 40-16,-5 5-31 15,5 4 22-15,-15 0-23 16,-10 14 13-16,-9 35-16 15,-16 31 14-15,5 13-14 16,10-4 14-16,15 18-14 16,20 0 0-16,25-1-3 15,35-3 4-15,25-6-5 16,30-21 25-16,25-18-20 16,15-18 45-16,25-13-39 15,29-18 29-15,26-18-31 16,10-13 6-16,9-22-11 15,-9-14 0-15,0-17-4 16,-20-36 8-16,-11-13-7 0,-29 0-1 16,-25-31 0-16,-30-31-1 15,-40 9 0-15,-45-1-3 16,-35 10 2-16,-30 17-5 16,-40 36 5-16,-55 31-11 15,-24 40 9-15,-6 31-4 16,-10 22 5-16,26 4-5 15,24 14 6-15,15 27-20 16,25 12 17-16,50-3-52 16,30 8 43-16,45-9-121 15,60 0 104-15,50 23-369 16</inkml:trace>
      </inkml:traceGroup>
      <inkml:traceGroup>
        <inkml:annotationXML>
          <emma:emma xmlns:emma="http://www.w3.org/2003/04/emma" version="1.0">
            <emma:interpretation id="{9FF08661-13AD-4DDB-9F40-86712B0253DF}" emma:medium="tactile" emma:mode="ink">
              <msink:context xmlns:msink="http://schemas.microsoft.com/ink/2010/main" type="line" rotatedBoundingBox="10335,8788 30474,9165 30355,15546 10215,15169"/>
            </emma:interpretation>
          </emma:emma>
        </inkml:annotationXML>
        <inkml:traceGroup>
          <inkml:annotationXML>
            <emma:emma xmlns:emma="http://www.w3.org/2003/04/emma" version="1.0">
              <emma:interpretation id="{77BBE89C-CC20-404D-ADC0-90160FE66F05}" emma:medium="tactile" emma:mode="ink">
                <msink:context xmlns:msink="http://schemas.microsoft.com/ink/2010/main" type="inkWord" rotatedBoundingBox="10272,12152 11536,12176 11499,14179 10234,14155"/>
              </emma:interpretation>
              <emma:one-of disjunction-type="recognition" id="oneOf0">
                <emma:interpretation id="interp0" emma:lang="" emma:confidence="1">
                  <emma:literal/>
                </emma:interpretation>
              </emma:one-of>
            </emma:emma>
          </inkml:annotationXML>
          <inkml:trace contextRef="#ctx0" brushRef="#br0" timeOffset="780.3177">2841 1015 196 0,'-10'-14'88'0,"5"14"-69"0,-20 5-24 0,15-1 8 15,-20 27-4-15,0 0 12 16,0 9-9-16,0-4 42 15,5 12-34-15,5 1 46 0,5-9-42 16,0 13 13 0,5-8 20-16,0-10-36 15,5-4 80-15,0-8-70 16,5-10 52-16,5-18-54 16,5-3 1-16,0-15-13 15,5-8-5-15,0-13-1 16,0-23 1-16,15-4-1 15,-5 0-1-15,15 0 1 16,5 9-10-16,0 0 7 16,0 9 4-16,0 4-2 15,0 9-2-15,-5 9 1 0,-1 4 4 16,1 14-3-16,0 13 0 16,-5 18 1-16,-5 9-1 15,-5 12 0-15,0 41-3 16,-10 5 2-16,0 8 6 15,-10 9-4-15,0-13-5 16,-5-9 3-16,0-9-25 16,-5-9 20-16,5-14-17 15,0-16-45 1,0-15 52-16,5-12-182 16,10-5 154-16</inkml:trace>
          <inkml:trace contextRef="#ctx0" brushRef="#br0" timeOffset="1202.0462">3834-365 264 0,'15'-23'118'0,"-5"23"-93"0,-5 18-32 15,-5 18 45-15,0 12-31 16,-10 23 37-16,-5 14-34 16,5 3 29-16,-5 32-29 15,5 18 15-15,0 4-19 0,10-14 20 16,5 6-20-16,0 8 17 16,5-23-18-16,0-3 4 15,0-27-7-15,-10-10 5 0,0 6-6 16,-5-14-154-16,-5-14 121 15,0-12-293 1</inkml:trace>
        </inkml:traceGroup>
        <inkml:traceGroup>
          <inkml:annotationXML>
            <emma:emma xmlns:emma="http://www.w3.org/2003/04/emma" version="1.0">
              <emma:interpretation id="{BA37BA2D-6BCB-4C8E-A37B-61611A202223}" emma:medium="tactile" emma:mode="ink">
                <msink:context xmlns:msink="http://schemas.microsoft.com/ink/2010/main" type="inkWord" rotatedBoundingBox="11863,11358 21951,11547 21879,15388 11791,15199"/>
              </emma:interpretation>
              <emma:one-of disjunction-type="recognition" id="oneOf1">
                <emma:interpretation id="interp1" emma:lang="" emma:confidence="1">
                  <emma:literal/>
                </emma:interpretation>
              </emma:one-of>
            </emma:emma>
          </inkml:annotationXML>
          <inkml:trace contextRef="#ctx0" brushRef="#br0" timeOffset="3288.1727">6200 988 232 0,'-4'9'105'0,"-6"0"-83"0,5 13-28 16,0 0 66-16,0 9-49 0,-10 5 42 16,5 17-40-16,-10 5 35 15,0 8-35-15,-5-8 49 0,5-5-47 16,5-4 35-16,5-5-37 16,0-8 49-16,5-10-47 15,5-3 35-15,0-10-37 16,0-13 7-16,10-9-14 15,0-9-4-15,0-8-1 16,0-10-21-16,5-17 16 16,0-5 4-16,10-22-1 15,0 5-1-15,5-1 1 16,4 5 12-16,11 0-9 16,15 5 8-16,-5 4-7 0,0 8-5 15,-5 15 2-15,0 12-9 16,-10 18 7-16,-5 9-10 15,-5 18 9-15,-10 8-7 16,-5 14 7-16,-10 27-1 16,-5 4 3-16,-5 9-5 15,-5-5 5-15,0 10 3 16,5-23-2-16,0-9 9 16,0-13-7-16,5-9 2 15,5-18-3-15,5-13 8 16,0-18-7-16,5-21 2 15,0-32-3-15,0-5 8 16,0-8-7-16,0 4 16 0,0 4-14 16,10 10 7-16,-10 17-8 15,5 14-10-15,5 17 5 16,-1 22-7-16,1 14 6 16,-5 13-17-16,-5 27 15 15,-5 13-6-15,0 9 7 16,0 0 6-16,-5 8-2 15,-5-8 0-15,0-9 1 16,-10 0 1-16,5 9-1 16,0 0-34-16,0-9 26 15,0-5-68-15,0-8 58 16,5-13-108-16,15-23-45 16,10-22 124-1,5-18-204-15</inkml:trace>
          <inkml:trace contextRef="#ctx0" brushRef="#br0" timeOffset="4128.1963">7548 983 324 0,'-15'-8'144'0,"5"3"-113"16,0 10-39-16,5-1 25 0,0 5-15 16,-5 18-4-16,5 17 2 15,0 5 5-15,5 8-4 16,10-3 53-16,10-1-42 0,15-9 69 15,5-13-62-15,20-8 28 16,-5-10-34-16,0-9 9 16,0-13-16-16,-5-8-1 0,5-10-3 15,-10-4-2-15,-15-13 1 16,-5-5-69-16,-15-4 54 16,-10 8-82-16,-5 5 72 15,-10 5-19-15,-10 4 30 16,-20 8 20-16,-15 10-7 15,0 4 58-15,-10 9-45 16,0 5 31-16,-5 8-32 16,5 27 7-16,5 13-13 15,11 18 4-15,9 18-7 16,10-5-2-16,15 5 0 16,20 18 13-16,15-10-11 15,20-8 15-15,20-14-13 0,19-17 20 16,11-18-19-16,0-18 8 15,0-13-10-15,15-18 3 16,20-31-5-16,0 0-60 16,-16 0 46-16,-9 5-282 15,-15 13 229-15</inkml:trace>
          <inkml:trace contextRef="#ctx0" brushRef="#br0" timeOffset="4880.0023">8956 930 316 0,'0'-18'141'0,"5"10"-111"0,-5-6-38 0,0 5 123 0,0-4-92 16,-5 4 20-16,-5-4-29 16,-5 8-10-16,-5-3-2 15,-15 12-11-15,-5 0 7 0,0 5-7 16,-5 9 6-16,1 9-1 16,-11 22 3-16,0 13 1 15,0 9 0-15,0 4-3 16,5 9 2-16,10-8 1 15,10-5 0-15,25-5 0 16,5-8 0-16,15 0 14 16,20-14-11-16,10-17 15 0,10-14-13 15,20-8 23-15,10-19-22 16,9-8 3-16,11-27-6 16,-15-8 7-16,-15-10-8 15,-15-22-9-15,-20 9 5 16,-10 14-10-16,-15 8 9 15,-15 18-21-15,-20 18 18 16,-15 13-2-16,-5 22 5 16,-5 10-1-16,0 12 3 15,5 9 1-15,0 5 0 16,5 5 5-16,25-1-4 16,10-4 20-16,20-1-17 15,15-3 13-15,15-5-12 16,15-5 13-16,5-4-13 15,10-9 6-15,5-8-8 16,0-10-8-16,-1-8 5 0,16-10-110 16,-15-3 86-16,0-19-277 15,-15 1 232-15,-5 4-106 16</inkml:trace>
          <inkml:trace contextRef="#ctx0" brushRef="#br0" timeOffset="5420.5929">10259 1023 236 0,'-10'5'108'0,"0"21"-85"0,-5 19-29 0,5-27 77 15,0 13-57-15,-10 17 40 16,-5 6-40-16,0 12 43 16,-5 1-43-16,5-1 29 0,0-8-31 15,5 0 7-15,5-1-13 16,5-12 26-16,10-36-7 15,10-14-17 1,5-12 5-16,15-15-10 0,5-16-8 16,10-28 5-16,10-30 10 15,0-1-8-15,15 14 8 16,0-13-7-16,-10 21 18 16,-5 14-17-16,-10 14-1 15,-5 21-1-15,-5 18-11 16,-6 27 7-16,-4 13-2 15,-10 18 3-15,-5 40-10 16,-10 18 8-16,0 13-4 16,-5-14 5-16,5-8 7 15,0-13-5-15,0-19-7 16,5-12 5-16,5-10-72 0,0-13 58 16,5-8-241-16,5-10 199 15,5-4-181 1</inkml:trace>
          <inkml:trace contextRef="#ctx0" brushRef="#br0" timeOffset="6180.2312">12066 731 356 0,'-10'-32'157'0,"0"19"-123"0,-20 4-43 0,10 5 41 15,-25 8-27-15,-19 5-16 16,-11 4 10-16,-10 1-4 16,0 17 3-16,5-5 16 0,5 1-11 15,-5 4 13-15,25-4-12 16,10-1 23-16,30 1-21 15,15 0 23-15,15 4-22 16,10 4 0-16,25 1-5 16,15-10 4-16,10 10-5 15,5-1-3-15,-5 5 2 0,-10-4-3 16,-10 4 2-16,-10 0-2 16,-10 8 2-16,-10-3 1 15,-15-5 0-15,-15-5-23 16,-20 1 18-16,-15-5-9 15,-20 0 10-15,-20-4 2 16,-5-1 2-16,-15 5 5 16,-5-4-4-16,10-5-3 15,21 5 2-15,19-5-107 16,20-4 84-16,25-5-319 16</inkml:trace>
          <inkml:trace contextRef="#ctx0" brushRef="#br0" timeOffset="1757.4775">4169 886 316 0,'-15'-18'141'0,"25"14"-111"0,-5 4-38 0,0 0 19 15,5 4-10-15,5 14 5 16,0 8-5-16,5 28 34 16,0 12-28-16,5 10 60 0,14-5-52 15,1-5 25-15,5-4-29 16,0-13 16-16,0-9-20 15,5-9-1-15,-5-9-4 16,0-8 4-16,-10-10-5 16,0-4-64-16,-5-13 49 15,-5-9-202-15,-5-5 167 16,0 0-213-16</inkml:trace>
          <inkml:trace contextRef="#ctx0" brushRef="#br0" timeOffset="-229535.798">4234-1205 212 0,'-15'4'95'0,"20"18"-75"0,-10 32-25 0,5-37 53 15,0 1-39-15,0 4 36 0,0 9-34 16,0 0 3-16,10 5-9 16,10-1-10-16,5 5 5 0,29 0 10 15,6-4-8-15,20-5 47 16,30 0-38-16,30-5 58 16,25 1-53-16,29 4 27 15,21-4-32-15,35 4 11 16,24 9-16-16,41 0 2 15,34-5-6-15,40-13 5 16,41-17-6-16,24-18 14 16,40-10-11-16,10-3 23 15,31-1-21-15,-1 0-2 16,-10 5-2-16,-25 0-5 16,-15 4 2-16,-44 5 1 15,-36 4 0-15,-54 0 0 0,-41 0 0 16,-29 5-59-16,-41-9 46 15,-29-5-149-15,-20 0 125 16,-11-4-302 0</inkml:trace>
          <inkml:trace contextRef="#ctx0" brushRef="#br0" timeOffset="2011.4495">4932 819 304 0,'0'-62'138'0,"10"40"-109"0,-15 13-37 16,0 0 120-16,0 9-90 15,-9 14 32-15,-11 12-38 16,-10 14 18-16,-10 36-25 16,0 21 0-16,-5 27-6 0,5 10-2 15,0 21 0-15,-5 5 4 16,10-10-4-16,5-21-19 0,10-18 14 15,0-13-41-15,10-10 35 16,0-3-89-16,-5-1 76 16,5-4-60-16,-5-5 62 15,5 1-71-15,0-10 70 16,5-12-194 0</inkml:trace>
          <inkml:trace contextRef="#ctx0" brushRef="#br0" timeOffset="20398.2229">13329 775 88 0,'-5'-5'39'0,"5"10"-31"0,0-14-10 0,0 9 100 15,0 0-78-15,0 0 64 16,0 0-62-16,-5 9 21 16,0 9-31-16,-5-1 21 0,-15 1-24 15,0 4 25-15,-5 5-25 16,10 4 51-16,-4 18-45 15,-1 13 51-15,5 9-49 16,5 9 45-16,10-5-47 16,10-8 29-16,15-5-32 15,10-4 13-15,9-5-19 16,16-4 6-16,0-9-9 16,20-5 9-16,10-8-9 15,15-5-1-15,-10-9-1 0,-5-8-15 16,-6-5 11-16,-4-9-39 15,0-9 33-15,-5-4-2 16,-10-18 7-16,-10-18 11 16,-10-22-5-16,-15-17 33 15,-15-1-28-15,-10 9 21 16,-15 1-21-16,-5 12 10 16,0 10-12-16,-5 4-6 15,0 8 1-15,5 10-3 16,0 4 2-16,5 4-41 15,5 1 33-15,5-5-185 16,15-4 151-16,10 4-362 16</inkml:trace>
        </inkml:traceGroup>
        <inkml:traceGroup>
          <inkml:annotationXML>
            <emma:emma xmlns:emma="http://www.w3.org/2003/04/emma" version="1.0">
              <emma:interpretation id="{D6370DA5-D40F-4570-A789-542C5898FAE8}" emma:medium="tactile" emma:mode="ink">
                <msink:context xmlns:msink="http://schemas.microsoft.com/ink/2010/main" type="inkWord" rotatedBoundingBox="22229,9011 30474,9165 30372,14617 22126,14462"/>
              </emma:interpretation>
              <emma:one-of disjunction-type="recognition" id="oneOf2">
                <emma:interpretation id="interp2" emma:lang="" emma:confidence="1">
                  <emma:literal/>
                </emma:interpretation>
              </emma:one-of>
            </emma:emma>
          </inkml:annotationXML>
          <inkml:trace contextRef="#ctx0" brushRef="#br0" timeOffset="23196.5077">17183 1117 304 0,'-10'-27'138'0,"5"27"-109"0,10 0-37 0,-5 0 61 16,5 13-43-16,5 5-6 0,0 13-2 15,10 13 6-15,5 1-6 16,0-1 33-16,5 9-28 0,5-8 43 16,5-10-38-16,10-8 39 15,5-5-38-15,0-4 41 16,10-23-41-16,-1-17 17 15,6-22-22-15,-5-9-2 16,-15-23-4-16,-20 1-4 16,-20-1 1-16,-20 14-50 15,-15 13 40-15,-20 9-63 16,-15 18 56-16,-15 13-22 0,-9 14 28 16,-6 30-3-16,-5 14 10 15,5 13-5-15,10 9 7 16,0 9 16-16,20-13-10 15,10-5 66-15,15 0-54 16,16-4 51-16,19-1-49 16,14 10 30-16,31-18-35 15,25-9 16-15,15-14-20 16,10-12-2-16,15-19-4 16,0-4 1-16,0-4-2 15,-16 4-96-15,-14 0 75 16,-15 23-408-1,-15 17 332-15,-25 0-61 16</inkml:trace>
          <inkml:trace contextRef="#ctx0" brushRef="#br0" timeOffset="23615.7801">18147 1609 252 0,'-10'36'111'0,"5"-19"-87"0,0 10-30 16,5-18 150-16,0 22-115 0,0-4 80 15,0-1-80-15,0-4 29 16,0-4-42-16,0-5 30 0,5-8-35 15,5-14 31-15,0-13-31 16,5-9 19-16,10-14-22 16,10-3 1-16,0-19-6 15,14-17 1-15,6-18-3 16,15 4-1-16,-5 9 1 16,-5 18-10-16,0 9 7 15,-10 22-35-15,0 14 28 16,-5 8-80-16,5 13 69 15,-5 5-74-15,9 0 71 16,-4-4-98-16,10-5 92 16,5-4-183-16,5-1 163 15,-5 1-114-15</inkml:trace>
          <inkml:trace contextRef="#ctx0" brushRef="#br0" timeOffset="21018.6043">14642 1046 336 0,'-5'-36'151'0,"5"36"-119"0,0 9-41 16,0-5 38-16,0 27-25 15,-5 9 5-15,-5 14-7 16,-15 12-6-16,0 1 3 15,0-5 6-15,0-4-5 0,5-5 29 16,5-9-22-16,5-8 61 16,0-10-52-16,5-8 46 0,5-5-46 15,5-4 17-15,5-9-24 16,0-4 9-16,10-5-13 16,5 0 16-16,0-9-16 15,0-17 12-15,5-14-12 16,0-22-3-16,0-13-1 15,0-1-1-15,0 6 0 16,0 12-3-16,0 14 2 16,0 13-2-16,0 9 2 15,0 9-10-15,0 13 8 16,0 9-32-16,0 9 27 16,0 8-11-16,-5 19 14 15,5 8-3-15,-15 9 6 16,-5 5 1-16,-5 9 1 0,-5-1-6 15,-5-8 5-15,0-9 17 16,5-9-13-16,5-9 22 16,4-9-19-16,11-9 5 15,-5-4-7-15,5-9-160 16,5-9 123-16,-15-4-409 16</inkml:trace>
          <inkml:trace contextRef="#ctx0" brushRef="#br0" timeOffset="22234.8951">16030 1188 228 0,'15'-23'105'0,"-10"-34"-83"0,-5 52-28 0,0 5 52 16,-5 0-38-16,-5 9 37 0,0 0-34 16,-10-13 56-16,-5 4-51 15,5 4 60-15,-5-26-1 16,0 0-53-16,5-5 16 16,-5 0-29-16,5 1 0 15,0 4-6-15,-5 4-5 16,-5 9 2-16,-5 9-9 15,-4 13 7-15,-1 27 1 16,5 9 1-16,5 13 0 16,10 5 0-16,15-1 2 15,15-4-1-15,10-8 8 0,15-6-7 16,15-12-7-16,14-9 5 16,1-10 7-16,0-8-5 15,-5-9 5-15,0-18-6 16,5-8 0-16,0-23 0 15,5-31 4-15,0-9-4 16,0-17 3-16,4-27-3 16,-9-31 5-16,-10 13-5 15,-10 4 9-15,-20 59-8 16,-5 12-4-16,-5-4 2 16,-5 14-14-16,-10 17 11 15,0 5-41-15,-30 35 34 16,5 0-33-16,-30 27 32 15,10-5 1-15,-15 40 6 0,-29 45 0 16,9 4 3-16,5 4 6 16,5 1-4-16,20 13 34 15,10 8-28-15,20 1 32 16,20-9-30-16,20-18 16 16,15-18-19-16,20-17 31 15,20-10-29-15,15-21 8 16,4-10-11-16,-4-8 0 15,-10-4-4-15,-15-1-110 16,-5 0 86-16,-20 5-317 16,-5 9 262-16,-10 26-142 15</inkml:trace>
          <inkml:trace contextRef="#ctx0" brushRef="#br0" timeOffset="24520.1968">19624 154 316 0,'0'-36'144'0,"5"36"-113"0,5-9-39 0,0 5 103 16,0 8-76-16,0 5 30 15,0 5-35-15,0 3 2 16,-5 10-11-16,-10 13 0 0,-5 35-4 15,-5 23-1-15,-5 8 1 16,-5 5 10-16,-5 31-9 16,0 5 5-16,5-1-5 15,1-13 5-15,4-17-6 16,5-5 11-16,0-5-9 0,5-8 4 16,0-18-5-16,5-9-4 15,0-14 2-15,0-12-3 16,5-10 2-16,5-13 18 15,10-17-14-15,10-19-29 16,5-25 22-16,4-1-502 16</inkml:trace>
          <inkml:trace contextRef="#ctx0" brushRef="#br0" timeOffset="24855.8132">20069 1294 388 0,'-5'58'174'0,"5"-18"-137"0,-5 31-47 0,5-54 60 0,0 6-42 16,0 8 12-16,0 0-14 15,0-5-2-15,5-3-2 16,0-10 10-16,5-9-10 0,5-4-39 15,0-9 29-15,-5 1-216 16,0-1 174-16</inkml:trace>
          <inkml:trace contextRef="#ctx0" brushRef="#br0" timeOffset="25043.3301">20079 526 532 0,'5'-40'240'0,"5"9"-189"0,5-9-65 0,-5 27 45 16,5 0-27-16,0 4-24 16,0 5 16-1,14 35-301-15,1 0-25 16</inkml:trace>
          <inkml:trace contextRef="#ctx0" brushRef="#br0" timeOffset="25583.2639">20658 1485 372 0,'-30'22'167'0,"30"-13"-131"0,-5 4-46 0,5-13 77 15,-5 18-55-15,-5 4 12 16,5 5-16-16,0-1-3 16,0-3-3-16,-5 3 1 0,5-12-2 15,0-6 16-15,5-12-13 16,5-14 32-16,0-8-28 16,5-14 25-16,15-22-24 15,5-14 14-15,5-26-17 16,5 9 8-16,5 9-10 15,9 8 1-15,1 18-4 16,0 10-1-16,-5 12 1 16,0 14-7-16,0 13 5 15,-10 14-3-15,-10 12 3 16,-5 28-2-16,-10 12 2 0,-15 10 1 16,0 4 0-16,-10 0-3 15,0-13 2-15,0-5-69 16,0-4 55-16,0-5-214 15,5-4 177-15,0-5-267 16</inkml:trace>
          <inkml:trace contextRef="#ctx0" brushRef="#br0" timeOffset="26604.7175">21771 970 240 0,'-20'0'108'0,"0"9"-85"0,0 18-29 0,10-1 1 15,0 19 3-15,0 8 23 16,5 9-17-16,5-4 94 16,10-1-76-16,10-8 95 0,10-9-88 15,15-9 45-15,20-9-54 16,0-8 30-16,5-23-36 0,0-9 3 15,9-13-12-15,-9-4 0 16,-10-14-4-16,-10-13-34 16,-20-1 26-16,-15-3-48 15,-15 8 41-15,-15 9-15 16,-10 5 20-16,-10 0 3 16,-15 8 4-16,-15 10-1 15,-5 12 2-15,-4 14 18 16,4 5-14-16,-5 8 13 15,10 18-11-15,0 36 8 16,5 21-10-16,10 23 7 0,10-4-7 16,10 21 4-16,15 6-6 15,15-15 6-15,10-17-6 16,25-8 9-16,15-19-8 16,15-17 5-16,20-27-6 15,5-18 11-15,10-8-9 16,4-19 13-16,6-12-12 15,-5-5-33-15,5 0 23 16,-10-5-387-16,-5 23 307 16,0 4-121-1</inkml:trace>
          <inkml:trace contextRef="#ctx1" brushRef="#br0">22460-3108 0,'60'-155'15,"-60"155"1,0 0-16,95-116 16,-60 94-1</inkml:trace>
        </inkml:traceGroup>
      </inkml:traceGroup>
    </inkml:traceGroup>
    <inkml:traceGroup>
      <inkml:annotationXML>
        <emma:emma xmlns:emma="http://www.w3.org/2003/04/emma" version="1.0">
          <emma:interpretation id="{5DCD7AF0-80BB-4D4C-8921-B65AF4E370A7}" emma:medium="tactile" emma:mode="ink">
            <msink:context xmlns:msink="http://schemas.microsoft.com/ink/2010/main" type="paragraph" rotatedBoundingBox="7134,15455 25456,15062 25503,17253 7181,17645" alignmentLevel="1"/>
          </emma:interpretation>
        </emma:emma>
      </inkml:annotationXML>
      <inkml:traceGroup>
        <inkml:annotationXML>
          <emma:emma xmlns:emma="http://www.w3.org/2003/04/emma" version="1.0">
            <emma:interpretation id="{E58A60DD-AA8A-4F38-8D0D-6A877B9AAC9B}" emma:medium="tactile" emma:mode="ink">
              <msink:context xmlns:msink="http://schemas.microsoft.com/ink/2010/main" type="inkBullet" rotatedBoundingBox="7134,15455 8728,15421 8772,17481 7178,17515"/>
            </emma:interpretation>
            <emma:one-of disjunction-type="recognition" id="oneOf3">
              <emma:interpretation id="interp3" emma:lang="" emma:confidence="0">
                <emma:literal>↳</emma:literal>
              </emma:interpretation>
            </emma:one-of>
          </emma:emma>
        </inkml:annotationXML>
        <inkml:trace contextRef="#ctx0" brushRef="#br0" timeOffset="30085.7897">-189 2923 256 0,'10'-9'115'0,"0"4"-91"0,5-4-30 0,-11 1 91 0,6-1-68 15,0 9 5-15,0 0-14 16,-5 4-9-16,0 1 1 15,-5 8 0-15,-5 5 0 0,-5 4 42 16,-5 9-33-16,-9 35 36 16,-6 23-34-16,-15 9 26 15,-5 4-28-15,-5 9 15 16,5 18-18-16,5 4 0 16,15-9-4-16,5-4-2 15,15-9 1-15,5 13 4 16,15-9-4-16,5 1 6 0,5-19-6 15,5-12 14-15,5-10-11 16,5-13 12-16,0-9-12 16,0-8 14-16,10-10-13 15,5-8 23-15,19-5-22 16,21-9 9-16,20-4-11 16,5-9 1-16,10-9-4 15,5-4-12-15,-1-9 9 16,1-5-98-16,-10 1 79 15,-20 8-251-15,5 13 210 16,-20 5-199 0</inkml:trace>
      </inkml:traceGroup>
      <inkml:traceGroup>
        <inkml:annotationXML>
          <emma:emma xmlns:emma="http://www.w3.org/2003/04/emma" version="1.0">
            <emma:interpretation id="{DD2B7A1E-CCE3-4A9F-85D5-C38E0BF22F11}" emma:medium="tactile" emma:mode="ink">
              <msink:context xmlns:msink="http://schemas.microsoft.com/ink/2010/main" type="line" rotatedBoundingBox="8838,15519 25458,15163 25503,17253 8883,17609"/>
            </emma:interpretation>
          </emma:emma>
        </inkml:annotationXML>
        <inkml:traceGroup>
          <inkml:annotationXML>
            <emma:emma xmlns:emma="http://www.w3.org/2003/04/emma" version="1.0">
              <emma:interpretation id="{29DA373A-D31B-466E-BA8D-6BC3C19837BC}" emma:medium="tactile" emma:mode="ink">
                <msink:context xmlns:msink="http://schemas.microsoft.com/ink/2010/main" type="inkWord" rotatedBoundingBox="8840,15576 13080,15485 13124,17518 8883,17609"/>
              </emma:interpretation>
              <emma:one-of disjunction-type="recognition" id="oneOf4">
                <emma:interpretation id="interp4" emma:lang="" emma:confidence="1">
                  <emma:literal/>
                </emma:interpretation>
              </emma:one-of>
            </emma:emma>
          </inkml:annotationXML>
          <inkml:trace contextRef="#ctx0" brushRef="#br0" timeOffset="32662.089">3669 3060 360 0,'-5'-18'161'0,"10"14"-127"0,0 0-43 0,-5 4 77 0,0 0-55 16,5 4-5-16,0 9-3 15,5 27-3-15,0 18-1 16,-5-14 8-16,15 50-7 0,-5 3 16 16,5 27-14-16,0 10 15 15,0-1-14-15,-5-14 3 16,-5-3-6-16,-5 8 8 16,-5 0-8-16,-5-4-1 15,0-18 0-15,0-9 1 16,-5-13-1-16,5-13 5 15,0-18-5-15,5-9 9 16,0-9-8-16,5-9 2 0,0-4-3 16,5-5-34-16,0-4 26 15,0-5-278-15,0-13 223 16,-15-13-188 0</inkml:trace>
          <inkml:trace contextRef="#ctx0" brushRef="#br0" timeOffset="32280.1284">3714 2958 4 0,'50'0'-1'0</inkml:trace>
          <inkml:trace contextRef="#ctx0" brushRef="#br0" timeOffset="33121.0377">4313 3690 288 0,'0'5'131'0,"0"-1"-103"0,5 1-35 15,-5-5 135-15,0 0-102 16,-5 4 50-16,-10 1-55 16,-4 3 1-16,-11 15-14 15,-10 12-4-15,-10 14-2 0,0 4-4 16,0 5 1-16,0 4 15 15,10-4-11-15,5-5 21 16,10-4-18-16,10-5 11 16,10 0-12-16,10-8 11 15,10-1-12-15,5 5-2 16,10-9-1-16,10 1 4 0,5-1-4 16,10 0-5-16,0 4 3 15,15 5 3-15,-5 9-2 16,4 4-36-16,-9 5 28 15,-5-5-75-15,10-9 63 16,0-4-139-16,-5-9 121 16,-5-4-291-1</inkml:trace>
          <inkml:trace contextRef="#ctx0" brushRef="#br0" timeOffset="30882.8893">1433 4223 336 0,'-35'-27'151'0,"35"23"-119"0,0-5-41 0,0 4 61 0,5-3-43 15,-5 8-20-15,10 4 10 16,-5 9 2-16,-5 10-2 16,-5 8-1-16,-10 13 1 0,-15 36 4 15,-5 9-3-15,0-1 62 16,0 1-49-16,10-13 38 16,5-10-37-16,10-8 22 15,15-5-26-15,10-9 36 16,25-8-34-16,25-14 27 15,20-13-29-15,10-13 1 0,5-10-8 16,5-12 1-16,4-19-3 16,-4-17 2-16,-20-18-2 15,-15 0-15-15,-25 5 12 16,-25 4-23-16,-30 9 19 16,-30 0-11-16,-15 13 13 15,-20 13-10-15,-20 23 11 16,-10 4 1-16,-4 14 2 15,9 8-6-15,10 5 5 16,20 4 6-16,20-4-5 16,15-5-13-16,25-4 11 15,35-9-166-15,40-9 132 16,40-18-357 0</inkml:trace>
          <inkml:trace contextRef="#ctx0" brushRef="#br0" timeOffset="31677.9459">2581 4427 300 0,'0'-18'134'0,"0"9"-105"0,5 0-37 16,-5 9 70-16,0 0-51 15,0 0 0-15,-5 5-7 16,0 8 10-16,0 18-10 16,-5 14 26-16,0 3-23 0,0 6 39 15,0-1-35-15,5-4 28 16,5 0-29-16,5-9 32 15,10-5-32-15,5-8 15 0,20-10-19 16,15-3 3-16,10-14-7 16,15-9 2-16,-5-9-3 15,0-13 5-15,-1-13-5 16,-9-23 14-16,-5 1-11 16,-5-1 12-16,-10 5-12 15,-15 4 0-15,-20 5-2 16,-15 0-13-16,-15 8 9 15,-15 19-36-15,-25 8 29 16,-20 9-18-16,-14 13 19 16,4 1-9-16,5 4 13 15,10 4-10-15,5 5 11 16,5 0-32-16,15 4 27 16,20 18-123-16,5 17 102 15,25 10-241-15,15 0 207 16,0-10-63-16</inkml:trace>
          <inkml:trace contextRef="#ctx0" brushRef="#br0" timeOffset="33764.9683">5347 4125 396 0,'5'-44'177'0,"-5"31"-139"0,0-5-48 0,0 9 29 15,-5 4-17-15,-10 1-4 16,-5 4 2-16,-10 9-3 16,-10 4 2-16,-5 5 1 0,-10 4 0 15,0 0 14-15,0 5-11 16,10 0 10-16,0-5-10 16,6 0 4-16,14 0-5 15,10 0 5-15,10 1-6 16,15-1 6-16,10 0-6 15,15-4 25-15,14 4-20 0,6-9 23 16,5 0-22 0,5 1 5-16,0-1-8 0,-5 18-3 15,-5 5 0-15,-10 4-18 16,-10 4 13-16,-10 5-4 16,-15 0 6-16,-15-1 1 15,-15 1 1-15,-5-9 2 16,-10-4-1-16,-15-5 2 15,-15 0-2-15,0-9 2 16,-5-4-2-16,10-5 5 16,10-4-5-16,15-9-81 15,20-5 63-15,25-12-333 16,30-19 271-16,15-8-70 16</inkml:trace>
        </inkml:traceGroup>
        <inkml:traceGroup>
          <inkml:annotationXML>
            <emma:emma xmlns:emma="http://www.w3.org/2003/04/emma" version="1.0">
              <emma:interpretation id="{D53808EB-F7F5-49BC-AC95-598AE8C9C844}" emma:medium="tactile" emma:mode="ink">
                <msink:context xmlns:msink="http://schemas.microsoft.com/ink/2010/main" type="inkWord" rotatedBoundingBox="14831,15465 18241,15392 18284,17375 14873,17448"/>
              </emma:interpretation>
              <emma:one-of disjunction-type="recognition" id="oneOf5">
                <emma:interpretation id="interp5" emma:lang="" emma:confidence="1">
                  <emma:literal/>
                </emma:interpretation>
              </emma:one-of>
            </emma:emma>
          </inkml:annotationXML>
          <inkml:trace contextRef="#ctx0" brushRef="#br0" timeOffset="35344.6675">7908 3784 416 0,'-5'-40'187'0,"5"31"-147"0,0 4-51 0,0 5 28 16,0-4-16-16,-5 4-61 15,-25 0 47-15,5 4-290 16,0 10 236-16,5 8-73 16</inkml:trace>
          <inkml:trace contextRef="#ctx0" brushRef="#br0" timeOffset="35132.4117">7878 4431 356 0,'-10'18'157'0,"5"22"-123"0,0 31-43 0,0-49 30 0,0 9-19 15,10 5-20-15,0-5 15 16,5 0-372-16</inkml:trace>
          <inkml:trace contextRef="#ctx0" brushRef="#br0" timeOffset="36049.4565">8687 2869 280 0,'-10'0'128'0,"10"14"-101"0,-5 3-34 16,5-3 37-16,-5 8-25 16,0 22 6-16,0 27-7 15,0 14 11-15,0 12-11 16,5 1-2-16,0 13-1 0,0 26 4 15,0 10-4-15,-5-14-3 16,0-9 2-16,0-4 5 16,5-9-4-16,0-18 11 15,0-17-9-15,0-23 10 16,5-18-10-16,5-17-12 16,0-27 7-16,0-9-106 15,0-8 84-15,5-1-251 16</inkml:trace>
          <inkml:trace contextRef="#ctx0" brushRef="#br0" timeOffset="36467.0894">9021 3562 356 0,'-35'22'157'0,"25"-13"-123"0,-5 4-43 0,10-9 27 16,-5 5-16-16,-5 5 2 15,0-1-3-15,0 5 8 16,0-1-7-16,-10 1 52 0,0 0-42 0,0 9 43 16,5 8-41-16,5 1 4 15,0 4-12-15,5 4 1 16,5 0-5-16,5 1-4 15,5-1 2-15,10 0 3 16,5-8-3-16,0-5 6 16,5-9-5-16,5 0 20 15,5-4-17-15,10-5 5 16,15-4-7-16,0 0 2 16,5 0-3-16,0 0-12 15,5-5 9-15,0 5-61 16,-6 0 49-16,-4 0-82 15,-5 0 73-15,-10 0-126 0,-5-5 113 16,-5 1-238 0</inkml:trace>
          <inkml:trace contextRef="#ctx0" brushRef="#br0" timeOffset="34921.762">7204 3078 252 0,'0'0'111'0,"0"0"-87"0,0 4-30 15,0 1 99 1,0 30-26-16,0 10-45 16,0 4 25-16,0 4-37 15,0 18 20-15,0-5-22 0,5 14 18 16,-5 36-19-16,0 8 10 15,0 0-12-15,-5-9 2 16,0-4-5-16,5 18-1 16,0-5 0-16,0-8 1 15,0-14-1-15,0-9-31 16,0-18 23-16,5-12-31 16,-5-15 29-16,5-12-94 15,0-14 80-15,10-22-336 16</inkml:trace>
          <inkml:trace contextRef="#ctx0" brushRef="#br0" timeOffset="37038.0825">9850 4036 408 0,'-5'-13'184'0,"5"13"-145"0,0 0-50 0,10 5 53 15,5-1-7-15,0 5-25 16,5 0 39-16,10 0-38 16,5 0 20-16,14-5-23 0,16 0 1 15,5 1-6-15,-5-5-13 16,0 0 8-16,0-5-36 16,-15 1 29-16,-10-5-27 15,-10-4 27-15,-20-9-37 16,-20-5 35-16,-10 0-21 15,-15-17 24-15,-10 4-4 16,-15 5 8-16,0 3 0 0,-5 10 3 16,-5 9 4-16,-5 9-3 15,6 12 31-15,-1 15-24 16,5 8 39-16,5 9-34 16,10 13-1-16,10 5-7 15,10-1 8-15,15 5-9 16,10 0 7-16,15 5-7 15,15 8 9-15,25 1-9 16,5-10 13-16,5-8-12 16,15-9 0-16,5-5-2 15,-1-13-21-15,6-8 15 16,10-10-91-16,-10-13 73 16,0-18-229-16,10-4 194 0,0-14-171 15</inkml:trace>
        </inkml:traceGroup>
        <inkml:traceGroup>
          <inkml:annotationXML>
            <emma:emma xmlns:emma="http://www.w3.org/2003/04/emma" version="1.0">
              <emma:interpretation id="{496325D5-B66C-47E4-A038-30E5546D0913}" emma:medium="tactile" emma:mode="ink">
                <msink:context xmlns:msink="http://schemas.microsoft.com/ink/2010/main" type="inkWord" rotatedBoundingBox="19341,15294 22941,15217 22983,17169 19383,17246"/>
              </emma:interpretation>
              <emma:one-of disjunction-type="recognition" id="oneOf6">
                <emma:interpretation id="interp6" emma:lang="" emma:confidence="1">
                  <emma:literal/>
                </emma:interpretation>
              </emma:one-of>
            </emma:emma>
          </inkml:annotationXML>
          <inkml:trace contextRef="#ctx0" brushRef="#br0" timeOffset="38854.0175">14298 2714 392 0,'0'-40'177'0,"15"40"-139"0,0 5-48 16,-5 3 40-16,5 19-26 0,5 13-1 15,0 18-1-15,-5 35-2 16,0 36 0-16,-10 13 2 0,-5 35-1 16,-10 9 2-16,-5-12-2 15,-10-15 2-15,5 1-2 16,5-40 5-16,0 17-5 15,5-21 3-15,5-27-3 16,0-27-166-16,10-14 130 16,5-25-283-1</inkml:trace>
          <inkml:trace contextRef="#ctx0" brushRef="#br0" timeOffset="39441.6514">15176 3309 304 0,'-40'35'134'0,"15"-13"-105"0,5 1-37 16,20-15 59-16,5 1-42 15,15-4 22-15,15-1-23 16,10-8-69-16,0-10 49 15,0 1-324-15</inkml:trace>
          <inkml:trace contextRef="#ctx0" brushRef="#br0" timeOffset="39215.398">15201 4156 368 0,'15'9'167'0,"-10"0"-131"0,-10 27-46 0,5-23 85 16,-5 9-61-16,5 5 29 15,0 4-32-15,0 9 0 16,0 13-8-16,5 0-52 0,0-8 38 15,5-10-183-15,0-4 150 16,0-9-246 0</inkml:trace>
          <inkml:trace contextRef="#ctx0" brushRef="#br0" timeOffset="38072.9047">12261 3823 408 0,'-30'-71'184'0,"20"49"-145"0,-5-13-50 0,0 21 45 15,0 1-29-15,0 0-5 16,-5 0 1-16,-5 8-12 15,-5 10 8-15,-10 8-1 0,-15 22 2 16,0 19-1-16,-4 21 2 16,4 5 1-16,5 0 0 15,10-5-3-15,15 1 2 16,20-1 1-16,20-4 0 16,20-9 25-16,15-4-20 15,15-18 27-15,9-27-24 0,21-17 12 16,5-14-14-16,10-9 5 15,-10-4-8-15,-15-18-13 16,-15 1 8-16,-16-10 26 16,-14 5-20-16,-15 4-3 15,-15 13 0-15,-15 14-7 16,-20 18 5-16,-10 13-3 16,-9 13 3-16,4 4-5 15,5 10 5-15,5-1 0 16,5 5 1-16,10 0 0 15,10 0 0-15,10 14 8 16,15-10-6-16,15 0 21 0,5-4-17 16,5-4 0-16,4-10-4 15,6 1 1-15,10-5-2 16,5-9-23-16,10-13 17 16,-5-13-37-16,10-18 32 15,-5-4-102-15,-15 4 86 16,-11 4-258-16,-14 9 219 15,-5 5-88 1</inkml:trace>
        </inkml:traceGroup>
        <inkml:traceGroup>
          <inkml:annotationXML>
            <emma:emma xmlns:emma="http://www.w3.org/2003/04/emma" version="1.0">
              <emma:interpretation id="{EEE959CA-85A6-4FF8-A3E7-61AD3BBE7210}" emma:medium="tactile" emma:mode="ink">
                <msink:context xmlns:msink="http://schemas.microsoft.com/ink/2010/main" type="inkWord" rotatedBoundingBox="23244,15742 25469,15694 25499,17087 23273,17135"/>
              </emma:interpretation>
              <emma:one-of disjunction-type="recognition" id="oneOf7">
                <emma:interpretation id="interp7" emma:lang="" emma:confidence="1">
                  <emma:literal>nk</emma:literal>
                </emma:interpretation>
                <emma:interpretation id="interp8" emma:lang="" emma:confidence="0">
                  <emma:literal>n K</emma:literal>
                </emma:interpretation>
                <emma:interpretation id="interp9" emma:lang="" emma:confidence="0">
                  <emma:literal>^ K</emma:literal>
                </emma:interpretation>
                <emma:interpretation id="interp10" emma:lang="" emma:confidence="0">
                  <emma:literal>N K</emma:literal>
                </emma:interpretation>
                <emma:interpretation id="interp11" emma:lang="" emma:confidence="0">
                  <emma:literal>M K</emma:literal>
                </emma:interpretation>
              </emma:one-of>
            </emma:emma>
          </inkml:annotationXML>
          <inkml:trace contextRef="#ctx0" brushRef="#br0" timeOffset="39920.2169">15711 4192 388 0,'-40'35'174'0,"35"-8"-137"0,-10 8-47 0,10-17 71 16,-5 4-50-16,0 9 4 16,0 9-9-16,0-4-2 15,5-10-3-15,5-8 22 0,0-18-18 16,15-9 9-16,0-8-10 15,5-10 1-15,0-4-4 0,5-22 27 16,4-5-21-16,6-13 11 16,15-27-13-16,-5 14-6 15,5 9 1-15,0 8 5 16,-5 14-4-16,5 8-3 16,0 14 2-16,-5 18-6 15,0 13 5-15,0 22 3 16,-5 9-2-16,-5 18-5 15,-5 13 4-15,-6 5 0 16,-9-1 1-16,-5-4 0 16,-5 5 0-16,-5-5 2 15,5 9-1-15,5-4-3 16,0-14 1-16,5-13-75 0,5-9 60 16,5-13-219-16,15 4 182 15,5-9-229 1</inkml:trace>
          <inkml:trace contextRef="#ctx0" brushRef="#br0" timeOffset="40563.1154">16944 3149 260 0,'-15'58'115'0,"15"-27"-91"0,5 22-30 0,0-26 80 15,0 8-60-15,5 14 27 16,0 9-30-16,0 17 30 15,0 32-31-15,-5 12 15 0,4-3-19 16,-4-10 3-16,5-13-7 16,-5-13 5-16,5-9-6 0,-5-4 9 15,5-23-8-15,-5-8 5 16,5-19-6-16,0-8-61 16,0-4 47-16,-10-5-245 15,0 0 200-15,-5-9-123 16</inkml:trace>
          <inkml:trace contextRef="#ctx0" brushRef="#br0" timeOffset="40910.0327">17553 3255 352 0,'-15'14'157'0,"10"8"-123"0,-10 13-43 0,10-21 41 16,-5 8-27-16,-5 5 4 16,-5 8-7-16,-5 1-1 15,-20-1 0-15,-5 1 35 0,-5 4-28 16,0-1 47-16,0 6-41 16,5 8 27-16,10 5-31 15,15 8 12-15,15 10-16 16,10-5 5-16,10-5-8 15,10-4 1-15,10-4-3 16,20-9 22-16,10-14-18 0,5-8 20 16,10-9-18-1,5-5-1-15,-5-4-4 0,-5-5-32 16,-6 1 23-16,-9 8-224 16,10 36 180-16,-15 9-326 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12.595"/>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845D674D-A2F8-493F-834B-8E938D5A8E25}" emma:medium="tactile" emma:mode="ink">
          <msink:context xmlns:msink="http://schemas.microsoft.com/ink/2010/main" type="inkDrawing" rotatedBoundingBox="2557,15295 5166,9934 8255,11438 5647,16798" semanticType="verticalRange" shapeName="Other">
            <msink:sourceLink direction="with" ref="{95EE98DC-9A04-4A82-9C1E-452C7F3E69DA}"/>
          </msink:context>
        </emma:interpretation>
      </emma:emma>
    </inkml:annotationXML>
    <inkml:trace contextRef="#ctx0" brushRef="#br0">3664 107 176 0,'-15'-13'82'0,"15"-4"-65"0,-14 9-21 0,9-5 28 16,-4 4-20-16,-1 1-4 15,-14-5 1-15,-5 4-1 16,0 1 0-16,-5-1 2 0,-4 5-1 15,-20 8-1-15,-4 0 1 16,-10 9 21-16,-5 0-17 16,-15 4 6-16,1 5-7 0,-10 8 3 15,-10 12-6 1,-9 18 0-16,-5 9 0 0,4 12 10 16,-8 0-9-16,-1 0 3 15,-5-4-4-15,5 0 8 16,5 30-7-16,0 4 13 15,-5 5-11-15,5-9 0 16,0 0-2-16,9 25 7 16,15 1-7-16,-9 4-7 15,9-5 5-15,0 22 13 16,0 13-10-16,0-5 4 16,9-3-5-16,6 29-1 15,4 0 0-15,5-13-1 16,10 18 0-16,14-1 5 15,9-8-4-15,16 0 11 0,13-5-9 16,15-8 10-16,15-12-10 16,18 16 7-16,20 9-7 15,24-22 9-15,19-12-9 16,29-18 10-16,-4-25-10 16,23-8 7-16,15-14-7 15,9 9 1-15,15-12-3 16,14-14 2-16,10-12-2 15,5-14 5-15,9-20-5 16,0-9-64-16,5-18 49 16,0-8-317-16</inkml:trace>
  </inkml:traceGroup>
</inkml:ink>
</file>

<file path=ppt/ink/ink3.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40.940"/>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2AD94887-3479-4BBB-B1CE-DB2CDAC0AA19}" emma:medium="tactile" emma:mode="ink">
          <msink:context xmlns:msink="http://schemas.microsoft.com/ink/2010/main" type="writingRegion" rotatedBoundingBox="3688,7376 5776,7376 5776,11956 3688,11956"/>
        </emma:interpretation>
      </emma:emma>
    </inkml:annotationXML>
    <inkml:traceGroup>
      <inkml:annotationXML>
        <emma:emma xmlns:emma="http://www.w3.org/2003/04/emma" version="1.0">
          <emma:interpretation id="{B3DDC891-B100-4E9D-8A80-E9D8827BBF6F}" emma:medium="tactile" emma:mode="ink">
            <msink:context xmlns:msink="http://schemas.microsoft.com/ink/2010/main" type="paragraph" rotatedBoundingBox="3688,7376 5776,7376 5776,11956 3688,11956" alignmentLevel="1"/>
          </emma:interpretation>
        </emma:emma>
      </inkml:annotationXML>
      <inkml:traceGroup>
        <inkml:annotationXML>
          <emma:emma xmlns:emma="http://www.w3.org/2003/04/emma" version="1.0">
            <emma:interpretation id="{49644B98-D690-4781-B0C3-F98F986DB53C}" emma:medium="tactile" emma:mode="ink">
              <msink:context xmlns:msink="http://schemas.microsoft.com/ink/2010/main" type="line" rotatedBoundingBox="3688,7376 5776,7376 5776,11956 3688,11956"/>
            </emma:interpretation>
          </emma:emma>
        </inkml:annotationXML>
        <inkml:traceGroup>
          <inkml:annotationXML>
            <emma:emma xmlns:emma="http://www.w3.org/2003/04/emma" version="1.0">
              <emma:interpretation id="{713172D0-3793-4223-8D10-B7D4667BF913}" emma:medium="tactile" emma:mode="ink">
                <msink:context xmlns:msink="http://schemas.microsoft.com/ink/2010/main" type="inkWord" rotatedBoundingBox="3688,7376 5776,7376 5776,11956 3688,11956">
                  <msink:destinationLink direction="from" ref="{19D57B79-DF67-400F-8623-64C4A880A013}"/>
                </msink:context>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emma:literal>
                </emma:interpretation>
                <emma:interpretation id="interp3" emma:lang="" emma:confidence="0">
                  <emma:literal>&amp;</emma:literal>
                </emma:interpretation>
                <emma:interpretation id="interp4" emma:lang="" emma:confidence="0">
                  <emma:literal>¢</emma:literal>
                </emma:interpretation>
              </emma:one-of>
            </emma:emma>
          </inkml:annotationXML>
          <inkml:trace contextRef="#ctx0" brushRef="#br0">1675 43 244 0,'-19'-30'111'0,"19"30"-87"0,-5-4-30 0,0-1 13 16,1 1-7-16,-1 4 2 16,-5 0-1-16,-4 0-6 15,-5 4 4-15,-1 1 0 0,-18 8 1 16,-1 4 5-16,-4 0-4 15,-5 0 14-15,-5-4-11 16,-10 0 14-16,-4 4-13 0,5 0 3 16,-1 0-6-16,1 4-4 15,-6 13 2-15,1 9-3 16,-1 9 2-16,1 3 4 16,0 5-3-16,-1 0-2 15,1 4 1-15,9 0 4 16,5-4-3-16,5-4 0 15,5 21 1-15,5 0-1 16,-1-1 0-16,1 6-3 16,-1-1 2-16,10-8 4 15,5-5-3-15,10 1-2 16,14 3 1-16,9 9 12 16,6-12-9-16,9-5 22 15,5-21-18-15,19-9 11 0,19-8-12 16,10-14-3-16,19-7-1 15,1-10 1-15,-1-20-1 16,0 3-3-16,-5 1 1 16,-9 8-2-16,-14 5 2 15,-16-1 1-15,-18 26-3 16,-24 9 2 0,-25 8 1-16,-14 5 0 15,-14 3 2-15,-10 5-1 16,-19 9 5-16,-10-5-5 15,1 1 6-15,-6-1-6 0,10-4 3 16,10 21-3-16,9-8 2 16,15-8-2-16,14-10-1 15,9-7 1-15,16-14 7 16,28-17-6-16,24-17 2 16,24-17-3-16,10-4-1 15,0 0 1-15,9 4-1 16,-14 4 0-16,-15 9 0 15,-13 4 0-15,-16 9 0 16,-14 8 0-16,-19 9 0 16,-4 26 0-16,-11 8-3 15,-9 4 2-15,-5 9 1 16,-14 4 0-16,-10 0 0 16,-9 0 0-16,-11 9 0 15,-8 21 0-15,-6 13 0 16,5 21 0-16,-14 1 11 15,0 29-9-15,9 4 8 0,15-3-7 16,14-5 6-16,20 8-6 16,28-12-5-16,20-22 2 15,28-17 5-15,15-17-4 16,29-17 9-16,24-17-8 16,29-17 2-16,33-26-3 15,48-21-40-15,35-26 31 16,47-47-118-16,48-17 97 15,39-26-237 1</inkml:trace>
        </inkml:traceGroup>
      </inkml:traceGroup>
    </inkml:traceGroup>
  </inkml:traceGroup>
</inkml:ink>
</file>

<file path=ppt/ink/ink4.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42.802"/>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19D57B79-DF67-400F-8623-64C4A880A013}" emma:medium="tactile" emma:mode="ink">
          <msink:context xmlns:msink="http://schemas.microsoft.com/ink/2010/main" type="inkDrawing" rotatedBoundingBox="3423,9915 7646,15487 4680,17736 456,12163" semanticType="callout" shapeName="Other">
            <msink:sourceLink direction="from" ref="{713172D0-3793-4223-8D10-B7D4667BF913}"/>
            <msink:sourceLink direction="to" ref="{C2D5D7EC-B1BC-4A80-8D18-3CC6DED35182}"/>
          </msink:context>
        </emma:interpretation>
      </emma:emma>
    </inkml:annotationXML>
    <inkml:trace contextRef="#ctx0" brushRef="#br0">1385 28 176 0,'-34'-21'82'0,"20"12"-65"0,-15-4-21 0,15 9 28 16,-6 4-20-16,-4 4-1 16,-4 5-1-16,-11 16-2 15,-14 1 0-15,-5 8-6 0,1 5 5 16,-11 21 3-16,-4 17-2 0,0 4-5 16,5 17 4-16,-1 1 28 15,-4 25-21-15,0 17 26 16,0 8-24-16,4 1 15 15,1 34-17-15,9 4 14 16,5 0-15-16,5 30 11 16,0 5-11-16,10 16 2 15,4 9-5-15,10-13 10 16,10 30-9-16,14-17 24 16,9 9-21-16,20 4 17 15,19-18-17-15,24 6 6 16,15-10-9-16,24-25 4 15,23 0-6-15,25-18 17 16,19-25-14-16,19-25 12 0,20-22-11 16,38-30 8-16,9-26-10 15,35-29 4-15,8-22-5 16,11-26-1-16,-15-16 0 16,5-14-43-16,-24-21 33 15,38-4-269-15,-57 13 217 16,-68 8-96-1</inkml:trace>
    <inkml:trace contextRef="#ctx0" brushRef="#br0" timeOffset="554.0248">3718 4881 296 0,'-9'5'131'0,"13"-1"-103"0,16 26-35 0,-6-13 20 15,20 0-12-15,19 0 6 16,24-4-6-16,24 0 6 15,4 0-6-15,21-1-3 0,3 6 2 16,6-1 3-16,-5 0-3 16,-15 13 0-16,-9-5 1 15,-19 5-1-15,-15 4 0 16,-19 1 0-16,-34 3 0 16,-19 5 28-16,-19 8-22 15,-29 26 17-15,-19 13-17 0,-25 4 3 16,-4 4-7-16,9-4-1 15,6 5 0-15,8-1-18 16,25-8 13-16,29-13-323 16,19-30 256-1,48-26-20-15</inkml:trace>
  </inkml:traceGroup>
</inkml:ink>
</file>

<file path=ppt/ink/ink5.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2:04:45.188"/>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54B3E8DF-51CB-432D-B419-41B29A0D5B66}" emma:medium="tactile" emma:mode="ink">
          <msink:context xmlns:msink="http://schemas.microsoft.com/ink/2010/main" type="writingRegion" rotatedBoundingBox="8142,14110 20226,15015 20037,17529 7954,16624"/>
        </emma:interpretation>
      </emma:emma>
    </inkml:annotationXML>
    <inkml:traceGroup>
      <inkml:annotationXML>
        <emma:emma xmlns:emma="http://www.w3.org/2003/04/emma" version="1.0">
          <emma:interpretation id="{1622AD1E-6795-4D0A-AF6E-7D47520667DD}" emma:medium="tactile" emma:mode="ink">
            <msink:context xmlns:msink="http://schemas.microsoft.com/ink/2010/main" type="paragraph" rotatedBoundingBox="8142,14110 20226,15015 20037,17529 7954,16624" alignmentLevel="1"/>
          </emma:interpretation>
        </emma:emma>
      </inkml:annotationXML>
      <inkml:traceGroup>
        <inkml:annotationXML>
          <emma:emma xmlns:emma="http://www.w3.org/2003/04/emma" version="1.0">
            <emma:interpretation id="{1516E23A-6B83-407F-9FCB-02CCE94FDC64}" emma:medium="tactile" emma:mode="ink">
              <msink:context xmlns:msink="http://schemas.microsoft.com/ink/2010/main" type="line" rotatedBoundingBox="8142,14110 20226,15015 20037,17529 7954,16624"/>
            </emma:interpretation>
          </emma:emma>
        </inkml:annotationXML>
        <inkml:traceGroup>
          <inkml:annotationXML>
            <emma:emma xmlns:emma="http://www.w3.org/2003/04/emma" version="1.0">
              <emma:interpretation id="{C2D5D7EC-B1BC-4A80-8D18-3CC6DED35182}" emma:medium="tactile" emma:mode="ink">
                <msink:context xmlns:msink="http://schemas.microsoft.com/ink/2010/main" type="inkWord" rotatedBoundingBox="8470,13615 11411,15528 10195,17397 7254,15483">
                  <msink:destinationLink direction="to" ref="{19D57B79-DF67-400F-8623-64C4A880A013}"/>
                </msink:context>
              </emma:interpretation>
              <emma:one-of disjunction-type="recognition" id="oneOf0">
                <emma:interpretation id="interp0" emma:lang="" emma:confidence="1">
                  <emma:literal/>
                </emma:interpretation>
              </emma:one-of>
            </emma:emma>
          </inkml:annotationXML>
          <inkml:trace contextRef="#ctx0" brushRef="#br0">303-9 240 0,'-4'-8'108'0,"4"12"-85"0,-5 9-29 0,5 8 13 16,0 14-7-16,-5 12-6 15,-5 8 5-15,1 18 0 16,-10 4 1-16,-1 25-3 0,-4 18 2 16,0 8 12-16,0 1-9 15,-5-1 25-15,5 13-21 16,0-8 9-16,0-9-11 16,0-9 1-16,14-21-4 15,1-17 8-15,4-13-7 16,0-12-35-16,0-14 27 15</inkml:trace>
          <inkml:trace contextRef="#ctx0" brushRef="#br0" timeOffset="330.4274">140-94 360 0,'5'-13'161'0,"9"17"-127"0,15 5-43 15,-10-1 7-15,5 14 0 16,15 38-5-16,4 25 5 16,0 18-2-16,1 21 3 15,-1 25-2-15,0 10 2 0,10-14 1 16,0 13 0-16,5-4 8 0,14-8-6 15,0-18 5-15,5-13-6 16,-5-21 6-16,0-8-6 16,1-13 0-16,4-13 0 15,-5-5-43-15,-5-12 33 16,-9 4-163-16,-10-21 134 16,-14 4-162-1</inkml:trace>
          <inkml:trace contextRef="#ctx0" brushRef="#br0" timeOffset="705.5971">1429 85 296 0,'-5'-55'134'0,"10"51"-105"0,0 4-37 15,0 30 5 1,0 12-5-16,-1 22 6 16,1 13-6-16,0 9 7 15,5 34 0-15,4 17 1 0,-4 4 2 16,-1 13-1-16,1 8 33 0,-5-8-27 15,0-9 21-15,-5-12-21 16,0-9 7-16,-5-4-10 16,0-13 3-16,5-13-5 15,5-22-29-15,9-16 22 16,10-26-204-16,29-22 163 16,29-38-123-1</inkml:trace>
          <inkml:trace contextRef="#ctx0" brushRef="#br0" timeOffset="1186.3666">2184 1655 296 0,'-14'-9'134'0,"9"5"-105"0,-4 13-37 16,4-5 19-16,-10 4-10 16,-4 9-3-16,0 13 1 15,0 0-2-15,-1 5 2 16,6 3 4-16,4 9-3 0,10 13 17 16,15-9-13-16,14 1 40 15,19-14-33-15,19-8 37 16,10-13-36-16,29-13 2 0,14-29-9 15,10-10 13-15,-10-3-14 16,-28 8 7-16,9-21-8 16,-20-5 29-16,-23-4-25 15,-24 0 3-15,-25 1-7 16,-13-18-2-16,-20 12 0 16,-25 14-4-16,-13 4 2 15,-10 9 1-15,-15 8 0 16,1 8 0-16,-15 9 0 15,4 9-9-15,1 30 7 16,0 8-7-16,14 13 6 0,10 9-101 16,19 12 81-16,24 1-227 15,29-10 192-15,19-12-107 16</inkml:trace>
        </inkml:traceGroup>
        <inkml:traceGroup>
          <inkml:annotationXML>
            <emma:emma xmlns:emma="http://www.w3.org/2003/04/emma" version="1.0">
              <emma:interpretation id="{77334B09-2BE8-483C-8292-B7D8B27E496B}" emma:medium="tactile" emma:mode="ink">
                <msink:context xmlns:msink="http://schemas.microsoft.com/ink/2010/main" type="inkWord" rotatedBoundingBox="12016,14982 17931,15425 17786,17361 11871,16917"/>
              </emma:interpretation>
              <emma:one-of disjunction-type="recognition" id="oneOf1">
                <emma:interpretation id="interp1" emma:lang="" emma:confidence="1">
                  <emma:literal/>
                </emma:interpretation>
              </emma:one-of>
            </emma:emma>
          </inkml:annotationXML>
          <inkml:trace contextRef="#ctx0" brushRef="#br0" timeOffset="2686.8775">6293 2031 268 0,'-48'81'121'0,"4"-34"-95"0,-13 35-33 0,28-44 40 0,-5 9-28 16,-14 9 4-16,-5 12-6 16,0 18 4-16,5-9-6 15,0-5 3-15,14-12-3 0,5-17-12 16,10-13 9-16,5-13 40 15,4-13-31-15,0-12 74 16,1-31-62-16,-1-8 37 16,1-4-41-16,-1-26 14 15,5-21-21-15,0-31 1 16,10 5-7-16,10-8-1 16,9-5 0-16,28-21-1 15,11 17 0-15,24 17-6 16,9 4 5-16,5 13-3 15,19 9 3-15,10 12-2 0,14 18 2 16,-9 12-10-16,-5 18 8 16,-10 20-7-16,-9 23 7 15,-20 12-1-15,-19 17 3 16,-24 9-13-16,-23 8 11 16,-30 26 6-16,-29 0-3 15,-19 4 1-15,-38-4 0 16,-34-8-1-16,0-1 0 15,-15-12 2-15,1-14-1 16,9-7-1-16,0-10 1 16,24-16-77-16,19-13 60 15,20-5-177-15,33-12 149 16,34-9-190-16</inkml:trace>
          <inkml:trace contextRef="#ctx0" brushRef="#br0" timeOffset="3304.1571">8034 1535 288 0,'-34'-38'128'0,"6"16"-101"0,-16-21-34 0,20 18 29 15,-9-1-19-15,-6 5-7 16,-4-1 4-16,-15 5-1 16,-5 4 1-16,6 5 0 0,-1 4 0 15,5 4 11-15,5 8-9 16,0 22 17-16,5 9-15 15,-1 3 12-15,11 10-11 16,4 8-1-16,19 4-2 16,10-9 7-16,15-3-7 15,13-5 7-15,25-9-6 0,20-12 9 16,3-13-9-16,26-13 10 16,3-18-10-16,1-7 16 15,0-18-15-15,-15-4 18 16,-18 4-17-16,-16 5 7 15,-13-18-9-15,-16 13-8 16,-37 39-9 0,-10 17 10-16,-10 13-1 15,-5 8 3-15,-4 4-4 16,4 5 5-16,5 0 6 16,10-5-5-16,9 1 4 15,15-5-3-15,14 0-1 16,25-8 1-16,13 4 4 15,6-9-4-15,14 5-14 16,9 4 11-16,-4-5-104 0,0-3 83 16,9-18-275-1,-4-17 230-15,-10-4-3 16</inkml:trace>
          <inkml:trace contextRef="#ctx0" brushRef="#br0" timeOffset="3768.3353">9569 1565 312 0,'-15'13'141'0,"10"-5"-111"0,-14 18-38 0,10-13 53 16,-1 13-37-16,0 3 8 0,1 1-11 15,-1-4 5-15,5 0-7 16,15-5 1-16,-5-8-3 0,19-22 16 15,0-12-10 1,0-9-4-16,0-13-2 16,-5-21 0-16,-4-9-7 15,-6 5 5-15,-9 8 0 16,-9 9 1-16,-30 4-6 16,-9 13 5-16,-15 8-8 15,-14 9 6-15,-4 13-6 16,-6 16 6-16,-4 27 8 15,-1 8-5-15,6 9 15 16,9 8-11-16,5 8 9 16,14-3-10-16,15-5 13 0,14 0-12 15,9 17 9-15,25-8-10 16,-5-13 10-16,58-5-10 16,14-8 7-16,20-12-7 15,28-14-2-15,19-12 0 16,15-9-49-16,-9-9 38 15,-1-17-185-15,5-4 152 16,-19 5-211 0</inkml:trace>
          <inkml:trace contextRef="#ctx0" brushRef="#br0" timeOffset="2103.2382">5066 1249 268 0,'0'-9'121'0,"0"0"-95"0,-5 1-33 0,0 4 48 16,-4-5-34-16,-25 1 1 15,-4-1-5-15,-20 0-14 16,-10 1 9-16,-18 8-5 0,-6 0 5 16,-13 4-5-16,-1 5 6 15,0 4 6-15,5 8-5 16,10 0 7-16,14 26-6 15,19-4 3-15,19 0-3 16,15 0 5-16,29-1-5 16,24-3 20-16,34-9-17 0,28-5-1 15,20-3-1-15,14-1-11 16,19-4 7-16,-9 5-4 16,4 3 4-16,-19 10-2 15,-14-1 3-15,-19 4 1 16,-20 1 0-16,-28-1-6 15,-25 18 5-15,-28-5 22 16,-25 0-16-16,-33-4 15 16,-29-4-15-16,-24-9 6 15,-19-4-8-15,-6-8 6 16,6-14-6-16,5-3-44 16,23-14 33-16,20-21-292 15,29-13 234 1,47 1-16-16</inkml:trace>
        </inkml:traceGroup>
        <inkml:traceGroup>
          <inkml:annotationXML>
            <emma:emma xmlns:emma="http://www.w3.org/2003/04/emma" version="1.0">
              <emma:interpretation id="{01BAAD62-DC61-47EC-887E-3D267FB69027}" emma:medium="tactile" emma:mode="ink">
                <msink:context xmlns:msink="http://schemas.microsoft.com/ink/2010/main" type="inkWord" rotatedBoundingBox="18457,15419 20186,15548 20096,16740 18368,16611"/>
              </emma:interpretation>
              <emma:one-of disjunction-type="recognition" id="oneOf2">
                <emma:interpretation id="interp2" emma:lang="" emma:confidence="1">
                  <emma:literal>e</emma:literal>
                </emma:interpretation>
                <emma:interpretation id="interp3" emma:lang="" emma:confidence="0">
                  <emma:literal>a</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z</emma:literal>
                </emma:interpretation>
              </emma:one-of>
            </emma:emma>
          </inkml:annotationXML>
          <inkml:trace contextRef="#ctx0" brushRef="#br0" timeOffset="4278.6723">10564 1651 380 0,'-9'12'171'0,"4"10"-135"0,0 12-46 16,5-13 32-16,0 5-20 15,0 8 3-15,5 5-4 16,9 21-3-16,11-9 1 15,18 0 12-15,15-8-9 0,9-9 11 16,19-17-10-16,-18-4 13 16,62-43-12-16,-5-8 9 15,-10-5-10-15,-4-17 10 0,-20-13-10 16,-23-8 7-16,-20-22-7 16,-29 5 1-16,-19 13-3 15,-19 12-3-15,-39 4 1 16,-24 22 1-16,-19 18 0 15,-5 11-17-15,-19 18 13 16,-9 26 2-16,-1 30 1 16,15 12 3-16,14 13-1 15,19 9 8-15,20 0-7 16,19 30 19-16,19 4-17 16,24 0 19-16,34-17-18 15,38-13 7-15,34-13-9 0,34-17 9 16,53-21-9-16,18-22-1 15,25-21-1-15,15-21-113 16,9-22 88-16,0-21-421 16</inkml:trace>
        </inkml:traceGroup>
      </inkml:traceGroup>
    </inkml:traceGroup>
  </inkml:traceGroup>
</inkml:ink>
</file>

<file path=ppt/ink/ink6.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3:46:33.683"/>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EAB6A4B9-A555-40C3-A0F6-155202172CA7}" emma:medium="tactile" emma:mode="ink">
          <msink:context xmlns:msink="http://schemas.microsoft.com/ink/2010/main" type="writingRegion" rotatedBoundingBox="1127,8679 2240,8679 2240,11799 1127,11799"/>
        </emma:interpretation>
      </emma:emma>
    </inkml:annotationXML>
    <inkml:traceGroup>
      <inkml:annotationXML>
        <emma:emma xmlns:emma="http://www.w3.org/2003/04/emma" version="1.0">
          <emma:interpretation id="{923C5786-EB65-4F8E-BE82-F953C17FC62D}" emma:medium="tactile" emma:mode="ink">
            <msink:context xmlns:msink="http://schemas.microsoft.com/ink/2010/main" type="paragraph" rotatedBoundingBox="1127,8679 2240,8679 2240,11799 1127,11799" alignmentLevel="1"/>
          </emma:interpretation>
        </emma:emma>
      </inkml:annotationXML>
      <inkml:traceGroup>
        <inkml:annotationXML>
          <emma:emma xmlns:emma="http://www.w3.org/2003/04/emma" version="1.0">
            <emma:interpretation id="{B15C7760-0DDE-4ED1-B879-DC5BA4E33F39}" emma:medium="tactile" emma:mode="ink">
              <msink:context xmlns:msink="http://schemas.microsoft.com/ink/2010/main" type="line" rotatedBoundingBox="1127,8679 2240,8679 2240,11799 1127,11799"/>
            </emma:interpretation>
          </emma:emma>
        </inkml:annotationXML>
        <inkml:traceGroup>
          <inkml:annotationXML>
            <emma:emma xmlns:emma="http://www.w3.org/2003/04/emma" version="1.0">
              <emma:interpretation id="{E740F311-B232-407A-8569-02DD8B8B497F}" emma:medium="tactile" emma:mode="ink">
                <msink:context xmlns:msink="http://schemas.microsoft.com/ink/2010/main" type="inkWord" rotatedBoundingBox="1127,8679 2240,8679 2240,11799 1127,11799"/>
              </emma:interpretation>
              <emma:one-of disjunction-type="recognition" id="oneOf0">
                <emma:interpretation id="interp0" emma:lang="" emma:confidence="1">
                  <emma:literal>(</emma:literal>
                </emma:interpretation>
                <emma:interpretation id="interp1" emma:lang="" emma:confidence="0">
                  <emma:literal>{</emma:literal>
                </emma:interpretation>
                <emma:interpretation id="interp2" emma:lang="" emma:confidence="0">
                  <emma:literal>C</emma:literal>
                </emma:interpretation>
                <emma:interpretation id="interp3" emma:lang="" emma:confidence="0">
                  <emma:literal>&lt;</emma:literal>
                </emma:interpretation>
                <emma:interpretation id="interp4" emma:lang="" emma:confidence="0">
                  <emma:literal>•</emma:literal>
                </emma:interpretation>
              </emma:one-of>
            </emma:emma>
          </inkml:annotationXML>
          <inkml:trace contextRef="#ctx0" brushRef="#br0">1033 209 52 0,'-20'-13'26'0,"20"13"-21"0,0-9-6 0,10 4 28 0,0 1-22 16,5-1 52-1,0 5 21-15,0 0-57 16,-5 9 54-16,-5 0-58 16,-5-9 59-16,5 9-57 15,0 0 75-15,0-5-71 0,-5 1 42 16,5-5-48-16,0-5 16 15,-5-8-24-15,0-5 0 16,-10 1-6-16,0-6-2 0,0 1 0 16,5-13-1-16,0 8 0 15,0 5-6-15,5 4 5 16,-10 5 0-16,0 8 1 16,0 5 0-16,0 0 0 15,0 9 2-15,0 0-1 16,0 0 16-16,0-5-13 15,-5 1 1-15,-5 4-3 16,0-5 4-16,-5 5-5 16,0 0 9-16,-5 4-8 15,-15 1-4-15,-5 8 2 16,-10 4-6-16,-14 10 5 16,-1 17-6-16,0 0 6 0,0 10 3 15,-5 16-2-15,-5 23 0 16,15 14 1-16,0 13-4 15,20 26 2-15,16 31 1 16,24 14 0-16,20 35 0 16,15 0 0-16,9 5 0 15,11-18 0-15,10 0 0 16,5-36 0-16,10-31-6 16,0-22 5-16,0-35-56 15,-5-40 45-15,20-36-383 16,-10-53 308-1,29-13-32-15</inkml:trace>
        </inkml:traceGroup>
      </inkml:traceGroup>
    </inkml:traceGroup>
  </inkml:traceGroup>
</inkml:ink>
</file>

<file path=ppt/ink/ink7.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3:46:36.145"/>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8A5153A5-7CF7-4006-B1AC-D15E265268E7}" emma:medium="tactile" emma:mode="ink">
          <msink:context xmlns:msink="http://schemas.microsoft.com/ink/2010/main" type="inkDrawing" rotatedBoundingBox="1112,10599 5629,14111 4118,16053 -398,12541" shapeName="Other"/>
        </emma:interpretation>
      </emma:emma>
    </inkml:annotationXML>
    <inkml:trace contextRef="#ctx0" brushRef="#br0">64-12 196 0,'-10'-4'88'0,"10"4"-69"0,0 0-24 0,0 0 61 16,0 0-45-16,0 0 55 15,0 0-50-15,-5 4 12 16,5 5-20-16,0-5 1 0,0 5-7 16,0 0 16-16,-5 4-14 15,0 5 29-15,0 0-25 16,0 22 19-16,0 0-20 16,0 9 4-16,0-1-7 15,5 6 8-15,0-1-9 16,0 9 2-16,0 0-4 15,0 0 2-15,0 14-2 16,0 12 5-16,-5 6-5 16,5-1 17-16,0 18-14 0,5-5 15 15,5 19-14-15,5 8 9 16,5 13-11-16,5-17 7 16,10-9-7-16,10 4 6 15,0-4-6-15,5-5 6 16,5-9-6-16,5-3 4 15,10-15-6-15,0-8 3 16,4-4-3-16,26 3-1 16,-5-3 1-16,15-1 7 15,5-4-6-15,0-4 2 16,19-5-3-16,6-4 8 16,5-14-7-16,0-4 5 0,24-9-6 15,6-13 9-15,5-18-8 16,25 0-4-16,9-9 2 15,1-9 5-15,15-4-4 16,4 4-5-16,-19-4 3 16,9 4-17-16,36-4 14 15,-30 4-63-15,-11-4 52 16,-19-9-201-16,-15-9 167 16,-1-4-247-1</inkml:trace>
  </inkml:traceGroup>
</inkml:ink>
</file>

<file path=ppt/ink/ink8.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5T23:46:39.208"/>
    </inkml:context>
    <inkml:brush xml:id="br0">
      <inkml:brushProperty name="width" value="0.13333" units="cm"/>
      <inkml:brushProperty name="height" value="0.13333" units="cm"/>
      <inkml:brushProperty name="color" value="#3165BB"/>
      <inkml:brushProperty name="fitToCurve" value="1"/>
    </inkml:brush>
  </inkml:definitions>
  <inkml:traceGroup>
    <inkml:annotationXML>
      <emma:emma xmlns:emma="http://www.w3.org/2003/04/emma" version="1.0">
        <emma:interpretation id="{6F6FB039-E8F7-468B-AE49-FA6C7ADCCD61}" emma:medium="tactile" emma:mode="ink">
          <msink:context xmlns:msink="http://schemas.microsoft.com/ink/2010/main" type="writingRegion" rotatedBoundingBox="5129,12527 20968,11796 21082,14277 5243,15008"/>
        </emma:interpretation>
      </emma:emma>
    </inkml:annotationXML>
    <inkml:traceGroup>
      <inkml:annotationXML>
        <emma:emma xmlns:emma="http://www.w3.org/2003/04/emma" version="1.0">
          <emma:interpretation id="{55240398-029A-43EF-BDBC-D33007DDEB1A}" emma:medium="tactile" emma:mode="ink">
            <msink:context xmlns:msink="http://schemas.microsoft.com/ink/2010/main" type="paragraph" rotatedBoundingBox="5129,12527 20968,11796 21082,14277 5243,15008" alignmentLevel="1"/>
          </emma:interpretation>
        </emma:emma>
      </inkml:annotationXML>
      <inkml:traceGroup>
        <inkml:annotationXML>
          <emma:emma xmlns:emma="http://www.w3.org/2003/04/emma" version="1.0">
            <emma:interpretation id="{D7267EFB-2BFB-430D-8965-F4A38335DACB}" emma:medium="tactile" emma:mode="ink">
              <msink:context xmlns:msink="http://schemas.microsoft.com/ink/2010/main" type="line" rotatedBoundingBox="5129,12527 20968,11796 21082,14277 5243,15008"/>
            </emma:interpretation>
          </emma:emma>
        </inkml:annotationXML>
        <inkml:traceGroup>
          <inkml:annotationXML>
            <emma:emma xmlns:emma="http://www.w3.org/2003/04/emma" version="1.0">
              <emma:interpretation id="{AAB11731-962C-4E51-B23E-EF986068A937}" emma:medium="tactile" emma:mode="ink">
                <msink:context xmlns:msink="http://schemas.microsoft.com/ink/2010/main" type="inkWord" rotatedBoundingBox="5147,12928 10060,12701 10149,14622 5236,14849"/>
              </emma:interpretation>
              <emma:one-of disjunction-type="recognition" id="oneOf0">
                <emma:interpretation id="interp0" emma:lang="" emma:confidence="1">
                  <emma:literal/>
                </emma:interpretation>
              </emma:one-of>
            </emma:emma>
          </inkml:annotationXML>
          <inkml:trace contextRef="#ctx0" brushRef="#br0">1962-182 308 0,'-30'-13'138'0,"25"8"-109"0,-5 1-37 16,5 4 89-16,-5 0-65 15,10 0 20-15,0 0-26 0,5 9-6 16,10 4-2-16,10 18 3 0,10 23-4 16,20 21 11-16,10 27-9 15,30 9 4-15,15 13-5 16,19 0 10-16,-4-4-9 16,15-4 10-16,0-10-10 15,-10-13 4-15,-11-17-5 16,-14-19 2-16,-20-8-3 15,-15-4-132-15,-10-5 103 16,-15 0-341 0</inkml:trace>
          <inkml:trace contextRef="#ctx0" brushRef="#br0" timeOffset="-328.0636">2257 98 192 0,'-25'-76'88'0,"15"41"-69"0,-15 13-24 0,15 17 106 15,-5-4-81-15,0 5 61 16,0-1-60-16,5 1 25 16,-5 4-33-16,5 0-2 0,0 9-8 15,10 18-2-15,0 12 0 16,0 19-1-16,15 22 0 16,5 13-6-16,0 27 5 15,5 13 3-15,5 18-2 16,0-18 0-16,0-13 1 15,5-5 7-15,5-17-6 16,-6-18-1-16,-4-18 0 16,-5-18-15-16,-10-26 11 15,-5-22-279-15,0-14 221 16,-5-31-103 0</inkml:trace>
          <inkml:trace contextRef="#ctx0" brushRef="#br0" timeOffset="-2206.6329">170 89 264 0,'-65'-27'121'0,"45"32"-95"0,-5-32-33 16,10 18 110-16,0 0-83 15,5 9 64-15,0-9-62 0,5 1 18 16,0 3-28-1,15 10-2-15,10 8 2 0,15 5-10 16,5-1 11-16,20-3-10 16,20 3 18-16,10-3-16 15,5-1-2-15,4-4-1 16,-9 4-19-16,-5 5 13 16,-5 13 5-16,-5 13-2 15,-15 14-13-15,-25 9 12 16,-25 26-23-16,-15 5 19 15,-10 4 0-15,-5 17 4 16,-20-8 5-16,-5-4-3 16,0-1-14-16,0-4 12 0,5-13-194 15,15-13 154-15,10-28-254 16</inkml:trace>
          <inkml:trace contextRef="#ctx0" brushRef="#br0" timeOffset="419.8331">3185-626 360 0,'0'-8'161'0,"5"16"-127"0,0 6-43 0,0-1 61 16,0 14-43-16,5 22-3 16,5 22-3-16,0 8-1 15,0 32-1-15,5 27-3 0,5 13 1 16,0 4 6-16,5 5-4 15,0-5 3-15,10-26-3 16,-5-5 2-16,0-22-2 16,0-13-37-16,0-23 28 15,10-12-165-15,9-19 135 16,-4-21-222 0</inkml:trace>
          <inkml:trace contextRef="#ctx0" brushRef="#br0" timeOffset="855.048">4199 746 236 0,'-20'-14'108'0,"20"19"-85"0,-5-1-29 16,-5 5 94-16,0 4-71 15,0 10 0-15,0 12-10 16,0 14-6-16,10 22 0 16,5-9 18-16,15 0-15 0,10-9 50 0,5-8-42 15,24-5 43-15,11-18-42 16,10-13 25-16,5-14-28 16,10-17 0-16,-10-22-7 15,-5-9 9-15,-15-14-9 16,-10-17 4-16,-16-1-5 15,-14 10 13-15,-20 4-11 16,-20-5-5-16,-20 14 1 16,-24 14-3-16,-16 25 2 15,-15 19-5-15,0 17 5 16,5 14 6-16,0 22-5 16,10 13 1-16,15 0 0 15,16-4-1-15,19-10 0 16,25-12-157-16,20-14 123 0,39-22-352 15</inkml:trace>
        </inkml:traceGroup>
        <inkml:traceGroup>
          <inkml:annotationXML>
            <emma:emma xmlns:emma="http://www.w3.org/2003/04/emma" version="1.0">
              <emma:interpretation id="{D61D8EFC-7CF7-43D3-9DF1-65E820A3C399}" emma:medium="tactile" emma:mode="ink">
                <msink:context xmlns:msink="http://schemas.microsoft.com/ink/2010/main" type="inkWord" rotatedBoundingBox="11403,13354 15101,13183 15164,14550 11466,14721"/>
              </emma:interpretation>
              <emma:one-of disjunction-type="recognition" id="oneOf1">
                <emma:interpretation id="interp1" emma:lang="" emma:confidence="1">
                  <emma:literal/>
                </emma:interpretation>
              </emma:one-of>
            </emma:emma>
          </inkml:annotationXML>
          <inkml:trace contextRef="#ctx0" brushRef="#br0" timeOffset="2641.4465">7473 333 240 0,'-20'0'108'0,"15"4"-85"0,-19 10-29 0,9-5 71 16,5 8-52-16,0 10 54 16,5 0-50-16,5-1 50 15,10 5-50-15,10 0 33 0,14 0-36 16,11-4 17-16,5 4-23 16,0-9 4-16,20-4-8 15,0-9 0-15,5-14-3 16,-5-3 5-16,-5-6-5 15,-10-8 6-15,0-5-6 16,-11-12-5-16,-9-1 3 0,-10-5 8 16,-15-4-5-16,-10 1 13 15,-5-1-11-15,-15 4-5 16,-5 10 1-16,-10 8-3 16,-4 14 2-16,-16 13 1 15,0 9 0-15,0 9-6 16,-5 8 5-16,-10 5 0 15,0 18 1-15,0 0-3 16,0 0 2-16,5 13 4 16,11 13-3-16,9 18-11 15,15 14 9-15,15-5 6 0,20 0-4 16,20-18 4-16,25-8-3 16,14-27 13-16,31-9-10 15,10-18 14-15,15-18-13 16,5-13 9-16,-15-13-11 15,-16-18-38-15,-9-4 28 16,-20 4-269-16,-20 0 215 16</inkml:trace>
          <inkml:trace contextRef="#ctx0" brushRef="#br0" timeOffset="3647.4728">8706 226 348 0,'-5'-22'157'0,"-4"13"-123"0,-1 1-43 16,5 8 49-16,0 0-33 15,-10 8 6 1,0 6 5-16,0 8-14 15,-5 5 13-15,0 21-13 0,-5 10-2 16,15 9-1-16,15 17 21 16,10 5-17-16,10-1 23 15,10-12-21-15,5-14 50 16,9-18-44-16,6-17 62 16,-5-18-57-16,-5-27 39 15,0-17-42-15,-5-10-27 0,-10-4 11 16,-5 1 6-16,-5 3-4 15,-5 10-14-15,-10 8 11 16,0 14-17-16,-5 13 14 16,-5 18-3-16,0 30 6 15,5 19-2-15,5 8 3 16,10 5 1-16,15-4 0 16,15-14 5-16,15-9-4 15,10-13 6-15,14-13-6 16,1-14 6-16,0-18-6 15,5-21 0-15,-5-19 0 16,-10-8 1-16,-10-13-1 16,-10-10-6-16,-15 5 4 0,-15 9-14 15,-11 0 12-15,-19-5-5 16,-4 10 6-16,-21-1 1 16,-5 5 1-16,-5 0-3 15,0 4 2-15,-10 0 1 16,-5 5 0-16,0 4-3 15,0-18 2-15,0 0-64 16,0 1 51-16,-10-19-185 16,15-4 153-16,30-13-322 15</inkml:trace>
          <inkml:trace contextRef="#ctx0" brushRef="#br0" timeOffset="1831.64">6335 510 292 0,'-10'0'131'0,"5"5"-103"0,0 4-35 0,0 0 51 16,0 4-36-16,0 5 8 16,5 4-11-16,0 22 2 15,0 5-5-15,0 4 5 0,0 9-6 16,-5 18 3-16,0-4-3 16,5-14 30-16,0-9-24 15,0-13 48-15,0-9-42 16,0-13 44-16,0-14-42 0,0-30 14 15,0-23-20-15,0-18 11 16,0-30-15-16,5-14 9 16,5-5-11-16,5 5 13 15,0 5-12-15,0 4-2 16,0 22-1-16,0 18-7 16,25 40-1-1,5 22 5-15,0 17 1 16,0 15 1-16,5 16-12 15,0 6 10-15,5 12-11 16,-5 18 10-16,-1 5-4 16,-9-4 5-16,-5-10 4 15,0-13-2-15,-10-13-58 0,0-5 45 16,0-17-144 0,-5-14 121-16,5-8-245 15,15-14 214-15,-5-9-37 16</inkml:trace>
        </inkml:traceGroup>
        <inkml:traceGroup>
          <inkml:annotationXML>
            <emma:emma xmlns:emma="http://www.w3.org/2003/04/emma" version="1.0">
              <emma:interpretation id="{E1830F12-A5AC-4440-93D3-5B669EF26493}" emma:medium="tactile" emma:mode="ink">
                <msink:context xmlns:msink="http://schemas.microsoft.com/ink/2010/main" type="inkWord" rotatedBoundingBox="16566,11999 17655,11949 17756,14135 16667,14185"/>
              </emma:interpretation>
              <emma:one-of disjunction-type="recognition" id="oneOf2">
                <emma:interpretation id="interp2" emma:lang="" emma:confidence="1">
                  <emma:literal/>
                </emma:interpretation>
              </emma:one-of>
            </emma:emma>
          </inkml:annotationXML>
          <inkml:trace contextRef="#ctx0" brushRef="#br0" timeOffset="4533.4427">11537-1415 296 0,'-20'-5'134'0,"10"10"-105"0,0-1-37 0,0 1 103 0,5 8-76 16,0-4 44-16,5 17-46 15,0 10 7-15,0 17-17 16,5 27-7-16,0 13 0 0,0 36-6 15,-10 17 5-15,5 14 0 16,-5 9 1-16,0-1 11 16,0-12-9-16,0-1-6 15,5-26 4-15,5-23 24 16,5-13-19-16,5-13 7 16,10-4-8-16,15-1-3 15,0-13 0-15,10-9 1 0,15-8-1 16,10-14 2-16,9-18-2 15,11-13 5-15,5-27-5 16,0-12-5-16,10-6 3 16,0-13-148-16,-15 1 116 15,-6 4-349 1</inkml:trace>
        </inkml:traceGroup>
        <inkml:traceGroup>
          <inkml:annotationXML>
            <emma:emma xmlns:emma="http://www.w3.org/2003/04/emma" version="1.0">
              <emma:interpretation id="{A3F1B11D-A2B0-46F0-BD86-A600DDF176CF}" emma:medium="tactile" emma:mode="ink">
                <msink:context xmlns:msink="http://schemas.microsoft.com/ink/2010/main" type="inkWord" rotatedBoundingBox="17673,12666 21001,12512 21077,14161 17749,14314"/>
              </emma:interpretation>
              <emma:one-of disjunction-type="recognition" id="oneOf3">
                <emma:interpretation id="interp3" emma:lang="" emma:confidence="1">
                  <emma:literal>ine</emma:literal>
                </emma:interpretation>
                <emma:interpretation id="interp4" emma:lang="" emma:confidence="0">
                  <emma:literal>ire</emma:literal>
                </emma:interpretation>
                <emma:interpretation id="interp5" emma:lang="" emma:confidence="0">
                  <emma:literal>in</emma:literal>
                </emma:interpretation>
                <emma:interpretation id="interp6" emma:lang="" emma:confidence="0">
                  <emma:literal>irre</emma:literal>
                </emma:interpretation>
                <emma:interpretation id="interp7" emma:lang="" emma:confidence="0">
                  <emma:literal>inl</emma:literal>
                </emma:interpretation>
              </emma:one-of>
            </emma:emma>
          </inkml:annotationXML>
          <inkml:trace contextRef="#ctx0" brushRef="#br0" timeOffset="5618.7815">12620-683 280 0,'-75'-18'128'0,"65"40"-101"0,-5-31-34 16,10 9 59-16,0 0-42 15,1-4 52 1,4 0-44-16,0-5-9 15,4-5-111-15,11 1 79 0,15-5-291 16</inkml:trace>
          <inkml:trace contextRef="#ctx0" brushRef="#br0" timeOffset="5388.6536">12775-404 244 0,'-5'-22'108'0,"0"27"-85"0,5-1-29 15,-5 18 46-15,0 18-13 16,10 5-18-16,5 8 30 16,5 22-31-16,10 18 14 0,5 9-16 15,-5 9-6-15,15-4 0 16,-5-14-3-16,0-17 2 15,-5-19-78-15,-5-17 62 16,-5-13-131-16,0-18 113 16,-5-14-127-1</inkml:trace>
          <inkml:trace contextRef="#ctx0" brushRef="#br0" timeOffset="6291.6008">13474-262 348 0,'15'-26'157'0,"-5"21"-123"0,5 10-43 15,-10 12 27-15,5 6-16 16,5 3 5-16,0 10-6 15,0 21 3-15,0 6-3 16,-5 8 2-16,0 8-2 0,5 10 19 0,-15-13-16 16,0-10 30-16,0-13-26 15,-5-13 38-15,-5-13-34 16,-5-23 33-16,0-17-34 16,5-22 14-16,5-23-18 15,5-26 2-15,5-5-7 16,15-18-1-16,10-8 0 15,0 0 1-15,5-1-1 16,0 19-3-16,0 21 1 16,19 23-2-16,-4 17 2 15,0 32-5-15,0 17 5 16,5 18-14-16,-5 18 12 16,0 18 1-16,5 8 1 15,0 27-5-15,-10 14 5 0,-10-10-3 16,-5 10 3-16,-5-10-22 15,-5-13 18-15,0 5-23 16,-1-18 21-16,6-18-81 16,0-18 69-16,5-35-117 15,10-18 104-15,-5-17-252 16</inkml:trace>
          <inkml:trace contextRef="#ctx0" brushRef="#br0" timeOffset="6861.8903">14537-475 360 0,'0'14'161'0,"0"3"-127"0,5 6-43 0,-5-10 75 15,10 5-54-15,5 13 26 16,15 4-27-16,0 1-1 16,10 4-7-16,5 0 1 0,10-5-3 15,20-4 2-15,0-9-2 0,15-8 8 16,4-14-7-16,-4-9 10 15,0-18-9-15,-10-17 18 16,-15-9-16-16,-5-10 32 16,-25-3-29-16,-10-14 14 15,-15 9-16-15,-20 4-4 16,-5 10 0-16,-15 12-16 16,-15 19 11-16,-15 21-11 15,-5 41 11-15,-20 26-4 16,0 36 5-16,0 8-2 15,1 32 3-15,14 17 4 16,15 0-3-16,15-8 0 16,15-1 1-16,15-13 1 0,20-22-1 15,20-22-1-15,25-23 1 16,15-21 4-16,29-27-4 16,16-23-8-16,20-35 5 15,-5-9-46-15,5-22 37 16,-11-17-483-1,-14 3 386-15,-25 10 30 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1024" units="dev"/>
          <inkml:channel name="T" type="integer" max="2.14748E9" units="dev"/>
        </inkml:traceFormat>
        <inkml:channelProperties>
          <inkml:channelProperty channel="X" name="resolution" value="336.48792" units="1/cm"/>
          <inkml:channelProperty channel="Y" name="resolution" value="378.54889" units="1/cm"/>
          <inkml:channelProperty channel="F" name="resolution" value="0" units="1/dev"/>
          <inkml:channelProperty channel="T" name="resolution" value="1" units="1/dev"/>
        </inkml:channelProperties>
      </inkml:inkSource>
      <inkml:timestamp xml:id="ts0" timeString="2016-05-06T00:00:57.681"/>
    </inkml:context>
    <inkml:brush xml:id="br0">
      <inkml:brushProperty name="width" value="0.13333" units="cm"/>
      <inkml:brushProperty name="height" value="0.13333" units="cm"/>
      <inkml:brushProperty name="color" value="#ED1C24"/>
      <inkml:brushProperty name="fitToCurve" value="1"/>
    </inkml:brush>
  </inkml:definitions>
  <inkml:traceGroup>
    <inkml:annotationXML>
      <emma:emma xmlns:emma="http://www.w3.org/2003/04/emma" version="1.0">
        <emma:interpretation id="{8C9E4FCA-276E-4BEA-A7AF-7D6A123FE692}" emma:medium="tactile" emma:mode="ink">
          <msink:context xmlns:msink="http://schemas.microsoft.com/ink/2010/main" type="writingRegion" rotatedBoundingBox="4580,12750 27096,10468 27453,13988 4937,16271"/>
        </emma:interpretation>
      </emma:emma>
    </inkml:annotationXML>
    <inkml:traceGroup>
      <inkml:annotationXML>
        <emma:emma xmlns:emma="http://www.w3.org/2003/04/emma" version="1.0">
          <emma:interpretation id="{BEF4B154-DF2B-4ACD-8168-57CD65AFF80F}" emma:medium="tactile" emma:mode="ink">
            <msink:context xmlns:msink="http://schemas.microsoft.com/ink/2010/main" type="paragraph" rotatedBoundingBox="4580,12750 27096,10468 27453,13988 4937,16271" alignmentLevel="1"/>
          </emma:interpretation>
        </emma:emma>
      </inkml:annotationXML>
      <inkml:traceGroup>
        <inkml:annotationXML>
          <emma:emma xmlns:emma="http://www.w3.org/2003/04/emma" version="1.0">
            <emma:interpretation id="{B17509C7-9D0B-4943-BD45-A3EDB60AA2CD}" emma:medium="tactile" emma:mode="ink">
              <msink:context xmlns:msink="http://schemas.microsoft.com/ink/2010/main" type="line" rotatedBoundingBox="4580,12750 27096,10468 27453,13988 4937,16271"/>
            </emma:interpretation>
          </emma:emma>
        </inkml:annotationXML>
        <inkml:traceGroup>
          <inkml:annotationXML>
            <emma:emma xmlns:emma="http://www.w3.org/2003/04/emma" version="1.0">
              <emma:interpretation id="{A46E7048-3008-4E20-971D-5C54013F7AB0}" emma:medium="tactile" emma:mode="ink">
                <msink:context xmlns:msink="http://schemas.microsoft.com/ink/2010/main" type="inkWord" rotatedBoundingBox="4662,13558 12447,12769 12722,15482 4937,16271">
                  <msink:destinationLink direction="with" ref="{30016274-EC57-4B9D-BE58-AAE46FCC0179}"/>
                </msink:context>
              </emma:interpretation>
              <emma:one-of disjunction-type="recognition" id="oneOf0">
                <emma:interpretation id="interp0" emma:lang="" emma:confidence="1">
                  <emma:literal/>
                </emma:interpretation>
              </emma:one-of>
            </emma:emma>
          </inkml:annotationXML>
          <inkml:trace contextRef="#ctx0" brushRef="#br0">22 390 424 0,'-25'-13'190'0,"20"9"-149"0,10-5-52 0,0 4 23 15,5 1-12-15,5 0-9 16,15-5 7-16,25 0-38 16,20-18 31-16,34-13-22 0,16-13 23 15,45-9 7-15,20 5 0 16,39 8-1-16,16 14 1 0,15 17 23 16,4 22-17-16,-19 23 4 15,9 35-7-15,-24 9-1 16,-20 17 0-16,-31 27 4 15,-9 18-4-15,-35 0-3 16,-35 18 2-16,-50 8 67 16,-35 14-53-16,-40 4 52 15,-45 18-49-15,-55 4 19 16,-20-13-26-16,-30-22-4 16,-9-13-3-16,14-27-5 15,15-45 1-15,20-52-226 16,36-32 178-16,24-61-322 15</inkml:trace>
          <inkml:trace contextRef="#ctx0" brushRef="#br0" timeOffset="-690.8062">1345 665 356 0,'10'18'161'0,"-5"8"-127"0,10 5-43 16,-5-13 89-16,0 13-65 15,5 13 14-15,0 14-20 16,10 39 3-16,5 32-9 15,-5 21 1-15,0 32-3 0,-1 4-37 16,6 4 28-16,5-13-50 0,5-22 44 16,-5-31-75-16,-5-35 68 15,-10-36-304 1</inkml:trace>
          <inkml:trace contextRef="#ctx0" brushRef="#br0" timeOffset="1021.3058">3756 1351 220 0,'5'9'98'0,"-5"-4"-77"0,5-5-26 15,-5 0 13-15,0 0-7 16,0-5-23-16,5 1 17 15,-5-1 2-15,0-3 2 16,0-1 59-16,-5-5-45 0,0 1 96 16,-5 0-83-16,-5-9 72 15,0 0-72-15,0-1 36 16,0 6-45-16,0 3 10 16,-15 14-25-1,0 14-1-15,0 17-6 16,0 9 4-16,0 8 3 15,5 19-2-15,5 4-5 16,5 4 4-16,0 22-3 16,5 10 3-16,10-1 9 15,5 0-6-15,10-13-1 0,30-9 0 16,10-17 1-16,15-14-1 16,20-22 19-16,10-22-16 15,30-36 10-15,9-30-10 16,-9-36 12-16,-5-9-12 15,-20-18 6-15,-25-17-7 16,-20-14 9-16,-20 14-9 16,-20 13 2-16,-20 13-4 15,-25 27-9-15,-20 18 6 16,-30 21-13-16,-15 32 12 16,-5 22-16-16,-10 18 14 0,-10 35-3 15,11 13 6-15,4 0-2 16,25 5 3-16,50-14-117 15,50-13 93-15,60-53-418 16</inkml:trace>
          <inkml:trace contextRef="#ctx0" brushRef="#br0" timeOffset="1697.1339">4834 1444 408 0,'-5'45'184'0,"5"-19"-145"0,5 45-50 15,-5-44 25-15,0 8-13 16,0 14-6-16,0 4 4 16,0 0 0-16,0-13 1 15,-5-5 5-15,0-8-4 0,-5-14 62 16,-5-30-50-16,-5-10 35 16,-10-13-35-16,0-22 12 15,6-18-18-15,4-17-9 16,15-18 2-16,15 4-9 15,15-8 6-15,9 3-3 16,26 10 4-16,5 18-2 16,5 12 3-16,0 23-5 15,5 22 5-15,-5 13-6 0,-5 23 6 16,-5 17-6 0,-5 27 6-16,4 13-14 0,6 31 12 15,-5 17-5-15,0 6 6 16,-5-1 4-16,5-9-2 15,-15 5 3-15,0-14-2 16,-5-13-1-16,-10-4 1 16,5-22 4-16,0-14-4 15,-10-22-176-15,-5-40 137 16,-20-66-326 0</inkml:trace>
          <inkml:trace contextRef="#ctx0" brushRef="#br0" timeOffset="2260.3859">5403-606 364 0,'-10'13'161'0,"10"9"-127"0,0 9-43 15,0 0 27-15,5 5-16 16,0 8-7-16,5 14 5 15,0 8-393-15</inkml:trace>
          <inkml:trace contextRef="#ctx0" brushRef="#br0" timeOffset="3288.7088">6142 585 428 0,'-15'27'194'0,"15"-5"-153"0,15 0-52 0,-5-4 39 15,15-5-24-15,15 9 10 16,20-8-11-16,20-14-1 16,20-23-1-16,25-8-13 0,14-22 10 15,16-4-25-15,-10-1 21 16,0-8 0-16,-1 4 3 15,1 4 3-15,-25 5 0 16,-5 13-62-16,-25 18 49 0,-30 35-385 16</inkml:trace>
          <inkml:trace contextRef="#ctx0" brushRef="#br0" timeOffset="3063.6275">6686 10 396 0,'20'-40'177'0,"-5"35"-139"0,10 1-48 0,-15 13 12 0,0 8-4 16,0 14-4-16,5 27 4 16,0 8-16-16,0 32 14 15,10 21-7-15,15 14 8 0,0-9 2 16,0-4 1-16,5-9 30 15,-5-18-23-15,0-23 20 16,-10-16-20-16,-5-28-12 16,-10-26 4-16,-15-13-336 15,-25-36 265 1,-20-8-72-16</inkml:trace>
        </inkml:traceGroup>
        <inkml:traceGroup>
          <inkml:annotationXML>
            <emma:emma xmlns:emma="http://www.w3.org/2003/04/emma" version="1.0">
              <emma:interpretation id="{DFC4F4F9-20E6-4880-BBBA-517F1D17970E}" emma:medium="tactile" emma:mode="ink">
                <msink:context xmlns:msink="http://schemas.microsoft.com/ink/2010/main" type="inkWord" rotatedBoundingBox="13446,12974 17691,12543 17885,14454 13639,14884"/>
              </emma:interpretation>
              <emma:one-of disjunction-type="recognition" id="oneOf1">
                <emma:interpretation id="interp1" emma:lang="" emma:confidence="1">
                  <emma:literal/>
                </emma:interpretation>
              </emma:one-of>
            </emma:emma>
          </inkml:annotationXML>
          <inkml:trace contextRef="#ctx0" brushRef="#br0" timeOffset="7176.2135">11534-398 364 0,'-15'-8'164'0,"5"-15"-129"0,-5 32-44 16,-10-13 63-16,-5 4-44 15,-10 4 10-15,-10 1-13 16,-5-5 3-16,-25 4-7 16,-5 1-8-16,-4-1 5 0,-6 9-4 15,5 5 3-15,20-5 6 16,-10 18-4-16,10-4 0 0,20 13 0 16,15 0 10-16,25-5-9 15,25 1 14-15,25-5-12 16,15-4 6-16,10-5-7 15,20 4-2-15,0 1 0 16,5 9-7-16,-5 4 5 16,-6 13 0-16,-19 0 1 15,0 5-6-15,-15-5 5 16,-20 14 6-16,-15-10-5 16,-15-8 15-16,-15-9-11 15,-20-5 20-15,-30-8-18 0,-5-9 3 16,-4-9-7-16,-21 0-6 15,-10-9 3-15,-5 4-115 16,5 5 91-16,15 9-198 16,20-1 170-16,26 1-175 15</inkml:trace>
          <inkml:trace contextRef="#ctx0" brushRef="#br0" timeOffset="7732.7373">12208-114 392 0,'-15'-13'174'0,"0"-9"-137"0,0 9-47 16,-15 26 35-16,0 5-20 15,-5 8-2-15,0 10-7 16,5 13 3-16,5-1 6 0,15 10-5 16,10 0 1-16,10-5 0 15,20-9 1-15,10-8-1 0,10-9 22 16,25-10-18-16,10-17 26 15,9-26-23 1,6-19 12-16,-10-17-14 0,-15-27 22 16,-15 5-22-16,-25 4 23 15,-35 9-22-15,-15-9-6 16,-20 18 0-16,-30 27-24 16,-10 26 18-16,-10 27-1 15,-10 39 4-15,1 32-1 16,4 22 2-16,5 9-5 15,15 17 5-15,20 1 3 16,15-5-2-16,25-18 6 16,30-17-5-16,30-18 14 15,25-22-11-15,45-14-2 16,30-17-1-16,9-23-77 16,21-17 60-16,-5-9-289 0,-6-18 237 15,-9-5-148 1</inkml:trace>
          <inkml:trace contextRef="#ctx0" brushRef="#br0" timeOffset="6411.2739">8913 255 192 0,'5'-31'88'0,"-5"9"-69"0,0 4-24 16,-5 9 131-16,0 0-100 15,0 5 64-15,0-1-66 16,-5 5-2-16,0 5-15 15,-5 21-5-15,5 5-1 0,0 9-7 16,5 27 5-16,5 13-3 16,10 8 3-16,15 14 4 0,20-8-3 15,10-10 37-15,10-17-29 16,15-19 53 0,4-17-46-16,11-13 26 0,20-27-30 15,15-22 14-15,0-18-19 16,-15-8 0-16,-16-19-4 15,-14-4 4-15,-5 9-5 16,-20 9-8-16,-15-9 5 16,-15 5-21-16,-10 4 17 15,-10 4 0-15,-5 5 4 16,-10-1 10-16,-5 1-6 16,-10-13 2-16,-15 3-3 0,0 6 2 15,-5-1-2-15,0-8-1 16,-5-1 1-16,5-13-69 15,0 0 54-15,5 0-371 16,5-13 300 0,5-31-67-16</inkml:trace>
        </inkml:traceGroup>
        <inkml:traceGroup>
          <inkml:annotationXML>
            <emma:emma xmlns:emma="http://www.w3.org/2003/04/emma" version="1.0">
              <emma:interpretation id="{F316B688-30B4-4DB2-81B4-0F9E37AA8ABC}" emma:medium="tactile" emma:mode="ink">
                <msink:context xmlns:msink="http://schemas.microsoft.com/ink/2010/main" type="inkWord" rotatedBoundingBox="18387,12194 24062,11619 24319,14157 18645,14733"/>
              </emma:interpretation>
              <emma:one-of disjunction-type="recognition" id="oneOf2">
                <emma:interpretation id="interp2" emma:lang="" emma:confidence="1">
                  <emma:literal/>
                </emma:interpretation>
              </emma:one-of>
            </emma:emma>
          </inkml:annotationXML>
          <inkml:trace contextRef="#ctx0" brushRef="#br0" timeOffset="9909.1404">16800 237 348 0,'-5'62'157'0,"30"-44"-123"0,15 4-43 16,-25-13 91-16,10 0-66 15,20 0 45-15,20-5-45 16,15-4 8-16,15-9-17 15,0-4 1-15,0-23-6 0,14-3-18 0,-14-6 13 16,-10-8 1-16,-15-9 1 16,-15-14 3-16,-20 1-1 15,-20-9 16-15,-30-5-13 16,-15 0 1-16,-15 5-3 16,-20 26-16-16,-20 18 12 15,-10 27-23-15,-24 26 19 16,4 23 0-16,-10 17 4 15,5 45 5-15,10 8-3 16,15 14 0-16,21 0 1 16,24 4 21-16,20-9-17 0,30-13 23 15,25-17-21-15,30-23 11 16,24-13-13-16,31-23 2 16,15-21-5-16,5-14-18 15,5-27 13-15,4-4-50 16,-4-8 41-16,0-19-68 15,-10 0 61-15,-10 1-137 16,4-1 120-16,-4 10-257 16</inkml:trace>
          <inkml:trace contextRef="#ctx0" brushRef="#br0" timeOffset="10599.8735">19302-952 392 0,'-90'13'174'0,"5"5"-137"0,-25 53-47 15,35-36 26-15,-20 14-15 16,-20 0-3-16,6 13 2 15,-6 0-3-15,10-9 2 16,20-4 1-16,25-9 0 0,25-4 25 16,30-5-20-16,25-5 24 0,45 5-22 15,40 1 22-15,25-1-22 16,19 4 2-16,11 1-6 16,0-1 1-16,-15 1-3 15,-20 4-9-15,-26-1 6 16,-19 1-111-16,-20 14 89 15,-25 3-90-15,-20-8 85 16,-20 0 40-16,-25-5-13 16,-20 1 115-16,-10-10-88 15,-25-4 47-15,-4-4-52 0,-16 8-10 16,0-8-5-16,0-5-133 16,-5-13 100-16,0 13-340 15</inkml:trace>
          <inkml:trace contextRef="#ctx0" brushRef="#br0" timeOffset="8739.3539">14005-74 392 0,'-60'-4'174'0,"35"13"-137"0,-20 17-47 0,25-8 26 16,5 9-15-16,0 8-3 15,15 1 2-15,15-10 11 0,25 14-9 16,30-17 11-16,25-19-10 0,35-17 4 16,24-27-5-16,16-27 44 15,30-17-36-15,-1-9 13 16,-24-9-16-16,-20 4-10 16,-25 5 3-16,-30 22-135 15,-26 18 105-15,-24 22-361 16</inkml:trace>
          <inkml:trace contextRef="#ctx0" brushRef="#br0" timeOffset="8513.9042">14734-1294 316 0,'-10'-13'141'0,"5"13"-111"0,0 9-38 15,0 0 8-15,0 4-2 16,0 9-4-16,5 22 4 15,5 14-2-15,0 35 3 16,0 32 1-16,5 21 0 0,0 23 58 16,10 4-45-16,5 9 35 15,-5-23-36-15,0 6 16 16,0-19-20-16,0-22 3 0,-1-22-7 16,-4-17-3-16,-10-23 0 15,-5-13-99-15,-15-18 77 16,-19-14-187-16,-6-21 160 15,-10-18-139 1</inkml:trace>
          <inkml:trace contextRef="#ctx0" brushRef="#br0" timeOffset="9388.2277">15652-1618 392 0,'-15'9'174'0,"15"58"-137"0,5 35-47 0,0-36 18 0,5 27-9 15,5 45 1-15,10 40 0 16,0 30-14-16,0 23 11 16,-5 17-27-16,-10 1 23 0,-5-14 8 15,0-35-2-15,-5-36 97 16,-10-35-75-16,5-27 66 15,0-31-65-15,0-31 33 16,5-40-40-16,10-45-11 16,0-57-2-16,10-53-47 15,15-40 35-15,5 8-38 16,5 1 36-16,-5 13-3 16,15 26 10-16,-10 14-1 15,-10 36 4-15,-5 39 1 16,-1 22 1-16,-4 32-3 0,0 26 2 15,0 31 1-15,-5 41 0 16,0 34 5-16,0 19-4 16,-5-5-3-16,10 17 2 15,-5-3 3-15,15-5-3 16,-5-27 9-16,0-27-7 16,0-17 5-16,0-22-6 15,0-18-56-15,0-31 44 16,5-18-291-16,0-27 235 15,-5-3-132 1</inkml:trace>
        </inkml:traceGroup>
        <inkml:traceGroup>
          <inkml:annotationXML>
            <emma:emma xmlns:emma="http://www.w3.org/2003/04/emma" version="1.0">
              <emma:interpretation id="{9DD32234-2728-47F1-AF8C-D874CEA159B4}" emma:medium="tactile" emma:mode="ink">
                <msink:context xmlns:msink="http://schemas.microsoft.com/ink/2010/main" type="inkWord" rotatedBoundingBox="24103,10771 27096,10468 27426,13723 24433,14026"/>
              </emma:interpretation>
              <emma:one-of disjunction-type="recognition" id="oneOf3">
                <emma:interpretation id="interp3" emma:lang="" emma:confidence="0">
                  <emma:literal>0</emma:literal>
                </emma:interpretation>
                <emma:interpretation id="interp4" emma:lang="" emma:confidence="0">
                  <emma:literal>U</emma:literal>
                </emma:interpretation>
                <emma:interpretation id="interp5" emma:lang="" emma:confidence="0">
                  <emma:literal>N</emma:literal>
                </emma:interpretation>
                <emma:interpretation id="interp6" emma:lang="" emma:confidence="0">
                  <emma:literal>d</emma:literal>
                </emma:interpretation>
                <emma:interpretation id="interp7" emma:lang="" emma:confidence="0">
                  <emma:literal>O</emma:literal>
                </emma:interpretation>
              </emma:one-of>
            </emma:emma>
          </inkml:annotationXML>
          <inkml:trace contextRef="#ctx0" brushRef="#br0" timeOffset="12926.9812">19846-282 448 0,'-35'0'200'0,"35"-5"-157"0,5 1-55 16,10 4 89-1,0 0-52-15,5 0-13 16,-5 9-17-16,5 4 3 16,5 18-16-16,14 5 13 0,6 4-22 15,15 4 20-15,5 0 9 16,25-8-3-16,20-14 36 15,15-22-28-15,4-18 40 16,16-26-35-16,15-14 5 16,10-13-12-16,-15-17-3 15,-16-15-1-15,-14 1-13 0,-35 5 10 16,-50 4-42-16,-30 13 35 16,-45-5-31-16,-45 19 30 15,-35 8 2-15,-25 36 5 16,-19 9 6-16,-21 8-3 15,-5 10 14-15,1 12-10 16,-1 10 17-16,20 26-16 16,20 14 12-16,11 17-12 15,29 14-3-15,25 13-1 16,25 13-4-16,35 14 2 16,25-1 4-16,40-8-3 15,35-9 9-15,45-9-7 0,54-40 30 16,41-36-25-16,55-26 14 15,39-31-15-15,25-32-1 16,-19-25-3-16,-16-19-52 16,-54 5 39-16,-55 17-455 15</inkml:trace>
          <inkml:trace contextRef="#ctx0" brushRef="#br0" timeOffset="14248.4606">22227-3087 340 0,'-25'-35'154'0,"45"35"-121"0,-25-5-42 15,20 10 41-15,0 4-27 16,5 9 18-16,5 21-18 15,5 37 1-15,0 44-4 16,10 17-2-16,0 54 1 0,-5 31-4 16,-11 35 2-16,-4-4 4 15,-10-13-3-15,0-14 6 16,0-31-5-16,5-26 6 16,-5-36-6-16,0-31 6 0,0-26-6 15,0-63-271 1,-5-22 55-1</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5/5/2016 2:36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5/5/2016 5:07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853506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6108602D-D426-4C00-B215-BFA18C076426}" type="datetime8">
              <a:rPr lang="en-US" smtClean="0"/>
              <a:t>5/5/2016 2:36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smtClean="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smtClean="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4205739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1.png"/><Relationship Id="rId2" Type="http://schemas.openxmlformats.org/officeDocument/2006/relationships/customXml" Target="../../customXml/item32.xml"/><Relationship Id="rId1" Type="http://schemas.openxmlformats.org/officeDocument/2006/relationships/customXml" Target="../../customXml/item19.xml"/><Relationship Id="rId6" Type="http://schemas.openxmlformats.org/officeDocument/2006/relationships/slideMaster" Target="../slideMasters/slideMaster1.xml"/><Relationship Id="rId5" Type="http://schemas.openxmlformats.org/officeDocument/2006/relationships/customXml" Target="../../customXml/item16.xml"/><Relationship Id="rId4" Type="http://schemas.openxmlformats.org/officeDocument/2006/relationships/customXml" Target="../../customXml/item3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18.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png"/><Relationship Id="rId2" Type="http://schemas.openxmlformats.org/officeDocument/2006/relationships/customXml" Target="../../customXml/item9.xml"/><Relationship Id="rId1" Type="http://schemas.openxmlformats.org/officeDocument/2006/relationships/customXml" Target="../../customXml/item2.xml"/><Relationship Id="rId6" Type="http://schemas.openxmlformats.org/officeDocument/2006/relationships/slideMaster" Target="../slideMasters/slideMaster1.xml"/><Relationship Id="rId5" Type="http://schemas.openxmlformats.org/officeDocument/2006/relationships/customXml" Target="../../customXml/item13.xml"/><Relationship Id="rId4" Type="http://schemas.openxmlformats.org/officeDocument/2006/relationships/customXml" Target="../../customXml/item24.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17.xml"/><Relationship Id="rId1" Type="http://schemas.openxmlformats.org/officeDocument/2006/relationships/customXml" Target="../../customXml/item31.xml"/><Relationship Id="rId6" Type="http://schemas.openxmlformats.org/officeDocument/2006/relationships/slideMaster" Target="../slideMasters/slideMaster1.xml"/><Relationship Id="rId5" Type="http://schemas.openxmlformats.org/officeDocument/2006/relationships/customXml" Target="../../customXml/item33.xml"/><Relationship Id="rId4" Type="http://schemas.openxmlformats.org/officeDocument/2006/relationships/customXml" Target="../../customXml/item10.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6.xml"/><Relationship Id="rId7" Type="http://schemas.openxmlformats.org/officeDocument/2006/relationships/image" Target="../media/image2.png"/><Relationship Id="rId2" Type="http://schemas.openxmlformats.org/officeDocument/2006/relationships/customXml" Target="../../customXml/item21.xml"/><Relationship Id="rId1" Type="http://schemas.openxmlformats.org/officeDocument/2006/relationships/customXml" Target="../../customXml/item12.xml"/><Relationship Id="rId6" Type="http://schemas.openxmlformats.org/officeDocument/2006/relationships/slideMaster" Target="../slideMasters/slideMaster1.xml"/><Relationship Id="rId5" Type="http://schemas.openxmlformats.org/officeDocument/2006/relationships/customXml" Target="../../customXml/item20.xml"/><Relationship Id="rId4" Type="http://schemas.openxmlformats.org/officeDocument/2006/relationships/customXml" Target="../../customXml/item5.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4.xml"/><Relationship Id="rId7" Type="http://schemas.openxmlformats.org/officeDocument/2006/relationships/image" Target="../media/image2.png"/><Relationship Id="rId2" Type="http://schemas.openxmlformats.org/officeDocument/2006/relationships/customXml" Target="../../customXml/item28.xml"/><Relationship Id="rId1" Type="http://schemas.openxmlformats.org/officeDocument/2006/relationships/customXml" Target="../../customXml/item27.xml"/><Relationship Id="rId6" Type="http://schemas.openxmlformats.org/officeDocument/2006/relationships/slideMaster" Target="../slideMasters/slideMaster1.xml"/><Relationship Id="rId5" Type="http://schemas.openxmlformats.org/officeDocument/2006/relationships/customXml" Target="../../customXml/item8.xml"/><Relationship Id="rId4" Type="http://schemas.openxmlformats.org/officeDocument/2006/relationships/customXml" Target="../../customXml/item2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Title 5"/>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smtClean="0"/>
              <a:t>Click to edit Master title style</a:t>
            </a:r>
            <a:endParaRPr lang="en-US" dirty="0"/>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smtClean="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smtClean="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smtClean="0"/>
              <a:t>Click to edit Master title style</a:t>
            </a:r>
            <a:endParaRPr lang="en-US" dirty="0"/>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smtClean="0"/>
              <a:t>Click to edit Master title style</a:t>
            </a:r>
            <a:endParaRPr lang="en-US" dirty="0"/>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smtClean="0"/>
              <a:t>Video title</a:t>
            </a:r>
            <a:endParaRPr lang="en-US" dirty="0"/>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Slide for developer code</a:t>
            </a:r>
            <a:endParaRPr lang="en-US" dirty="0"/>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a:t>
            </a:r>
            <a:r>
              <a:rPr lang="en-US" sz="1000" baseline="0" dirty="0" smtClean="0">
                <a:solidFill>
                  <a:schemeClr val="bg1"/>
                </a:solidFill>
                <a:cs typeface="Segoe UI" pitchFamily="34" charset="0"/>
              </a:rPr>
              <a:t>2016 </a:t>
            </a:r>
            <a:r>
              <a:rPr lang="en-US" sz="1000" baseline="0" dirty="0">
                <a:solidFill>
                  <a:schemeClr val="bg1"/>
                </a:solidFill>
                <a:cs typeface="Segoe UI" pitchFamily="34" charset="0"/>
              </a:rPr>
              <a:t>Microsoft Corporation. All rights reserved. </a:t>
            </a:r>
            <a:r>
              <a:rPr lang="en-US" sz="1000" baseline="0" dirty="0" smtClean="0">
                <a:solidFill>
                  <a:schemeClr val="bg1"/>
                </a:solidFill>
                <a:cs typeface="Segoe UI" pitchFamily="34" charset="0"/>
              </a:rPr>
              <a:t>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smtClean="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endParaRPr lang="en-US" sz="1000" baseline="0" dirty="0">
              <a:solidFill>
                <a:schemeClr val="bg1"/>
              </a:solidFill>
              <a:cs typeface="Segoe UI" pitchFamily="34" charset="0"/>
            </a:endParaRP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smtClean="0"/>
              <a:t>Presentation title</a:t>
            </a:r>
            <a:endParaRPr lang="en-US" dirty="0"/>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smtClean="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smtClean="0"/>
              <a:t>Presentation title</a:t>
            </a:r>
            <a:endParaRPr lang="en-US" dirty="0"/>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smtClean="0"/>
              <a:t>Click to edit Master title style</a:t>
            </a:r>
            <a:endParaRPr lang="en-US"/>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1.xml"/><Relationship Id="rId21" Type="http://schemas.openxmlformats.org/officeDocument/2006/relationships/slideLayout" Target="../slideLayouts/slideLayout21.xml"/><Relationship Id="rId34" Type="http://schemas.openxmlformats.org/officeDocument/2006/relationships/tags" Target="../tags/tag6.xml"/><Relationship Id="rId42" Type="http://schemas.openxmlformats.org/officeDocument/2006/relationships/tags" Target="../tags/tag14.xml"/><Relationship Id="rId47" Type="http://schemas.openxmlformats.org/officeDocument/2006/relationships/tags" Target="../tags/tag19.xml"/><Relationship Id="rId50" Type="http://schemas.openxmlformats.org/officeDocument/2006/relationships/tags" Target="../tags/tag22.xml"/><Relationship Id="rId55" Type="http://schemas.openxmlformats.org/officeDocument/2006/relationships/tags" Target="../tags/tag27.xml"/><Relationship Id="rId63" Type="http://schemas.openxmlformats.org/officeDocument/2006/relationships/tags" Target="../tags/tag3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4.xml"/><Relationship Id="rId37" Type="http://schemas.openxmlformats.org/officeDocument/2006/relationships/tags" Target="../tags/tag9.xml"/><Relationship Id="rId40" Type="http://schemas.openxmlformats.org/officeDocument/2006/relationships/tags" Target="../tags/tag12.xml"/><Relationship Id="rId45" Type="http://schemas.openxmlformats.org/officeDocument/2006/relationships/tags" Target="../tags/tag17.xml"/><Relationship Id="rId53" Type="http://schemas.openxmlformats.org/officeDocument/2006/relationships/tags" Target="../tags/tag25.xml"/><Relationship Id="rId58" Type="http://schemas.openxmlformats.org/officeDocument/2006/relationships/tags" Target="../tags/tag30.xml"/><Relationship Id="rId66" Type="http://schemas.openxmlformats.org/officeDocument/2006/relationships/tags" Target="../tags/tag3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tags" Target="../tags/tag8.xml"/><Relationship Id="rId49" Type="http://schemas.openxmlformats.org/officeDocument/2006/relationships/tags" Target="../tags/tag21.xml"/><Relationship Id="rId57" Type="http://schemas.openxmlformats.org/officeDocument/2006/relationships/tags" Target="../tags/tag29.xml"/><Relationship Id="rId61" Type="http://schemas.openxmlformats.org/officeDocument/2006/relationships/tags" Target="../tags/tag3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4" Type="http://schemas.openxmlformats.org/officeDocument/2006/relationships/tags" Target="../tags/tag16.xml"/><Relationship Id="rId52" Type="http://schemas.openxmlformats.org/officeDocument/2006/relationships/tags" Target="../tags/tag24.xml"/><Relationship Id="rId60" Type="http://schemas.openxmlformats.org/officeDocument/2006/relationships/tags" Target="../tags/tag32.xml"/><Relationship Id="rId65" Type="http://schemas.openxmlformats.org/officeDocument/2006/relationships/tags" Target="../tags/tag3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tags" Target="../tags/tag7.xml"/><Relationship Id="rId43" Type="http://schemas.openxmlformats.org/officeDocument/2006/relationships/tags" Target="../tags/tag15.xml"/><Relationship Id="rId48" Type="http://schemas.openxmlformats.org/officeDocument/2006/relationships/tags" Target="../tags/tag20.xml"/><Relationship Id="rId56" Type="http://schemas.openxmlformats.org/officeDocument/2006/relationships/tags" Target="../tags/tag28.xml"/><Relationship Id="rId64" Type="http://schemas.openxmlformats.org/officeDocument/2006/relationships/tags" Target="../tags/tag36.xml"/><Relationship Id="rId8" Type="http://schemas.openxmlformats.org/officeDocument/2006/relationships/slideLayout" Target="../slideLayouts/slideLayout8.xml"/><Relationship Id="rId51" Type="http://schemas.openxmlformats.org/officeDocument/2006/relationships/tags" Target="../tags/tag2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5.xml"/><Relationship Id="rId38" Type="http://schemas.openxmlformats.org/officeDocument/2006/relationships/tags" Target="../tags/tag10.xml"/><Relationship Id="rId46" Type="http://schemas.openxmlformats.org/officeDocument/2006/relationships/tags" Target="../tags/tag18.xml"/><Relationship Id="rId59" Type="http://schemas.openxmlformats.org/officeDocument/2006/relationships/tags" Target="../tags/tag31.xml"/><Relationship Id="rId67" Type="http://schemas.openxmlformats.org/officeDocument/2006/relationships/tags" Target="../tags/tag39.xml"/><Relationship Id="rId20" Type="http://schemas.openxmlformats.org/officeDocument/2006/relationships/slideLayout" Target="../slideLayouts/slideLayout20.xml"/><Relationship Id="rId41" Type="http://schemas.openxmlformats.org/officeDocument/2006/relationships/tags" Target="../tags/tag13.xml"/><Relationship Id="rId54" Type="http://schemas.openxmlformats.org/officeDocument/2006/relationships/tags" Target="../tags/tag26.xml"/><Relationship Id="rId62" Type="http://schemas.openxmlformats.org/officeDocument/2006/relationships/tags" Target="../tags/tag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smtClean="0"/>
              <a:t>Click to edit Master title style</a:t>
            </a:r>
            <a:endParaRPr lang="en-US" dirty="0"/>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5" name="Rectangle 44"/>
          <p:cNvSpPr/>
          <p:nvPr userDrawn="1">
            <p:custDataLst>
              <p:tags r:id="rId29"/>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0"/>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1"/>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2"/>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3"/>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4"/>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5"/>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6"/>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7"/>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8"/>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39"/>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0"/>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1"/>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2"/>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3"/>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4"/>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5"/>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6"/>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7"/>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8"/>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49"/>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0"/>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1"/>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2"/>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3"/>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4"/>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5"/>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6"/>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7"/>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8"/>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59"/>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0"/>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1"/>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2"/>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3"/>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4"/>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5"/>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6"/>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7"/>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smtClean="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customXml" Target="../ink/ink6.xml"/><Relationship Id="rId7" Type="http://schemas.openxmlformats.org/officeDocument/2006/relationships/customXml" Target="../ink/ink8.xml"/><Relationship Id="rId2" Type="http://schemas.openxmlformats.org/officeDocument/2006/relationships/image" Target="../media/image16.png"/><Relationship Id="rId1" Type="http://schemas.openxmlformats.org/officeDocument/2006/relationships/slideLayout" Target="../slideLayouts/slideLayout23.xml"/><Relationship Id="rId6" Type="http://schemas.openxmlformats.org/officeDocument/2006/relationships/image" Target="../media/image18.emf"/><Relationship Id="rId5" Type="http://schemas.openxmlformats.org/officeDocument/2006/relationships/customXml" Target="../ink/ink7.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customXml" Target="../ink/ink9.xml"/><Relationship Id="rId1" Type="http://schemas.openxmlformats.org/officeDocument/2006/relationships/slideLayout" Target="../slideLayouts/slideLayout23.xml"/><Relationship Id="rId6" Type="http://schemas.openxmlformats.org/officeDocument/2006/relationships/customXml" Target="../ink/ink11.xml"/><Relationship Id="rId5" Type="http://schemas.openxmlformats.org/officeDocument/2006/relationships/image" Target="../media/image21.emf"/><Relationship Id="rId4" Type="http://schemas.openxmlformats.org/officeDocument/2006/relationships/customXml" Target="../ink/ink10.xml"/><Relationship Id="rId9" Type="http://schemas.openxmlformats.org/officeDocument/2006/relationships/image" Target="../media/image23.emf"/></Relationships>
</file>

<file path=ppt/slides/_rels/slide14.xml.rels><?xml version="1.0" encoding="UTF-8" standalone="yes"?>
<Relationships xmlns="http://schemas.openxmlformats.org/package/2006/relationships"><Relationship Id="rId8" Type="http://schemas.openxmlformats.org/officeDocument/2006/relationships/image" Target="../media/image26.emf"/><Relationship Id="rId3" Type="http://schemas.openxmlformats.org/officeDocument/2006/relationships/customXml" Target="../ink/ink13.xml"/><Relationship Id="rId7" Type="http://schemas.openxmlformats.org/officeDocument/2006/relationships/customXml" Target="../ink/ink15.xml"/><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25.emf"/><Relationship Id="rId5" Type="http://schemas.openxmlformats.org/officeDocument/2006/relationships/customXml" Target="../ink/ink14.xml"/><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4.xml"/><Relationship Id="rId5" Type="http://schemas.openxmlformats.org/officeDocument/2006/relationships/image" Target="../media/image32.emf"/><Relationship Id="rId4" Type="http://schemas.openxmlformats.org/officeDocument/2006/relationships/image" Target="../media/image31.emf"/></Relationships>
</file>

<file path=ppt/slides/_rels/slide2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4.xml"/><Relationship Id="rId5" Type="http://schemas.openxmlformats.org/officeDocument/2006/relationships/chart" Target="../charts/chart4.xml"/><Relationship Id="rId4" Type="http://schemas.openxmlformats.org/officeDocument/2006/relationships/chart" Target="../charts/chart3.xml"/></Relationships>
</file>

<file path=ppt/slides/_rels/slide2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14.xml"/><Relationship Id="rId4" Type="http://schemas.openxmlformats.org/officeDocument/2006/relationships/image" Target="../media/image37.emf"/></Relationships>
</file>

<file path=ppt/slides/_rels/slide32.xml.rels><?xml version="1.0" encoding="UTF-8" standalone="yes"?>
<Relationships xmlns="http://schemas.openxmlformats.org/package/2006/relationships"><Relationship Id="rId3" Type="http://schemas.openxmlformats.org/officeDocument/2006/relationships/hyperlink" Target="https://microsoft.sharepoint.com/teams/BrandCentral/" TargetMode="External"/><Relationship Id="rId2" Type="http://schemas.openxmlformats.org/officeDocument/2006/relationships/hyperlink" Target="https://microsoft.sharepoint.com/teams/mlxeng/ux/MLX%20Cover%20art_Topics/Forms/Thumbnails.aspx?View=%7b1691AA93-9DB3-4C68-983E-883E62ADE908%7d" TargetMode="Externa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23.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34.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3.xml"/><Relationship Id="rId6" Type="http://schemas.openxmlformats.org/officeDocument/2006/relationships/image" Target="../media/image53.png"/><Relationship Id="rId11" Type="http://schemas.openxmlformats.org/officeDocument/2006/relationships/image" Target="../media/image58.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35.x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18" Type="http://schemas.openxmlformats.org/officeDocument/2006/relationships/image" Target="../media/image32.emf"/><Relationship Id="rId26" Type="http://schemas.openxmlformats.org/officeDocument/2006/relationships/image" Target="../media/image78.emf"/><Relationship Id="rId3" Type="http://schemas.openxmlformats.org/officeDocument/2006/relationships/image" Target="../media/image36.emf"/><Relationship Id="rId21" Type="http://schemas.openxmlformats.org/officeDocument/2006/relationships/image" Target="../media/image74.emf"/><Relationship Id="rId7" Type="http://schemas.openxmlformats.org/officeDocument/2006/relationships/image" Target="../media/image61.emf"/><Relationship Id="rId12" Type="http://schemas.openxmlformats.org/officeDocument/2006/relationships/image" Target="../media/image66.emf"/><Relationship Id="rId17" Type="http://schemas.openxmlformats.org/officeDocument/2006/relationships/image" Target="../media/image71.emf"/><Relationship Id="rId25" Type="http://schemas.openxmlformats.org/officeDocument/2006/relationships/image" Target="../media/image77.emf"/><Relationship Id="rId33" Type="http://schemas.openxmlformats.org/officeDocument/2006/relationships/image" Target="../media/image85.emf"/><Relationship Id="rId2" Type="http://schemas.openxmlformats.org/officeDocument/2006/relationships/image" Target="../media/image35.emf"/><Relationship Id="rId16" Type="http://schemas.openxmlformats.org/officeDocument/2006/relationships/image" Target="../media/image70.emf"/><Relationship Id="rId20" Type="http://schemas.openxmlformats.org/officeDocument/2006/relationships/image" Target="../media/image73.emf"/><Relationship Id="rId29" Type="http://schemas.openxmlformats.org/officeDocument/2006/relationships/image" Target="../media/image81.emf"/><Relationship Id="rId1" Type="http://schemas.openxmlformats.org/officeDocument/2006/relationships/slideLayout" Target="../slideLayouts/slideLayout23.xml"/><Relationship Id="rId6" Type="http://schemas.openxmlformats.org/officeDocument/2006/relationships/image" Target="../media/image60.emf"/><Relationship Id="rId11" Type="http://schemas.openxmlformats.org/officeDocument/2006/relationships/image" Target="../media/image65.emf"/><Relationship Id="rId24" Type="http://schemas.openxmlformats.org/officeDocument/2006/relationships/image" Target="../media/image31.emf"/><Relationship Id="rId32" Type="http://schemas.openxmlformats.org/officeDocument/2006/relationships/image" Target="../media/image84.emf"/><Relationship Id="rId5" Type="http://schemas.openxmlformats.org/officeDocument/2006/relationships/image" Target="../media/image37.emf"/><Relationship Id="rId15" Type="http://schemas.openxmlformats.org/officeDocument/2006/relationships/image" Target="../media/image69.emf"/><Relationship Id="rId23" Type="http://schemas.openxmlformats.org/officeDocument/2006/relationships/image" Target="../media/image76.emf"/><Relationship Id="rId28" Type="http://schemas.openxmlformats.org/officeDocument/2006/relationships/image" Target="../media/image80.emf"/><Relationship Id="rId10" Type="http://schemas.openxmlformats.org/officeDocument/2006/relationships/image" Target="../media/image64.emf"/><Relationship Id="rId19" Type="http://schemas.openxmlformats.org/officeDocument/2006/relationships/image" Target="../media/image72.emf"/><Relationship Id="rId31" Type="http://schemas.openxmlformats.org/officeDocument/2006/relationships/image" Target="../media/image83.emf"/><Relationship Id="rId4" Type="http://schemas.openxmlformats.org/officeDocument/2006/relationships/image" Target="../media/image59.emf"/><Relationship Id="rId9" Type="http://schemas.openxmlformats.org/officeDocument/2006/relationships/image" Target="../media/image63.emf"/><Relationship Id="rId14" Type="http://schemas.openxmlformats.org/officeDocument/2006/relationships/image" Target="../media/image68.emf"/><Relationship Id="rId22" Type="http://schemas.openxmlformats.org/officeDocument/2006/relationships/image" Target="../media/image75.emf"/><Relationship Id="rId27" Type="http://schemas.openxmlformats.org/officeDocument/2006/relationships/image" Target="../media/image79.emf"/><Relationship Id="rId30" Type="http://schemas.openxmlformats.org/officeDocument/2006/relationships/image" Target="../media/image82.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23.xml"/><Relationship Id="rId6" Type="http://schemas.openxmlformats.org/officeDocument/2006/relationships/image" Target="../media/image11.emf"/><Relationship Id="rId5" Type="http://schemas.openxmlformats.org/officeDocument/2006/relationships/customXml" Target="../ink/ink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23.xml"/><Relationship Id="rId6" Type="http://schemas.openxmlformats.org/officeDocument/2006/relationships/image" Target="../media/image14.emf"/><Relationship Id="rId5" Type="http://schemas.openxmlformats.org/officeDocument/2006/relationships/customXml" Target="../ink/ink4.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901756" y="296862"/>
            <a:ext cx="460248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Headers</a:t>
            </a:r>
            <a:endParaRPr lang="en-US" sz="6000" dirty="0" smtClean="0">
              <a:solidFill>
                <a:srgbClr val="002050"/>
              </a:solidFill>
              <a:latin typeface="Consolas" panose="020B0609020204030204" pitchFamily="49" charset="0"/>
            </a:endParaRPr>
          </a:p>
        </p:txBody>
      </p:sp>
      <p:sp>
        <p:nvSpPr>
          <p:cNvPr id="5" name="TextBox 4"/>
          <p:cNvSpPr txBox="1"/>
          <p:nvPr/>
        </p:nvSpPr>
        <p:spPr>
          <a:xfrm flipH="1">
            <a:off x="3856040" y="1607059"/>
            <a:ext cx="4648198" cy="1037207"/>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Just like it sounds</a:t>
            </a:r>
          </a:p>
          <a:p>
            <a:pPr algn="ctr">
              <a:lnSpc>
                <a:spcPct val="90000"/>
              </a:lnSpc>
              <a:spcAft>
                <a:spcPts val="600"/>
              </a:spcAft>
            </a:pPr>
            <a:r>
              <a:rPr lang="en-US" sz="2400" dirty="0" smtClean="0">
                <a:solidFill>
                  <a:srgbClr val="0000FF"/>
                </a:solidFill>
              </a:rPr>
              <a:t>It's a header, like in an outline</a:t>
            </a:r>
            <a:endParaRPr lang="en-US" sz="2400" dirty="0" smtClean="0">
              <a:solidFill>
                <a:srgbClr val="0000FF"/>
              </a:solidFill>
            </a:endParaRPr>
          </a:p>
        </p:txBody>
      </p:sp>
      <p:sp>
        <p:nvSpPr>
          <p:cNvPr id="7" name="TextBox 6"/>
          <p:cNvSpPr txBox="1"/>
          <p:nvPr/>
        </p:nvSpPr>
        <p:spPr>
          <a:xfrm flipH="1">
            <a:off x="3894139" y="3116262"/>
            <a:ext cx="4648198" cy="960263"/>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6 layers</a:t>
            </a:r>
            <a:br>
              <a:rPr lang="en-US" sz="2400" dirty="0" smtClean="0">
                <a:solidFill>
                  <a:srgbClr val="0000FF"/>
                </a:solidFill>
              </a:rPr>
            </a:br>
            <a:r>
              <a:rPr lang="en-US" sz="2400" dirty="0" smtClean="0">
                <a:solidFill>
                  <a:srgbClr val="0000FF"/>
                </a:solidFill>
              </a:rPr>
              <a:t>h1 - h6</a:t>
            </a:r>
            <a:endParaRPr lang="en-US" sz="2400" dirty="0" smtClean="0">
              <a:solidFill>
                <a:srgbClr val="0000FF"/>
              </a:solidFill>
            </a:endParaRPr>
          </a:p>
        </p:txBody>
      </p:sp>
      <p:sp>
        <p:nvSpPr>
          <p:cNvPr id="8" name="TextBox 7"/>
          <p:cNvSpPr txBox="1"/>
          <p:nvPr/>
        </p:nvSpPr>
        <p:spPr>
          <a:xfrm flipH="1">
            <a:off x="3901756" y="4504916"/>
            <a:ext cx="4648198" cy="1037207"/>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h1 is the biggest</a:t>
            </a:r>
          </a:p>
          <a:p>
            <a:pPr algn="ctr">
              <a:lnSpc>
                <a:spcPct val="90000"/>
              </a:lnSpc>
              <a:spcAft>
                <a:spcPts val="600"/>
              </a:spcAft>
            </a:pPr>
            <a:r>
              <a:rPr lang="en-US" sz="2400" dirty="0" smtClean="0">
                <a:solidFill>
                  <a:srgbClr val="0000FF"/>
                </a:solidFill>
              </a:rPr>
              <a:t>h6 is the smallest</a:t>
            </a:r>
            <a:endParaRPr lang="en-US" sz="2400" dirty="0" smtClean="0">
              <a:solidFill>
                <a:srgbClr val="0000FF"/>
              </a:solidFill>
            </a:endParaRPr>
          </a:p>
        </p:txBody>
      </p:sp>
    </p:spTree>
    <p:extLst>
      <p:ext uri="{BB962C8B-B14F-4D97-AF65-F5344CB8AC3E}">
        <p14:creationId xmlns:p14="http://schemas.microsoft.com/office/powerpoint/2010/main" val="31909192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817687" y="754062"/>
            <a:ext cx="8801102" cy="1258806"/>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solidFill>
                  <a:srgbClr val="0000FF"/>
                </a:solidFill>
                <a:latin typeface="Consolas" panose="020B0609020204030204" pitchFamily="49" charset="0"/>
              </a:rPr>
              <a:t>&lt;span&gt;This is a span section.&lt;/span&gt;</a:t>
            </a:r>
          </a:p>
          <a:p>
            <a:pPr algn="ctr">
              <a:lnSpc>
                <a:spcPct val="90000"/>
              </a:lnSpc>
              <a:spcAft>
                <a:spcPts val="600"/>
              </a:spcAft>
            </a:pPr>
            <a:r>
              <a:rPr lang="en-US" sz="3200" dirty="0">
                <a:solidFill>
                  <a:srgbClr val="0000FF"/>
                </a:solidFill>
                <a:latin typeface="Consolas" panose="020B0609020204030204" pitchFamily="49" charset="0"/>
              </a:rPr>
              <a:t>&lt;span&gt;This is another span.&lt;/span&gt;</a:t>
            </a:r>
          </a:p>
        </p:txBody>
      </p:sp>
      <p:pic>
        <p:nvPicPr>
          <p:cNvPr id="3" name="Picture 2"/>
          <p:cNvPicPr>
            <a:picLocks noChangeAspect="1"/>
          </p:cNvPicPr>
          <p:nvPr/>
        </p:nvPicPr>
        <p:blipFill>
          <a:blip r:embed="rId2"/>
          <a:stretch>
            <a:fillRect/>
          </a:stretch>
        </p:blipFill>
        <p:spPr>
          <a:xfrm>
            <a:off x="655637" y="3268662"/>
            <a:ext cx="10820400" cy="734395"/>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p14:cNvContentPartPr/>
              <p14:nvPr/>
            </p14:nvContentPartPr>
            <p14:xfrm>
              <a:off x="404158" y="3124531"/>
              <a:ext cx="401760" cy="1117800"/>
            </p14:xfrm>
          </p:contentPart>
        </mc:Choice>
        <mc:Fallback>
          <p:pic>
            <p:nvPicPr>
              <p:cNvPr id="6" name="Ink 5"/>
              <p:cNvPicPr/>
              <p:nvPr/>
            </p:nvPicPr>
            <p:blipFill>
              <a:blip r:embed="rId4"/>
              <a:stretch>
                <a:fillRect/>
              </a:stretch>
            </p:blipFill>
            <p:spPr>
              <a:xfrm>
                <a:off x="372118" y="3093931"/>
                <a:ext cx="464760" cy="1169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p14:cNvContentPartPr/>
              <p14:nvPr/>
            </p14:nvContentPartPr>
            <p14:xfrm>
              <a:off x="217318" y="4033171"/>
              <a:ext cx="1809720" cy="1149480"/>
            </p14:xfrm>
          </p:contentPart>
        </mc:Choice>
        <mc:Fallback>
          <p:pic>
            <p:nvPicPr>
              <p:cNvPr id="10" name="Ink 9"/>
              <p:cNvPicPr/>
              <p:nvPr/>
            </p:nvPicPr>
            <p:blipFill>
              <a:blip r:embed="rId6"/>
              <a:stretch>
                <a:fillRect/>
              </a:stretch>
            </p:blipFill>
            <p:spPr>
              <a:xfrm>
                <a:off x="188158" y="4011571"/>
                <a:ext cx="1849680" cy="12052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p14:cNvContentPartPr/>
              <p14:nvPr/>
            </p14:nvContentPartPr>
            <p14:xfrm>
              <a:off x="1861438" y="4319011"/>
              <a:ext cx="5720760" cy="1015200"/>
            </p14:xfrm>
          </p:contentPart>
        </mc:Choice>
        <mc:Fallback>
          <p:pic>
            <p:nvPicPr>
              <p:cNvPr id="12" name="Ink 11"/>
              <p:cNvPicPr/>
              <p:nvPr/>
            </p:nvPicPr>
            <p:blipFill>
              <a:blip r:embed="rId8"/>
              <a:stretch>
                <a:fillRect/>
              </a:stretch>
            </p:blipFill>
            <p:spPr>
              <a:xfrm>
                <a:off x="1831198" y="4297771"/>
                <a:ext cx="5758560" cy="1047240"/>
              </a:xfrm>
              <a:prstGeom prst="rect">
                <a:avLst/>
              </a:prstGeom>
            </p:spPr>
          </p:pic>
        </mc:Fallback>
      </mc:AlternateContent>
    </p:spTree>
    <p:extLst>
      <p:ext uri="{BB962C8B-B14F-4D97-AF65-F5344CB8AC3E}">
        <p14:creationId xmlns:p14="http://schemas.microsoft.com/office/powerpoint/2010/main" val="2553984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68442" y="830262"/>
            <a:ext cx="6699591" cy="2088264"/>
          </a:xfrm>
          <a:prstGeom prst="rect">
            <a:avLst/>
          </a:prstGeom>
          <a:noFill/>
        </p:spPr>
        <p:txBody>
          <a:bodyPr wrap="none" lIns="182880" tIns="146304" rIns="182880" bIns="146304" rtlCol="0">
            <a:spAutoFit/>
          </a:bodyPr>
          <a:lstStyle/>
          <a:p>
            <a:pPr algn="ctr">
              <a:lnSpc>
                <a:spcPct val="90000"/>
              </a:lnSpc>
              <a:spcAft>
                <a:spcPts val="600"/>
              </a:spcAft>
            </a:pPr>
            <a:r>
              <a:rPr lang="en-US" sz="2800" dirty="0" smtClean="0">
                <a:solidFill>
                  <a:srgbClr val="0000FF"/>
                </a:solidFill>
                <a:latin typeface="Bradley Hand ITC" panose="03070402050302030203" pitchFamily="66" charset="0"/>
              </a:rPr>
              <a:t>Paragraphs are great for, well, paragraphs.</a:t>
            </a:r>
          </a:p>
          <a:p>
            <a:pPr algn="ctr">
              <a:lnSpc>
                <a:spcPct val="90000"/>
              </a:lnSpc>
              <a:spcAft>
                <a:spcPts val="600"/>
              </a:spcAft>
            </a:pPr>
            <a:r>
              <a:rPr lang="en-US" sz="2800" dirty="0" smtClean="0">
                <a:solidFill>
                  <a:srgbClr val="0000FF"/>
                </a:solidFill>
                <a:latin typeface="Bradley Hand ITC" panose="03070402050302030203" pitchFamily="66" charset="0"/>
              </a:rPr>
              <a:t>Not just a clever name, the </a:t>
            </a:r>
            <a:r>
              <a:rPr lang="en-US" sz="2800" b="1" dirty="0" smtClean="0">
                <a:solidFill>
                  <a:srgbClr val="0000FF"/>
                </a:solidFill>
                <a:latin typeface="Bradley Hand ITC" panose="03070402050302030203" pitchFamily="66" charset="0"/>
              </a:rPr>
              <a:t>p</a:t>
            </a:r>
            <a:r>
              <a:rPr lang="en-US" sz="2800" dirty="0" smtClean="0">
                <a:solidFill>
                  <a:srgbClr val="0000FF"/>
                </a:solidFill>
                <a:latin typeface="Bradley Hand ITC" panose="03070402050302030203" pitchFamily="66" charset="0"/>
              </a:rPr>
              <a:t> element lets</a:t>
            </a:r>
          </a:p>
          <a:p>
            <a:pPr algn="ctr">
              <a:lnSpc>
                <a:spcPct val="90000"/>
              </a:lnSpc>
              <a:spcAft>
                <a:spcPts val="600"/>
              </a:spcAft>
            </a:pPr>
            <a:r>
              <a:rPr lang="en-US" sz="2800" dirty="0" smtClean="0">
                <a:solidFill>
                  <a:srgbClr val="0000FF"/>
                </a:solidFill>
                <a:latin typeface="Bradley Hand ITC" panose="03070402050302030203" pitchFamily="66" charset="0"/>
              </a:rPr>
              <a:t>screen readers and search engines know</a:t>
            </a:r>
          </a:p>
          <a:p>
            <a:pPr algn="ctr">
              <a:lnSpc>
                <a:spcPct val="90000"/>
              </a:lnSpc>
              <a:spcAft>
                <a:spcPts val="600"/>
              </a:spcAft>
            </a:pPr>
            <a:r>
              <a:rPr lang="en-US" sz="2800" dirty="0" smtClean="0">
                <a:solidFill>
                  <a:srgbClr val="0000FF"/>
                </a:solidFill>
                <a:latin typeface="Bradley Hand ITC" panose="03070402050302030203" pitchFamily="66" charset="0"/>
              </a:rPr>
              <a:t>about text data.</a:t>
            </a:r>
            <a:endParaRPr lang="en-US" sz="2800" dirty="0" smtClean="0">
              <a:solidFill>
                <a:srgbClr val="0000FF"/>
              </a:solidFill>
              <a:latin typeface="Bradley Hand ITC" panose="03070402050302030203" pitchFamily="66" charset="0"/>
            </a:endParaRPr>
          </a:p>
        </p:txBody>
      </p:sp>
      <p:sp>
        <p:nvSpPr>
          <p:cNvPr id="3" name="TextBox 2"/>
          <p:cNvSpPr txBox="1"/>
          <p:nvPr/>
        </p:nvSpPr>
        <p:spPr>
          <a:xfrm>
            <a:off x="1965950" y="2932154"/>
            <a:ext cx="8504572" cy="1623521"/>
          </a:xfrm>
          <a:prstGeom prst="rect">
            <a:avLst/>
          </a:prstGeom>
          <a:noFill/>
        </p:spPr>
        <p:txBody>
          <a:bodyPr wrap="none" lIns="182880" tIns="146304" rIns="182880" bIns="146304" rtlCol="0">
            <a:spAutoFit/>
          </a:bodyPr>
          <a:lstStyle/>
          <a:p>
            <a:pPr algn="ctr">
              <a:lnSpc>
                <a:spcPct val="90000"/>
              </a:lnSpc>
              <a:spcAft>
                <a:spcPts val="600"/>
              </a:spcAft>
            </a:pPr>
            <a:r>
              <a:rPr lang="en-US" sz="2800" dirty="0" err="1" smtClean="0">
                <a:solidFill>
                  <a:srgbClr val="0000FF"/>
                </a:solidFill>
                <a:latin typeface="Bradley Hand ITC" panose="03070402050302030203" pitchFamily="66" charset="0"/>
              </a:rPr>
              <a:t>Divs</a:t>
            </a:r>
            <a:r>
              <a:rPr lang="en-US" sz="2800" dirty="0" smtClean="0">
                <a:solidFill>
                  <a:srgbClr val="0000FF"/>
                </a:solidFill>
                <a:latin typeface="Bradley Hand ITC" panose="03070402050302030203" pitchFamily="66" charset="0"/>
              </a:rPr>
              <a:t> are perfect for identifying sections of content.</a:t>
            </a:r>
          </a:p>
          <a:p>
            <a:pPr algn="ctr">
              <a:lnSpc>
                <a:spcPct val="90000"/>
              </a:lnSpc>
              <a:spcAft>
                <a:spcPts val="600"/>
              </a:spcAft>
            </a:pPr>
            <a:r>
              <a:rPr lang="en-US" sz="2800" dirty="0" smtClean="0">
                <a:solidFill>
                  <a:srgbClr val="0000FF"/>
                </a:solidFill>
                <a:latin typeface="Bradley Hand ITC" panose="03070402050302030203" pitchFamily="66" charset="0"/>
              </a:rPr>
              <a:t>This could be used to separate blocks, or</a:t>
            </a:r>
          </a:p>
          <a:p>
            <a:pPr algn="ctr">
              <a:lnSpc>
                <a:spcPct val="90000"/>
              </a:lnSpc>
              <a:spcAft>
                <a:spcPts val="600"/>
              </a:spcAft>
            </a:pPr>
            <a:r>
              <a:rPr lang="en-US" sz="2800" dirty="0" smtClean="0">
                <a:solidFill>
                  <a:srgbClr val="0000FF"/>
                </a:solidFill>
                <a:latin typeface="Bradley Hand ITC" panose="03070402050302030203" pitchFamily="66" charset="0"/>
              </a:rPr>
              <a:t>targeted by style sheets for positioning and placement</a:t>
            </a:r>
            <a:endParaRPr lang="en-US" sz="2800" dirty="0" smtClean="0">
              <a:solidFill>
                <a:srgbClr val="0000FF"/>
              </a:solidFill>
              <a:latin typeface="Bradley Hand ITC" panose="03070402050302030203" pitchFamily="66" charset="0"/>
            </a:endParaRPr>
          </a:p>
        </p:txBody>
      </p:sp>
      <p:sp>
        <p:nvSpPr>
          <p:cNvPr id="4" name="TextBox 3"/>
          <p:cNvSpPr txBox="1"/>
          <p:nvPr/>
        </p:nvSpPr>
        <p:spPr>
          <a:xfrm>
            <a:off x="1700653" y="4866676"/>
            <a:ext cx="9035167" cy="1623521"/>
          </a:xfrm>
          <a:prstGeom prst="rect">
            <a:avLst/>
          </a:prstGeom>
          <a:noFill/>
        </p:spPr>
        <p:txBody>
          <a:bodyPr wrap="none" lIns="182880" tIns="146304" rIns="182880" bIns="146304" rtlCol="0">
            <a:spAutoFit/>
          </a:bodyPr>
          <a:lstStyle/>
          <a:p>
            <a:pPr algn="ctr">
              <a:lnSpc>
                <a:spcPct val="90000"/>
              </a:lnSpc>
              <a:spcAft>
                <a:spcPts val="600"/>
              </a:spcAft>
            </a:pPr>
            <a:r>
              <a:rPr lang="en-US" sz="2800" dirty="0" smtClean="0">
                <a:solidFill>
                  <a:srgbClr val="0000FF"/>
                </a:solidFill>
                <a:latin typeface="Bradley Hand ITC" panose="03070402050302030203" pitchFamily="66" charset="0"/>
              </a:rPr>
              <a:t>Spans are designed for identifying content in the middle</a:t>
            </a:r>
          </a:p>
          <a:p>
            <a:pPr algn="ctr">
              <a:lnSpc>
                <a:spcPct val="90000"/>
              </a:lnSpc>
              <a:spcAft>
                <a:spcPts val="600"/>
              </a:spcAft>
            </a:pPr>
            <a:r>
              <a:rPr lang="en-US" sz="2800" dirty="0" smtClean="0">
                <a:solidFill>
                  <a:srgbClr val="0000FF"/>
                </a:solidFill>
                <a:latin typeface="Bradley Hand ITC" panose="03070402050302030203" pitchFamily="66" charset="0"/>
              </a:rPr>
              <a:t>of another block of content. This could be used to change</a:t>
            </a:r>
          </a:p>
          <a:p>
            <a:pPr algn="ctr">
              <a:lnSpc>
                <a:spcPct val="90000"/>
              </a:lnSpc>
              <a:spcAft>
                <a:spcPts val="600"/>
              </a:spcAft>
            </a:pPr>
            <a:r>
              <a:rPr lang="en-US" sz="2800" dirty="0" smtClean="0">
                <a:solidFill>
                  <a:srgbClr val="0000FF"/>
                </a:solidFill>
                <a:latin typeface="Bradley Hand ITC" panose="03070402050302030203" pitchFamily="66" charset="0"/>
              </a:rPr>
              <a:t>the font, or otherwise highlight text.</a:t>
            </a:r>
            <a:endParaRPr lang="en-US" sz="2800" dirty="0" smtClean="0">
              <a:solidFill>
                <a:srgbClr val="0000FF"/>
              </a:solidFill>
              <a:latin typeface="Bradley Hand ITC" panose="03070402050302030203" pitchFamily="66" charset="0"/>
            </a:endParaRPr>
          </a:p>
        </p:txBody>
      </p:sp>
    </p:spTree>
    <p:extLst>
      <p:ext uri="{BB962C8B-B14F-4D97-AF65-F5344CB8AC3E}">
        <p14:creationId xmlns:p14="http://schemas.microsoft.com/office/powerpoint/2010/main" val="19583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smtClean="0"/>
              <a:t>Adding content</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4537724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2525" y="617155"/>
            <a:ext cx="8751435"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gradFill>
                  <a:gsLst>
                    <a:gs pos="2917">
                      <a:schemeClr val="tx1"/>
                    </a:gs>
                    <a:gs pos="30000">
                      <a:schemeClr val="tx1"/>
                    </a:gs>
                  </a:gsLst>
                  <a:lin ang="5400000" scaled="0"/>
                </a:gradFill>
              </a:rPr>
              <a:t>Three elements change the appearance of text</a:t>
            </a:r>
            <a:endParaRPr lang="en-US" sz="3200" dirty="0" smtClean="0">
              <a:gradFill>
                <a:gsLst>
                  <a:gs pos="2917">
                    <a:schemeClr val="tx1"/>
                  </a:gs>
                  <a:gs pos="30000">
                    <a:schemeClr val="tx1"/>
                  </a:gs>
                </a:gsLst>
                <a:lin ang="5400000" scaled="0"/>
              </a:gradFill>
            </a:endParaRPr>
          </a:p>
        </p:txBody>
      </p:sp>
      <p:sp>
        <p:nvSpPr>
          <p:cNvPr id="5" name="TextBox 4"/>
          <p:cNvSpPr txBox="1"/>
          <p:nvPr/>
        </p:nvSpPr>
        <p:spPr>
          <a:xfrm>
            <a:off x="4790449" y="1668462"/>
            <a:ext cx="285559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&lt;b&gt;</a:t>
            </a:r>
            <a:r>
              <a:rPr lang="en-US" sz="3200" b="1" dirty="0" smtClean="0">
                <a:gradFill>
                  <a:gsLst>
                    <a:gs pos="2917">
                      <a:schemeClr val="tx1"/>
                    </a:gs>
                    <a:gs pos="30000">
                      <a:schemeClr val="tx1"/>
                    </a:gs>
                  </a:gsLst>
                  <a:lin ang="5400000" scaled="0"/>
                </a:gradFill>
                <a:latin typeface="Consolas" panose="020B0609020204030204" pitchFamily="49" charset="0"/>
              </a:rPr>
              <a:t>bold</a:t>
            </a:r>
            <a:r>
              <a:rPr lang="en-US" sz="3200" dirty="0" smtClean="0">
                <a:solidFill>
                  <a:srgbClr val="0000FF"/>
                </a:solidFill>
                <a:latin typeface="Consolas" panose="020B0609020204030204" pitchFamily="49" charset="0"/>
              </a:rPr>
              <a:t>&lt;/b&gt;</a:t>
            </a:r>
            <a:endParaRPr lang="en-US" sz="3200" dirty="0" smtClean="0">
              <a:solidFill>
                <a:srgbClr val="0000FF"/>
              </a:solidFill>
              <a:latin typeface="Consolas" panose="020B0609020204030204" pitchFamily="49" charset="0"/>
            </a:endParaRPr>
          </a:p>
        </p:txBody>
      </p:sp>
      <p:sp>
        <p:nvSpPr>
          <p:cNvPr id="8" name="TextBox 7"/>
          <p:cNvSpPr txBox="1"/>
          <p:nvPr/>
        </p:nvSpPr>
        <p:spPr>
          <a:xfrm>
            <a:off x="4225384" y="3421062"/>
            <a:ext cx="398570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&lt;u&gt;</a:t>
            </a:r>
            <a:r>
              <a:rPr lang="en-US" sz="3200" u="sng" dirty="0" smtClean="0">
                <a:solidFill>
                  <a:schemeClr val="tx1">
                    <a:lumMod val="75000"/>
                  </a:schemeClr>
                </a:solidFill>
                <a:latin typeface="Consolas" panose="020B0609020204030204" pitchFamily="49" charset="0"/>
              </a:rPr>
              <a:t>underline</a:t>
            </a:r>
            <a:r>
              <a:rPr lang="en-US" sz="3200" dirty="0" smtClean="0">
                <a:solidFill>
                  <a:srgbClr val="0000FF"/>
                </a:solidFill>
                <a:latin typeface="Consolas" panose="020B0609020204030204" pitchFamily="49" charset="0"/>
              </a:rPr>
              <a:t>&lt;/u&gt;</a:t>
            </a:r>
            <a:endParaRPr lang="en-US" sz="3200" dirty="0" smtClean="0">
              <a:solidFill>
                <a:srgbClr val="0000FF"/>
              </a:solidFill>
              <a:latin typeface="Consolas" panose="020B0609020204030204" pitchFamily="49" charset="0"/>
            </a:endParaRPr>
          </a:p>
        </p:txBody>
      </p:sp>
      <p:sp>
        <p:nvSpPr>
          <p:cNvPr id="9" name="TextBox 8"/>
          <p:cNvSpPr txBox="1"/>
          <p:nvPr/>
        </p:nvSpPr>
        <p:spPr>
          <a:xfrm>
            <a:off x="4355203" y="2544762"/>
            <a:ext cx="353366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i</a:t>
            </a:r>
            <a:r>
              <a:rPr lang="en-US" sz="3200" dirty="0" smtClean="0">
                <a:solidFill>
                  <a:srgbClr val="0000FF"/>
                </a:solidFill>
                <a:latin typeface="Consolas" panose="020B0609020204030204" pitchFamily="49" charset="0"/>
              </a:rPr>
              <a:t>&gt;</a:t>
            </a:r>
            <a:r>
              <a:rPr lang="en-US" sz="3200" i="1" dirty="0" smtClean="0">
                <a:gradFill>
                  <a:gsLst>
                    <a:gs pos="2917">
                      <a:schemeClr val="tx1"/>
                    </a:gs>
                    <a:gs pos="30000">
                      <a:schemeClr val="tx1"/>
                    </a:gs>
                  </a:gsLst>
                  <a:lin ang="5400000" scaled="0"/>
                </a:gradFill>
                <a:latin typeface="Consolas" panose="020B0609020204030204" pitchFamily="49" charset="0"/>
              </a:rPr>
              <a:t>italics</a:t>
            </a: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i</a:t>
            </a:r>
            <a:r>
              <a:rPr lang="en-US" sz="3200" dirty="0" smtClean="0">
                <a:solidFill>
                  <a:srgbClr val="0000FF"/>
                </a:solidFill>
                <a:latin typeface="Consolas" panose="020B0609020204030204" pitchFamily="49" charset="0"/>
              </a:rPr>
              <a:t>&gt;</a:t>
            </a:r>
            <a:endParaRPr lang="en-US" sz="3200" dirty="0" smtClean="0">
              <a:solidFill>
                <a:srgbClr val="0000FF"/>
              </a:solidFill>
              <a:latin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2">
            <p14:nvContentPartPr>
              <p14:cNvPr id="19" name="Ink 18"/>
              <p14:cNvContentPartPr/>
              <p14:nvPr/>
            </p14:nvContentPartPr>
            <p14:xfrm>
              <a:off x="1697278" y="3774691"/>
              <a:ext cx="8137440" cy="2000520"/>
            </p14:xfrm>
          </p:contentPart>
        </mc:Choice>
        <mc:Fallback>
          <p:pic>
            <p:nvPicPr>
              <p:cNvPr id="19" name="Ink 18"/>
              <p:cNvPicPr/>
              <p:nvPr/>
            </p:nvPicPr>
            <p:blipFill>
              <a:blip r:embed="rId3"/>
              <a:stretch>
                <a:fillRect/>
              </a:stretch>
            </p:blipFill>
            <p:spPr>
              <a:xfrm>
                <a:off x="1668118" y="3750571"/>
                <a:ext cx="8188920" cy="2046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0" name="Ink 19"/>
              <p14:cNvContentPartPr/>
              <p14:nvPr/>
            </p14:nvContentPartPr>
            <p14:xfrm>
              <a:off x="2331238" y="5528611"/>
              <a:ext cx="2142360" cy="803160"/>
            </p14:xfrm>
          </p:contentPart>
        </mc:Choice>
        <mc:Fallback>
          <p:pic>
            <p:nvPicPr>
              <p:cNvPr id="20" name="Ink 19"/>
              <p:cNvPicPr/>
              <p:nvPr/>
            </p:nvPicPr>
            <p:blipFill>
              <a:blip r:embed="rId5"/>
              <a:stretch>
                <a:fillRect/>
              </a:stretch>
            </p:blipFill>
            <p:spPr>
              <a:xfrm>
                <a:off x="2301718" y="5497651"/>
                <a:ext cx="2193480" cy="860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1" name="Ink 20"/>
              <p14:cNvContentPartPr/>
              <p14:nvPr/>
            </p14:nvContentPartPr>
            <p14:xfrm>
              <a:off x="2661358" y="5822731"/>
              <a:ext cx="1698480" cy="695880"/>
            </p14:xfrm>
          </p:contentPart>
        </mc:Choice>
        <mc:Fallback>
          <p:pic>
            <p:nvPicPr>
              <p:cNvPr id="21" name="Ink 20"/>
              <p:cNvPicPr/>
              <p:nvPr/>
            </p:nvPicPr>
            <p:blipFill>
              <a:blip r:embed="rId7"/>
              <a:stretch>
                <a:fillRect/>
              </a:stretch>
            </p:blipFill>
            <p:spPr>
              <a:xfrm>
                <a:off x="2636158" y="5795731"/>
                <a:ext cx="1750680" cy="753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8" name="Ink 37"/>
              <p14:cNvContentPartPr/>
              <p14:nvPr/>
            </p14:nvContentPartPr>
            <p14:xfrm>
              <a:off x="9761638" y="4661371"/>
              <a:ext cx="258120" cy="255960"/>
            </p14:xfrm>
          </p:contentPart>
        </mc:Choice>
        <mc:Fallback>
          <p:pic>
            <p:nvPicPr>
              <p:cNvPr id="38" name="Ink 37"/>
              <p:cNvPicPr/>
              <p:nvPr/>
            </p:nvPicPr>
            <p:blipFill>
              <a:blip r:embed="rId9"/>
              <a:stretch>
                <a:fillRect/>
              </a:stretch>
            </p:blipFill>
            <p:spPr>
              <a:xfrm>
                <a:off x="9732838" y="4632571"/>
                <a:ext cx="318960" cy="317520"/>
              </a:xfrm>
              <a:prstGeom prst="rect">
                <a:avLst/>
              </a:prstGeom>
            </p:spPr>
          </p:pic>
        </mc:Fallback>
      </mc:AlternateContent>
    </p:spTree>
    <p:extLst>
      <p:ext uri="{BB962C8B-B14F-4D97-AF65-F5344CB8AC3E}">
        <p14:creationId xmlns:p14="http://schemas.microsoft.com/office/powerpoint/2010/main" val="230448877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fade">
                                      <p:cBhvr>
                                        <p:cTn id="3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42525" y="617155"/>
            <a:ext cx="8751435"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gradFill>
                  <a:gsLst>
                    <a:gs pos="2917">
                      <a:schemeClr val="tx1"/>
                    </a:gs>
                    <a:gs pos="30000">
                      <a:schemeClr val="tx1"/>
                    </a:gs>
                  </a:gsLst>
                  <a:lin ang="5400000" scaled="0"/>
                </a:gradFill>
              </a:rPr>
              <a:t>Three elements change the appearance of text</a:t>
            </a:r>
            <a:endParaRPr lang="en-US" sz="3200" dirty="0" smtClean="0">
              <a:gradFill>
                <a:gsLst>
                  <a:gs pos="2917">
                    <a:schemeClr val="tx1"/>
                  </a:gs>
                  <a:gs pos="30000">
                    <a:schemeClr val="tx1"/>
                  </a:gs>
                </a:gsLst>
                <a:lin ang="5400000" scaled="0"/>
              </a:gradFill>
            </a:endParaRPr>
          </a:p>
        </p:txBody>
      </p:sp>
      <p:sp>
        <p:nvSpPr>
          <p:cNvPr id="5" name="TextBox 4"/>
          <p:cNvSpPr txBox="1"/>
          <p:nvPr/>
        </p:nvSpPr>
        <p:spPr>
          <a:xfrm>
            <a:off x="4790449" y="1668462"/>
            <a:ext cx="285559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&lt;b&gt;</a:t>
            </a:r>
            <a:r>
              <a:rPr lang="en-US" sz="3200" b="1" dirty="0" smtClean="0">
                <a:gradFill>
                  <a:gsLst>
                    <a:gs pos="2917">
                      <a:schemeClr val="tx1"/>
                    </a:gs>
                    <a:gs pos="30000">
                      <a:schemeClr val="tx1"/>
                    </a:gs>
                  </a:gsLst>
                  <a:lin ang="5400000" scaled="0"/>
                </a:gradFill>
                <a:latin typeface="Consolas" panose="020B0609020204030204" pitchFamily="49" charset="0"/>
              </a:rPr>
              <a:t>bold</a:t>
            </a:r>
            <a:r>
              <a:rPr lang="en-US" sz="3200" dirty="0" smtClean="0">
                <a:solidFill>
                  <a:srgbClr val="0000FF"/>
                </a:solidFill>
                <a:latin typeface="Consolas" panose="020B0609020204030204" pitchFamily="49" charset="0"/>
              </a:rPr>
              <a:t>&lt;/b&gt;</a:t>
            </a:r>
            <a:endParaRPr lang="en-US" sz="3200" dirty="0" smtClean="0">
              <a:solidFill>
                <a:srgbClr val="0000FF"/>
              </a:solidFill>
              <a:latin typeface="Consolas" panose="020B0609020204030204" pitchFamily="49" charset="0"/>
            </a:endParaRPr>
          </a:p>
        </p:txBody>
      </p:sp>
      <p:sp>
        <p:nvSpPr>
          <p:cNvPr id="9" name="TextBox 8"/>
          <p:cNvSpPr txBox="1"/>
          <p:nvPr/>
        </p:nvSpPr>
        <p:spPr>
          <a:xfrm>
            <a:off x="4355203" y="2544762"/>
            <a:ext cx="353366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i</a:t>
            </a:r>
            <a:r>
              <a:rPr lang="en-US" sz="3200" dirty="0" smtClean="0">
                <a:solidFill>
                  <a:srgbClr val="0000FF"/>
                </a:solidFill>
                <a:latin typeface="Consolas" panose="020B0609020204030204" pitchFamily="49" charset="0"/>
              </a:rPr>
              <a:t>&gt;</a:t>
            </a:r>
            <a:r>
              <a:rPr lang="en-US" sz="3200" i="1" dirty="0" smtClean="0">
                <a:gradFill>
                  <a:gsLst>
                    <a:gs pos="2917">
                      <a:schemeClr val="tx1"/>
                    </a:gs>
                    <a:gs pos="30000">
                      <a:schemeClr val="tx1"/>
                    </a:gs>
                  </a:gsLst>
                  <a:lin ang="5400000" scaled="0"/>
                </a:gradFill>
                <a:latin typeface="Consolas" panose="020B0609020204030204" pitchFamily="49" charset="0"/>
              </a:rPr>
              <a:t>italics</a:t>
            </a: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i</a:t>
            </a:r>
            <a:r>
              <a:rPr lang="en-US" sz="3200" dirty="0" smtClean="0">
                <a:solidFill>
                  <a:srgbClr val="0000FF"/>
                </a:solidFill>
                <a:latin typeface="Consolas" panose="020B0609020204030204" pitchFamily="49" charset="0"/>
              </a:rPr>
              <a:t>&gt;</a:t>
            </a:r>
            <a:endParaRPr lang="en-US" sz="3200" dirty="0" smtClean="0">
              <a:solidFill>
                <a:srgbClr val="0000FF"/>
              </a:solidFill>
              <a:latin typeface="Consolas" panose="020B0609020204030204" pitchFamily="49" charset="0"/>
            </a:endParaRPr>
          </a:p>
        </p:txBody>
      </p:sp>
      <p:sp>
        <p:nvSpPr>
          <p:cNvPr id="10" name="TextBox 9"/>
          <p:cNvSpPr txBox="1"/>
          <p:nvPr/>
        </p:nvSpPr>
        <p:spPr>
          <a:xfrm>
            <a:off x="4225384" y="3421062"/>
            <a:ext cx="3985707"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&lt;u&gt;</a:t>
            </a:r>
            <a:r>
              <a:rPr lang="en-US" sz="3200" u="sng" dirty="0" smtClean="0">
                <a:solidFill>
                  <a:schemeClr val="tx1">
                    <a:lumMod val="75000"/>
                  </a:schemeClr>
                </a:solidFill>
                <a:latin typeface="Consolas" panose="020B0609020204030204" pitchFamily="49" charset="0"/>
              </a:rPr>
              <a:t>underline</a:t>
            </a:r>
            <a:r>
              <a:rPr lang="en-US" sz="3200" dirty="0" smtClean="0">
                <a:solidFill>
                  <a:srgbClr val="0000FF"/>
                </a:solidFill>
                <a:latin typeface="Consolas" panose="020B0609020204030204" pitchFamily="49" charset="0"/>
              </a:rPr>
              <a:t>&lt;/u&gt;</a:t>
            </a:r>
            <a:endParaRPr lang="en-US" sz="3200" dirty="0" smtClean="0">
              <a:solidFill>
                <a:srgbClr val="0000FF"/>
              </a:solidFill>
              <a:latin typeface="Consolas" panose="020B0609020204030204" pitchFamily="49" charset="0"/>
            </a:endParaRPr>
          </a:p>
        </p:txBody>
      </p:sp>
      <mc:AlternateContent xmlns:mc="http://schemas.openxmlformats.org/markup-compatibility/2006">
        <mc:Choice xmlns:p14="http://schemas.microsoft.com/office/powerpoint/2010/main" Requires="p14">
          <p:contentPart p14:bwMode="auto" r:id="rId3">
            <p14:nvContentPartPr>
              <p14:cNvPr id="7" name="Ink 6"/>
              <p14:cNvContentPartPr/>
              <p14:nvPr/>
            </p14:nvContentPartPr>
            <p14:xfrm>
              <a:off x="791878" y="1450891"/>
              <a:ext cx="3828600" cy="1689480"/>
            </p14:xfrm>
          </p:contentPart>
        </mc:Choice>
        <mc:Fallback>
          <p:pic>
            <p:nvPicPr>
              <p:cNvPr id="7" name="Ink 6"/>
              <p:cNvPicPr/>
              <p:nvPr/>
            </p:nvPicPr>
            <p:blipFill>
              <a:blip r:embed="rId4"/>
              <a:stretch>
                <a:fillRect/>
              </a:stretch>
            </p:blipFill>
            <p:spPr>
              <a:xfrm>
                <a:off x="765958" y="1428931"/>
                <a:ext cx="3877200" cy="1743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3" name="Ink 62"/>
              <p14:cNvContentPartPr/>
              <p14:nvPr/>
            </p14:nvContentPartPr>
            <p14:xfrm>
              <a:off x="7673638" y="2007091"/>
              <a:ext cx="4170960" cy="1745640"/>
            </p14:xfrm>
          </p:contentPart>
        </mc:Choice>
        <mc:Fallback>
          <p:pic>
            <p:nvPicPr>
              <p:cNvPr id="63" name="Ink 62"/>
              <p:cNvPicPr/>
              <p:nvPr/>
            </p:nvPicPr>
            <p:blipFill>
              <a:blip r:embed="rId6"/>
              <a:stretch>
                <a:fillRect/>
              </a:stretch>
            </p:blipFill>
            <p:spPr>
              <a:xfrm>
                <a:off x="7645198" y="1974331"/>
                <a:ext cx="4233600" cy="1814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31" name="Ink 130"/>
              <p14:cNvContentPartPr/>
              <p14:nvPr/>
            </p14:nvContentPartPr>
            <p14:xfrm>
              <a:off x="2578558" y="3299022"/>
              <a:ext cx="8357400" cy="3024000"/>
            </p14:xfrm>
          </p:contentPart>
        </mc:Choice>
        <mc:Fallback>
          <p:pic>
            <p:nvPicPr>
              <p:cNvPr id="131" name="Ink 130"/>
              <p:cNvPicPr/>
              <p:nvPr/>
            </p:nvPicPr>
            <p:blipFill>
              <a:blip r:embed="rId8"/>
              <a:stretch>
                <a:fillRect/>
              </a:stretch>
            </p:blipFill>
            <p:spPr>
              <a:xfrm>
                <a:off x="2547238" y="3274902"/>
                <a:ext cx="8398080" cy="3084120"/>
              </a:xfrm>
              <a:prstGeom prst="rect">
                <a:avLst/>
              </a:prstGeom>
            </p:spPr>
          </p:pic>
        </mc:Fallback>
      </mc:AlternateContent>
    </p:spTree>
    <p:extLst>
      <p:ext uri="{BB962C8B-B14F-4D97-AF65-F5344CB8AC3E}">
        <p14:creationId xmlns:p14="http://schemas.microsoft.com/office/powerpoint/2010/main" val="38034319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gtEl>
                                        <p:attrNameLst>
                                          <p:attrName>style.visibility</p:attrName>
                                        </p:attrNameLst>
                                      </p:cBhvr>
                                      <p:to>
                                        <p:strVal val="visible"/>
                                      </p:to>
                                    </p:set>
                                    <p:animEffect transition="in" filter="fade">
                                      <p:cBhvr>
                                        <p:cTn id="17"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97253" y="617155"/>
            <a:ext cx="7041992"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gradFill>
                  <a:gsLst>
                    <a:gs pos="2917">
                      <a:schemeClr val="tx1"/>
                    </a:gs>
                    <a:gs pos="30000">
                      <a:schemeClr val="tx1"/>
                    </a:gs>
                  </a:gsLst>
                  <a:lin ang="5400000" scaled="0"/>
                </a:gradFill>
              </a:rPr>
              <a:t>Two elements identify important text</a:t>
            </a:r>
            <a:endParaRPr lang="en-US" sz="3200" dirty="0" smtClean="0">
              <a:gradFill>
                <a:gsLst>
                  <a:gs pos="2917">
                    <a:schemeClr val="tx1"/>
                  </a:gs>
                  <a:gs pos="30000">
                    <a:schemeClr val="tx1"/>
                  </a:gs>
                </a:gsLst>
                <a:lin ang="5400000" scaled="0"/>
              </a:gradFill>
            </a:endParaRPr>
          </a:p>
        </p:txBody>
      </p:sp>
      <p:sp>
        <p:nvSpPr>
          <p:cNvPr id="5" name="TextBox 4"/>
          <p:cNvSpPr txBox="1"/>
          <p:nvPr/>
        </p:nvSpPr>
        <p:spPr>
          <a:xfrm>
            <a:off x="3434302" y="2506662"/>
            <a:ext cx="5567871"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&lt;strong&gt;</a:t>
            </a:r>
            <a:r>
              <a:rPr lang="en-US" sz="3200" b="1" dirty="0" smtClean="0">
                <a:gradFill>
                  <a:gsLst>
                    <a:gs pos="2917">
                      <a:schemeClr val="tx1"/>
                    </a:gs>
                    <a:gs pos="30000">
                      <a:schemeClr val="tx1"/>
                    </a:gs>
                  </a:gsLst>
                  <a:lin ang="5400000" scaled="0"/>
                </a:gradFill>
                <a:latin typeface="Consolas" panose="020B0609020204030204" pitchFamily="49" charset="0"/>
              </a:rPr>
              <a:t>strong</a:t>
            </a:r>
            <a:r>
              <a:rPr lang="en-US" sz="3200" dirty="0" smtClean="0">
                <a:solidFill>
                  <a:srgbClr val="0000FF"/>
                </a:solidFill>
                <a:latin typeface="Consolas" panose="020B0609020204030204" pitchFamily="49" charset="0"/>
              </a:rPr>
              <a:t>&lt;/strong&gt;</a:t>
            </a:r>
            <a:endParaRPr lang="en-US" sz="3200" dirty="0" smtClean="0">
              <a:solidFill>
                <a:srgbClr val="0000FF"/>
              </a:solidFill>
              <a:latin typeface="Consolas" panose="020B0609020204030204" pitchFamily="49" charset="0"/>
            </a:endParaRPr>
          </a:p>
        </p:txBody>
      </p:sp>
      <p:sp>
        <p:nvSpPr>
          <p:cNvPr id="9" name="TextBox 8"/>
          <p:cNvSpPr txBox="1"/>
          <p:nvPr/>
        </p:nvSpPr>
        <p:spPr>
          <a:xfrm>
            <a:off x="4112373" y="3802062"/>
            <a:ext cx="4211730" cy="738664"/>
          </a:xfrm>
          <a:prstGeom prst="rect">
            <a:avLst/>
          </a:prstGeom>
          <a:noFill/>
        </p:spPr>
        <p:txBody>
          <a:bodyPr wrap="non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em</a:t>
            </a:r>
            <a:r>
              <a:rPr lang="en-US" sz="3200" dirty="0" smtClean="0">
                <a:solidFill>
                  <a:srgbClr val="0000FF"/>
                </a:solidFill>
                <a:latin typeface="Consolas" panose="020B0609020204030204" pitchFamily="49" charset="0"/>
              </a:rPr>
              <a:t>&gt;</a:t>
            </a:r>
            <a:r>
              <a:rPr lang="en-US" sz="3200" i="1" dirty="0" smtClean="0">
                <a:gradFill>
                  <a:gsLst>
                    <a:gs pos="2917">
                      <a:schemeClr val="tx1"/>
                    </a:gs>
                    <a:gs pos="30000">
                      <a:schemeClr val="tx1"/>
                    </a:gs>
                  </a:gsLst>
                  <a:lin ang="5400000" scaled="0"/>
                </a:gradFill>
                <a:latin typeface="Consolas" panose="020B0609020204030204" pitchFamily="49" charset="0"/>
              </a:rPr>
              <a:t>emphasis</a:t>
            </a:r>
            <a:r>
              <a:rPr lang="en-US" sz="3200" dirty="0" smtClean="0">
                <a:solidFill>
                  <a:srgbClr val="0000FF"/>
                </a:solidFill>
                <a:latin typeface="Consolas" panose="020B0609020204030204" pitchFamily="49" charset="0"/>
              </a:rPr>
              <a:t>&lt;/</a:t>
            </a:r>
            <a:r>
              <a:rPr lang="en-US" sz="3200" dirty="0" err="1" smtClean="0">
                <a:solidFill>
                  <a:srgbClr val="0000FF"/>
                </a:solidFill>
                <a:latin typeface="Consolas" panose="020B0609020204030204" pitchFamily="49" charset="0"/>
              </a:rPr>
              <a:t>em</a:t>
            </a:r>
            <a:r>
              <a:rPr lang="en-US" sz="3200" dirty="0" smtClean="0">
                <a:solidFill>
                  <a:srgbClr val="0000FF"/>
                </a:solidFill>
                <a:latin typeface="Consolas" panose="020B0609020204030204" pitchFamily="49" charset="0"/>
              </a:rPr>
              <a:t>&gt;</a:t>
            </a:r>
            <a:endParaRPr lang="en-US" sz="3200" dirty="0" smtClean="0">
              <a:solidFill>
                <a:srgbClr val="0000FF"/>
              </a:solidFill>
              <a:latin typeface="Consolas" panose="020B0609020204030204" pitchFamily="49" charset="0"/>
            </a:endParaRPr>
          </a:p>
        </p:txBody>
      </p:sp>
    </p:spTree>
    <p:extLst>
      <p:ext uri="{BB962C8B-B14F-4D97-AF65-F5344CB8AC3E}">
        <p14:creationId xmlns:p14="http://schemas.microsoft.com/office/powerpoint/2010/main" val="18813028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70037" y="373062"/>
            <a:ext cx="8991600" cy="190500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6600" dirty="0" smtClean="0">
                <a:gradFill>
                  <a:gsLst>
                    <a:gs pos="0">
                      <a:srgbClr val="FFFFFF"/>
                    </a:gs>
                    <a:gs pos="100000">
                      <a:srgbClr val="FFFFFF"/>
                    </a:gs>
                  </a:gsLst>
                  <a:lin ang="5400000" scaled="0"/>
                </a:gradFill>
                <a:ea typeface="Segoe UI" pitchFamily="34" charset="0"/>
                <a:cs typeface="Segoe UI" pitchFamily="34" charset="0"/>
              </a:rPr>
              <a:t>This slide is REQUIRED at the end!</a:t>
            </a:r>
          </a:p>
        </p:txBody>
      </p:sp>
    </p:spTree>
    <p:extLst>
      <p:ext uri="{BB962C8B-B14F-4D97-AF65-F5344CB8AC3E}">
        <p14:creationId xmlns:p14="http://schemas.microsoft.com/office/powerpoint/2010/main" val="2137390358"/>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text layout without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one: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two: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three: size 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597141723"/>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text layout </a:t>
            </a:r>
            <a:r>
              <a:rPr lang="en-US" dirty="0" smtClean="0"/>
              <a:t>with bullets</a:t>
            </a:r>
            <a:endParaRPr lang="en-US" dirty="0"/>
          </a:p>
        </p:txBody>
      </p:sp>
      <p:sp>
        <p:nvSpPr>
          <p:cNvPr id="3" name="Text Placeholder 2"/>
          <p:cNvSpPr>
            <a:spLocks noGrp="1"/>
          </p:cNvSpPr>
          <p:nvPr>
            <p:ph type="body" sz="quarter" idx="10"/>
          </p:nvPr>
        </p:nvSpPr>
        <p:spPr>
          <a:xfrm>
            <a:off x="365760" y="1371600"/>
            <a:ext cx="11704320" cy="4333494"/>
          </a:xfrm>
        </p:spPr>
        <p:txBody>
          <a:bodyPr/>
          <a:lstStyle/>
          <a:p>
            <a:r>
              <a:rPr lang="en-US" dirty="0"/>
              <a:t>Main topic </a:t>
            </a:r>
            <a:r>
              <a:rPr lang="en-US" dirty="0" smtClean="0"/>
              <a:t>one: </a:t>
            </a:r>
            <a:r>
              <a:rPr lang="en-US" dirty="0"/>
              <a:t>size </a:t>
            </a:r>
            <a:r>
              <a:rPr lang="en-US" dirty="0" smtClean="0"/>
              <a:t>28 </a:t>
            </a:r>
            <a:r>
              <a:rPr lang="en-US" dirty="0" err="1"/>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two: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subtopics</a:t>
            </a:r>
          </a:p>
          <a:p>
            <a:pPr lvl="1"/>
            <a:endParaRPr lang="en-US" dirty="0"/>
          </a:p>
          <a:p>
            <a:r>
              <a:rPr lang="en-US" dirty="0"/>
              <a:t>Main topic </a:t>
            </a:r>
            <a:r>
              <a:rPr lang="en-US" dirty="0" smtClean="0"/>
              <a:t>three: </a:t>
            </a:r>
            <a:r>
              <a:rPr lang="en-US" dirty="0"/>
              <a:t>size </a:t>
            </a:r>
            <a:r>
              <a:rPr lang="en-US" dirty="0" smtClean="0"/>
              <a:t>28 </a:t>
            </a:r>
            <a:r>
              <a:rPr lang="en-US" dirty="0" err="1" smtClean="0"/>
              <a:t>pt</a:t>
            </a:r>
            <a:endParaRPr lang="en-US" dirty="0"/>
          </a:p>
          <a:p>
            <a:pPr lvl="1"/>
            <a:r>
              <a:rPr lang="en-US" dirty="0"/>
              <a:t>Size </a:t>
            </a:r>
            <a:r>
              <a:rPr lang="en-US" dirty="0" smtClean="0"/>
              <a:t>20 </a:t>
            </a:r>
            <a:r>
              <a:rPr lang="en-US" dirty="0" err="1" smtClean="0"/>
              <a:t>pt</a:t>
            </a:r>
            <a:r>
              <a:rPr lang="en-US" dirty="0" smtClean="0"/>
              <a:t> </a:t>
            </a:r>
            <a:r>
              <a:rPr lang="en-US" dirty="0"/>
              <a:t>for the subtopics</a:t>
            </a:r>
          </a:p>
          <a:p>
            <a:pPr lvl="1"/>
            <a:r>
              <a:rPr lang="en-US" dirty="0"/>
              <a:t>Size </a:t>
            </a:r>
            <a:r>
              <a:rPr lang="en-US" dirty="0" smtClean="0"/>
              <a:t>20 </a:t>
            </a:r>
            <a:r>
              <a:rPr lang="en-US" dirty="0" err="1" smtClean="0"/>
              <a:t>pt</a:t>
            </a:r>
            <a:r>
              <a:rPr lang="en-US" dirty="0" smtClean="0"/>
              <a:t> </a:t>
            </a:r>
            <a:r>
              <a:rPr lang="en-US" dirty="0"/>
              <a:t>for the </a:t>
            </a:r>
            <a:r>
              <a:rPr lang="en-US" dirty="0" smtClean="0"/>
              <a:t>subtopics</a:t>
            </a:r>
            <a:endParaRPr lang="en-US" dirty="0"/>
          </a:p>
        </p:txBody>
      </p:sp>
      <p:sp>
        <p:nvSpPr>
          <p:cNvPr id="4" name="Rectangle 3"/>
          <p:cNvSpPr/>
          <p:nvPr/>
        </p:nvSpPr>
        <p:spPr bwMode="auto">
          <a:xfrm>
            <a:off x="6142037" y="5173662"/>
            <a:ext cx="6019800" cy="1600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b="1" dirty="0" smtClean="0">
                <a:gradFill>
                  <a:gsLst>
                    <a:gs pos="0">
                      <a:srgbClr val="FFFFFF"/>
                    </a:gs>
                    <a:gs pos="100000">
                      <a:srgbClr val="FFFFFF"/>
                    </a:gs>
                  </a:gsLst>
                  <a:lin ang="5400000" scaled="0"/>
                </a:gradFill>
                <a:ea typeface="Segoe UI" pitchFamily="34" charset="0"/>
                <a:cs typeface="Segoe UI" pitchFamily="34" charset="0"/>
              </a:rPr>
              <a:t>Tip:</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To create subtopics, use the</a:t>
            </a:r>
          </a:p>
          <a:p>
            <a:pPr algn="ctr" defTabSz="932472" fontAlgn="base">
              <a:lnSpc>
                <a:spcPct val="90000"/>
              </a:lnSpc>
              <a:spcBef>
                <a:spcPct val="0"/>
              </a:spcBef>
              <a:spcAft>
                <a:spcPct val="0"/>
              </a:spcAft>
            </a:pPr>
            <a:r>
              <a:rPr lang="en-US" sz="2400" i="1" dirty="0" smtClean="0">
                <a:gradFill>
                  <a:gsLst>
                    <a:gs pos="0">
                      <a:srgbClr val="FFFFFF"/>
                    </a:gs>
                    <a:gs pos="100000">
                      <a:srgbClr val="FFFFFF"/>
                    </a:gs>
                  </a:gsLst>
                  <a:lin ang="5400000" scaled="0"/>
                </a:gradFill>
                <a:ea typeface="Segoe UI" pitchFamily="34" charset="0"/>
                <a:cs typeface="Segoe UI" pitchFamily="34" charset="0"/>
              </a:rPr>
              <a:t>Increase List Level</a:t>
            </a:r>
            <a:r>
              <a:rPr lang="en-US" sz="2400" dirty="0" smtClean="0">
                <a:gradFill>
                  <a:gsLst>
                    <a:gs pos="0">
                      <a:srgbClr val="FFFFFF"/>
                    </a:gs>
                    <a:gs pos="100000">
                      <a:srgbClr val="FFFFFF"/>
                    </a:gs>
                  </a:gsLst>
                  <a:lin ang="5400000" scaled="0"/>
                </a:gradFill>
                <a:ea typeface="Segoe UI" pitchFamily="34" charset="0"/>
                <a:cs typeface="Segoe UI" pitchFamily="34" charset="0"/>
              </a:rPr>
              <a:t> button on the toolbar,</a:t>
            </a:r>
          </a:p>
          <a:p>
            <a:pPr algn="ctr" defTabSz="932472" fontAlgn="base">
              <a:lnSpc>
                <a:spcPct val="90000"/>
              </a:lnSpc>
              <a:spcBef>
                <a:spcPct val="0"/>
              </a:spcBef>
              <a:spcAft>
                <a:spcPct val="0"/>
              </a:spcAft>
            </a:pPr>
            <a:r>
              <a:rPr lang="en-US" sz="2400" dirty="0" smtClean="0">
                <a:gradFill>
                  <a:gsLst>
                    <a:gs pos="0">
                      <a:srgbClr val="FFFFFF"/>
                    </a:gs>
                    <a:gs pos="100000">
                      <a:srgbClr val="FFFFFF"/>
                    </a:gs>
                  </a:gsLst>
                  <a:lin ang="5400000" scaled="0"/>
                </a:gradFill>
                <a:ea typeface="Segoe UI" pitchFamily="34" charset="0"/>
                <a:cs typeface="Segoe UI" pitchFamily="34" charset="0"/>
              </a:rPr>
              <a:t>or </a:t>
            </a:r>
            <a:r>
              <a:rPr lang="en-US" sz="2400" i="1" dirty="0" smtClean="0">
                <a:gradFill>
                  <a:gsLst>
                    <a:gs pos="0">
                      <a:srgbClr val="FFFFFF"/>
                    </a:gs>
                    <a:gs pos="100000">
                      <a:srgbClr val="FFFFFF"/>
                    </a:gs>
                  </a:gsLst>
                  <a:lin ang="5400000" scaled="0"/>
                </a:gradFill>
                <a:ea typeface="Segoe UI" pitchFamily="34" charset="0"/>
                <a:cs typeface="Segoe UI" pitchFamily="34" charset="0"/>
              </a:rPr>
              <a:t>Alt-Shift-</a:t>
            </a:r>
            <a:r>
              <a:rPr lang="en-US" sz="2400" i="1" dirty="0" err="1" smtClean="0">
                <a:gradFill>
                  <a:gsLst>
                    <a:gs pos="0">
                      <a:srgbClr val="FFFFFF"/>
                    </a:gs>
                    <a:gs pos="100000">
                      <a:srgbClr val="FFFFFF"/>
                    </a:gs>
                  </a:gsLst>
                  <a:lin ang="5400000" scaled="0"/>
                </a:gradFill>
                <a:ea typeface="Segoe UI" pitchFamily="34" charset="0"/>
                <a:cs typeface="Segoe UI" pitchFamily="34" charset="0"/>
              </a:rPr>
              <a:t>RightArrow</a:t>
            </a:r>
            <a:r>
              <a:rPr lang="en-US" sz="2400" dirty="0" smtClean="0">
                <a:gradFill>
                  <a:gsLst>
                    <a:gs pos="0">
                      <a:srgbClr val="FFFFFF"/>
                    </a:gs>
                    <a:gs pos="100000">
                      <a:srgbClr val="FFFFFF"/>
                    </a:gs>
                  </a:gsLst>
                  <a:lin ang="5400000" scaled="0"/>
                </a:gradFill>
                <a:ea typeface="Segoe UI" pitchFamily="34" charset="0"/>
                <a:cs typeface="Segoe UI" pitchFamily="34" charset="0"/>
              </a:rPr>
              <a:t> as a shortcut key</a:t>
            </a:r>
          </a:p>
        </p:txBody>
      </p:sp>
    </p:spTree>
    <p:extLst>
      <p:ext uri="{BB962C8B-B14F-4D97-AF65-F5344CB8AC3E}">
        <p14:creationId xmlns:p14="http://schemas.microsoft.com/office/powerpoint/2010/main" val="186287564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layout with bulleted text</a:t>
            </a:r>
          </a:p>
        </p:txBody>
      </p:sp>
      <p:sp>
        <p:nvSpPr>
          <p:cNvPr id="3" name="Picture Placeholder 2"/>
          <p:cNvSpPr>
            <a:spLocks noGrp="1"/>
          </p:cNvSpPr>
          <p:nvPr>
            <p:ph type="pic" sz="quarter" idx="10"/>
          </p:nvPr>
        </p:nvSpPr>
        <p:spPr>
          <a:xfrm>
            <a:off x="0" y="0"/>
            <a:ext cx="6217920" cy="6995160"/>
          </a:xfrm>
          <a:solidFill>
            <a:srgbClr val="0072C6"/>
          </a:solidFill>
        </p:spPr>
      </p:sp>
      <p:sp>
        <p:nvSpPr>
          <p:cNvPr id="4" name="Text Placeholder 3"/>
          <p:cNvSpPr>
            <a:spLocks noGrp="1"/>
          </p:cNvSpPr>
          <p:nvPr>
            <p:ph type="body" sz="quarter" idx="11"/>
          </p:nvPr>
        </p:nvSpPr>
        <p:spPr>
          <a:xfrm>
            <a:off x="6583680" y="2103120"/>
            <a:ext cx="5486400" cy="4001095"/>
          </a:xfrm>
        </p:spPr>
        <p:txBody>
          <a:bodyPr/>
          <a:lstStyle/>
          <a:p>
            <a:pPr lvl="0">
              <a:spcBef>
                <a:spcPts val="1200"/>
              </a:spcBef>
            </a:pPr>
            <a:r>
              <a:rPr lang="en-US" dirty="0" smtClean="0">
                <a:gradFill>
                  <a:gsLst>
                    <a:gs pos="1250">
                      <a:srgbClr val="505050"/>
                    </a:gs>
                    <a:gs pos="100000">
                      <a:srgbClr val="505050"/>
                    </a:gs>
                  </a:gsLst>
                  <a:lin ang="5400000" scaled="0"/>
                </a:gradFill>
              </a:rPr>
              <a:t>As mentioned before, avoid slides with nothing but bullets</a:t>
            </a:r>
          </a:p>
          <a:p>
            <a:pPr lvl="0">
              <a:spcBef>
                <a:spcPts val="1200"/>
              </a:spcBef>
            </a:pPr>
            <a:r>
              <a:rPr lang="en-US" dirty="0" smtClean="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smtClean="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a:t>
            </a:r>
            <a:r>
              <a:rPr lang="en-US" dirty="0" smtClean="0">
                <a:gradFill>
                  <a:gsLst>
                    <a:gs pos="1250">
                      <a:srgbClr val="505050"/>
                    </a:gs>
                    <a:gs pos="100000">
                      <a:srgbClr val="505050"/>
                    </a:gs>
                  </a:gsLst>
                  <a:lin ang="5400000" scaled="0"/>
                </a:gradFill>
              </a:rPr>
              <a:t>- Do not use the following:</a:t>
            </a:r>
          </a:p>
          <a:p>
            <a:pPr lvl="1">
              <a:spcBef>
                <a:spcPts val="1200"/>
              </a:spcBef>
            </a:pPr>
            <a:r>
              <a:rPr lang="en-US" dirty="0" smtClean="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smtClean="0">
                <a:gradFill>
                  <a:gsLst>
                    <a:gs pos="1250">
                      <a:srgbClr val="505050"/>
                    </a:gs>
                    <a:gs pos="100000">
                      <a:srgbClr val="505050"/>
                    </a:gs>
                  </a:gsLst>
                  <a:lin ang="5400000" scaled="0"/>
                </a:gradFill>
              </a:rPr>
              <a:t>Logos for non-Microsoft products, including OSS logs. Again, licensing issues.</a:t>
            </a:r>
          </a:p>
          <a:p>
            <a:pPr lvl="1">
              <a:spcBef>
                <a:spcPts val="1200"/>
              </a:spcBef>
            </a:pPr>
            <a:r>
              <a:rPr lang="en-US" dirty="0">
                <a:gradFill>
                  <a:gsLst>
                    <a:gs pos="1250">
                      <a:srgbClr val="505050"/>
                    </a:gs>
                    <a:gs pos="100000">
                      <a:srgbClr val="505050"/>
                    </a:gs>
                  </a:gsLst>
                  <a:lin ang="5400000" scaled="0"/>
                </a:gradFill>
              </a:rPr>
              <a:t>There are images at the end of this deck that are guaranteed safe to use</a:t>
            </a:r>
            <a:r>
              <a:rPr lang="en-US" dirty="0" smtClean="0">
                <a:gradFill>
                  <a:gsLst>
                    <a:gs pos="1250">
                      <a:srgbClr val="505050"/>
                    </a:gs>
                    <a:gs pos="100000">
                      <a:srgbClr val="505050"/>
                    </a:gs>
                  </a:gsLst>
                  <a:lin ang="5400000" scaled="0"/>
                </a:gradFill>
              </a:rPr>
              <a:t>.</a:t>
            </a:r>
            <a:endParaRPr lang="en-US" dirty="0">
              <a:gradFill>
                <a:gsLst>
                  <a:gs pos="1250">
                    <a:srgbClr val="505050"/>
                  </a:gs>
                  <a:gs pos="100000">
                    <a:srgbClr val="505050"/>
                  </a:gs>
                </a:gsLst>
                <a:lin ang="5400000" scaled="0"/>
              </a:gradFill>
            </a:endParaRPr>
          </a:p>
        </p:txBody>
      </p:sp>
      <p:pic>
        <p:nvPicPr>
          <p:cNvPr id="5" name="Picture 4"/>
          <p:cNvPicPr>
            <a:picLocks noChangeAspect="1"/>
          </p:cNvPicPr>
          <p:nvPr/>
        </p:nvPicPr>
        <p:blipFill>
          <a:blip r:embed="rId2"/>
          <a:stretch>
            <a:fillRect/>
          </a:stretch>
        </p:blipFill>
        <p:spPr>
          <a:xfrm>
            <a:off x="1303337" y="1109980"/>
            <a:ext cx="3611246" cy="4775200"/>
          </a:xfrm>
          <a:prstGeom prst="rect">
            <a:avLst/>
          </a:prstGeom>
        </p:spPr>
      </p:pic>
    </p:spTree>
    <p:extLst>
      <p:ext uri="{BB962C8B-B14F-4D97-AF65-F5344CB8AC3E}">
        <p14:creationId xmlns:p14="http://schemas.microsoft.com/office/powerpoint/2010/main" val="51170230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6836" y="303516"/>
            <a:ext cx="12238038" cy="2034403"/>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When should you</a:t>
            </a:r>
          </a:p>
          <a:p>
            <a:pPr algn="ctr">
              <a:lnSpc>
                <a:spcPct val="90000"/>
              </a:lnSpc>
              <a:spcAft>
                <a:spcPts val="600"/>
              </a:spcAft>
            </a:pPr>
            <a:r>
              <a:rPr lang="en-US" sz="6000" dirty="0" smtClean="0">
                <a:solidFill>
                  <a:srgbClr val="002050"/>
                </a:solidFill>
                <a:latin typeface="Consolas" panose="020B0609020204030204" pitchFamily="49" charset="0"/>
              </a:rPr>
              <a:t>use headers?</a:t>
            </a:r>
            <a:endParaRPr lang="en-US" sz="6000" dirty="0" smtClean="0">
              <a:solidFill>
                <a:srgbClr val="002050"/>
              </a:solidFill>
              <a:latin typeface="Consolas" panose="020B0609020204030204" pitchFamily="49" charset="0"/>
            </a:endParaRPr>
          </a:p>
        </p:txBody>
      </p:sp>
      <p:sp>
        <p:nvSpPr>
          <p:cNvPr id="5" name="TextBox 4"/>
          <p:cNvSpPr txBox="1"/>
          <p:nvPr/>
        </p:nvSpPr>
        <p:spPr>
          <a:xfrm flipH="1">
            <a:off x="3893159" y="2398223"/>
            <a:ext cx="464819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Identify a header or title</a:t>
            </a:r>
            <a:endParaRPr lang="en-US" sz="2400" dirty="0" smtClean="0">
              <a:solidFill>
                <a:srgbClr val="0000FF"/>
              </a:solidFill>
            </a:endParaRPr>
          </a:p>
        </p:txBody>
      </p:sp>
      <p:sp>
        <p:nvSpPr>
          <p:cNvPr id="7" name="TextBox 6"/>
          <p:cNvSpPr txBox="1"/>
          <p:nvPr/>
        </p:nvSpPr>
        <p:spPr>
          <a:xfrm flipH="1">
            <a:off x="3893159" y="3544653"/>
            <a:ext cx="464819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Label sections</a:t>
            </a:r>
            <a:endParaRPr lang="en-US" sz="2400" dirty="0" smtClean="0">
              <a:solidFill>
                <a:srgbClr val="0000FF"/>
              </a:solidFill>
            </a:endParaRPr>
          </a:p>
        </p:txBody>
      </p:sp>
      <p:sp>
        <p:nvSpPr>
          <p:cNvPr id="8" name="TextBox 7"/>
          <p:cNvSpPr txBox="1"/>
          <p:nvPr/>
        </p:nvSpPr>
        <p:spPr>
          <a:xfrm flipH="1">
            <a:off x="3901756" y="4504916"/>
            <a:ext cx="464819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Make content stand out</a:t>
            </a:r>
            <a:endParaRPr lang="en-US" sz="2400" dirty="0" smtClean="0">
              <a:solidFill>
                <a:srgbClr val="0000FF"/>
              </a:solidFill>
            </a:endParaRPr>
          </a:p>
        </p:txBody>
      </p:sp>
    </p:spTree>
    <p:extLst>
      <p:ext uri="{BB962C8B-B14F-4D97-AF65-F5344CB8AC3E}">
        <p14:creationId xmlns:p14="http://schemas.microsoft.com/office/powerpoint/2010/main" val="4409689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Photo layout with bulleted text</a:t>
            </a:r>
            <a:endParaRPr lang="en-US" dirty="0"/>
          </a:p>
        </p:txBody>
      </p:sp>
      <p:sp>
        <p:nvSpPr>
          <p:cNvPr id="4" name="Text Placeholder 3"/>
          <p:cNvSpPr>
            <a:spLocks noGrp="1"/>
          </p:cNvSpPr>
          <p:nvPr>
            <p:ph type="body" sz="quarter" idx="11"/>
          </p:nvPr>
        </p:nvSpPr>
        <p:spPr>
          <a:xfrm>
            <a:off x="365759" y="2103120"/>
            <a:ext cx="5486400" cy="4001095"/>
          </a:xfrm>
        </p:spPr>
        <p:txBody>
          <a:bodyPr/>
          <a:lstStyle/>
          <a:p>
            <a:pPr lvl="0">
              <a:spcBef>
                <a:spcPts val="1200"/>
              </a:spcBef>
            </a:pPr>
            <a:r>
              <a:rPr lang="en-US" dirty="0">
                <a:gradFill>
                  <a:gsLst>
                    <a:gs pos="1250">
                      <a:srgbClr val="505050"/>
                    </a:gs>
                    <a:gs pos="100000">
                      <a:srgbClr val="505050"/>
                    </a:gs>
                  </a:gsLst>
                  <a:lin ang="5400000" scaled="0"/>
                </a:gradFill>
              </a:rPr>
              <a:t>As mentioned before, avoid slides with nothing but bullets</a:t>
            </a:r>
          </a:p>
          <a:p>
            <a:pPr lvl="0">
              <a:spcBef>
                <a:spcPts val="1200"/>
              </a:spcBef>
            </a:pPr>
            <a:r>
              <a:rPr lang="en-US" dirty="0">
                <a:gradFill>
                  <a:gsLst>
                    <a:gs pos="1250">
                      <a:srgbClr val="505050"/>
                    </a:gs>
                    <a:gs pos="100000">
                      <a:srgbClr val="505050"/>
                    </a:gs>
                  </a:gsLst>
                  <a:lin ang="5400000" scaled="0"/>
                </a:gradFill>
              </a:rPr>
              <a:t>Interspersing slides like this helps break up the monotony</a:t>
            </a:r>
          </a:p>
          <a:p>
            <a:pPr lvl="0">
              <a:spcBef>
                <a:spcPts val="1200"/>
              </a:spcBef>
            </a:pPr>
            <a:r>
              <a:rPr lang="en-US" b="1" i="1" dirty="0">
                <a:gradFill>
                  <a:gsLst>
                    <a:gs pos="1250">
                      <a:srgbClr val="505050"/>
                    </a:gs>
                    <a:gs pos="100000">
                      <a:srgbClr val="505050"/>
                    </a:gs>
                  </a:gsLst>
                  <a:lin ang="5400000" scaled="0"/>
                </a:gradFill>
              </a:rPr>
              <a:t>Image note</a:t>
            </a:r>
            <a:r>
              <a:rPr lang="en-US" dirty="0">
                <a:gradFill>
                  <a:gsLst>
                    <a:gs pos="1250">
                      <a:srgbClr val="505050"/>
                    </a:gs>
                    <a:gs pos="100000">
                      <a:srgbClr val="505050"/>
                    </a:gs>
                  </a:gsLst>
                  <a:lin ang="5400000" scaled="0"/>
                </a:gradFill>
              </a:rPr>
              <a:t> - Do not use the following:</a:t>
            </a:r>
          </a:p>
          <a:p>
            <a:pPr lvl="1">
              <a:spcBef>
                <a:spcPts val="1200"/>
              </a:spcBef>
            </a:pPr>
            <a:r>
              <a:rPr lang="en-US" dirty="0">
                <a:gradFill>
                  <a:gsLst>
                    <a:gs pos="1250">
                      <a:srgbClr val="505050"/>
                    </a:gs>
                    <a:gs pos="100000">
                      <a:srgbClr val="505050"/>
                    </a:gs>
                  </a:gsLst>
                  <a:lin ang="5400000" scaled="0"/>
                </a:gradFill>
              </a:rPr>
              <a:t>Images found on the web - we probably don't have licenses to use those</a:t>
            </a:r>
          </a:p>
          <a:p>
            <a:pPr lvl="1">
              <a:spcBef>
                <a:spcPts val="1200"/>
              </a:spcBef>
            </a:pPr>
            <a:r>
              <a:rPr lang="en-US" dirty="0">
                <a:gradFill>
                  <a:gsLst>
                    <a:gs pos="1250">
                      <a:srgbClr val="505050"/>
                    </a:gs>
                    <a:gs pos="100000">
                      <a:srgbClr val="505050"/>
                    </a:gs>
                  </a:gsLst>
                  <a:lin ang="5400000" scaled="0"/>
                </a:gradFill>
              </a:rPr>
              <a:t>Logos for non-Microsoft products, including OSS logs. Again, licensing </a:t>
            </a:r>
            <a:r>
              <a:rPr lang="en-US" dirty="0" smtClean="0">
                <a:gradFill>
                  <a:gsLst>
                    <a:gs pos="1250">
                      <a:srgbClr val="505050"/>
                    </a:gs>
                    <a:gs pos="100000">
                      <a:srgbClr val="505050"/>
                    </a:gs>
                  </a:gsLst>
                  <a:lin ang="5400000" scaled="0"/>
                </a:gradFill>
              </a:rPr>
              <a:t>issues.</a:t>
            </a:r>
          </a:p>
          <a:p>
            <a:pPr lvl="1">
              <a:spcBef>
                <a:spcPts val="1200"/>
              </a:spcBef>
            </a:pPr>
            <a:r>
              <a:rPr lang="en-US" dirty="0" smtClean="0">
                <a:gradFill>
                  <a:gsLst>
                    <a:gs pos="1250">
                      <a:srgbClr val="505050"/>
                    </a:gs>
                    <a:gs pos="100000">
                      <a:srgbClr val="505050"/>
                    </a:gs>
                  </a:gsLst>
                  <a:lin ang="5400000" scaled="0"/>
                </a:gradFill>
              </a:rPr>
              <a:t>There are images at the end of this deck that are guaranteed safe to use.</a:t>
            </a:r>
            <a:endParaRPr lang="en-US" dirty="0">
              <a:gradFill>
                <a:gsLst>
                  <a:gs pos="1250">
                    <a:srgbClr val="505050"/>
                  </a:gs>
                  <a:gs pos="100000">
                    <a:srgbClr val="505050"/>
                  </a:gs>
                </a:gsLst>
                <a:lin ang="5400000" scaled="0"/>
              </a:gradFill>
            </a:endParaRPr>
          </a:p>
        </p:txBody>
      </p:sp>
      <p:sp>
        <p:nvSpPr>
          <p:cNvPr id="6" name="Picture Placeholder 5"/>
          <p:cNvSpPr>
            <a:spLocks noGrp="1"/>
          </p:cNvSpPr>
          <p:nvPr>
            <p:ph type="pic" sz="quarter" idx="10"/>
          </p:nvPr>
        </p:nvSpPr>
        <p:spPr>
          <a:xfrm>
            <a:off x="6217920" y="0"/>
            <a:ext cx="6217920" cy="6995160"/>
          </a:xfrm>
          <a:solidFill>
            <a:srgbClr val="0072C6"/>
          </a:solidFill>
        </p:spPr>
      </p:sp>
      <p:pic>
        <p:nvPicPr>
          <p:cNvPr id="7" name="Picture 6"/>
          <p:cNvPicPr>
            <a:picLocks noChangeAspect="1"/>
          </p:cNvPicPr>
          <p:nvPr/>
        </p:nvPicPr>
        <p:blipFill>
          <a:blip r:embed="rId2"/>
          <a:stretch>
            <a:fillRect/>
          </a:stretch>
        </p:blipFill>
        <p:spPr>
          <a:xfrm>
            <a:off x="7116762" y="1287462"/>
            <a:ext cx="4420236" cy="4420236"/>
          </a:xfrm>
          <a:prstGeom prst="rect">
            <a:avLst/>
          </a:prstGeom>
        </p:spPr>
      </p:pic>
    </p:spTree>
    <p:extLst>
      <p:ext uri="{BB962C8B-B14F-4D97-AF65-F5344CB8AC3E}">
        <p14:creationId xmlns:p14="http://schemas.microsoft.com/office/powerpoint/2010/main" val="95613415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layout for list with graphics</a:t>
            </a:r>
            <a:endParaRPr lang="en-US" dirty="0"/>
          </a:p>
        </p:txBody>
      </p:sp>
      <p:sp>
        <p:nvSpPr>
          <p:cNvPr id="3" name="Text Placeholder 2"/>
          <p:cNvSpPr>
            <a:spLocks noGrp="1"/>
          </p:cNvSpPr>
          <p:nvPr>
            <p:ph type="body" sz="quarter" idx="10"/>
          </p:nvPr>
        </p:nvSpPr>
        <p:spPr/>
        <p:txBody>
          <a:bodyPr/>
          <a:lstStyle/>
          <a:p>
            <a:r>
              <a:rPr lang="en-US" dirty="0" smtClean="0"/>
              <a:t>Perfect for instructions with just a few steps</a:t>
            </a:r>
            <a:endParaRPr lang="en-US" dirty="0"/>
          </a:p>
        </p:txBody>
      </p:sp>
      <p:pic>
        <p:nvPicPr>
          <p:cNvPr id="4" name="Picture 3"/>
          <p:cNvPicPr>
            <a:picLocks noChangeAspect="1"/>
          </p:cNvPicPr>
          <p:nvPr/>
        </p:nvPicPr>
        <p:blipFill>
          <a:blip r:embed="rId2"/>
          <a:stretch>
            <a:fillRect/>
          </a:stretch>
        </p:blipFill>
        <p:spPr>
          <a:xfrm>
            <a:off x="457200" y="2468880"/>
            <a:ext cx="914400" cy="914400"/>
          </a:xfrm>
          <a:prstGeom prst="rect">
            <a:avLst/>
          </a:prstGeom>
        </p:spPr>
      </p:pic>
      <p:pic>
        <p:nvPicPr>
          <p:cNvPr id="5" name="Picture 4"/>
          <p:cNvPicPr>
            <a:picLocks noChangeAspect="1"/>
          </p:cNvPicPr>
          <p:nvPr/>
        </p:nvPicPr>
        <p:blipFill>
          <a:blip r:embed="rId3"/>
          <a:stretch>
            <a:fillRect/>
          </a:stretch>
        </p:blipFill>
        <p:spPr>
          <a:xfrm>
            <a:off x="457200" y="3840480"/>
            <a:ext cx="914400" cy="914400"/>
          </a:xfrm>
          <a:prstGeom prst="rect">
            <a:avLst/>
          </a:prstGeom>
        </p:spPr>
      </p:pic>
      <p:sp>
        <p:nvSpPr>
          <p:cNvPr id="7" name="TextBox 6"/>
          <p:cNvSpPr txBox="1"/>
          <p:nvPr/>
        </p:nvSpPr>
        <p:spPr>
          <a:xfrm>
            <a:off x="1645920" y="24688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1</a:t>
            </a:r>
            <a:r>
              <a:rPr lang="en-US" sz="1600" b="1" dirty="0">
                <a:solidFill>
                  <a:srgbClr val="0072C6"/>
                </a:solidFill>
              </a:rPr>
              <a:t>:</a:t>
            </a:r>
            <a:r>
              <a:rPr lang="en-US" sz="1600" b="1" dirty="0">
                <a:solidFill>
                  <a:schemeClr val="tx2"/>
                </a:solidFill>
              </a:rPr>
              <a:t> </a:t>
            </a:r>
            <a:r>
              <a:rPr lang="en-US" sz="1600" dirty="0" smtClean="0">
                <a:gradFill>
                  <a:gsLst>
                    <a:gs pos="2917">
                      <a:schemeClr val="tx1"/>
                    </a:gs>
                    <a:gs pos="30000">
                      <a:schemeClr val="tx1"/>
                    </a:gs>
                  </a:gsLst>
                  <a:lin ang="5400000" scaled="0"/>
                </a:gradFill>
              </a:rPr>
              <a:t>Follow image guidelines specified before. There are icons available at the end of this deck. </a:t>
            </a:r>
          </a:p>
        </p:txBody>
      </p:sp>
      <p:sp>
        <p:nvSpPr>
          <p:cNvPr id="8" name="TextBox 7"/>
          <p:cNvSpPr txBox="1"/>
          <p:nvPr/>
        </p:nvSpPr>
        <p:spPr>
          <a:xfrm>
            <a:off x="1645920" y="38404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2:</a:t>
            </a:r>
            <a:r>
              <a:rPr lang="en-US" sz="1600" b="1" dirty="0" smtClean="0">
                <a:solidFill>
                  <a:schemeClr val="tx2"/>
                </a:solidFill>
              </a:rPr>
              <a:t> </a:t>
            </a:r>
            <a:r>
              <a:rPr lang="en-US" sz="1600" dirty="0" smtClean="0">
                <a:gradFill>
                  <a:gsLst>
                    <a:gs pos="2917">
                      <a:schemeClr val="tx1"/>
                    </a:gs>
                    <a:gs pos="30000">
                      <a:schemeClr val="tx1"/>
                    </a:gs>
                  </a:gsLst>
                  <a:lin ang="5400000" scaled="0"/>
                </a:gradFill>
              </a:rPr>
              <a:t>Feel free to update all the images as needed.</a:t>
            </a:r>
          </a:p>
        </p:txBody>
      </p:sp>
      <p:sp>
        <p:nvSpPr>
          <p:cNvPr id="9" name="TextBox 8"/>
          <p:cNvSpPr txBox="1"/>
          <p:nvPr/>
        </p:nvSpPr>
        <p:spPr>
          <a:xfrm>
            <a:off x="1645920" y="5212080"/>
            <a:ext cx="4297680" cy="100584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Step 3:</a:t>
            </a:r>
            <a:r>
              <a:rPr lang="en-US" sz="1600" b="1" dirty="0" smtClean="0">
                <a:solidFill>
                  <a:schemeClr val="tx2"/>
                </a:solidFill>
              </a:rPr>
              <a:t> </a:t>
            </a:r>
            <a:r>
              <a:rPr lang="en-US" sz="1600" dirty="0" smtClean="0">
                <a:gradFill>
                  <a:gsLst>
                    <a:gs pos="2917">
                      <a:schemeClr val="tx1"/>
                    </a:gs>
                    <a:gs pos="30000">
                      <a:schemeClr val="tx1"/>
                    </a:gs>
                  </a:gsLst>
                  <a:lin ang="5400000" scaled="0"/>
                </a:gradFill>
              </a:rPr>
              <a:t>Typically follow this with a demonstration; viewers love demonstrations.</a:t>
            </a:r>
          </a:p>
        </p:txBody>
      </p:sp>
      <p:pic>
        <p:nvPicPr>
          <p:cNvPr id="11" name="Picture 10"/>
          <p:cNvPicPr>
            <a:picLocks noChangeAspect="1"/>
          </p:cNvPicPr>
          <p:nvPr/>
        </p:nvPicPr>
        <p:blipFill>
          <a:blip r:embed="rId4"/>
          <a:stretch>
            <a:fillRect/>
          </a:stretch>
        </p:blipFill>
        <p:spPr>
          <a:xfrm>
            <a:off x="457200" y="5212080"/>
            <a:ext cx="914400" cy="914400"/>
          </a:xfrm>
          <a:prstGeom prst="rect">
            <a:avLst/>
          </a:prstGeom>
        </p:spPr>
      </p:pic>
      <p:pic>
        <p:nvPicPr>
          <p:cNvPr id="14" name="Picture 13"/>
          <p:cNvPicPr>
            <a:picLocks noChangeAspect="1"/>
          </p:cNvPicPr>
          <p:nvPr/>
        </p:nvPicPr>
        <p:blipFill>
          <a:blip r:embed="rId5"/>
          <a:stretch>
            <a:fillRect/>
          </a:stretch>
        </p:blipFill>
        <p:spPr>
          <a:xfrm>
            <a:off x="7361237" y="2419509"/>
            <a:ext cx="3728162" cy="3847782"/>
          </a:xfrm>
          <a:prstGeom prst="rect">
            <a:avLst/>
          </a:prstGeom>
        </p:spPr>
      </p:pic>
    </p:spTree>
    <p:extLst>
      <p:ext uri="{BB962C8B-B14F-4D97-AF65-F5344CB8AC3E}">
        <p14:creationId xmlns:p14="http://schemas.microsoft.com/office/powerpoint/2010/main" val="40147349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grid of data points</a:t>
            </a:r>
            <a:endParaRPr lang="en-US" dirty="0"/>
          </a:p>
        </p:txBody>
      </p:sp>
      <p:sp>
        <p:nvSpPr>
          <p:cNvPr id="3" name="Text Placeholder 2"/>
          <p:cNvSpPr>
            <a:spLocks noGrp="1"/>
          </p:cNvSpPr>
          <p:nvPr>
            <p:ph type="body" sz="quarter" idx="10"/>
          </p:nvPr>
        </p:nvSpPr>
        <p:spPr/>
        <p:txBody>
          <a:bodyPr/>
          <a:lstStyle/>
          <a:p>
            <a:r>
              <a:rPr lang="en-US" dirty="0" smtClean="0"/>
              <a:t>Check out the cool tips inline!</a:t>
            </a:r>
            <a:endParaRPr lang="en-US" dirty="0"/>
          </a:p>
        </p:txBody>
      </p:sp>
      <p:sp>
        <p:nvSpPr>
          <p:cNvPr id="4" name="Rectangle 3"/>
          <p:cNvSpPr>
            <a:spLocks/>
          </p:cNvSpPr>
          <p:nvPr/>
        </p:nvSpPr>
        <p:spPr bwMode="auto">
          <a:xfrm>
            <a:off x="457200" y="2194560"/>
            <a:ext cx="1371600" cy="137160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a:spLocks/>
          </p:cNvSpPr>
          <p:nvPr/>
        </p:nvSpPr>
        <p:spPr bwMode="auto">
          <a:xfrm>
            <a:off x="457200" y="3611880"/>
            <a:ext cx="1371600"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a:spLocks/>
          </p:cNvSpPr>
          <p:nvPr/>
        </p:nvSpPr>
        <p:spPr bwMode="auto">
          <a:xfrm>
            <a:off x="457200" y="5029200"/>
            <a:ext cx="1371600" cy="137160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a:spLocks/>
          </p:cNvSpPr>
          <p:nvPr/>
        </p:nvSpPr>
        <p:spPr bwMode="auto">
          <a:xfrm>
            <a:off x="1874518" y="2194558"/>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mj-lt"/>
                <a:ea typeface="Segoe UI" pitchFamily="34" charset="0"/>
                <a:cs typeface="Segoe UI" pitchFamily="34" charset="0"/>
              </a:rPr>
              <a:t>1 Tip</a:t>
            </a:r>
          </a:p>
          <a:p>
            <a:pPr defTabSz="932472" fontAlgn="base">
              <a:lnSpc>
                <a:spcPct val="90000"/>
              </a:lnSpc>
              <a:spcBef>
                <a:spcPct val="0"/>
              </a:spcBef>
              <a:spcAft>
                <a:spcPct val="0"/>
              </a:spcAft>
            </a:pPr>
            <a:endParaRPr lang="en-US" sz="1400" dirty="0" smtClean="0">
              <a:gradFill>
                <a:gsLst>
                  <a:gs pos="0">
                    <a:srgbClr val="FFFFFF"/>
                  </a:gs>
                  <a:gs pos="100000">
                    <a:srgbClr val="FFFFFF"/>
                  </a:gs>
                </a:gsLst>
                <a:lin ang="5400000" scaled="0"/>
              </a:gradFill>
              <a:ea typeface="Segoe UI" pitchFamily="34" charset="0"/>
              <a:cs typeface="Segoe UI" pitchFamily="34" charset="0"/>
            </a:endParaRPr>
          </a:p>
          <a:p>
            <a:pPr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Avoid bullet slides and lists whenever possible. Having slides like this helps make your deck </a:t>
            </a:r>
          </a:p>
        </p:txBody>
      </p:sp>
      <p:sp>
        <p:nvSpPr>
          <p:cNvPr id="9" name="Rectangle 8"/>
          <p:cNvSpPr>
            <a:spLocks/>
          </p:cNvSpPr>
          <p:nvPr/>
        </p:nvSpPr>
        <p:spPr bwMode="auto">
          <a:xfrm>
            <a:off x="1874518" y="5029200"/>
            <a:ext cx="2788920" cy="1371600"/>
          </a:xfrm>
          <a:prstGeom prst="rect">
            <a:avLst/>
          </a:prstGeom>
          <a:solidFill>
            <a:schemeClr val="tx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47%</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a:gradFill>
                  <a:gsLst>
                    <a:gs pos="0">
                      <a:srgbClr val="FFFFFF"/>
                    </a:gs>
                    <a:gs pos="100000">
                      <a:srgbClr val="FFFFFF"/>
                    </a:gs>
                  </a:gsLst>
                  <a:lin ang="5400000" scaled="0"/>
                </a:gradFill>
                <a:ea typeface="Segoe UI" pitchFamily="34" charset="0"/>
                <a:cs typeface="Segoe UI" pitchFamily="34" charset="0"/>
              </a:rPr>
              <a:t>Lorem</a:t>
            </a:r>
            <a:r>
              <a:rPr lang="en-US" sz="1400" dirty="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a:spLocks/>
          </p:cNvSpPr>
          <p:nvPr/>
        </p:nvSpPr>
        <p:spPr bwMode="auto">
          <a:xfrm>
            <a:off x="4709156" y="2199914"/>
            <a:ext cx="2788924" cy="1371600"/>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p:cNvSpPr>
            <a:spLocks/>
          </p:cNvSpPr>
          <p:nvPr/>
        </p:nvSpPr>
        <p:spPr bwMode="auto">
          <a:xfrm>
            <a:off x="4709160" y="3611880"/>
            <a:ext cx="2788920" cy="2788920"/>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2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If you're listing lots of facts and figures, use a slide like this</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p:cNvSpPr>
            <a:spLocks/>
          </p:cNvSpPr>
          <p:nvPr/>
        </p:nvSpPr>
        <p:spPr bwMode="auto">
          <a:xfrm>
            <a:off x="7543800" y="2194560"/>
            <a:ext cx="2788920" cy="1371600"/>
          </a:xfrm>
          <a:prstGeom prst="rect">
            <a:avLst/>
          </a:prstGeom>
          <a:solidFill>
            <a:srgbClr val="3C3C3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3,000</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r>
              <a:rPr lang="en-US" sz="1400" dirty="0" err="1" smtClean="0">
                <a:gradFill>
                  <a:gsLst>
                    <a:gs pos="0">
                      <a:srgbClr val="FFFFFF"/>
                    </a:gs>
                    <a:gs pos="100000">
                      <a:srgbClr val="FFFFFF"/>
                    </a:gs>
                  </a:gsLst>
                  <a:lin ang="5400000" scaled="0"/>
                </a:gradFill>
                <a:ea typeface="Segoe UI" pitchFamily="34" charset="0"/>
                <a:cs typeface="Segoe UI" pitchFamily="34" charset="0"/>
              </a:rPr>
              <a:t>Lorem</a:t>
            </a:r>
            <a:r>
              <a:rPr lang="en-US" sz="1400" dirty="0" smtClean="0">
                <a:gradFill>
                  <a:gsLst>
                    <a:gs pos="0">
                      <a:srgbClr val="FFFFFF"/>
                    </a:gs>
                    <a:gs pos="100000">
                      <a:srgbClr val="FFFFFF"/>
                    </a:gs>
                  </a:gsLst>
                  <a:lin ang="5400000" scaled="0"/>
                </a:gradFill>
                <a:ea typeface="Segoe UI" pitchFamily="34" charset="0"/>
                <a:cs typeface="Segoe UI" pitchFamily="34" charset="0"/>
              </a:rPr>
              <a:t> </a:t>
            </a:r>
            <a:r>
              <a:rPr lang="en-US" sz="1400" dirty="0" err="1">
                <a:gradFill>
                  <a:gsLst>
                    <a:gs pos="0">
                      <a:srgbClr val="FFFFFF"/>
                    </a:gs>
                    <a:gs pos="100000">
                      <a:srgbClr val="FFFFFF"/>
                    </a:gs>
                  </a:gsLst>
                  <a:lin ang="5400000" scaled="0"/>
                </a:gradFill>
                <a:ea typeface="Segoe UI" pitchFamily="34" charset="0"/>
                <a:cs typeface="Segoe UI" pitchFamily="34" charset="0"/>
              </a:rPr>
              <a:t>ipsum</a:t>
            </a:r>
            <a:r>
              <a:rPr lang="en-US" sz="1400" dirty="0">
                <a:gradFill>
                  <a:gsLst>
                    <a:gs pos="0">
                      <a:srgbClr val="FFFFFF"/>
                    </a:gs>
                    <a:gs pos="100000">
                      <a:srgbClr val="FFFFFF"/>
                    </a:gs>
                  </a:gsLst>
                  <a:lin ang="5400000" scaled="0"/>
                </a:gradFill>
                <a:ea typeface="Segoe UI" pitchFamily="34" charset="0"/>
                <a:cs typeface="Segoe UI" pitchFamily="34" charset="0"/>
              </a:rPr>
              <a:t> dolor sit </a:t>
            </a:r>
            <a:r>
              <a:rPr lang="en-US" sz="1400" dirty="0" err="1">
                <a:gradFill>
                  <a:gsLst>
                    <a:gs pos="0">
                      <a:srgbClr val="FFFFFF"/>
                    </a:gs>
                    <a:gs pos="100000">
                      <a:srgbClr val="FFFFFF"/>
                    </a:gs>
                  </a:gsLst>
                  <a:lin ang="5400000" scaled="0"/>
                </a:gradFill>
                <a:ea typeface="Segoe UI" pitchFamily="34" charset="0"/>
                <a:cs typeface="Segoe UI" pitchFamily="34" charset="0"/>
              </a:rPr>
              <a:t>amet</a:t>
            </a:r>
            <a:endParaRPr lang="en-US" sz="2400" dirty="0" smtClean="0">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2"/>
          <a:stretch>
            <a:fillRect/>
          </a:stretch>
        </p:blipFill>
        <p:spPr>
          <a:xfrm>
            <a:off x="777240" y="5385217"/>
            <a:ext cx="731520" cy="659566"/>
          </a:xfrm>
          <a:prstGeom prst="rect">
            <a:avLst/>
          </a:prstGeom>
        </p:spPr>
      </p:pic>
      <p:sp>
        <p:nvSpPr>
          <p:cNvPr id="23" name="Rectangle 22"/>
          <p:cNvSpPr>
            <a:spLocks/>
          </p:cNvSpPr>
          <p:nvPr/>
        </p:nvSpPr>
        <p:spPr bwMode="auto">
          <a:xfrm>
            <a:off x="7543800" y="3611880"/>
            <a:ext cx="2788920" cy="2788920"/>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74320" tIns="182880" rIns="274320" bIns="182880" numCol="1" spcCol="0" rtlCol="0" fromWordArt="0" anchor="t" anchorCtr="0" forceAA="0" compatLnSpc="1">
            <a:prstTxWarp prst="textNoShape">
              <a:avLst/>
            </a:prstTxWarp>
            <a:noAutofit/>
          </a:bodyPr>
          <a:lstStyle/>
          <a:p>
            <a:pPr lvl="0" defTabSz="932472" fontAlgn="base">
              <a:lnSpc>
                <a:spcPct val="90000"/>
              </a:lnSpc>
              <a:spcBef>
                <a:spcPct val="0"/>
              </a:spcBef>
              <a:spcAft>
                <a:spcPct val="0"/>
              </a:spcAft>
            </a:pPr>
            <a:r>
              <a:rPr lang="en-US" sz="4800" dirty="0" smtClean="0">
                <a:gradFill>
                  <a:gsLst>
                    <a:gs pos="0">
                      <a:srgbClr val="FFFFFF"/>
                    </a:gs>
                    <a:gs pos="100000">
                      <a:srgbClr val="FFFFFF"/>
                    </a:gs>
                  </a:gsLst>
                  <a:lin ang="5400000" scaled="0"/>
                </a:gradFill>
                <a:latin typeface="Segoe UI Light"/>
                <a:ea typeface="Segoe UI" pitchFamily="34" charset="0"/>
                <a:cs typeface="Segoe UI" pitchFamily="34" charset="0"/>
              </a:rPr>
              <a:t>3 Tips</a:t>
            </a:r>
            <a:endParaRPr lang="en-US" sz="4800" dirty="0">
              <a:gradFill>
                <a:gsLst>
                  <a:gs pos="0">
                    <a:srgbClr val="FFFFFF"/>
                  </a:gs>
                  <a:gs pos="100000">
                    <a:srgbClr val="FFFFFF"/>
                  </a:gs>
                </a:gsLst>
                <a:lin ang="5400000" scaled="0"/>
              </a:gradFill>
              <a:latin typeface="Segoe UI Light"/>
              <a:ea typeface="Segoe UI" pitchFamily="34" charset="0"/>
              <a:cs typeface="Segoe UI" pitchFamily="34" charset="0"/>
            </a:endParaRPr>
          </a:p>
          <a:p>
            <a:pPr lvl="0" defTabSz="932472" fontAlgn="base">
              <a:lnSpc>
                <a:spcPct val="90000"/>
              </a:lnSpc>
              <a:spcBef>
                <a:spcPct val="0"/>
              </a:spcBef>
              <a:spcAft>
                <a:spcPct val="0"/>
              </a:spcAft>
            </a:pPr>
            <a:endParaRPr lang="en-US" sz="1400" dirty="0">
              <a:gradFill>
                <a:gsLst>
                  <a:gs pos="0">
                    <a:srgbClr val="FFFFFF"/>
                  </a:gs>
                  <a:gs pos="100000">
                    <a:srgbClr val="FFFFFF"/>
                  </a:gs>
                </a:gsLst>
                <a:lin ang="5400000" scaled="0"/>
              </a:gradFill>
              <a:ea typeface="Segoe UI" pitchFamily="34" charset="0"/>
              <a:cs typeface="Segoe UI" pitchFamily="34" charset="0"/>
            </a:endParaRPr>
          </a:p>
          <a:p>
            <a:pPr lvl="0" defTabSz="932472" fontAlgn="base">
              <a:lnSpc>
                <a:spcPct val="90000"/>
              </a:lnSpc>
              <a:spcBef>
                <a:spcPct val="0"/>
              </a:spcBef>
              <a:spcAft>
                <a:spcPct val="0"/>
              </a:spcAft>
            </a:pPr>
            <a:r>
              <a:rPr lang="en-US" sz="1400" dirty="0" smtClean="0">
                <a:gradFill>
                  <a:gsLst>
                    <a:gs pos="0">
                      <a:srgbClr val="FFFFFF"/>
                    </a:gs>
                    <a:gs pos="100000">
                      <a:srgbClr val="FFFFFF"/>
                    </a:gs>
                  </a:gsLst>
                  <a:lin ang="5400000" scaled="0"/>
                </a:gradFill>
                <a:ea typeface="Segoe UI" pitchFamily="34" charset="0"/>
                <a:cs typeface="Segoe UI" pitchFamily="34" charset="0"/>
              </a:rPr>
              <a:t>Feel free to use updated icons. </a:t>
            </a:r>
            <a:r>
              <a:rPr lang="en-US" sz="1400" b="1" dirty="0" smtClean="0">
                <a:gradFill>
                  <a:gsLst>
                    <a:gs pos="0">
                      <a:srgbClr val="FFFFFF"/>
                    </a:gs>
                    <a:gs pos="100000">
                      <a:srgbClr val="FFFFFF"/>
                    </a:gs>
                  </a:gsLst>
                  <a:lin ang="5400000" scaled="0"/>
                </a:gradFill>
                <a:ea typeface="Segoe UI" pitchFamily="34" charset="0"/>
                <a:cs typeface="Segoe UI" pitchFamily="34" charset="0"/>
              </a:rPr>
              <a:t>DO NOT</a:t>
            </a:r>
            <a:r>
              <a:rPr lang="en-US" sz="1400" dirty="0" smtClean="0">
                <a:gradFill>
                  <a:gsLst>
                    <a:gs pos="0">
                      <a:srgbClr val="FFFFFF"/>
                    </a:gs>
                    <a:gs pos="100000">
                      <a:srgbClr val="FFFFFF"/>
                    </a:gs>
                  </a:gsLst>
                  <a:lin ang="5400000" scaled="0"/>
                </a:gradFill>
                <a:ea typeface="Segoe UI" pitchFamily="34" charset="0"/>
                <a:cs typeface="Segoe UI" pitchFamily="34" charset="0"/>
              </a:rPr>
              <a:t> use images found on the web, as we may not have license to display those images. There are images at the end of this deck that are guaranteed safe to use.</a:t>
            </a:r>
            <a:endParaRPr lang="en-US" sz="1400" dirty="0">
              <a:gradFill>
                <a:gsLst>
                  <a:gs pos="0">
                    <a:srgbClr val="FFFFFF"/>
                  </a:gs>
                  <a:gs pos="100000">
                    <a:srgbClr val="FFFFFF"/>
                  </a:gs>
                </a:gsLst>
                <a:lin ang="5400000" scaled="0"/>
              </a:gradFill>
              <a:ea typeface="Segoe UI" pitchFamily="34" charset="0"/>
              <a:cs typeface="Segoe UI" pitchFamily="34" charset="0"/>
            </a:endParaRPr>
          </a:p>
        </p:txBody>
      </p:sp>
      <p:pic>
        <p:nvPicPr>
          <p:cNvPr id="25" name="Picture 24"/>
          <p:cNvPicPr>
            <a:picLocks noChangeAspect="1"/>
          </p:cNvPicPr>
          <p:nvPr/>
        </p:nvPicPr>
        <p:blipFill>
          <a:blip r:embed="rId3"/>
          <a:stretch>
            <a:fillRect/>
          </a:stretch>
        </p:blipFill>
        <p:spPr>
          <a:xfrm>
            <a:off x="654802" y="2560320"/>
            <a:ext cx="976393" cy="640080"/>
          </a:xfrm>
          <a:prstGeom prst="rect">
            <a:avLst/>
          </a:prstGeom>
        </p:spPr>
      </p:pic>
    </p:spTree>
    <p:extLst>
      <p:ext uri="{BB962C8B-B14F-4D97-AF65-F5344CB8AC3E}">
        <p14:creationId xmlns:p14="http://schemas.microsoft.com/office/powerpoint/2010/main" val="194248169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731520"/>
            <a:ext cx="7772400" cy="3139321"/>
          </a:xfrm>
        </p:spPr>
        <p:txBody>
          <a:bodyPr/>
          <a:lstStyle/>
          <a:p>
            <a:r>
              <a:rPr lang="en-US" dirty="0" smtClean="0"/>
              <a:t>“This slide can be used to dress up a pull quote or key statistic. Text should be styled as 28pt Segoe UI Light. Reference should be styled as 24pt Segoe UI Regular. Text must be left as black to align to Microsoft’s accessibility standards.”</a:t>
            </a:r>
            <a:br>
              <a:rPr lang="en-US" dirty="0" smtClean="0"/>
            </a:br>
            <a:r>
              <a:rPr lang="en-US" dirty="0"/>
              <a:t/>
            </a:r>
            <a:br>
              <a:rPr lang="en-US" dirty="0"/>
            </a:br>
            <a:r>
              <a:rPr lang="en-US" sz="2400" dirty="0" err="1" smtClean="0">
                <a:latin typeface="+mn-lt"/>
              </a:rPr>
              <a:t>Firstname</a:t>
            </a:r>
            <a:r>
              <a:rPr lang="en-US" sz="2400" dirty="0" smtClean="0">
                <a:latin typeface="+mn-lt"/>
              </a:rPr>
              <a:t> </a:t>
            </a:r>
            <a:r>
              <a:rPr lang="en-US" sz="2400" dirty="0" err="1" smtClean="0">
                <a:latin typeface="+mn-lt"/>
              </a:rPr>
              <a:t>Lastname</a:t>
            </a:r>
            <a:endParaRPr lang="en-US" sz="2400" dirty="0">
              <a:latin typeface="+mn-lt"/>
            </a:endParaRPr>
          </a:p>
        </p:txBody>
      </p:sp>
    </p:spTree>
    <p:extLst>
      <p:ext uri="{BB962C8B-B14F-4D97-AF65-F5344CB8AC3E}">
        <p14:creationId xmlns:p14="http://schemas.microsoft.com/office/powerpoint/2010/main" val="70718468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7680" y="731520"/>
            <a:ext cx="7772400" cy="3139321"/>
          </a:xfrm>
        </p:spPr>
        <p:txBody>
          <a:bodyPr/>
          <a:lstStyle/>
          <a:p>
            <a:r>
              <a:rPr lang="en-US" dirty="0">
                <a:solidFill>
                  <a:srgbClr val="505050">
                    <a:lumMod val="50000"/>
                  </a:srgbClr>
                </a:solidFill>
              </a:rPr>
              <a:t>“This slide can be used to dress up a pull quote or key statistic. Text should be styled as 28pt Segoe UI Light. Reference should be styled as 24pt Segoe UI Regular. Text must be left as black to align to Microsoft’s accessibility standards.”</a:t>
            </a:r>
            <a:br>
              <a:rPr lang="en-US" dirty="0">
                <a:solidFill>
                  <a:srgbClr val="505050">
                    <a:lumMod val="50000"/>
                  </a:srgbClr>
                </a:solidFill>
              </a:rPr>
            </a:br>
            <a:r>
              <a:rPr lang="en-US" dirty="0">
                <a:solidFill>
                  <a:srgbClr val="505050">
                    <a:lumMod val="50000"/>
                  </a:srgbClr>
                </a:solidFill>
              </a:rPr>
              <a:t/>
            </a:r>
            <a:br>
              <a:rPr lang="en-US" dirty="0">
                <a:solidFill>
                  <a:srgbClr val="505050">
                    <a:lumMod val="50000"/>
                  </a:srgbClr>
                </a:solidFill>
              </a:rPr>
            </a:br>
            <a:r>
              <a:rPr lang="en-US" sz="2400" dirty="0" err="1">
                <a:solidFill>
                  <a:srgbClr val="505050">
                    <a:lumMod val="50000"/>
                  </a:srgbClr>
                </a:solidFill>
                <a:latin typeface="Segoe UI"/>
              </a:rPr>
              <a:t>Firstname</a:t>
            </a:r>
            <a:r>
              <a:rPr lang="en-US" sz="2400" dirty="0">
                <a:solidFill>
                  <a:srgbClr val="505050">
                    <a:lumMod val="50000"/>
                  </a:srgbClr>
                </a:solidFill>
                <a:latin typeface="Segoe UI"/>
              </a:rPr>
              <a:t> </a:t>
            </a:r>
            <a:r>
              <a:rPr lang="en-US" sz="2400" dirty="0" err="1">
                <a:solidFill>
                  <a:srgbClr val="505050">
                    <a:lumMod val="50000"/>
                  </a:srgbClr>
                </a:solidFill>
                <a:latin typeface="Segoe UI"/>
              </a:rPr>
              <a:t>Lastname</a:t>
            </a:r>
            <a:endParaRPr lang="en-US" dirty="0"/>
          </a:p>
        </p:txBody>
      </p:sp>
    </p:spTree>
    <p:extLst>
      <p:ext uri="{BB962C8B-B14F-4D97-AF65-F5344CB8AC3E}">
        <p14:creationId xmlns:p14="http://schemas.microsoft.com/office/powerpoint/2010/main" val="776532036"/>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 name</a:t>
            </a:r>
            <a:endParaRPr lang="en-US" dirty="0"/>
          </a:p>
        </p:txBody>
      </p:sp>
      <p:sp>
        <p:nvSpPr>
          <p:cNvPr id="8"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smtClean="0"/>
              <a:t>Short description of demo</a:t>
            </a:r>
          </a:p>
        </p:txBody>
      </p:sp>
    </p:spTree>
    <p:extLst>
      <p:ext uri="{BB962C8B-B14F-4D97-AF65-F5344CB8AC3E}">
        <p14:creationId xmlns:p14="http://schemas.microsoft.com/office/powerpoint/2010/main" val="2145397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Software code slide</a:t>
            </a:r>
            <a:endParaRPr lang="en-US" dirty="0"/>
          </a:p>
        </p:txBody>
      </p:sp>
      <p:sp>
        <p:nvSpPr>
          <p:cNvPr id="5" name="Text Placeholder 4"/>
          <p:cNvSpPr>
            <a:spLocks noGrp="1"/>
          </p:cNvSpPr>
          <p:nvPr>
            <p:ph type="body" sz="quarter" idx="10"/>
          </p:nvPr>
        </p:nvSpPr>
        <p:spPr>
          <a:xfrm>
            <a:off x="365760" y="1371600"/>
            <a:ext cx="11704320" cy="5696944"/>
          </a:xfrm>
        </p:spPr>
        <p:txBody>
          <a:bodyPr/>
          <a:lstStyle/>
          <a:p>
            <a:r>
              <a:rPr lang="en-US" dirty="0" smtClean="0"/>
              <a:t>This slide layout uses Consolas</a:t>
            </a:r>
          </a:p>
          <a:p>
            <a:r>
              <a:rPr lang="en-US" b="1" dirty="0" smtClean="0"/>
              <a:t>Tips:</a:t>
            </a:r>
          </a:p>
          <a:p>
            <a:r>
              <a:rPr lang="en-US" dirty="0" smtClean="0"/>
              <a:t>Copy and paste from Visual Studio, keeping formatting, to include color coding</a:t>
            </a:r>
          </a:p>
          <a:p>
            <a:endParaRPr lang="en-US" dirty="0" smtClean="0"/>
          </a:p>
          <a:p>
            <a:r>
              <a:rPr lang="en-US" dirty="0" smtClean="0"/>
              <a:t>To disable reformatting of quotes - " and '</a:t>
            </a:r>
          </a:p>
          <a:p>
            <a:pPr lvl="1"/>
            <a:r>
              <a:rPr lang="en-US" dirty="0" smtClean="0"/>
              <a:t>In PowerPoint, click </a:t>
            </a:r>
            <a:r>
              <a:rPr lang="en-US" b="1" dirty="0" smtClean="0"/>
              <a:t>File</a:t>
            </a:r>
            <a:r>
              <a:rPr lang="en-US" dirty="0" smtClean="0"/>
              <a:t> &gt; </a:t>
            </a:r>
            <a:r>
              <a:rPr lang="en-US" b="1" dirty="0" smtClean="0"/>
              <a:t>Options</a:t>
            </a:r>
          </a:p>
          <a:p>
            <a:pPr lvl="1"/>
            <a:r>
              <a:rPr lang="en-US" dirty="0" smtClean="0"/>
              <a:t>Choose </a:t>
            </a:r>
            <a:r>
              <a:rPr lang="en-US" b="1" dirty="0" smtClean="0"/>
              <a:t>Proofing</a:t>
            </a:r>
            <a:r>
              <a:rPr lang="en-US" dirty="0" smtClean="0"/>
              <a:t> &gt; </a:t>
            </a:r>
            <a:r>
              <a:rPr lang="en-US" b="1" dirty="0" smtClean="0"/>
              <a:t>Autocorrect Options</a:t>
            </a:r>
          </a:p>
          <a:p>
            <a:pPr lvl="1"/>
            <a:r>
              <a:rPr lang="en-US" dirty="0" smtClean="0"/>
              <a:t>Remove the check from </a:t>
            </a:r>
            <a:r>
              <a:rPr lang="en-US" b="1" dirty="0" smtClean="0"/>
              <a:t>"Straight quotes" with "Smart quotes"</a:t>
            </a:r>
          </a:p>
          <a:p>
            <a:endParaRPr lang="en-US" b="1" dirty="0"/>
          </a:p>
          <a:p>
            <a:r>
              <a:rPr lang="en-US" dirty="0" smtClean="0"/>
              <a:t>Consider using </a:t>
            </a:r>
            <a:r>
              <a:rPr lang="en-US" b="1" dirty="0" smtClean="0"/>
              <a:t>Code Presenter Pro</a:t>
            </a:r>
            <a:r>
              <a:rPr lang="en-US" dirty="0" smtClean="0"/>
              <a:t> from the Office Store</a:t>
            </a:r>
          </a:p>
        </p:txBody>
      </p:sp>
    </p:spTree>
    <p:extLst>
      <p:ext uri="{BB962C8B-B14F-4D97-AF65-F5344CB8AC3E}">
        <p14:creationId xmlns:p14="http://schemas.microsoft.com/office/powerpoint/2010/main" val="297627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pie chart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4" name="Chart 3"/>
          <p:cNvGraphicFramePr>
            <a:graphicFrameLocks noChangeAspect="1"/>
          </p:cNvGraphicFramePr>
          <p:nvPr>
            <p:extLst>
              <p:ext uri="{D42A27DB-BD31-4B8C-83A1-F6EECF244321}">
                <p14:modId xmlns:p14="http://schemas.microsoft.com/office/powerpoint/2010/main" val="2418502414"/>
              </p:ext>
            </p:extLst>
          </p:nvPr>
        </p:nvGraphicFramePr>
        <p:xfrm>
          <a:off x="365760" y="2560320"/>
          <a:ext cx="27432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p:cNvGraphicFramePr>
            <a:graphicFrameLocks noChangeAspect="1"/>
          </p:cNvGraphicFramePr>
          <p:nvPr>
            <p:extLst>
              <p:ext uri="{D42A27DB-BD31-4B8C-83A1-F6EECF244321}">
                <p14:modId xmlns:p14="http://schemas.microsoft.com/office/powerpoint/2010/main" val="2841811623"/>
              </p:ext>
            </p:extLst>
          </p:nvPr>
        </p:nvGraphicFramePr>
        <p:xfrm>
          <a:off x="3352800" y="2560320"/>
          <a:ext cx="27432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noChangeAspect="1"/>
          </p:cNvGraphicFramePr>
          <p:nvPr>
            <p:extLst>
              <p:ext uri="{D42A27DB-BD31-4B8C-83A1-F6EECF244321}">
                <p14:modId xmlns:p14="http://schemas.microsoft.com/office/powerpoint/2010/main" val="4204557866"/>
              </p:ext>
            </p:extLst>
          </p:nvPr>
        </p:nvGraphicFramePr>
        <p:xfrm>
          <a:off x="6339840" y="2560320"/>
          <a:ext cx="2743200"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p:cNvGraphicFramePr>
            <a:graphicFrameLocks noChangeAspect="1"/>
          </p:cNvGraphicFramePr>
          <p:nvPr>
            <p:extLst>
              <p:ext uri="{D42A27DB-BD31-4B8C-83A1-F6EECF244321}">
                <p14:modId xmlns:p14="http://schemas.microsoft.com/office/powerpoint/2010/main" val="3744759974"/>
              </p:ext>
            </p:extLst>
          </p:nvPr>
        </p:nvGraphicFramePr>
        <p:xfrm>
          <a:off x="9326880" y="2560320"/>
          <a:ext cx="27432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8" name="TextBox 7"/>
          <p:cNvSpPr txBox="1"/>
          <p:nvPr/>
        </p:nvSpPr>
        <p:spPr>
          <a:xfrm>
            <a:off x="36576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one. Font size 18 pt.</a:t>
            </a:r>
          </a:p>
        </p:txBody>
      </p:sp>
      <p:sp>
        <p:nvSpPr>
          <p:cNvPr id="9" name="TextBox 8"/>
          <p:cNvSpPr txBox="1"/>
          <p:nvPr/>
        </p:nvSpPr>
        <p:spPr>
          <a:xfrm>
            <a:off x="932688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four. Font size 18 pt.</a:t>
            </a:r>
          </a:p>
        </p:txBody>
      </p:sp>
      <p:sp>
        <p:nvSpPr>
          <p:cNvPr id="10" name="TextBox 9"/>
          <p:cNvSpPr txBox="1"/>
          <p:nvPr/>
        </p:nvSpPr>
        <p:spPr>
          <a:xfrm>
            <a:off x="335280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two. Font size 18 pt.</a:t>
            </a:r>
          </a:p>
        </p:txBody>
      </p:sp>
      <p:sp>
        <p:nvSpPr>
          <p:cNvPr id="11" name="TextBox 10"/>
          <p:cNvSpPr txBox="1"/>
          <p:nvPr/>
        </p:nvSpPr>
        <p:spPr>
          <a:xfrm>
            <a:off x="6339840" y="5669280"/>
            <a:ext cx="2743200" cy="914400"/>
          </a:xfrm>
          <a:prstGeom prst="rect">
            <a:avLst/>
          </a:prstGeom>
          <a:noFill/>
        </p:spPr>
        <p:txBody>
          <a:bodyPr wrap="square" lIns="91440" tIns="91440" rIns="91440" bIns="91440" rtlCol="0">
            <a:noAutofit/>
          </a:bodyPr>
          <a:lstStyle/>
          <a:p>
            <a:pPr>
              <a:spcAft>
                <a:spcPts val="600"/>
              </a:spcAft>
            </a:pPr>
            <a:r>
              <a:rPr lang="en-US" dirty="0" smtClean="0">
                <a:gradFill>
                  <a:gsLst>
                    <a:gs pos="2917">
                      <a:schemeClr val="tx1"/>
                    </a:gs>
                    <a:gs pos="30000">
                      <a:schemeClr val="tx1"/>
                    </a:gs>
                  </a:gsLst>
                  <a:lin ang="5400000" scaled="0"/>
                </a:gradFill>
              </a:rPr>
              <a:t>Description of stat three. Font size 18 pt.</a:t>
            </a:r>
          </a:p>
        </p:txBody>
      </p:sp>
      <p:cxnSp>
        <p:nvCxnSpPr>
          <p:cNvPr id="13" name="Straight Connector 12"/>
          <p:cNvCxnSpPr/>
          <p:nvPr/>
        </p:nvCxnSpPr>
        <p:spPr>
          <a:xfrm>
            <a:off x="45720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44424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43128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18320" y="5577840"/>
            <a:ext cx="2560320" cy="0"/>
          </a:xfrm>
          <a:prstGeom prst="line">
            <a:avLst/>
          </a:prstGeom>
          <a:ln w="31750">
            <a:solidFill>
              <a:srgbClr val="0072C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05156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
        <p:nvSpPr>
          <p:cNvPr id="18" name="TextBox 17"/>
          <p:cNvSpPr txBox="1"/>
          <p:nvPr/>
        </p:nvSpPr>
        <p:spPr>
          <a:xfrm>
            <a:off x="403860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44%</a:t>
            </a:r>
          </a:p>
        </p:txBody>
      </p:sp>
      <p:sp>
        <p:nvSpPr>
          <p:cNvPr id="19" name="TextBox 18"/>
          <p:cNvSpPr txBox="1"/>
          <p:nvPr/>
        </p:nvSpPr>
        <p:spPr>
          <a:xfrm>
            <a:off x="702564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33%</a:t>
            </a:r>
          </a:p>
        </p:txBody>
      </p:sp>
      <p:sp>
        <p:nvSpPr>
          <p:cNvPr id="20" name="TextBox 19"/>
          <p:cNvSpPr txBox="1"/>
          <p:nvPr/>
        </p:nvSpPr>
        <p:spPr>
          <a:xfrm>
            <a:off x="10012680" y="3246120"/>
            <a:ext cx="1371600" cy="1371600"/>
          </a:xfrm>
          <a:prstGeom prst="rect">
            <a:avLst/>
          </a:prstGeom>
          <a:noFill/>
        </p:spPr>
        <p:txBody>
          <a:bodyPr wrap="square" lIns="0" tIns="0" rIns="0" bIns="0" rtlCol="0" anchor="ctr">
            <a:noAutofit/>
          </a:bodyPr>
          <a:lstStyle/>
          <a:p>
            <a:pPr algn="ctr">
              <a:spcAft>
                <a:spcPts val="600"/>
              </a:spcAft>
            </a:pPr>
            <a:r>
              <a:rPr lang="en-US" sz="4000" dirty="0" smtClean="0">
                <a:solidFill>
                  <a:srgbClr val="0078D7"/>
                </a:solidFill>
                <a:latin typeface="+mj-lt"/>
              </a:rPr>
              <a:t>26%</a:t>
            </a:r>
          </a:p>
        </p:txBody>
      </p:sp>
    </p:spTree>
    <p:extLst>
      <p:ext uri="{BB962C8B-B14F-4D97-AF65-F5344CB8AC3E}">
        <p14:creationId xmlns:p14="http://schemas.microsoft.com/office/powerpoint/2010/main" val="7801249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Layout with editable bar chart graphic</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graphicFrame>
        <p:nvGraphicFramePr>
          <p:cNvPr id="12" name="Chart 11"/>
          <p:cNvGraphicFramePr/>
          <p:nvPr>
            <p:extLst>
              <p:ext uri="{D42A27DB-BD31-4B8C-83A1-F6EECF244321}">
                <p14:modId xmlns:p14="http://schemas.microsoft.com/office/powerpoint/2010/main" val="313823293"/>
              </p:ext>
            </p:extLst>
          </p:nvPr>
        </p:nvGraphicFramePr>
        <p:xfrm>
          <a:off x="4937760" y="1645920"/>
          <a:ext cx="8293608" cy="5527322"/>
        </p:xfrm>
        <a:graphic>
          <a:graphicData uri="http://schemas.openxmlformats.org/drawingml/2006/chart">
            <c:chart xmlns:c="http://schemas.openxmlformats.org/drawingml/2006/chart" xmlns:r="http://schemas.openxmlformats.org/officeDocument/2006/relationships" r:id="rId2"/>
          </a:graphicData>
        </a:graphic>
      </p:graphicFrame>
      <p:sp>
        <p:nvSpPr>
          <p:cNvPr id="24" name="TextBox 23"/>
          <p:cNvSpPr txBox="1"/>
          <p:nvPr/>
        </p:nvSpPr>
        <p:spPr>
          <a:xfrm>
            <a:off x="365760" y="2377440"/>
            <a:ext cx="5029200" cy="2031325"/>
          </a:xfrm>
          <a:prstGeom prst="rect">
            <a:avLst/>
          </a:prstGeom>
          <a:noFill/>
        </p:spPr>
        <p:txBody>
          <a:bodyPr wrap="square" lIns="91440" tIns="91440" rIns="91440" bIns="91440" rtlCol="0">
            <a:spAutoFit/>
          </a:bodyPr>
          <a:lstStyle/>
          <a:p>
            <a:pPr marL="0" lvl="1">
              <a:spcBef>
                <a:spcPts val="600"/>
              </a:spcBef>
              <a:buSzPct val="90000"/>
            </a:pPr>
            <a:r>
              <a:rPr lang="en-US" sz="2000" dirty="0" err="1">
                <a:gradFill>
                  <a:gsLst>
                    <a:gs pos="1250">
                      <a:srgbClr val="505050"/>
                    </a:gs>
                    <a:gs pos="100000">
                      <a:srgbClr val="505050"/>
                    </a:gs>
                  </a:gsLst>
                  <a:lin ang="5400000" scaled="0"/>
                </a:gradFill>
              </a:rPr>
              <a:t>Lorem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ipsum</a:t>
            </a:r>
            <a:r>
              <a:rPr lang="en-US" sz="2000" dirty="0">
                <a:gradFill>
                  <a:gsLst>
                    <a:gs pos="1250">
                      <a:srgbClr val="505050"/>
                    </a:gs>
                    <a:gs pos="100000">
                      <a:srgbClr val="505050"/>
                    </a:gs>
                  </a:gsLst>
                  <a:lin ang="5400000" scaled="0"/>
                </a:gradFill>
              </a:rPr>
              <a:t> dolor sit </a:t>
            </a:r>
            <a:r>
              <a:rPr lang="en-US" sz="2000" dirty="0" err="1">
                <a:gradFill>
                  <a:gsLst>
                    <a:gs pos="1250">
                      <a:srgbClr val="505050"/>
                    </a:gs>
                    <a:gs pos="100000">
                      <a:srgbClr val="505050"/>
                    </a:gs>
                  </a:gsLst>
                  <a:lin ang="5400000" scaled="0"/>
                </a:gradFill>
              </a:rPr>
              <a:t>amet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consectetur</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adipiscing</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elit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Suspendisse</a:t>
            </a:r>
            <a:r>
              <a:rPr lang="en-US" sz="2000" dirty="0">
                <a:gradFill>
                  <a:gsLst>
                    <a:gs pos="1250">
                      <a:srgbClr val="505050"/>
                    </a:gs>
                    <a:gs pos="100000">
                      <a:srgbClr val="505050"/>
                    </a:gs>
                  </a:gsLst>
                  <a:lin ang="5400000" scaled="0"/>
                </a:gradFill>
              </a:rPr>
              <a:t> non ante lacus. </a:t>
            </a:r>
            <a:r>
              <a:rPr lang="en-US" sz="2000" dirty="0" err="1">
                <a:gradFill>
                  <a:gsLst>
                    <a:gs pos="1250">
                      <a:srgbClr val="505050"/>
                    </a:gs>
                    <a:gs pos="100000">
                      <a:srgbClr val="505050"/>
                    </a:gs>
                  </a:gsLst>
                  <a:lin ang="5400000" scaled="0"/>
                </a:gradFill>
              </a:rPr>
              <a:t>Proin</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imperdiet</a:t>
            </a:r>
            <a:r>
              <a:rPr lang="en-US" sz="2000" dirty="0">
                <a:gradFill>
                  <a:gsLst>
                    <a:gs pos="1250">
                      <a:srgbClr val="505050"/>
                    </a:gs>
                    <a:gs pos="100000">
                      <a:srgbClr val="505050"/>
                    </a:gs>
                  </a:gsLst>
                  <a:lin ang="5400000" scaled="0"/>
                </a:gradFill>
              </a:rPr>
              <a:t> non </a:t>
            </a:r>
            <a:r>
              <a:rPr lang="en-US" sz="2000" dirty="0" err="1">
                <a:gradFill>
                  <a:gsLst>
                    <a:gs pos="1250">
                      <a:srgbClr val="505050"/>
                    </a:gs>
                    <a:gs pos="100000">
                      <a:srgbClr val="505050"/>
                    </a:gs>
                  </a:gsLst>
                  <a:lin ang="5400000" scaled="0"/>
                </a:gradFill>
              </a:rPr>
              <a:t>orci</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ultrices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Aliquam</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erat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volutpat</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Quisque</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egestas</a:t>
            </a:r>
            <a:r>
              <a:rPr lang="en-US" sz="2000" dirty="0">
                <a:gradFill>
                  <a:gsLst>
                    <a:gs pos="1250">
                      <a:srgbClr val="505050"/>
                    </a:gs>
                    <a:gs pos="100000">
                      <a:srgbClr val="505050"/>
                    </a:gs>
                  </a:gsLst>
                  <a:lin ang="5400000" scaled="0"/>
                </a:gradFill>
              </a:rPr>
              <a:t> nisi </a:t>
            </a:r>
            <a:r>
              <a:rPr lang="en-US" sz="2000" dirty="0" err="1">
                <a:gradFill>
                  <a:gsLst>
                    <a:gs pos="1250">
                      <a:srgbClr val="505050"/>
                    </a:gs>
                    <a:gs pos="100000">
                      <a:srgbClr val="505050"/>
                    </a:gs>
                  </a:gsLst>
                  <a:lin ang="5400000" scaled="0"/>
                </a:gradFill>
              </a:rPr>
              <a:t>nisl</a:t>
            </a:r>
            <a:r>
              <a:rPr lang="en-US" sz="2000" dirty="0">
                <a:gradFill>
                  <a:gsLst>
                    <a:gs pos="1250">
                      <a:srgbClr val="505050"/>
                    </a:gs>
                    <a:gs pos="100000">
                      <a:srgbClr val="505050"/>
                    </a:gs>
                  </a:gsLst>
                  <a:lin ang="5400000" scaled="0"/>
                </a:gradFill>
              </a:rPr>
              <a:t>, at </a:t>
            </a:r>
            <a:r>
              <a:rPr lang="en-US" sz="2000" dirty="0" err="1">
                <a:gradFill>
                  <a:gsLst>
                    <a:gs pos="1250">
                      <a:srgbClr val="505050"/>
                    </a:gs>
                    <a:gs pos="100000">
                      <a:srgbClr val="505050"/>
                    </a:gs>
                  </a:gsLst>
                  <a:lin ang="5400000" scaled="0"/>
                </a:gradFill>
              </a:rPr>
              <a:t>mattis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massa</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sagittis</a:t>
            </a:r>
            <a:r>
              <a:rPr lang="en-US" sz="2000" dirty="0">
                <a:gradFill>
                  <a:gsLst>
                    <a:gs pos="1250">
                      <a:srgbClr val="505050"/>
                    </a:gs>
                    <a:gs pos="100000">
                      <a:srgbClr val="505050"/>
                    </a:gs>
                  </a:gsLst>
                  <a:lin ang="5400000" scaled="0"/>
                </a:gradFill>
              </a:rPr>
              <a:t> </a:t>
            </a:r>
            <a:r>
              <a:rPr lang="en-US" sz="2000" dirty="0" err="1">
                <a:gradFill>
                  <a:gsLst>
                    <a:gs pos="1250">
                      <a:srgbClr val="505050"/>
                    </a:gs>
                    <a:gs pos="100000">
                      <a:srgbClr val="505050"/>
                    </a:gs>
                  </a:gsLst>
                  <a:lin ang="5400000" scaled="0"/>
                </a:gradFill>
              </a:rPr>
              <a:t>eget</a:t>
            </a:r>
            <a:r>
              <a:rPr lang="en-US" sz="2000" dirty="0">
                <a:gradFill>
                  <a:gsLst>
                    <a:gs pos="1250">
                      <a:srgbClr val="505050"/>
                    </a:gs>
                    <a:gs pos="100000">
                      <a:srgbClr val="505050"/>
                    </a:gs>
                  </a:gsLst>
                  <a:lin ang="5400000" scaled="0"/>
                </a:gradFill>
              </a:rPr>
              <a:t>.</a:t>
            </a:r>
          </a:p>
        </p:txBody>
      </p:sp>
    </p:spTree>
    <p:extLst>
      <p:ext uri="{BB962C8B-B14F-4D97-AF65-F5344CB8AC3E}">
        <p14:creationId xmlns:p14="http://schemas.microsoft.com/office/powerpoint/2010/main" val="4199148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7"/>
          </p:nvPr>
        </p:nvSpPr>
        <p:spPr/>
        <p:txBody>
          <a:bodyPr/>
          <a:lstStyle/>
          <a:p>
            <a:r>
              <a:rPr lang="en-US" smtClean="0"/>
              <a:t>Text goes</a:t>
            </a:r>
            <a:br>
              <a:rPr lang="en-US" smtClean="0"/>
            </a:br>
            <a:r>
              <a:rPr lang="en-US" smtClean="0"/>
              <a:t>here</a:t>
            </a:r>
            <a:endParaRPr lang="en-US" dirty="0"/>
          </a:p>
        </p:txBody>
      </p:sp>
      <p:sp>
        <p:nvSpPr>
          <p:cNvPr id="3" name="Text Placeholder 2"/>
          <p:cNvSpPr>
            <a:spLocks noGrp="1"/>
          </p:cNvSpPr>
          <p:nvPr>
            <p:ph type="body" sz="quarter" idx="18"/>
          </p:nvPr>
        </p:nvSpPr>
        <p:spPr/>
        <p:txBody>
          <a:bodyPr/>
          <a:lstStyle/>
          <a:p>
            <a:r>
              <a:rPr lang="en-US" smtClean="0"/>
              <a:t>Text goes</a:t>
            </a:r>
            <a:br>
              <a:rPr lang="en-US" smtClean="0"/>
            </a:br>
            <a:r>
              <a:rPr lang="en-US" smtClean="0"/>
              <a:t>here</a:t>
            </a:r>
            <a:endParaRPr lang="en-US" dirty="0"/>
          </a:p>
        </p:txBody>
      </p:sp>
      <p:sp>
        <p:nvSpPr>
          <p:cNvPr id="4" name="Text Placeholder 3"/>
          <p:cNvSpPr>
            <a:spLocks noGrp="1"/>
          </p:cNvSpPr>
          <p:nvPr>
            <p:ph type="body" sz="quarter" idx="19"/>
          </p:nvPr>
        </p:nvSpPr>
        <p:spPr/>
        <p:txBody>
          <a:bodyPr/>
          <a:lstStyle/>
          <a:p>
            <a:r>
              <a:rPr lang="en-US" smtClean="0"/>
              <a:t>Text goes</a:t>
            </a:r>
            <a:br>
              <a:rPr lang="en-US" smtClean="0"/>
            </a:br>
            <a:r>
              <a:rPr lang="en-US" smtClean="0"/>
              <a:t>here</a:t>
            </a:r>
            <a:endParaRPr lang="en-US" dirty="0"/>
          </a:p>
        </p:txBody>
      </p:sp>
      <p:sp>
        <p:nvSpPr>
          <p:cNvPr id="5" name="Title 4"/>
          <p:cNvSpPr>
            <a:spLocks noGrp="1"/>
          </p:cNvSpPr>
          <p:nvPr>
            <p:ph type="title"/>
          </p:nvPr>
        </p:nvSpPr>
        <p:spPr/>
        <p:txBody>
          <a:bodyPr/>
          <a:lstStyle/>
          <a:p>
            <a:r>
              <a:rPr lang="en-US" smtClean="0"/>
              <a:t>Text layout for with content boxes</a:t>
            </a:r>
            <a:endParaRPr lang="en-US" dirty="0"/>
          </a:p>
        </p:txBody>
      </p:sp>
      <p:sp>
        <p:nvSpPr>
          <p:cNvPr id="6" name="Text Placeholder 5"/>
          <p:cNvSpPr>
            <a:spLocks noGrp="1"/>
          </p:cNvSpPr>
          <p:nvPr>
            <p:ph type="body" sz="quarter" idx="10"/>
          </p:nvPr>
        </p:nvSpPr>
        <p:spPr/>
        <p:txBody>
          <a:bodyPr/>
          <a:lstStyle/>
          <a:p>
            <a:r>
              <a:rPr lang="en-US" smtClean="0"/>
              <a:t>Subhead goes here</a:t>
            </a:r>
            <a:endParaRPr lang="en-US" dirty="0"/>
          </a:p>
        </p:txBody>
      </p:sp>
      <p:sp>
        <p:nvSpPr>
          <p:cNvPr id="7" name="Text Placeholder 6"/>
          <p:cNvSpPr>
            <a:spLocks noGrp="1"/>
          </p:cNvSpPr>
          <p:nvPr>
            <p:ph type="body" sz="quarter" idx="20"/>
          </p:nvPr>
        </p:nvSpPr>
        <p:spPr/>
        <p:txBody>
          <a:bodyPr/>
          <a:lstStyle/>
          <a:p>
            <a:r>
              <a:rPr lang="en-US" smtClean="0"/>
              <a:t>Text goes</a:t>
            </a:r>
            <a:br>
              <a:rPr lang="en-US" smtClean="0"/>
            </a:br>
            <a:r>
              <a:rPr lang="en-US" smtClean="0"/>
              <a:t>here</a:t>
            </a:r>
            <a:endParaRPr lang="en-US" dirty="0"/>
          </a:p>
        </p:txBody>
      </p:sp>
      <p:sp>
        <p:nvSpPr>
          <p:cNvPr id="8" name="Freeform 93"/>
          <p:cNvSpPr>
            <a:spLocks noChangeAspect="1"/>
          </p:cNvSpPr>
          <p:nvPr/>
        </p:nvSpPr>
        <p:spPr bwMode="black">
          <a:xfrm rot="5400000">
            <a:off x="2379709" y="3429001"/>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9" name="Freeform 93"/>
          <p:cNvSpPr>
            <a:spLocks noChangeAspect="1"/>
          </p:cNvSpPr>
          <p:nvPr/>
        </p:nvSpPr>
        <p:spPr bwMode="black">
          <a:xfrm rot="5400000">
            <a:off x="4487367"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
        <p:nvSpPr>
          <p:cNvPr id="10" name="Freeform 93"/>
          <p:cNvSpPr>
            <a:spLocks noChangeAspect="1"/>
          </p:cNvSpPr>
          <p:nvPr/>
        </p:nvSpPr>
        <p:spPr bwMode="black">
          <a:xfrm rot="5400000">
            <a:off x="6595024" y="3429000"/>
            <a:ext cx="365760" cy="365760"/>
          </a:xfrm>
          <a:custGeom>
            <a:avLst/>
            <a:gdLst>
              <a:gd name="T0" fmla="*/ 71 w 121"/>
              <a:gd name="T1" fmla="*/ 119 h 119"/>
              <a:gd name="T2" fmla="*/ 50 w 121"/>
              <a:gd name="T3" fmla="*/ 119 h 119"/>
              <a:gd name="T4" fmla="*/ 50 w 121"/>
              <a:gd name="T5" fmla="*/ 71 h 119"/>
              <a:gd name="T6" fmla="*/ 0 w 121"/>
              <a:gd name="T7" fmla="*/ 71 h 119"/>
              <a:gd name="T8" fmla="*/ 0 w 121"/>
              <a:gd name="T9" fmla="*/ 49 h 119"/>
              <a:gd name="T10" fmla="*/ 50 w 121"/>
              <a:gd name="T11" fmla="*/ 49 h 119"/>
              <a:gd name="T12" fmla="*/ 50 w 121"/>
              <a:gd name="T13" fmla="*/ 0 h 119"/>
              <a:gd name="T14" fmla="*/ 71 w 121"/>
              <a:gd name="T15" fmla="*/ 0 h 119"/>
              <a:gd name="T16" fmla="*/ 71 w 121"/>
              <a:gd name="T17" fmla="*/ 49 h 119"/>
              <a:gd name="T18" fmla="*/ 121 w 121"/>
              <a:gd name="T19" fmla="*/ 49 h 119"/>
              <a:gd name="T20" fmla="*/ 121 w 121"/>
              <a:gd name="T21" fmla="*/ 71 h 119"/>
              <a:gd name="T22" fmla="*/ 71 w 121"/>
              <a:gd name="T23" fmla="*/ 71 h 119"/>
              <a:gd name="T24" fmla="*/ 71 w 121"/>
              <a:gd name="T25"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1" h="119">
                <a:moveTo>
                  <a:pt x="71" y="119"/>
                </a:moveTo>
                <a:lnTo>
                  <a:pt x="50" y="119"/>
                </a:lnTo>
                <a:lnTo>
                  <a:pt x="50" y="71"/>
                </a:lnTo>
                <a:lnTo>
                  <a:pt x="0" y="71"/>
                </a:lnTo>
                <a:lnTo>
                  <a:pt x="0" y="49"/>
                </a:lnTo>
                <a:lnTo>
                  <a:pt x="50" y="49"/>
                </a:lnTo>
                <a:lnTo>
                  <a:pt x="50" y="0"/>
                </a:lnTo>
                <a:lnTo>
                  <a:pt x="71" y="0"/>
                </a:lnTo>
                <a:lnTo>
                  <a:pt x="71" y="49"/>
                </a:lnTo>
                <a:lnTo>
                  <a:pt x="121" y="49"/>
                </a:lnTo>
                <a:lnTo>
                  <a:pt x="121" y="71"/>
                </a:lnTo>
                <a:lnTo>
                  <a:pt x="71" y="71"/>
                </a:lnTo>
                <a:lnTo>
                  <a:pt x="71" y="119"/>
                </a:lnTo>
                <a:close/>
              </a:path>
            </a:pathLst>
          </a:custGeom>
          <a:solidFill>
            <a:schemeClr val="bg1"/>
          </a:solidFill>
          <a:ln>
            <a:noFill/>
          </a:ln>
          <a:extLst/>
        </p:spPr>
        <p:txBody>
          <a:bodyPr vert="horz" wrap="square" lIns="91421" tIns="45710" rIns="91421" bIns="45710" numCol="1" anchor="t" anchorCtr="0" compatLnSpc="1">
            <a:prstTxWarp prst="textNoShape">
              <a:avLst/>
            </a:prstTxWarp>
          </a:bodyPr>
          <a:lstStyle/>
          <a:p>
            <a:pPr defTabSz="914180"/>
            <a:r>
              <a:rPr lang="en-US" sz="2800" dirty="0" smtClean="0">
                <a:solidFill>
                  <a:srgbClr val="000000"/>
                </a:solidFill>
              </a:rPr>
              <a:t> </a:t>
            </a:r>
            <a:endParaRPr lang="en-US" sz="2800" dirty="0">
              <a:solidFill>
                <a:srgbClr val="000000"/>
              </a:solidFill>
            </a:endParaRPr>
          </a:p>
        </p:txBody>
      </p:sp>
    </p:spTree>
    <p:extLst>
      <p:ext uri="{BB962C8B-B14F-4D97-AF65-F5344CB8AC3E}">
        <p14:creationId xmlns:p14="http://schemas.microsoft.com/office/powerpoint/2010/main" val="182096501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06836" y="303516"/>
            <a:ext cx="12238038"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Last notes</a:t>
            </a:r>
            <a:endParaRPr lang="en-US" sz="6000" dirty="0" smtClean="0">
              <a:solidFill>
                <a:srgbClr val="002050"/>
              </a:solidFill>
              <a:latin typeface="Consolas" panose="020B0609020204030204" pitchFamily="49" charset="0"/>
            </a:endParaRPr>
          </a:p>
        </p:txBody>
      </p:sp>
      <p:sp>
        <p:nvSpPr>
          <p:cNvPr id="5" name="TextBox 4"/>
          <p:cNvSpPr txBox="1"/>
          <p:nvPr/>
        </p:nvSpPr>
        <p:spPr>
          <a:xfrm flipH="1">
            <a:off x="2873055" y="2412199"/>
            <a:ext cx="67056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Headers always create a new line</a:t>
            </a:r>
            <a:endParaRPr lang="en-US" sz="2400" dirty="0" smtClean="0">
              <a:solidFill>
                <a:srgbClr val="0000FF"/>
              </a:solidFill>
            </a:endParaRPr>
          </a:p>
        </p:txBody>
      </p:sp>
      <p:sp>
        <p:nvSpPr>
          <p:cNvPr id="7" name="TextBox 6"/>
          <p:cNvSpPr txBox="1"/>
          <p:nvPr/>
        </p:nvSpPr>
        <p:spPr>
          <a:xfrm flipH="1">
            <a:off x="2713033" y="3544653"/>
            <a:ext cx="7010403"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rPr>
              <a:t>Always have an open and a close tag</a:t>
            </a:r>
            <a:endParaRPr lang="en-US" sz="2400" dirty="0" smtClean="0">
              <a:solidFill>
                <a:srgbClr val="0000FF"/>
              </a:solidFill>
            </a:endParaRPr>
          </a:p>
        </p:txBody>
      </p:sp>
      <p:sp>
        <p:nvSpPr>
          <p:cNvPr id="8" name="TextBox 7"/>
          <p:cNvSpPr txBox="1"/>
          <p:nvPr/>
        </p:nvSpPr>
        <p:spPr>
          <a:xfrm flipH="1">
            <a:off x="3901756" y="4504916"/>
            <a:ext cx="4648198"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smtClean="0">
                <a:solidFill>
                  <a:srgbClr val="0000FF"/>
                </a:solidFill>
                <a:latin typeface="Consolas" panose="020B0609020204030204" pitchFamily="49" charset="0"/>
              </a:rPr>
              <a:t>&lt;h2&gt;Hello, world!&lt;/h2&gt;</a:t>
            </a:r>
            <a:endParaRPr lang="en-US" sz="2400" dirty="0" smtClean="0">
              <a:solidFill>
                <a:srgbClr val="0000FF"/>
              </a:solidFill>
              <a:latin typeface="Consolas" panose="020B0609020204030204" pitchFamily="49" charset="0"/>
            </a:endParaRPr>
          </a:p>
        </p:txBody>
      </p:sp>
    </p:spTree>
    <p:extLst>
      <p:ext uri="{BB962C8B-B14F-4D97-AF65-F5344CB8AC3E}">
        <p14:creationId xmlns:p14="http://schemas.microsoft.com/office/powerpoint/2010/main" val="914128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Preferred layout for tables and charts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79832621"/>
              </p:ext>
            </p:extLst>
          </p:nvPr>
        </p:nvGraphicFramePr>
        <p:xfrm>
          <a:off x="457200" y="1463040"/>
          <a:ext cx="10972800" cy="49377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8288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548640">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tc>
                  <a:txBody>
                    <a:bodyPr/>
                    <a:lstStyle/>
                    <a:p>
                      <a:endParaRPr lang="en-US" b="0" dirty="0"/>
                    </a:p>
                  </a:txBody>
                  <a:tcPr marT="137160" marB="137160">
                    <a:solidFill>
                      <a:srgbClr val="0072C6"/>
                    </a:solidFill>
                  </a:tcPr>
                </a:tc>
                <a:extLst>
                  <a:ext uri="{0D108BD9-81ED-4DB2-BD59-A6C34878D82A}">
                    <a16:rowId xmlns:a16="http://schemas.microsoft.com/office/drawing/2014/main" val="10000"/>
                  </a:ext>
                </a:extLst>
              </a:tr>
              <a:tr h="548640">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1"/>
                  </a:ext>
                </a:extLst>
              </a:tr>
              <a:tr h="548640">
                <a:tc>
                  <a:txBody>
                    <a:bodyPr/>
                    <a:lstStyle/>
                    <a:p>
                      <a:endParaRPr lang="en-US" dirty="0"/>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extLst>
                  <a:ext uri="{0D108BD9-81ED-4DB2-BD59-A6C34878D82A}">
                    <a16:rowId xmlns:a16="http://schemas.microsoft.com/office/drawing/2014/main" val="10002"/>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3"/>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a:p>
                  </a:txBody>
                  <a:tcPr marT="137160" marB="137160"/>
                </a:tc>
                <a:tc>
                  <a:txBody>
                    <a:bodyPr/>
                    <a:lstStyle/>
                    <a:p>
                      <a:endParaRPr lang="en-US" dirty="0"/>
                    </a:p>
                  </a:txBody>
                  <a:tcPr marT="137160" marB="137160"/>
                </a:tc>
                <a:extLst>
                  <a:ext uri="{0D108BD9-81ED-4DB2-BD59-A6C34878D82A}">
                    <a16:rowId xmlns:a16="http://schemas.microsoft.com/office/drawing/2014/main" val="10004"/>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5"/>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6"/>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7"/>
                  </a:ext>
                </a:extLst>
              </a:tr>
              <a:tr h="548640">
                <a:tc>
                  <a:txBody>
                    <a:bodyPr/>
                    <a:lstStyle/>
                    <a:p>
                      <a:endParaRPr lang="en-US" dirty="0"/>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a:p>
                  </a:txBody>
                  <a:tcPr marT="137160" marB="137160"/>
                </a:tc>
                <a:tc>
                  <a:txBody>
                    <a:bodyPr/>
                    <a:lstStyle/>
                    <a:p>
                      <a:endParaRPr lang="en-US" dirty="0"/>
                    </a:p>
                  </a:txBody>
                  <a:tcPr marT="137160" marB="137160"/>
                </a:tc>
                <a:tc>
                  <a:txBody>
                    <a:bodyPr/>
                    <a:lstStyle/>
                    <a:p>
                      <a:endParaRPr lang="en-US" dirty="0"/>
                    </a:p>
                  </a:txBody>
                  <a:tcPr marT="137160" marB="13716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0748416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51"/>
          <p:cNvPicPr>
            <a:picLocks noChangeAspect="1"/>
          </p:cNvPicPr>
          <p:nvPr/>
        </p:nvPicPr>
        <p:blipFill>
          <a:blip r:embed="rId2"/>
          <a:stretch>
            <a:fillRect/>
          </a:stretch>
        </p:blipFill>
        <p:spPr>
          <a:xfrm>
            <a:off x="1052196" y="2170429"/>
            <a:ext cx="2404428" cy="2437823"/>
          </a:xfrm>
          <a:prstGeom prst="rect">
            <a:avLst/>
          </a:prstGeom>
        </p:spPr>
      </p:pic>
      <p:pic>
        <p:nvPicPr>
          <p:cNvPr id="53" name="Picture 52"/>
          <p:cNvPicPr>
            <a:picLocks noChangeAspect="1"/>
          </p:cNvPicPr>
          <p:nvPr/>
        </p:nvPicPr>
        <p:blipFill>
          <a:blip r:embed="rId3"/>
          <a:stretch>
            <a:fillRect/>
          </a:stretch>
        </p:blipFill>
        <p:spPr>
          <a:xfrm>
            <a:off x="4984274" y="2170430"/>
            <a:ext cx="2404428" cy="2404428"/>
          </a:xfrm>
          <a:prstGeom prst="rect">
            <a:avLst/>
          </a:prstGeom>
        </p:spPr>
      </p:pic>
      <p:pic>
        <p:nvPicPr>
          <p:cNvPr id="54" name="Picture 53"/>
          <p:cNvPicPr>
            <a:picLocks noChangeAspect="1"/>
          </p:cNvPicPr>
          <p:nvPr/>
        </p:nvPicPr>
        <p:blipFill>
          <a:blip r:embed="rId4"/>
          <a:stretch>
            <a:fillRect/>
          </a:stretch>
        </p:blipFill>
        <p:spPr>
          <a:xfrm>
            <a:off x="9008110" y="2143442"/>
            <a:ext cx="2404428" cy="2404428"/>
          </a:xfrm>
          <a:prstGeom prst="rect">
            <a:avLst/>
          </a:prstGeom>
        </p:spPr>
      </p:pic>
      <p:sp>
        <p:nvSpPr>
          <p:cNvPr id="2" name="Title 1"/>
          <p:cNvSpPr>
            <a:spLocks noGrp="1"/>
          </p:cNvSpPr>
          <p:nvPr>
            <p:ph type="title"/>
          </p:nvPr>
        </p:nvSpPr>
        <p:spPr/>
        <p:txBody>
          <a:bodyPr/>
          <a:lstStyle/>
          <a:p>
            <a:r>
              <a:rPr lang="en-US" dirty="0" smtClean="0"/>
              <a:t>Three column layout with graphics</a:t>
            </a:r>
            <a:endParaRPr lang="en-US" dirty="0"/>
          </a:p>
        </p:txBody>
      </p:sp>
      <p:sp>
        <p:nvSpPr>
          <p:cNvPr id="3" name="Text Placeholder 2"/>
          <p:cNvSpPr>
            <a:spLocks noGrp="1"/>
          </p:cNvSpPr>
          <p:nvPr>
            <p:ph type="body" sz="quarter" idx="10"/>
          </p:nvPr>
        </p:nvSpPr>
        <p:spPr/>
        <p:txBody>
          <a:bodyPr/>
          <a:lstStyle/>
          <a:p>
            <a:r>
              <a:rPr lang="en-US" dirty="0" smtClean="0"/>
              <a:t>Subhead goes here</a:t>
            </a:r>
            <a:endParaRPr lang="en-US" dirty="0"/>
          </a:p>
        </p:txBody>
      </p:sp>
      <p:sp>
        <p:nvSpPr>
          <p:cNvPr id="11" name="TextBox 10"/>
          <p:cNvSpPr txBox="1"/>
          <p:nvPr/>
        </p:nvSpPr>
        <p:spPr>
          <a:xfrm>
            <a:off x="365760" y="4868862"/>
            <a:ext cx="3749040" cy="1554480"/>
          </a:xfrm>
          <a:prstGeom prst="rect">
            <a:avLst/>
          </a:prstGeom>
          <a:noFill/>
        </p:spPr>
        <p:txBody>
          <a:bodyPr wrap="square" lIns="91440" tIns="91440" rIns="91440" bIns="91440" rtlCol="0">
            <a:noAutofit/>
          </a:bodyPr>
          <a:lstStyle/>
          <a:p>
            <a:pPr>
              <a:spcAft>
                <a:spcPts val="600"/>
              </a:spcAft>
            </a:pPr>
            <a:r>
              <a:rPr lang="en-US" sz="1600" b="1" dirty="0" smtClean="0">
                <a:solidFill>
                  <a:srgbClr val="0072C6"/>
                </a:solidFill>
              </a:rPr>
              <a:t>Size 16 </a:t>
            </a:r>
            <a:r>
              <a:rPr lang="en-US" sz="1600" b="1" dirty="0" err="1" smtClean="0">
                <a:solidFill>
                  <a:srgbClr val="0072C6"/>
                </a:solidFill>
              </a:rPr>
              <a:t>pt</a:t>
            </a:r>
            <a:r>
              <a:rPr lang="en-US" sz="1600" b="1" dirty="0" smtClean="0">
                <a:solidFill>
                  <a:srgbClr val="0072C6"/>
                </a:solidFill>
              </a:rPr>
              <a:t> bold for lead-in statement. </a:t>
            </a:r>
          </a:p>
          <a:p>
            <a:pPr>
              <a:spcAft>
                <a:spcPts val="600"/>
              </a:spcAft>
            </a:pPr>
            <a:r>
              <a:rPr lang="en-US" sz="1600" dirty="0" smtClean="0">
                <a:gradFill>
                  <a:gsLst>
                    <a:gs pos="2917">
                      <a:schemeClr val="tx1"/>
                    </a:gs>
                    <a:gs pos="30000">
                      <a:schemeClr val="tx1"/>
                    </a:gs>
                  </a:gsLst>
                  <a:lin ang="5400000" scaled="0"/>
                </a:gradFill>
              </a:rPr>
              <a:t>Size 16 </a:t>
            </a:r>
            <a:r>
              <a:rPr lang="en-US" sz="1600" dirty="0" err="1" smtClean="0">
                <a:gradFill>
                  <a:gsLst>
                    <a:gs pos="2917">
                      <a:schemeClr val="tx1"/>
                    </a:gs>
                    <a:gs pos="30000">
                      <a:schemeClr val="tx1"/>
                    </a:gs>
                  </a:gsLst>
                  <a:lin ang="5400000" scaled="0"/>
                </a:gradFill>
              </a:rPr>
              <a:t>pt</a:t>
            </a:r>
            <a:r>
              <a:rPr lang="en-US" sz="1600" dirty="0" smtClean="0">
                <a:gradFill>
                  <a:gsLst>
                    <a:gs pos="2917">
                      <a:schemeClr val="tx1"/>
                    </a:gs>
                    <a:gs pos="30000">
                      <a:schemeClr val="tx1"/>
                    </a:gs>
                  </a:gsLst>
                  <a:lin ang="5400000" scaled="0"/>
                </a:gradFill>
              </a:rPr>
              <a:t> for descriptions. Graphics can be swapped with alternate artwork from the ITA art pack. Please keep all descriptions to five lines or less.</a:t>
            </a:r>
            <a:endParaRPr lang="en-US" sz="1600" dirty="0">
              <a:gradFill>
                <a:gsLst>
                  <a:gs pos="2917">
                    <a:schemeClr val="tx1"/>
                  </a:gs>
                  <a:gs pos="30000">
                    <a:schemeClr val="tx1"/>
                  </a:gs>
                </a:gsLst>
                <a:lin ang="5400000" scaled="0"/>
              </a:gradFill>
            </a:endParaRPr>
          </a:p>
        </p:txBody>
      </p:sp>
      <p:sp>
        <p:nvSpPr>
          <p:cNvPr id="12" name="TextBox 11"/>
          <p:cNvSpPr txBox="1"/>
          <p:nvPr/>
        </p:nvSpPr>
        <p:spPr>
          <a:xfrm>
            <a:off x="434340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
        <p:nvSpPr>
          <p:cNvPr id="13" name="TextBox 12"/>
          <p:cNvSpPr txBox="1"/>
          <p:nvPr/>
        </p:nvSpPr>
        <p:spPr>
          <a:xfrm>
            <a:off x="8321040" y="4868862"/>
            <a:ext cx="3749040" cy="1554480"/>
          </a:xfrm>
          <a:prstGeom prst="rect">
            <a:avLst/>
          </a:prstGeom>
          <a:noFill/>
        </p:spPr>
        <p:txBody>
          <a:bodyPr wrap="square" lIns="91440" tIns="91440" rIns="91440" bIns="91440" rtlCol="0">
            <a:noAutofit/>
          </a:bodyPr>
          <a:lstStyle/>
          <a:p>
            <a:pPr lvl="0">
              <a:spcAft>
                <a:spcPts val="600"/>
              </a:spcAft>
            </a:pPr>
            <a:r>
              <a:rPr lang="en-US" sz="1600" b="1" dirty="0">
                <a:solidFill>
                  <a:srgbClr val="0072C6"/>
                </a:solidFill>
              </a:rPr>
              <a:t>Size </a:t>
            </a:r>
            <a:r>
              <a:rPr lang="en-US" sz="1600" b="1" dirty="0" smtClean="0">
                <a:solidFill>
                  <a:srgbClr val="0072C6"/>
                </a:solidFill>
              </a:rPr>
              <a:t>16 </a:t>
            </a:r>
            <a:r>
              <a:rPr lang="en-US" sz="1600" b="1" dirty="0" err="1" smtClean="0">
                <a:solidFill>
                  <a:srgbClr val="0072C6"/>
                </a:solidFill>
              </a:rPr>
              <a:t>pt</a:t>
            </a:r>
            <a:r>
              <a:rPr lang="en-US" sz="1600" b="1" dirty="0" smtClean="0">
                <a:solidFill>
                  <a:srgbClr val="0072C6"/>
                </a:solidFill>
              </a:rPr>
              <a:t> </a:t>
            </a:r>
            <a:r>
              <a:rPr lang="en-US" sz="1600" b="1" dirty="0">
                <a:solidFill>
                  <a:srgbClr val="0072C6"/>
                </a:solidFill>
              </a:rPr>
              <a:t>bold for lead-in statement. </a:t>
            </a:r>
          </a:p>
          <a:p>
            <a:pPr lvl="0">
              <a:spcAft>
                <a:spcPts val="600"/>
              </a:spcAft>
            </a:pPr>
            <a:r>
              <a:rPr lang="en-US" sz="1600" dirty="0">
                <a:gradFill>
                  <a:gsLst>
                    <a:gs pos="2917">
                      <a:srgbClr val="505050"/>
                    </a:gs>
                    <a:gs pos="30000">
                      <a:srgbClr val="505050"/>
                    </a:gs>
                  </a:gsLst>
                  <a:lin ang="5400000" scaled="0"/>
                </a:gradFill>
              </a:rPr>
              <a:t>Size </a:t>
            </a:r>
            <a:r>
              <a:rPr lang="en-US" sz="1600" dirty="0" smtClean="0">
                <a:gradFill>
                  <a:gsLst>
                    <a:gs pos="2917">
                      <a:srgbClr val="505050"/>
                    </a:gs>
                    <a:gs pos="30000">
                      <a:srgbClr val="505050"/>
                    </a:gs>
                  </a:gsLst>
                  <a:lin ang="5400000" scaled="0"/>
                </a:gradFill>
              </a:rPr>
              <a:t>16 </a:t>
            </a:r>
            <a:r>
              <a:rPr lang="en-US" sz="1600" dirty="0" err="1" smtClean="0">
                <a:gradFill>
                  <a:gsLst>
                    <a:gs pos="2917">
                      <a:srgbClr val="505050"/>
                    </a:gs>
                    <a:gs pos="30000">
                      <a:srgbClr val="505050"/>
                    </a:gs>
                  </a:gsLst>
                  <a:lin ang="5400000" scaled="0"/>
                </a:gradFill>
              </a:rPr>
              <a:t>pt</a:t>
            </a:r>
            <a:r>
              <a:rPr lang="en-US" sz="1600" dirty="0" smtClean="0">
                <a:gradFill>
                  <a:gsLst>
                    <a:gs pos="2917">
                      <a:srgbClr val="505050"/>
                    </a:gs>
                    <a:gs pos="30000">
                      <a:srgbClr val="505050"/>
                    </a:gs>
                  </a:gsLst>
                  <a:lin ang="5400000" scaled="0"/>
                </a:gradFill>
              </a:rPr>
              <a:t> </a:t>
            </a:r>
            <a:r>
              <a:rPr lang="en-US" sz="1600" dirty="0">
                <a:gradFill>
                  <a:gsLst>
                    <a:gs pos="2917">
                      <a:srgbClr val="505050"/>
                    </a:gs>
                    <a:gs pos="30000">
                      <a:srgbClr val="505050"/>
                    </a:gs>
                  </a:gsLst>
                  <a:lin ang="5400000" scaled="0"/>
                </a:gradFill>
              </a:rPr>
              <a:t>for descriptions. Graphics can be swapped with alternate artwork from the ITA art pack. Please keep all descriptions to five lines or less.</a:t>
            </a:r>
          </a:p>
        </p:txBody>
      </p:sp>
    </p:spTree>
    <p:extLst>
      <p:ext uri="{BB962C8B-B14F-4D97-AF65-F5344CB8AC3E}">
        <p14:creationId xmlns:p14="http://schemas.microsoft.com/office/powerpoint/2010/main" val="115264572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Art Resources</a:t>
            </a:r>
            <a:endParaRPr lang="en-US" dirty="0"/>
          </a:p>
        </p:txBody>
      </p:sp>
      <p:sp>
        <p:nvSpPr>
          <p:cNvPr id="3" name="Text Placeholder 2"/>
          <p:cNvSpPr>
            <a:spLocks noGrp="1"/>
          </p:cNvSpPr>
          <p:nvPr>
            <p:ph type="body" sz="quarter" idx="10"/>
          </p:nvPr>
        </p:nvSpPr>
        <p:spPr>
          <a:xfrm>
            <a:off x="365760" y="1371600"/>
            <a:ext cx="11704320" cy="1966692"/>
          </a:xfrm>
        </p:spPr>
        <p:txBody>
          <a:bodyPr/>
          <a:lstStyle/>
          <a:p>
            <a:r>
              <a:rPr lang="en-US" dirty="0" smtClean="0"/>
              <a:t>If you don't find a logo you like in this deck, here are two starting points:</a:t>
            </a:r>
          </a:p>
          <a:p>
            <a:endParaRPr lang="en-US" dirty="0"/>
          </a:p>
          <a:p>
            <a:r>
              <a:rPr lang="en-US" dirty="0" smtClean="0">
                <a:hlinkClick r:id="rId2"/>
              </a:rPr>
              <a:t>MLX Course Cover Art Library</a:t>
            </a:r>
            <a:endParaRPr lang="en-US" dirty="0" smtClean="0"/>
          </a:p>
          <a:p>
            <a:r>
              <a:rPr lang="en-US" dirty="0" smtClean="0">
                <a:hlinkClick r:id="rId3"/>
              </a:rPr>
              <a:t>Brand Central (All of Microsoft)</a:t>
            </a:r>
            <a:endParaRPr lang="en-US" dirty="0"/>
          </a:p>
        </p:txBody>
      </p:sp>
    </p:spTree>
    <p:extLst>
      <p:ext uri="{BB962C8B-B14F-4D97-AF65-F5344CB8AC3E}">
        <p14:creationId xmlns:p14="http://schemas.microsoft.com/office/powerpoint/2010/main" val="280350301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0091" y="1518540"/>
            <a:ext cx="1175242" cy="1175242"/>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603" y="1518540"/>
            <a:ext cx="1175242" cy="1175242"/>
          </a:xfrm>
          <a:prstGeom prst="rect">
            <a:avLst/>
          </a:prstGeom>
        </p:spPr>
      </p:pic>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559" y="1518540"/>
            <a:ext cx="1175242" cy="1175242"/>
          </a:xfrm>
          <a:prstGeom prst="rect">
            <a:avLst/>
          </a:prstGeom>
        </p:spPr>
      </p:pic>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18720" y="1518540"/>
            <a:ext cx="1175242" cy="1175242"/>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26324" y="1518540"/>
            <a:ext cx="1175242" cy="1175242"/>
          </a:xfrm>
          <a:prstGeom prst="rect">
            <a:avLst/>
          </a:prstGeom>
        </p:spPr>
      </p:pic>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73834" y="1518540"/>
            <a:ext cx="1175242" cy="1175242"/>
          </a:xfrm>
          <a:prstGeom prst="rect">
            <a:avLst/>
          </a:prstGeom>
        </p:spPr>
      </p:pic>
      <p:sp>
        <p:nvSpPr>
          <p:cNvPr id="27" name="TextBox 26"/>
          <p:cNvSpPr txBox="1"/>
          <p:nvPr/>
        </p:nvSpPr>
        <p:spPr>
          <a:xfrm>
            <a:off x="149607" y="2877491"/>
            <a:ext cx="1829751"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Mobile &amp; Web Developers</a:t>
            </a:r>
          </a:p>
        </p:txBody>
      </p:sp>
      <p:sp>
        <p:nvSpPr>
          <p:cNvPr id="28" name="TextBox 27"/>
          <p:cNvSpPr txBox="1"/>
          <p:nvPr/>
        </p:nvSpPr>
        <p:spPr>
          <a:xfrm>
            <a:off x="2242658" y="2969824"/>
            <a:ext cx="1829751"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Game Developers</a:t>
            </a:r>
          </a:p>
        </p:txBody>
      </p:sp>
      <p:sp>
        <p:nvSpPr>
          <p:cNvPr id="29" name="TextBox 28"/>
          <p:cNvSpPr txBox="1"/>
          <p:nvPr/>
        </p:nvSpPr>
        <p:spPr>
          <a:xfrm>
            <a:off x="4166226" y="2877491"/>
            <a:ext cx="1830707"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Network, Infrastructure, &amp; Cloud Engineers</a:t>
            </a:r>
          </a:p>
        </p:txBody>
      </p:sp>
      <p:sp>
        <p:nvSpPr>
          <p:cNvPr id="30" name="TextBox 29"/>
          <p:cNvSpPr txBox="1"/>
          <p:nvPr/>
        </p:nvSpPr>
        <p:spPr>
          <a:xfrm>
            <a:off x="6161402" y="2881477"/>
            <a:ext cx="1998458" cy="461665"/>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Database Admins, Architects, &amp; Developers</a:t>
            </a:r>
          </a:p>
        </p:txBody>
      </p:sp>
      <p:sp>
        <p:nvSpPr>
          <p:cNvPr id="31" name="TextBox 30"/>
          <p:cNvSpPr txBox="1"/>
          <p:nvPr/>
        </p:nvSpPr>
        <p:spPr>
          <a:xfrm>
            <a:off x="8523430" y="2883036"/>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Students</a:t>
            </a:r>
          </a:p>
        </p:txBody>
      </p:sp>
      <p:sp>
        <p:nvSpPr>
          <p:cNvPr id="32" name="TextBox 31"/>
          <p:cNvSpPr txBox="1"/>
          <p:nvPr/>
        </p:nvSpPr>
        <p:spPr>
          <a:xfrm>
            <a:off x="10241838" y="2927243"/>
            <a:ext cx="1839234" cy="276999"/>
          </a:xfrm>
          <a:prstGeom prst="rect">
            <a:avLst/>
          </a:prstGeom>
          <a:noFill/>
        </p:spPr>
        <p:txBody>
          <a:bodyPr wrap="square" rtlCol="0">
            <a:spAutoFit/>
          </a:bodyPr>
          <a:lstStyle/>
          <a:p>
            <a:pPr marL="0" marR="0" lvl="0" indent="0" algn="ctr" defTabSz="975665"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smtClean="0">
                <a:ln>
                  <a:noFill/>
                </a:ln>
                <a:solidFill>
                  <a:prstClr val="black"/>
                </a:solidFill>
                <a:effectLst/>
                <a:uLnTx/>
                <a:uFillTx/>
              </a:rPr>
              <a:t>Educators</a:t>
            </a:r>
          </a:p>
        </p:txBody>
      </p:sp>
      <p:pic>
        <p:nvPicPr>
          <p:cNvPr id="33" name="Picture 3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32837" y="1518540"/>
            <a:ext cx="1175242" cy="1175242"/>
          </a:xfrm>
          <a:prstGeom prst="rect">
            <a:avLst/>
          </a:prstGeom>
        </p:spPr>
      </p:pic>
      <p:sp>
        <p:nvSpPr>
          <p:cNvPr id="15"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grpSp>
        <p:nvGrpSpPr>
          <p:cNvPr id="16" name="Group 15"/>
          <p:cNvGrpSpPr/>
          <p:nvPr/>
        </p:nvGrpSpPr>
        <p:grpSpPr>
          <a:xfrm>
            <a:off x="3896081" y="3736002"/>
            <a:ext cx="4201703" cy="768172"/>
            <a:chOff x="4323296" y="1348909"/>
            <a:chExt cx="4201703" cy="768172"/>
          </a:xfrm>
        </p:grpSpPr>
        <p:grpSp>
          <p:nvGrpSpPr>
            <p:cNvPr id="17" name="Group 16"/>
            <p:cNvGrpSpPr/>
            <p:nvPr/>
          </p:nvGrpSpPr>
          <p:grpSpPr>
            <a:xfrm>
              <a:off x="4323296" y="1348909"/>
              <a:ext cx="569963" cy="596452"/>
              <a:chOff x="4387328" y="1287055"/>
              <a:chExt cx="569963" cy="596452"/>
            </a:xfrm>
          </p:grpSpPr>
          <p:sp>
            <p:nvSpPr>
              <p:cNvPr id="36" name="Freeform 93"/>
              <p:cNvSpPr>
                <a:spLocks/>
              </p:cNvSpPr>
              <p:nvPr/>
            </p:nvSpPr>
            <p:spPr bwMode="auto">
              <a:xfrm>
                <a:off x="4387328" y="1287055"/>
                <a:ext cx="569963" cy="596452"/>
              </a:xfrm>
              <a:custGeom>
                <a:avLst/>
                <a:gdLst>
                  <a:gd name="T0" fmla="*/ 0 w 624"/>
                  <a:gd name="T1" fmla="*/ 0 h 653"/>
                  <a:gd name="T2" fmla="*/ 624 w 624"/>
                  <a:gd name="T3" fmla="*/ 0 h 653"/>
                  <a:gd name="T4" fmla="*/ 624 w 624"/>
                  <a:gd name="T5" fmla="*/ 653 h 653"/>
                  <a:gd name="T6" fmla="*/ 0 w 624"/>
                  <a:gd name="T7" fmla="*/ 653 h 653"/>
                  <a:gd name="T8" fmla="*/ 159 w 624"/>
                  <a:gd name="T9" fmla="*/ 332 h 653"/>
                  <a:gd name="T10" fmla="*/ 0 w 624"/>
                  <a:gd name="T11" fmla="*/ 0 h 653"/>
                </a:gdLst>
                <a:ahLst/>
                <a:cxnLst>
                  <a:cxn ang="0">
                    <a:pos x="T0" y="T1"/>
                  </a:cxn>
                  <a:cxn ang="0">
                    <a:pos x="T2" y="T3"/>
                  </a:cxn>
                  <a:cxn ang="0">
                    <a:pos x="T4" y="T5"/>
                  </a:cxn>
                  <a:cxn ang="0">
                    <a:pos x="T6" y="T7"/>
                  </a:cxn>
                  <a:cxn ang="0">
                    <a:pos x="T8" y="T9"/>
                  </a:cxn>
                  <a:cxn ang="0">
                    <a:pos x="T10" y="T11"/>
                  </a:cxn>
                </a:cxnLst>
                <a:rect l="0" t="0" r="r" b="b"/>
                <a:pathLst>
                  <a:path w="624" h="653">
                    <a:moveTo>
                      <a:pt x="0" y="0"/>
                    </a:moveTo>
                    <a:lnTo>
                      <a:pt x="624" y="0"/>
                    </a:lnTo>
                    <a:lnTo>
                      <a:pt x="624" y="653"/>
                    </a:lnTo>
                    <a:lnTo>
                      <a:pt x="0" y="653"/>
                    </a:lnTo>
                    <a:lnTo>
                      <a:pt x="159" y="332"/>
                    </a:lnTo>
                    <a:lnTo>
                      <a:pt x="0" y="0"/>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7" name="Freeform 94"/>
              <p:cNvSpPr>
                <a:spLocks/>
              </p:cNvSpPr>
              <p:nvPr/>
            </p:nvSpPr>
            <p:spPr bwMode="auto">
              <a:xfrm>
                <a:off x="4657695" y="1287055"/>
                <a:ext cx="299596" cy="167153"/>
              </a:xfrm>
              <a:custGeom>
                <a:avLst/>
                <a:gdLst>
                  <a:gd name="T0" fmla="*/ 0 w 328"/>
                  <a:gd name="T1" fmla="*/ 183 h 183"/>
                  <a:gd name="T2" fmla="*/ 328 w 328"/>
                  <a:gd name="T3" fmla="*/ 0 h 183"/>
                  <a:gd name="T4" fmla="*/ 328 w 328"/>
                  <a:gd name="T5" fmla="*/ 183 h 183"/>
                  <a:gd name="T6" fmla="*/ 0 w 328"/>
                  <a:gd name="T7" fmla="*/ 183 h 183"/>
                </a:gdLst>
                <a:ahLst/>
                <a:cxnLst>
                  <a:cxn ang="0">
                    <a:pos x="T0" y="T1"/>
                  </a:cxn>
                  <a:cxn ang="0">
                    <a:pos x="T2" y="T3"/>
                  </a:cxn>
                  <a:cxn ang="0">
                    <a:pos x="T4" y="T5"/>
                  </a:cxn>
                  <a:cxn ang="0">
                    <a:pos x="T6" y="T7"/>
                  </a:cxn>
                </a:cxnLst>
                <a:rect l="0" t="0" r="r" b="b"/>
                <a:pathLst>
                  <a:path w="328" h="183">
                    <a:moveTo>
                      <a:pt x="0" y="183"/>
                    </a:moveTo>
                    <a:lnTo>
                      <a:pt x="328" y="0"/>
                    </a:lnTo>
                    <a:lnTo>
                      <a:pt x="328" y="183"/>
                    </a:lnTo>
                    <a:lnTo>
                      <a:pt x="0" y="183"/>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18" name="Rectangle 96"/>
            <p:cNvSpPr>
              <a:spLocks noChangeArrowheads="1"/>
            </p:cNvSpPr>
            <p:nvPr/>
          </p:nvSpPr>
          <p:spPr bwMode="auto">
            <a:xfrm>
              <a:off x="4609109" y="1516062"/>
              <a:ext cx="3657600" cy="601019"/>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nvGrpSpPr>
            <p:cNvPr id="19" name="Group 18"/>
            <p:cNvGrpSpPr/>
            <p:nvPr/>
          </p:nvGrpSpPr>
          <p:grpSpPr>
            <a:xfrm flipV="1">
              <a:off x="7955036" y="1352232"/>
              <a:ext cx="569963" cy="601019"/>
              <a:chOff x="4319302" y="4726923"/>
              <a:chExt cx="990600" cy="1044575"/>
            </a:xfrm>
          </p:grpSpPr>
          <p:sp>
            <p:nvSpPr>
              <p:cNvPr id="34" name="Freeform 95"/>
              <p:cNvSpPr>
                <a:spLocks/>
              </p:cNvSpPr>
              <p:nvPr/>
            </p:nvSpPr>
            <p:spPr bwMode="auto">
              <a:xfrm>
                <a:off x="4319302" y="4726923"/>
                <a:ext cx="990600" cy="1044575"/>
              </a:xfrm>
              <a:custGeom>
                <a:avLst/>
                <a:gdLst>
                  <a:gd name="T0" fmla="*/ 624 w 624"/>
                  <a:gd name="T1" fmla="*/ 658 h 658"/>
                  <a:gd name="T2" fmla="*/ 0 w 624"/>
                  <a:gd name="T3" fmla="*/ 658 h 658"/>
                  <a:gd name="T4" fmla="*/ 0 w 624"/>
                  <a:gd name="T5" fmla="*/ 0 h 658"/>
                  <a:gd name="T6" fmla="*/ 624 w 624"/>
                  <a:gd name="T7" fmla="*/ 0 h 658"/>
                  <a:gd name="T8" fmla="*/ 465 w 624"/>
                  <a:gd name="T9" fmla="*/ 326 h 658"/>
                  <a:gd name="T10" fmla="*/ 624 w 624"/>
                  <a:gd name="T11" fmla="*/ 658 h 658"/>
                </a:gdLst>
                <a:ahLst/>
                <a:cxnLst>
                  <a:cxn ang="0">
                    <a:pos x="T0" y="T1"/>
                  </a:cxn>
                  <a:cxn ang="0">
                    <a:pos x="T2" y="T3"/>
                  </a:cxn>
                  <a:cxn ang="0">
                    <a:pos x="T4" y="T5"/>
                  </a:cxn>
                  <a:cxn ang="0">
                    <a:pos x="T6" y="T7"/>
                  </a:cxn>
                  <a:cxn ang="0">
                    <a:pos x="T8" y="T9"/>
                  </a:cxn>
                  <a:cxn ang="0">
                    <a:pos x="T10" y="T11"/>
                  </a:cxn>
                </a:cxnLst>
                <a:rect l="0" t="0" r="r" b="b"/>
                <a:pathLst>
                  <a:path w="624" h="658">
                    <a:moveTo>
                      <a:pt x="624" y="658"/>
                    </a:moveTo>
                    <a:lnTo>
                      <a:pt x="0" y="658"/>
                    </a:lnTo>
                    <a:lnTo>
                      <a:pt x="0" y="0"/>
                    </a:lnTo>
                    <a:lnTo>
                      <a:pt x="624" y="0"/>
                    </a:lnTo>
                    <a:lnTo>
                      <a:pt x="465" y="326"/>
                    </a:lnTo>
                    <a:lnTo>
                      <a:pt x="624" y="658"/>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sp>
            <p:nvSpPr>
              <p:cNvPr id="35" name="Freeform 97"/>
              <p:cNvSpPr>
                <a:spLocks/>
              </p:cNvSpPr>
              <p:nvPr/>
            </p:nvSpPr>
            <p:spPr bwMode="auto">
              <a:xfrm>
                <a:off x="4319302" y="5482573"/>
                <a:ext cx="512763" cy="288925"/>
              </a:xfrm>
              <a:custGeom>
                <a:avLst/>
                <a:gdLst>
                  <a:gd name="T0" fmla="*/ 323 w 323"/>
                  <a:gd name="T1" fmla="*/ 0 h 182"/>
                  <a:gd name="T2" fmla="*/ 0 w 323"/>
                  <a:gd name="T3" fmla="*/ 182 h 182"/>
                  <a:gd name="T4" fmla="*/ 0 w 323"/>
                  <a:gd name="T5" fmla="*/ 0 h 182"/>
                  <a:gd name="T6" fmla="*/ 323 w 323"/>
                  <a:gd name="T7" fmla="*/ 0 h 182"/>
                </a:gdLst>
                <a:ahLst/>
                <a:cxnLst>
                  <a:cxn ang="0">
                    <a:pos x="T0" y="T1"/>
                  </a:cxn>
                  <a:cxn ang="0">
                    <a:pos x="T2" y="T3"/>
                  </a:cxn>
                  <a:cxn ang="0">
                    <a:pos x="T4" y="T5"/>
                  </a:cxn>
                  <a:cxn ang="0">
                    <a:pos x="T6" y="T7"/>
                  </a:cxn>
                </a:cxnLst>
                <a:rect l="0" t="0" r="r" b="b"/>
                <a:pathLst>
                  <a:path w="323" h="182">
                    <a:moveTo>
                      <a:pt x="323" y="0"/>
                    </a:moveTo>
                    <a:lnTo>
                      <a:pt x="0" y="182"/>
                    </a:lnTo>
                    <a:lnTo>
                      <a:pt x="0" y="0"/>
                    </a:lnTo>
                    <a:lnTo>
                      <a:pt x="323"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smtClean="0">
                  <a:ln>
                    <a:noFill/>
                  </a:ln>
                  <a:solidFill>
                    <a:prstClr val="white"/>
                  </a:solidFill>
                  <a:effectLst/>
                  <a:uLnTx/>
                  <a:uFillTx/>
                </a:endParaRPr>
              </a:p>
            </p:txBody>
          </p:sp>
        </p:grpSp>
        <p:sp>
          <p:nvSpPr>
            <p:cNvPr id="20" name="TextBox 19"/>
            <p:cNvSpPr txBox="1"/>
            <p:nvPr/>
          </p:nvSpPr>
          <p:spPr>
            <a:xfrm>
              <a:off x="5566313" y="1618951"/>
              <a:ext cx="1765227" cy="400110"/>
            </a:xfrm>
            <a:prstGeom prst="rect">
              <a:avLst/>
            </a:prstGeom>
            <a:noFill/>
          </p:spPr>
          <p:txBody>
            <a:bodyPr wrap="none" rtlCol="0">
              <a:spAutoFit/>
            </a:bodyPr>
            <a:lstStyle/>
            <a:p>
              <a:pPr defTabSz="975665"/>
              <a:r>
                <a:rPr lang="en-US" sz="2000" dirty="0">
                  <a:solidFill>
                    <a:prstClr val="white"/>
                  </a:solidFill>
                  <a:latin typeface="Segoe UI Light" panose="020B0502040204020203" pitchFamily="34" charset="0"/>
                  <a:cs typeface="Segoe UI Light" panose="020B0502040204020203" pitchFamily="34" charset="0"/>
                </a:rPr>
                <a:t>Success stories</a:t>
              </a:r>
            </a:p>
          </p:txBody>
        </p:sp>
      </p:grpSp>
      <p:sp>
        <p:nvSpPr>
          <p:cNvPr id="38" name="Oval 37"/>
          <p:cNvSpPr/>
          <p:nvPr/>
        </p:nvSpPr>
        <p:spPr>
          <a:xfrm>
            <a:off x="1811492" y="5273076"/>
            <a:ext cx="1281881" cy="1281881"/>
          </a:xfrm>
          <a:prstGeom prst="ellipse">
            <a:avLst/>
          </a:prstGeom>
          <a:solidFill>
            <a:srgbClr val="3B5998"/>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4254483" y="5273076"/>
            <a:ext cx="1281881" cy="1281881"/>
          </a:xfrm>
          <a:prstGeom prst="ellipse">
            <a:avLst/>
          </a:prstGeom>
          <a:solidFill>
            <a:srgbClr val="00ACEE"/>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0" name="Oval 39"/>
          <p:cNvSpPr/>
          <p:nvPr/>
        </p:nvSpPr>
        <p:spPr>
          <a:xfrm>
            <a:off x="6697474" y="5273076"/>
            <a:ext cx="1281881" cy="1281881"/>
          </a:xfrm>
          <a:prstGeom prst="ellipse">
            <a:avLst/>
          </a:prstGeom>
          <a:solidFill>
            <a:srgbClr val="D9D9D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1" name="Oval 40"/>
          <p:cNvSpPr/>
          <p:nvPr/>
        </p:nvSpPr>
        <p:spPr>
          <a:xfrm>
            <a:off x="9140464" y="5273076"/>
            <a:ext cx="1281881" cy="1281881"/>
          </a:xfrm>
          <a:prstGeom prst="ellipse">
            <a:avLst/>
          </a:prstGeom>
          <a:solidFill>
            <a:srgbClr val="DD4B39"/>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76204" y="5649285"/>
            <a:ext cx="552450" cy="552450"/>
          </a:xfrm>
          <a:prstGeom prst="rect">
            <a:avLst/>
          </a:prstGeom>
        </p:spPr>
      </p:pic>
      <p:pic>
        <p:nvPicPr>
          <p:cNvPr id="43" name="Picture 4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559193" y="5649285"/>
            <a:ext cx="672459" cy="546705"/>
          </a:xfrm>
          <a:prstGeom prst="rect">
            <a:avLst/>
          </a:prstGeom>
        </p:spPr>
      </p:pic>
      <p:pic>
        <p:nvPicPr>
          <p:cNvPr id="44" name="Picture 4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985563" y="5677860"/>
            <a:ext cx="706304" cy="497310"/>
          </a:xfrm>
          <a:prstGeom prst="rect">
            <a:avLst/>
          </a:prstGeom>
        </p:spPr>
      </p:pic>
      <p:pic>
        <p:nvPicPr>
          <p:cNvPr id="45" name="Picture 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330439" y="5443543"/>
            <a:ext cx="956636" cy="956636"/>
          </a:xfrm>
          <a:prstGeom prst="rect">
            <a:avLst/>
          </a:prstGeom>
        </p:spPr>
      </p:pic>
    </p:spTree>
    <p:extLst>
      <p:ext uri="{BB962C8B-B14F-4D97-AF65-F5344CB8AC3E}">
        <p14:creationId xmlns:p14="http://schemas.microsoft.com/office/powerpoint/2010/main" val="1456855549"/>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062" y="1820862"/>
            <a:ext cx="325438"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0" name="Group 5059"/>
          <p:cNvGrpSpPr/>
          <p:nvPr/>
        </p:nvGrpSpPr>
        <p:grpSpPr>
          <a:xfrm>
            <a:off x="4673600" y="1892300"/>
            <a:ext cx="584200" cy="488950"/>
            <a:chOff x="4673600" y="865188"/>
            <a:chExt cx="584200" cy="488950"/>
          </a:xfrm>
        </p:grpSpPr>
        <p:sp>
          <p:nvSpPr>
            <p:cNvPr id="2048" name="Freeform 14"/>
            <p:cNvSpPr>
              <a:spLocks/>
            </p:cNvSpPr>
            <p:nvPr/>
          </p:nvSpPr>
          <p:spPr bwMode="auto">
            <a:xfrm>
              <a:off x="4673600" y="865188"/>
              <a:ext cx="584200" cy="371475"/>
            </a:xfrm>
            <a:custGeom>
              <a:avLst/>
              <a:gdLst>
                <a:gd name="T0" fmla="*/ 737 w 737"/>
                <a:gd name="T1" fmla="*/ 419 h 467"/>
                <a:gd name="T2" fmla="*/ 737 w 737"/>
                <a:gd name="T3" fmla="*/ 419 h 467"/>
                <a:gd name="T4" fmla="*/ 683 w 737"/>
                <a:gd name="T5" fmla="*/ 146 h 467"/>
                <a:gd name="T6" fmla="*/ 683 w 737"/>
                <a:gd name="T7" fmla="*/ 146 h 467"/>
                <a:gd name="T8" fmla="*/ 683 w 737"/>
                <a:gd name="T9" fmla="*/ 30 h 467"/>
                <a:gd name="T10" fmla="*/ 683 w 737"/>
                <a:gd name="T11" fmla="*/ 30 h 467"/>
                <a:gd name="T12" fmla="*/ 681 w 737"/>
                <a:gd name="T13" fmla="*/ 25 h 467"/>
                <a:gd name="T14" fmla="*/ 679 w 737"/>
                <a:gd name="T15" fmla="*/ 20 h 467"/>
                <a:gd name="T16" fmla="*/ 677 w 737"/>
                <a:gd name="T17" fmla="*/ 14 h 467"/>
                <a:gd name="T18" fmla="*/ 674 w 737"/>
                <a:gd name="T19" fmla="*/ 9 h 467"/>
                <a:gd name="T20" fmla="*/ 668 w 737"/>
                <a:gd name="T21" fmla="*/ 5 h 467"/>
                <a:gd name="T22" fmla="*/ 663 w 737"/>
                <a:gd name="T23" fmla="*/ 2 h 467"/>
                <a:gd name="T24" fmla="*/ 658 w 737"/>
                <a:gd name="T25" fmla="*/ 0 h 467"/>
                <a:gd name="T26" fmla="*/ 650 w 737"/>
                <a:gd name="T27" fmla="*/ 0 h 467"/>
                <a:gd name="T28" fmla="*/ 650 w 737"/>
                <a:gd name="T29" fmla="*/ 0 h 467"/>
                <a:gd name="T30" fmla="*/ 467 w 737"/>
                <a:gd name="T31" fmla="*/ 0 h 467"/>
                <a:gd name="T32" fmla="*/ 467 w 737"/>
                <a:gd name="T33" fmla="*/ 0 h 467"/>
                <a:gd name="T34" fmla="*/ 368 w 737"/>
                <a:gd name="T35" fmla="*/ 0 h 467"/>
                <a:gd name="T36" fmla="*/ 368 w 737"/>
                <a:gd name="T37" fmla="*/ 0 h 467"/>
                <a:gd name="T38" fmla="*/ 30 w 737"/>
                <a:gd name="T39" fmla="*/ 0 h 467"/>
                <a:gd name="T40" fmla="*/ 30 w 737"/>
                <a:gd name="T41" fmla="*/ 0 h 467"/>
                <a:gd name="T42" fmla="*/ 23 w 737"/>
                <a:gd name="T43" fmla="*/ 0 h 467"/>
                <a:gd name="T44" fmla="*/ 18 w 737"/>
                <a:gd name="T45" fmla="*/ 2 h 467"/>
                <a:gd name="T46" fmla="*/ 12 w 737"/>
                <a:gd name="T47" fmla="*/ 5 h 467"/>
                <a:gd name="T48" fmla="*/ 9 w 737"/>
                <a:gd name="T49" fmla="*/ 9 h 467"/>
                <a:gd name="T50" fmla="*/ 5 w 737"/>
                <a:gd name="T51" fmla="*/ 14 h 467"/>
                <a:gd name="T52" fmla="*/ 1 w 737"/>
                <a:gd name="T53" fmla="*/ 20 h 467"/>
                <a:gd name="T54" fmla="*/ 0 w 737"/>
                <a:gd name="T55" fmla="*/ 25 h 467"/>
                <a:gd name="T56" fmla="*/ 0 w 737"/>
                <a:gd name="T57" fmla="*/ 30 h 467"/>
                <a:gd name="T58" fmla="*/ 0 w 737"/>
                <a:gd name="T59" fmla="*/ 30 h 467"/>
                <a:gd name="T60" fmla="*/ 0 w 737"/>
                <a:gd name="T61" fmla="*/ 440 h 467"/>
                <a:gd name="T62" fmla="*/ 0 w 737"/>
                <a:gd name="T63" fmla="*/ 440 h 467"/>
                <a:gd name="T64" fmla="*/ 0 w 737"/>
                <a:gd name="T65" fmla="*/ 446 h 467"/>
                <a:gd name="T66" fmla="*/ 1 w 737"/>
                <a:gd name="T67" fmla="*/ 451 h 467"/>
                <a:gd name="T68" fmla="*/ 5 w 737"/>
                <a:gd name="T69" fmla="*/ 457 h 467"/>
                <a:gd name="T70" fmla="*/ 9 w 737"/>
                <a:gd name="T71" fmla="*/ 460 h 467"/>
                <a:gd name="T72" fmla="*/ 12 w 737"/>
                <a:gd name="T73" fmla="*/ 464 h 467"/>
                <a:gd name="T74" fmla="*/ 18 w 737"/>
                <a:gd name="T75" fmla="*/ 466 h 467"/>
                <a:gd name="T76" fmla="*/ 23 w 737"/>
                <a:gd name="T77" fmla="*/ 467 h 467"/>
                <a:gd name="T78" fmla="*/ 30 w 737"/>
                <a:gd name="T79" fmla="*/ 467 h 467"/>
                <a:gd name="T80" fmla="*/ 30 w 737"/>
                <a:gd name="T81" fmla="*/ 467 h 467"/>
                <a:gd name="T82" fmla="*/ 650 w 737"/>
                <a:gd name="T83" fmla="*/ 467 h 467"/>
                <a:gd name="T84" fmla="*/ 650 w 737"/>
                <a:gd name="T85" fmla="*/ 467 h 467"/>
                <a:gd name="T86" fmla="*/ 658 w 737"/>
                <a:gd name="T87" fmla="*/ 467 h 467"/>
                <a:gd name="T88" fmla="*/ 663 w 737"/>
                <a:gd name="T89" fmla="*/ 466 h 467"/>
                <a:gd name="T90" fmla="*/ 668 w 737"/>
                <a:gd name="T91" fmla="*/ 464 h 467"/>
                <a:gd name="T92" fmla="*/ 674 w 737"/>
                <a:gd name="T93" fmla="*/ 460 h 467"/>
                <a:gd name="T94" fmla="*/ 677 w 737"/>
                <a:gd name="T95" fmla="*/ 457 h 467"/>
                <a:gd name="T96" fmla="*/ 679 w 737"/>
                <a:gd name="T97" fmla="*/ 451 h 467"/>
                <a:gd name="T98" fmla="*/ 681 w 737"/>
                <a:gd name="T99" fmla="*/ 446 h 467"/>
                <a:gd name="T100" fmla="*/ 683 w 737"/>
                <a:gd name="T101" fmla="*/ 440 h 467"/>
                <a:gd name="T102" fmla="*/ 683 w 737"/>
                <a:gd name="T103" fmla="*/ 440 h 467"/>
                <a:gd name="T104" fmla="*/ 683 w 737"/>
                <a:gd name="T105" fmla="*/ 437 h 467"/>
                <a:gd name="T106" fmla="*/ 683 w 737"/>
                <a:gd name="T107" fmla="*/ 437 h 467"/>
                <a:gd name="T108" fmla="*/ 724 w 737"/>
                <a:gd name="T109" fmla="*/ 437 h 467"/>
                <a:gd name="T110" fmla="*/ 724 w 737"/>
                <a:gd name="T111" fmla="*/ 437 h 467"/>
                <a:gd name="T112" fmla="*/ 730 w 737"/>
                <a:gd name="T113" fmla="*/ 437 h 467"/>
                <a:gd name="T114" fmla="*/ 733 w 737"/>
                <a:gd name="T115" fmla="*/ 433 h 467"/>
                <a:gd name="T116" fmla="*/ 737 w 737"/>
                <a:gd name="T117" fmla="*/ 430 h 467"/>
                <a:gd name="T118" fmla="*/ 737 w 737"/>
                <a:gd name="T119" fmla="*/ 426 h 467"/>
                <a:gd name="T120" fmla="*/ 737 w 737"/>
                <a:gd name="T121" fmla="*/ 426 h 467"/>
                <a:gd name="T122" fmla="*/ 737 w 737"/>
                <a:gd name="T123" fmla="*/ 419 h 467"/>
                <a:gd name="T124" fmla="*/ 737 w 737"/>
                <a:gd name="T125" fmla="*/ 41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37" h="467">
                  <a:moveTo>
                    <a:pt x="737" y="419"/>
                  </a:moveTo>
                  <a:lnTo>
                    <a:pt x="737" y="419"/>
                  </a:lnTo>
                  <a:lnTo>
                    <a:pt x="683" y="146"/>
                  </a:lnTo>
                  <a:lnTo>
                    <a:pt x="683" y="146"/>
                  </a:lnTo>
                  <a:lnTo>
                    <a:pt x="683" y="30"/>
                  </a:lnTo>
                  <a:lnTo>
                    <a:pt x="683" y="30"/>
                  </a:lnTo>
                  <a:lnTo>
                    <a:pt x="681" y="25"/>
                  </a:lnTo>
                  <a:lnTo>
                    <a:pt x="679" y="20"/>
                  </a:lnTo>
                  <a:lnTo>
                    <a:pt x="677" y="14"/>
                  </a:lnTo>
                  <a:lnTo>
                    <a:pt x="674" y="9"/>
                  </a:lnTo>
                  <a:lnTo>
                    <a:pt x="668" y="5"/>
                  </a:lnTo>
                  <a:lnTo>
                    <a:pt x="663" y="2"/>
                  </a:lnTo>
                  <a:lnTo>
                    <a:pt x="658" y="0"/>
                  </a:lnTo>
                  <a:lnTo>
                    <a:pt x="650" y="0"/>
                  </a:lnTo>
                  <a:lnTo>
                    <a:pt x="650" y="0"/>
                  </a:lnTo>
                  <a:lnTo>
                    <a:pt x="467" y="0"/>
                  </a:lnTo>
                  <a:lnTo>
                    <a:pt x="467" y="0"/>
                  </a:lnTo>
                  <a:lnTo>
                    <a:pt x="368" y="0"/>
                  </a:lnTo>
                  <a:lnTo>
                    <a:pt x="368" y="0"/>
                  </a:lnTo>
                  <a:lnTo>
                    <a:pt x="30" y="0"/>
                  </a:lnTo>
                  <a:lnTo>
                    <a:pt x="30" y="0"/>
                  </a:lnTo>
                  <a:lnTo>
                    <a:pt x="23" y="0"/>
                  </a:lnTo>
                  <a:lnTo>
                    <a:pt x="18" y="2"/>
                  </a:lnTo>
                  <a:lnTo>
                    <a:pt x="12" y="5"/>
                  </a:lnTo>
                  <a:lnTo>
                    <a:pt x="9" y="9"/>
                  </a:lnTo>
                  <a:lnTo>
                    <a:pt x="5" y="14"/>
                  </a:lnTo>
                  <a:lnTo>
                    <a:pt x="1" y="20"/>
                  </a:lnTo>
                  <a:lnTo>
                    <a:pt x="0" y="25"/>
                  </a:lnTo>
                  <a:lnTo>
                    <a:pt x="0" y="30"/>
                  </a:lnTo>
                  <a:lnTo>
                    <a:pt x="0" y="30"/>
                  </a:lnTo>
                  <a:lnTo>
                    <a:pt x="0" y="440"/>
                  </a:lnTo>
                  <a:lnTo>
                    <a:pt x="0" y="440"/>
                  </a:lnTo>
                  <a:lnTo>
                    <a:pt x="0" y="446"/>
                  </a:lnTo>
                  <a:lnTo>
                    <a:pt x="1" y="451"/>
                  </a:lnTo>
                  <a:lnTo>
                    <a:pt x="5" y="457"/>
                  </a:lnTo>
                  <a:lnTo>
                    <a:pt x="9" y="460"/>
                  </a:lnTo>
                  <a:lnTo>
                    <a:pt x="12" y="464"/>
                  </a:lnTo>
                  <a:lnTo>
                    <a:pt x="18" y="466"/>
                  </a:lnTo>
                  <a:lnTo>
                    <a:pt x="23" y="467"/>
                  </a:lnTo>
                  <a:lnTo>
                    <a:pt x="30" y="467"/>
                  </a:lnTo>
                  <a:lnTo>
                    <a:pt x="30" y="467"/>
                  </a:lnTo>
                  <a:lnTo>
                    <a:pt x="650" y="467"/>
                  </a:lnTo>
                  <a:lnTo>
                    <a:pt x="650" y="467"/>
                  </a:lnTo>
                  <a:lnTo>
                    <a:pt x="658" y="467"/>
                  </a:lnTo>
                  <a:lnTo>
                    <a:pt x="663" y="466"/>
                  </a:lnTo>
                  <a:lnTo>
                    <a:pt x="668" y="464"/>
                  </a:lnTo>
                  <a:lnTo>
                    <a:pt x="674" y="460"/>
                  </a:lnTo>
                  <a:lnTo>
                    <a:pt x="677" y="457"/>
                  </a:lnTo>
                  <a:lnTo>
                    <a:pt x="679" y="451"/>
                  </a:lnTo>
                  <a:lnTo>
                    <a:pt x="681" y="446"/>
                  </a:lnTo>
                  <a:lnTo>
                    <a:pt x="683" y="440"/>
                  </a:lnTo>
                  <a:lnTo>
                    <a:pt x="683" y="440"/>
                  </a:lnTo>
                  <a:lnTo>
                    <a:pt x="683" y="437"/>
                  </a:lnTo>
                  <a:lnTo>
                    <a:pt x="683" y="437"/>
                  </a:lnTo>
                  <a:lnTo>
                    <a:pt x="724" y="437"/>
                  </a:lnTo>
                  <a:lnTo>
                    <a:pt x="724" y="437"/>
                  </a:lnTo>
                  <a:lnTo>
                    <a:pt x="730" y="437"/>
                  </a:lnTo>
                  <a:lnTo>
                    <a:pt x="733" y="433"/>
                  </a:lnTo>
                  <a:lnTo>
                    <a:pt x="737" y="430"/>
                  </a:lnTo>
                  <a:lnTo>
                    <a:pt x="737" y="426"/>
                  </a:lnTo>
                  <a:lnTo>
                    <a:pt x="737" y="426"/>
                  </a:lnTo>
                  <a:lnTo>
                    <a:pt x="737" y="419"/>
                  </a:lnTo>
                  <a:lnTo>
                    <a:pt x="737" y="419"/>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49" name="Rectangle 15"/>
            <p:cNvSpPr>
              <a:spLocks noChangeArrowheads="1"/>
            </p:cNvSpPr>
            <p:nvPr/>
          </p:nvSpPr>
          <p:spPr bwMode="auto">
            <a:xfrm>
              <a:off x="4706937" y="900113"/>
              <a:ext cx="471488" cy="303213"/>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0" name="Freeform 16"/>
            <p:cNvSpPr>
              <a:spLocks/>
            </p:cNvSpPr>
            <p:nvPr/>
          </p:nvSpPr>
          <p:spPr bwMode="auto">
            <a:xfrm>
              <a:off x="5018087" y="1130300"/>
              <a:ext cx="219075" cy="223838"/>
            </a:xfrm>
            <a:custGeom>
              <a:avLst/>
              <a:gdLst>
                <a:gd name="T0" fmla="*/ 275 w 275"/>
                <a:gd name="T1" fmla="*/ 119 h 283"/>
                <a:gd name="T2" fmla="*/ 111 w 275"/>
                <a:gd name="T3" fmla="*/ 283 h 283"/>
                <a:gd name="T4" fmla="*/ 0 w 275"/>
                <a:gd name="T5" fmla="*/ 164 h 283"/>
                <a:gd name="T6" fmla="*/ 162 w 275"/>
                <a:gd name="T7" fmla="*/ 0 h 283"/>
                <a:gd name="T8" fmla="*/ 275 w 275"/>
                <a:gd name="T9" fmla="*/ 119 h 283"/>
              </a:gdLst>
              <a:ahLst/>
              <a:cxnLst>
                <a:cxn ang="0">
                  <a:pos x="T0" y="T1"/>
                </a:cxn>
                <a:cxn ang="0">
                  <a:pos x="T2" y="T3"/>
                </a:cxn>
                <a:cxn ang="0">
                  <a:pos x="T4" y="T5"/>
                </a:cxn>
                <a:cxn ang="0">
                  <a:pos x="T6" y="T7"/>
                </a:cxn>
                <a:cxn ang="0">
                  <a:pos x="T8" y="T9"/>
                </a:cxn>
              </a:cxnLst>
              <a:rect l="0" t="0" r="r" b="b"/>
              <a:pathLst>
                <a:path w="275" h="283">
                  <a:moveTo>
                    <a:pt x="275" y="119"/>
                  </a:moveTo>
                  <a:lnTo>
                    <a:pt x="111" y="283"/>
                  </a:lnTo>
                  <a:lnTo>
                    <a:pt x="0" y="164"/>
                  </a:lnTo>
                  <a:lnTo>
                    <a:pt x="162" y="0"/>
                  </a:lnTo>
                  <a:lnTo>
                    <a:pt x="275" y="119"/>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1" name="Rectangle 17"/>
            <p:cNvSpPr>
              <a:spLocks noChangeArrowheads="1"/>
            </p:cNvSpPr>
            <p:nvPr/>
          </p:nvSpPr>
          <p:spPr bwMode="auto">
            <a:xfrm>
              <a:off x="4735512" y="933450"/>
              <a:ext cx="112713" cy="60325"/>
            </a:xfrm>
            <a:prstGeom prst="rect">
              <a:avLst/>
            </a:prstGeom>
            <a:solidFill>
              <a:srgbClr val="FE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2" name="Rectangle 18"/>
            <p:cNvSpPr>
              <a:spLocks noChangeArrowheads="1"/>
            </p:cNvSpPr>
            <p:nvPr/>
          </p:nvSpPr>
          <p:spPr bwMode="auto">
            <a:xfrm>
              <a:off x="4735512" y="1009650"/>
              <a:ext cx="112713" cy="157163"/>
            </a:xfrm>
            <a:prstGeom prst="rect">
              <a:avLst/>
            </a:prstGeom>
            <a:solidFill>
              <a:srgbClr val="1570A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19"/>
            <p:cNvSpPr>
              <a:spLocks noChangeArrowheads="1"/>
            </p:cNvSpPr>
            <p:nvPr/>
          </p:nvSpPr>
          <p:spPr bwMode="auto">
            <a:xfrm>
              <a:off x="4857750" y="979488"/>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4" name="Rectangle 20"/>
            <p:cNvSpPr>
              <a:spLocks noChangeArrowheads="1"/>
            </p:cNvSpPr>
            <p:nvPr/>
          </p:nvSpPr>
          <p:spPr bwMode="auto">
            <a:xfrm>
              <a:off x="4857750" y="939800"/>
              <a:ext cx="107950"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5" name="Rectangle 21"/>
            <p:cNvSpPr>
              <a:spLocks noChangeArrowheads="1"/>
            </p:cNvSpPr>
            <p:nvPr/>
          </p:nvSpPr>
          <p:spPr bwMode="auto">
            <a:xfrm>
              <a:off x="4856162" y="958850"/>
              <a:ext cx="109538"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6" name="Rectangle 22"/>
            <p:cNvSpPr>
              <a:spLocks noChangeArrowheads="1"/>
            </p:cNvSpPr>
            <p:nvPr/>
          </p:nvSpPr>
          <p:spPr bwMode="auto">
            <a:xfrm>
              <a:off x="4859337" y="1011238"/>
              <a:ext cx="109538" cy="85725"/>
            </a:xfrm>
            <a:prstGeom prst="rect">
              <a:avLst/>
            </a:prstGeom>
            <a:solidFill>
              <a:srgbClr val="5482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7" name="Rectangle 23"/>
            <p:cNvSpPr>
              <a:spLocks noChangeArrowheads="1"/>
            </p:cNvSpPr>
            <p:nvPr/>
          </p:nvSpPr>
          <p:spPr bwMode="auto">
            <a:xfrm>
              <a:off x="4859337" y="1150938"/>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8" name="Rectangle 24"/>
            <p:cNvSpPr>
              <a:spLocks noChangeArrowheads="1"/>
            </p:cNvSpPr>
            <p:nvPr/>
          </p:nvSpPr>
          <p:spPr bwMode="auto">
            <a:xfrm>
              <a:off x="4859337" y="1111250"/>
              <a:ext cx="109538" cy="12700"/>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59" name="Rectangle 25"/>
            <p:cNvSpPr>
              <a:spLocks noChangeArrowheads="1"/>
            </p:cNvSpPr>
            <p:nvPr/>
          </p:nvSpPr>
          <p:spPr bwMode="auto">
            <a:xfrm>
              <a:off x="4857750" y="1130300"/>
              <a:ext cx="111125" cy="14288"/>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26"/>
            <p:cNvSpPr>
              <a:spLocks noChangeArrowheads="1"/>
            </p:cNvSpPr>
            <p:nvPr/>
          </p:nvSpPr>
          <p:spPr bwMode="auto">
            <a:xfrm>
              <a:off x="4984750" y="939800"/>
              <a:ext cx="109538" cy="155575"/>
            </a:xfrm>
            <a:prstGeom prst="rect">
              <a:avLst/>
            </a:prstGeom>
            <a:solidFill>
              <a:srgbClr val="66D7F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2" name="Freeform 27"/>
            <p:cNvSpPr>
              <a:spLocks/>
            </p:cNvSpPr>
            <p:nvPr/>
          </p:nvSpPr>
          <p:spPr bwMode="auto">
            <a:xfrm>
              <a:off x="4808537" y="966788"/>
              <a:ext cx="320675" cy="273050"/>
            </a:xfrm>
            <a:custGeom>
              <a:avLst/>
              <a:gdLst>
                <a:gd name="T0" fmla="*/ 279 w 403"/>
                <a:gd name="T1" fmla="*/ 57 h 345"/>
                <a:gd name="T2" fmla="*/ 258 w 403"/>
                <a:gd name="T3" fmla="*/ 43 h 345"/>
                <a:gd name="T4" fmla="*/ 234 w 403"/>
                <a:gd name="T5" fmla="*/ 36 h 345"/>
                <a:gd name="T6" fmla="*/ 209 w 403"/>
                <a:gd name="T7" fmla="*/ 36 h 345"/>
                <a:gd name="T8" fmla="*/ 184 w 403"/>
                <a:gd name="T9" fmla="*/ 44 h 345"/>
                <a:gd name="T10" fmla="*/ 182 w 403"/>
                <a:gd name="T11" fmla="*/ 44 h 345"/>
                <a:gd name="T12" fmla="*/ 177 w 403"/>
                <a:gd name="T13" fmla="*/ 50 h 345"/>
                <a:gd name="T14" fmla="*/ 121 w 403"/>
                <a:gd name="T15" fmla="*/ 84 h 345"/>
                <a:gd name="T16" fmla="*/ 45 w 403"/>
                <a:gd name="T17" fmla="*/ 9 h 345"/>
                <a:gd name="T18" fmla="*/ 36 w 403"/>
                <a:gd name="T19" fmla="*/ 3 h 345"/>
                <a:gd name="T20" fmla="*/ 17 w 403"/>
                <a:gd name="T21" fmla="*/ 1 h 345"/>
                <a:gd name="T22" fmla="*/ 8 w 403"/>
                <a:gd name="T23" fmla="*/ 7 h 345"/>
                <a:gd name="T24" fmla="*/ 2 w 403"/>
                <a:gd name="T25" fmla="*/ 16 h 345"/>
                <a:gd name="T26" fmla="*/ 2 w 403"/>
                <a:gd name="T27" fmla="*/ 30 h 345"/>
                <a:gd name="T28" fmla="*/ 6 w 403"/>
                <a:gd name="T29" fmla="*/ 39 h 345"/>
                <a:gd name="T30" fmla="*/ 9 w 403"/>
                <a:gd name="T31" fmla="*/ 44 h 345"/>
                <a:gd name="T32" fmla="*/ 125 w 403"/>
                <a:gd name="T33" fmla="*/ 160 h 345"/>
                <a:gd name="T34" fmla="*/ 116 w 403"/>
                <a:gd name="T35" fmla="*/ 176 h 345"/>
                <a:gd name="T36" fmla="*/ 112 w 403"/>
                <a:gd name="T37" fmla="*/ 194 h 345"/>
                <a:gd name="T38" fmla="*/ 116 w 403"/>
                <a:gd name="T39" fmla="*/ 214 h 345"/>
                <a:gd name="T40" fmla="*/ 126 w 403"/>
                <a:gd name="T41" fmla="*/ 230 h 345"/>
                <a:gd name="T42" fmla="*/ 205 w 403"/>
                <a:gd name="T43" fmla="*/ 307 h 345"/>
                <a:gd name="T44" fmla="*/ 211 w 403"/>
                <a:gd name="T45" fmla="*/ 312 h 345"/>
                <a:gd name="T46" fmla="*/ 223 w 403"/>
                <a:gd name="T47" fmla="*/ 316 h 345"/>
                <a:gd name="T48" fmla="*/ 236 w 403"/>
                <a:gd name="T49" fmla="*/ 316 h 345"/>
                <a:gd name="T50" fmla="*/ 249 w 403"/>
                <a:gd name="T51" fmla="*/ 312 h 345"/>
                <a:gd name="T52" fmla="*/ 254 w 403"/>
                <a:gd name="T53" fmla="*/ 307 h 345"/>
                <a:gd name="T54" fmla="*/ 290 w 403"/>
                <a:gd name="T55" fmla="*/ 345 h 345"/>
                <a:gd name="T56" fmla="*/ 403 w 403"/>
                <a:gd name="T57" fmla="*/ 231 h 345"/>
                <a:gd name="T58" fmla="*/ 365 w 403"/>
                <a:gd name="T59" fmla="*/ 196 h 345"/>
                <a:gd name="T60" fmla="*/ 374 w 403"/>
                <a:gd name="T61" fmla="*/ 183 h 345"/>
                <a:gd name="T62" fmla="*/ 376 w 403"/>
                <a:gd name="T63" fmla="*/ 169 h 345"/>
                <a:gd name="T64" fmla="*/ 374 w 403"/>
                <a:gd name="T65" fmla="*/ 156 h 345"/>
                <a:gd name="T66" fmla="*/ 365 w 403"/>
                <a:gd name="T67" fmla="*/ 143 h 345"/>
                <a:gd name="T68" fmla="*/ 281 w 403"/>
                <a:gd name="T69" fmla="*/ 61 h 345"/>
                <a:gd name="T70" fmla="*/ 279 w 403"/>
                <a:gd name="T71" fmla="*/ 59 h 345"/>
                <a:gd name="T72" fmla="*/ 279 w 403"/>
                <a:gd name="T73" fmla="*/ 5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03" h="345">
                  <a:moveTo>
                    <a:pt x="279" y="57"/>
                  </a:moveTo>
                  <a:lnTo>
                    <a:pt x="279" y="57"/>
                  </a:lnTo>
                  <a:lnTo>
                    <a:pt x="268" y="50"/>
                  </a:lnTo>
                  <a:lnTo>
                    <a:pt x="258" y="43"/>
                  </a:lnTo>
                  <a:lnTo>
                    <a:pt x="245" y="37"/>
                  </a:lnTo>
                  <a:lnTo>
                    <a:pt x="234" y="36"/>
                  </a:lnTo>
                  <a:lnTo>
                    <a:pt x="222" y="34"/>
                  </a:lnTo>
                  <a:lnTo>
                    <a:pt x="209" y="36"/>
                  </a:lnTo>
                  <a:lnTo>
                    <a:pt x="196" y="39"/>
                  </a:lnTo>
                  <a:lnTo>
                    <a:pt x="184" y="44"/>
                  </a:lnTo>
                  <a:lnTo>
                    <a:pt x="184" y="44"/>
                  </a:lnTo>
                  <a:lnTo>
                    <a:pt x="182" y="44"/>
                  </a:lnTo>
                  <a:lnTo>
                    <a:pt x="182" y="44"/>
                  </a:lnTo>
                  <a:lnTo>
                    <a:pt x="177" y="50"/>
                  </a:lnTo>
                  <a:lnTo>
                    <a:pt x="177" y="50"/>
                  </a:lnTo>
                  <a:lnTo>
                    <a:pt x="121" y="84"/>
                  </a:lnTo>
                  <a:lnTo>
                    <a:pt x="121" y="84"/>
                  </a:lnTo>
                  <a:lnTo>
                    <a:pt x="45" y="9"/>
                  </a:lnTo>
                  <a:lnTo>
                    <a:pt x="45" y="9"/>
                  </a:lnTo>
                  <a:lnTo>
                    <a:pt x="36" y="3"/>
                  </a:lnTo>
                  <a:lnTo>
                    <a:pt x="27" y="0"/>
                  </a:lnTo>
                  <a:lnTo>
                    <a:pt x="17" y="1"/>
                  </a:lnTo>
                  <a:lnTo>
                    <a:pt x="13" y="3"/>
                  </a:lnTo>
                  <a:lnTo>
                    <a:pt x="8" y="7"/>
                  </a:lnTo>
                  <a:lnTo>
                    <a:pt x="8" y="7"/>
                  </a:lnTo>
                  <a:lnTo>
                    <a:pt x="2" y="16"/>
                  </a:lnTo>
                  <a:lnTo>
                    <a:pt x="0" y="25"/>
                  </a:lnTo>
                  <a:lnTo>
                    <a:pt x="2" y="30"/>
                  </a:lnTo>
                  <a:lnTo>
                    <a:pt x="4" y="36"/>
                  </a:lnTo>
                  <a:lnTo>
                    <a:pt x="6" y="39"/>
                  </a:lnTo>
                  <a:lnTo>
                    <a:pt x="9" y="44"/>
                  </a:lnTo>
                  <a:lnTo>
                    <a:pt x="9" y="44"/>
                  </a:lnTo>
                  <a:lnTo>
                    <a:pt x="125" y="160"/>
                  </a:lnTo>
                  <a:lnTo>
                    <a:pt x="125" y="160"/>
                  </a:lnTo>
                  <a:lnTo>
                    <a:pt x="119" y="169"/>
                  </a:lnTo>
                  <a:lnTo>
                    <a:pt x="116" y="176"/>
                  </a:lnTo>
                  <a:lnTo>
                    <a:pt x="112" y="185"/>
                  </a:lnTo>
                  <a:lnTo>
                    <a:pt x="112" y="194"/>
                  </a:lnTo>
                  <a:lnTo>
                    <a:pt x="114" y="205"/>
                  </a:lnTo>
                  <a:lnTo>
                    <a:pt x="116" y="214"/>
                  </a:lnTo>
                  <a:lnTo>
                    <a:pt x="121" y="222"/>
                  </a:lnTo>
                  <a:lnTo>
                    <a:pt x="126" y="230"/>
                  </a:lnTo>
                  <a:lnTo>
                    <a:pt x="126" y="230"/>
                  </a:lnTo>
                  <a:lnTo>
                    <a:pt x="205" y="307"/>
                  </a:lnTo>
                  <a:lnTo>
                    <a:pt x="205" y="307"/>
                  </a:lnTo>
                  <a:lnTo>
                    <a:pt x="211" y="312"/>
                  </a:lnTo>
                  <a:lnTo>
                    <a:pt x="216" y="314"/>
                  </a:lnTo>
                  <a:lnTo>
                    <a:pt x="223" y="316"/>
                  </a:lnTo>
                  <a:lnTo>
                    <a:pt x="231" y="316"/>
                  </a:lnTo>
                  <a:lnTo>
                    <a:pt x="236" y="316"/>
                  </a:lnTo>
                  <a:lnTo>
                    <a:pt x="243" y="314"/>
                  </a:lnTo>
                  <a:lnTo>
                    <a:pt x="249" y="312"/>
                  </a:lnTo>
                  <a:lnTo>
                    <a:pt x="254" y="307"/>
                  </a:lnTo>
                  <a:lnTo>
                    <a:pt x="254" y="307"/>
                  </a:lnTo>
                  <a:lnTo>
                    <a:pt x="290" y="345"/>
                  </a:lnTo>
                  <a:lnTo>
                    <a:pt x="290" y="345"/>
                  </a:lnTo>
                  <a:lnTo>
                    <a:pt x="403" y="231"/>
                  </a:lnTo>
                  <a:lnTo>
                    <a:pt x="403" y="231"/>
                  </a:lnTo>
                  <a:lnTo>
                    <a:pt x="365" y="196"/>
                  </a:lnTo>
                  <a:lnTo>
                    <a:pt x="365" y="196"/>
                  </a:lnTo>
                  <a:lnTo>
                    <a:pt x="371" y="190"/>
                  </a:lnTo>
                  <a:lnTo>
                    <a:pt x="374" y="183"/>
                  </a:lnTo>
                  <a:lnTo>
                    <a:pt x="376" y="176"/>
                  </a:lnTo>
                  <a:lnTo>
                    <a:pt x="376" y="169"/>
                  </a:lnTo>
                  <a:lnTo>
                    <a:pt x="376" y="163"/>
                  </a:lnTo>
                  <a:lnTo>
                    <a:pt x="374" y="156"/>
                  </a:lnTo>
                  <a:lnTo>
                    <a:pt x="371" y="149"/>
                  </a:lnTo>
                  <a:lnTo>
                    <a:pt x="365" y="143"/>
                  </a:lnTo>
                  <a:lnTo>
                    <a:pt x="365" y="143"/>
                  </a:lnTo>
                  <a:lnTo>
                    <a:pt x="281" y="61"/>
                  </a:lnTo>
                  <a:lnTo>
                    <a:pt x="281" y="61"/>
                  </a:lnTo>
                  <a:lnTo>
                    <a:pt x="279" y="59"/>
                  </a:lnTo>
                  <a:lnTo>
                    <a:pt x="279" y="57"/>
                  </a:lnTo>
                  <a:lnTo>
                    <a:pt x="279" y="5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0" name="Group 5069"/>
          <p:cNvGrpSpPr/>
          <p:nvPr/>
        </p:nvGrpSpPr>
        <p:grpSpPr>
          <a:xfrm>
            <a:off x="6897687" y="3232150"/>
            <a:ext cx="579438" cy="293688"/>
            <a:chOff x="6897687" y="2205038"/>
            <a:chExt cx="579438" cy="293688"/>
          </a:xfrm>
        </p:grpSpPr>
        <p:sp>
          <p:nvSpPr>
            <p:cNvPr id="2065" name="Freeform 30"/>
            <p:cNvSpPr>
              <a:spLocks/>
            </p:cNvSpPr>
            <p:nvPr/>
          </p:nvSpPr>
          <p:spPr bwMode="auto">
            <a:xfrm>
              <a:off x="6897687" y="2265363"/>
              <a:ext cx="165100" cy="180975"/>
            </a:xfrm>
            <a:custGeom>
              <a:avLst/>
              <a:gdLst>
                <a:gd name="T0" fmla="*/ 206 w 206"/>
                <a:gd name="T1" fmla="*/ 228 h 228"/>
                <a:gd name="T2" fmla="*/ 0 w 206"/>
                <a:gd name="T3" fmla="*/ 135 h 228"/>
                <a:gd name="T4" fmla="*/ 0 w 206"/>
                <a:gd name="T5" fmla="*/ 99 h 228"/>
                <a:gd name="T6" fmla="*/ 206 w 206"/>
                <a:gd name="T7" fmla="*/ 0 h 228"/>
                <a:gd name="T8" fmla="*/ 206 w 206"/>
                <a:gd name="T9" fmla="*/ 52 h 228"/>
                <a:gd name="T10" fmla="*/ 59 w 206"/>
                <a:gd name="T11" fmla="*/ 115 h 228"/>
                <a:gd name="T12" fmla="*/ 59 w 206"/>
                <a:gd name="T13" fmla="*/ 117 h 228"/>
                <a:gd name="T14" fmla="*/ 206 w 206"/>
                <a:gd name="T15" fmla="*/ 176 h 228"/>
                <a:gd name="T16" fmla="*/ 206 w 206"/>
                <a:gd name="T17"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6" h="228">
                  <a:moveTo>
                    <a:pt x="206" y="228"/>
                  </a:moveTo>
                  <a:lnTo>
                    <a:pt x="0" y="135"/>
                  </a:lnTo>
                  <a:lnTo>
                    <a:pt x="0" y="99"/>
                  </a:lnTo>
                  <a:lnTo>
                    <a:pt x="206" y="0"/>
                  </a:lnTo>
                  <a:lnTo>
                    <a:pt x="206" y="52"/>
                  </a:lnTo>
                  <a:lnTo>
                    <a:pt x="59" y="115"/>
                  </a:lnTo>
                  <a:lnTo>
                    <a:pt x="59" y="117"/>
                  </a:lnTo>
                  <a:lnTo>
                    <a:pt x="206" y="176"/>
                  </a:lnTo>
                  <a:lnTo>
                    <a:pt x="206" y="228"/>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6" name="Freeform 31"/>
            <p:cNvSpPr>
              <a:spLocks/>
            </p:cNvSpPr>
            <p:nvPr/>
          </p:nvSpPr>
          <p:spPr bwMode="auto">
            <a:xfrm>
              <a:off x="7099300" y="2205038"/>
              <a:ext cx="173038" cy="293688"/>
            </a:xfrm>
            <a:custGeom>
              <a:avLst/>
              <a:gdLst>
                <a:gd name="T0" fmla="*/ 218 w 218"/>
                <a:gd name="T1" fmla="*/ 0 h 371"/>
                <a:gd name="T2" fmla="*/ 61 w 218"/>
                <a:gd name="T3" fmla="*/ 371 h 371"/>
                <a:gd name="T4" fmla="*/ 0 w 218"/>
                <a:gd name="T5" fmla="*/ 371 h 371"/>
                <a:gd name="T6" fmla="*/ 153 w 218"/>
                <a:gd name="T7" fmla="*/ 0 h 371"/>
                <a:gd name="T8" fmla="*/ 218 w 218"/>
                <a:gd name="T9" fmla="*/ 0 h 371"/>
              </a:gdLst>
              <a:ahLst/>
              <a:cxnLst>
                <a:cxn ang="0">
                  <a:pos x="T0" y="T1"/>
                </a:cxn>
                <a:cxn ang="0">
                  <a:pos x="T2" y="T3"/>
                </a:cxn>
                <a:cxn ang="0">
                  <a:pos x="T4" y="T5"/>
                </a:cxn>
                <a:cxn ang="0">
                  <a:pos x="T6" y="T7"/>
                </a:cxn>
                <a:cxn ang="0">
                  <a:pos x="T8" y="T9"/>
                </a:cxn>
              </a:cxnLst>
              <a:rect l="0" t="0" r="r" b="b"/>
              <a:pathLst>
                <a:path w="218" h="371">
                  <a:moveTo>
                    <a:pt x="218" y="0"/>
                  </a:moveTo>
                  <a:lnTo>
                    <a:pt x="61" y="371"/>
                  </a:lnTo>
                  <a:lnTo>
                    <a:pt x="0" y="371"/>
                  </a:lnTo>
                  <a:lnTo>
                    <a:pt x="153" y="0"/>
                  </a:lnTo>
                  <a:lnTo>
                    <a:pt x="218" y="0"/>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7" name="Freeform 32"/>
            <p:cNvSpPr>
              <a:spLocks/>
            </p:cNvSpPr>
            <p:nvPr/>
          </p:nvSpPr>
          <p:spPr bwMode="auto">
            <a:xfrm>
              <a:off x="7312025" y="2262188"/>
              <a:ext cx="165100" cy="182563"/>
            </a:xfrm>
            <a:custGeom>
              <a:avLst/>
              <a:gdLst>
                <a:gd name="T0" fmla="*/ 208 w 208"/>
                <a:gd name="T1" fmla="*/ 135 h 230"/>
                <a:gd name="T2" fmla="*/ 0 w 208"/>
                <a:gd name="T3" fmla="*/ 230 h 230"/>
                <a:gd name="T4" fmla="*/ 0 w 208"/>
                <a:gd name="T5" fmla="*/ 176 h 230"/>
                <a:gd name="T6" fmla="*/ 149 w 208"/>
                <a:gd name="T7" fmla="*/ 119 h 230"/>
                <a:gd name="T8" fmla="*/ 149 w 208"/>
                <a:gd name="T9" fmla="*/ 117 h 230"/>
                <a:gd name="T10" fmla="*/ 0 w 208"/>
                <a:gd name="T11" fmla="*/ 54 h 230"/>
                <a:gd name="T12" fmla="*/ 0 w 208"/>
                <a:gd name="T13" fmla="*/ 0 h 230"/>
                <a:gd name="T14" fmla="*/ 208 w 208"/>
                <a:gd name="T15" fmla="*/ 99 h 230"/>
                <a:gd name="T16" fmla="*/ 208 w 208"/>
                <a:gd name="T17" fmla="*/ 13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 h="230">
                  <a:moveTo>
                    <a:pt x="208" y="135"/>
                  </a:moveTo>
                  <a:lnTo>
                    <a:pt x="0" y="230"/>
                  </a:lnTo>
                  <a:lnTo>
                    <a:pt x="0" y="176"/>
                  </a:lnTo>
                  <a:lnTo>
                    <a:pt x="149" y="119"/>
                  </a:lnTo>
                  <a:lnTo>
                    <a:pt x="149" y="117"/>
                  </a:lnTo>
                  <a:lnTo>
                    <a:pt x="0" y="54"/>
                  </a:lnTo>
                  <a:lnTo>
                    <a:pt x="0" y="0"/>
                  </a:lnTo>
                  <a:lnTo>
                    <a:pt x="208" y="99"/>
                  </a:lnTo>
                  <a:lnTo>
                    <a:pt x="208" y="135"/>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081"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8275" y="3141662"/>
            <a:ext cx="693738"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82"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0937" y="3028950"/>
            <a:ext cx="835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73" name="Group 5072"/>
          <p:cNvGrpSpPr/>
          <p:nvPr/>
        </p:nvGrpSpPr>
        <p:grpSpPr>
          <a:xfrm>
            <a:off x="4706937" y="3078162"/>
            <a:ext cx="488951" cy="561976"/>
            <a:chOff x="4706937" y="2051050"/>
            <a:chExt cx="488951" cy="561976"/>
          </a:xfrm>
        </p:grpSpPr>
        <p:sp>
          <p:nvSpPr>
            <p:cNvPr id="2068" name="Rectangle 35"/>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69" name="Rectangle 36"/>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0" name="Rectangle 37"/>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1" name="Rectangle 38"/>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2" name="Rectangle 39"/>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40"/>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4" name="Rectangle 41"/>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5" name="Rectangle 42"/>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6" name="Rectangle 43"/>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7" name="Freeform 44"/>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8" name="Rectangle 45"/>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79" name="Rectangle 46"/>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0" name="Rectangle 47"/>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3" name="Rectangle 48"/>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4" name="Rectangle 49"/>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5" name="Rectangle 50"/>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6" name="Rectangle 51"/>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7" name="Freeform 52"/>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8" name="Rectangle 53"/>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89" name="Rectangle 54"/>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0" name="Rectangle 55"/>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1" name="Rectangle 56"/>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2" name="Rectangle 57"/>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3" name="Rectangle 58"/>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4" name="Rectangle 59"/>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5" name="Freeform 60"/>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6" name="Rectangle 61"/>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7" name="Rectangle 62"/>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8" name="Rectangle 63"/>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99" name="Rectangle 64"/>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0" name="Rectangle 65"/>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1" name="Rectangle 66"/>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2" name="Rectangle 67"/>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3" name="Freeform 68"/>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4" name="Rectangle 69"/>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5" name="Rectangle 70"/>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6" name="Rectangle 71"/>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7" name="Rectangle 72"/>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8" name="Rectangle 73"/>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09" name="Rectangle 74"/>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0" name="Rectangle 75"/>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11" name="Freeform 76"/>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Rectangle 77"/>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78"/>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79"/>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80"/>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81"/>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82"/>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83"/>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Freeform 84"/>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6" name="Rectangle 85"/>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86"/>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87"/>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Rectangle 88"/>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0" name="Rectangle 89"/>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1" name="Rectangle 90"/>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2" name="Rectangle 91"/>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3" name="Freeform 92"/>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4" name="Rectangle 93"/>
            <p:cNvSpPr>
              <a:spLocks noChangeArrowheads="1"/>
            </p:cNvSpPr>
            <p:nvPr/>
          </p:nvSpPr>
          <p:spPr bwMode="auto">
            <a:xfrm>
              <a:off x="4706937"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5" name="Rectangle 94"/>
            <p:cNvSpPr>
              <a:spLocks noChangeArrowheads="1"/>
            </p:cNvSpPr>
            <p:nvPr/>
          </p:nvSpPr>
          <p:spPr bwMode="auto">
            <a:xfrm>
              <a:off x="4722812"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6" name="Rectangle 95"/>
            <p:cNvSpPr>
              <a:spLocks noChangeArrowheads="1"/>
            </p:cNvSpPr>
            <p:nvPr/>
          </p:nvSpPr>
          <p:spPr bwMode="auto">
            <a:xfrm>
              <a:off x="4729162" y="232568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7" name="Rectangle 96"/>
            <p:cNvSpPr>
              <a:spLocks noChangeArrowheads="1"/>
            </p:cNvSpPr>
            <p:nvPr/>
          </p:nvSpPr>
          <p:spPr bwMode="auto">
            <a:xfrm>
              <a:off x="47339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8" name="Rectangle 97"/>
            <p:cNvSpPr>
              <a:spLocks noChangeArrowheads="1"/>
            </p:cNvSpPr>
            <p:nvPr/>
          </p:nvSpPr>
          <p:spPr bwMode="auto">
            <a:xfrm>
              <a:off x="47402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49" name="Rectangle 98"/>
            <p:cNvSpPr>
              <a:spLocks noChangeArrowheads="1"/>
            </p:cNvSpPr>
            <p:nvPr/>
          </p:nvSpPr>
          <p:spPr bwMode="auto">
            <a:xfrm>
              <a:off x="47466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0" name="Rectangle 99"/>
            <p:cNvSpPr>
              <a:spLocks noChangeArrowheads="1"/>
            </p:cNvSpPr>
            <p:nvPr/>
          </p:nvSpPr>
          <p:spPr bwMode="auto">
            <a:xfrm>
              <a:off x="4751387"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1" name="Rectangle 100"/>
            <p:cNvSpPr>
              <a:spLocks noChangeArrowheads="1"/>
            </p:cNvSpPr>
            <p:nvPr/>
          </p:nvSpPr>
          <p:spPr bwMode="auto">
            <a:xfrm>
              <a:off x="47561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2" name="Rectangle 101"/>
            <p:cNvSpPr>
              <a:spLocks noChangeArrowheads="1"/>
            </p:cNvSpPr>
            <p:nvPr/>
          </p:nvSpPr>
          <p:spPr bwMode="auto">
            <a:xfrm>
              <a:off x="476250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3" name="Freeform 102"/>
            <p:cNvSpPr>
              <a:spLocks/>
            </p:cNvSpPr>
            <p:nvPr/>
          </p:nvSpPr>
          <p:spPr bwMode="auto">
            <a:xfrm>
              <a:off x="4819650" y="2335213"/>
              <a:ext cx="7938" cy="7938"/>
            </a:xfrm>
            <a:custGeom>
              <a:avLst/>
              <a:gdLst>
                <a:gd name="T0" fmla="*/ 0 w 9"/>
                <a:gd name="T1" fmla="*/ 5 h 11"/>
                <a:gd name="T2" fmla="*/ 0 w 9"/>
                <a:gd name="T3" fmla="*/ 5 h 11"/>
                <a:gd name="T4" fmla="*/ 2 w 9"/>
                <a:gd name="T5" fmla="*/ 2 h 11"/>
                <a:gd name="T6" fmla="*/ 3 w 9"/>
                <a:gd name="T7" fmla="*/ 0 h 11"/>
                <a:gd name="T8" fmla="*/ 3 w 9"/>
                <a:gd name="T9" fmla="*/ 0 h 11"/>
                <a:gd name="T10" fmla="*/ 7 w 9"/>
                <a:gd name="T11" fmla="*/ 2 h 11"/>
                <a:gd name="T12" fmla="*/ 9 w 9"/>
                <a:gd name="T13" fmla="*/ 5 h 11"/>
                <a:gd name="T14" fmla="*/ 9 w 9"/>
                <a:gd name="T15" fmla="*/ 5 h 11"/>
                <a:gd name="T16" fmla="*/ 7 w 9"/>
                <a:gd name="T17" fmla="*/ 9 h 11"/>
                <a:gd name="T18" fmla="*/ 3 w 9"/>
                <a:gd name="T19" fmla="*/ 11 h 11"/>
                <a:gd name="T20" fmla="*/ 3 w 9"/>
                <a:gd name="T21" fmla="*/ 11 h 11"/>
                <a:gd name="T22" fmla="*/ 2 w 9"/>
                <a:gd name="T23" fmla="*/ 9 h 11"/>
                <a:gd name="T24" fmla="*/ 0 w 9"/>
                <a:gd name="T25" fmla="*/ 5 h 11"/>
                <a:gd name="T26" fmla="*/ 0 w 9"/>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1">
                  <a:moveTo>
                    <a:pt x="0" y="5"/>
                  </a:moveTo>
                  <a:lnTo>
                    <a:pt x="0" y="5"/>
                  </a:lnTo>
                  <a:lnTo>
                    <a:pt x="2" y="2"/>
                  </a:lnTo>
                  <a:lnTo>
                    <a:pt x="3" y="0"/>
                  </a:lnTo>
                  <a:lnTo>
                    <a:pt x="3" y="0"/>
                  </a:lnTo>
                  <a:lnTo>
                    <a:pt x="7" y="2"/>
                  </a:lnTo>
                  <a:lnTo>
                    <a:pt x="9" y="5"/>
                  </a:lnTo>
                  <a:lnTo>
                    <a:pt x="9" y="5"/>
                  </a:lnTo>
                  <a:lnTo>
                    <a:pt x="7" y="9"/>
                  </a:lnTo>
                  <a:lnTo>
                    <a:pt x="3" y="11"/>
                  </a:lnTo>
                  <a:lnTo>
                    <a:pt x="3"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4" name="Rectangle 103"/>
            <p:cNvSpPr>
              <a:spLocks noChangeArrowheads="1"/>
            </p:cNvSpPr>
            <p:nvPr/>
          </p:nvSpPr>
          <p:spPr bwMode="auto">
            <a:xfrm>
              <a:off x="4729162" y="2359025"/>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5" name="Rectangle 104"/>
            <p:cNvSpPr>
              <a:spLocks noChangeArrowheads="1"/>
            </p:cNvSpPr>
            <p:nvPr/>
          </p:nvSpPr>
          <p:spPr bwMode="auto">
            <a:xfrm>
              <a:off x="47339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6" name="Rectangle 105"/>
            <p:cNvSpPr>
              <a:spLocks noChangeArrowheads="1"/>
            </p:cNvSpPr>
            <p:nvPr/>
          </p:nvSpPr>
          <p:spPr bwMode="auto">
            <a:xfrm>
              <a:off x="47402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7" name="Rectangle 106"/>
            <p:cNvSpPr>
              <a:spLocks noChangeArrowheads="1"/>
            </p:cNvSpPr>
            <p:nvPr/>
          </p:nvSpPr>
          <p:spPr bwMode="auto">
            <a:xfrm>
              <a:off x="47466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107"/>
            <p:cNvSpPr>
              <a:spLocks noChangeArrowheads="1"/>
            </p:cNvSpPr>
            <p:nvPr/>
          </p:nvSpPr>
          <p:spPr bwMode="auto">
            <a:xfrm>
              <a:off x="4751387"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108"/>
            <p:cNvSpPr>
              <a:spLocks noChangeArrowheads="1"/>
            </p:cNvSpPr>
            <p:nvPr/>
          </p:nvSpPr>
          <p:spPr bwMode="auto">
            <a:xfrm>
              <a:off x="47561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109"/>
            <p:cNvSpPr>
              <a:spLocks noChangeArrowheads="1"/>
            </p:cNvSpPr>
            <p:nvPr/>
          </p:nvSpPr>
          <p:spPr bwMode="auto">
            <a:xfrm>
              <a:off x="476250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Freeform 110"/>
            <p:cNvSpPr>
              <a:spLocks/>
            </p:cNvSpPr>
            <p:nvPr/>
          </p:nvSpPr>
          <p:spPr bwMode="auto">
            <a:xfrm>
              <a:off x="4819650" y="2370138"/>
              <a:ext cx="7938" cy="7938"/>
            </a:xfrm>
            <a:custGeom>
              <a:avLst/>
              <a:gdLst>
                <a:gd name="T0" fmla="*/ 0 w 9"/>
                <a:gd name="T1" fmla="*/ 3 h 9"/>
                <a:gd name="T2" fmla="*/ 0 w 9"/>
                <a:gd name="T3" fmla="*/ 3 h 9"/>
                <a:gd name="T4" fmla="*/ 2 w 9"/>
                <a:gd name="T5" fmla="*/ 0 h 9"/>
                <a:gd name="T6" fmla="*/ 3 w 9"/>
                <a:gd name="T7" fmla="*/ 0 h 9"/>
                <a:gd name="T8" fmla="*/ 3 w 9"/>
                <a:gd name="T9" fmla="*/ 0 h 9"/>
                <a:gd name="T10" fmla="*/ 7 w 9"/>
                <a:gd name="T11" fmla="*/ 0 h 9"/>
                <a:gd name="T12" fmla="*/ 9 w 9"/>
                <a:gd name="T13" fmla="*/ 3 h 9"/>
                <a:gd name="T14" fmla="*/ 9 w 9"/>
                <a:gd name="T15" fmla="*/ 3 h 9"/>
                <a:gd name="T16" fmla="*/ 7 w 9"/>
                <a:gd name="T17" fmla="*/ 7 h 9"/>
                <a:gd name="T18" fmla="*/ 3 w 9"/>
                <a:gd name="T19" fmla="*/ 9 h 9"/>
                <a:gd name="T20" fmla="*/ 3 w 9"/>
                <a:gd name="T21" fmla="*/ 9 h 9"/>
                <a:gd name="T22" fmla="*/ 2 w 9"/>
                <a:gd name="T23" fmla="*/ 7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0"/>
                  </a:lnTo>
                  <a:lnTo>
                    <a:pt x="3" y="0"/>
                  </a:lnTo>
                  <a:lnTo>
                    <a:pt x="3" y="0"/>
                  </a:lnTo>
                  <a:lnTo>
                    <a:pt x="7" y="0"/>
                  </a:lnTo>
                  <a:lnTo>
                    <a:pt x="9" y="3"/>
                  </a:lnTo>
                  <a:lnTo>
                    <a:pt x="9" y="3"/>
                  </a:lnTo>
                  <a:lnTo>
                    <a:pt x="7" y="7"/>
                  </a:lnTo>
                  <a:lnTo>
                    <a:pt x="3" y="9"/>
                  </a:lnTo>
                  <a:lnTo>
                    <a:pt x="3"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111"/>
            <p:cNvSpPr>
              <a:spLocks noChangeArrowheads="1"/>
            </p:cNvSpPr>
            <p:nvPr/>
          </p:nvSpPr>
          <p:spPr bwMode="auto">
            <a:xfrm>
              <a:off x="4729162" y="2395538"/>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112"/>
            <p:cNvSpPr>
              <a:spLocks noChangeArrowheads="1"/>
            </p:cNvSpPr>
            <p:nvPr/>
          </p:nvSpPr>
          <p:spPr bwMode="auto">
            <a:xfrm>
              <a:off x="47339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Rectangle 113"/>
            <p:cNvSpPr>
              <a:spLocks noChangeArrowheads="1"/>
            </p:cNvSpPr>
            <p:nvPr/>
          </p:nvSpPr>
          <p:spPr bwMode="auto">
            <a:xfrm>
              <a:off x="47402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114"/>
            <p:cNvSpPr>
              <a:spLocks noChangeArrowheads="1"/>
            </p:cNvSpPr>
            <p:nvPr/>
          </p:nvSpPr>
          <p:spPr bwMode="auto">
            <a:xfrm>
              <a:off x="47466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115"/>
            <p:cNvSpPr>
              <a:spLocks noChangeArrowheads="1"/>
            </p:cNvSpPr>
            <p:nvPr/>
          </p:nvSpPr>
          <p:spPr bwMode="auto">
            <a:xfrm>
              <a:off x="4751387"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116"/>
            <p:cNvSpPr>
              <a:spLocks noChangeArrowheads="1"/>
            </p:cNvSpPr>
            <p:nvPr/>
          </p:nvSpPr>
          <p:spPr bwMode="auto">
            <a:xfrm>
              <a:off x="47561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117"/>
            <p:cNvSpPr>
              <a:spLocks noChangeArrowheads="1"/>
            </p:cNvSpPr>
            <p:nvPr/>
          </p:nvSpPr>
          <p:spPr bwMode="auto">
            <a:xfrm>
              <a:off x="476250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Freeform 118"/>
            <p:cNvSpPr>
              <a:spLocks/>
            </p:cNvSpPr>
            <p:nvPr/>
          </p:nvSpPr>
          <p:spPr bwMode="auto">
            <a:xfrm>
              <a:off x="4819650" y="2405063"/>
              <a:ext cx="7938" cy="6350"/>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9 h 9"/>
                <a:gd name="T18" fmla="*/ 3 w 9"/>
                <a:gd name="T19" fmla="*/ 9 h 9"/>
                <a:gd name="T20" fmla="*/ 3 w 9"/>
                <a:gd name="T21" fmla="*/ 9 h 9"/>
                <a:gd name="T22" fmla="*/ 2 w 9"/>
                <a:gd name="T23" fmla="*/ 9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9"/>
                  </a:lnTo>
                  <a:lnTo>
                    <a:pt x="3" y="9"/>
                  </a:lnTo>
                  <a:lnTo>
                    <a:pt x="3"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119"/>
            <p:cNvSpPr>
              <a:spLocks noChangeArrowheads="1"/>
            </p:cNvSpPr>
            <p:nvPr/>
          </p:nvSpPr>
          <p:spPr bwMode="auto">
            <a:xfrm>
              <a:off x="4729162" y="243046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Rectangle 120"/>
            <p:cNvSpPr>
              <a:spLocks noChangeArrowheads="1"/>
            </p:cNvSpPr>
            <p:nvPr/>
          </p:nvSpPr>
          <p:spPr bwMode="auto">
            <a:xfrm>
              <a:off x="47339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121"/>
            <p:cNvSpPr>
              <a:spLocks noChangeArrowheads="1"/>
            </p:cNvSpPr>
            <p:nvPr/>
          </p:nvSpPr>
          <p:spPr bwMode="auto">
            <a:xfrm>
              <a:off x="47402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122"/>
            <p:cNvSpPr>
              <a:spLocks noChangeArrowheads="1"/>
            </p:cNvSpPr>
            <p:nvPr/>
          </p:nvSpPr>
          <p:spPr bwMode="auto">
            <a:xfrm>
              <a:off x="47466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123"/>
            <p:cNvSpPr>
              <a:spLocks noChangeArrowheads="1"/>
            </p:cNvSpPr>
            <p:nvPr/>
          </p:nvSpPr>
          <p:spPr bwMode="auto">
            <a:xfrm>
              <a:off x="4751387"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124"/>
            <p:cNvSpPr>
              <a:spLocks noChangeArrowheads="1"/>
            </p:cNvSpPr>
            <p:nvPr/>
          </p:nvSpPr>
          <p:spPr bwMode="auto">
            <a:xfrm>
              <a:off x="47561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125"/>
            <p:cNvSpPr>
              <a:spLocks noChangeArrowheads="1"/>
            </p:cNvSpPr>
            <p:nvPr/>
          </p:nvSpPr>
          <p:spPr bwMode="auto">
            <a:xfrm>
              <a:off x="476250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Freeform 126"/>
            <p:cNvSpPr>
              <a:spLocks/>
            </p:cNvSpPr>
            <p:nvPr/>
          </p:nvSpPr>
          <p:spPr bwMode="auto">
            <a:xfrm>
              <a:off x="4819650" y="2441575"/>
              <a:ext cx="7938" cy="6350"/>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Rectangle 127"/>
            <p:cNvSpPr>
              <a:spLocks noChangeArrowheads="1"/>
            </p:cNvSpPr>
            <p:nvPr/>
          </p:nvSpPr>
          <p:spPr bwMode="auto">
            <a:xfrm>
              <a:off x="4729162" y="246697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128"/>
            <p:cNvSpPr>
              <a:spLocks noChangeArrowheads="1"/>
            </p:cNvSpPr>
            <p:nvPr/>
          </p:nvSpPr>
          <p:spPr bwMode="auto">
            <a:xfrm>
              <a:off x="47339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129"/>
            <p:cNvSpPr>
              <a:spLocks noChangeArrowheads="1"/>
            </p:cNvSpPr>
            <p:nvPr/>
          </p:nvSpPr>
          <p:spPr bwMode="auto">
            <a:xfrm>
              <a:off x="47402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130"/>
            <p:cNvSpPr>
              <a:spLocks noChangeArrowheads="1"/>
            </p:cNvSpPr>
            <p:nvPr/>
          </p:nvSpPr>
          <p:spPr bwMode="auto">
            <a:xfrm>
              <a:off x="47466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131"/>
            <p:cNvSpPr>
              <a:spLocks noChangeArrowheads="1"/>
            </p:cNvSpPr>
            <p:nvPr/>
          </p:nvSpPr>
          <p:spPr bwMode="auto">
            <a:xfrm>
              <a:off x="4751387"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132"/>
            <p:cNvSpPr>
              <a:spLocks noChangeArrowheads="1"/>
            </p:cNvSpPr>
            <p:nvPr/>
          </p:nvSpPr>
          <p:spPr bwMode="auto">
            <a:xfrm>
              <a:off x="47561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133"/>
            <p:cNvSpPr>
              <a:spLocks noChangeArrowheads="1"/>
            </p:cNvSpPr>
            <p:nvPr/>
          </p:nvSpPr>
          <p:spPr bwMode="auto">
            <a:xfrm>
              <a:off x="476250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Freeform 134"/>
            <p:cNvSpPr>
              <a:spLocks/>
            </p:cNvSpPr>
            <p:nvPr/>
          </p:nvSpPr>
          <p:spPr bwMode="auto">
            <a:xfrm>
              <a:off x="4819650" y="2476500"/>
              <a:ext cx="7938" cy="4763"/>
            </a:xfrm>
            <a:custGeom>
              <a:avLst/>
              <a:gdLst>
                <a:gd name="T0" fmla="*/ 0 w 9"/>
                <a:gd name="T1" fmla="*/ 3 h 7"/>
                <a:gd name="T2" fmla="*/ 0 w 9"/>
                <a:gd name="T3" fmla="*/ 3 h 7"/>
                <a:gd name="T4" fmla="*/ 2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2"/>
                  </a:lnTo>
                  <a:lnTo>
                    <a:pt x="3" y="0"/>
                  </a:lnTo>
                  <a:lnTo>
                    <a:pt x="3" y="0"/>
                  </a:lnTo>
                  <a:lnTo>
                    <a:pt x="7" y="2"/>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135"/>
            <p:cNvSpPr>
              <a:spLocks noChangeArrowheads="1"/>
            </p:cNvSpPr>
            <p:nvPr/>
          </p:nvSpPr>
          <p:spPr bwMode="auto">
            <a:xfrm>
              <a:off x="4729162" y="2500313"/>
              <a:ext cx="107950"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136"/>
            <p:cNvSpPr>
              <a:spLocks noChangeArrowheads="1"/>
            </p:cNvSpPr>
            <p:nvPr/>
          </p:nvSpPr>
          <p:spPr bwMode="auto">
            <a:xfrm>
              <a:off x="47339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137"/>
            <p:cNvSpPr>
              <a:spLocks noChangeArrowheads="1"/>
            </p:cNvSpPr>
            <p:nvPr/>
          </p:nvSpPr>
          <p:spPr bwMode="auto">
            <a:xfrm>
              <a:off x="47402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138"/>
            <p:cNvSpPr>
              <a:spLocks noChangeArrowheads="1"/>
            </p:cNvSpPr>
            <p:nvPr/>
          </p:nvSpPr>
          <p:spPr bwMode="auto">
            <a:xfrm>
              <a:off x="47466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139"/>
            <p:cNvSpPr>
              <a:spLocks noChangeArrowheads="1"/>
            </p:cNvSpPr>
            <p:nvPr/>
          </p:nvSpPr>
          <p:spPr bwMode="auto">
            <a:xfrm>
              <a:off x="4751387"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140"/>
            <p:cNvSpPr>
              <a:spLocks noChangeArrowheads="1"/>
            </p:cNvSpPr>
            <p:nvPr/>
          </p:nvSpPr>
          <p:spPr bwMode="auto">
            <a:xfrm>
              <a:off x="47561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Rectangle 141"/>
            <p:cNvSpPr>
              <a:spLocks noChangeArrowheads="1"/>
            </p:cNvSpPr>
            <p:nvPr/>
          </p:nvSpPr>
          <p:spPr bwMode="auto">
            <a:xfrm>
              <a:off x="476250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3" name="Freeform 142"/>
            <p:cNvSpPr>
              <a:spLocks/>
            </p:cNvSpPr>
            <p:nvPr/>
          </p:nvSpPr>
          <p:spPr bwMode="auto">
            <a:xfrm>
              <a:off x="4819650" y="2509838"/>
              <a:ext cx="7938" cy="7938"/>
            </a:xfrm>
            <a:custGeom>
              <a:avLst/>
              <a:gdLst>
                <a:gd name="T0" fmla="*/ 0 w 9"/>
                <a:gd name="T1" fmla="*/ 5 h 9"/>
                <a:gd name="T2" fmla="*/ 0 w 9"/>
                <a:gd name="T3" fmla="*/ 5 h 9"/>
                <a:gd name="T4" fmla="*/ 2 w 9"/>
                <a:gd name="T5" fmla="*/ 2 h 9"/>
                <a:gd name="T6" fmla="*/ 3 w 9"/>
                <a:gd name="T7" fmla="*/ 0 h 9"/>
                <a:gd name="T8" fmla="*/ 3 w 9"/>
                <a:gd name="T9" fmla="*/ 0 h 9"/>
                <a:gd name="T10" fmla="*/ 7 w 9"/>
                <a:gd name="T11" fmla="*/ 2 h 9"/>
                <a:gd name="T12" fmla="*/ 9 w 9"/>
                <a:gd name="T13" fmla="*/ 5 h 9"/>
                <a:gd name="T14" fmla="*/ 9 w 9"/>
                <a:gd name="T15" fmla="*/ 5 h 9"/>
                <a:gd name="T16" fmla="*/ 7 w 9"/>
                <a:gd name="T17" fmla="*/ 7 h 9"/>
                <a:gd name="T18" fmla="*/ 3 w 9"/>
                <a:gd name="T19" fmla="*/ 9 h 9"/>
                <a:gd name="T20" fmla="*/ 3 w 9"/>
                <a:gd name="T21" fmla="*/ 9 h 9"/>
                <a:gd name="T22" fmla="*/ 2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2" y="2"/>
                  </a:lnTo>
                  <a:lnTo>
                    <a:pt x="3" y="0"/>
                  </a:lnTo>
                  <a:lnTo>
                    <a:pt x="3" y="0"/>
                  </a:lnTo>
                  <a:lnTo>
                    <a:pt x="7" y="2"/>
                  </a:lnTo>
                  <a:lnTo>
                    <a:pt x="9" y="5"/>
                  </a:lnTo>
                  <a:lnTo>
                    <a:pt x="9" y="5"/>
                  </a:lnTo>
                  <a:lnTo>
                    <a:pt x="7" y="7"/>
                  </a:lnTo>
                  <a:lnTo>
                    <a:pt x="3" y="9"/>
                  </a:lnTo>
                  <a:lnTo>
                    <a:pt x="3"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143"/>
            <p:cNvSpPr>
              <a:spLocks noChangeArrowheads="1"/>
            </p:cNvSpPr>
            <p:nvPr/>
          </p:nvSpPr>
          <p:spPr bwMode="auto">
            <a:xfrm>
              <a:off x="4729162" y="2536825"/>
              <a:ext cx="107950"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144"/>
            <p:cNvSpPr>
              <a:spLocks noChangeArrowheads="1"/>
            </p:cNvSpPr>
            <p:nvPr/>
          </p:nvSpPr>
          <p:spPr bwMode="auto">
            <a:xfrm>
              <a:off x="47339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145"/>
            <p:cNvSpPr>
              <a:spLocks noChangeArrowheads="1"/>
            </p:cNvSpPr>
            <p:nvPr/>
          </p:nvSpPr>
          <p:spPr bwMode="auto">
            <a:xfrm>
              <a:off x="47402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146"/>
            <p:cNvSpPr>
              <a:spLocks noChangeArrowheads="1"/>
            </p:cNvSpPr>
            <p:nvPr/>
          </p:nvSpPr>
          <p:spPr bwMode="auto">
            <a:xfrm>
              <a:off x="47466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147"/>
            <p:cNvSpPr>
              <a:spLocks noChangeArrowheads="1"/>
            </p:cNvSpPr>
            <p:nvPr/>
          </p:nvSpPr>
          <p:spPr bwMode="auto">
            <a:xfrm>
              <a:off x="4751387"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Rectangle 148"/>
            <p:cNvSpPr>
              <a:spLocks noChangeArrowheads="1"/>
            </p:cNvSpPr>
            <p:nvPr/>
          </p:nvSpPr>
          <p:spPr bwMode="auto">
            <a:xfrm>
              <a:off x="47561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149"/>
            <p:cNvSpPr>
              <a:spLocks noChangeArrowheads="1"/>
            </p:cNvSpPr>
            <p:nvPr/>
          </p:nvSpPr>
          <p:spPr bwMode="auto">
            <a:xfrm>
              <a:off x="476250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Freeform 150"/>
            <p:cNvSpPr>
              <a:spLocks/>
            </p:cNvSpPr>
            <p:nvPr/>
          </p:nvSpPr>
          <p:spPr bwMode="auto">
            <a:xfrm>
              <a:off x="4819650" y="2547938"/>
              <a:ext cx="7938" cy="4763"/>
            </a:xfrm>
            <a:custGeom>
              <a:avLst/>
              <a:gdLst>
                <a:gd name="T0" fmla="*/ 0 w 9"/>
                <a:gd name="T1" fmla="*/ 3 h 7"/>
                <a:gd name="T2" fmla="*/ 0 w 9"/>
                <a:gd name="T3" fmla="*/ 3 h 7"/>
                <a:gd name="T4" fmla="*/ 2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2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2" y="0"/>
                  </a:lnTo>
                  <a:lnTo>
                    <a:pt x="3" y="0"/>
                  </a:lnTo>
                  <a:lnTo>
                    <a:pt x="3" y="0"/>
                  </a:lnTo>
                  <a:lnTo>
                    <a:pt x="7" y="0"/>
                  </a:lnTo>
                  <a:lnTo>
                    <a:pt x="9" y="3"/>
                  </a:lnTo>
                  <a:lnTo>
                    <a:pt x="9" y="3"/>
                  </a:lnTo>
                  <a:lnTo>
                    <a:pt x="7" y="5"/>
                  </a:lnTo>
                  <a:lnTo>
                    <a:pt x="3" y="7"/>
                  </a:lnTo>
                  <a:lnTo>
                    <a:pt x="3"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151"/>
            <p:cNvSpPr>
              <a:spLocks noChangeArrowheads="1"/>
            </p:cNvSpPr>
            <p:nvPr/>
          </p:nvSpPr>
          <p:spPr bwMode="auto">
            <a:xfrm>
              <a:off x="4875212"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152"/>
            <p:cNvSpPr>
              <a:spLocks noChangeArrowheads="1"/>
            </p:cNvSpPr>
            <p:nvPr/>
          </p:nvSpPr>
          <p:spPr bwMode="auto">
            <a:xfrm>
              <a:off x="4891087"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153"/>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154"/>
            <p:cNvSpPr>
              <a:spLocks noChangeArrowheads="1"/>
            </p:cNvSpPr>
            <p:nvPr/>
          </p:nvSpPr>
          <p:spPr bwMode="auto">
            <a:xfrm>
              <a:off x="49037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Rectangle 155"/>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156"/>
            <p:cNvSpPr>
              <a:spLocks noChangeArrowheads="1"/>
            </p:cNvSpPr>
            <p:nvPr/>
          </p:nvSpPr>
          <p:spPr bwMode="auto">
            <a:xfrm>
              <a:off x="4916487"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157"/>
            <p:cNvSpPr>
              <a:spLocks noChangeArrowheads="1"/>
            </p:cNvSpPr>
            <p:nvPr/>
          </p:nvSpPr>
          <p:spPr bwMode="auto">
            <a:xfrm>
              <a:off x="491966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158"/>
            <p:cNvSpPr>
              <a:spLocks noChangeArrowheads="1"/>
            </p:cNvSpPr>
            <p:nvPr/>
          </p:nvSpPr>
          <p:spPr bwMode="auto">
            <a:xfrm>
              <a:off x="4926012"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159"/>
            <p:cNvSpPr>
              <a:spLocks noChangeArrowheads="1"/>
            </p:cNvSpPr>
            <p:nvPr/>
          </p:nvSpPr>
          <p:spPr bwMode="auto">
            <a:xfrm>
              <a:off x="4932362"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Freeform 160"/>
            <p:cNvSpPr>
              <a:spLocks/>
            </p:cNvSpPr>
            <p:nvPr/>
          </p:nvSpPr>
          <p:spPr bwMode="auto">
            <a:xfrm>
              <a:off x="4989512"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161"/>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Rectangle 162"/>
            <p:cNvSpPr>
              <a:spLocks noChangeArrowheads="1"/>
            </p:cNvSpPr>
            <p:nvPr/>
          </p:nvSpPr>
          <p:spPr bwMode="auto">
            <a:xfrm>
              <a:off x="49037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163"/>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164"/>
            <p:cNvSpPr>
              <a:spLocks noChangeArrowheads="1"/>
            </p:cNvSpPr>
            <p:nvPr/>
          </p:nvSpPr>
          <p:spPr bwMode="auto">
            <a:xfrm>
              <a:off x="4916487"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165"/>
            <p:cNvSpPr>
              <a:spLocks noChangeArrowheads="1"/>
            </p:cNvSpPr>
            <p:nvPr/>
          </p:nvSpPr>
          <p:spPr bwMode="auto">
            <a:xfrm>
              <a:off x="491966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166"/>
            <p:cNvSpPr>
              <a:spLocks noChangeArrowheads="1"/>
            </p:cNvSpPr>
            <p:nvPr/>
          </p:nvSpPr>
          <p:spPr bwMode="auto">
            <a:xfrm>
              <a:off x="4926012"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167"/>
            <p:cNvSpPr>
              <a:spLocks noChangeArrowheads="1"/>
            </p:cNvSpPr>
            <p:nvPr/>
          </p:nvSpPr>
          <p:spPr bwMode="auto">
            <a:xfrm>
              <a:off x="4932362"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Freeform 168"/>
            <p:cNvSpPr>
              <a:spLocks/>
            </p:cNvSpPr>
            <p:nvPr/>
          </p:nvSpPr>
          <p:spPr bwMode="auto">
            <a:xfrm>
              <a:off x="4989512"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Rectangle 169"/>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170"/>
            <p:cNvSpPr>
              <a:spLocks noChangeArrowheads="1"/>
            </p:cNvSpPr>
            <p:nvPr/>
          </p:nvSpPr>
          <p:spPr bwMode="auto">
            <a:xfrm>
              <a:off x="49037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171"/>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172"/>
            <p:cNvSpPr>
              <a:spLocks noChangeArrowheads="1"/>
            </p:cNvSpPr>
            <p:nvPr/>
          </p:nvSpPr>
          <p:spPr bwMode="auto">
            <a:xfrm>
              <a:off x="4916487"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173"/>
            <p:cNvSpPr>
              <a:spLocks noChangeArrowheads="1"/>
            </p:cNvSpPr>
            <p:nvPr/>
          </p:nvSpPr>
          <p:spPr bwMode="auto">
            <a:xfrm>
              <a:off x="491966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174"/>
            <p:cNvSpPr>
              <a:spLocks noChangeArrowheads="1"/>
            </p:cNvSpPr>
            <p:nvPr/>
          </p:nvSpPr>
          <p:spPr bwMode="auto">
            <a:xfrm>
              <a:off x="4926012"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175"/>
            <p:cNvSpPr>
              <a:spLocks noChangeArrowheads="1"/>
            </p:cNvSpPr>
            <p:nvPr/>
          </p:nvSpPr>
          <p:spPr bwMode="auto">
            <a:xfrm>
              <a:off x="4932362"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Freeform 176"/>
            <p:cNvSpPr>
              <a:spLocks/>
            </p:cNvSpPr>
            <p:nvPr/>
          </p:nvSpPr>
          <p:spPr bwMode="auto">
            <a:xfrm>
              <a:off x="4989512"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177"/>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178"/>
            <p:cNvSpPr>
              <a:spLocks noChangeArrowheads="1"/>
            </p:cNvSpPr>
            <p:nvPr/>
          </p:nvSpPr>
          <p:spPr bwMode="auto">
            <a:xfrm>
              <a:off x="49037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179"/>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80"/>
            <p:cNvSpPr>
              <a:spLocks noChangeArrowheads="1"/>
            </p:cNvSpPr>
            <p:nvPr/>
          </p:nvSpPr>
          <p:spPr bwMode="auto">
            <a:xfrm>
              <a:off x="4916487"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81"/>
            <p:cNvSpPr>
              <a:spLocks noChangeArrowheads="1"/>
            </p:cNvSpPr>
            <p:nvPr/>
          </p:nvSpPr>
          <p:spPr bwMode="auto">
            <a:xfrm>
              <a:off x="491966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82"/>
            <p:cNvSpPr>
              <a:spLocks noChangeArrowheads="1"/>
            </p:cNvSpPr>
            <p:nvPr/>
          </p:nvSpPr>
          <p:spPr bwMode="auto">
            <a:xfrm>
              <a:off x="4926012"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Rectangle 183"/>
            <p:cNvSpPr>
              <a:spLocks noChangeArrowheads="1"/>
            </p:cNvSpPr>
            <p:nvPr/>
          </p:nvSpPr>
          <p:spPr bwMode="auto">
            <a:xfrm>
              <a:off x="4932362"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5" name="Freeform 184"/>
            <p:cNvSpPr>
              <a:spLocks/>
            </p:cNvSpPr>
            <p:nvPr/>
          </p:nvSpPr>
          <p:spPr bwMode="auto">
            <a:xfrm>
              <a:off x="4989512"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85"/>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86"/>
            <p:cNvSpPr>
              <a:spLocks noChangeArrowheads="1"/>
            </p:cNvSpPr>
            <p:nvPr/>
          </p:nvSpPr>
          <p:spPr bwMode="auto">
            <a:xfrm>
              <a:off x="49037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87"/>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88"/>
            <p:cNvSpPr>
              <a:spLocks noChangeArrowheads="1"/>
            </p:cNvSpPr>
            <p:nvPr/>
          </p:nvSpPr>
          <p:spPr bwMode="auto">
            <a:xfrm>
              <a:off x="4916487"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89"/>
            <p:cNvSpPr>
              <a:spLocks noChangeArrowheads="1"/>
            </p:cNvSpPr>
            <p:nvPr/>
          </p:nvSpPr>
          <p:spPr bwMode="auto">
            <a:xfrm>
              <a:off x="491966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Rectangle 190"/>
            <p:cNvSpPr>
              <a:spLocks noChangeArrowheads="1"/>
            </p:cNvSpPr>
            <p:nvPr/>
          </p:nvSpPr>
          <p:spPr bwMode="auto">
            <a:xfrm>
              <a:off x="4926012"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91"/>
            <p:cNvSpPr>
              <a:spLocks noChangeArrowheads="1"/>
            </p:cNvSpPr>
            <p:nvPr/>
          </p:nvSpPr>
          <p:spPr bwMode="auto">
            <a:xfrm>
              <a:off x="4932362"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Freeform 192"/>
            <p:cNvSpPr>
              <a:spLocks/>
            </p:cNvSpPr>
            <p:nvPr/>
          </p:nvSpPr>
          <p:spPr bwMode="auto">
            <a:xfrm>
              <a:off x="4989512"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93"/>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94"/>
            <p:cNvSpPr>
              <a:spLocks noChangeArrowheads="1"/>
            </p:cNvSpPr>
            <p:nvPr/>
          </p:nvSpPr>
          <p:spPr bwMode="auto">
            <a:xfrm>
              <a:off x="49037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95"/>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96"/>
            <p:cNvSpPr>
              <a:spLocks noChangeArrowheads="1"/>
            </p:cNvSpPr>
            <p:nvPr/>
          </p:nvSpPr>
          <p:spPr bwMode="auto">
            <a:xfrm>
              <a:off x="4916487"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Rectangle 197"/>
            <p:cNvSpPr>
              <a:spLocks noChangeArrowheads="1"/>
            </p:cNvSpPr>
            <p:nvPr/>
          </p:nvSpPr>
          <p:spPr bwMode="auto">
            <a:xfrm>
              <a:off x="491966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98"/>
            <p:cNvSpPr>
              <a:spLocks noChangeArrowheads="1"/>
            </p:cNvSpPr>
            <p:nvPr/>
          </p:nvSpPr>
          <p:spPr bwMode="auto">
            <a:xfrm>
              <a:off x="4926012"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99"/>
            <p:cNvSpPr>
              <a:spLocks noChangeArrowheads="1"/>
            </p:cNvSpPr>
            <p:nvPr/>
          </p:nvSpPr>
          <p:spPr bwMode="auto">
            <a:xfrm>
              <a:off x="4932362"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Freeform 200"/>
            <p:cNvSpPr>
              <a:spLocks/>
            </p:cNvSpPr>
            <p:nvPr/>
          </p:nvSpPr>
          <p:spPr bwMode="auto">
            <a:xfrm>
              <a:off x="4989512"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201"/>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202"/>
            <p:cNvSpPr>
              <a:spLocks noChangeArrowheads="1"/>
            </p:cNvSpPr>
            <p:nvPr/>
          </p:nvSpPr>
          <p:spPr bwMode="auto">
            <a:xfrm>
              <a:off x="49037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203"/>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Rectangle 204"/>
            <p:cNvSpPr>
              <a:spLocks noChangeArrowheads="1"/>
            </p:cNvSpPr>
            <p:nvPr/>
          </p:nvSpPr>
          <p:spPr bwMode="auto">
            <a:xfrm>
              <a:off x="4916487"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206"/>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207"/>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208"/>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Freeform 209"/>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Rectangle 210"/>
            <p:cNvSpPr>
              <a:spLocks noChangeArrowheads="1"/>
            </p:cNvSpPr>
            <p:nvPr/>
          </p:nvSpPr>
          <p:spPr bwMode="auto">
            <a:xfrm>
              <a:off x="4875213" y="2300288"/>
              <a:ext cx="152400"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211"/>
            <p:cNvSpPr>
              <a:spLocks noChangeArrowheads="1"/>
            </p:cNvSpPr>
            <p:nvPr/>
          </p:nvSpPr>
          <p:spPr bwMode="auto">
            <a:xfrm>
              <a:off x="4891088" y="2316163"/>
              <a:ext cx="122238"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212"/>
            <p:cNvSpPr>
              <a:spLocks noChangeArrowheads="1"/>
            </p:cNvSpPr>
            <p:nvPr/>
          </p:nvSpPr>
          <p:spPr bwMode="auto">
            <a:xfrm>
              <a:off x="4899025" y="232568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213"/>
            <p:cNvSpPr>
              <a:spLocks noChangeArrowheads="1"/>
            </p:cNvSpPr>
            <p:nvPr/>
          </p:nvSpPr>
          <p:spPr bwMode="auto">
            <a:xfrm>
              <a:off x="49037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214"/>
            <p:cNvSpPr>
              <a:spLocks noChangeArrowheads="1"/>
            </p:cNvSpPr>
            <p:nvPr/>
          </p:nvSpPr>
          <p:spPr bwMode="auto">
            <a:xfrm>
              <a:off x="4908550"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215"/>
            <p:cNvSpPr>
              <a:spLocks noChangeArrowheads="1"/>
            </p:cNvSpPr>
            <p:nvPr/>
          </p:nvSpPr>
          <p:spPr bwMode="auto">
            <a:xfrm>
              <a:off x="4916488"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216"/>
            <p:cNvSpPr>
              <a:spLocks noChangeArrowheads="1"/>
            </p:cNvSpPr>
            <p:nvPr/>
          </p:nvSpPr>
          <p:spPr bwMode="auto">
            <a:xfrm>
              <a:off x="491966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Rectangle 217"/>
            <p:cNvSpPr>
              <a:spLocks noChangeArrowheads="1"/>
            </p:cNvSpPr>
            <p:nvPr/>
          </p:nvSpPr>
          <p:spPr bwMode="auto">
            <a:xfrm>
              <a:off x="4926013"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218"/>
            <p:cNvSpPr>
              <a:spLocks noChangeArrowheads="1"/>
            </p:cNvSpPr>
            <p:nvPr/>
          </p:nvSpPr>
          <p:spPr bwMode="auto">
            <a:xfrm>
              <a:off x="49323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Freeform 219"/>
            <p:cNvSpPr>
              <a:spLocks/>
            </p:cNvSpPr>
            <p:nvPr/>
          </p:nvSpPr>
          <p:spPr bwMode="auto">
            <a:xfrm>
              <a:off x="4989513" y="2335213"/>
              <a:ext cx="6350" cy="7938"/>
            </a:xfrm>
            <a:custGeom>
              <a:avLst/>
              <a:gdLst>
                <a:gd name="T0" fmla="*/ 0 w 7"/>
                <a:gd name="T1" fmla="*/ 5 h 11"/>
                <a:gd name="T2" fmla="*/ 0 w 7"/>
                <a:gd name="T3" fmla="*/ 5 h 11"/>
                <a:gd name="T4" fmla="*/ 0 w 7"/>
                <a:gd name="T5" fmla="*/ 2 h 11"/>
                <a:gd name="T6" fmla="*/ 3 w 7"/>
                <a:gd name="T7" fmla="*/ 0 h 11"/>
                <a:gd name="T8" fmla="*/ 3 w 7"/>
                <a:gd name="T9" fmla="*/ 0 h 11"/>
                <a:gd name="T10" fmla="*/ 5 w 7"/>
                <a:gd name="T11" fmla="*/ 2 h 11"/>
                <a:gd name="T12" fmla="*/ 7 w 7"/>
                <a:gd name="T13" fmla="*/ 5 h 11"/>
                <a:gd name="T14" fmla="*/ 7 w 7"/>
                <a:gd name="T15" fmla="*/ 5 h 11"/>
                <a:gd name="T16" fmla="*/ 5 w 7"/>
                <a:gd name="T17" fmla="*/ 9 h 11"/>
                <a:gd name="T18" fmla="*/ 3 w 7"/>
                <a:gd name="T19" fmla="*/ 11 h 11"/>
                <a:gd name="T20" fmla="*/ 3 w 7"/>
                <a:gd name="T21" fmla="*/ 11 h 11"/>
                <a:gd name="T22" fmla="*/ 0 w 7"/>
                <a:gd name="T23" fmla="*/ 9 h 11"/>
                <a:gd name="T24" fmla="*/ 0 w 7"/>
                <a:gd name="T25" fmla="*/ 5 h 11"/>
                <a:gd name="T26" fmla="*/ 0 w 7"/>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11">
                  <a:moveTo>
                    <a:pt x="0" y="5"/>
                  </a:moveTo>
                  <a:lnTo>
                    <a:pt x="0" y="5"/>
                  </a:lnTo>
                  <a:lnTo>
                    <a:pt x="0" y="2"/>
                  </a:lnTo>
                  <a:lnTo>
                    <a:pt x="3" y="0"/>
                  </a:lnTo>
                  <a:lnTo>
                    <a:pt x="3" y="0"/>
                  </a:lnTo>
                  <a:lnTo>
                    <a:pt x="5" y="2"/>
                  </a:lnTo>
                  <a:lnTo>
                    <a:pt x="7" y="5"/>
                  </a:lnTo>
                  <a:lnTo>
                    <a:pt x="7" y="5"/>
                  </a:lnTo>
                  <a:lnTo>
                    <a:pt x="5" y="9"/>
                  </a:lnTo>
                  <a:lnTo>
                    <a:pt x="3" y="11"/>
                  </a:lnTo>
                  <a:lnTo>
                    <a:pt x="3" y="11"/>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220"/>
            <p:cNvSpPr>
              <a:spLocks noChangeArrowheads="1"/>
            </p:cNvSpPr>
            <p:nvPr/>
          </p:nvSpPr>
          <p:spPr bwMode="auto">
            <a:xfrm>
              <a:off x="4899025" y="2359025"/>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221"/>
            <p:cNvSpPr>
              <a:spLocks noChangeArrowheads="1"/>
            </p:cNvSpPr>
            <p:nvPr/>
          </p:nvSpPr>
          <p:spPr bwMode="auto">
            <a:xfrm>
              <a:off x="49037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6" name="Rectangle 222"/>
            <p:cNvSpPr>
              <a:spLocks noChangeArrowheads="1"/>
            </p:cNvSpPr>
            <p:nvPr/>
          </p:nvSpPr>
          <p:spPr bwMode="auto">
            <a:xfrm>
              <a:off x="4908550"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23"/>
            <p:cNvSpPr>
              <a:spLocks noChangeArrowheads="1"/>
            </p:cNvSpPr>
            <p:nvPr/>
          </p:nvSpPr>
          <p:spPr bwMode="auto">
            <a:xfrm>
              <a:off x="4916488"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24"/>
            <p:cNvSpPr>
              <a:spLocks noChangeArrowheads="1"/>
            </p:cNvSpPr>
            <p:nvPr/>
          </p:nvSpPr>
          <p:spPr bwMode="auto">
            <a:xfrm>
              <a:off x="491966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Rectangle 225"/>
            <p:cNvSpPr>
              <a:spLocks noChangeArrowheads="1"/>
            </p:cNvSpPr>
            <p:nvPr/>
          </p:nvSpPr>
          <p:spPr bwMode="auto">
            <a:xfrm>
              <a:off x="4926013"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26"/>
            <p:cNvSpPr>
              <a:spLocks noChangeArrowheads="1"/>
            </p:cNvSpPr>
            <p:nvPr/>
          </p:nvSpPr>
          <p:spPr bwMode="auto">
            <a:xfrm>
              <a:off x="49323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Freeform 227"/>
            <p:cNvSpPr>
              <a:spLocks/>
            </p:cNvSpPr>
            <p:nvPr/>
          </p:nvSpPr>
          <p:spPr bwMode="auto">
            <a:xfrm>
              <a:off x="4989513" y="2370138"/>
              <a:ext cx="6350" cy="7938"/>
            </a:xfrm>
            <a:custGeom>
              <a:avLst/>
              <a:gdLst>
                <a:gd name="T0" fmla="*/ 0 w 7"/>
                <a:gd name="T1" fmla="*/ 3 h 9"/>
                <a:gd name="T2" fmla="*/ 0 w 7"/>
                <a:gd name="T3" fmla="*/ 3 h 9"/>
                <a:gd name="T4" fmla="*/ 0 w 7"/>
                <a:gd name="T5" fmla="*/ 0 h 9"/>
                <a:gd name="T6" fmla="*/ 3 w 7"/>
                <a:gd name="T7" fmla="*/ 0 h 9"/>
                <a:gd name="T8" fmla="*/ 3 w 7"/>
                <a:gd name="T9" fmla="*/ 0 h 9"/>
                <a:gd name="T10" fmla="*/ 5 w 7"/>
                <a:gd name="T11" fmla="*/ 0 h 9"/>
                <a:gd name="T12" fmla="*/ 7 w 7"/>
                <a:gd name="T13" fmla="*/ 3 h 9"/>
                <a:gd name="T14" fmla="*/ 7 w 7"/>
                <a:gd name="T15" fmla="*/ 3 h 9"/>
                <a:gd name="T16" fmla="*/ 5 w 7"/>
                <a:gd name="T17" fmla="*/ 7 h 9"/>
                <a:gd name="T18" fmla="*/ 3 w 7"/>
                <a:gd name="T19" fmla="*/ 9 h 9"/>
                <a:gd name="T20" fmla="*/ 3 w 7"/>
                <a:gd name="T21" fmla="*/ 9 h 9"/>
                <a:gd name="T22" fmla="*/ 0 w 7"/>
                <a:gd name="T23" fmla="*/ 7 h 9"/>
                <a:gd name="T24" fmla="*/ 0 w 7"/>
                <a:gd name="T25" fmla="*/ 3 h 9"/>
                <a:gd name="T26" fmla="*/ 0 w 7"/>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3"/>
                  </a:moveTo>
                  <a:lnTo>
                    <a:pt x="0" y="3"/>
                  </a:lnTo>
                  <a:lnTo>
                    <a:pt x="0" y="0"/>
                  </a:lnTo>
                  <a:lnTo>
                    <a:pt x="3" y="0"/>
                  </a:lnTo>
                  <a:lnTo>
                    <a:pt x="3" y="0"/>
                  </a:lnTo>
                  <a:lnTo>
                    <a:pt x="5" y="0"/>
                  </a:lnTo>
                  <a:lnTo>
                    <a:pt x="7" y="3"/>
                  </a:lnTo>
                  <a:lnTo>
                    <a:pt x="7" y="3"/>
                  </a:lnTo>
                  <a:lnTo>
                    <a:pt x="5" y="7"/>
                  </a:lnTo>
                  <a:lnTo>
                    <a:pt x="3" y="9"/>
                  </a:lnTo>
                  <a:lnTo>
                    <a:pt x="3" y="9"/>
                  </a:lnTo>
                  <a:lnTo>
                    <a:pt x="0"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28"/>
            <p:cNvSpPr>
              <a:spLocks noChangeArrowheads="1"/>
            </p:cNvSpPr>
            <p:nvPr/>
          </p:nvSpPr>
          <p:spPr bwMode="auto">
            <a:xfrm>
              <a:off x="4899025" y="2395538"/>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29"/>
            <p:cNvSpPr>
              <a:spLocks noChangeArrowheads="1"/>
            </p:cNvSpPr>
            <p:nvPr/>
          </p:nvSpPr>
          <p:spPr bwMode="auto">
            <a:xfrm>
              <a:off x="49037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30"/>
            <p:cNvSpPr>
              <a:spLocks noChangeArrowheads="1"/>
            </p:cNvSpPr>
            <p:nvPr/>
          </p:nvSpPr>
          <p:spPr bwMode="auto">
            <a:xfrm>
              <a:off x="4908550"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31"/>
            <p:cNvSpPr>
              <a:spLocks noChangeArrowheads="1"/>
            </p:cNvSpPr>
            <p:nvPr/>
          </p:nvSpPr>
          <p:spPr bwMode="auto">
            <a:xfrm>
              <a:off x="4916488"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Rectangle 232"/>
            <p:cNvSpPr>
              <a:spLocks noChangeArrowheads="1"/>
            </p:cNvSpPr>
            <p:nvPr/>
          </p:nvSpPr>
          <p:spPr bwMode="auto">
            <a:xfrm>
              <a:off x="491966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33"/>
            <p:cNvSpPr>
              <a:spLocks noChangeArrowheads="1"/>
            </p:cNvSpPr>
            <p:nvPr/>
          </p:nvSpPr>
          <p:spPr bwMode="auto">
            <a:xfrm>
              <a:off x="4926013"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34"/>
            <p:cNvSpPr>
              <a:spLocks noChangeArrowheads="1"/>
            </p:cNvSpPr>
            <p:nvPr/>
          </p:nvSpPr>
          <p:spPr bwMode="auto">
            <a:xfrm>
              <a:off x="49323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Freeform 235"/>
            <p:cNvSpPr>
              <a:spLocks/>
            </p:cNvSpPr>
            <p:nvPr/>
          </p:nvSpPr>
          <p:spPr bwMode="auto">
            <a:xfrm>
              <a:off x="4989513" y="2405063"/>
              <a:ext cx="6350" cy="6350"/>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9 h 9"/>
                <a:gd name="T18" fmla="*/ 3 w 7"/>
                <a:gd name="T19" fmla="*/ 9 h 9"/>
                <a:gd name="T20" fmla="*/ 3 w 7"/>
                <a:gd name="T21" fmla="*/ 9 h 9"/>
                <a:gd name="T22" fmla="*/ 0 w 7"/>
                <a:gd name="T23" fmla="*/ 9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9"/>
                  </a:lnTo>
                  <a:lnTo>
                    <a:pt x="3" y="9"/>
                  </a:lnTo>
                  <a:lnTo>
                    <a:pt x="3" y="9"/>
                  </a:lnTo>
                  <a:lnTo>
                    <a:pt x="0"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36"/>
            <p:cNvSpPr>
              <a:spLocks noChangeArrowheads="1"/>
            </p:cNvSpPr>
            <p:nvPr/>
          </p:nvSpPr>
          <p:spPr bwMode="auto">
            <a:xfrm>
              <a:off x="4899025" y="243046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37"/>
            <p:cNvSpPr>
              <a:spLocks noChangeArrowheads="1"/>
            </p:cNvSpPr>
            <p:nvPr/>
          </p:nvSpPr>
          <p:spPr bwMode="auto">
            <a:xfrm>
              <a:off x="49037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38"/>
            <p:cNvSpPr>
              <a:spLocks noChangeArrowheads="1"/>
            </p:cNvSpPr>
            <p:nvPr/>
          </p:nvSpPr>
          <p:spPr bwMode="auto">
            <a:xfrm>
              <a:off x="4908550"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Rectangle 239"/>
            <p:cNvSpPr>
              <a:spLocks noChangeArrowheads="1"/>
            </p:cNvSpPr>
            <p:nvPr/>
          </p:nvSpPr>
          <p:spPr bwMode="auto">
            <a:xfrm>
              <a:off x="4916488"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40"/>
            <p:cNvSpPr>
              <a:spLocks noChangeArrowheads="1"/>
            </p:cNvSpPr>
            <p:nvPr/>
          </p:nvSpPr>
          <p:spPr bwMode="auto">
            <a:xfrm>
              <a:off x="491966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41"/>
            <p:cNvSpPr>
              <a:spLocks noChangeArrowheads="1"/>
            </p:cNvSpPr>
            <p:nvPr/>
          </p:nvSpPr>
          <p:spPr bwMode="auto">
            <a:xfrm>
              <a:off x="4926013"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42"/>
            <p:cNvSpPr>
              <a:spLocks noChangeArrowheads="1"/>
            </p:cNvSpPr>
            <p:nvPr/>
          </p:nvSpPr>
          <p:spPr bwMode="auto">
            <a:xfrm>
              <a:off x="49323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Freeform 243"/>
            <p:cNvSpPr>
              <a:spLocks/>
            </p:cNvSpPr>
            <p:nvPr/>
          </p:nvSpPr>
          <p:spPr bwMode="auto">
            <a:xfrm>
              <a:off x="4989513" y="2441575"/>
              <a:ext cx="6350" cy="6350"/>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44"/>
            <p:cNvSpPr>
              <a:spLocks noChangeArrowheads="1"/>
            </p:cNvSpPr>
            <p:nvPr/>
          </p:nvSpPr>
          <p:spPr bwMode="auto">
            <a:xfrm>
              <a:off x="4899025" y="246697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45"/>
            <p:cNvSpPr>
              <a:spLocks noChangeArrowheads="1"/>
            </p:cNvSpPr>
            <p:nvPr/>
          </p:nvSpPr>
          <p:spPr bwMode="auto">
            <a:xfrm>
              <a:off x="49037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Rectangle 246"/>
            <p:cNvSpPr>
              <a:spLocks noChangeArrowheads="1"/>
            </p:cNvSpPr>
            <p:nvPr/>
          </p:nvSpPr>
          <p:spPr bwMode="auto">
            <a:xfrm>
              <a:off x="4908550"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47"/>
            <p:cNvSpPr>
              <a:spLocks noChangeArrowheads="1"/>
            </p:cNvSpPr>
            <p:nvPr/>
          </p:nvSpPr>
          <p:spPr bwMode="auto">
            <a:xfrm>
              <a:off x="4916488"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48"/>
            <p:cNvSpPr>
              <a:spLocks noChangeArrowheads="1"/>
            </p:cNvSpPr>
            <p:nvPr/>
          </p:nvSpPr>
          <p:spPr bwMode="auto">
            <a:xfrm>
              <a:off x="491966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49"/>
            <p:cNvSpPr>
              <a:spLocks noChangeArrowheads="1"/>
            </p:cNvSpPr>
            <p:nvPr/>
          </p:nvSpPr>
          <p:spPr bwMode="auto">
            <a:xfrm>
              <a:off x="4926013"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50"/>
            <p:cNvSpPr>
              <a:spLocks noChangeArrowheads="1"/>
            </p:cNvSpPr>
            <p:nvPr/>
          </p:nvSpPr>
          <p:spPr bwMode="auto">
            <a:xfrm>
              <a:off x="49323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Freeform 251"/>
            <p:cNvSpPr>
              <a:spLocks/>
            </p:cNvSpPr>
            <p:nvPr/>
          </p:nvSpPr>
          <p:spPr bwMode="auto">
            <a:xfrm>
              <a:off x="4989513" y="2476500"/>
              <a:ext cx="6350" cy="4763"/>
            </a:xfrm>
            <a:custGeom>
              <a:avLst/>
              <a:gdLst>
                <a:gd name="T0" fmla="*/ 0 w 7"/>
                <a:gd name="T1" fmla="*/ 3 h 7"/>
                <a:gd name="T2" fmla="*/ 0 w 7"/>
                <a:gd name="T3" fmla="*/ 3 h 7"/>
                <a:gd name="T4" fmla="*/ 0 w 7"/>
                <a:gd name="T5" fmla="*/ 2 h 7"/>
                <a:gd name="T6" fmla="*/ 3 w 7"/>
                <a:gd name="T7" fmla="*/ 0 h 7"/>
                <a:gd name="T8" fmla="*/ 3 w 7"/>
                <a:gd name="T9" fmla="*/ 0 h 7"/>
                <a:gd name="T10" fmla="*/ 5 w 7"/>
                <a:gd name="T11" fmla="*/ 2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2"/>
                  </a:lnTo>
                  <a:lnTo>
                    <a:pt x="3" y="0"/>
                  </a:lnTo>
                  <a:lnTo>
                    <a:pt x="3" y="0"/>
                  </a:lnTo>
                  <a:lnTo>
                    <a:pt x="5" y="2"/>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52"/>
            <p:cNvSpPr>
              <a:spLocks noChangeArrowheads="1"/>
            </p:cNvSpPr>
            <p:nvPr/>
          </p:nvSpPr>
          <p:spPr bwMode="auto">
            <a:xfrm>
              <a:off x="4899025" y="2500313"/>
              <a:ext cx="104775"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Rectangle 253"/>
            <p:cNvSpPr>
              <a:spLocks noChangeArrowheads="1"/>
            </p:cNvSpPr>
            <p:nvPr/>
          </p:nvSpPr>
          <p:spPr bwMode="auto">
            <a:xfrm>
              <a:off x="49037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54"/>
            <p:cNvSpPr>
              <a:spLocks noChangeArrowheads="1"/>
            </p:cNvSpPr>
            <p:nvPr/>
          </p:nvSpPr>
          <p:spPr bwMode="auto">
            <a:xfrm>
              <a:off x="4908550"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55"/>
            <p:cNvSpPr>
              <a:spLocks noChangeArrowheads="1"/>
            </p:cNvSpPr>
            <p:nvPr/>
          </p:nvSpPr>
          <p:spPr bwMode="auto">
            <a:xfrm>
              <a:off x="4916488"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56"/>
            <p:cNvSpPr>
              <a:spLocks noChangeArrowheads="1"/>
            </p:cNvSpPr>
            <p:nvPr/>
          </p:nvSpPr>
          <p:spPr bwMode="auto">
            <a:xfrm>
              <a:off x="491966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57"/>
            <p:cNvSpPr>
              <a:spLocks noChangeArrowheads="1"/>
            </p:cNvSpPr>
            <p:nvPr/>
          </p:nvSpPr>
          <p:spPr bwMode="auto">
            <a:xfrm>
              <a:off x="4926013"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58"/>
            <p:cNvSpPr>
              <a:spLocks noChangeArrowheads="1"/>
            </p:cNvSpPr>
            <p:nvPr/>
          </p:nvSpPr>
          <p:spPr bwMode="auto">
            <a:xfrm>
              <a:off x="49323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Freeform 259"/>
            <p:cNvSpPr>
              <a:spLocks/>
            </p:cNvSpPr>
            <p:nvPr/>
          </p:nvSpPr>
          <p:spPr bwMode="auto">
            <a:xfrm>
              <a:off x="4989513" y="2509838"/>
              <a:ext cx="6350" cy="7938"/>
            </a:xfrm>
            <a:custGeom>
              <a:avLst/>
              <a:gdLst>
                <a:gd name="T0" fmla="*/ 0 w 7"/>
                <a:gd name="T1" fmla="*/ 5 h 9"/>
                <a:gd name="T2" fmla="*/ 0 w 7"/>
                <a:gd name="T3" fmla="*/ 5 h 9"/>
                <a:gd name="T4" fmla="*/ 0 w 7"/>
                <a:gd name="T5" fmla="*/ 2 h 9"/>
                <a:gd name="T6" fmla="*/ 3 w 7"/>
                <a:gd name="T7" fmla="*/ 0 h 9"/>
                <a:gd name="T8" fmla="*/ 3 w 7"/>
                <a:gd name="T9" fmla="*/ 0 h 9"/>
                <a:gd name="T10" fmla="*/ 5 w 7"/>
                <a:gd name="T11" fmla="*/ 2 h 9"/>
                <a:gd name="T12" fmla="*/ 7 w 7"/>
                <a:gd name="T13" fmla="*/ 5 h 9"/>
                <a:gd name="T14" fmla="*/ 7 w 7"/>
                <a:gd name="T15" fmla="*/ 5 h 9"/>
                <a:gd name="T16" fmla="*/ 5 w 7"/>
                <a:gd name="T17" fmla="*/ 7 h 9"/>
                <a:gd name="T18" fmla="*/ 3 w 7"/>
                <a:gd name="T19" fmla="*/ 9 h 9"/>
                <a:gd name="T20" fmla="*/ 3 w 7"/>
                <a:gd name="T21" fmla="*/ 9 h 9"/>
                <a:gd name="T22" fmla="*/ 0 w 7"/>
                <a:gd name="T23" fmla="*/ 7 h 9"/>
                <a:gd name="T24" fmla="*/ 0 w 7"/>
                <a:gd name="T25" fmla="*/ 5 h 9"/>
                <a:gd name="T26" fmla="*/ 0 w 7"/>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0" y="5"/>
                  </a:moveTo>
                  <a:lnTo>
                    <a:pt x="0" y="5"/>
                  </a:lnTo>
                  <a:lnTo>
                    <a:pt x="0" y="2"/>
                  </a:lnTo>
                  <a:lnTo>
                    <a:pt x="3" y="0"/>
                  </a:lnTo>
                  <a:lnTo>
                    <a:pt x="3" y="0"/>
                  </a:lnTo>
                  <a:lnTo>
                    <a:pt x="5" y="2"/>
                  </a:lnTo>
                  <a:lnTo>
                    <a:pt x="7" y="5"/>
                  </a:lnTo>
                  <a:lnTo>
                    <a:pt x="7" y="5"/>
                  </a:lnTo>
                  <a:lnTo>
                    <a:pt x="5" y="7"/>
                  </a:lnTo>
                  <a:lnTo>
                    <a:pt x="3" y="9"/>
                  </a:lnTo>
                  <a:lnTo>
                    <a:pt x="3" y="9"/>
                  </a:lnTo>
                  <a:lnTo>
                    <a:pt x="0"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Rectangle 260"/>
            <p:cNvSpPr>
              <a:spLocks noChangeArrowheads="1"/>
            </p:cNvSpPr>
            <p:nvPr/>
          </p:nvSpPr>
          <p:spPr bwMode="auto">
            <a:xfrm>
              <a:off x="4899025" y="2536825"/>
              <a:ext cx="104775"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61"/>
            <p:cNvSpPr>
              <a:spLocks noChangeArrowheads="1"/>
            </p:cNvSpPr>
            <p:nvPr/>
          </p:nvSpPr>
          <p:spPr bwMode="auto">
            <a:xfrm>
              <a:off x="49037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62"/>
            <p:cNvSpPr>
              <a:spLocks noChangeArrowheads="1"/>
            </p:cNvSpPr>
            <p:nvPr/>
          </p:nvSpPr>
          <p:spPr bwMode="auto">
            <a:xfrm>
              <a:off x="4908550"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63"/>
            <p:cNvSpPr>
              <a:spLocks noChangeArrowheads="1"/>
            </p:cNvSpPr>
            <p:nvPr/>
          </p:nvSpPr>
          <p:spPr bwMode="auto">
            <a:xfrm>
              <a:off x="4916488"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64"/>
            <p:cNvSpPr>
              <a:spLocks noChangeArrowheads="1"/>
            </p:cNvSpPr>
            <p:nvPr/>
          </p:nvSpPr>
          <p:spPr bwMode="auto">
            <a:xfrm>
              <a:off x="491966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65"/>
            <p:cNvSpPr>
              <a:spLocks noChangeArrowheads="1"/>
            </p:cNvSpPr>
            <p:nvPr/>
          </p:nvSpPr>
          <p:spPr bwMode="auto">
            <a:xfrm>
              <a:off x="4926013"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66"/>
            <p:cNvSpPr>
              <a:spLocks noChangeArrowheads="1"/>
            </p:cNvSpPr>
            <p:nvPr/>
          </p:nvSpPr>
          <p:spPr bwMode="auto">
            <a:xfrm>
              <a:off x="49323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Freeform 267"/>
            <p:cNvSpPr>
              <a:spLocks/>
            </p:cNvSpPr>
            <p:nvPr/>
          </p:nvSpPr>
          <p:spPr bwMode="auto">
            <a:xfrm>
              <a:off x="4989513" y="2547938"/>
              <a:ext cx="6350" cy="4763"/>
            </a:xfrm>
            <a:custGeom>
              <a:avLst/>
              <a:gdLst>
                <a:gd name="T0" fmla="*/ 0 w 7"/>
                <a:gd name="T1" fmla="*/ 3 h 7"/>
                <a:gd name="T2" fmla="*/ 0 w 7"/>
                <a:gd name="T3" fmla="*/ 3 h 7"/>
                <a:gd name="T4" fmla="*/ 0 w 7"/>
                <a:gd name="T5" fmla="*/ 0 h 7"/>
                <a:gd name="T6" fmla="*/ 3 w 7"/>
                <a:gd name="T7" fmla="*/ 0 h 7"/>
                <a:gd name="T8" fmla="*/ 3 w 7"/>
                <a:gd name="T9" fmla="*/ 0 h 7"/>
                <a:gd name="T10" fmla="*/ 5 w 7"/>
                <a:gd name="T11" fmla="*/ 0 h 7"/>
                <a:gd name="T12" fmla="*/ 7 w 7"/>
                <a:gd name="T13" fmla="*/ 3 h 7"/>
                <a:gd name="T14" fmla="*/ 7 w 7"/>
                <a:gd name="T15" fmla="*/ 3 h 7"/>
                <a:gd name="T16" fmla="*/ 5 w 7"/>
                <a:gd name="T17" fmla="*/ 5 h 7"/>
                <a:gd name="T18" fmla="*/ 3 w 7"/>
                <a:gd name="T19" fmla="*/ 7 h 7"/>
                <a:gd name="T20" fmla="*/ 3 w 7"/>
                <a:gd name="T21" fmla="*/ 7 h 7"/>
                <a:gd name="T22" fmla="*/ 0 w 7"/>
                <a:gd name="T23" fmla="*/ 5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0"/>
                  </a:lnTo>
                  <a:lnTo>
                    <a:pt x="3" y="0"/>
                  </a:lnTo>
                  <a:lnTo>
                    <a:pt x="3" y="0"/>
                  </a:lnTo>
                  <a:lnTo>
                    <a:pt x="5" y="0"/>
                  </a:lnTo>
                  <a:lnTo>
                    <a:pt x="7" y="3"/>
                  </a:lnTo>
                  <a:lnTo>
                    <a:pt x="7" y="3"/>
                  </a:lnTo>
                  <a:lnTo>
                    <a:pt x="5" y="5"/>
                  </a:lnTo>
                  <a:lnTo>
                    <a:pt x="3" y="7"/>
                  </a:lnTo>
                  <a:lnTo>
                    <a:pt x="3" y="7"/>
                  </a:lnTo>
                  <a:lnTo>
                    <a:pt x="0"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68"/>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69"/>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70"/>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71"/>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72"/>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73"/>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Rectangle 274"/>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75"/>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76"/>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Freeform 277"/>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78"/>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79"/>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80"/>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Rectangle 281"/>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82"/>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83"/>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84"/>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Freeform 285"/>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86"/>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87"/>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Rectangle 288"/>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89"/>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90"/>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91"/>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92"/>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Freeform 293"/>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94"/>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Rectangle 295"/>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96"/>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97"/>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98"/>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99"/>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300"/>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Freeform 301"/>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Rectangle 302"/>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303"/>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304"/>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305"/>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306"/>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307"/>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308"/>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Freeform 309"/>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310"/>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311"/>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312"/>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313"/>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314"/>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315"/>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Rectangle 316"/>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1" name="Freeform 317"/>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18"/>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19"/>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20"/>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21"/>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22"/>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Rectangle 323"/>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24"/>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Freeform 325"/>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26"/>
            <p:cNvSpPr>
              <a:spLocks noChangeArrowheads="1"/>
            </p:cNvSpPr>
            <p:nvPr/>
          </p:nvSpPr>
          <p:spPr bwMode="auto">
            <a:xfrm>
              <a:off x="5045075" y="2300288"/>
              <a:ext cx="150813" cy="31273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27"/>
            <p:cNvSpPr>
              <a:spLocks noChangeArrowheads="1"/>
            </p:cNvSpPr>
            <p:nvPr/>
          </p:nvSpPr>
          <p:spPr bwMode="auto">
            <a:xfrm>
              <a:off x="5059363" y="2316163"/>
              <a:ext cx="120650" cy="27146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28"/>
            <p:cNvSpPr>
              <a:spLocks noChangeArrowheads="1"/>
            </p:cNvSpPr>
            <p:nvPr/>
          </p:nvSpPr>
          <p:spPr bwMode="auto">
            <a:xfrm>
              <a:off x="5067300" y="232568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29"/>
            <p:cNvSpPr>
              <a:spLocks noChangeArrowheads="1"/>
            </p:cNvSpPr>
            <p:nvPr/>
          </p:nvSpPr>
          <p:spPr bwMode="auto">
            <a:xfrm>
              <a:off x="5072063"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Rectangle 330"/>
            <p:cNvSpPr>
              <a:spLocks noChangeArrowheads="1"/>
            </p:cNvSpPr>
            <p:nvPr/>
          </p:nvSpPr>
          <p:spPr bwMode="auto">
            <a:xfrm>
              <a:off x="50768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31"/>
            <p:cNvSpPr>
              <a:spLocks noChangeArrowheads="1"/>
            </p:cNvSpPr>
            <p:nvPr/>
          </p:nvSpPr>
          <p:spPr bwMode="auto">
            <a:xfrm>
              <a:off x="5083175" y="2328863"/>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32"/>
            <p:cNvSpPr>
              <a:spLocks noChangeArrowheads="1"/>
            </p:cNvSpPr>
            <p:nvPr/>
          </p:nvSpPr>
          <p:spPr bwMode="auto">
            <a:xfrm>
              <a:off x="508952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33"/>
            <p:cNvSpPr>
              <a:spLocks noChangeArrowheads="1"/>
            </p:cNvSpPr>
            <p:nvPr/>
          </p:nvSpPr>
          <p:spPr bwMode="auto">
            <a:xfrm>
              <a:off x="5095875" y="2328863"/>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34"/>
            <p:cNvSpPr>
              <a:spLocks noChangeArrowheads="1"/>
            </p:cNvSpPr>
            <p:nvPr/>
          </p:nvSpPr>
          <p:spPr bwMode="auto">
            <a:xfrm>
              <a:off x="5102225" y="2328863"/>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Freeform 335"/>
            <p:cNvSpPr>
              <a:spLocks/>
            </p:cNvSpPr>
            <p:nvPr/>
          </p:nvSpPr>
          <p:spPr bwMode="auto">
            <a:xfrm>
              <a:off x="5157788" y="2335213"/>
              <a:ext cx="7938" cy="7938"/>
            </a:xfrm>
            <a:custGeom>
              <a:avLst/>
              <a:gdLst>
                <a:gd name="T0" fmla="*/ 0 w 11"/>
                <a:gd name="T1" fmla="*/ 5 h 11"/>
                <a:gd name="T2" fmla="*/ 0 w 11"/>
                <a:gd name="T3" fmla="*/ 5 h 11"/>
                <a:gd name="T4" fmla="*/ 2 w 11"/>
                <a:gd name="T5" fmla="*/ 2 h 11"/>
                <a:gd name="T6" fmla="*/ 6 w 11"/>
                <a:gd name="T7" fmla="*/ 0 h 11"/>
                <a:gd name="T8" fmla="*/ 6 w 11"/>
                <a:gd name="T9" fmla="*/ 0 h 11"/>
                <a:gd name="T10" fmla="*/ 9 w 11"/>
                <a:gd name="T11" fmla="*/ 2 h 11"/>
                <a:gd name="T12" fmla="*/ 11 w 11"/>
                <a:gd name="T13" fmla="*/ 5 h 11"/>
                <a:gd name="T14" fmla="*/ 11 w 11"/>
                <a:gd name="T15" fmla="*/ 5 h 11"/>
                <a:gd name="T16" fmla="*/ 9 w 11"/>
                <a:gd name="T17" fmla="*/ 9 h 11"/>
                <a:gd name="T18" fmla="*/ 6 w 11"/>
                <a:gd name="T19" fmla="*/ 11 h 11"/>
                <a:gd name="T20" fmla="*/ 6 w 11"/>
                <a:gd name="T21" fmla="*/ 11 h 11"/>
                <a:gd name="T22" fmla="*/ 2 w 11"/>
                <a:gd name="T23" fmla="*/ 9 h 11"/>
                <a:gd name="T24" fmla="*/ 0 w 11"/>
                <a:gd name="T25" fmla="*/ 5 h 11"/>
                <a:gd name="T26" fmla="*/ 0 w 11"/>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5"/>
                  </a:moveTo>
                  <a:lnTo>
                    <a:pt x="0" y="5"/>
                  </a:lnTo>
                  <a:lnTo>
                    <a:pt x="2" y="2"/>
                  </a:lnTo>
                  <a:lnTo>
                    <a:pt x="6" y="0"/>
                  </a:lnTo>
                  <a:lnTo>
                    <a:pt x="6" y="0"/>
                  </a:lnTo>
                  <a:lnTo>
                    <a:pt x="9" y="2"/>
                  </a:lnTo>
                  <a:lnTo>
                    <a:pt x="11" y="5"/>
                  </a:lnTo>
                  <a:lnTo>
                    <a:pt x="11" y="5"/>
                  </a:lnTo>
                  <a:lnTo>
                    <a:pt x="9" y="9"/>
                  </a:lnTo>
                  <a:lnTo>
                    <a:pt x="6" y="11"/>
                  </a:lnTo>
                  <a:lnTo>
                    <a:pt x="6" y="11"/>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36"/>
            <p:cNvSpPr>
              <a:spLocks noChangeArrowheads="1"/>
            </p:cNvSpPr>
            <p:nvPr/>
          </p:nvSpPr>
          <p:spPr bwMode="auto">
            <a:xfrm>
              <a:off x="5067300" y="2359025"/>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Rectangle 337"/>
            <p:cNvSpPr>
              <a:spLocks noChangeArrowheads="1"/>
            </p:cNvSpPr>
            <p:nvPr/>
          </p:nvSpPr>
          <p:spPr bwMode="auto">
            <a:xfrm>
              <a:off x="5072063"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38"/>
            <p:cNvSpPr>
              <a:spLocks noChangeArrowheads="1"/>
            </p:cNvSpPr>
            <p:nvPr/>
          </p:nvSpPr>
          <p:spPr bwMode="auto">
            <a:xfrm>
              <a:off x="50768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39"/>
            <p:cNvSpPr>
              <a:spLocks noChangeArrowheads="1"/>
            </p:cNvSpPr>
            <p:nvPr/>
          </p:nvSpPr>
          <p:spPr bwMode="auto">
            <a:xfrm>
              <a:off x="5083175" y="2363788"/>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40"/>
            <p:cNvSpPr>
              <a:spLocks noChangeArrowheads="1"/>
            </p:cNvSpPr>
            <p:nvPr/>
          </p:nvSpPr>
          <p:spPr bwMode="auto">
            <a:xfrm>
              <a:off x="508952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41"/>
            <p:cNvSpPr>
              <a:spLocks noChangeArrowheads="1"/>
            </p:cNvSpPr>
            <p:nvPr/>
          </p:nvSpPr>
          <p:spPr bwMode="auto">
            <a:xfrm>
              <a:off x="5095875" y="236378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42"/>
            <p:cNvSpPr>
              <a:spLocks noChangeArrowheads="1"/>
            </p:cNvSpPr>
            <p:nvPr/>
          </p:nvSpPr>
          <p:spPr bwMode="auto">
            <a:xfrm>
              <a:off x="5102225" y="236378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Freeform 343"/>
            <p:cNvSpPr>
              <a:spLocks/>
            </p:cNvSpPr>
            <p:nvPr/>
          </p:nvSpPr>
          <p:spPr bwMode="auto">
            <a:xfrm>
              <a:off x="5157788" y="2370138"/>
              <a:ext cx="7938" cy="7938"/>
            </a:xfrm>
            <a:custGeom>
              <a:avLst/>
              <a:gdLst>
                <a:gd name="T0" fmla="*/ 0 w 11"/>
                <a:gd name="T1" fmla="*/ 3 h 9"/>
                <a:gd name="T2" fmla="*/ 0 w 11"/>
                <a:gd name="T3" fmla="*/ 3 h 9"/>
                <a:gd name="T4" fmla="*/ 2 w 11"/>
                <a:gd name="T5" fmla="*/ 0 h 9"/>
                <a:gd name="T6" fmla="*/ 6 w 11"/>
                <a:gd name="T7" fmla="*/ 0 h 9"/>
                <a:gd name="T8" fmla="*/ 6 w 11"/>
                <a:gd name="T9" fmla="*/ 0 h 9"/>
                <a:gd name="T10" fmla="*/ 9 w 11"/>
                <a:gd name="T11" fmla="*/ 0 h 9"/>
                <a:gd name="T12" fmla="*/ 11 w 11"/>
                <a:gd name="T13" fmla="*/ 3 h 9"/>
                <a:gd name="T14" fmla="*/ 11 w 11"/>
                <a:gd name="T15" fmla="*/ 3 h 9"/>
                <a:gd name="T16" fmla="*/ 9 w 11"/>
                <a:gd name="T17" fmla="*/ 7 h 9"/>
                <a:gd name="T18" fmla="*/ 6 w 11"/>
                <a:gd name="T19" fmla="*/ 9 h 9"/>
                <a:gd name="T20" fmla="*/ 6 w 11"/>
                <a:gd name="T21" fmla="*/ 9 h 9"/>
                <a:gd name="T22" fmla="*/ 2 w 11"/>
                <a:gd name="T23" fmla="*/ 7 h 9"/>
                <a:gd name="T24" fmla="*/ 0 w 11"/>
                <a:gd name="T25" fmla="*/ 3 h 9"/>
                <a:gd name="T26" fmla="*/ 0 w 11"/>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3"/>
                  </a:moveTo>
                  <a:lnTo>
                    <a:pt x="0" y="3"/>
                  </a:lnTo>
                  <a:lnTo>
                    <a:pt x="2" y="0"/>
                  </a:lnTo>
                  <a:lnTo>
                    <a:pt x="6" y="0"/>
                  </a:lnTo>
                  <a:lnTo>
                    <a:pt x="6" y="0"/>
                  </a:lnTo>
                  <a:lnTo>
                    <a:pt x="9" y="0"/>
                  </a:lnTo>
                  <a:lnTo>
                    <a:pt x="11" y="3"/>
                  </a:lnTo>
                  <a:lnTo>
                    <a:pt x="11" y="3"/>
                  </a:lnTo>
                  <a:lnTo>
                    <a:pt x="9" y="7"/>
                  </a:lnTo>
                  <a:lnTo>
                    <a:pt x="6" y="9"/>
                  </a:lnTo>
                  <a:lnTo>
                    <a:pt x="6" y="9"/>
                  </a:lnTo>
                  <a:lnTo>
                    <a:pt x="2"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Rectangle 344"/>
            <p:cNvSpPr>
              <a:spLocks noChangeArrowheads="1"/>
            </p:cNvSpPr>
            <p:nvPr/>
          </p:nvSpPr>
          <p:spPr bwMode="auto">
            <a:xfrm>
              <a:off x="5067300" y="2395538"/>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45"/>
            <p:cNvSpPr>
              <a:spLocks noChangeArrowheads="1"/>
            </p:cNvSpPr>
            <p:nvPr/>
          </p:nvSpPr>
          <p:spPr bwMode="auto">
            <a:xfrm>
              <a:off x="5072063"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46"/>
            <p:cNvSpPr>
              <a:spLocks noChangeArrowheads="1"/>
            </p:cNvSpPr>
            <p:nvPr/>
          </p:nvSpPr>
          <p:spPr bwMode="auto">
            <a:xfrm>
              <a:off x="50768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47"/>
            <p:cNvSpPr>
              <a:spLocks noChangeArrowheads="1"/>
            </p:cNvSpPr>
            <p:nvPr/>
          </p:nvSpPr>
          <p:spPr bwMode="auto">
            <a:xfrm>
              <a:off x="5083175" y="2398713"/>
              <a:ext cx="4763"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48"/>
            <p:cNvSpPr>
              <a:spLocks noChangeArrowheads="1"/>
            </p:cNvSpPr>
            <p:nvPr/>
          </p:nvSpPr>
          <p:spPr bwMode="auto">
            <a:xfrm>
              <a:off x="508952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49"/>
            <p:cNvSpPr>
              <a:spLocks noChangeArrowheads="1"/>
            </p:cNvSpPr>
            <p:nvPr/>
          </p:nvSpPr>
          <p:spPr bwMode="auto">
            <a:xfrm>
              <a:off x="5095875" y="2398713"/>
              <a:ext cx="3175"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50"/>
            <p:cNvSpPr>
              <a:spLocks noChangeArrowheads="1"/>
            </p:cNvSpPr>
            <p:nvPr/>
          </p:nvSpPr>
          <p:spPr bwMode="auto">
            <a:xfrm>
              <a:off x="5102225" y="2398713"/>
              <a:ext cx="1588" cy="2063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Freeform 351"/>
            <p:cNvSpPr>
              <a:spLocks/>
            </p:cNvSpPr>
            <p:nvPr/>
          </p:nvSpPr>
          <p:spPr bwMode="auto">
            <a:xfrm>
              <a:off x="5157788" y="2405063"/>
              <a:ext cx="7938" cy="6350"/>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9 h 9"/>
                <a:gd name="T18" fmla="*/ 6 w 11"/>
                <a:gd name="T19" fmla="*/ 9 h 9"/>
                <a:gd name="T20" fmla="*/ 6 w 11"/>
                <a:gd name="T21" fmla="*/ 9 h 9"/>
                <a:gd name="T22" fmla="*/ 2 w 11"/>
                <a:gd name="T23" fmla="*/ 9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9"/>
                  </a:lnTo>
                  <a:lnTo>
                    <a:pt x="6" y="9"/>
                  </a:lnTo>
                  <a:lnTo>
                    <a:pt x="6" y="9"/>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52"/>
            <p:cNvSpPr>
              <a:spLocks noChangeArrowheads="1"/>
            </p:cNvSpPr>
            <p:nvPr/>
          </p:nvSpPr>
          <p:spPr bwMode="auto">
            <a:xfrm>
              <a:off x="5067300" y="243046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53"/>
            <p:cNvSpPr>
              <a:spLocks noChangeArrowheads="1"/>
            </p:cNvSpPr>
            <p:nvPr/>
          </p:nvSpPr>
          <p:spPr bwMode="auto">
            <a:xfrm>
              <a:off x="5072063"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54"/>
            <p:cNvSpPr>
              <a:spLocks noChangeArrowheads="1"/>
            </p:cNvSpPr>
            <p:nvPr/>
          </p:nvSpPr>
          <p:spPr bwMode="auto">
            <a:xfrm>
              <a:off x="50768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55"/>
            <p:cNvSpPr>
              <a:spLocks noChangeArrowheads="1"/>
            </p:cNvSpPr>
            <p:nvPr/>
          </p:nvSpPr>
          <p:spPr bwMode="auto">
            <a:xfrm>
              <a:off x="5083175" y="2435225"/>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56"/>
            <p:cNvSpPr>
              <a:spLocks noChangeArrowheads="1"/>
            </p:cNvSpPr>
            <p:nvPr/>
          </p:nvSpPr>
          <p:spPr bwMode="auto">
            <a:xfrm>
              <a:off x="508952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57"/>
            <p:cNvSpPr>
              <a:spLocks noChangeArrowheads="1"/>
            </p:cNvSpPr>
            <p:nvPr/>
          </p:nvSpPr>
          <p:spPr bwMode="auto">
            <a:xfrm>
              <a:off x="5095875" y="2435225"/>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Rectangle 358"/>
            <p:cNvSpPr>
              <a:spLocks noChangeArrowheads="1"/>
            </p:cNvSpPr>
            <p:nvPr/>
          </p:nvSpPr>
          <p:spPr bwMode="auto">
            <a:xfrm>
              <a:off x="5102225" y="2435225"/>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3" name="Freeform 359"/>
            <p:cNvSpPr>
              <a:spLocks/>
            </p:cNvSpPr>
            <p:nvPr/>
          </p:nvSpPr>
          <p:spPr bwMode="auto">
            <a:xfrm>
              <a:off x="5157788" y="2441575"/>
              <a:ext cx="7938" cy="6350"/>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60"/>
            <p:cNvSpPr>
              <a:spLocks noChangeArrowheads="1"/>
            </p:cNvSpPr>
            <p:nvPr/>
          </p:nvSpPr>
          <p:spPr bwMode="auto">
            <a:xfrm>
              <a:off x="5067300" y="246697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61"/>
            <p:cNvSpPr>
              <a:spLocks noChangeArrowheads="1"/>
            </p:cNvSpPr>
            <p:nvPr/>
          </p:nvSpPr>
          <p:spPr bwMode="auto">
            <a:xfrm>
              <a:off x="5072063"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62"/>
            <p:cNvSpPr>
              <a:spLocks noChangeArrowheads="1"/>
            </p:cNvSpPr>
            <p:nvPr/>
          </p:nvSpPr>
          <p:spPr bwMode="auto">
            <a:xfrm>
              <a:off x="50768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63"/>
            <p:cNvSpPr>
              <a:spLocks noChangeArrowheads="1"/>
            </p:cNvSpPr>
            <p:nvPr/>
          </p:nvSpPr>
          <p:spPr bwMode="auto">
            <a:xfrm>
              <a:off x="5083175" y="2470150"/>
              <a:ext cx="4763"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64"/>
            <p:cNvSpPr>
              <a:spLocks noChangeArrowheads="1"/>
            </p:cNvSpPr>
            <p:nvPr/>
          </p:nvSpPr>
          <p:spPr bwMode="auto">
            <a:xfrm>
              <a:off x="508952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Rectangle 365"/>
            <p:cNvSpPr>
              <a:spLocks noChangeArrowheads="1"/>
            </p:cNvSpPr>
            <p:nvPr/>
          </p:nvSpPr>
          <p:spPr bwMode="auto">
            <a:xfrm>
              <a:off x="5095875" y="2470150"/>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66"/>
            <p:cNvSpPr>
              <a:spLocks noChangeArrowheads="1"/>
            </p:cNvSpPr>
            <p:nvPr/>
          </p:nvSpPr>
          <p:spPr bwMode="auto">
            <a:xfrm>
              <a:off x="5102225" y="2470150"/>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Freeform 367"/>
            <p:cNvSpPr>
              <a:spLocks/>
            </p:cNvSpPr>
            <p:nvPr/>
          </p:nvSpPr>
          <p:spPr bwMode="auto">
            <a:xfrm>
              <a:off x="5157788" y="2476500"/>
              <a:ext cx="7938" cy="4763"/>
            </a:xfrm>
            <a:custGeom>
              <a:avLst/>
              <a:gdLst>
                <a:gd name="T0" fmla="*/ 0 w 11"/>
                <a:gd name="T1" fmla="*/ 3 h 7"/>
                <a:gd name="T2" fmla="*/ 0 w 11"/>
                <a:gd name="T3" fmla="*/ 3 h 7"/>
                <a:gd name="T4" fmla="*/ 2 w 11"/>
                <a:gd name="T5" fmla="*/ 2 h 7"/>
                <a:gd name="T6" fmla="*/ 6 w 11"/>
                <a:gd name="T7" fmla="*/ 0 h 7"/>
                <a:gd name="T8" fmla="*/ 6 w 11"/>
                <a:gd name="T9" fmla="*/ 0 h 7"/>
                <a:gd name="T10" fmla="*/ 9 w 11"/>
                <a:gd name="T11" fmla="*/ 2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2"/>
                  </a:lnTo>
                  <a:lnTo>
                    <a:pt x="6" y="0"/>
                  </a:lnTo>
                  <a:lnTo>
                    <a:pt x="6" y="0"/>
                  </a:lnTo>
                  <a:lnTo>
                    <a:pt x="9" y="2"/>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68"/>
            <p:cNvSpPr>
              <a:spLocks noChangeArrowheads="1"/>
            </p:cNvSpPr>
            <p:nvPr/>
          </p:nvSpPr>
          <p:spPr bwMode="auto">
            <a:xfrm>
              <a:off x="5067300" y="2500313"/>
              <a:ext cx="106363" cy="285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69"/>
            <p:cNvSpPr>
              <a:spLocks noChangeArrowheads="1"/>
            </p:cNvSpPr>
            <p:nvPr/>
          </p:nvSpPr>
          <p:spPr bwMode="auto">
            <a:xfrm>
              <a:off x="5072063"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70"/>
            <p:cNvSpPr>
              <a:spLocks noChangeArrowheads="1"/>
            </p:cNvSpPr>
            <p:nvPr/>
          </p:nvSpPr>
          <p:spPr bwMode="auto">
            <a:xfrm>
              <a:off x="50768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71"/>
            <p:cNvSpPr>
              <a:spLocks noChangeArrowheads="1"/>
            </p:cNvSpPr>
            <p:nvPr/>
          </p:nvSpPr>
          <p:spPr bwMode="auto">
            <a:xfrm>
              <a:off x="5083175" y="2505075"/>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Rectangle 372"/>
            <p:cNvSpPr>
              <a:spLocks noChangeArrowheads="1"/>
            </p:cNvSpPr>
            <p:nvPr/>
          </p:nvSpPr>
          <p:spPr bwMode="auto">
            <a:xfrm>
              <a:off x="508952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73"/>
            <p:cNvSpPr>
              <a:spLocks noChangeArrowheads="1"/>
            </p:cNvSpPr>
            <p:nvPr/>
          </p:nvSpPr>
          <p:spPr bwMode="auto">
            <a:xfrm>
              <a:off x="5095875" y="2505075"/>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74"/>
            <p:cNvSpPr>
              <a:spLocks noChangeArrowheads="1"/>
            </p:cNvSpPr>
            <p:nvPr/>
          </p:nvSpPr>
          <p:spPr bwMode="auto">
            <a:xfrm>
              <a:off x="5102225" y="2505075"/>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Freeform 375"/>
            <p:cNvSpPr>
              <a:spLocks/>
            </p:cNvSpPr>
            <p:nvPr/>
          </p:nvSpPr>
          <p:spPr bwMode="auto">
            <a:xfrm>
              <a:off x="5157788" y="2509838"/>
              <a:ext cx="7938" cy="7938"/>
            </a:xfrm>
            <a:custGeom>
              <a:avLst/>
              <a:gdLst>
                <a:gd name="T0" fmla="*/ 0 w 11"/>
                <a:gd name="T1" fmla="*/ 5 h 9"/>
                <a:gd name="T2" fmla="*/ 0 w 11"/>
                <a:gd name="T3" fmla="*/ 5 h 9"/>
                <a:gd name="T4" fmla="*/ 2 w 11"/>
                <a:gd name="T5" fmla="*/ 2 h 9"/>
                <a:gd name="T6" fmla="*/ 6 w 11"/>
                <a:gd name="T7" fmla="*/ 0 h 9"/>
                <a:gd name="T8" fmla="*/ 6 w 11"/>
                <a:gd name="T9" fmla="*/ 0 h 9"/>
                <a:gd name="T10" fmla="*/ 9 w 11"/>
                <a:gd name="T11" fmla="*/ 2 h 9"/>
                <a:gd name="T12" fmla="*/ 11 w 11"/>
                <a:gd name="T13" fmla="*/ 5 h 9"/>
                <a:gd name="T14" fmla="*/ 11 w 11"/>
                <a:gd name="T15" fmla="*/ 5 h 9"/>
                <a:gd name="T16" fmla="*/ 9 w 11"/>
                <a:gd name="T17" fmla="*/ 7 h 9"/>
                <a:gd name="T18" fmla="*/ 6 w 11"/>
                <a:gd name="T19" fmla="*/ 9 h 9"/>
                <a:gd name="T20" fmla="*/ 6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6" y="0"/>
                  </a:lnTo>
                  <a:lnTo>
                    <a:pt x="6" y="0"/>
                  </a:lnTo>
                  <a:lnTo>
                    <a:pt x="9" y="2"/>
                  </a:lnTo>
                  <a:lnTo>
                    <a:pt x="11" y="5"/>
                  </a:lnTo>
                  <a:lnTo>
                    <a:pt x="11" y="5"/>
                  </a:lnTo>
                  <a:lnTo>
                    <a:pt x="9"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76"/>
            <p:cNvSpPr>
              <a:spLocks noChangeArrowheads="1"/>
            </p:cNvSpPr>
            <p:nvPr/>
          </p:nvSpPr>
          <p:spPr bwMode="auto">
            <a:xfrm>
              <a:off x="5067300" y="2536825"/>
              <a:ext cx="10636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77"/>
            <p:cNvSpPr>
              <a:spLocks noChangeArrowheads="1"/>
            </p:cNvSpPr>
            <p:nvPr/>
          </p:nvSpPr>
          <p:spPr bwMode="auto">
            <a:xfrm>
              <a:off x="5072063"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78"/>
            <p:cNvSpPr>
              <a:spLocks noChangeArrowheads="1"/>
            </p:cNvSpPr>
            <p:nvPr/>
          </p:nvSpPr>
          <p:spPr bwMode="auto">
            <a:xfrm>
              <a:off x="50768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Rectangle 379"/>
            <p:cNvSpPr>
              <a:spLocks noChangeArrowheads="1"/>
            </p:cNvSpPr>
            <p:nvPr/>
          </p:nvSpPr>
          <p:spPr bwMode="auto">
            <a:xfrm>
              <a:off x="5083175" y="2540000"/>
              <a:ext cx="4763"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80"/>
            <p:cNvSpPr>
              <a:spLocks noChangeArrowheads="1"/>
            </p:cNvSpPr>
            <p:nvPr/>
          </p:nvSpPr>
          <p:spPr bwMode="auto">
            <a:xfrm>
              <a:off x="508952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81"/>
            <p:cNvSpPr>
              <a:spLocks noChangeArrowheads="1"/>
            </p:cNvSpPr>
            <p:nvPr/>
          </p:nvSpPr>
          <p:spPr bwMode="auto">
            <a:xfrm>
              <a:off x="5095875" y="25400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82"/>
            <p:cNvSpPr>
              <a:spLocks noChangeArrowheads="1"/>
            </p:cNvSpPr>
            <p:nvPr/>
          </p:nvSpPr>
          <p:spPr bwMode="auto">
            <a:xfrm>
              <a:off x="5102225" y="25400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Freeform 383"/>
            <p:cNvSpPr>
              <a:spLocks/>
            </p:cNvSpPr>
            <p:nvPr/>
          </p:nvSpPr>
          <p:spPr bwMode="auto">
            <a:xfrm>
              <a:off x="5157788" y="2547938"/>
              <a:ext cx="7938" cy="4763"/>
            </a:xfrm>
            <a:custGeom>
              <a:avLst/>
              <a:gdLst>
                <a:gd name="T0" fmla="*/ 0 w 11"/>
                <a:gd name="T1" fmla="*/ 3 h 7"/>
                <a:gd name="T2" fmla="*/ 0 w 11"/>
                <a:gd name="T3" fmla="*/ 3 h 7"/>
                <a:gd name="T4" fmla="*/ 2 w 11"/>
                <a:gd name="T5" fmla="*/ 0 h 7"/>
                <a:gd name="T6" fmla="*/ 6 w 11"/>
                <a:gd name="T7" fmla="*/ 0 h 7"/>
                <a:gd name="T8" fmla="*/ 6 w 11"/>
                <a:gd name="T9" fmla="*/ 0 h 7"/>
                <a:gd name="T10" fmla="*/ 9 w 11"/>
                <a:gd name="T11" fmla="*/ 0 h 7"/>
                <a:gd name="T12" fmla="*/ 11 w 11"/>
                <a:gd name="T13" fmla="*/ 3 h 7"/>
                <a:gd name="T14" fmla="*/ 11 w 11"/>
                <a:gd name="T15" fmla="*/ 3 h 7"/>
                <a:gd name="T16" fmla="*/ 9 w 11"/>
                <a:gd name="T17" fmla="*/ 5 h 7"/>
                <a:gd name="T18" fmla="*/ 6 w 11"/>
                <a:gd name="T19" fmla="*/ 7 h 7"/>
                <a:gd name="T20" fmla="*/ 6 w 11"/>
                <a:gd name="T21" fmla="*/ 7 h 7"/>
                <a:gd name="T22" fmla="*/ 2 w 11"/>
                <a:gd name="T23" fmla="*/ 5 h 7"/>
                <a:gd name="T24" fmla="*/ 0 w 11"/>
                <a:gd name="T25" fmla="*/ 3 h 7"/>
                <a:gd name="T26" fmla="*/ 0 w 11"/>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7">
                  <a:moveTo>
                    <a:pt x="0" y="3"/>
                  </a:moveTo>
                  <a:lnTo>
                    <a:pt x="0" y="3"/>
                  </a:lnTo>
                  <a:lnTo>
                    <a:pt x="2" y="0"/>
                  </a:lnTo>
                  <a:lnTo>
                    <a:pt x="6" y="0"/>
                  </a:lnTo>
                  <a:lnTo>
                    <a:pt x="6" y="0"/>
                  </a:lnTo>
                  <a:lnTo>
                    <a:pt x="9" y="0"/>
                  </a:lnTo>
                  <a:lnTo>
                    <a:pt x="11" y="3"/>
                  </a:lnTo>
                  <a:lnTo>
                    <a:pt x="11" y="3"/>
                  </a:lnTo>
                  <a:lnTo>
                    <a:pt x="9" y="5"/>
                  </a:lnTo>
                  <a:lnTo>
                    <a:pt x="6" y="7"/>
                  </a:lnTo>
                  <a:lnTo>
                    <a:pt x="6" y="7"/>
                  </a:lnTo>
                  <a:lnTo>
                    <a:pt x="2"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Freeform 384"/>
            <p:cNvSpPr>
              <a:spLocks/>
            </p:cNvSpPr>
            <p:nvPr/>
          </p:nvSpPr>
          <p:spPr bwMode="auto">
            <a:xfrm>
              <a:off x="4827588" y="2051050"/>
              <a:ext cx="236538" cy="234950"/>
            </a:xfrm>
            <a:custGeom>
              <a:avLst/>
              <a:gdLst>
                <a:gd name="T0" fmla="*/ 0 w 298"/>
                <a:gd name="T1" fmla="*/ 147 h 297"/>
                <a:gd name="T2" fmla="*/ 2 w 298"/>
                <a:gd name="T3" fmla="*/ 119 h 297"/>
                <a:gd name="T4" fmla="*/ 11 w 298"/>
                <a:gd name="T5" fmla="*/ 90 h 297"/>
                <a:gd name="T6" fmla="*/ 25 w 298"/>
                <a:gd name="T7" fmla="*/ 65 h 297"/>
                <a:gd name="T8" fmla="*/ 43 w 298"/>
                <a:gd name="T9" fmla="*/ 43 h 297"/>
                <a:gd name="T10" fmla="*/ 65 w 298"/>
                <a:gd name="T11" fmla="*/ 25 h 297"/>
                <a:gd name="T12" fmla="*/ 90 w 298"/>
                <a:gd name="T13" fmla="*/ 11 h 297"/>
                <a:gd name="T14" fmla="*/ 118 w 298"/>
                <a:gd name="T15" fmla="*/ 4 h 297"/>
                <a:gd name="T16" fmla="*/ 149 w 298"/>
                <a:gd name="T17" fmla="*/ 0 h 297"/>
                <a:gd name="T18" fmla="*/ 163 w 298"/>
                <a:gd name="T19" fmla="*/ 0 h 297"/>
                <a:gd name="T20" fmla="*/ 192 w 298"/>
                <a:gd name="T21" fmla="*/ 7 h 297"/>
                <a:gd name="T22" fmla="*/ 219 w 298"/>
                <a:gd name="T23" fmla="*/ 18 h 297"/>
                <a:gd name="T24" fmla="*/ 244 w 298"/>
                <a:gd name="T25" fmla="*/ 34 h 297"/>
                <a:gd name="T26" fmla="*/ 264 w 298"/>
                <a:gd name="T27" fmla="*/ 54 h 297"/>
                <a:gd name="T28" fmla="*/ 280 w 298"/>
                <a:gd name="T29" fmla="*/ 77 h 297"/>
                <a:gd name="T30" fmla="*/ 291 w 298"/>
                <a:gd name="T31" fmla="*/ 104 h 297"/>
                <a:gd name="T32" fmla="*/ 296 w 298"/>
                <a:gd name="T33" fmla="*/ 133 h 297"/>
                <a:gd name="T34" fmla="*/ 298 w 298"/>
                <a:gd name="T35" fmla="*/ 147 h 297"/>
                <a:gd name="T36" fmla="*/ 295 w 298"/>
                <a:gd name="T37" fmla="*/ 178 h 297"/>
                <a:gd name="T38" fmla="*/ 286 w 298"/>
                <a:gd name="T39" fmla="*/ 205 h 297"/>
                <a:gd name="T40" fmla="*/ 273 w 298"/>
                <a:gd name="T41" fmla="*/ 230 h 297"/>
                <a:gd name="T42" fmla="*/ 253 w 298"/>
                <a:gd name="T43" fmla="*/ 253 h 297"/>
                <a:gd name="T44" fmla="*/ 232 w 298"/>
                <a:gd name="T45" fmla="*/ 271 h 297"/>
                <a:gd name="T46" fmla="*/ 207 w 298"/>
                <a:gd name="T47" fmla="*/ 284 h 297"/>
                <a:gd name="T48" fmla="*/ 180 w 298"/>
                <a:gd name="T49" fmla="*/ 293 h 297"/>
                <a:gd name="T50" fmla="*/ 149 w 298"/>
                <a:gd name="T51" fmla="*/ 297 h 297"/>
                <a:gd name="T52" fmla="*/ 133 w 298"/>
                <a:gd name="T53" fmla="*/ 295 h 297"/>
                <a:gd name="T54" fmla="*/ 104 w 298"/>
                <a:gd name="T55" fmla="*/ 289 h 297"/>
                <a:gd name="T56" fmla="*/ 77 w 298"/>
                <a:gd name="T57" fmla="*/ 279 h 297"/>
                <a:gd name="T58" fmla="*/ 54 w 298"/>
                <a:gd name="T59" fmla="*/ 262 h 297"/>
                <a:gd name="T60" fmla="*/ 34 w 298"/>
                <a:gd name="T61" fmla="*/ 243 h 297"/>
                <a:gd name="T62" fmla="*/ 18 w 298"/>
                <a:gd name="T63" fmla="*/ 219 h 297"/>
                <a:gd name="T64" fmla="*/ 5 w 298"/>
                <a:gd name="T65" fmla="*/ 192 h 297"/>
                <a:gd name="T66" fmla="*/ 0 w 298"/>
                <a:gd name="T67" fmla="*/ 164 h 297"/>
                <a:gd name="T68" fmla="*/ 0 w 298"/>
                <a:gd name="T69" fmla="*/ 14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8" h="297">
                  <a:moveTo>
                    <a:pt x="0" y="147"/>
                  </a:moveTo>
                  <a:lnTo>
                    <a:pt x="0" y="147"/>
                  </a:lnTo>
                  <a:lnTo>
                    <a:pt x="0" y="133"/>
                  </a:lnTo>
                  <a:lnTo>
                    <a:pt x="2" y="119"/>
                  </a:lnTo>
                  <a:lnTo>
                    <a:pt x="5" y="104"/>
                  </a:lnTo>
                  <a:lnTo>
                    <a:pt x="11" y="90"/>
                  </a:lnTo>
                  <a:lnTo>
                    <a:pt x="18" y="77"/>
                  </a:lnTo>
                  <a:lnTo>
                    <a:pt x="25" y="65"/>
                  </a:lnTo>
                  <a:lnTo>
                    <a:pt x="34" y="54"/>
                  </a:lnTo>
                  <a:lnTo>
                    <a:pt x="43" y="43"/>
                  </a:lnTo>
                  <a:lnTo>
                    <a:pt x="54" y="34"/>
                  </a:lnTo>
                  <a:lnTo>
                    <a:pt x="65" y="25"/>
                  </a:lnTo>
                  <a:lnTo>
                    <a:pt x="77" y="18"/>
                  </a:lnTo>
                  <a:lnTo>
                    <a:pt x="90" y="11"/>
                  </a:lnTo>
                  <a:lnTo>
                    <a:pt x="104" y="7"/>
                  </a:lnTo>
                  <a:lnTo>
                    <a:pt x="118" y="4"/>
                  </a:lnTo>
                  <a:lnTo>
                    <a:pt x="133" y="0"/>
                  </a:lnTo>
                  <a:lnTo>
                    <a:pt x="149" y="0"/>
                  </a:lnTo>
                  <a:lnTo>
                    <a:pt x="149" y="0"/>
                  </a:lnTo>
                  <a:lnTo>
                    <a:pt x="163" y="0"/>
                  </a:lnTo>
                  <a:lnTo>
                    <a:pt x="180" y="4"/>
                  </a:lnTo>
                  <a:lnTo>
                    <a:pt x="192" y="7"/>
                  </a:lnTo>
                  <a:lnTo>
                    <a:pt x="207" y="11"/>
                  </a:lnTo>
                  <a:lnTo>
                    <a:pt x="219" y="18"/>
                  </a:lnTo>
                  <a:lnTo>
                    <a:pt x="232" y="25"/>
                  </a:lnTo>
                  <a:lnTo>
                    <a:pt x="244" y="34"/>
                  </a:lnTo>
                  <a:lnTo>
                    <a:pt x="253" y="43"/>
                  </a:lnTo>
                  <a:lnTo>
                    <a:pt x="264" y="54"/>
                  </a:lnTo>
                  <a:lnTo>
                    <a:pt x="273" y="65"/>
                  </a:lnTo>
                  <a:lnTo>
                    <a:pt x="280" y="77"/>
                  </a:lnTo>
                  <a:lnTo>
                    <a:pt x="286" y="90"/>
                  </a:lnTo>
                  <a:lnTo>
                    <a:pt x="291" y="104"/>
                  </a:lnTo>
                  <a:lnTo>
                    <a:pt x="295" y="119"/>
                  </a:lnTo>
                  <a:lnTo>
                    <a:pt x="296" y="133"/>
                  </a:lnTo>
                  <a:lnTo>
                    <a:pt x="298" y="147"/>
                  </a:lnTo>
                  <a:lnTo>
                    <a:pt x="298" y="147"/>
                  </a:lnTo>
                  <a:lnTo>
                    <a:pt x="296" y="164"/>
                  </a:lnTo>
                  <a:lnTo>
                    <a:pt x="295" y="178"/>
                  </a:lnTo>
                  <a:lnTo>
                    <a:pt x="291" y="192"/>
                  </a:lnTo>
                  <a:lnTo>
                    <a:pt x="286" y="205"/>
                  </a:lnTo>
                  <a:lnTo>
                    <a:pt x="280" y="219"/>
                  </a:lnTo>
                  <a:lnTo>
                    <a:pt x="273" y="230"/>
                  </a:lnTo>
                  <a:lnTo>
                    <a:pt x="264" y="243"/>
                  </a:lnTo>
                  <a:lnTo>
                    <a:pt x="253" y="253"/>
                  </a:lnTo>
                  <a:lnTo>
                    <a:pt x="244" y="262"/>
                  </a:lnTo>
                  <a:lnTo>
                    <a:pt x="232" y="271"/>
                  </a:lnTo>
                  <a:lnTo>
                    <a:pt x="219" y="279"/>
                  </a:lnTo>
                  <a:lnTo>
                    <a:pt x="207" y="284"/>
                  </a:lnTo>
                  <a:lnTo>
                    <a:pt x="192" y="289"/>
                  </a:lnTo>
                  <a:lnTo>
                    <a:pt x="180" y="293"/>
                  </a:lnTo>
                  <a:lnTo>
                    <a:pt x="163" y="295"/>
                  </a:lnTo>
                  <a:lnTo>
                    <a:pt x="149" y="297"/>
                  </a:lnTo>
                  <a:lnTo>
                    <a:pt x="149" y="297"/>
                  </a:lnTo>
                  <a:lnTo>
                    <a:pt x="133" y="295"/>
                  </a:lnTo>
                  <a:lnTo>
                    <a:pt x="118" y="293"/>
                  </a:lnTo>
                  <a:lnTo>
                    <a:pt x="104" y="289"/>
                  </a:lnTo>
                  <a:lnTo>
                    <a:pt x="90" y="284"/>
                  </a:lnTo>
                  <a:lnTo>
                    <a:pt x="77" y="279"/>
                  </a:lnTo>
                  <a:lnTo>
                    <a:pt x="65" y="271"/>
                  </a:lnTo>
                  <a:lnTo>
                    <a:pt x="54" y="262"/>
                  </a:lnTo>
                  <a:lnTo>
                    <a:pt x="43" y="253"/>
                  </a:lnTo>
                  <a:lnTo>
                    <a:pt x="34" y="243"/>
                  </a:lnTo>
                  <a:lnTo>
                    <a:pt x="25" y="230"/>
                  </a:lnTo>
                  <a:lnTo>
                    <a:pt x="18" y="219"/>
                  </a:lnTo>
                  <a:lnTo>
                    <a:pt x="11" y="205"/>
                  </a:lnTo>
                  <a:lnTo>
                    <a:pt x="5" y="192"/>
                  </a:lnTo>
                  <a:lnTo>
                    <a:pt x="2" y="178"/>
                  </a:lnTo>
                  <a:lnTo>
                    <a:pt x="0" y="164"/>
                  </a:lnTo>
                  <a:lnTo>
                    <a:pt x="0" y="147"/>
                  </a:lnTo>
                  <a:lnTo>
                    <a:pt x="0" y="14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Freeform 385"/>
            <p:cNvSpPr>
              <a:spLocks noEditPoints="1"/>
            </p:cNvSpPr>
            <p:nvPr/>
          </p:nvSpPr>
          <p:spPr bwMode="auto">
            <a:xfrm>
              <a:off x="4887913" y="2120900"/>
              <a:ext cx="115888" cy="98425"/>
            </a:xfrm>
            <a:custGeom>
              <a:avLst/>
              <a:gdLst>
                <a:gd name="T0" fmla="*/ 141 w 148"/>
                <a:gd name="T1" fmla="*/ 117 h 124"/>
                <a:gd name="T2" fmla="*/ 8 w 148"/>
                <a:gd name="T3" fmla="*/ 29 h 124"/>
                <a:gd name="T4" fmla="*/ 148 w 148"/>
                <a:gd name="T5" fmla="*/ 124 h 124"/>
                <a:gd name="T6" fmla="*/ 0 w 148"/>
                <a:gd name="T7" fmla="*/ 22 h 124"/>
                <a:gd name="T8" fmla="*/ 148 w 148"/>
                <a:gd name="T9" fmla="*/ 14 h 124"/>
                <a:gd name="T10" fmla="*/ 0 w 148"/>
                <a:gd name="T11" fmla="*/ 0 h 124"/>
                <a:gd name="T12" fmla="*/ 87 w 148"/>
                <a:gd name="T13" fmla="*/ 70 h 124"/>
                <a:gd name="T14" fmla="*/ 79 w 148"/>
                <a:gd name="T15" fmla="*/ 68 h 124"/>
                <a:gd name="T16" fmla="*/ 78 w 148"/>
                <a:gd name="T17" fmla="*/ 58 h 124"/>
                <a:gd name="T18" fmla="*/ 70 w 148"/>
                <a:gd name="T19" fmla="*/ 61 h 124"/>
                <a:gd name="T20" fmla="*/ 69 w 148"/>
                <a:gd name="T21" fmla="*/ 54 h 124"/>
                <a:gd name="T22" fmla="*/ 61 w 148"/>
                <a:gd name="T23" fmla="*/ 61 h 124"/>
                <a:gd name="T24" fmla="*/ 54 w 148"/>
                <a:gd name="T25" fmla="*/ 58 h 124"/>
                <a:gd name="T26" fmla="*/ 49 w 148"/>
                <a:gd name="T27" fmla="*/ 61 h 124"/>
                <a:gd name="T28" fmla="*/ 45 w 148"/>
                <a:gd name="T29" fmla="*/ 70 h 124"/>
                <a:gd name="T30" fmla="*/ 45 w 148"/>
                <a:gd name="T31" fmla="*/ 76 h 124"/>
                <a:gd name="T32" fmla="*/ 45 w 148"/>
                <a:gd name="T33" fmla="*/ 85 h 124"/>
                <a:gd name="T34" fmla="*/ 49 w 148"/>
                <a:gd name="T35" fmla="*/ 90 h 124"/>
                <a:gd name="T36" fmla="*/ 54 w 148"/>
                <a:gd name="T37" fmla="*/ 88 h 124"/>
                <a:gd name="T38" fmla="*/ 56 w 148"/>
                <a:gd name="T39" fmla="*/ 97 h 124"/>
                <a:gd name="T40" fmla="*/ 65 w 148"/>
                <a:gd name="T41" fmla="*/ 92 h 124"/>
                <a:gd name="T42" fmla="*/ 70 w 148"/>
                <a:gd name="T43" fmla="*/ 99 h 124"/>
                <a:gd name="T44" fmla="*/ 76 w 148"/>
                <a:gd name="T45" fmla="*/ 95 h 124"/>
                <a:gd name="T46" fmla="*/ 83 w 148"/>
                <a:gd name="T47" fmla="*/ 90 h 124"/>
                <a:gd name="T48" fmla="*/ 87 w 148"/>
                <a:gd name="T49" fmla="*/ 86 h 124"/>
                <a:gd name="T50" fmla="*/ 81 w 148"/>
                <a:gd name="T51" fmla="*/ 79 h 124"/>
                <a:gd name="T52" fmla="*/ 74 w 148"/>
                <a:gd name="T53" fmla="*/ 76 h 124"/>
                <a:gd name="T54" fmla="*/ 67 w 148"/>
                <a:gd name="T55" fmla="*/ 85 h 124"/>
                <a:gd name="T56" fmla="*/ 58 w 148"/>
                <a:gd name="T57" fmla="*/ 79 h 124"/>
                <a:gd name="T58" fmla="*/ 60 w 148"/>
                <a:gd name="T59" fmla="*/ 70 h 124"/>
                <a:gd name="T60" fmla="*/ 72 w 148"/>
                <a:gd name="T61" fmla="*/ 70 h 124"/>
                <a:gd name="T62" fmla="*/ 61 w 148"/>
                <a:gd name="T63" fmla="*/ 76 h 124"/>
                <a:gd name="T64" fmla="*/ 69 w 148"/>
                <a:gd name="T65" fmla="*/ 74 h 124"/>
                <a:gd name="T66" fmla="*/ 67 w 148"/>
                <a:gd name="T67" fmla="*/ 81 h 124"/>
                <a:gd name="T68" fmla="*/ 101 w 148"/>
                <a:gd name="T69" fmla="*/ 61 h 124"/>
                <a:gd name="T70" fmla="*/ 105 w 148"/>
                <a:gd name="T71" fmla="*/ 56 h 124"/>
                <a:gd name="T72" fmla="*/ 101 w 148"/>
                <a:gd name="T73" fmla="*/ 54 h 124"/>
                <a:gd name="T74" fmla="*/ 96 w 148"/>
                <a:gd name="T75" fmla="*/ 50 h 124"/>
                <a:gd name="T76" fmla="*/ 92 w 148"/>
                <a:gd name="T77" fmla="*/ 49 h 124"/>
                <a:gd name="T78" fmla="*/ 90 w 148"/>
                <a:gd name="T79" fmla="*/ 52 h 124"/>
                <a:gd name="T80" fmla="*/ 85 w 148"/>
                <a:gd name="T81" fmla="*/ 54 h 124"/>
                <a:gd name="T82" fmla="*/ 81 w 148"/>
                <a:gd name="T83" fmla="*/ 56 h 124"/>
                <a:gd name="T84" fmla="*/ 85 w 148"/>
                <a:gd name="T85" fmla="*/ 61 h 124"/>
                <a:gd name="T86" fmla="*/ 83 w 148"/>
                <a:gd name="T87" fmla="*/ 68 h 124"/>
                <a:gd name="T88" fmla="*/ 90 w 148"/>
                <a:gd name="T89" fmla="*/ 68 h 124"/>
                <a:gd name="T90" fmla="*/ 92 w 148"/>
                <a:gd name="T91" fmla="*/ 72 h 124"/>
                <a:gd name="T92" fmla="*/ 96 w 148"/>
                <a:gd name="T93" fmla="*/ 70 h 124"/>
                <a:gd name="T94" fmla="*/ 101 w 148"/>
                <a:gd name="T95" fmla="*/ 68 h 124"/>
                <a:gd name="T96" fmla="*/ 105 w 148"/>
                <a:gd name="T97" fmla="*/ 65 h 124"/>
                <a:gd name="T98" fmla="*/ 96 w 148"/>
                <a:gd name="T99" fmla="*/ 61 h 124"/>
                <a:gd name="T100" fmla="*/ 90 w 148"/>
                <a:gd name="T101" fmla="*/ 61 h 124"/>
                <a:gd name="T102" fmla="*/ 96 w 148"/>
                <a:gd name="T103" fmla="*/ 5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24">
                  <a:moveTo>
                    <a:pt x="8" y="29"/>
                  </a:moveTo>
                  <a:lnTo>
                    <a:pt x="8" y="29"/>
                  </a:lnTo>
                  <a:lnTo>
                    <a:pt x="8" y="117"/>
                  </a:lnTo>
                  <a:lnTo>
                    <a:pt x="8" y="117"/>
                  </a:lnTo>
                  <a:lnTo>
                    <a:pt x="141" y="117"/>
                  </a:lnTo>
                  <a:lnTo>
                    <a:pt x="141" y="117"/>
                  </a:lnTo>
                  <a:lnTo>
                    <a:pt x="141" y="29"/>
                  </a:lnTo>
                  <a:lnTo>
                    <a:pt x="141" y="29"/>
                  </a:lnTo>
                  <a:lnTo>
                    <a:pt x="8" y="29"/>
                  </a:lnTo>
                  <a:lnTo>
                    <a:pt x="8" y="29"/>
                  </a:lnTo>
                  <a:close/>
                  <a:moveTo>
                    <a:pt x="0" y="22"/>
                  </a:moveTo>
                  <a:lnTo>
                    <a:pt x="0" y="22"/>
                  </a:lnTo>
                  <a:lnTo>
                    <a:pt x="148" y="22"/>
                  </a:lnTo>
                  <a:lnTo>
                    <a:pt x="148" y="22"/>
                  </a:lnTo>
                  <a:lnTo>
                    <a:pt x="148" y="124"/>
                  </a:lnTo>
                  <a:lnTo>
                    <a:pt x="148" y="124"/>
                  </a:lnTo>
                  <a:lnTo>
                    <a:pt x="0" y="124"/>
                  </a:lnTo>
                  <a:lnTo>
                    <a:pt x="0" y="124"/>
                  </a:lnTo>
                  <a:lnTo>
                    <a:pt x="0" y="22"/>
                  </a:lnTo>
                  <a:lnTo>
                    <a:pt x="0" y="22"/>
                  </a:lnTo>
                  <a:close/>
                  <a:moveTo>
                    <a:pt x="0" y="0"/>
                  </a:moveTo>
                  <a:lnTo>
                    <a:pt x="0" y="0"/>
                  </a:lnTo>
                  <a:lnTo>
                    <a:pt x="148" y="0"/>
                  </a:lnTo>
                  <a:lnTo>
                    <a:pt x="148" y="0"/>
                  </a:lnTo>
                  <a:lnTo>
                    <a:pt x="148" y="14"/>
                  </a:lnTo>
                  <a:lnTo>
                    <a:pt x="148" y="14"/>
                  </a:lnTo>
                  <a:lnTo>
                    <a:pt x="0" y="14"/>
                  </a:lnTo>
                  <a:lnTo>
                    <a:pt x="0" y="14"/>
                  </a:lnTo>
                  <a:lnTo>
                    <a:pt x="0" y="0"/>
                  </a:lnTo>
                  <a:lnTo>
                    <a:pt x="0" y="0"/>
                  </a:lnTo>
                  <a:close/>
                  <a:moveTo>
                    <a:pt x="87" y="76"/>
                  </a:moveTo>
                  <a:lnTo>
                    <a:pt x="87" y="76"/>
                  </a:lnTo>
                  <a:lnTo>
                    <a:pt x="87" y="70"/>
                  </a:lnTo>
                  <a:lnTo>
                    <a:pt x="87" y="70"/>
                  </a:lnTo>
                  <a:lnTo>
                    <a:pt x="87" y="70"/>
                  </a:lnTo>
                  <a:lnTo>
                    <a:pt x="87" y="70"/>
                  </a:lnTo>
                  <a:lnTo>
                    <a:pt x="87" y="70"/>
                  </a:lnTo>
                  <a:lnTo>
                    <a:pt x="79" y="70"/>
                  </a:lnTo>
                  <a:lnTo>
                    <a:pt x="79" y="68"/>
                  </a:lnTo>
                  <a:lnTo>
                    <a:pt x="79" y="68"/>
                  </a:lnTo>
                  <a:lnTo>
                    <a:pt x="81" y="61"/>
                  </a:lnTo>
                  <a:lnTo>
                    <a:pt x="81" y="61"/>
                  </a:lnTo>
                  <a:lnTo>
                    <a:pt x="81" y="61"/>
                  </a:lnTo>
                  <a:lnTo>
                    <a:pt x="81" y="61"/>
                  </a:lnTo>
                  <a:lnTo>
                    <a:pt x="78" y="58"/>
                  </a:lnTo>
                  <a:lnTo>
                    <a:pt x="78" y="58"/>
                  </a:lnTo>
                  <a:lnTo>
                    <a:pt x="78" y="58"/>
                  </a:lnTo>
                  <a:lnTo>
                    <a:pt x="72" y="61"/>
                  </a:lnTo>
                  <a:lnTo>
                    <a:pt x="72" y="61"/>
                  </a:lnTo>
                  <a:lnTo>
                    <a:pt x="70" y="61"/>
                  </a:lnTo>
                  <a:lnTo>
                    <a:pt x="70" y="61"/>
                  </a:lnTo>
                  <a:lnTo>
                    <a:pt x="69" y="54"/>
                  </a:lnTo>
                  <a:lnTo>
                    <a:pt x="69" y="54"/>
                  </a:lnTo>
                  <a:lnTo>
                    <a:pt x="69" y="54"/>
                  </a:lnTo>
                  <a:lnTo>
                    <a:pt x="69" y="54"/>
                  </a:lnTo>
                  <a:lnTo>
                    <a:pt x="63" y="54"/>
                  </a:lnTo>
                  <a:lnTo>
                    <a:pt x="63" y="54"/>
                  </a:lnTo>
                  <a:lnTo>
                    <a:pt x="63" y="54"/>
                  </a:lnTo>
                  <a:lnTo>
                    <a:pt x="61" y="61"/>
                  </a:lnTo>
                  <a:lnTo>
                    <a:pt x="61" y="61"/>
                  </a:lnTo>
                  <a:lnTo>
                    <a:pt x="60" y="61"/>
                  </a:lnTo>
                  <a:lnTo>
                    <a:pt x="60" y="61"/>
                  </a:lnTo>
                  <a:lnTo>
                    <a:pt x="54" y="58"/>
                  </a:lnTo>
                  <a:lnTo>
                    <a:pt x="54" y="58"/>
                  </a:lnTo>
                  <a:lnTo>
                    <a:pt x="54" y="58"/>
                  </a:lnTo>
                  <a:lnTo>
                    <a:pt x="54" y="58"/>
                  </a:lnTo>
                  <a:lnTo>
                    <a:pt x="49" y="61"/>
                  </a:lnTo>
                  <a:lnTo>
                    <a:pt x="49" y="61"/>
                  </a:lnTo>
                  <a:lnTo>
                    <a:pt x="49" y="61"/>
                  </a:lnTo>
                  <a:lnTo>
                    <a:pt x="49" y="61"/>
                  </a:lnTo>
                  <a:lnTo>
                    <a:pt x="52" y="68"/>
                  </a:lnTo>
                  <a:lnTo>
                    <a:pt x="52" y="70"/>
                  </a:lnTo>
                  <a:lnTo>
                    <a:pt x="52" y="70"/>
                  </a:lnTo>
                  <a:lnTo>
                    <a:pt x="45" y="70"/>
                  </a:lnTo>
                  <a:lnTo>
                    <a:pt x="45" y="70"/>
                  </a:lnTo>
                  <a:lnTo>
                    <a:pt x="45" y="70"/>
                  </a:lnTo>
                  <a:lnTo>
                    <a:pt x="45" y="70"/>
                  </a:lnTo>
                  <a:lnTo>
                    <a:pt x="45" y="70"/>
                  </a:lnTo>
                  <a:lnTo>
                    <a:pt x="43" y="76"/>
                  </a:lnTo>
                  <a:lnTo>
                    <a:pt x="45" y="76"/>
                  </a:lnTo>
                  <a:lnTo>
                    <a:pt x="45" y="76"/>
                  </a:lnTo>
                  <a:lnTo>
                    <a:pt x="51" y="79"/>
                  </a:lnTo>
                  <a:lnTo>
                    <a:pt x="51" y="81"/>
                  </a:lnTo>
                  <a:lnTo>
                    <a:pt x="51" y="81"/>
                  </a:lnTo>
                  <a:lnTo>
                    <a:pt x="45" y="85"/>
                  </a:lnTo>
                  <a:lnTo>
                    <a:pt x="45" y="85"/>
                  </a:lnTo>
                  <a:lnTo>
                    <a:pt x="45" y="86"/>
                  </a:lnTo>
                  <a:lnTo>
                    <a:pt x="45" y="86"/>
                  </a:lnTo>
                  <a:lnTo>
                    <a:pt x="49" y="90"/>
                  </a:lnTo>
                  <a:lnTo>
                    <a:pt x="49" y="90"/>
                  </a:lnTo>
                  <a:lnTo>
                    <a:pt x="49" y="90"/>
                  </a:lnTo>
                  <a:lnTo>
                    <a:pt x="49" y="90"/>
                  </a:lnTo>
                  <a:lnTo>
                    <a:pt x="49" y="90"/>
                  </a:lnTo>
                  <a:lnTo>
                    <a:pt x="54" y="88"/>
                  </a:lnTo>
                  <a:lnTo>
                    <a:pt x="54" y="88"/>
                  </a:lnTo>
                  <a:lnTo>
                    <a:pt x="56" y="90"/>
                  </a:lnTo>
                  <a:lnTo>
                    <a:pt x="56" y="90"/>
                  </a:lnTo>
                  <a:lnTo>
                    <a:pt x="56" y="95"/>
                  </a:lnTo>
                  <a:lnTo>
                    <a:pt x="56" y="97"/>
                  </a:lnTo>
                  <a:lnTo>
                    <a:pt x="56" y="97"/>
                  </a:lnTo>
                  <a:lnTo>
                    <a:pt x="60" y="99"/>
                  </a:lnTo>
                  <a:lnTo>
                    <a:pt x="60" y="99"/>
                  </a:lnTo>
                  <a:lnTo>
                    <a:pt x="61" y="99"/>
                  </a:lnTo>
                  <a:lnTo>
                    <a:pt x="61" y="99"/>
                  </a:lnTo>
                  <a:lnTo>
                    <a:pt x="65" y="92"/>
                  </a:lnTo>
                  <a:lnTo>
                    <a:pt x="65" y="92"/>
                  </a:lnTo>
                  <a:lnTo>
                    <a:pt x="67" y="92"/>
                  </a:lnTo>
                  <a:lnTo>
                    <a:pt x="67" y="92"/>
                  </a:lnTo>
                  <a:lnTo>
                    <a:pt x="70" y="99"/>
                  </a:lnTo>
                  <a:lnTo>
                    <a:pt x="70" y="99"/>
                  </a:lnTo>
                  <a:lnTo>
                    <a:pt x="72" y="99"/>
                  </a:lnTo>
                  <a:lnTo>
                    <a:pt x="72" y="99"/>
                  </a:lnTo>
                  <a:lnTo>
                    <a:pt x="76" y="97"/>
                  </a:lnTo>
                  <a:lnTo>
                    <a:pt x="76" y="95"/>
                  </a:lnTo>
                  <a:lnTo>
                    <a:pt x="76" y="95"/>
                  </a:lnTo>
                  <a:lnTo>
                    <a:pt x="76" y="90"/>
                  </a:lnTo>
                  <a:lnTo>
                    <a:pt x="76" y="90"/>
                  </a:lnTo>
                  <a:lnTo>
                    <a:pt x="78" y="88"/>
                  </a:lnTo>
                  <a:lnTo>
                    <a:pt x="78" y="88"/>
                  </a:lnTo>
                  <a:lnTo>
                    <a:pt x="83" y="90"/>
                  </a:lnTo>
                  <a:lnTo>
                    <a:pt x="83" y="90"/>
                  </a:lnTo>
                  <a:lnTo>
                    <a:pt x="83" y="90"/>
                  </a:lnTo>
                  <a:lnTo>
                    <a:pt x="83" y="90"/>
                  </a:lnTo>
                  <a:lnTo>
                    <a:pt x="87" y="86"/>
                  </a:lnTo>
                  <a:lnTo>
                    <a:pt x="87" y="86"/>
                  </a:lnTo>
                  <a:lnTo>
                    <a:pt x="87" y="85"/>
                  </a:lnTo>
                  <a:lnTo>
                    <a:pt x="87" y="85"/>
                  </a:lnTo>
                  <a:lnTo>
                    <a:pt x="81" y="81"/>
                  </a:lnTo>
                  <a:lnTo>
                    <a:pt x="81" y="81"/>
                  </a:lnTo>
                  <a:lnTo>
                    <a:pt x="81" y="79"/>
                  </a:lnTo>
                  <a:lnTo>
                    <a:pt x="81" y="79"/>
                  </a:lnTo>
                  <a:lnTo>
                    <a:pt x="81" y="79"/>
                  </a:lnTo>
                  <a:lnTo>
                    <a:pt x="87" y="76"/>
                  </a:lnTo>
                  <a:lnTo>
                    <a:pt x="87" y="76"/>
                  </a:lnTo>
                  <a:close/>
                  <a:moveTo>
                    <a:pt x="74" y="76"/>
                  </a:moveTo>
                  <a:lnTo>
                    <a:pt x="74" y="76"/>
                  </a:lnTo>
                  <a:lnTo>
                    <a:pt x="74" y="79"/>
                  </a:lnTo>
                  <a:lnTo>
                    <a:pt x="72" y="83"/>
                  </a:lnTo>
                  <a:lnTo>
                    <a:pt x="72" y="83"/>
                  </a:lnTo>
                  <a:lnTo>
                    <a:pt x="67" y="85"/>
                  </a:lnTo>
                  <a:lnTo>
                    <a:pt x="67" y="85"/>
                  </a:lnTo>
                  <a:lnTo>
                    <a:pt x="63" y="85"/>
                  </a:lnTo>
                  <a:lnTo>
                    <a:pt x="60" y="83"/>
                  </a:lnTo>
                  <a:lnTo>
                    <a:pt x="60" y="83"/>
                  </a:lnTo>
                  <a:lnTo>
                    <a:pt x="58" y="79"/>
                  </a:lnTo>
                  <a:lnTo>
                    <a:pt x="58" y="76"/>
                  </a:lnTo>
                  <a:lnTo>
                    <a:pt x="58" y="76"/>
                  </a:lnTo>
                  <a:lnTo>
                    <a:pt x="58" y="74"/>
                  </a:lnTo>
                  <a:lnTo>
                    <a:pt x="60" y="70"/>
                  </a:lnTo>
                  <a:lnTo>
                    <a:pt x="60" y="70"/>
                  </a:lnTo>
                  <a:lnTo>
                    <a:pt x="63" y="68"/>
                  </a:lnTo>
                  <a:lnTo>
                    <a:pt x="67" y="68"/>
                  </a:lnTo>
                  <a:lnTo>
                    <a:pt x="67" y="68"/>
                  </a:lnTo>
                  <a:lnTo>
                    <a:pt x="69" y="68"/>
                  </a:lnTo>
                  <a:lnTo>
                    <a:pt x="72" y="70"/>
                  </a:lnTo>
                  <a:lnTo>
                    <a:pt x="72" y="70"/>
                  </a:lnTo>
                  <a:lnTo>
                    <a:pt x="74" y="74"/>
                  </a:lnTo>
                  <a:lnTo>
                    <a:pt x="74" y="76"/>
                  </a:lnTo>
                  <a:lnTo>
                    <a:pt x="74" y="76"/>
                  </a:lnTo>
                  <a:close/>
                  <a:moveTo>
                    <a:pt x="61" y="76"/>
                  </a:moveTo>
                  <a:lnTo>
                    <a:pt x="61" y="76"/>
                  </a:lnTo>
                  <a:lnTo>
                    <a:pt x="63" y="74"/>
                  </a:lnTo>
                  <a:lnTo>
                    <a:pt x="67" y="72"/>
                  </a:lnTo>
                  <a:lnTo>
                    <a:pt x="67" y="72"/>
                  </a:lnTo>
                  <a:lnTo>
                    <a:pt x="69" y="74"/>
                  </a:lnTo>
                  <a:lnTo>
                    <a:pt x="70" y="76"/>
                  </a:lnTo>
                  <a:lnTo>
                    <a:pt x="70" y="76"/>
                  </a:lnTo>
                  <a:lnTo>
                    <a:pt x="69" y="79"/>
                  </a:lnTo>
                  <a:lnTo>
                    <a:pt x="67" y="81"/>
                  </a:lnTo>
                  <a:lnTo>
                    <a:pt x="67" y="81"/>
                  </a:lnTo>
                  <a:lnTo>
                    <a:pt x="63" y="79"/>
                  </a:lnTo>
                  <a:lnTo>
                    <a:pt x="61" y="76"/>
                  </a:lnTo>
                  <a:lnTo>
                    <a:pt x="61" y="76"/>
                  </a:lnTo>
                  <a:close/>
                  <a:moveTo>
                    <a:pt x="101" y="61"/>
                  </a:moveTo>
                  <a:lnTo>
                    <a:pt x="101" y="61"/>
                  </a:lnTo>
                  <a:lnTo>
                    <a:pt x="101" y="61"/>
                  </a:lnTo>
                  <a:lnTo>
                    <a:pt x="101" y="59"/>
                  </a:lnTo>
                  <a:lnTo>
                    <a:pt x="101" y="59"/>
                  </a:lnTo>
                  <a:lnTo>
                    <a:pt x="105" y="56"/>
                  </a:lnTo>
                  <a:lnTo>
                    <a:pt x="105" y="56"/>
                  </a:lnTo>
                  <a:lnTo>
                    <a:pt x="105" y="56"/>
                  </a:lnTo>
                  <a:lnTo>
                    <a:pt x="103" y="54"/>
                  </a:lnTo>
                  <a:lnTo>
                    <a:pt x="103" y="54"/>
                  </a:lnTo>
                  <a:lnTo>
                    <a:pt x="101" y="54"/>
                  </a:lnTo>
                  <a:lnTo>
                    <a:pt x="101" y="54"/>
                  </a:lnTo>
                  <a:lnTo>
                    <a:pt x="99" y="54"/>
                  </a:lnTo>
                  <a:lnTo>
                    <a:pt x="99" y="54"/>
                  </a:lnTo>
                  <a:lnTo>
                    <a:pt x="96" y="52"/>
                  </a:lnTo>
                  <a:lnTo>
                    <a:pt x="96" y="52"/>
                  </a:lnTo>
                  <a:lnTo>
                    <a:pt x="96" y="50"/>
                  </a:lnTo>
                  <a:lnTo>
                    <a:pt x="96" y="50"/>
                  </a:lnTo>
                  <a:lnTo>
                    <a:pt x="96" y="49"/>
                  </a:lnTo>
                  <a:lnTo>
                    <a:pt x="94" y="49"/>
                  </a:lnTo>
                  <a:lnTo>
                    <a:pt x="94" y="49"/>
                  </a:lnTo>
                  <a:lnTo>
                    <a:pt x="92" y="49"/>
                  </a:lnTo>
                  <a:lnTo>
                    <a:pt x="92" y="49"/>
                  </a:lnTo>
                  <a:lnTo>
                    <a:pt x="92" y="49"/>
                  </a:lnTo>
                  <a:lnTo>
                    <a:pt x="92" y="50"/>
                  </a:lnTo>
                  <a:lnTo>
                    <a:pt x="92" y="50"/>
                  </a:lnTo>
                  <a:lnTo>
                    <a:pt x="90" y="52"/>
                  </a:lnTo>
                  <a:lnTo>
                    <a:pt x="90" y="52"/>
                  </a:lnTo>
                  <a:lnTo>
                    <a:pt x="87" y="54"/>
                  </a:lnTo>
                  <a:lnTo>
                    <a:pt x="87" y="54"/>
                  </a:lnTo>
                  <a:lnTo>
                    <a:pt x="85" y="54"/>
                  </a:lnTo>
                  <a:lnTo>
                    <a:pt x="85" y="54"/>
                  </a:lnTo>
                  <a:lnTo>
                    <a:pt x="83" y="54"/>
                  </a:lnTo>
                  <a:lnTo>
                    <a:pt x="83" y="54"/>
                  </a:lnTo>
                  <a:lnTo>
                    <a:pt x="81" y="56"/>
                  </a:lnTo>
                  <a:lnTo>
                    <a:pt x="81" y="56"/>
                  </a:lnTo>
                  <a:lnTo>
                    <a:pt x="81" y="56"/>
                  </a:lnTo>
                  <a:lnTo>
                    <a:pt x="85" y="59"/>
                  </a:lnTo>
                  <a:lnTo>
                    <a:pt x="85" y="61"/>
                  </a:lnTo>
                  <a:lnTo>
                    <a:pt x="85" y="61"/>
                  </a:lnTo>
                  <a:lnTo>
                    <a:pt x="85" y="61"/>
                  </a:lnTo>
                  <a:lnTo>
                    <a:pt x="85" y="61"/>
                  </a:lnTo>
                  <a:lnTo>
                    <a:pt x="81" y="65"/>
                  </a:lnTo>
                  <a:lnTo>
                    <a:pt x="81" y="67"/>
                  </a:lnTo>
                  <a:lnTo>
                    <a:pt x="81" y="67"/>
                  </a:lnTo>
                  <a:lnTo>
                    <a:pt x="83" y="68"/>
                  </a:lnTo>
                  <a:lnTo>
                    <a:pt x="83" y="68"/>
                  </a:lnTo>
                  <a:lnTo>
                    <a:pt x="85" y="68"/>
                  </a:lnTo>
                  <a:lnTo>
                    <a:pt x="85" y="68"/>
                  </a:lnTo>
                  <a:lnTo>
                    <a:pt x="87" y="67"/>
                  </a:lnTo>
                  <a:lnTo>
                    <a:pt x="87" y="67"/>
                  </a:lnTo>
                  <a:lnTo>
                    <a:pt x="90" y="68"/>
                  </a:lnTo>
                  <a:lnTo>
                    <a:pt x="90" y="68"/>
                  </a:lnTo>
                  <a:lnTo>
                    <a:pt x="92" y="72"/>
                  </a:lnTo>
                  <a:lnTo>
                    <a:pt x="92" y="72"/>
                  </a:lnTo>
                  <a:lnTo>
                    <a:pt x="92" y="72"/>
                  </a:lnTo>
                  <a:lnTo>
                    <a:pt x="92" y="72"/>
                  </a:lnTo>
                  <a:lnTo>
                    <a:pt x="94" y="72"/>
                  </a:lnTo>
                  <a:lnTo>
                    <a:pt x="94" y="72"/>
                  </a:lnTo>
                  <a:lnTo>
                    <a:pt x="96" y="72"/>
                  </a:lnTo>
                  <a:lnTo>
                    <a:pt x="96" y="72"/>
                  </a:lnTo>
                  <a:lnTo>
                    <a:pt x="96" y="70"/>
                  </a:lnTo>
                  <a:lnTo>
                    <a:pt x="96" y="70"/>
                  </a:lnTo>
                  <a:lnTo>
                    <a:pt x="97" y="68"/>
                  </a:lnTo>
                  <a:lnTo>
                    <a:pt x="99" y="67"/>
                  </a:lnTo>
                  <a:lnTo>
                    <a:pt x="99" y="67"/>
                  </a:lnTo>
                  <a:lnTo>
                    <a:pt x="101" y="68"/>
                  </a:lnTo>
                  <a:lnTo>
                    <a:pt x="101" y="68"/>
                  </a:lnTo>
                  <a:lnTo>
                    <a:pt x="103" y="68"/>
                  </a:lnTo>
                  <a:lnTo>
                    <a:pt x="103" y="68"/>
                  </a:lnTo>
                  <a:lnTo>
                    <a:pt x="105" y="67"/>
                  </a:lnTo>
                  <a:lnTo>
                    <a:pt x="105" y="65"/>
                  </a:lnTo>
                  <a:lnTo>
                    <a:pt x="105" y="65"/>
                  </a:lnTo>
                  <a:lnTo>
                    <a:pt x="101" y="61"/>
                  </a:lnTo>
                  <a:lnTo>
                    <a:pt x="101" y="61"/>
                  </a:lnTo>
                  <a:close/>
                  <a:moveTo>
                    <a:pt x="96" y="61"/>
                  </a:moveTo>
                  <a:lnTo>
                    <a:pt x="96" y="61"/>
                  </a:lnTo>
                  <a:lnTo>
                    <a:pt x="96" y="63"/>
                  </a:lnTo>
                  <a:lnTo>
                    <a:pt x="92" y="65"/>
                  </a:lnTo>
                  <a:lnTo>
                    <a:pt x="92" y="65"/>
                  </a:lnTo>
                  <a:lnTo>
                    <a:pt x="90" y="63"/>
                  </a:lnTo>
                  <a:lnTo>
                    <a:pt x="90" y="61"/>
                  </a:lnTo>
                  <a:lnTo>
                    <a:pt x="90" y="61"/>
                  </a:lnTo>
                  <a:lnTo>
                    <a:pt x="90" y="59"/>
                  </a:lnTo>
                  <a:lnTo>
                    <a:pt x="92" y="58"/>
                  </a:lnTo>
                  <a:lnTo>
                    <a:pt x="92" y="58"/>
                  </a:lnTo>
                  <a:lnTo>
                    <a:pt x="96" y="59"/>
                  </a:lnTo>
                  <a:lnTo>
                    <a:pt x="96" y="61"/>
                  </a:lnTo>
                  <a:lnTo>
                    <a:pt x="96" y="61"/>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7" name="Group 5076"/>
          <p:cNvGrpSpPr/>
          <p:nvPr/>
        </p:nvGrpSpPr>
        <p:grpSpPr>
          <a:xfrm>
            <a:off x="4619625" y="4394200"/>
            <a:ext cx="665163" cy="425450"/>
            <a:chOff x="4619625" y="3367088"/>
            <a:chExt cx="665163" cy="425450"/>
          </a:xfrm>
        </p:grpSpPr>
        <p:sp>
          <p:nvSpPr>
            <p:cNvPr id="4900" name="Rectangle 386"/>
            <p:cNvSpPr>
              <a:spLocks noChangeArrowheads="1"/>
            </p:cNvSpPr>
            <p:nvPr/>
          </p:nvSpPr>
          <p:spPr bwMode="auto">
            <a:xfrm>
              <a:off x="4619625" y="3367088"/>
              <a:ext cx="203200"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87"/>
            <p:cNvSpPr>
              <a:spLocks noChangeArrowheads="1"/>
            </p:cNvSpPr>
            <p:nvPr/>
          </p:nvSpPr>
          <p:spPr bwMode="auto">
            <a:xfrm>
              <a:off x="4638675" y="3387725"/>
              <a:ext cx="166688"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88"/>
            <p:cNvSpPr>
              <a:spLocks noChangeArrowheads="1"/>
            </p:cNvSpPr>
            <p:nvPr/>
          </p:nvSpPr>
          <p:spPr bwMode="auto">
            <a:xfrm>
              <a:off x="4648200" y="3400425"/>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89"/>
            <p:cNvSpPr>
              <a:spLocks noChangeArrowheads="1"/>
            </p:cNvSpPr>
            <p:nvPr/>
          </p:nvSpPr>
          <p:spPr bwMode="auto">
            <a:xfrm>
              <a:off x="4654550"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90"/>
            <p:cNvSpPr>
              <a:spLocks noChangeArrowheads="1"/>
            </p:cNvSpPr>
            <p:nvPr/>
          </p:nvSpPr>
          <p:spPr bwMode="auto">
            <a:xfrm>
              <a:off x="4664075" y="3403600"/>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91"/>
            <p:cNvSpPr>
              <a:spLocks noChangeArrowheads="1"/>
            </p:cNvSpPr>
            <p:nvPr/>
          </p:nvSpPr>
          <p:spPr bwMode="auto">
            <a:xfrm>
              <a:off x="46704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92"/>
            <p:cNvSpPr>
              <a:spLocks noChangeArrowheads="1"/>
            </p:cNvSpPr>
            <p:nvPr/>
          </p:nvSpPr>
          <p:spPr bwMode="auto">
            <a:xfrm>
              <a:off x="4678363"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Rectangle 393"/>
            <p:cNvSpPr>
              <a:spLocks noChangeArrowheads="1"/>
            </p:cNvSpPr>
            <p:nvPr/>
          </p:nvSpPr>
          <p:spPr bwMode="auto">
            <a:xfrm>
              <a:off x="4686300" y="3403600"/>
              <a:ext cx="6350"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94"/>
            <p:cNvSpPr>
              <a:spLocks noChangeArrowheads="1"/>
            </p:cNvSpPr>
            <p:nvPr/>
          </p:nvSpPr>
          <p:spPr bwMode="auto">
            <a:xfrm>
              <a:off x="4695825" y="3403600"/>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Freeform 395"/>
            <p:cNvSpPr>
              <a:spLocks/>
            </p:cNvSpPr>
            <p:nvPr/>
          </p:nvSpPr>
          <p:spPr bwMode="auto">
            <a:xfrm>
              <a:off x="4772025" y="3413125"/>
              <a:ext cx="9525" cy="11113"/>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96"/>
            <p:cNvSpPr>
              <a:spLocks noChangeArrowheads="1"/>
            </p:cNvSpPr>
            <p:nvPr/>
          </p:nvSpPr>
          <p:spPr bwMode="auto">
            <a:xfrm>
              <a:off x="4648200" y="3444875"/>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97"/>
            <p:cNvSpPr>
              <a:spLocks noChangeArrowheads="1"/>
            </p:cNvSpPr>
            <p:nvPr/>
          </p:nvSpPr>
          <p:spPr bwMode="auto">
            <a:xfrm>
              <a:off x="4654550"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98"/>
            <p:cNvSpPr>
              <a:spLocks noChangeArrowheads="1"/>
            </p:cNvSpPr>
            <p:nvPr/>
          </p:nvSpPr>
          <p:spPr bwMode="auto">
            <a:xfrm>
              <a:off x="4664075" y="3451225"/>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99"/>
            <p:cNvSpPr>
              <a:spLocks noChangeArrowheads="1"/>
            </p:cNvSpPr>
            <p:nvPr/>
          </p:nvSpPr>
          <p:spPr bwMode="auto">
            <a:xfrm>
              <a:off x="46704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Rectangle 400"/>
            <p:cNvSpPr>
              <a:spLocks noChangeArrowheads="1"/>
            </p:cNvSpPr>
            <p:nvPr/>
          </p:nvSpPr>
          <p:spPr bwMode="auto">
            <a:xfrm>
              <a:off x="4678363"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401"/>
            <p:cNvSpPr>
              <a:spLocks noChangeArrowheads="1"/>
            </p:cNvSpPr>
            <p:nvPr/>
          </p:nvSpPr>
          <p:spPr bwMode="auto">
            <a:xfrm>
              <a:off x="4686300" y="3451225"/>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402"/>
            <p:cNvSpPr>
              <a:spLocks noChangeArrowheads="1"/>
            </p:cNvSpPr>
            <p:nvPr/>
          </p:nvSpPr>
          <p:spPr bwMode="auto">
            <a:xfrm>
              <a:off x="4695825" y="3451225"/>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Freeform 403"/>
            <p:cNvSpPr>
              <a:spLocks/>
            </p:cNvSpPr>
            <p:nvPr/>
          </p:nvSpPr>
          <p:spPr bwMode="auto">
            <a:xfrm>
              <a:off x="4772025" y="3460750"/>
              <a:ext cx="9525" cy="9525"/>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404"/>
            <p:cNvSpPr>
              <a:spLocks noChangeArrowheads="1"/>
            </p:cNvSpPr>
            <p:nvPr/>
          </p:nvSpPr>
          <p:spPr bwMode="auto">
            <a:xfrm>
              <a:off x="4648200" y="3495675"/>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405"/>
            <p:cNvSpPr>
              <a:spLocks noChangeArrowheads="1"/>
            </p:cNvSpPr>
            <p:nvPr/>
          </p:nvSpPr>
          <p:spPr bwMode="auto">
            <a:xfrm>
              <a:off x="465455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 name="Group 607"/>
            <p:cNvGrpSpPr>
              <a:grpSpLocks/>
            </p:cNvGrpSpPr>
            <p:nvPr/>
          </p:nvGrpSpPr>
          <p:grpSpPr bwMode="auto">
            <a:xfrm>
              <a:off x="4619625" y="3367088"/>
              <a:ext cx="434975" cy="425450"/>
              <a:chOff x="2949" y="1886"/>
              <a:chExt cx="274" cy="268"/>
            </a:xfrm>
          </p:grpSpPr>
          <p:sp>
            <p:nvSpPr>
              <p:cNvPr id="4520" name="Rectangle 407"/>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408"/>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409"/>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410"/>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411"/>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Freeform 412"/>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413"/>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Rectangle 414"/>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415"/>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416"/>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417"/>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418"/>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419"/>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Freeform 420"/>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Rectangle 421"/>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422"/>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6" name="Rectangle 423"/>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24"/>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25"/>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26"/>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27"/>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Freeform 428"/>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Rectangle 429"/>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30"/>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31"/>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32"/>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33"/>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34"/>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35"/>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Freeform 436"/>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37"/>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38"/>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39"/>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40"/>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41"/>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42"/>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Rectangle 443"/>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7" name="Freeform 444"/>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45"/>
              <p:cNvSpPr>
                <a:spLocks noChangeArrowheads="1"/>
              </p:cNvSpPr>
              <p:nvPr/>
            </p:nvSpPr>
            <p:spPr bwMode="auto">
              <a:xfrm>
                <a:off x="2949" y="1886"/>
                <a:ext cx="128"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46"/>
              <p:cNvSpPr>
                <a:spLocks noChangeArrowheads="1"/>
              </p:cNvSpPr>
              <p:nvPr/>
            </p:nvSpPr>
            <p:spPr bwMode="auto">
              <a:xfrm>
                <a:off x="2961" y="1899"/>
                <a:ext cx="105"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47"/>
              <p:cNvSpPr>
                <a:spLocks noChangeArrowheads="1"/>
              </p:cNvSpPr>
              <p:nvPr/>
            </p:nvSpPr>
            <p:spPr bwMode="auto">
              <a:xfrm>
                <a:off x="2967" y="1907"/>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48"/>
              <p:cNvSpPr>
                <a:spLocks noChangeArrowheads="1"/>
              </p:cNvSpPr>
              <p:nvPr/>
            </p:nvSpPr>
            <p:spPr bwMode="auto">
              <a:xfrm>
                <a:off x="297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49"/>
              <p:cNvSpPr>
                <a:spLocks noChangeArrowheads="1"/>
              </p:cNvSpPr>
              <p:nvPr/>
            </p:nvSpPr>
            <p:spPr bwMode="auto">
              <a:xfrm>
                <a:off x="297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Rectangle 450"/>
              <p:cNvSpPr>
                <a:spLocks noChangeArrowheads="1"/>
              </p:cNvSpPr>
              <p:nvPr/>
            </p:nvSpPr>
            <p:spPr bwMode="auto">
              <a:xfrm>
                <a:off x="298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51"/>
              <p:cNvSpPr>
                <a:spLocks noChangeArrowheads="1"/>
              </p:cNvSpPr>
              <p:nvPr/>
            </p:nvSpPr>
            <p:spPr bwMode="auto">
              <a:xfrm>
                <a:off x="298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52"/>
              <p:cNvSpPr>
                <a:spLocks noChangeArrowheads="1"/>
              </p:cNvSpPr>
              <p:nvPr/>
            </p:nvSpPr>
            <p:spPr bwMode="auto">
              <a:xfrm>
                <a:off x="299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53"/>
              <p:cNvSpPr>
                <a:spLocks noChangeArrowheads="1"/>
              </p:cNvSpPr>
              <p:nvPr/>
            </p:nvSpPr>
            <p:spPr bwMode="auto">
              <a:xfrm>
                <a:off x="2997"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Freeform 454"/>
              <p:cNvSpPr>
                <a:spLocks/>
              </p:cNvSpPr>
              <p:nvPr/>
            </p:nvSpPr>
            <p:spPr bwMode="auto">
              <a:xfrm>
                <a:off x="3045" y="1915"/>
                <a:ext cx="6" cy="7"/>
              </a:xfrm>
              <a:custGeom>
                <a:avLst/>
                <a:gdLst>
                  <a:gd name="T0" fmla="*/ 0 w 12"/>
                  <a:gd name="T1" fmla="*/ 7 h 15"/>
                  <a:gd name="T2" fmla="*/ 0 w 12"/>
                  <a:gd name="T3" fmla="*/ 7 h 15"/>
                  <a:gd name="T4" fmla="*/ 2 w 12"/>
                  <a:gd name="T5" fmla="*/ 2 h 15"/>
                  <a:gd name="T6" fmla="*/ 7 w 12"/>
                  <a:gd name="T7" fmla="*/ 0 h 15"/>
                  <a:gd name="T8" fmla="*/ 7 w 12"/>
                  <a:gd name="T9" fmla="*/ 0 h 15"/>
                  <a:gd name="T10" fmla="*/ 11 w 12"/>
                  <a:gd name="T11" fmla="*/ 2 h 15"/>
                  <a:gd name="T12" fmla="*/ 12 w 12"/>
                  <a:gd name="T13" fmla="*/ 7 h 15"/>
                  <a:gd name="T14" fmla="*/ 12 w 12"/>
                  <a:gd name="T15" fmla="*/ 7 h 15"/>
                  <a:gd name="T16" fmla="*/ 11 w 12"/>
                  <a:gd name="T17" fmla="*/ 13 h 15"/>
                  <a:gd name="T18" fmla="*/ 7 w 12"/>
                  <a:gd name="T19" fmla="*/ 15 h 15"/>
                  <a:gd name="T20" fmla="*/ 7 w 12"/>
                  <a:gd name="T21" fmla="*/ 15 h 15"/>
                  <a:gd name="T22" fmla="*/ 2 w 12"/>
                  <a:gd name="T23" fmla="*/ 13 h 15"/>
                  <a:gd name="T24" fmla="*/ 0 w 12"/>
                  <a:gd name="T25" fmla="*/ 7 h 15"/>
                  <a:gd name="T26" fmla="*/ 0 w 12"/>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5">
                    <a:moveTo>
                      <a:pt x="0" y="7"/>
                    </a:moveTo>
                    <a:lnTo>
                      <a:pt x="0" y="7"/>
                    </a:lnTo>
                    <a:lnTo>
                      <a:pt x="2" y="2"/>
                    </a:lnTo>
                    <a:lnTo>
                      <a:pt x="7" y="0"/>
                    </a:lnTo>
                    <a:lnTo>
                      <a:pt x="7" y="0"/>
                    </a:lnTo>
                    <a:lnTo>
                      <a:pt x="11" y="2"/>
                    </a:lnTo>
                    <a:lnTo>
                      <a:pt x="12" y="7"/>
                    </a:lnTo>
                    <a:lnTo>
                      <a:pt x="12" y="7"/>
                    </a:lnTo>
                    <a:lnTo>
                      <a:pt x="11" y="13"/>
                    </a:lnTo>
                    <a:lnTo>
                      <a:pt x="7" y="15"/>
                    </a:lnTo>
                    <a:lnTo>
                      <a:pt x="7"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55"/>
              <p:cNvSpPr>
                <a:spLocks noChangeArrowheads="1"/>
              </p:cNvSpPr>
              <p:nvPr/>
            </p:nvSpPr>
            <p:spPr bwMode="auto">
              <a:xfrm>
                <a:off x="2967" y="1935"/>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56"/>
              <p:cNvSpPr>
                <a:spLocks noChangeArrowheads="1"/>
              </p:cNvSpPr>
              <p:nvPr/>
            </p:nvSpPr>
            <p:spPr bwMode="auto">
              <a:xfrm>
                <a:off x="297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Rectangle 457"/>
              <p:cNvSpPr>
                <a:spLocks noChangeArrowheads="1"/>
              </p:cNvSpPr>
              <p:nvPr/>
            </p:nvSpPr>
            <p:spPr bwMode="auto">
              <a:xfrm>
                <a:off x="297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58"/>
              <p:cNvSpPr>
                <a:spLocks noChangeArrowheads="1"/>
              </p:cNvSpPr>
              <p:nvPr/>
            </p:nvSpPr>
            <p:spPr bwMode="auto">
              <a:xfrm>
                <a:off x="298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59"/>
              <p:cNvSpPr>
                <a:spLocks noChangeArrowheads="1"/>
              </p:cNvSpPr>
              <p:nvPr/>
            </p:nvSpPr>
            <p:spPr bwMode="auto">
              <a:xfrm>
                <a:off x="298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60"/>
              <p:cNvSpPr>
                <a:spLocks noChangeArrowheads="1"/>
              </p:cNvSpPr>
              <p:nvPr/>
            </p:nvSpPr>
            <p:spPr bwMode="auto">
              <a:xfrm>
                <a:off x="299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61"/>
              <p:cNvSpPr>
                <a:spLocks noChangeArrowheads="1"/>
              </p:cNvSpPr>
              <p:nvPr/>
            </p:nvSpPr>
            <p:spPr bwMode="auto">
              <a:xfrm>
                <a:off x="2997"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Freeform 462"/>
              <p:cNvSpPr>
                <a:spLocks/>
              </p:cNvSpPr>
              <p:nvPr/>
            </p:nvSpPr>
            <p:spPr bwMode="auto">
              <a:xfrm>
                <a:off x="3045" y="1945"/>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63"/>
              <p:cNvSpPr>
                <a:spLocks noChangeArrowheads="1"/>
              </p:cNvSpPr>
              <p:nvPr/>
            </p:nvSpPr>
            <p:spPr bwMode="auto">
              <a:xfrm>
                <a:off x="2967" y="196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Rectangle 464"/>
              <p:cNvSpPr>
                <a:spLocks noChangeArrowheads="1"/>
              </p:cNvSpPr>
              <p:nvPr/>
            </p:nvSpPr>
            <p:spPr bwMode="auto">
              <a:xfrm>
                <a:off x="297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65"/>
              <p:cNvSpPr>
                <a:spLocks noChangeArrowheads="1"/>
              </p:cNvSpPr>
              <p:nvPr/>
            </p:nvSpPr>
            <p:spPr bwMode="auto">
              <a:xfrm>
                <a:off x="297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66"/>
              <p:cNvSpPr>
                <a:spLocks noChangeArrowheads="1"/>
              </p:cNvSpPr>
              <p:nvPr/>
            </p:nvSpPr>
            <p:spPr bwMode="auto">
              <a:xfrm>
                <a:off x="298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67"/>
              <p:cNvSpPr>
                <a:spLocks noChangeArrowheads="1"/>
              </p:cNvSpPr>
              <p:nvPr/>
            </p:nvSpPr>
            <p:spPr bwMode="auto">
              <a:xfrm>
                <a:off x="298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68"/>
              <p:cNvSpPr>
                <a:spLocks noChangeArrowheads="1"/>
              </p:cNvSpPr>
              <p:nvPr/>
            </p:nvSpPr>
            <p:spPr bwMode="auto">
              <a:xfrm>
                <a:off x="299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69"/>
              <p:cNvSpPr>
                <a:spLocks noChangeArrowheads="1"/>
              </p:cNvSpPr>
              <p:nvPr/>
            </p:nvSpPr>
            <p:spPr bwMode="auto">
              <a:xfrm>
                <a:off x="2997"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Freeform 470"/>
              <p:cNvSpPr>
                <a:spLocks/>
              </p:cNvSpPr>
              <p:nvPr/>
            </p:nvSpPr>
            <p:spPr bwMode="auto">
              <a:xfrm>
                <a:off x="3045" y="1975"/>
                <a:ext cx="6" cy="6"/>
              </a:xfrm>
              <a:custGeom>
                <a:avLst/>
                <a:gdLst>
                  <a:gd name="T0" fmla="*/ 0 w 12"/>
                  <a:gd name="T1" fmla="*/ 7 h 12"/>
                  <a:gd name="T2" fmla="*/ 0 w 12"/>
                  <a:gd name="T3" fmla="*/ 7 h 12"/>
                  <a:gd name="T4" fmla="*/ 2 w 12"/>
                  <a:gd name="T5" fmla="*/ 1 h 12"/>
                  <a:gd name="T6" fmla="*/ 7 w 12"/>
                  <a:gd name="T7" fmla="*/ 0 h 12"/>
                  <a:gd name="T8" fmla="*/ 7 w 12"/>
                  <a:gd name="T9" fmla="*/ 0 h 12"/>
                  <a:gd name="T10" fmla="*/ 11 w 12"/>
                  <a:gd name="T11" fmla="*/ 1 h 12"/>
                  <a:gd name="T12" fmla="*/ 12 w 12"/>
                  <a:gd name="T13" fmla="*/ 7 h 12"/>
                  <a:gd name="T14" fmla="*/ 12 w 12"/>
                  <a:gd name="T15" fmla="*/ 7 h 12"/>
                  <a:gd name="T16" fmla="*/ 11 w 12"/>
                  <a:gd name="T17" fmla="*/ 10 h 12"/>
                  <a:gd name="T18" fmla="*/ 7 w 12"/>
                  <a:gd name="T19" fmla="*/ 12 h 12"/>
                  <a:gd name="T20" fmla="*/ 7 w 12"/>
                  <a:gd name="T21" fmla="*/ 12 h 12"/>
                  <a:gd name="T22" fmla="*/ 2 w 12"/>
                  <a:gd name="T23" fmla="*/ 10 h 12"/>
                  <a:gd name="T24" fmla="*/ 0 w 12"/>
                  <a:gd name="T25" fmla="*/ 7 h 12"/>
                  <a:gd name="T26" fmla="*/ 0 w 12"/>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2">
                    <a:moveTo>
                      <a:pt x="0" y="7"/>
                    </a:moveTo>
                    <a:lnTo>
                      <a:pt x="0" y="7"/>
                    </a:lnTo>
                    <a:lnTo>
                      <a:pt x="2" y="1"/>
                    </a:lnTo>
                    <a:lnTo>
                      <a:pt x="7" y="0"/>
                    </a:lnTo>
                    <a:lnTo>
                      <a:pt x="7" y="0"/>
                    </a:lnTo>
                    <a:lnTo>
                      <a:pt x="11" y="1"/>
                    </a:lnTo>
                    <a:lnTo>
                      <a:pt x="12" y="7"/>
                    </a:lnTo>
                    <a:lnTo>
                      <a:pt x="12" y="7"/>
                    </a:lnTo>
                    <a:lnTo>
                      <a:pt x="11" y="10"/>
                    </a:lnTo>
                    <a:lnTo>
                      <a:pt x="7" y="12"/>
                    </a:lnTo>
                    <a:lnTo>
                      <a:pt x="7"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Rectangle 471"/>
              <p:cNvSpPr>
                <a:spLocks noChangeArrowheads="1"/>
              </p:cNvSpPr>
              <p:nvPr/>
            </p:nvSpPr>
            <p:spPr bwMode="auto">
              <a:xfrm>
                <a:off x="2967" y="1996"/>
                <a:ext cx="93"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72"/>
              <p:cNvSpPr>
                <a:spLocks noChangeArrowheads="1"/>
              </p:cNvSpPr>
              <p:nvPr/>
            </p:nvSpPr>
            <p:spPr bwMode="auto">
              <a:xfrm>
                <a:off x="297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73"/>
              <p:cNvSpPr>
                <a:spLocks noChangeArrowheads="1"/>
              </p:cNvSpPr>
              <p:nvPr/>
            </p:nvSpPr>
            <p:spPr bwMode="auto">
              <a:xfrm>
                <a:off x="297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74"/>
              <p:cNvSpPr>
                <a:spLocks noChangeArrowheads="1"/>
              </p:cNvSpPr>
              <p:nvPr/>
            </p:nvSpPr>
            <p:spPr bwMode="auto">
              <a:xfrm>
                <a:off x="298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75"/>
              <p:cNvSpPr>
                <a:spLocks noChangeArrowheads="1"/>
              </p:cNvSpPr>
              <p:nvPr/>
            </p:nvSpPr>
            <p:spPr bwMode="auto">
              <a:xfrm>
                <a:off x="298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76"/>
              <p:cNvSpPr>
                <a:spLocks noChangeArrowheads="1"/>
              </p:cNvSpPr>
              <p:nvPr/>
            </p:nvSpPr>
            <p:spPr bwMode="auto">
              <a:xfrm>
                <a:off x="299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77"/>
              <p:cNvSpPr>
                <a:spLocks noChangeArrowheads="1"/>
              </p:cNvSpPr>
              <p:nvPr/>
            </p:nvSpPr>
            <p:spPr bwMode="auto">
              <a:xfrm>
                <a:off x="2997"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Freeform 478"/>
              <p:cNvSpPr>
                <a:spLocks/>
              </p:cNvSpPr>
              <p:nvPr/>
            </p:nvSpPr>
            <p:spPr bwMode="auto">
              <a:xfrm>
                <a:off x="3045" y="2006"/>
                <a:ext cx="6" cy="6"/>
              </a:xfrm>
              <a:custGeom>
                <a:avLst/>
                <a:gdLst>
                  <a:gd name="T0" fmla="*/ 0 w 12"/>
                  <a:gd name="T1" fmla="*/ 5 h 10"/>
                  <a:gd name="T2" fmla="*/ 0 w 12"/>
                  <a:gd name="T3" fmla="*/ 5 h 10"/>
                  <a:gd name="T4" fmla="*/ 2 w 12"/>
                  <a:gd name="T5" fmla="*/ 1 h 10"/>
                  <a:gd name="T6" fmla="*/ 7 w 12"/>
                  <a:gd name="T7" fmla="*/ 0 h 10"/>
                  <a:gd name="T8" fmla="*/ 7 w 12"/>
                  <a:gd name="T9" fmla="*/ 0 h 10"/>
                  <a:gd name="T10" fmla="*/ 11 w 12"/>
                  <a:gd name="T11" fmla="*/ 1 h 10"/>
                  <a:gd name="T12" fmla="*/ 12 w 12"/>
                  <a:gd name="T13" fmla="*/ 5 h 10"/>
                  <a:gd name="T14" fmla="*/ 12 w 12"/>
                  <a:gd name="T15" fmla="*/ 5 h 10"/>
                  <a:gd name="T16" fmla="*/ 11 w 12"/>
                  <a:gd name="T17" fmla="*/ 9 h 10"/>
                  <a:gd name="T18" fmla="*/ 7 w 12"/>
                  <a:gd name="T19" fmla="*/ 10 h 10"/>
                  <a:gd name="T20" fmla="*/ 7 w 12"/>
                  <a:gd name="T21" fmla="*/ 10 h 10"/>
                  <a:gd name="T22" fmla="*/ 2 w 12"/>
                  <a:gd name="T23" fmla="*/ 9 h 10"/>
                  <a:gd name="T24" fmla="*/ 0 w 12"/>
                  <a:gd name="T25" fmla="*/ 5 h 10"/>
                  <a:gd name="T26" fmla="*/ 0 w 12"/>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0">
                    <a:moveTo>
                      <a:pt x="0" y="5"/>
                    </a:moveTo>
                    <a:lnTo>
                      <a:pt x="0" y="5"/>
                    </a:lnTo>
                    <a:lnTo>
                      <a:pt x="2" y="1"/>
                    </a:lnTo>
                    <a:lnTo>
                      <a:pt x="7" y="0"/>
                    </a:lnTo>
                    <a:lnTo>
                      <a:pt x="7" y="0"/>
                    </a:lnTo>
                    <a:lnTo>
                      <a:pt x="11" y="1"/>
                    </a:lnTo>
                    <a:lnTo>
                      <a:pt x="12" y="5"/>
                    </a:lnTo>
                    <a:lnTo>
                      <a:pt x="12" y="5"/>
                    </a:lnTo>
                    <a:lnTo>
                      <a:pt x="11" y="9"/>
                    </a:lnTo>
                    <a:lnTo>
                      <a:pt x="7" y="10"/>
                    </a:lnTo>
                    <a:lnTo>
                      <a:pt x="7"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79"/>
              <p:cNvSpPr>
                <a:spLocks noChangeArrowheads="1"/>
              </p:cNvSpPr>
              <p:nvPr/>
            </p:nvSpPr>
            <p:spPr bwMode="auto">
              <a:xfrm>
                <a:off x="2967" y="2028"/>
                <a:ext cx="93"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80"/>
              <p:cNvSpPr>
                <a:spLocks noChangeArrowheads="1"/>
              </p:cNvSpPr>
              <p:nvPr/>
            </p:nvSpPr>
            <p:spPr bwMode="auto">
              <a:xfrm>
                <a:off x="297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81"/>
              <p:cNvSpPr>
                <a:spLocks noChangeArrowheads="1"/>
              </p:cNvSpPr>
              <p:nvPr/>
            </p:nvSpPr>
            <p:spPr bwMode="auto">
              <a:xfrm>
                <a:off x="297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82"/>
              <p:cNvSpPr>
                <a:spLocks noChangeArrowheads="1"/>
              </p:cNvSpPr>
              <p:nvPr/>
            </p:nvSpPr>
            <p:spPr bwMode="auto">
              <a:xfrm>
                <a:off x="298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83"/>
              <p:cNvSpPr>
                <a:spLocks noChangeArrowheads="1"/>
              </p:cNvSpPr>
              <p:nvPr/>
            </p:nvSpPr>
            <p:spPr bwMode="auto">
              <a:xfrm>
                <a:off x="298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84"/>
              <p:cNvSpPr>
                <a:spLocks noChangeArrowheads="1"/>
              </p:cNvSpPr>
              <p:nvPr/>
            </p:nvSpPr>
            <p:spPr bwMode="auto">
              <a:xfrm>
                <a:off x="299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Rectangle 485"/>
              <p:cNvSpPr>
                <a:spLocks noChangeArrowheads="1"/>
              </p:cNvSpPr>
              <p:nvPr/>
            </p:nvSpPr>
            <p:spPr bwMode="auto">
              <a:xfrm>
                <a:off x="2997"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9" name="Freeform 486"/>
              <p:cNvSpPr>
                <a:spLocks/>
              </p:cNvSpPr>
              <p:nvPr/>
            </p:nvSpPr>
            <p:spPr bwMode="auto">
              <a:xfrm>
                <a:off x="3045" y="2036"/>
                <a:ext cx="6" cy="4"/>
              </a:xfrm>
              <a:custGeom>
                <a:avLst/>
                <a:gdLst>
                  <a:gd name="T0" fmla="*/ 0 w 12"/>
                  <a:gd name="T1" fmla="*/ 5 h 9"/>
                  <a:gd name="T2" fmla="*/ 0 w 12"/>
                  <a:gd name="T3" fmla="*/ 5 h 9"/>
                  <a:gd name="T4" fmla="*/ 2 w 12"/>
                  <a:gd name="T5" fmla="*/ 2 h 9"/>
                  <a:gd name="T6" fmla="*/ 7 w 12"/>
                  <a:gd name="T7" fmla="*/ 0 h 9"/>
                  <a:gd name="T8" fmla="*/ 7 w 12"/>
                  <a:gd name="T9" fmla="*/ 0 h 9"/>
                  <a:gd name="T10" fmla="*/ 11 w 12"/>
                  <a:gd name="T11" fmla="*/ 2 h 9"/>
                  <a:gd name="T12" fmla="*/ 12 w 12"/>
                  <a:gd name="T13" fmla="*/ 5 h 9"/>
                  <a:gd name="T14" fmla="*/ 12 w 12"/>
                  <a:gd name="T15" fmla="*/ 5 h 9"/>
                  <a:gd name="T16" fmla="*/ 11 w 12"/>
                  <a:gd name="T17" fmla="*/ 7 h 9"/>
                  <a:gd name="T18" fmla="*/ 7 w 12"/>
                  <a:gd name="T19" fmla="*/ 9 h 9"/>
                  <a:gd name="T20" fmla="*/ 7 w 12"/>
                  <a:gd name="T21" fmla="*/ 9 h 9"/>
                  <a:gd name="T22" fmla="*/ 2 w 12"/>
                  <a:gd name="T23" fmla="*/ 7 h 9"/>
                  <a:gd name="T24" fmla="*/ 0 w 12"/>
                  <a:gd name="T25" fmla="*/ 5 h 9"/>
                  <a:gd name="T26" fmla="*/ 0 w 12"/>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9">
                    <a:moveTo>
                      <a:pt x="0" y="5"/>
                    </a:moveTo>
                    <a:lnTo>
                      <a:pt x="0" y="5"/>
                    </a:lnTo>
                    <a:lnTo>
                      <a:pt x="2" y="2"/>
                    </a:lnTo>
                    <a:lnTo>
                      <a:pt x="7" y="0"/>
                    </a:lnTo>
                    <a:lnTo>
                      <a:pt x="7" y="0"/>
                    </a:lnTo>
                    <a:lnTo>
                      <a:pt x="11" y="2"/>
                    </a:lnTo>
                    <a:lnTo>
                      <a:pt x="12" y="5"/>
                    </a:lnTo>
                    <a:lnTo>
                      <a:pt x="12" y="5"/>
                    </a:lnTo>
                    <a:lnTo>
                      <a:pt x="11" y="7"/>
                    </a:lnTo>
                    <a:lnTo>
                      <a:pt x="7" y="9"/>
                    </a:lnTo>
                    <a:lnTo>
                      <a:pt x="7"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87"/>
              <p:cNvSpPr>
                <a:spLocks noChangeArrowheads="1"/>
              </p:cNvSpPr>
              <p:nvPr/>
            </p:nvSpPr>
            <p:spPr bwMode="auto">
              <a:xfrm>
                <a:off x="2967" y="205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88"/>
              <p:cNvSpPr>
                <a:spLocks noChangeArrowheads="1"/>
              </p:cNvSpPr>
              <p:nvPr/>
            </p:nvSpPr>
            <p:spPr bwMode="auto">
              <a:xfrm>
                <a:off x="297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89"/>
              <p:cNvSpPr>
                <a:spLocks noChangeArrowheads="1"/>
              </p:cNvSpPr>
              <p:nvPr/>
            </p:nvSpPr>
            <p:spPr bwMode="auto">
              <a:xfrm>
                <a:off x="297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90"/>
              <p:cNvSpPr>
                <a:spLocks noChangeArrowheads="1"/>
              </p:cNvSpPr>
              <p:nvPr/>
            </p:nvSpPr>
            <p:spPr bwMode="auto">
              <a:xfrm>
                <a:off x="298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91"/>
              <p:cNvSpPr>
                <a:spLocks noChangeArrowheads="1"/>
              </p:cNvSpPr>
              <p:nvPr/>
            </p:nvSpPr>
            <p:spPr bwMode="auto">
              <a:xfrm>
                <a:off x="298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Rectangle 492"/>
              <p:cNvSpPr>
                <a:spLocks noChangeArrowheads="1"/>
              </p:cNvSpPr>
              <p:nvPr/>
            </p:nvSpPr>
            <p:spPr bwMode="auto">
              <a:xfrm>
                <a:off x="299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93"/>
              <p:cNvSpPr>
                <a:spLocks noChangeArrowheads="1"/>
              </p:cNvSpPr>
              <p:nvPr/>
            </p:nvSpPr>
            <p:spPr bwMode="auto">
              <a:xfrm>
                <a:off x="2997"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Freeform 494"/>
              <p:cNvSpPr>
                <a:spLocks/>
              </p:cNvSpPr>
              <p:nvPr/>
            </p:nvSpPr>
            <p:spPr bwMode="auto">
              <a:xfrm>
                <a:off x="3045" y="2066"/>
                <a:ext cx="6" cy="6"/>
              </a:xfrm>
              <a:custGeom>
                <a:avLst/>
                <a:gdLst>
                  <a:gd name="T0" fmla="*/ 0 w 12"/>
                  <a:gd name="T1" fmla="*/ 6 h 13"/>
                  <a:gd name="T2" fmla="*/ 0 w 12"/>
                  <a:gd name="T3" fmla="*/ 6 h 13"/>
                  <a:gd name="T4" fmla="*/ 2 w 12"/>
                  <a:gd name="T5" fmla="*/ 2 h 13"/>
                  <a:gd name="T6" fmla="*/ 7 w 12"/>
                  <a:gd name="T7" fmla="*/ 0 h 13"/>
                  <a:gd name="T8" fmla="*/ 7 w 12"/>
                  <a:gd name="T9" fmla="*/ 0 h 13"/>
                  <a:gd name="T10" fmla="*/ 11 w 12"/>
                  <a:gd name="T11" fmla="*/ 2 h 13"/>
                  <a:gd name="T12" fmla="*/ 12 w 12"/>
                  <a:gd name="T13" fmla="*/ 6 h 13"/>
                  <a:gd name="T14" fmla="*/ 12 w 12"/>
                  <a:gd name="T15" fmla="*/ 6 h 13"/>
                  <a:gd name="T16" fmla="*/ 11 w 12"/>
                  <a:gd name="T17" fmla="*/ 11 h 13"/>
                  <a:gd name="T18" fmla="*/ 7 w 12"/>
                  <a:gd name="T19" fmla="*/ 13 h 13"/>
                  <a:gd name="T20" fmla="*/ 7 w 12"/>
                  <a:gd name="T21" fmla="*/ 13 h 13"/>
                  <a:gd name="T22" fmla="*/ 2 w 12"/>
                  <a:gd name="T23" fmla="*/ 11 h 13"/>
                  <a:gd name="T24" fmla="*/ 0 w 12"/>
                  <a:gd name="T25" fmla="*/ 6 h 13"/>
                  <a:gd name="T26" fmla="*/ 0 w 12"/>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3">
                    <a:moveTo>
                      <a:pt x="0" y="6"/>
                    </a:moveTo>
                    <a:lnTo>
                      <a:pt x="0" y="6"/>
                    </a:lnTo>
                    <a:lnTo>
                      <a:pt x="2" y="2"/>
                    </a:lnTo>
                    <a:lnTo>
                      <a:pt x="7" y="0"/>
                    </a:lnTo>
                    <a:lnTo>
                      <a:pt x="7" y="0"/>
                    </a:lnTo>
                    <a:lnTo>
                      <a:pt x="11" y="2"/>
                    </a:lnTo>
                    <a:lnTo>
                      <a:pt x="12" y="6"/>
                    </a:lnTo>
                    <a:lnTo>
                      <a:pt x="12" y="6"/>
                    </a:lnTo>
                    <a:lnTo>
                      <a:pt x="11" y="11"/>
                    </a:lnTo>
                    <a:lnTo>
                      <a:pt x="7" y="13"/>
                    </a:lnTo>
                    <a:lnTo>
                      <a:pt x="7"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95"/>
              <p:cNvSpPr>
                <a:spLocks noChangeArrowheads="1"/>
              </p:cNvSpPr>
              <p:nvPr/>
            </p:nvSpPr>
            <p:spPr bwMode="auto">
              <a:xfrm>
                <a:off x="2967" y="2087"/>
                <a:ext cx="93"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96"/>
              <p:cNvSpPr>
                <a:spLocks noChangeArrowheads="1"/>
              </p:cNvSpPr>
              <p:nvPr/>
            </p:nvSpPr>
            <p:spPr bwMode="auto">
              <a:xfrm>
                <a:off x="297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97"/>
              <p:cNvSpPr>
                <a:spLocks noChangeArrowheads="1"/>
              </p:cNvSpPr>
              <p:nvPr/>
            </p:nvSpPr>
            <p:spPr bwMode="auto">
              <a:xfrm>
                <a:off x="297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98"/>
              <p:cNvSpPr>
                <a:spLocks noChangeArrowheads="1"/>
              </p:cNvSpPr>
              <p:nvPr/>
            </p:nvSpPr>
            <p:spPr bwMode="auto">
              <a:xfrm>
                <a:off x="298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Rectangle 499"/>
              <p:cNvSpPr>
                <a:spLocks noChangeArrowheads="1"/>
              </p:cNvSpPr>
              <p:nvPr/>
            </p:nvSpPr>
            <p:spPr bwMode="auto">
              <a:xfrm>
                <a:off x="298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500"/>
              <p:cNvSpPr>
                <a:spLocks noChangeArrowheads="1"/>
              </p:cNvSpPr>
              <p:nvPr/>
            </p:nvSpPr>
            <p:spPr bwMode="auto">
              <a:xfrm>
                <a:off x="299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501"/>
              <p:cNvSpPr>
                <a:spLocks noChangeArrowheads="1"/>
              </p:cNvSpPr>
              <p:nvPr/>
            </p:nvSpPr>
            <p:spPr bwMode="auto">
              <a:xfrm>
                <a:off x="2997"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Freeform 502"/>
              <p:cNvSpPr>
                <a:spLocks/>
              </p:cNvSpPr>
              <p:nvPr/>
            </p:nvSpPr>
            <p:spPr bwMode="auto">
              <a:xfrm>
                <a:off x="3045" y="2096"/>
                <a:ext cx="6" cy="6"/>
              </a:xfrm>
              <a:custGeom>
                <a:avLst/>
                <a:gdLst>
                  <a:gd name="T0" fmla="*/ 0 w 12"/>
                  <a:gd name="T1" fmla="*/ 6 h 11"/>
                  <a:gd name="T2" fmla="*/ 0 w 12"/>
                  <a:gd name="T3" fmla="*/ 6 h 11"/>
                  <a:gd name="T4" fmla="*/ 2 w 12"/>
                  <a:gd name="T5" fmla="*/ 2 h 11"/>
                  <a:gd name="T6" fmla="*/ 7 w 12"/>
                  <a:gd name="T7" fmla="*/ 0 h 11"/>
                  <a:gd name="T8" fmla="*/ 7 w 12"/>
                  <a:gd name="T9" fmla="*/ 0 h 11"/>
                  <a:gd name="T10" fmla="*/ 11 w 12"/>
                  <a:gd name="T11" fmla="*/ 2 h 11"/>
                  <a:gd name="T12" fmla="*/ 12 w 12"/>
                  <a:gd name="T13" fmla="*/ 6 h 11"/>
                  <a:gd name="T14" fmla="*/ 12 w 12"/>
                  <a:gd name="T15" fmla="*/ 6 h 11"/>
                  <a:gd name="T16" fmla="*/ 11 w 12"/>
                  <a:gd name="T17" fmla="*/ 9 h 11"/>
                  <a:gd name="T18" fmla="*/ 7 w 12"/>
                  <a:gd name="T19" fmla="*/ 11 h 11"/>
                  <a:gd name="T20" fmla="*/ 7 w 12"/>
                  <a:gd name="T21" fmla="*/ 11 h 11"/>
                  <a:gd name="T22" fmla="*/ 2 w 12"/>
                  <a:gd name="T23" fmla="*/ 9 h 11"/>
                  <a:gd name="T24" fmla="*/ 0 w 12"/>
                  <a:gd name="T25" fmla="*/ 6 h 11"/>
                  <a:gd name="T26" fmla="*/ 0 w 12"/>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11">
                    <a:moveTo>
                      <a:pt x="0" y="6"/>
                    </a:moveTo>
                    <a:lnTo>
                      <a:pt x="0" y="6"/>
                    </a:lnTo>
                    <a:lnTo>
                      <a:pt x="2" y="2"/>
                    </a:lnTo>
                    <a:lnTo>
                      <a:pt x="7" y="0"/>
                    </a:lnTo>
                    <a:lnTo>
                      <a:pt x="7" y="0"/>
                    </a:lnTo>
                    <a:lnTo>
                      <a:pt x="11" y="2"/>
                    </a:lnTo>
                    <a:lnTo>
                      <a:pt x="12" y="6"/>
                    </a:lnTo>
                    <a:lnTo>
                      <a:pt x="12" y="6"/>
                    </a:lnTo>
                    <a:lnTo>
                      <a:pt x="11" y="9"/>
                    </a:lnTo>
                    <a:lnTo>
                      <a:pt x="7" y="11"/>
                    </a:lnTo>
                    <a:lnTo>
                      <a:pt x="7"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503"/>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504"/>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505"/>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Rectangle 506"/>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507"/>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508"/>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509"/>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510"/>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511"/>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Freeform 512"/>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Rectangle 513"/>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514"/>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515"/>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16"/>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17"/>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18"/>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19"/>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Freeform 520"/>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21"/>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22"/>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23"/>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24"/>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25"/>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26"/>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Rectangle 527"/>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1" name="Freeform 528"/>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29"/>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30"/>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31"/>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32"/>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33"/>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Rectangle 534"/>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35"/>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Freeform 536"/>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37"/>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38"/>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39"/>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40"/>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Rectangle 541"/>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42"/>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43"/>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Freeform 544"/>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45"/>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46"/>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47"/>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Rectangle 548"/>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49"/>
              <p:cNvSpPr>
                <a:spLocks noChangeArrowheads="1"/>
              </p:cNvSpPr>
              <p:nvPr/>
            </p:nvSpPr>
            <p:spPr bwMode="auto">
              <a:xfrm>
                <a:off x="313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50"/>
              <p:cNvSpPr>
                <a:spLocks noChangeArrowheads="1"/>
              </p:cNvSpPr>
              <p:nvPr/>
            </p:nvSpPr>
            <p:spPr bwMode="auto">
              <a:xfrm>
                <a:off x="3136"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51"/>
              <p:cNvSpPr>
                <a:spLocks noChangeArrowheads="1"/>
              </p:cNvSpPr>
              <p:nvPr/>
            </p:nvSpPr>
            <p:spPr bwMode="auto">
              <a:xfrm>
                <a:off x="3141"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Freeform 552"/>
              <p:cNvSpPr>
                <a:spLocks/>
              </p:cNvSpPr>
              <p:nvPr/>
            </p:nvSpPr>
            <p:spPr bwMode="auto">
              <a:xfrm>
                <a:off x="3190" y="2066"/>
                <a:ext cx="6" cy="6"/>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53"/>
              <p:cNvSpPr>
                <a:spLocks noChangeArrowheads="1"/>
              </p:cNvSpPr>
              <p:nvPr/>
            </p:nvSpPr>
            <p:spPr bwMode="auto">
              <a:xfrm>
                <a:off x="3112" y="208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54"/>
              <p:cNvSpPr>
                <a:spLocks noChangeArrowheads="1"/>
              </p:cNvSpPr>
              <p:nvPr/>
            </p:nvSpPr>
            <p:spPr bwMode="auto">
              <a:xfrm>
                <a:off x="3116"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Rectangle 555"/>
              <p:cNvSpPr>
                <a:spLocks noChangeArrowheads="1"/>
              </p:cNvSpPr>
              <p:nvPr/>
            </p:nvSpPr>
            <p:spPr bwMode="auto">
              <a:xfrm>
                <a:off x="3121" y="2091"/>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56"/>
              <p:cNvSpPr>
                <a:spLocks noChangeArrowheads="1"/>
              </p:cNvSpPr>
              <p:nvPr/>
            </p:nvSpPr>
            <p:spPr bwMode="auto">
              <a:xfrm>
                <a:off x="3127"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57"/>
              <p:cNvSpPr>
                <a:spLocks noChangeArrowheads="1"/>
              </p:cNvSpPr>
              <p:nvPr/>
            </p:nvSpPr>
            <p:spPr bwMode="auto">
              <a:xfrm>
                <a:off x="313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58"/>
              <p:cNvSpPr>
                <a:spLocks noChangeArrowheads="1"/>
              </p:cNvSpPr>
              <p:nvPr/>
            </p:nvSpPr>
            <p:spPr bwMode="auto">
              <a:xfrm>
                <a:off x="3136" y="2091"/>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59"/>
              <p:cNvSpPr>
                <a:spLocks noChangeArrowheads="1"/>
              </p:cNvSpPr>
              <p:nvPr/>
            </p:nvSpPr>
            <p:spPr bwMode="auto">
              <a:xfrm>
                <a:off x="3141" y="2091"/>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Freeform 560"/>
              <p:cNvSpPr>
                <a:spLocks/>
              </p:cNvSpPr>
              <p:nvPr/>
            </p:nvSpPr>
            <p:spPr bwMode="auto">
              <a:xfrm>
                <a:off x="3190" y="2096"/>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61"/>
              <p:cNvSpPr>
                <a:spLocks noChangeArrowheads="1"/>
              </p:cNvSpPr>
              <p:nvPr/>
            </p:nvSpPr>
            <p:spPr bwMode="auto">
              <a:xfrm>
                <a:off x="3093" y="1886"/>
                <a:ext cx="130" cy="26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Rectangle 562"/>
              <p:cNvSpPr>
                <a:spLocks noChangeArrowheads="1"/>
              </p:cNvSpPr>
              <p:nvPr/>
            </p:nvSpPr>
            <p:spPr bwMode="auto">
              <a:xfrm>
                <a:off x="3106" y="1899"/>
                <a:ext cx="104" cy="23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63"/>
              <p:cNvSpPr>
                <a:spLocks noChangeArrowheads="1"/>
              </p:cNvSpPr>
              <p:nvPr/>
            </p:nvSpPr>
            <p:spPr bwMode="auto">
              <a:xfrm>
                <a:off x="3112" y="1907"/>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64"/>
              <p:cNvSpPr>
                <a:spLocks noChangeArrowheads="1"/>
              </p:cNvSpPr>
              <p:nvPr/>
            </p:nvSpPr>
            <p:spPr bwMode="auto">
              <a:xfrm>
                <a:off x="3116"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65"/>
              <p:cNvSpPr>
                <a:spLocks noChangeArrowheads="1"/>
              </p:cNvSpPr>
              <p:nvPr/>
            </p:nvSpPr>
            <p:spPr bwMode="auto">
              <a:xfrm>
                <a:off x="3121" y="1909"/>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66"/>
              <p:cNvSpPr>
                <a:spLocks noChangeArrowheads="1"/>
              </p:cNvSpPr>
              <p:nvPr/>
            </p:nvSpPr>
            <p:spPr bwMode="auto">
              <a:xfrm>
                <a:off x="3127"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67"/>
              <p:cNvSpPr>
                <a:spLocks noChangeArrowheads="1"/>
              </p:cNvSpPr>
              <p:nvPr/>
            </p:nvSpPr>
            <p:spPr bwMode="auto">
              <a:xfrm>
                <a:off x="313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68"/>
              <p:cNvSpPr>
                <a:spLocks noChangeArrowheads="1"/>
              </p:cNvSpPr>
              <p:nvPr/>
            </p:nvSpPr>
            <p:spPr bwMode="auto">
              <a:xfrm>
                <a:off x="3136" y="1909"/>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Rectangle 569"/>
              <p:cNvSpPr>
                <a:spLocks noChangeArrowheads="1"/>
              </p:cNvSpPr>
              <p:nvPr/>
            </p:nvSpPr>
            <p:spPr bwMode="auto">
              <a:xfrm>
                <a:off x="3141" y="1909"/>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3" name="Freeform 570"/>
              <p:cNvSpPr>
                <a:spLocks/>
              </p:cNvSpPr>
              <p:nvPr/>
            </p:nvSpPr>
            <p:spPr bwMode="auto">
              <a:xfrm>
                <a:off x="3190" y="1915"/>
                <a:ext cx="6" cy="7"/>
              </a:xfrm>
              <a:custGeom>
                <a:avLst/>
                <a:gdLst>
                  <a:gd name="T0" fmla="*/ 0 w 11"/>
                  <a:gd name="T1" fmla="*/ 7 h 15"/>
                  <a:gd name="T2" fmla="*/ 0 w 11"/>
                  <a:gd name="T3" fmla="*/ 7 h 15"/>
                  <a:gd name="T4" fmla="*/ 2 w 11"/>
                  <a:gd name="T5" fmla="*/ 2 h 15"/>
                  <a:gd name="T6" fmla="*/ 5 w 11"/>
                  <a:gd name="T7" fmla="*/ 0 h 15"/>
                  <a:gd name="T8" fmla="*/ 5 w 11"/>
                  <a:gd name="T9" fmla="*/ 0 h 15"/>
                  <a:gd name="T10" fmla="*/ 9 w 11"/>
                  <a:gd name="T11" fmla="*/ 2 h 15"/>
                  <a:gd name="T12" fmla="*/ 11 w 11"/>
                  <a:gd name="T13" fmla="*/ 7 h 15"/>
                  <a:gd name="T14" fmla="*/ 11 w 11"/>
                  <a:gd name="T15" fmla="*/ 7 h 15"/>
                  <a:gd name="T16" fmla="*/ 9 w 11"/>
                  <a:gd name="T17" fmla="*/ 13 h 15"/>
                  <a:gd name="T18" fmla="*/ 5 w 11"/>
                  <a:gd name="T19" fmla="*/ 15 h 15"/>
                  <a:gd name="T20" fmla="*/ 5 w 11"/>
                  <a:gd name="T21" fmla="*/ 15 h 15"/>
                  <a:gd name="T22" fmla="*/ 2 w 11"/>
                  <a:gd name="T23" fmla="*/ 13 h 15"/>
                  <a:gd name="T24" fmla="*/ 0 w 11"/>
                  <a:gd name="T25" fmla="*/ 7 h 15"/>
                  <a:gd name="T26" fmla="*/ 0 w 11"/>
                  <a:gd name="T27"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5">
                    <a:moveTo>
                      <a:pt x="0" y="7"/>
                    </a:moveTo>
                    <a:lnTo>
                      <a:pt x="0" y="7"/>
                    </a:lnTo>
                    <a:lnTo>
                      <a:pt x="2" y="2"/>
                    </a:lnTo>
                    <a:lnTo>
                      <a:pt x="5" y="0"/>
                    </a:lnTo>
                    <a:lnTo>
                      <a:pt x="5" y="0"/>
                    </a:lnTo>
                    <a:lnTo>
                      <a:pt x="9" y="2"/>
                    </a:lnTo>
                    <a:lnTo>
                      <a:pt x="11" y="7"/>
                    </a:lnTo>
                    <a:lnTo>
                      <a:pt x="11" y="7"/>
                    </a:lnTo>
                    <a:lnTo>
                      <a:pt x="9" y="13"/>
                    </a:lnTo>
                    <a:lnTo>
                      <a:pt x="5" y="15"/>
                    </a:lnTo>
                    <a:lnTo>
                      <a:pt x="5" y="15"/>
                    </a:lnTo>
                    <a:lnTo>
                      <a:pt x="2" y="13"/>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71"/>
              <p:cNvSpPr>
                <a:spLocks noChangeArrowheads="1"/>
              </p:cNvSpPr>
              <p:nvPr/>
            </p:nvSpPr>
            <p:spPr bwMode="auto">
              <a:xfrm>
                <a:off x="3112" y="1935"/>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72"/>
              <p:cNvSpPr>
                <a:spLocks noChangeArrowheads="1"/>
              </p:cNvSpPr>
              <p:nvPr/>
            </p:nvSpPr>
            <p:spPr bwMode="auto">
              <a:xfrm>
                <a:off x="3116"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73"/>
              <p:cNvSpPr>
                <a:spLocks noChangeArrowheads="1"/>
              </p:cNvSpPr>
              <p:nvPr/>
            </p:nvSpPr>
            <p:spPr bwMode="auto">
              <a:xfrm>
                <a:off x="3121" y="1939"/>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74"/>
              <p:cNvSpPr>
                <a:spLocks noChangeArrowheads="1"/>
              </p:cNvSpPr>
              <p:nvPr/>
            </p:nvSpPr>
            <p:spPr bwMode="auto">
              <a:xfrm>
                <a:off x="3127"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75"/>
              <p:cNvSpPr>
                <a:spLocks noChangeArrowheads="1"/>
              </p:cNvSpPr>
              <p:nvPr/>
            </p:nvSpPr>
            <p:spPr bwMode="auto">
              <a:xfrm>
                <a:off x="313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Rectangle 576"/>
              <p:cNvSpPr>
                <a:spLocks noChangeArrowheads="1"/>
              </p:cNvSpPr>
              <p:nvPr/>
            </p:nvSpPr>
            <p:spPr bwMode="auto">
              <a:xfrm>
                <a:off x="3136" y="1939"/>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77"/>
              <p:cNvSpPr>
                <a:spLocks noChangeArrowheads="1"/>
              </p:cNvSpPr>
              <p:nvPr/>
            </p:nvSpPr>
            <p:spPr bwMode="auto">
              <a:xfrm>
                <a:off x="3141" y="1939"/>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Freeform 578"/>
              <p:cNvSpPr>
                <a:spLocks/>
              </p:cNvSpPr>
              <p:nvPr/>
            </p:nvSpPr>
            <p:spPr bwMode="auto">
              <a:xfrm>
                <a:off x="3190" y="1945"/>
                <a:ext cx="6" cy="6"/>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79"/>
              <p:cNvSpPr>
                <a:spLocks noChangeArrowheads="1"/>
              </p:cNvSpPr>
              <p:nvPr/>
            </p:nvSpPr>
            <p:spPr bwMode="auto">
              <a:xfrm>
                <a:off x="3112" y="196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80"/>
              <p:cNvSpPr>
                <a:spLocks noChangeArrowheads="1"/>
              </p:cNvSpPr>
              <p:nvPr/>
            </p:nvSpPr>
            <p:spPr bwMode="auto">
              <a:xfrm>
                <a:off x="3116"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81"/>
              <p:cNvSpPr>
                <a:spLocks noChangeArrowheads="1"/>
              </p:cNvSpPr>
              <p:nvPr/>
            </p:nvSpPr>
            <p:spPr bwMode="auto">
              <a:xfrm>
                <a:off x="3121" y="1970"/>
                <a:ext cx="4"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82"/>
              <p:cNvSpPr>
                <a:spLocks noChangeArrowheads="1"/>
              </p:cNvSpPr>
              <p:nvPr/>
            </p:nvSpPr>
            <p:spPr bwMode="auto">
              <a:xfrm>
                <a:off x="3127"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Rectangle 583"/>
              <p:cNvSpPr>
                <a:spLocks noChangeArrowheads="1"/>
              </p:cNvSpPr>
              <p:nvPr/>
            </p:nvSpPr>
            <p:spPr bwMode="auto">
              <a:xfrm>
                <a:off x="313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84"/>
              <p:cNvSpPr>
                <a:spLocks noChangeArrowheads="1"/>
              </p:cNvSpPr>
              <p:nvPr/>
            </p:nvSpPr>
            <p:spPr bwMode="auto">
              <a:xfrm>
                <a:off x="3136" y="1970"/>
                <a:ext cx="2"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85"/>
              <p:cNvSpPr>
                <a:spLocks noChangeArrowheads="1"/>
              </p:cNvSpPr>
              <p:nvPr/>
            </p:nvSpPr>
            <p:spPr bwMode="auto">
              <a:xfrm>
                <a:off x="3141" y="1970"/>
                <a:ext cx="3" cy="17"/>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Freeform 586"/>
              <p:cNvSpPr>
                <a:spLocks/>
              </p:cNvSpPr>
              <p:nvPr/>
            </p:nvSpPr>
            <p:spPr bwMode="auto">
              <a:xfrm>
                <a:off x="3190" y="1975"/>
                <a:ext cx="6" cy="6"/>
              </a:xfrm>
              <a:custGeom>
                <a:avLst/>
                <a:gdLst>
                  <a:gd name="T0" fmla="*/ 0 w 11"/>
                  <a:gd name="T1" fmla="*/ 7 h 12"/>
                  <a:gd name="T2" fmla="*/ 0 w 11"/>
                  <a:gd name="T3" fmla="*/ 7 h 12"/>
                  <a:gd name="T4" fmla="*/ 2 w 11"/>
                  <a:gd name="T5" fmla="*/ 1 h 12"/>
                  <a:gd name="T6" fmla="*/ 5 w 11"/>
                  <a:gd name="T7" fmla="*/ 0 h 12"/>
                  <a:gd name="T8" fmla="*/ 5 w 11"/>
                  <a:gd name="T9" fmla="*/ 0 h 12"/>
                  <a:gd name="T10" fmla="*/ 9 w 11"/>
                  <a:gd name="T11" fmla="*/ 1 h 12"/>
                  <a:gd name="T12" fmla="*/ 11 w 11"/>
                  <a:gd name="T13" fmla="*/ 7 h 12"/>
                  <a:gd name="T14" fmla="*/ 11 w 11"/>
                  <a:gd name="T15" fmla="*/ 7 h 12"/>
                  <a:gd name="T16" fmla="*/ 9 w 11"/>
                  <a:gd name="T17" fmla="*/ 10 h 12"/>
                  <a:gd name="T18" fmla="*/ 5 w 11"/>
                  <a:gd name="T19" fmla="*/ 12 h 12"/>
                  <a:gd name="T20" fmla="*/ 5 w 11"/>
                  <a:gd name="T21" fmla="*/ 12 h 12"/>
                  <a:gd name="T22" fmla="*/ 2 w 11"/>
                  <a:gd name="T23" fmla="*/ 10 h 12"/>
                  <a:gd name="T24" fmla="*/ 0 w 11"/>
                  <a:gd name="T25" fmla="*/ 7 h 12"/>
                  <a:gd name="T26" fmla="*/ 0 w 11"/>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2">
                    <a:moveTo>
                      <a:pt x="0" y="7"/>
                    </a:moveTo>
                    <a:lnTo>
                      <a:pt x="0" y="7"/>
                    </a:lnTo>
                    <a:lnTo>
                      <a:pt x="2" y="1"/>
                    </a:lnTo>
                    <a:lnTo>
                      <a:pt x="5" y="0"/>
                    </a:lnTo>
                    <a:lnTo>
                      <a:pt x="5" y="0"/>
                    </a:lnTo>
                    <a:lnTo>
                      <a:pt x="9" y="1"/>
                    </a:lnTo>
                    <a:lnTo>
                      <a:pt x="11" y="7"/>
                    </a:lnTo>
                    <a:lnTo>
                      <a:pt x="11" y="7"/>
                    </a:lnTo>
                    <a:lnTo>
                      <a:pt x="9" y="10"/>
                    </a:lnTo>
                    <a:lnTo>
                      <a:pt x="5" y="12"/>
                    </a:lnTo>
                    <a:lnTo>
                      <a:pt x="5"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87"/>
              <p:cNvSpPr>
                <a:spLocks noChangeArrowheads="1"/>
              </p:cNvSpPr>
              <p:nvPr/>
            </p:nvSpPr>
            <p:spPr bwMode="auto">
              <a:xfrm>
                <a:off x="3112" y="1996"/>
                <a:ext cx="92" cy="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88"/>
              <p:cNvSpPr>
                <a:spLocks noChangeArrowheads="1"/>
              </p:cNvSpPr>
              <p:nvPr/>
            </p:nvSpPr>
            <p:spPr bwMode="auto">
              <a:xfrm>
                <a:off x="3116"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89"/>
              <p:cNvSpPr>
                <a:spLocks noChangeArrowheads="1"/>
              </p:cNvSpPr>
              <p:nvPr/>
            </p:nvSpPr>
            <p:spPr bwMode="auto">
              <a:xfrm>
                <a:off x="3121" y="200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Rectangle 590"/>
              <p:cNvSpPr>
                <a:spLocks noChangeArrowheads="1"/>
              </p:cNvSpPr>
              <p:nvPr/>
            </p:nvSpPr>
            <p:spPr bwMode="auto">
              <a:xfrm>
                <a:off x="3127"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91"/>
              <p:cNvSpPr>
                <a:spLocks noChangeArrowheads="1"/>
              </p:cNvSpPr>
              <p:nvPr/>
            </p:nvSpPr>
            <p:spPr bwMode="auto">
              <a:xfrm>
                <a:off x="313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92"/>
              <p:cNvSpPr>
                <a:spLocks noChangeArrowheads="1"/>
              </p:cNvSpPr>
              <p:nvPr/>
            </p:nvSpPr>
            <p:spPr bwMode="auto">
              <a:xfrm>
                <a:off x="3136" y="200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93"/>
              <p:cNvSpPr>
                <a:spLocks noChangeArrowheads="1"/>
              </p:cNvSpPr>
              <p:nvPr/>
            </p:nvSpPr>
            <p:spPr bwMode="auto">
              <a:xfrm>
                <a:off x="3141" y="200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Freeform 594"/>
              <p:cNvSpPr>
                <a:spLocks/>
              </p:cNvSpPr>
              <p:nvPr/>
            </p:nvSpPr>
            <p:spPr bwMode="auto">
              <a:xfrm>
                <a:off x="3190" y="2006"/>
                <a:ext cx="6" cy="6"/>
              </a:xfrm>
              <a:custGeom>
                <a:avLst/>
                <a:gdLst>
                  <a:gd name="T0" fmla="*/ 0 w 11"/>
                  <a:gd name="T1" fmla="*/ 5 h 10"/>
                  <a:gd name="T2" fmla="*/ 0 w 11"/>
                  <a:gd name="T3" fmla="*/ 5 h 10"/>
                  <a:gd name="T4" fmla="*/ 2 w 11"/>
                  <a:gd name="T5" fmla="*/ 1 h 10"/>
                  <a:gd name="T6" fmla="*/ 5 w 11"/>
                  <a:gd name="T7" fmla="*/ 0 h 10"/>
                  <a:gd name="T8" fmla="*/ 5 w 11"/>
                  <a:gd name="T9" fmla="*/ 0 h 10"/>
                  <a:gd name="T10" fmla="*/ 9 w 11"/>
                  <a:gd name="T11" fmla="*/ 1 h 10"/>
                  <a:gd name="T12" fmla="*/ 11 w 11"/>
                  <a:gd name="T13" fmla="*/ 5 h 10"/>
                  <a:gd name="T14" fmla="*/ 11 w 11"/>
                  <a:gd name="T15" fmla="*/ 5 h 10"/>
                  <a:gd name="T16" fmla="*/ 9 w 11"/>
                  <a:gd name="T17" fmla="*/ 9 h 10"/>
                  <a:gd name="T18" fmla="*/ 5 w 11"/>
                  <a:gd name="T19" fmla="*/ 10 h 10"/>
                  <a:gd name="T20" fmla="*/ 5 w 11"/>
                  <a:gd name="T21" fmla="*/ 10 h 10"/>
                  <a:gd name="T22" fmla="*/ 2 w 11"/>
                  <a:gd name="T23" fmla="*/ 9 h 10"/>
                  <a:gd name="T24" fmla="*/ 0 w 11"/>
                  <a:gd name="T25" fmla="*/ 5 h 10"/>
                  <a:gd name="T26" fmla="*/ 0 w 11"/>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0" y="5"/>
                    </a:moveTo>
                    <a:lnTo>
                      <a:pt x="0" y="5"/>
                    </a:lnTo>
                    <a:lnTo>
                      <a:pt x="2" y="1"/>
                    </a:lnTo>
                    <a:lnTo>
                      <a:pt x="5" y="0"/>
                    </a:lnTo>
                    <a:lnTo>
                      <a:pt x="5" y="0"/>
                    </a:lnTo>
                    <a:lnTo>
                      <a:pt x="9" y="1"/>
                    </a:lnTo>
                    <a:lnTo>
                      <a:pt x="11" y="5"/>
                    </a:lnTo>
                    <a:lnTo>
                      <a:pt x="11" y="5"/>
                    </a:lnTo>
                    <a:lnTo>
                      <a:pt x="9" y="9"/>
                    </a:lnTo>
                    <a:lnTo>
                      <a:pt x="5" y="10"/>
                    </a:lnTo>
                    <a:lnTo>
                      <a:pt x="5"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95"/>
              <p:cNvSpPr>
                <a:spLocks noChangeArrowheads="1"/>
              </p:cNvSpPr>
              <p:nvPr/>
            </p:nvSpPr>
            <p:spPr bwMode="auto">
              <a:xfrm>
                <a:off x="3112" y="2028"/>
                <a:ext cx="92" cy="2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96"/>
              <p:cNvSpPr>
                <a:spLocks noChangeArrowheads="1"/>
              </p:cNvSpPr>
              <p:nvPr/>
            </p:nvSpPr>
            <p:spPr bwMode="auto">
              <a:xfrm>
                <a:off x="3116"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Rectangle 597"/>
              <p:cNvSpPr>
                <a:spLocks noChangeArrowheads="1"/>
              </p:cNvSpPr>
              <p:nvPr/>
            </p:nvSpPr>
            <p:spPr bwMode="auto">
              <a:xfrm>
                <a:off x="3121" y="2031"/>
                <a:ext cx="4"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98"/>
              <p:cNvSpPr>
                <a:spLocks noChangeArrowheads="1"/>
              </p:cNvSpPr>
              <p:nvPr/>
            </p:nvSpPr>
            <p:spPr bwMode="auto">
              <a:xfrm>
                <a:off x="3127"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99"/>
              <p:cNvSpPr>
                <a:spLocks noChangeArrowheads="1"/>
              </p:cNvSpPr>
              <p:nvPr/>
            </p:nvSpPr>
            <p:spPr bwMode="auto">
              <a:xfrm>
                <a:off x="313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600"/>
              <p:cNvSpPr>
                <a:spLocks noChangeArrowheads="1"/>
              </p:cNvSpPr>
              <p:nvPr/>
            </p:nvSpPr>
            <p:spPr bwMode="auto">
              <a:xfrm>
                <a:off x="3136" y="2031"/>
                <a:ext cx="2"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601"/>
              <p:cNvSpPr>
                <a:spLocks noChangeArrowheads="1"/>
              </p:cNvSpPr>
              <p:nvPr/>
            </p:nvSpPr>
            <p:spPr bwMode="auto">
              <a:xfrm>
                <a:off x="3141" y="2031"/>
                <a:ext cx="3" cy="1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Freeform 602"/>
              <p:cNvSpPr>
                <a:spLocks/>
              </p:cNvSpPr>
              <p:nvPr/>
            </p:nvSpPr>
            <p:spPr bwMode="auto">
              <a:xfrm>
                <a:off x="3190" y="2036"/>
                <a:ext cx="6" cy="4"/>
              </a:xfrm>
              <a:custGeom>
                <a:avLst/>
                <a:gdLst>
                  <a:gd name="T0" fmla="*/ 0 w 11"/>
                  <a:gd name="T1" fmla="*/ 5 h 9"/>
                  <a:gd name="T2" fmla="*/ 0 w 11"/>
                  <a:gd name="T3" fmla="*/ 5 h 9"/>
                  <a:gd name="T4" fmla="*/ 2 w 11"/>
                  <a:gd name="T5" fmla="*/ 2 h 9"/>
                  <a:gd name="T6" fmla="*/ 5 w 11"/>
                  <a:gd name="T7" fmla="*/ 0 h 9"/>
                  <a:gd name="T8" fmla="*/ 5 w 11"/>
                  <a:gd name="T9" fmla="*/ 0 h 9"/>
                  <a:gd name="T10" fmla="*/ 9 w 11"/>
                  <a:gd name="T11" fmla="*/ 2 h 9"/>
                  <a:gd name="T12" fmla="*/ 11 w 11"/>
                  <a:gd name="T13" fmla="*/ 5 h 9"/>
                  <a:gd name="T14" fmla="*/ 11 w 11"/>
                  <a:gd name="T15" fmla="*/ 5 h 9"/>
                  <a:gd name="T16" fmla="*/ 9 w 11"/>
                  <a:gd name="T17" fmla="*/ 7 h 9"/>
                  <a:gd name="T18" fmla="*/ 5 w 11"/>
                  <a:gd name="T19" fmla="*/ 9 h 9"/>
                  <a:gd name="T20" fmla="*/ 5 w 11"/>
                  <a:gd name="T21" fmla="*/ 9 h 9"/>
                  <a:gd name="T22" fmla="*/ 2 w 11"/>
                  <a:gd name="T23" fmla="*/ 7 h 9"/>
                  <a:gd name="T24" fmla="*/ 0 w 11"/>
                  <a:gd name="T25" fmla="*/ 5 h 9"/>
                  <a:gd name="T26" fmla="*/ 0 w 11"/>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9">
                    <a:moveTo>
                      <a:pt x="0" y="5"/>
                    </a:moveTo>
                    <a:lnTo>
                      <a:pt x="0" y="5"/>
                    </a:lnTo>
                    <a:lnTo>
                      <a:pt x="2" y="2"/>
                    </a:lnTo>
                    <a:lnTo>
                      <a:pt x="5" y="0"/>
                    </a:lnTo>
                    <a:lnTo>
                      <a:pt x="5" y="0"/>
                    </a:lnTo>
                    <a:lnTo>
                      <a:pt x="9" y="2"/>
                    </a:lnTo>
                    <a:lnTo>
                      <a:pt x="11" y="5"/>
                    </a:lnTo>
                    <a:lnTo>
                      <a:pt x="11" y="5"/>
                    </a:lnTo>
                    <a:lnTo>
                      <a:pt x="9" y="7"/>
                    </a:lnTo>
                    <a:lnTo>
                      <a:pt x="5" y="9"/>
                    </a:lnTo>
                    <a:lnTo>
                      <a:pt x="5"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603"/>
              <p:cNvSpPr>
                <a:spLocks noChangeArrowheads="1"/>
              </p:cNvSpPr>
              <p:nvPr/>
            </p:nvSpPr>
            <p:spPr bwMode="auto">
              <a:xfrm>
                <a:off x="3112" y="2057"/>
                <a:ext cx="92" cy="24"/>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Rectangle 604"/>
              <p:cNvSpPr>
                <a:spLocks noChangeArrowheads="1"/>
              </p:cNvSpPr>
              <p:nvPr/>
            </p:nvSpPr>
            <p:spPr bwMode="auto">
              <a:xfrm>
                <a:off x="3116" y="2060"/>
                <a:ext cx="3"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605"/>
              <p:cNvSpPr>
                <a:spLocks noChangeArrowheads="1"/>
              </p:cNvSpPr>
              <p:nvPr/>
            </p:nvSpPr>
            <p:spPr bwMode="auto">
              <a:xfrm>
                <a:off x="3121" y="2060"/>
                <a:ext cx="4"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606"/>
              <p:cNvSpPr>
                <a:spLocks noChangeArrowheads="1"/>
              </p:cNvSpPr>
              <p:nvPr/>
            </p:nvSpPr>
            <p:spPr bwMode="auto">
              <a:xfrm>
                <a:off x="3127" y="2060"/>
                <a:ext cx="2" cy="1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20" name="Rectangle 608"/>
            <p:cNvSpPr>
              <a:spLocks noChangeArrowheads="1"/>
            </p:cNvSpPr>
            <p:nvPr/>
          </p:nvSpPr>
          <p:spPr bwMode="auto">
            <a:xfrm>
              <a:off x="490855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609"/>
            <p:cNvSpPr>
              <a:spLocks noChangeArrowheads="1"/>
            </p:cNvSpPr>
            <p:nvPr/>
          </p:nvSpPr>
          <p:spPr bwMode="auto">
            <a:xfrm>
              <a:off x="4916487"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610"/>
            <p:cNvSpPr>
              <a:spLocks noChangeArrowheads="1"/>
            </p:cNvSpPr>
            <p:nvPr/>
          </p:nvSpPr>
          <p:spPr bwMode="auto">
            <a:xfrm>
              <a:off x="4924425"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Freeform 611"/>
            <p:cNvSpPr>
              <a:spLocks/>
            </p:cNvSpPr>
            <p:nvPr/>
          </p:nvSpPr>
          <p:spPr bwMode="auto">
            <a:xfrm>
              <a:off x="5002212" y="3652838"/>
              <a:ext cx="9525" cy="9525"/>
            </a:xfrm>
            <a:custGeom>
              <a:avLst/>
              <a:gdLst>
                <a:gd name="T0" fmla="*/ 0 w 11"/>
                <a:gd name="T1" fmla="*/ 6 h 13"/>
                <a:gd name="T2" fmla="*/ 0 w 11"/>
                <a:gd name="T3" fmla="*/ 6 h 13"/>
                <a:gd name="T4" fmla="*/ 2 w 11"/>
                <a:gd name="T5" fmla="*/ 2 h 13"/>
                <a:gd name="T6" fmla="*/ 5 w 11"/>
                <a:gd name="T7" fmla="*/ 0 h 13"/>
                <a:gd name="T8" fmla="*/ 5 w 11"/>
                <a:gd name="T9" fmla="*/ 0 h 13"/>
                <a:gd name="T10" fmla="*/ 9 w 11"/>
                <a:gd name="T11" fmla="*/ 2 h 13"/>
                <a:gd name="T12" fmla="*/ 11 w 11"/>
                <a:gd name="T13" fmla="*/ 6 h 13"/>
                <a:gd name="T14" fmla="*/ 11 w 11"/>
                <a:gd name="T15" fmla="*/ 6 h 13"/>
                <a:gd name="T16" fmla="*/ 9 w 11"/>
                <a:gd name="T17" fmla="*/ 11 h 13"/>
                <a:gd name="T18" fmla="*/ 5 w 11"/>
                <a:gd name="T19" fmla="*/ 13 h 13"/>
                <a:gd name="T20" fmla="*/ 5 w 11"/>
                <a:gd name="T21" fmla="*/ 13 h 13"/>
                <a:gd name="T22" fmla="*/ 2 w 11"/>
                <a:gd name="T23" fmla="*/ 11 h 13"/>
                <a:gd name="T24" fmla="*/ 0 w 11"/>
                <a:gd name="T25" fmla="*/ 6 h 13"/>
                <a:gd name="T26" fmla="*/ 0 w 11"/>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3">
                  <a:moveTo>
                    <a:pt x="0" y="6"/>
                  </a:moveTo>
                  <a:lnTo>
                    <a:pt x="0" y="6"/>
                  </a:lnTo>
                  <a:lnTo>
                    <a:pt x="2" y="2"/>
                  </a:lnTo>
                  <a:lnTo>
                    <a:pt x="5" y="0"/>
                  </a:lnTo>
                  <a:lnTo>
                    <a:pt x="5" y="0"/>
                  </a:lnTo>
                  <a:lnTo>
                    <a:pt x="9" y="2"/>
                  </a:lnTo>
                  <a:lnTo>
                    <a:pt x="11" y="6"/>
                  </a:lnTo>
                  <a:lnTo>
                    <a:pt x="11" y="6"/>
                  </a:lnTo>
                  <a:lnTo>
                    <a:pt x="9" y="11"/>
                  </a:lnTo>
                  <a:lnTo>
                    <a:pt x="5" y="13"/>
                  </a:lnTo>
                  <a:lnTo>
                    <a:pt x="5"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612"/>
            <p:cNvSpPr>
              <a:spLocks noChangeArrowheads="1"/>
            </p:cNvSpPr>
            <p:nvPr/>
          </p:nvSpPr>
          <p:spPr bwMode="auto">
            <a:xfrm>
              <a:off x="4878387" y="3686176"/>
              <a:ext cx="146050"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613"/>
            <p:cNvSpPr>
              <a:spLocks noChangeArrowheads="1"/>
            </p:cNvSpPr>
            <p:nvPr/>
          </p:nvSpPr>
          <p:spPr bwMode="auto">
            <a:xfrm>
              <a:off x="4884737"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614"/>
            <p:cNvSpPr>
              <a:spLocks noChangeArrowheads="1"/>
            </p:cNvSpPr>
            <p:nvPr/>
          </p:nvSpPr>
          <p:spPr bwMode="auto">
            <a:xfrm>
              <a:off x="4892675" y="3692526"/>
              <a:ext cx="6350"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615"/>
            <p:cNvSpPr>
              <a:spLocks noChangeArrowheads="1"/>
            </p:cNvSpPr>
            <p:nvPr/>
          </p:nvSpPr>
          <p:spPr bwMode="auto">
            <a:xfrm>
              <a:off x="4902200"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616"/>
            <p:cNvSpPr>
              <a:spLocks noChangeArrowheads="1"/>
            </p:cNvSpPr>
            <p:nvPr/>
          </p:nvSpPr>
          <p:spPr bwMode="auto">
            <a:xfrm>
              <a:off x="490855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617"/>
            <p:cNvSpPr>
              <a:spLocks noChangeArrowheads="1"/>
            </p:cNvSpPr>
            <p:nvPr/>
          </p:nvSpPr>
          <p:spPr bwMode="auto">
            <a:xfrm>
              <a:off x="4916487"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Rectangle 618"/>
            <p:cNvSpPr>
              <a:spLocks noChangeArrowheads="1"/>
            </p:cNvSpPr>
            <p:nvPr/>
          </p:nvSpPr>
          <p:spPr bwMode="auto">
            <a:xfrm>
              <a:off x="4924425"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1" name="Freeform 619"/>
            <p:cNvSpPr>
              <a:spLocks/>
            </p:cNvSpPr>
            <p:nvPr/>
          </p:nvSpPr>
          <p:spPr bwMode="auto">
            <a:xfrm>
              <a:off x="5002212" y="3700463"/>
              <a:ext cx="9525" cy="9525"/>
            </a:xfrm>
            <a:custGeom>
              <a:avLst/>
              <a:gdLst>
                <a:gd name="T0" fmla="*/ 0 w 11"/>
                <a:gd name="T1" fmla="*/ 6 h 11"/>
                <a:gd name="T2" fmla="*/ 0 w 11"/>
                <a:gd name="T3" fmla="*/ 6 h 11"/>
                <a:gd name="T4" fmla="*/ 2 w 11"/>
                <a:gd name="T5" fmla="*/ 2 h 11"/>
                <a:gd name="T6" fmla="*/ 5 w 11"/>
                <a:gd name="T7" fmla="*/ 0 h 11"/>
                <a:gd name="T8" fmla="*/ 5 w 11"/>
                <a:gd name="T9" fmla="*/ 0 h 11"/>
                <a:gd name="T10" fmla="*/ 9 w 11"/>
                <a:gd name="T11" fmla="*/ 2 h 11"/>
                <a:gd name="T12" fmla="*/ 11 w 11"/>
                <a:gd name="T13" fmla="*/ 6 h 11"/>
                <a:gd name="T14" fmla="*/ 11 w 11"/>
                <a:gd name="T15" fmla="*/ 6 h 11"/>
                <a:gd name="T16" fmla="*/ 9 w 11"/>
                <a:gd name="T17" fmla="*/ 9 h 11"/>
                <a:gd name="T18" fmla="*/ 5 w 11"/>
                <a:gd name="T19" fmla="*/ 11 h 11"/>
                <a:gd name="T20" fmla="*/ 5 w 11"/>
                <a:gd name="T21" fmla="*/ 11 h 11"/>
                <a:gd name="T22" fmla="*/ 2 w 11"/>
                <a:gd name="T23" fmla="*/ 9 h 11"/>
                <a:gd name="T24" fmla="*/ 0 w 11"/>
                <a:gd name="T25" fmla="*/ 6 h 11"/>
                <a:gd name="T26" fmla="*/ 0 w 11"/>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0" y="6"/>
                  </a:moveTo>
                  <a:lnTo>
                    <a:pt x="0" y="6"/>
                  </a:lnTo>
                  <a:lnTo>
                    <a:pt x="2" y="2"/>
                  </a:lnTo>
                  <a:lnTo>
                    <a:pt x="5" y="0"/>
                  </a:lnTo>
                  <a:lnTo>
                    <a:pt x="5" y="0"/>
                  </a:lnTo>
                  <a:lnTo>
                    <a:pt x="9" y="2"/>
                  </a:lnTo>
                  <a:lnTo>
                    <a:pt x="11" y="6"/>
                  </a:lnTo>
                  <a:lnTo>
                    <a:pt x="11" y="6"/>
                  </a:lnTo>
                  <a:lnTo>
                    <a:pt x="9" y="9"/>
                  </a:lnTo>
                  <a:lnTo>
                    <a:pt x="5" y="11"/>
                  </a:lnTo>
                  <a:lnTo>
                    <a:pt x="5"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620"/>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621"/>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622"/>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623"/>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6" name="Rectangle 624"/>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25"/>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Rectangle 626"/>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27"/>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28"/>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Freeform 629"/>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30"/>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31"/>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32"/>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Rectangle 633"/>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34"/>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35"/>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36"/>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Freeform 637"/>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38"/>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39"/>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Rectangle 640"/>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41"/>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42"/>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43"/>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44"/>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Freeform 645"/>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46"/>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Rectangle 647"/>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48"/>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49"/>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50"/>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51"/>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52"/>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Freeform 653"/>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Rectangle 654"/>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55"/>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56"/>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57"/>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58"/>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59"/>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60"/>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Freeform 661"/>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62"/>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63"/>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64"/>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65"/>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66"/>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67"/>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Rectangle 668"/>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1" name="Freeform 669"/>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70"/>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71"/>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72"/>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73"/>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74"/>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Rectangle 675"/>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76"/>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Freeform 677"/>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78"/>
            <p:cNvSpPr>
              <a:spLocks noChangeArrowheads="1"/>
            </p:cNvSpPr>
            <p:nvPr/>
          </p:nvSpPr>
          <p:spPr bwMode="auto">
            <a:xfrm>
              <a:off x="5080000" y="3367088"/>
              <a:ext cx="204788" cy="42545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79"/>
            <p:cNvSpPr>
              <a:spLocks noChangeArrowheads="1"/>
            </p:cNvSpPr>
            <p:nvPr/>
          </p:nvSpPr>
          <p:spPr bwMode="auto">
            <a:xfrm>
              <a:off x="5099050" y="3387726"/>
              <a:ext cx="165100" cy="36988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80"/>
            <p:cNvSpPr>
              <a:spLocks noChangeArrowheads="1"/>
            </p:cNvSpPr>
            <p:nvPr/>
          </p:nvSpPr>
          <p:spPr bwMode="auto">
            <a:xfrm>
              <a:off x="5108575" y="3400426"/>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81"/>
            <p:cNvSpPr>
              <a:spLocks noChangeArrowheads="1"/>
            </p:cNvSpPr>
            <p:nvPr/>
          </p:nvSpPr>
          <p:spPr bwMode="auto">
            <a:xfrm>
              <a:off x="51149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Rectangle 682"/>
            <p:cNvSpPr>
              <a:spLocks noChangeArrowheads="1"/>
            </p:cNvSpPr>
            <p:nvPr/>
          </p:nvSpPr>
          <p:spPr bwMode="auto">
            <a:xfrm>
              <a:off x="5122862"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83"/>
            <p:cNvSpPr>
              <a:spLocks noChangeArrowheads="1"/>
            </p:cNvSpPr>
            <p:nvPr/>
          </p:nvSpPr>
          <p:spPr bwMode="auto">
            <a:xfrm>
              <a:off x="5130800" y="3403601"/>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84"/>
            <p:cNvSpPr>
              <a:spLocks noChangeArrowheads="1"/>
            </p:cNvSpPr>
            <p:nvPr/>
          </p:nvSpPr>
          <p:spPr bwMode="auto">
            <a:xfrm>
              <a:off x="5140325"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85"/>
            <p:cNvSpPr>
              <a:spLocks noChangeArrowheads="1"/>
            </p:cNvSpPr>
            <p:nvPr/>
          </p:nvSpPr>
          <p:spPr bwMode="auto">
            <a:xfrm>
              <a:off x="5148262" y="3403601"/>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86"/>
            <p:cNvSpPr>
              <a:spLocks noChangeArrowheads="1"/>
            </p:cNvSpPr>
            <p:nvPr/>
          </p:nvSpPr>
          <p:spPr bwMode="auto">
            <a:xfrm>
              <a:off x="5156200" y="3403601"/>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Freeform 687"/>
            <p:cNvSpPr>
              <a:spLocks/>
            </p:cNvSpPr>
            <p:nvPr/>
          </p:nvSpPr>
          <p:spPr bwMode="auto">
            <a:xfrm>
              <a:off x="5232400" y="3413126"/>
              <a:ext cx="11113" cy="11113"/>
            </a:xfrm>
            <a:custGeom>
              <a:avLst/>
              <a:gdLst>
                <a:gd name="T0" fmla="*/ 0 w 13"/>
                <a:gd name="T1" fmla="*/ 7 h 15"/>
                <a:gd name="T2" fmla="*/ 0 w 13"/>
                <a:gd name="T3" fmla="*/ 7 h 15"/>
                <a:gd name="T4" fmla="*/ 0 w 13"/>
                <a:gd name="T5" fmla="*/ 6 h 15"/>
                <a:gd name="T6" fmla="*/ 2 w 13"/>
                <a:gd name="T7" fmla="*/ 2 h 15"/>
                <a:gd name="T8" fmla="*/ 4 w 13"/>
                <a:gd name="T9" fmla="*/ 2 h 15"/>
                <a:gd name="T10" fmla="*/ 6 w 13"/>
                <a:gd name="T11" fmla="*/ 0 h 15"/>
                <a:gd name="T12" fmla="*/ 6 w 13"/>
                <a:gd name="T13" fmla="*/ 0 h 15"/>
                <a:gd name="T14" fmla="*/ 9 w 13"/>
                <a:gd name="T15" fmla="*/ 2 h 15"/>
                <a:gd name="T16" fmla="*/ 11 w 13"/>
                <a:gd name="T17" fmla="*/ 2 h 15"/>
                <a:gd name="T18" fmla="*/ 13 w 13"/>
                <a:gd name="T19" fmla="*/ 6 h 15"/>
                <a:gd name="T20" fmla="*/ 13 w 13"/>
                <a:gd name="T21" fmla="*/ 7 h 15"/>
                <a:gd name="T22" fmla="*/ 13 w 13"/>
                <a:gd name="T23" fmla="*/ 7 h 15"/>
                <a:gd name="T24" fmla="*/ 13 w 13"/>
                <a:gd name="T25" fmla="*/ 11 h 15"/>
                <a:gd name="T26" fmla="*/ 11 w 13"/>
                <a:gd name="T27" fmla="*/ 13 h 15"/>
                <a:gd name="T28" fmla="*/ 9 w 13"/>
                <a:gd name="T29" fmla="*/ 15 h 15"/>
                <a:gd name="T30" fmla="*/ 6 w 13"/>
                <a:gd name="T31" fmla="*/ 15 h 15"/>
                <a:gd name="T32" fmla="*/ 6 w 13"/>
                <a:gd name="T33" fmla="*/ 15 h 15"/>
                <a:gd name="T34" fmla="*/ 4 w 13"/>
                <a:gd name="T35" fmla="*/ 15 h 15"/>
                <a:gd name="T36" fmla="*/ 2 w 13"/>
                <a:gd name="T37" fmla="*/ 13 h 15"/>
                <a:gd name="T38" fmla="*/ 0 w 13"/>
                <a:gd name="T39" fmla="*/ 11 h 15"/>
                <a:gd name="T40" fmla="*/ 0 w 13"/>
                <a:gd name="T41" fmla="*/ 7 h 15"/>
                <a:gd name="T42" fmla="*/ 0 w 13"/>
                <a:gd name="T43" fmla="*/ 7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15">
                  <a:moveTo>
                    <a:pt x="0" y="7"/>
                  </a:moveTo>
                  <a:lnTo>
                    <a:pt x="0" y="7"/>
                  </a:lnTo>
                  <a:lnTo>
                    <a:pt x="0" y="6"/>
                  </a:lnTo>
                  <a:lnTo>
                    <a:pt x="2" y="2"/>
                  </a:lnTo>
                  <a:lnTo>
                    <a:pt x="4" y="2"/>
                  </a:lnTo>
                  <a:lnTo>
                    <a:pt x="6" y="0"/>
                  </a:lnTo>
                  <a:lnTo>
                    <a:pt x="6" y="0"/>
                  </a:lnTo>
                  <a:lnTo>
                    <a:pt x="9" y="2"/>
                  </a:lnTo>
                  <a:lnTo>
                    <a:pt x="11" y="2"/>
                  </a:lnTo>
                  <a:lnTo>
                    <a:pt x="13" y="6"/>
                  </a:lnTo>
                  <a:lnTo>
                    <a:pt x="13" y="7"/>
                  </a:lnTo>
                  <a:lnTo>
                    <a:pt x="13" y="7"/>
                  </a:lnTo>
                  <a:lnTo>
                    <a:pt x="13" y="11"/>
                  </a:lnTo>
                  <a:lnTo>
                    <a:pt x="11" y="13"/>
                  </a:lnTo>
                  <a:lnTo>
                    <a:pt x="9" y="15"/>
                  </a:lnTo>
                  <a:lnTo>
                    <a:pt x="6" y="15"/>
                  </a:lnTo>
                  <a:lnTo>
                    <a:pt x="6" y="15"/>
                  </a:lnTo>
                  <a:lnTo>
                    <a:pt x="4" y="15"/>
                  </a:lnTo>
                  <a:lnTo>
                    <a:pt x="2" y="13"/>
                  </a:lnTo>
                  <a:lnTo>
                    <a:pt x="0" y="11"/>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88"/>
            <p:cNvSpPr>
              <a:spLocks noChangeArrowheads="1"/>
            </p:cNvSpPr>
            <p:nvPr/>
          </p:nvSpPr>
          <p:spPr bwMode="auto">
            <a:xfrm>
              <a:off x="5108575" y="3444876"/>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Rectangle 689"/>
            <p:cNvSpPr>
              <a:spLocks noChangeArrowheads="1"/>
            </p:cNvSpPr>
            <p:nvPr/>
          </p:nvSpPr>
          <p:spPr bwMode="auto">
            <a:xfrm>
              <a:off x="51149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90"/>
            <p:cNvSpPr>
              <a:spLocks noChangeArrowheads="1"/>
            </p:cNvSpPr>
            <p:nvPr/>
          </p:nvSpPr>
          <p:spPr bwMode="auto">
            <a:xfrm>
              <a:off x="5122862"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91"/>
            <p:cNvSpPr>
              <a:spLocks noChangeArrowheads="1"/>
            </p:cNvSpPr>
            <p:nvPr/>
          </p:nvSpPr>
          <p:spPr bwMode="auto">
            <a:xfrm>
              <a:off x="5130800" y="34512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92"/>
            <p:cNvSpPr>
              <a:spLocks noChangeArrowheads="1"/>
            </p:cNvSpPr>
            <p:nvPr/>
          </p:nvSpPr>
          <p:spPr bwMode="auto">
            <a:xfrm>
              <a:off x="5140325"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93"/>
            <p:cNvSpPr>
              <a:spLocks noChangeArrowheads="1"/>
            </p:cNvSpPr>
            <p:nvPr/>
          </p:nvSpPr>
          <p:spPr bwMode="auto">
            <a:xfrm>
              <a:off x="5148262" y="34512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94"/>
            <p:cNvSpPr>
              <a:spLocks noChangeArrowheads="1"/>
            </p:cNvSpPr>
            <p:nvPr/>
          </p:nvSpPr>
          <p:spPr bwMode="auto">
            <a:xfrm>
              <a:off x="5156200" y="34512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Freeform 695"/>
            <p:cNvSpPr>
              <a:spLocks/>
            </p:cNvSpPr>
            <p:nvPr/>
          </p:nvSpPr>
          <p:spPr bwMode="auto">
            <a:xfrm>
              <a:off x="5232400" y="3460751"/>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Rectangle 696"/>
            <p:cNvSpPr>
              <a:spLocks noChangeArrowheads="1"/>
            </p:cNvSpPr>
            <p:nvPr/>
          </p:nvSpPr>
          <p:spPr bwMode="auto">
            <a:xfrm>
              <a:off x="5108575" y="34956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97"/>
            <p:cNvSpPr>
              <a:spLocks noChangeArrowheads="1"/>
            </p:cNvSpPr>
            <p:nvPr/>
          </p:nvSpPr>
          <p:spPr bwMode="auto">
            <a:xfrm>
              <a:off x="51149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98"/>
            <p:cNvSpPr>
              <a:spLocks noChangeArrowheads="1"/>
            </p:cNvSpPr>
            <p:nvPr/>
          </p:nvSpPr>
          <p:spPr bwMode="auto">
            <a:xfrm>
              <a:off x="5122862"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99"/>
            <p:cNvSpPr>
              <a:spLocks noChangeArrowheads="1"/>
            </p:cNvSpPr>
            <p:nvPr/>
          </p:nvSpPr>
          <p:spPr bwMode="auto">
            <a:xfrm>
              <a:off x="5130800" y="3500438"/>
              <a:ext cx="4763"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700"/>
            <p:cNvSpPr>
              <a:spLocks noChangeArrowheads="1"/>
            </p:cNvSpPr>
            <p:nvPr/>
          </p:nvSpPr>
          <p:spPr bwMode="auto">
            <a:xfrm>
              <a:off x="5140325"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701"/>
            <p:cNvSpPr>
              <a:spLocks noChangeArrowheads="1"/>
            </p:cNvSpPr>
            <p:nvPr/>
          </p:nvSpPr>
          <p:spPr bwMode="auto">
            <a:xfrm>
              <a:off x="5148262" y="3500438"/>
              <a:ext cx="3175"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702"/>
            <p:cNvSpPr>
              <a:spLocks noChangeArrowheads="1"/>
            </p:cNvSpPr>
            <p:nvPr/>
          </p:nvSpPr>
          <p:spPr bwMode="auto">
            <a:xfrm>
              <a:off x="5156200" y="3500438"/>
              <a:ext cx="1588" cy="26988"/>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Freeform 703"/>
            <p:cNvSpPr>
              <a:spLocks/>
            </p:cNvSpPr>
            <p:nvPr/>
          </p:nvSpPr>
          <p:spPr bwMode="auto">
            <a:xfrm>
              <a:off x="5232400" y="3508376"/>
              <a:ext cx="11113" cy="9525"/>
            </a:xfrm>
            <a:custGeom>
              <a:avLst/>
              <a:gdLst>
                <a:gd name="T0" fmla="*/ 0 w 13"/>
                <a:gd name="T1" fmla="*/ 7 h 12"/>
                <a:gd name="T2" fmla="*/ 0 w 13"/>
                <a:gd name="T3" fmla="*/ 7 h 12"/>
                <a:gd name="T4" fmla="*/ 2 w 13"/>
                <a:gd name="T5" fmla="*/ 1 h 12"/>
                <a:gd name="T6" fmla="*/ 6 w 13"/>
                <a:gd name="T7" fmla="*/ 0 h 12"/>
                <a:gd name="T8" fmla="*/ 6 w 13"/>
                <a:gd name="T9" fmla="*/ 0 h 12"/>
                <a:gd name="T10" fmla="*/ 11 w 13"/>
                <a:gd name="T11" fmla="*/ 1 h 12"/>
                <a:gd name="T12" fmla="*/ 13 w 13"/>
                <a:gd name="T13" fmla="*/ 7 h 12"/>
                <a:gd name="T14" fmla="*/ 13 w 13"/>
                <a:gd name="T15" fmla="*/ 7 h 12"/>
                <a:gd name="T16" fmla="*/ 11 w 13"/>
                <a:gd name="T17" fmla="*/ 10 h 12"/>
                <a:gd name="T18" fmla="*/ 6 w 13"/>
                <a:gd name="T19" fmla="*/ 12 h 12"/>
                <a:gd name="T20" fmla="*/ 6 w 13"/>
                <a:gd name="T21" fmla="*/ 12 h 12"/>
                <a:gd name="T22" fmla="*/ 2 w 13"/>
                <a:gd name="T23" fmla="*/ 10 h 12"/>
                <a:gd name="T24" fmla="*/ 0 w 13"/>
                <a:gd name="T25" fmla="*/ 7 h 12"/>
                <a:gd name="T26" fmla="*/ 0 w 13"/>
                <a:gd name="T27" fmla="*/ 7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2">
                  <a:moveTo>
                    <a:pt x="0" y="7"/>
                  </a:moveTo>
                  <a:lnTo>
                    <a:pt x="0" y="7"/>
                  </a:lnTo>
                  <a:lnTo>
                    <a:pt x="2" y="1"/>
                  </a:lnTo>
                  <a:lnTo>
                    <a:pt x="6" y="0"/>
                  </a:lnTo>
                  <a:lnTo>
                    <a:pt x="6" y="0"/>
                  </a:lnTo>
                  <a:lnTo>
                    <a:pt x="11" y="1"/>
                  </a:lnTo>
                  <a:lnTo>
                    <a:pt x="13" y="7"/>
                  </a:lnTo>
                  <a:lnTo>
                    <a:pt x="13" y="7"/>
                  </a:lnTo>
                  <a:lnTo>
                    <a:pt x="11" y="10"/>
                  </a:lnTo>
                  <a:lnTo>
                    <a:pt x="6" y="12"/>
                  </a:lnTo>
                  <a:lnTo>
                    <a:pt x="6" y="12"/>
                  </a:lnTo>
                  <a:lnTo>
                    <a:pt x="2" y="10"/>
                  </a:lnTo>
                  <a:lnTo>
                    <a:pt x="0" y="7"/>
                  </a:lnTo>
                  <a:lnTo>
                    <a:pt x="0" y="7"/>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704"/>
            <p:cNvSpPr>
              <a:spLocks noChangeArrowheads="1"/>
            </p:cNvSpPr>
            <p:nvPr/>
          </p:nvSpPr>
          <p:spPr bwMode="auto">
            <a:xfrm>
              <a:off x="5108575" y="3541713"/>
              <a:ext cx="147638" cy="396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705"/>
            <p:cNvSpPr>
              <a:spLocks noChangeArrowheads="1"/>
            </p:cNvSpPr>
            <p:nvPr/>
          </p:nvSpPr>
          <p:spPr bwMode="auto">
            <a:xfrm>
              <a:off x="51149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706"/>
            <p:cNvSpPr>
              <a:spLocks noChangeArrowheads="1"/>
            </p:cNvSpPr>
            <p:nvPr/>
          </p:nvSpPr>
          <p:spPr bwMode="auto">
            <a:xfrm>
              <a:off x="5122862"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707"/>
            <p:cNvSpPr>
              <a:spLocks noChangeArrowheads="1"/>
            </p:cNvSpPr>
            <p:nvPr/>
          </p:nvSpPr>
          <p:spPr bwMode="auto">
            <a:xfrm>
              <a:off x="5130800" y="354806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708"/>
            <p:cNvSpPr>
              <a:spLocks noChangeArrowheads="1"/>
            </p:cNvSpPr>
            <p:nvPr/>
          </p:nvSpPr>
          <p:spPr bwMode="auto">
            <a:xfrm>
              <a:off x="5140325"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709"/>
            <p:cNvSpPr>
              <a:spLocks noChangeArrowheads="1"/>
            </p:cNvSpPr>
            <p:nvPr/>
          </p:nvSpPr>
          <p:spPr bwMode="auto">
            <a:xfrm>
              <a:off x="5148262" y="354806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Rectangle 710"/>
            <p:cNvSpPr>
              <a:spLocks noChangeArrowheads="1"/>
            </p:cNvSpPr>
            <p:nvPr/>
          </p:nvSpPr>
          <p:spPr bwMode="auto">
            <a:xfrm>
              <a:off x="5156200" y="354806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3" name="Freeform 711"/>
            <p:cNvSpPr>
              <a:spLocks/>
            </p:cNvSpPr>
            <p:nvPr/>
          </p:nvSpPr>
          <p:spPr bwMode="auto">
            <a:xfrm>
              <a:off x="5232400" y="3557588"/>
              <a:ext cx="11113" cy="9525"/>
            </a:xfrm>
            <a:custGeom>
              <a:avLst/>
              <a:gdLst>
                <a:gd name="T0" fmla="*/ 0 w 13"/>
                <a:gd name="T1" fmla="*/ 5 h 10"/>
                <a:gd name="T2" fmla="*/ 0 w 13"/>
                <a:gd name="T3" fmla="*/ 5 h 10"/>
                <a:gd name="T4" fmla="*/ 2 w 13"/>
                <a:gd name="T5" fmla="*/ 1 h 10"/>
                <a:gd name="T6" fmla="*/ 6 w 13"/>
                <a:gd name="T7" fmla="*/ 0 h 10"/>
                <a:gd name="T8" fmla="*/ 6 w 13"/>
                <a:gd name="T9" fmla="*/ 0 h 10"/>
                <a:gd name="T10" fmla="*/ 11 w 13"/>
                <a:gd name="T11" fmla="*/ 1 h 10"/>
                <a:gd name="T12" fmla="*/ 13 w 13"/>
                <a:gd name="T13" fmla="*/ 5 h 10"/>
                <a:gd name="T14" fmla="*/ 13 w 13"/>
                <a:gd name="T15" fmla="*/ 5 h 10"/>
                <a:gd name="T16" fmla="*/ 11 w 13"/>
                <a:gd name="T17" fmla="*/ 9 h 10"/>
                <a:gd name="T18" fmla="*/ 6 w 13"/>
                <a:gd name="T19" fmla="*/ 10 h 10"/>
                <a:gd name="T20" fmla="*/ 6 w 13"/>
                <a:gd name="T21" fmla="*/ 10 h 10"/>
                <a:gd name="T22" fmla="*/ 2 w 13"/>
                <a:gd name="T23" fmla="*/ 9 h 10"/>
                <a:gd name="T24" fmla="*/ 0 w 13"/>
                <a:gd name="T25" fmla="*/ 5 h 10"/>
                <a:gd name="T26" fmla="*/ 0 w 13"/>
                <a:gd name="T27" fmla="*/ 5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0">
                  <a:moveTo>
                    <a:pt x="0" y="5"/>
                  </a:moveTo>
                  <a:lnTo>
                    <a:pt x="0" y="5"/>
                  </a:lnTo>
                  <a:lnTo>
                    <a:pt x="2" y="1"/>
                  </a:lnTo>
                  <a:lnTo>
                    <a:pt x="6" y="0"/>
                  </a:lnTo>
                  <a:lnTo>
                    <a:pt x="6" y="0"/>
                  </a:lnTo>
                  <a:lnTo>
                    <a:pt x="11" y="1"/>
                  </a:lnTo>
                  <a:lnTo>
                    <a:pt x="13" y="5"/>
                  </a:lnTo>
                  <a:lnTo>
                    <a:pt x="13" y="5"/>
                  </a:lnTo>
                  <a:lnTo>
                    <a:pt x="11" y="9"/>
                  </a:lnTo>
                  <a:lnTo>
                    <a:pt x="6" y="10"/>
                  </a:lnTo>
                  <a:lnTo>
                    <a:pt x="6" y="10"/>
                  </a:lnTo>
                  <a:lnTo>
                    <a:pt x="2" y="9"/>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712"/>
            <p:cNvSpPr>
              <a:spLocks noChangeArrowheads="1"/>
            </p:cNvSpPr>
            <p:nvPr/>
          </p:nvSpPr>
          <p:spPr bwMode="auto">
            <a:xfrm>
              <a:off x="5108575" y="3592513"/>
              <a:ext cx="147638" cy="365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713"/>
            <p:cNvSpPr>
              <a:spLocks noChangeArrowheads="1"/>
            </p:cNvSpPr>
            <p:nvPr/>
          </p:nvSpPr>
          <p:spPr bwMode="auto">
            <a:xfrm>
              <a:off x="51149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714"/>
            <p:cNvSpPr>
              <a:spLocks noChangeArrowheads="1"/>
            </p:cNvSpPr>
            <p:nvPr/>
          </p:nvSpPr>
          <p:spPr bwMode="auto">
            <a:xfrm>
              <a:off x="5122862"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715"/>
            <p:cNvSpPr>
              <a:spLocks noChangeArrowheads="1"/>
            </p:cNvSpPr>
            <p:nvPr/>
          </p:nvSpPr>
          <p:spPr bwMode="auto">
            <a:xfrm>
              <a:off x="5130800" y="3597276"/>
              <a:ext cx="4763"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16"/>
            <p:cNvSpPr>
              <a:spLocks noChangeArrowheads="1"/>
            </p:cNvSpPr>
            <p:nvPr/>
          </p:nvSpPr>
          <p:spPr bwMode="auto">
            <a:xfrm>
              <a:off x="5140325"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Rectangle 717"/>
            <p:cNvSpPr>
              <a:spLocks noChangeArrowheads="1"/>
            </p:cNvSpPr>
            <p:nvPr/>
          </p:nvSpPr>
          <p:spPr bwMode="auto">
            <a:xfrm>
              <a:off x="5148262" y="3597276"/>
              <a:ext cx="3175"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18"/>
            <p:cNvSpPr>
              <a:spLocks noChangeArrowheads="1"/>
            </p:cNvSpPr>
            <p:nvPr/>
          </p:nvSpPr>
          <p:spPr bwMode="auto">
            <a:xfrm>
              <a:off x="5156200" y="3597276"/>
              <a:ext cx="1588" cy="238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Freeform 719"/>
            <p:cNvSpPr>
              <a:spLocks/>
            </p:cNvSpPr>
            <p:nvPr/>
          </p:nvSpPr>
          <p:spPr bwMode="auto">
            <a:xfrm>
              <a:off x="5232400" y="3605213"/>
              <a:ext cx="11113" cy="6350"/>
            </a:xfrm>
            <a:custGeom>
              <a:avLst/>
              <a:gdLst>
                <a:gd name="T0" fmla="*/ 0 w 13"/>
                <a:gd name="T1" fmla="*/ 5 h 9"/>
                <a:gd name="T2" fmla="*/ 0 w 13"/>
                <a:gd name="T3" fmla="*/ 5 h 9"/>
                <a:gd name="T4" fmla="*/ 2 w 13"/>
                <a:gd name="T5" fmla="*/ 2 h 9"/>
                <a:gd name="T6" fmla="*/ 6 w 13"/>
                <a:gd name="T7" fmla="*/ 0 h 9"/>
                <a:gd name="T8" fmla="*/ 6 w 13"/>
                <a:gd name="T9" fmla="*/ 0 h 9"/>
                <a:gd name="T10" fmla="*/ 11 w 13"/>
                <a:gd name="T11" fmla="*/ 2 h 9"/>
                <a:gd name="T12" fmla="*/ 13 w 13"/>
                <a:gd name="T13" fmla="*/ 5 h 9"/>
                <a:gd name="T14" fmla="*/ 13 w 13"/>
                <a:gd name="T15" fmla="*/ 5 h 9"/>
                <a:gd name="T16" fmla="*/ 11 w 13"/>
                <a:gd name="T17" fmla="*/ 7 h 9"/>
                <a:gd name="T18" fmla="*/ 6 w 13"/>
                <a:gd name="T19" fmla="*/ 9 h 9"/>
                <a:gd name="T20" fmla="*/ 6 w 13"/>
                <a:gd name="T21" fmla="*/ 9 h 9"/>
                <a:gd name="T22" fmla="*/ 2 w 13"/>
                <a:gd name="T23" fmla="*/ 7 h 9"/>
                <a:gd name="T24" fmla="*/ 0 w 13"/>
                <a:gd name="T25" fmla="*/ 5 h 9"/>
                <a:gd name="T26" fmla="*/ 0 w 13"/>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9">
                  <a:moveTo>
                    <a:pt x="0" y="5"/>
                  </a:moveTo>
                  <a:lnTo>
                    <a:pt x="0" y="5"/>
                  </a:lnTo>
                  <a:lnTo>
                    <a:pt x="2" y="2"/>
                  </a:lnTo>
                  <a:lnTo>
                    <a:pt x="6" y="0"/>
                  </a:lnTo>
                  <a:lnTo>
                    <a:pt x="6" y="0"/>
                  </a:lnTo>
                  <a:lnTo>
                    <a:pt x="11" y="2"/>
                  </a:lnTo>
                  <a:lnTo>
                    <a:pt x="13" y="5"/>
                  </a:lnTo>
                  <a:lnTo>
                    <a:pt x="13" y="5"/>
                  </a:lnTo>
                  <a:lnTo>
                    <a:pt x="11" y="7"/>
                  </a:lnTo>
                  <a:lnTo>
                    <a:pt x="6" y="9"/>
                  </a:lnTo>
                  <a:lnTo>
                    <a:pt x="6" y="9"/>
                  </a:lnTo>
                  <a:lnTo>
                    <a:pt x="2"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20"/>
            <p:cNvSpPr>
              <a:spLocks noChangeArrowheads="1"/>
            </p:cNvSpPr>
            <p:nvPr/>
          </p:nvSpPr>
          <p:spPr bwMode="auto">
            <a:xfrm>
              <a:off x="5108575" y="3638551"/>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21"/>
            <p:cNvSpPr>
              <a:spLocks noChangeArrowheads="1"/>
            </p:cNvSpPr>
            <p:nvPr/>
          </p:nvSpPr>
          <p:spPr bwMode="auto">
            <a:xfrm>
              <a:off x="51149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22"/>
            <p:cNvSpPr>
              <a:spLocks noChangeArrowheads="1"/>
            </p:cNvSpPr>
            <p:nvPr/>
          </p:nvSpPr>
          <p:spPr bwMode="auto">
            <a:xfrm>
              <a:off x="5122862"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23"/>
            <p:cNvSpPr>
              <a:spLocks noChangeArrowheads="1"/>
            </p:cNvSpPr>
            <p:nvPr/>
          </p:nvSpPr>
          <p:spPr bwMode="auto">
            <a:xfrm>
              <a:off x="5130800" y="3643313"/>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Rectangle 724"/>
            <p:cNvSpPr>
              <a:spLocks noChangeArrowheads="1"/>
            </p:cNvSpPr>
            <p:nvPr/>
          </p:nvSpPr>
          <p:spPr bwMode="auto">
            <a:xfrm>
              <a:off x="5140325"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25"/>
            <p:cNvSpPr>
              <a:spLocks noChangeArrowheads="1"/>
            </p:cNvSpPr>
            <p:nvPr/>
          </p:nvSpPr>
          <p:spPr bwMode="auto">
            <a:xfrm>
              <a:off x="5148262" y="3643313"/>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26"/>
            <p:cNvSpPr>
              <a:spLocks noChangeArrowheads="1"/>
            </p:cNvSpPr>
            <p:nvPr/>
          </p:nvSpPr>
          <p:spPr bwMode="auto">
            <a:xfrm>
              <a:off x="5156200" y="3643313"/>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Freeform 727"/>
            <p:cNvSpPr>
              <a:spLocks/>
            </p:cNvSpPr>
            <p:nvPr/>
          </p:nvSpPr>
          <p:spPr bwMode="auto">
            <a:xfrm>
              <a:off x="5232400" y="3652838"/>
              <a:ext cx="11113" cy="9525"/>
            </a:xfrm>
            <a:custGeom>
              <a:avLst/>
              <a:gdLst>
                <a:gd name="T0" fmla="*/ 0 w 13"/>
                <a:gd name="T1" fmla="*/ 6 h 13"/>
                <a:gd name="T2" fmla="*/ 0 w 13"/>
                <a:gd name="T3" fmla="*/ 6 h 13"/>
                <a:gd name="T4" fmla="*/ 2 w 13"/>
                <a:gd name="T5" fmla="*/ 2 h 13"/>
                <a:gd name="T6" fmla="*/ 6 w 13"/>
                <a:gd name="T7" fmla="*/ 0 h 13"/>
                <a:gd name="T8" fmla="*/ 6 w 13"/>
                <a:gd name="T9" fmla="*/ 0 h 13"/>
                <a:gd name="T10" fmla="*/ 11 w 13"/>
                <a:gd name="T11" fmla="*/ 2 h 13"/>
                <a:gd name="T12" fmla="*/ 13 w 13"/>
                <a:gd name="T13" fmla="*/ 6 h 13"/>
                <a:gd name="T14" fmla="*/ 13 w 13"/>
                <a:gd name="T15" fmla="*/ 6 h 13"/>
                <a:gd name="T16" fmla="*/ 11 w 13"/>
                <a:gd name="T17" fmla="*/ 11 h 13"/>
                <a:gd name="T18" fmla="*/ 6 w 13"/>
                <a:gd name="T19" fmla="*/ 13 h 13"/>
                <a:gd name="T20" fmla="*/ 6 w 13"/>
                <a:gd name="T21" fmla="*/ 13 h 13"/>
                <a:gd name="T22" fmla="*/ 2 w 13"/>
                <a:gd name="T23" fmla="*/ 11 h 13"/>
                <a:gd name="T24" fmla="*/ 0 w 13"/>
                <a:gd name="T25" fmla="*/ 6 h 13"/>
                <a:gd name="T26" fmla="*/ 0 w 13"/>
                <a:gd name="T27" fmla="*/ 6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3">
                  <a:moveTo>
                    <a:pt x="0" y="6"/>
                  </a:moveTo>
                  <a:lnTo>
                    <a:pt x="0" y="6"/>
                  </a:lnTo>
                  <a:lnTo>
                    <a:pt x="2" y="2"/>
                  </a:lnTo>
                  <a:lnTo>
                    <a:pt x="6" y="0"/>
                  </a:lnTo>
                  <a:lnTo>
                    <a:pt x="6" y="0"/>
                  </a:lnTo>
                  <a:lnTo>
                    <a:pt x="11" y="2"/>
                  </a:lnTo>
                  <a:lnTo>
                    <a:pt x="13" y="6"/>
                  </a:lnTo>
                  <a:lnTo>
                    <a:pt x="13" y="6"/>
                  </a:lnTo>
                  <a:lnTo>
                    <a:pt x="11" y="11"/>
                  </a:lnTo>
                  <a:lnTo>
                    <a:pt x="6" y="13"/>
                  </a:lnTo>
                  <a:lnTo>
                    <a:pt x="6" y="13"/>
                  </a:lnTo>
                  <a:lnTo>
                    <a:pt x="2" y="11"/>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28"/>
            <p:cNvSpPr>
              <a:spLocks noChangeArrowheads="1"/>
            </p:cNvSpPr>
            <p:nvPr/>
          </p:nvSpPr>
          <p:spPr bwMode="auto">
            <a:xfrm>
              <a:off x="5108575" y="3686176"/>
              <a:ext cx="147638" cy="381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29"/>
            <p:cNvSpPr>
              <a:spLocks noChangeArrowheads="1"/>
            </p:cNvSpPr>
            <p:nvPr/>
          </p:nvSpPr>
          <p:spPr bwMode="auto">
            <a:xfrm>
              <a:off x="51149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30"/>
            <p:cNvSpPr>
              <a:spLocks noChangeArrowheads="1"/>
            </p:cNvSpPr>
            <p:nvPr/>
          </p:nvSpPr>
          <p:spPr bwMode="auto">
            <a:xfrm>
              <a:off x="5122862"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Rectangle 731"/>
            <p:cNvSpPr>
              <a:spLocks noChangeArrowheads="1"/>
            </p:cNvSpPr>
            <p:nvPr/>
          </p:nvSpPr>
          <p:spPr bwMode="auto">
            <a:xfrm>
              <a:off x="5130800" y="3692526"/>
              <a:ext cx="4763"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32"/>
            <p:cNvSpPr>
              <a:spLocks noChangeArrowheads="1"/>
            </p:cNvSpPr>
            <p:nvPr/>
          </p:nvSpPr>
          <p:spPr bwMode="auto">
            <a:xfrm>
              <a:off x="5140325"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33"/>
            <p:cNvSpPr>
              <a:spLocks noChangeArrowheads="1"/>
            </p:cNvSpPr>
            <p:nvPr/>
          </p:nvSpPr>
          <p:spPr bwMode="auto">
            <a:xfrm>
              <a:off x="5148262" y="3692526"/>
              <a:ext cx="3175"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34"/>
            <p:cNvSpPr>
              <a:spLocks noChangeArrowheads="1"/>
            </p:cNvSpPr>
            <p:nvPr/>
          </p:nvSpPr>
          <p:spPr bwMode="auto">
            <a:xfrm>
              <a:off x="5156200" y="3692526"/>
              <a:ext cx="1588" cy="2540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Freeform 735"/>
            <p:cNvSpPr>
              <a:spLocks/>
            </p:cNvSpPr>
            <p:nvPr/>
          </p:nvSpPr>
          <p:spPr bwMode="auto">
            <a:xfrm>
              <a:off x="5232400" y="3700463"/>
              <a:ext cx="11113" cy="9525"/>
            </a:xfrm>
            <a:custGeom>
              <a:avLst/>
              <a:gdLst>
                <a:gd name="T0" fmla="*/ 0 w 13"/>
                <a:gd name="T1" fmla="*/ 6 h 11"/>
                <a:gd name="T2" fmla="*/ 0 w 13"/>
                <a:gd name="T3" fmla="*/ 6 h 11"/>
                <a:gd name="T4" fmla="*/ 2 w 13"/>
                <a:gd name="T5" fmla="*/ 2 h 11"/>
                <a:gd name="T6" fmla="*/ 6 w 13"/>
                <a:gd name="T7" fmla="*/ 0 h 11"/>
                <a:gd name="T8" fmla="*/ 6 w 13"/>
                <a:gd name="T9" fmla="*/ 0 h 11"/>
                <a:gd name="T10" fmla="*/ 11 w 13"/>
                <a:gd name="T11" fmla="*/ 2 h 11"/>
                <a:gd name="T12" fmla="*/ 13 w 13"/>
                <a:gd name="T13" fmla="*/ 6 h 11"/>
                <a:gd name="T14" fmla="*/ 13 w 13"/>
                <a:gd name="T15" fmla="*/ 6 h 11"/>
                <a:gd name="T16" fmla="*/ 11 w 13"/>
                <a:gd name="T17" fmla="*/ 9 h 11"/>
                <a:gd name="T18" fmla="*/ 6 w 13"/>
                <a:gd name="T19" fmla="*/ 11 h 11"/>
                <a:gd name="T20" fmla="*/ 6 w 13"/>
                <a:gd name="T21" fmla="*/ 11 h 11"/>
                <a:gd name="T22" fmla="*/ 2 w 13"/>
                <a:gd name="T23" fmla="*/ 9 h 11"/>
                <a:gd name="T24" fmla="*/ 0 w 13"/>
                <a:gd name="T25" fmla="*/ 6 h 11"/>
                <a:gd name="T26" fmla="*/ 0 w 13"/>
                <a:gd name="T27" fmla="*/ 6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1">
                  <a:moveTo>
                    <a:pt x="0" y="6"/>
                  </a:moveTo>
                  <a:lnTo>
                    <a:pt x="0" y="6"/>
                  </a:lnTo>
                  <a:lnTo>
                    <a:pt x="2" y="2"/>
                  </a:lnTo>
                  <a:lnTo>
                    <a:pt x="6" y="0"/>
                  </a:lnTo>
                  <a:lnTo>
                    <a:pt x="6" y="0"/>
                  </a:lnTo>
                  <a:lnTo>
                    <a:pt x="11" y="2"/>
                  </a:lnTo>
                  <a:lnTo>
                    <a:pt x="13" y="6"/>
                  </a:lnTo>
                  <a:lnTo>
                    <a:pt x="13" y="6"/>
                  </a:lnTo>
                  <a:lnTo>
                    <a:pt x="11" y="9"/>
                  </a:lnTo>
                  <a:lnTo>
                    <a:pt x="6" y="11"/>
                  </a:lnTo>
                  <a:lnTo>
                    <a:pt x="6" y="11"/>
                  </a:lnTo>
                  <a:lnTo>
                    <a:pt x="2" y="9"/>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2" name="Group 5071"/>
          <p:cNvGrpSpPr/>
          <p:nvPr/>
        </p:nvGrpSpPr>
        <p:grpSpPr>
          <a:xfrm>
            <a:off x="5808662" y="3073400"/>
            <a:ext cx="438151" cy="569913"/>
            <a:chOff x="5808662" y="2046288"/>
            <a:chExt cx="438151" cy="569913"/>
          </a:xfrm>
        </p:grpSpPr>
        <p:sp>
          <p:nvSpPr>
            <p:cNvPr id="4448" name="Freeform 736"/>
            <p:cNvSpPr>
              <a:spLocks/>
            </p:cNvSpPr>
            <p:nvPr/>
          </p:nvSpPr>
          <p:spPr bwMode="auto">
            <a:xfrm>
              <a:off x="5816600" y="2046288"/>
              <a:ext cx="406400" cy="220663"/>
            </a:xfrm>
            <a:custGeom>
              <a:avLst/>
              <a:gdLst>
                <a:gd name="T0" fmla="*/ 429 w 512"/>
                <a:gd name="T1" fmla="*/ 122 h 276"/>
                <a:gd name="T2" fmla="*/ 429 w 512"/>
                <a:gd name="T3" fmla="*/ 116 h 276"/>
                <a:gd name="T4" fmla="*/ 426 w 512"/>
                <a:gd name="T5" fmla="*/ 93 h 276"/>
                <a:gd name="T6" fmla="*/ 419 w 512"/>
                <a:gd name="T7" fmla="*/ 71 h 276"/>
                <a:gd name="T8" fmla="*/ 406 w 512"/>
                <a:gd name="T9" fmla="*/ 52 h 276"/>
                <a:gd name="T10" fmla="*/ 388 w 512"/>
                <a:gd name="T11" fmla="*/ 34 h 276"/>
                <a:gd name="T12" fmla="*/ 368 w 512"/>
                <a:gd name="T13" fmla="*/ 19 h 276"/>
                <a:gd name="T14" fmla="*/ 345 w 512"/>
                <a:gd name="T15" fmla="*/ 9 h 276"/>
                <a:gd name="T16" fmla="*/ 318 w 512"/>
                <a:gd name="T17" fmla="*/ 1 h 276"/>
                <a:gd name="T18" fmla="*/ 289 w 512"/>
                <a:gd name="T19" fmla="*/ 0 h 276"/>
                <a:gd name="T20" fmla="*/ 271 w 512"/>
                <a:gd name="T21" fmla="*/ 1 h 276"/>
                <a:gd name="T22" fmla="*/ 237 w 512"/>
                <a:gd name="T23" fmla="*/ 9 h 276"/>
                <a:gd name="T24" fmla="*/ 206 w 512"/>
                <a:gd name="T25" fmla="*/ 21 h 276"/>
                <a:gd name="T26" fmla="*/ 181 w 512"/>
                <a:gd name="T27" fmla="*/ 41 h 276"/>
                <a:gd name="T28" fmla="*/ 171 w 512"/>
                <a:gd name="T29" fmla="*/ 52 h 276"/>
                <a:gd name="T30" fmla="*/ 153 w 512"/>
                <a:gd name="T31" fmla="*/ 45 h 276"/>
                <a:gd name="T32" fmla="*/ 133 w 512"/>
                <a:gd name="T33" fmla="*/ 43 h 276"/>
                <a:gd name="T34" fmla="*/ 120 w 512"/>
                <a:gd name="T35" fmla="*/ 45 h 276"/>
                <a:gd name="T36" fmla="*/ 97 w 512"/>
                <a:gd name="T37" fmla="*/ 50 h 276"/>
                <a:gd name="T38" fmla="*/ 88 w 512"/>
                <a:gd name="T39" fmla="*/ 55 h 276"/>
                <a:gd name="T40" fmla="*/ 66 w 512"/>
                <a:gd name="T41" fmla="*/ 71 h 276"/>
                <a:gd name="T42" fmla="*/ 57 w 512"/>
                <a:gd name="T43" fmla="*/ 86 h 276"/>
                <a:gd name="T44" fmla="*/ 52 w 512"/>
                <a:gd name="T45" fmla="*/ 100 h 276"/>
                <a:gd name="T46" fmla="*/ 52 w 512"/>
                <a:gd name="T47" fmla="*/ 109 h 276"/>
                <a:gd name="T48" fmla="*/ 30 w 512"/>
                <a:gd name="T49" fmla="*/ 124 h 276"/>
                <a:gd name="T50" fmla="*/ 14 w 512"/>
                <a:gd name="T51" fmla="*/ 142 h 276"/>
                <a:gd name="T52" fmla="*/ 3 w 512"/>
                <a:gd name="T53" fmla="*/ 163 h 276"/>
                <a:gd name="T54" fmla="*/ 0 w 512"/>
                <a:gd name="T55" fmla="*/ 185 h 276"/>
                <a:gd name="T56" fmla="*/ 2 w 512"/>
                <a:gd name="T57" fmla="*/ 203 h 276"/>
                <a:gd name="T58" fmla="*/ 16 w 512"/>
                <a:gd name="T59" fmla="*/ 233 h 276"/>
                <a:gd name="T60" fmla="*/ 43 w 512"/>
                <a:gd name="T61" fmla="*/ 258 h 276"/>
                <a:gd name="T62" fmla="*/ 79 w 512"/>
                <a:gd name="T63" fmla="*/ 273 h 276"/>
                <a:gd name="T64" fmla="*/ 99 w 512"/>
                <a:gd name="T65" fmla="*/ 276 h 276"/>
                <a:gd name="T66" fmla="*/ 111 w 512"/>
                <a:gd name="T67" fmla="*/ 276 h 276"/>
                <a:gd name="T68" fmla="*/ 124 w 512"/>
                <a:gd name="T69" fmla="*/ 276 h 276"/>
                <a:gd name="T70" fmla="*/ 352 w 512"/>
                <a:gd name="T71" fmla="*/ 276 h 276"/>
                <a:gd name="T72" fmla="*/ 358 w 512"/>
                <a:gd name="T73" fmla="*/ 276 h 276"/>
                <a:gd name="T74" fmla="*/ 363 w 512"/>
                <a:gd name="T75" fmla="*/ 276 h 276"/>
                <a:gd name="T76" fmla="*/ 379 w 512"/>
                <a:gd name="T77" fmla="*/ 276 h 276"/>
                <a:gd name="T78" fmla="*/ 417 w 512"/>
                <a:gd name="T79" fmla="*/ 276 h 276"/>
                <a:gd name="T80" fmla="*/ 455 w 512"/>
                <a:gd name="T81" fmla="*/ 271 h 276"/>
                <a:gd name="T82" fmla="*/ 483 w 512"/>
                <a:gd name="T83" fmla="*/ 253 h 276"/>
                <a:gd name="T84" fmla="*/ 505 w 512"/>
                <a:gd name="T85" fmla="*/ 230 h 276"/>
                <a:gd name="T86" fmla="*/ 512 w 512"/>
                <a:gd name="T87" fmla="*/ 199 h 276"/>
                <a:gd name="T88" fmla="*/ 510 w 512"/>
                <a:gd name="T89" fmla="*/ 185 h 276"/>
                <a:gd name="T90" fmla="*/ 498 w 512"/>
                <a:gd name="T91" fmla="*/ 160 h 276"/>
                <a:gd name="T92" fmla="*/ 476 w 512"/>
                <a:gd name="T93" fmla="*/ 138 h 276"/>
                <a:gd name="T94" fmla="*/ 446 w 512"/>
                <a:gd name="T95" fmla="*/ 125 h 276"/>
                <a:gd name="T96" fmla="*/ 429 w 512"/>
                <a:gd name="T97" fmla="*/ 122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512" h="276">
                  <a:moveTo>
                    <a:pt x="429" y="122"/>
                  </a:moveTo>
                  <a:lnTo>
                    <a:pt x="429" y="122"/>
                  </a:lnTo>
                  <a:lnTo>
                    <a:pt x="429" y="116"/>
                  </a:lnTo>
                  <a:lnTo>
                    <a:pt x="429" y="116"/>
                  </a:lnTo>
                  <a:lnTo>
                    <a:pt x="429" y="104"/>
                  </a:lnTo>
                  <a:lnTo>
                    <a:pt x="426" y="93"/>
                  </a:lnTo>
                  <a:lnTo>
                    <a:pt x="422" y="82"/>
                  </a:lnTo>
                  <a:lnTo>
                    <a:pt x="419" y="71"/>
                  </a:lnTo>
                  <a:lnTo>
                    <a:pt x="413" y="61"/>
                  </a:lnTo>
                  <a:lnTo>
                    <a:pt x="406" y="52"/>
                  </a:lnTo>
                  <a:lnTo>
                    <a:pt x="397" y="43"/>
                  </a:lnTo>
                  <a:lnTo>
                    <a:pt x="388" y="34"/>
                  </a:lnTo>
                  <a:lnTo>
                    <a:pt x="379" y="27"/>
                  </a:lnTo>
                  <a:lnTo>
                    <a:pt x="368" y="19"/>
                  </a:lnTo>
                  <a:lnTo>
                    <a:pt x="356" y="14"/>
                  </a:lnTo>
                  <a:lnTo>
                    <a:pt x="345" y="9"/>
                  </a:lnTo>
                  <a:lnTo>
                    <a:pt x="331" y="5"/>
                  </a:lnTo>
                  <a:lnTo>
                    <a:pt x="318" y="1"/>
                  </a:lnTo>
                  <a:lnTo>
                    <a:pt x="304" y="0"/>
                  </a:lnTo>
                  <a:lnTo>
                    <a:pt x="289" y="0"/>
                  </a:lnTo>
                  <a:lnTo>
                    <a:pt x="289" y="0"/>
                  </a:lnTo>
                  <a:lnTo>
                    <a:pt x="271" y="1"/>
                  </a:lnTo>
                  <a:lnTo>
                    <a:pt x="253" y="3"/>
                  </a:lnTo>
                  <a:lnTo>
                    <a:pt x="237" y="9"/>
                  </a:lnTo>
                  <a:lnTo>
                    <a:pt x="221" y="14"/>
                  </a:lnTo>
                  <a:lnTo>
                    <a:pt x="206" y="21"/>
                  </a:lnTo>
                  <a:lnTo>
                    <a:pt x="194" y="30"/>
                  </a:lnTo>
                  <a:lnTo>
                    <a:pt x="181" y="41"/>
                  </a:lnTo>
                  <a:lnTo>
                    <a:pt x="171" y="52"/>
                  </a:lnTo>
                  <a:lnTo>
                    <a:pt x="171" y="52"/>
                  </a:lnTo>
                  <a:lnTo>
                    <a:pt x="163" y="48"/>
                  </a:lnTo>
                  <a:lnTo>
                    <a:pt x="153" y="45"/>
                  </a:lnTo>
                  <a:lnTo>
                    <a:pt x="144" y="45"/>
                  </a:lnTo>
                  <a:lnTo>
                    <a:pt x="133" y="43"/>
                  </a:lnTo>
                  <a:lnTo>
                    <a:pt x="133" y="43"/>
                  </a:lnTo>
                  <a:lnTo>
                    <a:pt x="120" y="45"/>
                  </a:lnTo>
                  <a:lnTo>
                    <a:pt x="108" y="46"/>
                  </a:lnTo>
                  <a:lnTo>
                    <a:pt x="97" y="50"/>
                  </a:lnTo>
                  <a:lnTo>
                    <a:pt x="88" y="55"/>
                  </a:lnTo>
                  <a:lnTo>
                    <a:pt x="88" y="55"/>
                  </a:lnTo>
                  <a:lnTo>
                    <a:pt x="72" y="64"/>
                  </a:lnTo>
                  <a:lnTo>
                    <a:pt x="66" y="71"/>
                  </a:lnTo>
                  <a:lnTo>
                    <a:pt x="61" y="79"/>
                  </a:lnTo>
                  <a:lnTo>
                    <a:pt x="57" y="86"/>
                  </a:lnTo>
                  <a:lnTo>
                    <a:pt x="54" y="93"/>
                  </a:lnTo>
                  <a:lnTo>
                    <a:pt x="52" y="100"/>
                  </a:lnTo>
                  <a:lnTo>
                    <a:pt x="52" y="109"/>
                  </a:lnTo>
                  <a:lnTo>
                    <a:pt x="52" y="109"/>
                  </a:lnTo>
                  <a:lnTo>
                    <a:pt x="39" y="116"/>
                  </a:lnTo>
                  <a:lnTo>
                    <a:pt x="30" y="124"/>
                  </a:lnTo>
                  <a:lnTo>
                    <a:pt x="21" y="133"/>
                  </a:lnTo>
                  <a:lnTo>
                    <a:pt x="14" y="142"/>
                  </a:lnTo>
                  <a:lnTo>
                    <a:pt x="9" y="152"/>
                  </a:lnTo>
                  <a:lnTo>
                    <a:pt x="3" y="163"/>
                  </a:lnTo>
                  <a:lnTo>
                    <a:pt x="2" y="174"/>
                  </a:lnTo>
                  <a:lnTo>
                    <a:pt x="0" y="185"/>
                  </a:lnTo>
                  <a:lnTo>
                    <a:pt x="0" y="185"/>
                  </a:lnTo>
                  <a:lnTo>
                    <a:pt x="2" y="203"/>
                  </a:lnTo>
                  <a:lnTo>
                    <a:pt x="7" y="219"/>
                  </a:lnTo>
                  <a:lnTo>
                    <a:pt x="16" y="233"/>
                  </a:lnTo>
                  <a:lnTo>
                    <a:pt x="29" y="246"/>
                  </a:lnTo>
                  <a:lnTo>
                    <a:pt x="43" y="258"/>
                  </a:lnTo>
                  <a:lnTo>
                    <a:pt x="59" y="267"/>
                  </a:lnTo>
                  <a:lnTo>
                    <a:pt x="79" y="273"/>
                  </a:lnTo>
                  <a:lnTo>
                    <a:pt x="99" y="276"/>
                  </a:lnTo>
                  <a:lnTo>
                    <a:pt x="99" y="276"/>
                  </a:lnTo>
                  <a:lnTo>
                    <a:pt x="111" y="276"/>
                  </a:lnTo>
                  <a:lnTo>
                    <a:pt x="111" y="276"/>
                  </a:lnTo>
                  <a:lnTo>
                    <a:pt x="124" y="276"/>
                  </a:lnTo>
                  <a:lnTo>
                    <a:pt x="124" y="276"/>
                  </a:lnTo>
                  <a:lnTo>
                    <a:pt x="352" y="276"/>
                  </a:lnTo>
                  <a:lnTo>
                    <a:pt x="352" y="276"/>
                  </a:lnTo>
                  <a:lnTo>
                    <a:pt x="358" y="276"/>
                  </a:lnTo>
                  <a:lnTo>
                    <a:pt x="358" y="276"/>
                  </a:lnTo>
                  <a:lnTo>
                    <a:pt x="363" y="276"/>
                  </a:lnTo>
                  <a:lnTo>
                    <a:pt x="363" y="276"/>
                  </a:lnTo>
                  <a:lnTo>
                    <a:pt x="379" y="276"/>
                  </a:lnTo>
                  <a:lnTo>
                    <a:pt x="379" y="276"/>
                  </a:lnTo>
                  <a:lnTo>
                    <a:pt x="417" y="276"/>
                  </a:lnTo>
                  <a:lnTo>
                    <a:pt x="417" y="276"/>
                  </a:lnTo>
                  <a:lnTo>
                    <a:pt x="437" y="275"/>
                  </a:lnTo>
                  <a:lnTo>
                    <a:pt x="455" y="271"/>
                  </a:lnTo>
                  <a:lnTo>
                    <a:pt x="471" y="264"/>
                  </a:lnTo>
                  <a:lnTo>
                    <a:pt x="483" y="253"/>
                  </a:lnTo>
                  <a:lnTo>
                    <a:pt x="496" y="242"/>
                  </a:lnTo>
                  <a:lnTo>
                    <a:pt x="505" y="230"/>
                  </a:lnTo>
                  <a:lnTo>
                    <a:pt x="510" y="215"/>
                  </a:lnTo>
                  <a:lnTo>
                    <a:pt x="512" y="199"/>
                  </a:lnTo>
                  <a:lnTo>
                    <a:pt x="512" y="199"/>
                  </a:lnTo>
                  <a:lnTo>
                    <a:pt x="510" y="185"/>
                  </a:lnTo>
                  <a:lnTo>
                    <a:pt x="505" y="172"/>
                  </a:lnTo>
                  <a:lnTo>
                    <a:pt x="498" y="160"/>
                  </a:lnTo>
                  <a:lnTo>
                    <a:pt x="487" y="149"/>
                  </a:lnTo>
                  <a:lnTo>
                    <a:pt x="476" y="138"/>
                  </a:lnTo>
                  <a:lnTo>
                    <a:pt x="462" y="131"/>
                  </a:lnTo>
                  <a:lnTo>
                    <a:pt x="446" y="125"/>
                  </a:lnTo>
                  <a:lnTo>
                    <a:pt x="429" y="122"/>
                  </a:lnTo>
                  <a:lnTo>
                    <a:pt x="429" y="12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37"/>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Rectangle 738"/>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39"/>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40"/>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41"/>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42"/>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43"/>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44"/>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Rectangle 745"/>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8" name="Freeform 746"/>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47"/>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48"/>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49"/>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50"/>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51"/>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Rectangle 752"/>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53"/>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Freeform 754"/>
            <p:cNvSpPr>
              <a:spLocks/>
            </p:cNvSpPr>
            <p:nvPr/>
          </p:nvSpPr>
          <p:spPr bwMode="auto">
            <a:xfrm>
              <a:off x="6213475" y="2390776"/>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55"/>
            <p:cNvSpPr>
              <a:spLocks noChangeArrowheads="1"/>
            </p:cNvSpPr>
            <p:nvPr/>
          </p:nvSpPr>
          <p:spPr bwMode="auto">
            <a:xfrm>
              <a:off x="6129337" y="2413001"/>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56"/>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57"/>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58"/>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Rectangle 759"/>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60"/>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61"/>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Freeform 762"/>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63"/>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64"/>
            <p:cNvSpPr>
              <a:spLocks noChangeArrowheads="1"/>
            </p:cNvSpPr>
            <p:nvPr/>
          </p:nvSpPr>
          <p:spPr bwMode="auto">
            <a:xfrm>
              <a:off x="61325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65"/>
            <p:cNvSpPr>
              <a:spLocks noChangeArrowheads="1"/>
            </p:cNvSpPr>
            <p:nvPr/>
          </p:nvSpPr>
          <p:spPr bwMode="auto">
            <a:xfrm>
              <a:off x="6138862"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Rectangle 766"/>
            <p:cNvSpPr>
              <a:spLocks noChangeArrowheads="1"/>
            </p:cNvSpPr>
            <p:nvPr/>
          </p:nvSpPr>
          <p:spPr bwMode="auto">
            <a:xfrm>
              <a:off x="6145212"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67"/>
            <p:cNvSpPr>
              <a:spLocks noChangeArrowheads="1"/>
            </p:cNvSpPr>
            <p:nvPr/>
          </p:nvSpPr>
          <p:spPr bwMode="auto">
            <a:xfrm>
              <a:off x="614997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68"/>
            <p:cNvSpPr>
              <a:spLocks noChangeArrowheads="1"/>
            </p:cNvSpPr>
            <p:nvPr/>
          </p:nvSpPr>
          <p:spPr bwMode="auto">
            <a:xfrm>
              <a:off x="6156325" y="245110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69"/>
            <p:cNvSpPr>
              <a:spLocks noChangeArrowheads="1"/>
            </p:cNvSpPr>
            <p:nvPr/>
          </p:nvSpPr>
          <p:spPr bwMode="auto">
            <a:xfrm>
              <a:off x="6161087" y="245110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Freeform 770"/>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71"/>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72"/>
            <p:cNvSpPr>
              <a:spLocks noChangeArrowheads="1"/>
            </p:cNvSpPr>
            <p:nvPr/>
          </p:nvSpPr>
          <p:spPr bwMode="auto">
            <a:xfrm>
              <a:off x="61325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Rectangle 773"/>
            <p:cNvSpPr>
              <a:spLocks noChangeArrowheads="1"/>
            </p:cNvSpPr>
            <p:nvPr/>
          </p:nvSpPr>
          <p:spPr bwMode="auto">
            <a:xfrm>
              <a:off x="6138862"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74"/>
            <p:cNvSpPr>
              <a:spLocks noChangeArrowheads="1"/>
            </p:cNvSpPr>
            <p:nvPr/>
          </p:nvSpPr>
          <p:spPr bwMode="auto">
            <a:xfrm>
              <a:off x="6145212"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75"/>
            <p:cNvSpPr>
              <a:spLocks noChangeArrowheads="1"/>
            </p:cNvSpPr>
            <p:nvPr/>
          </p:nvSpPr>
          <p:spPr bwMode="auto">
            <a:xfrm>
              <a:off x="614997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76"/>
            <p:cNvSpPr>
              <a:spLocks noChangeArrowheads="1"/>
            </p:cNvSpPr>
            <p:nvPr/>
          </p:nvSpPr>
          <p:spPr bwMode="auto">
            <a:xfrm>
              <a:off x="6156325" y="2482851"/>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77"/>
            <p:cNvSpPr>
              <a:spLocks noChangeArrowheads="1"/>
            </p:cNvSpPr>
            <p:nvPr/>
          </p:nvSpPr>
          <p:spPr bwMode="auto">
            <a:xfrm>
              <a:off x="6161087" y="2482851"/>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Freeform 778"/>
            <p:cNvSpPr>
              <a:spLocks/>
            </p:cNvSpPr>
            <p:nvPr/>
          </p:nvSpPr>
          <p:spPr bwMode="auto">
            <a:xfrm>
              <a:off x="6213475" y="2489201"/>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79"/>
            <p:cNvSpPr>
              <a:spLocks noChangeArrowheads="1"/>
            </p:cNvSpPr>
            <p:nvPr/>
          </p:nvSpPr>
          <p:spPr bwMode="auto">
            <a:xfrm>
              <a:off x="6129337" y="2511426"/>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Rectangle 780"/>
            <p:cNvSpPr>
              <a:spLocks noChangeArrowheads="1"/>
            </p:cNvSpPr>
            <p:nvPr/>
          </p:nvSpPr>
          <p:spPr bwMode="auto">
            <a:xfrm>
              <a:off x="61325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81"/>
            <p:cNvSpPr>
              <a:spLocks noChangeArrowheads="1"/>
            </p:cNvSpPr>
            <p:nvPr/>
          </p:nvSpPr>
          <p:spPr bwMode="auto">
            <a:xfrm>
              <a:off x="6138862"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82"/>
            <p:cNvSpPr>
              <a:spLocks noChangeArrowheads="1"/>
            </p:cNvSpPr>
            <p:nvPr/>
          </p:nvSpPr>
          <p:spPr bwMode="auto">
            <a:xfrm>
              <a:off x="6145212"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83"/>
            <p:cNvSpPr>
              <a:spLocks noChangeArrowheads="1"/>
            </p:cNvSpPr>
            <p:nvPr/>
          </p:nvSpPr>
          <p:spPr bwMode="auto">
            <a:xfrm>
              <a:off x="614997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84"/>
            <p:cNvSpPr>
              <a:spLocks noChangeArrowheads="1"/>
            </p:cNvSpPr>
            <p:nvPr/>
          </p:nvSpPr>
          <p:spPr bwMode="auto">
            <a:xfrm>
              <a:off x="6156325" y="2514601"/>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85"/>
            <p:cNvSpPr>
              <a:spLocks noChangeArrowheads="1"/>
            </p:cNvSpPr>
            <p:nvPr/>
          </p:nvSpPr>
          <p:spPr bwMode="auto">
            <a:xfrm>
              <a:off x="6161087" y="2514601"/>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Freeform 786"/>
            <p:cNvSpPr>
              <a:spLocks/>
            </p:cNvSpPr>
            <p:nvPr/>
          </p:nvSpPr>
          <p:spPr bwMode="auto">
            <a:xfrm>
              <a:off x="6213475" y="2520951"/>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Rectangle 787"/>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88"/>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89"/>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90"/>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91"/>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92"/>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93"/>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Freeform 794"/>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95"/>
            <p:cNvSpPr>
              <a:spLocks noChangeArrowheads="1"/>
            </p:cNvSpPr>
            <p:nvPr/>
          </p:nvSpPr>
          <p:spPr bwMode="auto">
            <a:xfrm>
              <a:off x="6108700" y="2325688"/>
              <a:ext cx="138113" cy="2905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96"/>
            <p:cNvSpPr>
              <a:spLocks noChangeArrowheads="1"/>
            </p:cNvSpPr>
            <p:nvPr/>
          </p:nvSpPr>
          <p:spPr bwMode="auto">
            <a:xfrm>
              <a:off x="6122987" y="2339976"/>
              <a:ext cx="112713" cy="2524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97"/>
            <p:cNvSpPr>
              <a:spLocks noChangeArrowheads="1"/>
            </p:cNvSpPr>
            <p:nvPr/>
          </p:nvSpPr>
          <p:spPr bwMode="auto">
            <a:xfrm>
              <a:off x="6129337" y="2347913"/>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98"/>
            <p:cNvSpPr>
              <a:spLocks noChangeArrowheads="1"/>
            </p:cNvSpPr>
            <p:nvPr/>
          </p:nvSpPr>
          <p:spPr bwMode="auto">
            <a:xfrm>
              <a:off x="61325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99"/>
            <p:cNvSpPr>
              <a:spLocks noChangeArrowheads="1"/>
            </p:cNvSpPr>
            <p:nvPr/>
          </p:nvSpPr>
          <p:spPr bwMode="auto">
            <a:xfrm>
              <a:off x="6138862"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800"/>
            <p:cNvSpPr>
              <a:spLocks noChangeArrowheads="1"/>
            </p:cNvSpPr>
            <p:nvPr/>
          </p:nvSpPr>
          <p:spPr bwMode="auto">
            <a:xfrm>
              <a:off x="6145212"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Rectangle 801"/>
            <p:cNvSpPr>
              <a:spLocks noChangeArrowheads="1"/>
            </p:cNvSpPr>
            <p:nvPr/>
          </p:nvSpPr>
          <p:spPr bwMode="auto">
            <a:xfrm>
              <a:off x="614997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802"/>
            <p:cNvSpPr>
              <a:spLocks noChangeArrowheads="1"/>
            </p:cNvSpPr>
            <p:nvPr/>
          </p:nvSpPr>
          <p:spPr bwMode="auto">
            <a:xfrm>
              <a:off x="6156325" y="2352676"/>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803"/>
            <p:cNvSpPr>
              <a:spLocks noChangeArrowheads="1"/>
            </p:cNvSpPr>
            <p:nvPr/>
          </p:nvSpPr>
          <p:spPr bwMode="auto">
            <a:xfrm>
              <a:off x="6161087" y="2352676"/>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Freeform 804"/>
            <p:cNvSpPr>
              <a:spLocks/>
            </p:cNvSpPr>
            <p:nvPr/>
          </p:nvSpPr>
          <p:spPr bwMode="auto">
            <a:xfrm>
              <a:off x="6213475" y="2357438"/>
              <a:ext cx="6350" cy="7938"/>
            </a:xfrm>
            <a:custGeom>
              <a:avLst/>
              <a:gdLst>
                <a:gd name="T0" fmla="*/ 0 w 9"/>
                <a:gd name="T1" fmla="*/ 5 h 9"/>
                <a:gd name="T2" fmla="*/ 0 w 9"/>
                <a:gd name="T3" fmla="*/ 5 h 9"/>
                <a:gd name="T4" fmla="*/ 1 w 9"/>
                <a:gd name="T5" fmla="*/ 1 h 9"/>
                <a:gd name="T6" fmla="*/ 3 w 9"/>
                <a:gd name="T7" fmla="*/ 0 h 9"/>
                <a:gd name="T8" fmla="*/ 3 w 9"/>
                <a:gd name="T9" fmla="*/ 0 h 9"/>
                <a:gd name="T10" fmla="*/ 7 w 9"/>
                <a:gd name="T11" fmla="*/ 1 h 9"/>
                <a:gd name="T12" fmla="*/ 9 w 9"/>
                <a:gd name="T13" fmla="*/ 5 h 9"/>
                <a:gd name="T14" fmla="*/ 9 w 9"/>
                <a:gd name="T15" fmla="*/ 5 h 9"/>
                <a:gd name="T16" fmla="*/ 7 w 9"/>
                <a:gd name="T17" fmla="*/ 7 h 9"/>
                <a:gd name="T18" fmla="*/ 3 w 9"/>
                <a:gd name="T19" fmla="*/ 9 h 9"/>
                <a:gd name="T20" fmla="*/ 3 w 9"/>
                <a:gd name="T21" fmla="*/ 9 h 9"/>
                <a:gd name="T22" fmla="*/ 1 w 9"/>
                <a:gd name="T23" fmla="*/ 7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1"/>
                  </a:lnTo>
                  <a:lnTo>
                    <a:pt x="3" y="0"/>
                  </a:lnTo>
                  <a:lnTo>
                    <a:pt x="3" y="0"/>
                  </a:lnTo>
                  <a:lnTo>
                    <a:pt x="7" y="1"/>
                  </a:lnTo>
                  <a:lnTo>
                    <a:pt x="9" y="5"/>
                  </a:lnTo>
                  <a:lnTo>
                    <a:pt x="9" y="5"/>
                  </a:lnTo>
                  <a:lnTo>
                    <a:pt x="7" y="7"/>
                  </a:lnTo>
                  <a:lnTo>
                    <a:pt x="3" y="9"/>
                  </a:lnTo>
                  <a:lnTo>
                    <a:pt x="3" y="9"/>
                  </a:lnTo>
                  <a:lnTo>
                    <a:pt x="1" y="7"/>
                  </a:lnTo>
                  <a:lnTo>
                    <a:pt x="0" y="5"/>
                  </a:lnTo>
                  <a:lnTo>
                    <a:pt x="0" y="5"/>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805"/>
            <p:cNvSpPr>
              <a:spLocks noChangeArrowheads="1"/>
            </p:cNvSpPr>
            <p:nvPr/>
          </p:nvSpPr>
          <p:spPr bwMode="auto">
            <a:xfrm>
              <a:off x="6129337" y="2381251"/>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806"/>
            <p:cNvSpPr>
              <a:spLocks noChangeArrowheads="1"/>
            </p:cNvSpPr>
            <p:nvPr/>
          </p:nvSpPr>
          <p:spPr bwMode="auto">
            <a:xfrm>
              <a:off x="61325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807"/>
            <p:cNvSpPr>
              <a:spLocks noChangeArrowheads="1"/>
            </p:cNvSpPr>
            <p:nvPr/>
          </p:nvSpPr>
          <p:spPr bwMode="auto">
            <a:xfrm>
              <a:off x="6138862"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09"/>
            <p:cNvSpPr>
              <a:spLocks noChangeArrowheads="1"/>
            </p:cNvSpPr>
            <p:nvPr/>
          </p:nvSpPr>
          <p:spPr bwMode="auto">
            <a:xfrm>
              <a:off x="6145212"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10"/>
            <p:cNvSpPr>
              <a:spLocks noChangeArrowheads="1"/>
            </p:cNvSpPr>
            <p:nvPr/>
          </p:nvSpPr>
          <p:spPr bwMode="auto">
            <a:xfrm>
              <a:off x="614997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11"/>
            <p:cNvSpPr>
              <a:spLocks noChangeArrowheads="1"/>
            </p:cNvSpPr>
            <p:nvPr/>
          </p:nvSpPr>
          <p:spPr bwMode="auto">
            <a:xfrm>
              <a:off x="6156325" y="23828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12"/>
            <p:cNvSpPr>
              <a:spLocks noChangeArrowheads="1"/>
            </p:cNvSpPr>
            <p:nvPr/>
          </p:nvSpPr>
          <p:spPr bwMode="auto">
            <a:xfrm>
              <a:off x="6161087" y="23828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Freeform 813"/>
            <p:cNvSpPr>
              <a:spLocks/>
            </p:cNvSpPr>
            <p:nvPr/>
          </p:nvSpPr>
          <p:spPr bwMode="auto">
            <a:xfrm>
              <a:off x="6213475" y="2390775"/>
              <a:ext cx="6350" cy="6350"/>
            </a:xfrm>
            <a:custGeom>
              <a:avLst/>
              <a:gdLst>
                <a:gd name="T0" fmla="*/ 0 w 9"/>
                <a:gd name="T1" fmla="*/ 3 h 7"/>
                <a:gd name="T2" fmla="*/ 0 w 9"/>
                <a:gd name="T3" fmla="*/ 3 h 7"/>
                <a:gd name="T4" fmla="*/ 1 w 9"/>
                <a:gd name="T5" fmla="*/ 2 h 7"/>
                <a:gd name="T6" fmla="*/ 3 w 9"/>
                <a:gd name="T7" fmla="*/ 0 h 7"/>
                <a:gd name="T8" fmla="*/ 3 w 9"/>
                <a:gd name="T9" fmla="*/ 0 h 7"/>
                <a:gd name="T10" fmla="*/ 7 w 9"/>
                <a:gd name="T11" fmla="*/ 2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2"/>
                  </a:lnTo>
                  <a:lnTo>
                    <a:pt x="3" y="0"/>
                  </a:lnTo>
                  <a:lnTo>
                    <a:pt x="3" y="0"/>
                  </a:lnTo>
                  <a:lnTo>
                    <a:pt x="7" y="2"/>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14"/>
            <p:cNvSpPr>
              <a:spLocks noChangeArrowheads="1"/>
            </p:cNvSpPr>
            <p:nvPr/>
          </p:nvSpPr>
          <p:spPr bwMode="auto">
            <a:xfrm>
              <a:off x="6129337" y="2413000"/>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Rectangle 815"/>
            <p:cNvSpPr>
              <a:spLocks noChangeArrowheads="1"/>
            </p:cNvSpPr>
            <p:nvPr/>
          </p:nvSpPr>
          <p:spPr bwMode="auto">
            <a:xfrm>
              <a:off x="61325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16"/>
            <p:cNvSpPr>
              <a:spLocks noChangeArrowheads="1"/>
            </p:cNvSpPr>
            <p:nvPr/>
          </p:nvSpPr>
          <p:spPr bwMode="auto">
            <a:xfrm>
              <a:off x="6138862"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17"/>
            <p:cNvSpPr>
              <a:spLocks noChangeArrowheads="1"/>
            </p:cNvSpPr>
            <p:nvPr/>
          </p:nvSpPr>
          <p:spPr bwMode="auto">
            <a:xfrm>
              <a:off x="6145212"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18"/>
            <p:cNvSpPr>
              <a:spLocks noChangeArrowheads="1"/>
            </p:cNvSpPr>
            <p:nvPr/>
          </p:nvSpPr>
          <p:spPr bwMode="auto">
            <a:xfrm>
              <a:off x="614997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19"/>
            <p:cNvSpPr>
              <a:spLocks noChangeArrowheads="1"/>
            </p:cNvSpPr>
            <p:nvPr/>
          </p:nvSpPr>
          <p:spPr bwMode="auto">
            <a:xfrm>
              <a:off x="6156325" y="2417763"/>
              <a:ext cx="3175"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20"/>
            <p:cNvSpPr>
              <a:spLocks noChangeArrowheads="1"/>
            </p:cNvSpPr>
            <p:nvPr/>
          </p:nvSpPr>
          <p:spPr bwMode="auto">
            <a:xfrm>
              <a:off x="6161087" y="2417763"/>
              <a:ext cx="1588" cy="1746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Freeform 821"/>
            <p:cNvSpPr>
              <a:spLocks/>
            </p:cNvSpPr>
            <p:nvPr/>
          </p:nvSpPr>
          <p:spPr bwMode="auto">
            <a:xfrm>
              <a:off x="6213475" y="2424113"/>
              <a:ext cx="6350" cy="4763"/>
            </a:xfrm>
            <a:custGeom>
              <a:avLst/>
              <a:gdLst>
                <a:gd name="T0" fmla="*/ 0 w 9"/>
                <a:gd name="T1" fmla="*/ 4 h 7"/>
                <a:gd name="T2" fmla="*/ 0 w 9"/>
                <a:gd name="T3" fmla="*/ 4 h 7"/>
                <a:gd name="T4" fmla="*/ 1 w 9"/>
                <a:gd name="T5" fmla="*/ 0 h 7"/>
                <a:gd name="T6" fmla="*/ 3 w 9"/>
                <a:gd name="T7" fmla="*/ 0 h 7"/>
                <a:gd name="T8" fmla="*/ 3 w 9"/>
                <a:gd name="T9" fmla="*/ 0 h 7"/>
                <a:gd name="T10" fmla="*/ 7 w 9"/>
                <a:gd name="T11" fmla="*/ 0 h 7"/>
                <a:gd name="T12" fmla="*/ 9 w 9"/>
                <a:gd name="T13" fmla="*/ 4 h 7"/>
                <a:gd name="T14" fmla="*/ 9 w 9"/>
                <a:gd name="T15" fmla="*/ 4 h 7"/>
                <a:gd name="T16" fmla="*/ 7 w 9"/>
                <a:gd name="T17" fmla="*/ 7 h 7"/>
                <a:gd name="T18" fmla="*/ 3 w 9"/>
                <a:gd name="T19" fmla="*/ 7 h 7"/>
                <a:gd name="T20" fmla="*/ 3 w 9"/>
                <a:gd name="T21" fmla="*/ 7 h 7"/>
                <a:gd name="T22" fmla="*/ 1 w 9"/>
                <a:gd name="T23" fmla="*/ 7 h 7"/>
                <a:gd name="T24" fmla="*/ 0 w 9"/>
                <a:gd name="T25" fmla="*/ 4 h 7"/>
                <a:gd name="T26" fmla="*/ 0 w 9"/>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4"/>
                  </a:moveTo>
                  <a:lnTo>
                    <a:pt x="0" y="4"/>
                  </a:lnTo>
                  <a:lnTo>
                    <a:pt x="1" y="0"/>
                  </a:lnTo>
                  <a:lnTo>
                    <a:pt x="3" y="0"/>
                  </a:lnTo>
                  <a:lnTo>
                    <a:pt x="3" y="0"/>
                  </a:lnTo>
                  <a:lnTo>
                    <a:pt x="7" y="0"/>
                  </a:lnTo>
                  <a:lnTo>
                    <a:pt x="9" y="4"/>
                  </a:lnTo>
                  <a:lnTo>
                    <a:pt x="9" y="4"/>
                  </a:lnTo>
                  <a:lnTo>
                    <a:pt x="7" y="7"/>
                  </a:lnTo>
                  <a:lnTo>
                    <a:pt x="3" y="7"/>
                  </a:lnTo>
                  <a:lnTo>
                    <a:pt x="3" y="7"/>
                  </a:lnTo>
                  <a:lnTo>
                    <a:pt x="1" y="7"/>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Rectangle 822"/>
            <p:cNvSpPr>
              <a:spLocks noChangeArrowheads="1"/>
            </p:cNvSpPr>
            <p:nvPr/>
          </p:nvSpPr>
          <p:spPr bwMode="auto">
            <a:xfrm>
              <a:off x="6129337" y="2446338"/>
              <a:ext cx="100013" cy="254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23"/>
            <p:cNvSpPr>
              <a:spLocks noChangeArrowheads="1"/>
            </p:cNvSpPr>
            <p:nvPr/>
          </p:nvSpPr>
          <p:spPr bwMode="auto">
            <a:xfrm>
              <a:off x="61325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24"/>
            <p:cNvSpPr>
              <a:spLocks noChangeArrowheads="1"/>
            </p:cNvSpPr>
            <p:nvPr/>
          </p:nvSpPr>
          <p:spPr bwMode="auto">
            <a:xfrm>
              <a:off x="6138862"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25"/>
            <p:cNvSpPr>
              <a:spLocks noChangeArrowheads="1"/>
            </p:cNvSpPr>
            <p:nvPr/>
          </p:nvSpPr>
          <p:spPr bwMode="auto">
            <a:xfrm>
              <a:off x="6145212"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26"/>
            <p:cNvSpPr>
              <a:spLocks noChangeArrowheads="1"/>
            </p:cNvSpPr>
            <p:nvPr/>
          </p:nvSpPr>
          <p:spPr bwMode="auto">
            <a:xfrm>
              <a:off x="614997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27"/>
            <p:cNvSpPr>
              <a:spLocks noChangeArrowheads="1"/>
            </p:cNvSpPr>
            <p:nvPr/>
          </p:nvSpPr>
          <p:spPr bwMode="auto">
            <a:xfrm>
              <a:off x="6156325" y="245110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28"/>
            <p:cNvSpPr>
              <a:spLocks noChangeArrowheads="1"/>
            </p:cNvSpPr>
            <p:nvPr/>
          </p:nvSpPr>
          <p:spPr bwMode="auto">
            <a:xfrm>
              <a:off x="6161087" y="245110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Freeform 829"/>
            <p:cNvSpPr>
              <a:spLocks/>
            </p:cNvSpPr>
            <p:nvPr/>
          </p:nvSpPr>
          <p:spPr bwMode="auto">
            <a:xfrm>
              <a:off x="6213475" y="2455863"/>
              <a:ext cx="6350" cy="6350"/>
            </a:xfrm>
            <a:custGeom>
              <a:avLst/>
              <a:gdLst>
                <a:gd name="T0" fmla="*/ 0 w 9"/>
                <a:gd name="T1" fmla="*/ 3 h 7"/>
                <a:gd name="T2" fmla="*/ 0 w 9"/>
                <a:gd name="T3" fmla="*/ 3 h 7"/>
                <a:gd name="T4" fmla="*/ 1 w 9"/>
                <a:gd name="T5" fmla="*/ 1 h 7"/>
                <a:gd name="T6" fmla="*/ 3 w 9"/>
                <a:gd name="T7" fmla="*/ 0 h 7"/>
                <a:gd name="T8" fmla="*/ 3 w 9"/>
                <a:gd name="T9" fmla="*/ 0 h 7"/>
                <a:gd name="T10" fmla="*/ 7 w 9"/>
                <a:gd name="T11" fmla="*/ 1 h 7"/>
                <a:gd name="T12" fmla="*/ 9 w 9"/>
                <a:gd name="T13" fmla="*/ 3 h 7"/>
                <a:gd name="T14" fmla="*/ 9 w 9"/>
                <a:gd name="T15" fmla="*/ 3 h 7"/>
                <a:gd name="T16" fmla="*/ 7 w 9"/>
                <a:gd name="T17" fmla="*/ 7 h 7"/>
                <a:gd name="T18" fmla="*/ 3 w 9"/>
                <a:gd name="T19" fmla="*/ 7 h 7"/>
                <a:gd name="T20" fmla="*/ 3 w 9"/>
                <a:gd name="T21" fmla="*/ 7 h 7"/>
                <a:gd name="T22" fmla="*/ 1 w 9"/>
                <a:gd name="T23" fmla="*/ 7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1"/>
                  </a:lnTo>
                  <a:lnTo>
                    <a:pt x="3" y="0"/>
                  </a:lnTo>
                  <a:lnTo>
                    <a:pt x="3" y="0"/>
                  </a:lnTo>
                  <a:lnTo>
                    <a:pt x="7" y="1"/>
                  </a:lnTo>
                  <a:lnTo>
                    <a:pt x="9" y="3"/>
                  </a:lnTo>
                  <a:lnTo>
                    <a:pt x="9" y="3"/>
                  </a:lnTo>
                  <a:lnTo>
                    <a:pt x="7" y="7"/>
                  </a:lnTo>
                  <a:lnTo>
                    <a:pt x="3" y="7"/>
                  </a:lnTo>
                  <a:lnTo>
                    <a:pt x="3" y="7"/>
                  </a:lnTo>
                  <a:lnTo>
                    <a:pt x="1" y="7"/>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30"/>
            <p:cNvSpPr>
              <a:spLocks noChangeArrowheads="1"/>
            </p:cNvSpPr>
            <p:nvPr/>
          </p:nvSpPr>
          <p:spPr bwMode="auto">
            <a:xfrm>
              <a:off x="6129337" y="24812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31"/>
            <p:cNvSpPr>
              <a:spLocks noChangeArrowheads="1"/>
            </p:cNvSpPr>
            <p:nvPr/>
          </p:nvSpPr>
          <p:spPr bwMode="auto">
            <a:xfrm>
              <a:off x="61325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32"/>
            <p:cNvSpPr>
              <a:spLocks noChangeArrowheads="1"/>
            </p:cNvSpPr>
            <p:nvPr/>
          </p:nvSpPr>
          <p:spPr bwMode="auto">
            <a:xfrm>
              <a:off x="6138862"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33"/>
            <p:cNvSpPr>
              <a:spLocks noChangeArrowheads="1"/>
            </p:cNvSpPr>
            <p:nvPr/>
          </p:nvSpPr>
          <p:spPr bwMode="auto">
            <a:xfrm>
              <a:off x="6145212"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34"/>
            <p:cNvSpPr>
              <a:spLocks noChangeArrowheads="1"/>
            </p:cNvSpPr>
            <p:nvPr/>
          </p:nvSpPr>
          <p:spPr bwMode="auto">
            <a:xfrm>
              <a:off x="614997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35"/>
            <p:cNvSpPr>
              <a:spLocks noChangeArrowheads="1"/>
            </p:cNvSpPr>
            <p:nvPr/>
          </p:nvSpPr>
          <p:spPr bwMode="auto">
            <a:xfrm>
              <a:off x="6156325" y="2482850"/>
              <a:ext cx="3175"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Rectangle 836"/>
            <p:cNvSpPr>
              <a:spLocks noChangeArrowheads="1"/>
            </p:cNvSpPr>
            <p:nvPr/>
          </p:nvSpPr>
          <p:spPr bwMode="auto">
            <a:xfrm>
              <a:off x="6161087" y="2482850"/>
              <a:ext cx="1588" cy="158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2" name="Freeform 837"/>
            <p:cNvSpPr>
              <a:spLocks/>
            </p:cNvSpPr>
            <p:nvPr/>
          </p:nvSpPr>
          <p:spPr bwMode="auto">
            <a:xfrm>
              <a:off x="6213475" y="2489200"/>
              <a:ext cx="6350" cy="4763"/>
            </a:xfrm>
            <a:custGeom>
              <a:avLst/>
              <a:gdLst>
                <a:gd name="T0" fmla="*/ 0 w 9"/>
                <a:gd name="T1" fmla="*/ 4 h 5"/>
                <a:gd name="T2" fmla="*/ 0 w 9"/>
                <a:gd name="T3" fmla="*/ 4 h 5"/>
                <a:gd name="T4" fmla="*/ 1 w 9"/>
                <a:gd name="T5" fmla="*/ 2 h 5"/>
                <a:gd name="T6" fmla="*/ 3 w 9"/>
                <a:gd name="T7" fmla="*/ 0 h 5"/>
                <a:gd name="T8" fmla="*/ 3 w 9"/>
                <a:gd name="T9" fmla="*/ 0 h 5"/>
                <a:gd name="T10" fmla="*/ 7 w 9"/>
                <a:gd name="T11" fmla="*/ 2 h 5"/>
                <a:gd name="T12" fmla="*/ 9 w 9"/>
                <a:gd name="T13" fmla="*/ 4 h 5"/>
                <a:gd name="T14" fmla="*/ 9 w 9"/>
                <a:gd name="T15" fmla="*/ 4 h 5"/>
                <a:gd name="T16" fmla="*/ 7 w 9"/>
                <a:gd name="T17" fmla="*/ 5 h 5"/>
                <a:gd name="T18" fmla="*/ 3 w 9"/>
                <a:gd name="T19" fmla="*/ 5 h 5"/>
                <a:gd name="T20" fmla="*/ 3 w 9"/>
                <a:gd name="T21" fmla="*/ 5 h 5"/>
                <a:gd name="T22" fmla="*/ 1 w 9"/>
                <a:gd name="T23" fmla="*/ 5 h 5"/>
                <a:gd name="T24" fmla="*/ 0 w 9"/>
                <a:gd name="T25" fmla="*/ 4 h 5"/>
                <a:gd name="T26" fmla="*/ 0 w 9"/>
                <a:gd name="T27"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5">
                  <a:moveTo>
                    <a:pt x="0" y="4"/>
                  </a:moveTo>
                  <a:lnTo>
                    <a:pt x="0" y="4"/>
                  </a:lnTo>
                  <a:lnTo>
                    <a:pt x="1" y="2"/>
                  </a:lnTo>
                  <a:lnTo>
                    <a:pt x="3" y="0"/>
                  </a:lnTo>
                  <a:lnTo>
                    <a:pt x="3" y="0"/>
                  </a:lnTo>
                  <a:lnTo>
                    <a:pt x="7" y="2"/>
                  </a:lnTo>
                  <a:lnTo>
                    <a:pt x="9" y="4"/>
                  </a:lnTo>
                  <a:lnTo>
                    <a:pt x="9" y="4"/>
                  </a:lnTo>
                  <a:lnTo>
                    <a:pt x="7" y="5"/>
                  </a:lnTo>
                  <a:lnTo>
                    <a:pt x="3" y="5"/>
                  </a:lnTo>
                  <a:lnTo>
                    <a:pt x="3" y="5"/>
                  </a:lnTo>
                  <a:lnTo>
                    <a:pt x="1" y="5"/>
                  </a:lnTo>
                  <a:lnTo>
                    <a:pt x="0" y="4"/>
                  </a:lnTo>
                  <a:lnTo>
                    <a:pt x="0" y="4"/>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38"/>
            <p:cNvSpPr>
              <a:spLocks noChangeArrowheads="1"/>
            </p:cNvSpPr>
            <p:nvPr/>
          </p:nvSpPr>
          <p:spPr bwMode="auto">
            <a:xfrm>
              <a:off x="6129337" y="2511425"/>
              <a:ext cx="100013" cy="269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39"/>
            <p:cNvSpPr>
              <a:spLocks noChangeArrowheads="1"/>
            </p:cNvSpPr>
            <p:nvPr/>
          </p:nvSpPr>
          <p:spPr bwMode="auto">
            <a:xfrm>
              <a:off x="61325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40"/>
            <p:cNvSpPr>
              <a:spLocks noChangeArrowheads="1"/>
            </p:cNvSpPr>
            <p:nvPr/>
          </p:nvSpPr>
          <p:spPr bwMode="auto">
            <a:xfrm>
              <a:off x="6138862"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41"/>
            <p:cNvSpPr>
              <a:spLocks noChangeArrowheads="1"/>
            </p:cNvSpPr>
            <p:nvPr/>
          </p:nvSpPr>
          <p:spPr bwMode="auto">
            <a:xfrm>
              <a:off x="6145212"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42"/>
            <p:cNvSpPr>
              <a:spLocks noChangeArrowheads="1"/>
            </p:cNvSpPr>
            <p:nvPr/>
          </p:nvSpPr>
          <p:spPr bwMode="auto">
            <a:xfrm>
              <a:off x="614997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Rectangle 843"/>
            <p:cNvSpPr>
              <a:spLocks noChangeArrowheads="1"/>
            </p:cNvSpPr>
            <p:nvPr/>
          </p:nvSpPr>
          <p:spPr bwMode="auto">
            <a:xfrm>
              <a:off x="6156325" y="2514600"/>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44"/>
            <p:cNvSpPr>
              <a:spLocks noChangeArrowheads="1"/>
            </p:cNvSpPr>
            <p:nvPr/>
          </p:nvSpPr>
          <p:spPr bwMode="auto">
            <a:xfrm>
              <a:off x="6161087" y="2514600"/>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Freeform 845"/>
            <p:cNvSpPr>
              <a:spLocks/>
            </p:cNvSpPr>
            <p:nvPr/>
          </p:nvSpPr>
          <p:spPr bwMode="auto">
            <a:xfrm>
              <a:off x="6213475" y="2520950"/>
              <a:ext cx="6350" cy="6350"/>
            </a:xfrm>
            <a:custGeom>
              <a:avLst/>
              <a:gdLst>
                <a:gd name="T0" fmla="*/ 0 w 9"/>
                <a:gd name="T1" fmla="*/ 6 h 9"/>
                <a:gd name="T2" fmla="*/ 0 w 9"/>
                <a:gd name="T3" fmla="*/ 6 h 9"/>
                <a:gd name="T4" fmla="*/ 1 w 9"/>
                <a:gd name="T5" fmla="*/ 2 h 9"/>
                <a:gd name="T6" fmla="*/ 3 w 9"/>
                <a:gd name="T7" fmla="*/ 0 h 9"/>
                <a:gd name="T8" fmla="*/ 3 w 9"/>
                <a:gd name="T9" fmla="*/ 0 h 9"/>
                <a:gd name="T10" fmla="*/ 7 w 9"/>
                <a:gd name="T11" fmla="*/ 2 h 9"/>
                <a:gd name="T12" fmla="*/ 9 w 9"/>
                <a:gd name="T13" fmla="*/ 6 h 9"/>
                <a:gd name="T14" fmla="*/ 9 w 9"/>
                <a:gd name="T15" fmla="*/ 6 h 9"/>
                <a:gd name="T16" fmla="*/ 7 w 9"/>
                <a:gd name="T17" fmla="*/ 8 h 9"/>
                <a:gd name="T18" fmla="*/ 3 w 9"/>
                <a:gd name="T19" fmla="*/ 9 h 9"/>
                <a:gd name="T20" fmla="*/ 3 w 9"/>
                <a:gd name="T21" fmla="*/ 9 h 9"/>
                <a:gd name="T22" fmla="*/ 1 w 9"/>
                <a:gd name="T23" fmla="*/ 8 h 9"/>
                <a:gd name="T24" fmla="*/ 0 w 9"/>
                <a:gd name="T25" fmla="*/ 6 h 9"/>
                <a:gd name="T26" fmla="*/ 0 w 9"/>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6"/>
                  </a:moveTo>
                  <a:lnTo>
                    <a:pt x="0" y="6"/>
                  </a:lnTo>
                  <a:lnTo>
                    <a:pt x="1" y="2"/>
                  </a:lnTo>
                  <a:lnTo>
                    <a:pt x="3" y="0"/>
                  </a:lnTo>
                  <a:lnTo>
                    <a:pt x="3" y="0"/>
                  </a:lnTo>
                  <a:lnTo>
                    <a:pt x="7" y="2"/>
                  </a:lnTo>
                  <a:lnTo>
                    <a:pt x="9" y="6"/>
                  </a:lnTo>
                  <a:lnTo>
                    <a:pt x="9" y="6"/>
                  </a:lnTo>
                  <a:lnTo>
                    <a:pt x="7" y="8"/>
                  </a:lnTo>
                  <a:lnTo>
                    <a:pt x="3" y="9"/>
                  </a:lnTo>
                  <a:lnTo>
                    <a:pt x="3" y="9"/>
                  </a:lnTo>
                  <a:lnTo>
                    <a:pt x="1" y="8"/>
                  </a:lnTo>
                  <a:lnTo>
                    <a:pt x="0" y="6"/>
                  </a:lnTo>
                  <a:lnTo>
                    <a:pt x="0" y="6"/>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46"/>
            <p:cNvSpPr>
              <a:spLocks noChangeArrowheads="1"/>
            </p:cNvSpPr>
            <p:nvPr/>
          </p:nvSpPr>
          <p:spPr bwMode="auto">
            <a:xfrm>
              <a:off x="6129337" y="2544763"/>
              <a:ext cx="100013" cy="2381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47"/>
            <p:cNvSpPr>
              <a:spLocks noChangeArrowheads="1"/>
            </p:cNvSpPr>
            <p:nvPr/>
          </p:nvSpPr>
          <p:spPr bwMode="auto">
            <a:xfrm>
              <a:off x="61325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48"/>
            <p:cNvSpPr>
              <a:spLocks noChangeArrowheads="1"/>
            </p:cNvSpPr>
            <p:nvPr/>
          </p:nvSpPr>
          <p:spPr bwMode="auto">
            <a:xfrm>
              <a:off x="6138862"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49"/>
            <p:cNvSpPr>
              <a:spLocks noChangeArrowheads="1"/>
            </p:cNvSpPr>
            <p:nvPr/>
          </p:nvSpPr>
          <p:spPr bwMode="auto">
            <a:xfrm>
              <a:off x="6145212"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Rectangle 850"/>
            <p:cNvSpPr>
              <a:spLocks noChangeArrowheads="1"/>
            </p:cNvSpPr>
            <p:nvPr/>
          </p:nvSpPr>
          <p:spPr bwMode="auto">
            <a:xfrm>
              <a:off x="614997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51"/>
            <p:cNvSpPr>
              <a:spLocks noChangeArrowheads="1"/>
            </p:cNvSpPr>
            <p:nvPr/>
          </p:nvSpPr>
          <p:spPr bwMode="auto">
            <a:xfrm>
              <a:off x="6156325" y="2547938"/>
              <a:ext cx="3175"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852"/>
            <p:cNvSpPr>
              <a:spLocks noChangeArrowheads="1"/>
            </p:cNvSpPr>
            <p:nvPr/>
          </p:nvSpPr>
          <p:spPr bwMode="auto">
            <a:xfrm>
              <a:off x="6161087" y="2547938"/>
              <a:ext cx="1588" cy="19050"/>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Freeform 853"/>
            <p:cNvSpPr>
              <a:spLocks/>
            </p:cNvSpPr>
            <p:nvPr/>
          </p:nvSpPr>
          <p:spPr bwMode="auto">
            <a:xfrm>
              <a:off x="6213475" y="2554288"/>
              <a:ext cx="6350" cy="6350"/>
            </a:xfrm>
            <a:custGeom>
              <a:avLst/>
              <a:gdLst>
                <a:gd name="T0" fmla="*/ 0 w 9"/>
                <a:gd name="T1" fmla="*/ 3 h 7"/>
                <a:gd name="T2" fmla="*/ 0 w 9"/>
                <a:gd name="T3" fmla="*/ 3 h 7"/>
                <a:gd name="T4" fmla="*/ 1 w 9"/>
                <a:gd name="T5" fmla="*/ 0 h 7"/>
                <a:gd name="T6" fmla="*/ 3 w 9"/>
                <a:gd name="T7" fmla="*/ 0 h 7"/>
                <a:gd name="T8" fmla="*/ 3 w 9"/>
                <a:gd name="T9" fmla="*/ 0 h 7"/>
                <a:gd name="T10" fmla="*/ 7 w 9"/>
                <a:gd name="T11" fmla="*/ 0 h 7"/>
                <a:gd name="T12" fmla="*/ 9 w 9"/>
                <a:gd name="T13" fmla="*/ 3 h 7"/>
                <a:gd name="T14" fmla="*/ 9 w 9"/>
                <a:gd name="T15" fmla="*/ 3 h 7"/>
                <a:gd name="T16" fmla="*/ 7 w 9"/>
                <a:gd name="T17" fmla="*/ 5 h 7"/>
                <a:gd name="T18" fmla="*/ 3 w 9"/>
                <a:gd name="T19" fmla="*/ 7 h 7"/>
                <a:gd name="T20" fmla="*/ 3 w 9"/>
                <a:gd name="T21" fmla="*/ 7 h 7"/>
                <a:gd name="T22" fmla="*/ 1 w 9"/>
                <a:gd name="T23" fmla="*/ 5 h 7"/>
                <a:gd name="T24" fmla="*/ 0 w 9"/>
                <a:gd name="T25" fmla="*/ 3 h 7"/>
                <a:gd name="T26" fmla="*/ 0 w 9"/>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7">
                  <a:moveTo>
                    <a:pt x="0" y="3"/>
                  </a:moveTo>
                  <a:lnTo>
                    <a:pt x="0" y="3"/>
                  </a:lnTo>
                  <a:lnTo>
                    <a:pt x="1" y="0"/>
                  </a:lnTo>
                  <a:lnTo>
                    <a:pt x="3" y="0"/>
                  </a:lnTo>
                  <a:lnTo>
                    <a:pt x="3" y="0"/>
                  </a:lnTo>
                  <a:lnTo>
                    <a:pt x="7" y="0"/>
                  </a:lnTo>
                  <a:lnTo>
                    <a:pt x="9" y="3"/>
                  </a:lnTo>
                  <a:lnTo>
                    <a:pt x="9" y="3"/>
                  </a:lnTo>
                  <a:lnTo>
                    <a:pt x="7" y="5"/>
                  </a:lnTo>
                  <a:lnTo>
                    <a:pt x="3" y="7"/>
                  </a:lnTo>
                  <a:lnTo>
                    <a:pt x="3" y="7"/>
                  </a:lnTo>
                  <a:lnTo>
                    <a:pt x="1" y="5"/>
                  </a:lnTo>
                  <a:lnTo>
                    <a:pt x="0" y="3"/>
                  </a:lnTo>
                  <a:lnTo>
                    <a:pt x="0" y="3"/>
                  </a:lnTo>
                  <a:close/>
                </a:path>
              </a:pathLst>
            </a:custGeom>
            <a:solidFill>
              <a:srgbClr val="009E4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Freeform 854"/>
            <p:cNvSpPr>
              <a:spLocks/>
            </p:cNvSpPr>
            <p:nvPr/>
          </p:nvSpPr>
          <p:spPr bwMode="auto">
            <a:xfrm>
              <a:off x="5808662" y="2195513"/>
              <a:ext cx="422275" cy="288925"/>
            </a:xfrm>
            <a:custGeom>
              <a:avLst/>
              <a:gdLst>
                <a:gd name="T0" fmla="*/ 527 w 530"/>
                <a:gd name="T1" fmla="*/ 361 h 365"/>
                <a:gd name="T2" fmla="*/ 458 w 530"/>
                <a:gd name="T3" fmla="*/ 356 h 365"/>
                <a:gd name="T4" fmla="*/ 395 w 530"/>
                <a:gd name="T5" fmla="*/ 336 h 365"/>
                <a:gd name="T6" fmla="*/ 336 w 530"/>
                <a:gd name="T7" fmla="*/ 303 h 365"/>
                <a:gd name="T8" fmla="*/ 284 w 530"/>
                <a:gd name="T9" fmla="*/ 260 h 365"/>
                <a:gd name="T10" fmla="*/ 260 w 530"/>
                <a:gd name="T11" fmla="*/ 235 h 365"/>
                <a:gd name="T12" fmla="*/ 223 w 530"/>
                <a:gd name="T13" fmla="*/ 178 h 365"/>
                <a:gd name="T14" fmla="*/ 196 w 530"/>
                <a:gd name="T15" fmla="*/ 116 h 365"/>
                <a:gd name="T16" fmla="*/ 183 w 530"/>
                <a:gd name="T17" fmla="*/ 50 h 365"/>
                <a:gd name="T18" fmla="*/ 181 w 530"/>
                <a:gd name="T19" fmla="*/ 16 h 365"/>
                <a:gd name="T20" fmla="*/ 266 w 530"/>
                <a:gd name="T21" fmla="*/ 16 h 365"/>
                <a:gd name="T22" fmla="*/ 402 w 530"/>
                <a:gd name="T23" fmla="*/ 14 h 365"/>
                <a:gd name="T24" fmla="*/ 491 w 530"/>
                <a:gd name="T25" fmla="*/ 10 h 365"/>
                <a:gd name="T26" fmla="*/ 528 w 530"/>
                <a:gd name="T27" fmla="*/ 3 h 365"/>
                <a:gd name="T28" fmla="*/ 530 w 530"/>
                <a:gd name="T29" fmla="*/ 1 h 365"/>
                <a:gd name="T30" fmla="*/ 527 w 530"/>
                <a:gd name="T31" fmla="*/ 0 h 365"/>
                <a:gd name="T32" fmla="*/ 521 w 530"/>
                <a:gd name="T33" fmla="*/ 0 h 365"/>
                <a:gd name="T34" fmla="*/ 519 w 530"/>
                <a:gd name="T35" fmla="*/ 1 h 365"/>
                <a:gd name="T36" fmla="*/ 501 w 530"/>
                <a:gd name="T37" fmla="*/ 5 h 365"/>
                <a:gd name="T38" fmla="*/ 374 w 530"/>
                <a:gd name="T39" fmla="*/ 10 h 365"/>
                <a:gd name="T40" fmla="*/ 266 w 530"/>
                <a:gd name="T41" fmla="*/ 10 h 365"/>
                <a:gd name="T42" fmla="*/ 79 w 530"/>
                <a:gd name="T43" fmla="*/ 7 h 365"/>
                <a:gd name="T44" fmla="*/ 11 w 530"/>
                <a:gd name="T45" fmla="*/ 1 h 365"/>
                <a:gd name="T46" fmla="*/ 9 w 530"/>
                <a:gd name="T47" fmla="*/ 0 h 365"/>
                <a:gd name="T48" fmla="*/ 5 w 530"/>
                <a:gd name="T49" fmla="*/ 0 h 365"/>
                <a:gd name="T50" fmla="*/ 0 w 530"/>
                <a:gd name="T51" fmla="*/ 1 h 365"/>
                <a:gd name="T52" fmla="*/ 0 w 530"/>
                <a:gd name="T53" fmla="*/ 3 h 365"/>
                <a:gd name="T54" fmla="*/ 14 w 530"/>
                <a:gd name="T55" fmla="*/ 7 h 365"/>
                <a:gd name="T56" fmla="*/ 109 w 530"/>
                <a:gd name="T57" fmla="*/ 14 h 365"/>
                <a:gd name="T58" fmla="*/ 169 w 530"/>
                <a:gd name="T59" fmla="*/ 14 h 365"/>
                <a:gd name="T60" fmla="*/ 176 w 530"/>
                <a:gd name="T61" fmla="*/ 84 h 365"/>
                <a:gd name="T62" fmla="*/ 196 w 530"/>
                <a:gd name="T63" fmla="*/ 149 h 365"/>
                <a:gd name="T64" fmla="*/ 226 w 530"/>
                <a:gd name="T65" fmla="*/ 208 h 365"/>
                <a:gd name="T66" fmla="*/ 271 w 530"/>
                <a:gd name="T67" fmla="*/ 262 h 365"/>
                <a:gd name="T68" fmla="*/ 296 w 530"/>
                <a:gd name="T69" fmla="*/ 285 h 365"/>
                <a:gd name="T70" fmla="*/ 356 w 530"/>
                <a:gd name="T71" fmla="*/ 323 h 365"/>
                <a:gd name="T72" fmla="*/ 420 w 530"/>
                <a:gd name="T73" fmla="*/ 350 h 365"/>
                <a:gd name="T74" fmla="*/ 489 w 530"/>
                <a:gd name="T75" fmla="*/ 363 h 365"/>
                <a:gd name="T76" fmla="*/ 527 w 530"/>
                <a:gd name="T77" fmla="*/ 365 h 365"/>
                <a:gd name="T78" fmla="*/ 530 w 530"/>
                <a:gd name="T79" fmla="*/ 363 h 365"/>
                <a:gd name="T80" fmla="*/ 530 w 530"/>
                <a:gd name="T81" fmla="*/ 363 h 365"/>
                <a:gd name="T82" fmla="*/ 527 w 530"/>
                <a:gd name="T83" fmla="*/ 361 h 3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30" h="365">
                  <a:moveTo>
                    <a:pt x="527" y="361"/>
                  </a:moveTo>
                  <a:lnTo>
                    <a:pt x="527" y="361"/>
                  </a:lnTo>
                  <a:lnTo>
                    <a:pt x="492" y="359"/>
                  </a:lnTo>
                  <a:lnTo>
                    <a:pt x="458" y="356"/>
                  </a:lnTo>
                  <a:lnTo>
                    <a:pt x="426" y="347"/>
                  </a:lnTo>
                  <a:lnTo>
                    <a:pt x="395" y="336"/>
                  </a:lnTo>
                  <a:lnTo>
                    <a:pt x="365" y="321"/>
                  </a:lnTo>
                  <a:lnTo>
                    <a:pt x="336" y="303"/>
                  </a:lnTo>
                  <a:lnTo>
                    <a:pt x="309" y="284"/>
                  </a:lnTo>
                  <a:lnTo>
                    <a:pt x="284" y="260"/>
                  </a:lnTo>
                  <a:lnTo>
                    <a:pt x="284" y="260"/>
                  </a:lnTo>
                  <a:lnTo>
                    <a:pt x="260" y="235"/>
                  </a:lnTo>
                  <a:lnTo>
                    <a:pt x="239" y="208"/>
                  </a:lnTo>
                  <a:lnTo>
                    <a:pt x="223" y="178"/>
                  </a:lnTo>
                  <a:lnTo>
                    <a:pt x="208" y="149"/>
                  </a:lnTo>
                  <a:lnTo>
                    <a:pt x="196" y="116"/>
                  </a:lnTo>
                  <a:lnTo>
                    <a:pt x="187" y="84"/>
                  </a:lnTo>
                  <a:lnTo>
                    <a:pt x="183" y="50"/>
                  </a:lnTo>
                  <a:lnTo>
                    <a:pt x="181" y="16"/>
                  </a:lnTo>
                  <a:lnTo>
                    <a:pt x="181" y="16"/>
                  </a:lnTo>
                  <a:lnTo>
                    <a:pt x="266" y="16"/>
                  </a:lnTo>
                  <a:lnTo>
                    <a:pt x="266" y="16"/>
                  </a:lnTo>
                  <a:lnTo>
                    <a:pt x="313" y="16"/>
                  </a:lnTo>
                  <a:lnTo>
                    <a:pt x="402" y="14"/>
                  </a:lnTo>
                  <a:lnTo>
                    <a:pt x="449" y="12"/>
                  </a:lnTo>
                  <a:lnTo>
                    <a:pt x="491" y="10"/>
                  </a:lnTo>
                  <a:lnTo>
                    <a:pt x="519" y="7"/>
                  </a:lnTo>
                  <a:lnTo>
                    <a:pt x="528" y="3"/>
                  </a:lnTo>
                  <a:lnTo>
                    <a:pt x="530" y="1"/>
                  </a:lnTo>
                  <a:lnTo>
                    <a:pt x="530" y="1"/>
                  </a:lnTo>
                  <a:lnTo>
                    <a:pt x="530" y="0"/>
                  </a:lnTo>
                  <a:lnTo>
                    <a:pt x="527" y="0"/>
                  </a:lnTo>
                  <a:lnTo>
                    <a:pt x="527" y="0"/>
                  </a:lnTo>
                  <a:lnTo>
                    <a:pt x="521" y="0"/>
                  </a:lnTo>
                  <a:lnTo>
                    <a:pt x="519" y="1"/>
                  </a:lnTo>
                  <a:lnTo>
                    <a:pt x="519" y="1"/>
                  </a:lnTo>
                  <a:lnTo>
                    <a:pt x="514" y="3"/>
                  </a:lnTo>
                  <a:lnTo>
                    <a:pt x="501" y="5"/>
                  </a:lnTo>
                  <a:lnTo>
                    <a:pt x="451" y="7"/>
                  </a:lnTo>
                  <a:lnTo>
                    <a:pt x="374" y="10"/>
                  </a:lnTo>
                  <a:lnTo>
                    <a:pt x="266" y="10"/>
                  </a:lnTo>
                  <a:lnTo>
                    <a:pt x="266" y="10"/>
                  </a:lnTo>
                  <a:lnTo>
                    <a:pt x="158" y="10"/>
                  </a:lnTo>
                  <a:lnTo>
                    <a:pt x="79" y="7"/>
                  </a:lnTo>
                  <a:lnTo>
                    <a:pt x="30" y="5"/>
                  </a:lnTo>
                  <a:lnTo>
                    <a:pt x="11" y="1"/>
                  </a:lnTo>
                  <a:lnTo>
                    <a:pt x="11" y="1"/>
                  </a:lnTo>
                  <a:lnTo>
                    <a:pt x="9" y="0"/>
                  </a:lnTo>
                  <a:lnTo>
                    <a:pt x="5" y="0"/>
                  </a:lnTo>
                  <a:lnTo>
                    <a:pt x="5" y="0"/>
                  </a:lnTo>
                  <a:lnTo>
                    <a:pt x="2" y="0"/>
                  </a:lnTo>
                  <a:lnTo>
                    <a:pt x="0" y="1"/>
                  </a:lnTo>
                  <a:lnTo>
                    <a:pt x="0" y="1"/>
                  </a:lnTo>
                  <a:lnTo>
                    <a:pt x="0" y="3"/>
                  </a:lnTo>
                  <a:lnTo>
                    <a:pt x="3" y="5"/>
                  </a:lnTo>
                  <a:lnTo>
                    <a:pt x="14" y="7"/>
                  </a:lnTo>
                  <a:lnTo>
                    <a:pt x="55" y="10"/>
                  </a:lnTo>
                  <a:lnTo>
                    <a:pt x="109" y="14"/>
                  </a:lnTo>
                  <a:lnTo>
                    <a:pt x="169" y="14"/>
                  </a:lnTo>
                  <a:lnTo>
                    <a:pt x="169" y="14"/>
                  </a:lnTo>
                  <a:lnTo>
                    <a:pt x="171" y="50"/>
                  </a:lnTo>
                  <a:lnTo>
                    <a:pt x="176" y="84"/>
                  </a:lnTo>
                  <a:lnTo>
                    <a:pt x="183" y="116"/>
                  </a:lnTo>
                  <a:lnTo>
                    <a:pt x="196" y="149"/>
                  </a:lnTo>
                  <a:lnTo>
                    <a:pt x="210" y="179"/>
                  </a:lnTo>
                  <a:lnTo>
                    <a:pt x="226" y="208"/>
                  </a:lnTo>
                  <a:lnTo>
                    <a:pt x="248" y="235"/>
                  </a:lnTo>
                  <a:lnTo>
                    <a:pt x="271" y="262"/>
                  </a:lnTo>
                  <a:lnTo>
                    <a:pt x="271" y="262"/>
                  </a:lnTo>
                  <a:lnTo>
                    <a:pt x="296" y="285"/>
                  </a:lnTo>
                  <a:lnTo>
                    <a:pt x="325" y="305"/>
                  </a:lnTo>
                  <a:lnTo>
                    <a:pt x="356" y="323"/>
                  </a:lnTo>
                  <a:lnTo>
                    <a:pt x="386" y="339"/>
                  </a:lnTo>
                  <a:lnTo>
                    <a:pt x="420" y="350"/>
                  </a:lnTo>
                  <a:lnTo>
                    <a:pt x="455" y="359"/>
                  </a:lnTo>
                  <a:lnTo>
                    <a:pt x="489" y="363"/>
                  </a:lnTo>
                  <a:lnTo>
                    <a:pt x="527" y="365"/>
                  </a:lnTo>
                  <a:lnTo>
                    <a:pt x="527" y="365"/>
                  </a:lnTo>
                  <a:lnTo>
                    <a:pt x="530" y="365"/>
                  </a:lnTo>
                  <a:lnTo>
                    <a:pt x="530" y="363"/>
                  </a:lnTo>
                  <a:lnTo>
                    <a:pt x="530" y="363"/>
                  </a:lnTo>
                  <a:lnTo>
                    <a:pt x="530" y="363"/>
                  </a:lnTo>
                  <a:lnTo>
                    <a:pt x="527" y="361"/>
                  </a:lnTo>
                  <a:lnTo>
                    <a:pt x="527" y="361"/>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9" name="Group 5068"/>
          <p:cNvGrpSpPr/>
          <p:nvPr/>
        </p:nvGrpSpPr>
        <p:grpSpPr>
          <a:xfrm>
            <a:off x="7878762" y="3286125"/>
            <a:ext cx="790575" cy="263525"/>
            <a:chOff x="7878762" y="2259013"/>
            <a:chExt cx="790575" cy="263525"/>
          </a:xfrm>
        </p:grpSpPr>
        <p:sp>
          <p:nvSpPr>
            <p:cNvPr id="4230" name="Freeform 855"/>
            <p:cNvSpPr>
              <a:spLocks/>
            </p:cNvSpPr>
            <p:nvPr/>
          </p:nvSpPr>
          <p:spPr bwMode="auto">
            <a:xfrm>
              <a:off x="7948612" y="2446338"/>
              <a:ext cx="120650" cy="26988"/>
            </a:xfrm>
            <a:custGeom>
              <a:avLst/>
              <a:gdLst>
                <a:gd name="T0" fmla="*/ 0 w 153"/>
                <a:gd name="T1" fmla="*/ 16 h 34"/>
                <a:gd name="T2" fmla="*/ 0 w 153"/>
                <a:gd name="T3" fmla="*/ 16 h 34"/>
                <a:gd name="T4" fmla="*/ 2 w 153"/>
                <a:gd name="T5" fmla="*/ 13 h 34"/>
                <a:gd name="T6" fmla="*/ 7 w 153"/>
                <a:gd name="T7" fmla="*/ 11 h 34"/>
                <a:gd name="T8" fmla="*/ 23 w 153"/>
                <a:gd name="T9" fmla="*/ 5 h 34"/>
                <a:gd name="T10" fmla="*/ 46 w 153"/>
                <a:gd name="T11" fmla="*/ 2 h 34"/>
                <a:gd name="T12" fmla="*/ 77 w 153"/>
                <a:gd name="T13" fmla="*/ 0 h 34"/>
                <a:gd name="T14" fmla="*/ 77 w 153"/>
                <a:gd name="T15" fmla="*/ 0 h 34"/>
                <a:gd name="T16" fmla="*/ 106 w 153"/>
                <a:gd name="T17" fmla="*/ 2 h 34"/>
                <a:gd name="T18" fmla="*/ 131 w 153"/>
                <a:gd name="T19" fmla="*/ 5 h 34"/>
                <a:gd name="T20" fmla="*/ 147 w 153"/>
                <a:gd name="T21" fmla="*/ 11 h 34"/>
                <a:gd name="T22" fmla="*/ 151 w 153"/>
                <a:gd name="T23" fmla="*/ 13 h 34"/>
                <a:gd name="T24" fmla="*/ 153 w 153"/>
                <a:gd name="T25" fmla="*/ 16 h 34"/>
                <a:gd name="T26" fmla="*/ 153 w 153"/>
                <a:gd name="T27" fmla="*/ 16 h 34"/>
                <a:gd name="T28" fmla="*/ 151 w 153"/>
                <a:gd name="T29" fmla="*/ 20 h 34"/>
                <a:gd name="T30" fmla="*/ 147 w 153"/>
                <a:gd name="T31" fmla="*/ 23 h 34"/>
                <a:gd name="T32" fmla="*/ 131 w 153"/>
                <a:gd name="T33" fmla="*/ 29 h 34"/>
                <a:gd name="T34" fmla="*/ 106 w 153"/>
                <a:gd name="T35" fmla="*/ 32 h 34"/>
                <a:gd name="T36" fmla="*/ 77 w 153"/>
                <a:gd name="T37" fmla="*/ 34 h 34"/>
                <a:gd name="T38" fmla="*/ 77 w 153"/>
                <a:gd name="T39" fmla="*/ 34 h 34"/>
                <a:gd name="T40" fmla="*/ 46 w 153"/>
                <a:gd name="T41" fmla="*/ 32 h 34"/>
                <a:gd name="T42" fmla="*/ 23 w 153"/>
                <a:gd name="T43" fmla="*/ 29 h 34"/>
                <a:gd name="T44" fmla="*/ 7 w 153"/>
                <a:gd name="T45" fmla="*/ 23 h 34"/>
                <a:gd name="T46" fmla="*/ 2 w 153"/>
                <a:gd name="T47" fmla="*/ 20 h 34"/>
                <a:gd name="T48" fmla="*/ 0 w 153"/>
                <a:gd name="T49" fmla="*/ 16 h 34"/>
                <a:gd name="T50" fmla="*/ 0 w 153"/>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3" h="34">
                  <a:moveTo>
                    <a:pt x="0" y="16"/>
                  </a:moveTo>
                  <a:lnTo>
                    <a:pt x="0" y="16"/>
                  </a:lnTo>
                  <a:lnTo>
                    <a:pt x="2" y="13"/>
                  </a:lnTo>
                  <a:lnTo>
                    <a:pt x="7" y="11"/>
                  </a:lnTo>
                  <a:lnTo>
                    <a:pt x="23" y="5"/>
                  </a:lnTo>
                  <a:lnTo>
                    <a:pt x="46" y="2"/>
                  </a:lnTo>
                  <a:lnTo>
                    <a:pt x="77" y="0"/>
                  </a:lnTo>
                  <a:lnTo>
                    <a:pt x="77" y="0"/>
                  </a:lnTo>
                  <a:lnTo>
                    <a:pt x="106" y="2"/>
                  </a:lnTo>
                  <a:lnTo>
                    <a:pt x="131" y="5"/>
                  </a:lnTo>
                  <a:lnTo>
                    <a:pt x="147" y="11"/>
                  </a:lnTo>
                  <a:lnTo>
                    <a:pt x="151" y="13"/>
                  </a:lnTo>
                  <a:lnTo>
                    <a:pt x="153" y="16"/>
                  </a:lnTo>
                  <a:lnTo>
                    <a:pt x="153" y="16"/>
                  </a:lnTo>
                  <a:lnTo>
                    <a:pt x="151" y="20"/>
                  </a:lnTo>
                  <a:lnTo>
                    <a:pt x="147" y="23"/>
                  </a:lnTo>
                  <a:lnTo>
                    <a:pt x="131" y="29"/>
                  </a:lnTo>
                  <a:lnTo>
                    <a:pt x="106" y="32"/>
                  </a:lnTo>
                  <a:lnTo>
                    <a:pt x="77" y="34"/>
                  </a:lnTo>
                  <a:lnTo>
                    <a:pt x="77" y="34"/>
                  </a:lnTo>
                  <a:lnTo>
                    <a:pt x="46" y="32"/>
                  </a:lnTo>
                  <a:lnTo>
                    <a:pt x="23" y="29"/>
                  </a:lnTo>
                  <a:lnTo>
                    <a:pt x="7" y="23"/>
                  </a:lnTo>
                  <a:lnTo>
                    <a:pt x="2" y="20"/>
                  </a:lnTo>
                  <a:lnTo>
                    <a:pt x="0" y="16"/>
                  </a:lnTo>
                  <a:lnTo>
                    <a:pt x="0" y="16"/>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Freeform 856"/>
            <p:cNvSpPr>
              <a:spLocks/>
            </p:cNvSpPr>
            <p:nvPr/>
          </p:nvSpPr>
          <p:spPr bwMode="auto">
            <a:xfrm>
              <a:off x="8472487" y="2446338"/>
              <a:ext cx="120650" cy="26988"/>
            </a:xfrm>
            <a:custGeom>
              <a:avLst/>
              <a:gdLst>
                <a:gd name="T0" fmla="*/ 0 w 152"/>
                <a:gd name="T1" fmla="*/ 16 h 34"/>
                <a:gd name="T2" fmla="*/ 0 w 152"/>
                <a:gd name="T3" fmla="*/ 16 h 34"/>
                <a:gd name="T4" fmla="*/ 1 w 152"/>
                <a:gd name="T5" fmla="*/ 13 h 34"/>
                <a:gd name="T6" fmla="*/ 5 w 152"/>
                <a:gd name="T7" fmla="*/ 11 h 34"/>
                <a:gd name="T8" fmla="*/ 21 w 152"/>
                <a:gd name="T9" fmla="*/ 5 h 34"/>
                <a:gd name="T10" fmla="*/ 46 w 152"/>
                <a:gd name="T11" fmla="*/ 2 h 34"/>
                <a:gd name="T12" fmla="*/ 77 w 152"/>
                <a:gd name="T13" fmla="*/ 0 h 34"/>
                <a:gd name="T14" fmla="*/ 77 w 152"/>
                <a:gd name="T15" fmla="*/ 0 h 34"/>
                <a:gd name="T16" fmla="*/ 106 w 152"/>
                <a:gd name="T17" fmla="*/ 2 h 34"/>
                <a:gd name="T18" fmla="*/ 131 w 152"/>
                <a:gd name="T19" fmla="*/ 5 h 34"/>
                <a:gd name="T20" fmla="*/ 147 w 152"/>
                <a:gd name="T21" fmla="*/ 11 h 34"/>
                <a:gd name="T22" fmla="*/ 152 w 152"/>
                <a:gd name="T23" fmla="*/ 13 h 34"/>
                <a:gd name="T24" fmla="*/ 152 w 152"/>
                <a:gd name="T25" fmla="*/ 16 h 34"/>
                <a:gd name="T26" fmla="*/ 152 w 152"/>
                <a:gd name="T27" fmla="*/ 16 h 34"/>
                <a:gd name="T28" fmla="*/ 152 w 152"/>
                <a:gd name="T29" fmla="*/ 20 h 34"/>
                <a:gd name="T30" fmla="*/ 147 w 152"/>
                <a:gd name="T31" fmla="*/ 23 h 34"/>
                <a:gd name="T32" fmla="*/ 131 w 152"/>
                <a:gd name="T33" fmla="*/ 29 h 34"/>
                <a:gd name="T34" fmla="*/ 106 w 152"/>
                <a:gd name="T35" fmla="*/ 32 h 34"/>
                <a:gd name="T36" fmla="*/ 77 w 152"/>
                <a:gd name="T37" fmla="*/ 34 h 34"/>
                <a:gd name="T38" fmla="*/ 77 w 152"/>
                <a:gd name="T39" fmla="*/ 34 h 34"/>
                <a:gd name="T40" fmla="*/ 46 w 152"/>
                <a:gd name="T41" fmla="*/ 32 h 34"/>
                <a:gd name="T42" fmla="*/ 21 w 152"/>
                <a:gd name="T43" fmla="*/ 29 h 34"/>
                <a:gd name="T44" fmla="*/ 5 w 152"/>
                <a:gd name="T45" fmla="*/ 23 h 34"/>
                <a:gd name="T46" fmla="*/ 1 w 152"/>
                <a:gd name="T47" fmla="*/ 20 h 34"/>
                <a:gd name="T48" fmla="*/ 0 w 152"/>
                <a:gd name="T49" fmla="*/ 16 h 34"/>
                <a:gd name="T50" fmla="*/ 0 w 152"/>
                <a:gd name="T51" fmla="*/ 16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52" h="34">
                  <a:moveTo>
                    <a:pt x="0" y="16"/>
                  </a:moveTo>
                  <a:lnTo>
                    <a:pt x="0" y="16"/>
                  </a:lnTo>
                  <a:lnTo>
                    <a:pt x="1" y="13"/>
                  </a:lnTo>
                  <a:lnTo>
                    <a:pt x="5" y="11"/>
                  </a:lnTo>
                  <a:lnTo>
                    <a:pt x="21" y="5"/>
                  </a:lnTo>
                  <a:lnTo>
                    <a:pt x="46" y="2"/>
                  </a:lnTo>
                  <a:lnTo>
                    <a:pt x="77" y="0"/>
                  </a:lnTo>
                  <a:lnTo>
                    <a:pt x="77" y="0"/>
                  </a:lnTo>
                  <a:lnTo>
                    <a:pt x="106" y="2"/>
                  </a:lnTo>
                  <a:lnTo>
                    <a:pt x="131" y="5"/>
                  </a:lnTo>
                  <a:lnTo>
                    <a:pt x="147" y="11"/>
                  </a:lnTo>
                  <a:lnTo>
                    <a:pt x="152" y="13"/>
                  </a:lnTo>
                  <a:lnTo>
                    <a:pt x="152" y="16"/>
                  </a:lnTo>
                  <a:lnTo>
                    <a:pt x="152" y="16"/>
                  </a:lnTo>
                  <a:lnTo>
                    <a:pt x="152" y="20"/>
                  </a:lnTo>
                  <a:lnTo>
                    <a:pt x="147" y="23"/>
                  </a:lnTo>
                  <a:lnTo>
                    <a:pt x="131" y="29"/>
                  </a:lnTo>
                  <a:lnTo>
                    <a:pt x="106" y="32"/>
                  </a:lnTo>
                  <a:lnTo>
                    <a:pt x="77" y="34"/>
                  </a:lnTo>
                  <a:lnTo>
                    <a:pt x="77" y="34"/>
                  </a:lnTo>
                  <a:lnTo>
                    <a:pt x="46" y="32"/>
                  </a:lnTo>
                  <a:lnTo>
                    <a:pt x="21" y="29"/>
                  </a:lnTo>
                  <a:lnTo>
                    <a:pt x="5" y="23"/>
                  </a:lnTo>
                  <a:lnTo>
                    <a:pt x="1" y="20"/>
                  </a:lnTo>
                  <a:lnTo>
                    <a:pt x="0" y="16"/>
                  </a:lnTo>
                  <a:lnTo>
                    <a:pt x="0" y="16"/>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Freeform 857"/>
            <p:cNvSpPr>
              <a:spLocks/>
            </p:cNvSpPr>
            <p:nvPr/>
          </p:nvSpPr>
          <p:spPr bwMode="auto">
            <a:xfrm>
              <a:off x="8226425" y="2432050"/>
              <a:ext cx="98425" cy="20638"/>
            </a:xfrm>
            <a:custGeom>
              <a:avLst/>
              <a:gdLst>
                <a:gd name="T0" fmla="*/ 0 w 124"/>
                <a:gd name="T1" fmla="*/ 13 h 25"/>
                <a:gd name="T2" fmla="*/ 0 w 124"/>
                <a:gd name="T3" fmla="*/ 13 h 25"/>
                <a:gd name="T4" fmla="*/ 2 w 124"/>
                <a:gd name="T5" fmla="*/ 11 h 25"/>
                <a:gd name="T6" fmla="*/ 6 w 124"/>
                <a:gd name="T7" fmla="*/ 7 h 25"/>
                <a:gd name="T8" fmla="*/ 18 w 124"/>
                <a:gd name="T9" fmla="*/ 4 h 25"/>
                <a:gd name="T10" fmla="*/ 38 w 124"/>
                <a:gd name="T11" fmla="*/ 0 h 25"/>
                <a:gd name="T12" fmla="*/ 63 w 124"/>
                <a:gd name="T13" fmla="*/ 0 h 25"/>
                <a:gd name="T14" fmla="*/ 63 w 124"/>
                <a:gd name="T15" fmla="*/ 0 h 25"/>
                <a:gd name="T16" fmla="*/ 87 w 124"/>
                <a:gd name="T17" fmla="*/ 0 h 25"/>
                <a:gd name="T18" fmla="*/ 106 w 124"/>
                <a:gd name="T19" fmla="*/ 4 h 25"/>
                <a:gd name="T20" fmla="*/ 119 w 124"/>
                <a:gd name="T21" fmla="*/ 7 h 25"/>
                <a:gd name="T22" fmla="*/ 123 w 124"/>
                <a:gd name="T23" fmla="*/ 11 h 25"/>
                <a:gd name="T24" fmla="*/ 124 w 124"/>
                <a:gd name="T25" fmla="*/ 13 h 25"/>
                <a:gd name="T26" fmla="*/ 124 w 124"/>
                <a:gd name="T27" fmla="*/ 13 h 25"/>
                <a:gd name="T28" fmla="*/ 123 w 124"/>
                <a:gd name="T29" fmla="*/ 16 h 25"/>
                <a:gd name="T30" fmla="*/ 119 w 124"/>
                <a:gd name="T31" fmla="*/ 18 h 25"/>
                <a:gd name="T32" fmla="*/ 106 w 124"/>
                <a:gd name="T33" fmla="*/ 22 h 25"/>
                <a:gd name="T34" fmla="*/ 87 w 124"/>
                <a:gd name="T35" fmla="*/ 25 h 25"/>
                <a:gd name="T36" fmla="*/ 63 w 124"/>
                <a:gd name="T37" fmla="*/ 25 h 25"/>
                <a:gd name="T38" fmla="*/ 63 w 124"/>
                <a:gd name="T39" fmla="*/ 25 h 25"/>
                <a:gd name="T40" fmla="*/ 38 w 124"/>
                <a:gd name="T41" fmla="*/ 25 h 25"/>
                <a:gd name="T42" fmla="*/ 18 w 124"/>
                <a:gd name="T43" fmla="*/ 22 h 25"/>
                <a:gd name="T44" fmla="*/ 6 w 124"/>
                <a:gd name="T45" fmla="*/ 18 h 25"/>
                <a:gd name="T46" fmla="*/ 2 w 124"/>
                <a:gd name="T47" fmla="*/ 16 h 25"/>
                <a:gd name="T48" fmla="*/ 0 w 124"/>
                <a:gd name="T49" fmla="*/ 13 h 25"/>
                <a:gd name="T50" fmla="*/ 0 w 124"/>
                <a:gd name="T51" fmla="*/ 13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4" h="25">
                  <a:moveTo>
                    <a:pt x="0" y="13"/>
                  </a:moveTo>
                  <a:lnTo>
                    <a:pt x="0" y="13"/>
                  </a:lnTo>
                  <a:lnTo>
                    <a:pt x="2" y="11"/>
                  </a:lnTo>
                  <a:lnTo>
                    <a:pt x="6" y="7"/>
                  </a:lnTo>
                  <a:lnTo>
                    <a:pt x="18" y="4"/>
                  </a:lnTo>
                  <a:lnTo>
                    <a:pt x="38" y="0"/>
                  </a:lnTo>
                  <a:lnTo>
                    <a:pt x="63" y="0"/>
                  </a:lnTo>
                  <a:lnTo>
                    <a:pt x="63" y="0"/>
                  </a:lnTo>
                  <a:lnTo>
                    <a:pt x="87" y="0"/>
                  </a:lnTo>
                  <a:lnTo>
                    <a:pt x="106" y="4"/>
                  </a:lnTo>
                  <a:lnTo>
                    <a:pt x="119" y="7"/>
                  </a:lnTo>
                  <a:lnTo>
                    <a:pt x="123" y="11"/>
                  </a:lnTo>
                  <a:lnTo>
                    <a:pt x="124" y="13"/>
                  </a:lnTo>
                  <a:lnTo>
                    <a:pt x="124" y="13"/>
                  </a:lnTo>
                  <a:lnTo>
                    <a:pt x="123" y="16"/>
                  </a:lnTo>
                  <a:lnTo>
                    <a:pt x="119" y="18"/>
                  </a:lnTo>
                  <a:lnTo>
                    <a:pt x="106" y="22"/>
                  </a:lnTo>
                  <a:lnTo>
                    <a:pt x="87" y="25"/>
                  </a:lnTo>
                  <a:lnTo>
                    <a:pt x="63" y="25"/>
                  </a:lnTo>
                  <a:lnTo>
                    <a:pt x="63" y="25"/>
                  </a:lnTo>
                  <a:lnTo>
                    <a:pt x="38" y="25"/>
                  </a:lnTo>
                  <a:lnTo>
                    <a:pt x="18" y="22"/>
                  </a:lnTo>
                  <a:lnTo>
                    <a:pt x="6" y="18"/>
                  </a:lnTo>
                  <a:lnTo>
                    <a:pt x="2" y="16"/>
                  </a:lnTo>
                  <a:lnTo>
                    <a:pt x="0" y="13"/>
                  </a:lnTo>
                  <a:lnTo>
                    <a:pt x="0" y="1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3" name="Freeform 858"/>
            <p:cNvSpPr>
              <a:spLocks/>
            </p:cNvSpPr>
            <p:nvPr/>
          </p:nvSpPr>
          <p:spPr bwMode="auto">
            <a:xfrm>
              <a:off x="8154987" y="2276475"/>
              <a:ext cx="236538" cy="165100"/>
            </a:xfrm>
            <a:custGeom>
              <a:avLst/>
              <a:gdLst>
                <a:gd name="T0" fmla="*/ 293 w 299"/>
                <a:gd name="T1" fmla="*/ 209 h 209"/>
                <a:gd name="T2" fmla="*/ 293 w 299"/>
                <a:gd name="T3" fmla="*/ 209 h 209"/>
                <a:gd name="T4" fmla="*/ 297 w 299"/>
                <a:gd name="T5" fmla="*/ 207 h 209"/>
                <a:gd name="T6" fmla="*/ 299 w 299"/>
                <a:gd name="T7" fmla="*/ 207 h 209"/>
                <a:gd name="T8" fmla="*/ 299 w 299"/>
                <a:gd name="T9" fmla="*/ 203 h 209"/>
                <a:gd name="T10" fmla="*/ 299 w 299"/>
                <a:gd name="T11" fmla="*/ 203 h 209"/>
                <a:gd name="T12" fmla="*/ 299 w 299"/>
                <a:gd name="T13" fmla="*/ 7 h 209"/>
                <a:gd name="T14" fmla="*/ 299 w 299"/>
                <a:gd name="T15" fmla="*/ 7 h 209"/>
                <a:gd name="T16" fmla="*/ 299 w 299"/>
                <a:gd name="T17" fmla="*/ 4 h 209"/>
                <a:gd name="T18" fmla="*/ 297 w 299"/>
                <a:gd name="T19" fmla="*/ 2 h 209"/>
                <a:gd name="T20" fmla="*/ 293 w 299"/>
                <a:gd name="T21" fmla="*/ 0 h 209"/>
                <a:gd name="T22" fmla="*/ 293 w 299"/>
                <a:gd name="T23" fmla="*/ 0 h 209"/>
                <a:gd name="T24" fmla="*/ 6 w 299"/>
                <a:gd name="T25" fmla="*/ 0 h 209"/>
                <a:gd name="T26" fmla="*/ 6 w 299"/>
                <a:gd name="T27" fmla="*/ 0 h 209"/>
                <a:gd name="T28" fmla="*/ 4 w 299"/>
                <a:gd name="T29" fmla="*/ 2 h 209"/>
                <a:gd name="T30" fmla="*/ 2 w 299"/>
                <a:gd name="T31" fmla="*/ 4 h 209"/>
                <a:gd name="T32" fmla="*/ 0 w 299"/>
                <a:gd name="T33" fmla="*/ 7 h 209"/>
                <a:gd name="T34" fmla="*/ 0 w 299"/>
                <a:gd name="T35" fmla="*/ 7 h 209"/>
                <a:gd name="T36" fmla="*/ 0 w 299"/>
                <a:gd name="T37" fmla="*/ 203 h 209"/>
                <a:gd name="T38" fmla="*/ 0 w 299"/>
                <a:gd name="T39" fmla="*/ 203 h 209"/>
                <a:gd name="T40" fmla="*/ 2 w 299"/>
                <a:gd name="T41" fmla="*/ 207 h 209"/>
                <a:gd name="T42" fmla="*/ 4 w 299"/>
                <a:gd name="T43" fmla="*/ 207 h 209"/>
                <a:gd name="T44" fmla="*/ 6 w 299"/>
                <a:gd name="T45" fmla="*/ 209 h 209"/>
                <a:gd name="T46" fmla="*/ 293 w 299"/>
                <a:gd name="T47"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99" h="209">
                  <a:moveTo>
                    <a:pt x="293" y="209"/>
                  </a:moveTo>
                  <a:lnTo>
                    <a:pt x="293" y="209"/>
                  </a:lnTo>
                  <a:lnTo>
                    <a:pt x="297" y="207"/>
                  </a:lnTo>
                  <a:lnTo>
                    <a:pt x="299" y="207"/>
                  </a:lnTo>
                  <a:lnTo>
                    <a:pt x="299" y="203"/>
                  </a:lnTo>
                  <a:lnTo>
                    <a:pt x="299" y="203"/>
                  </a:lnTo>
                  <a:lnTo>
                    <a:pt x="299" y="7"/>
                  </a:lnTo>
                  <a:lnTo>
                    <a:pt x="299" y="7"/>
                  </a:lnTo>
                  <a:lnTo>
                    <a:pt x="299" y="4"/>
                  </a:lnTo>
                  <a:lnTo>
                    <a:pt x="297" y="2"/>
                  </a:lnTo>
                  <a:lnTo>
                    <a:pt x="293" y="0"/>
                  </a:lnTo>
                  <a:lnTo>
                    <a:pt x="293" y="0"/>
                  </a:lnTo>
                  <a:lnTo>
                    <a:pt x="6" y="0"/>
                  </a:lnTo>
                  <a:lnTo>
                    <a:pt x="6" y="0"/>
                  </a:lnTo>
                  <a:lnTo>
                    <a:pt x="4" y="2"/>
                  </a:lnTo>
                  <a:lnTo>
                    <a:pt x="2" y="4"/>
                  </a:lnTo>
                  <a:lnTo>
                    <a:pt x="0" y="7"/>
                  </a:lnTo>
                  <a:lnTo>
                    <a:pt x="0" y="7"/>
                  </a:lnTo>
                  <a:lnTo>
                    <a:pt x="0" y="203"/>
                  </a:lnTo>
                  <a:lnTo>
                    <a:pt x="0" y="203"/>
                  </a:lnTo>
                  <a:lnTo>
                    <a:pt x="2" y="207"/>
                  </a:lnTo>
                  <a:lnTo>
                    <a:pt x="4" y="207"/>
                  </a:lnTo>
                  <a:lnTo>
                    <a:pt x="6" y="209"/>
                  </a:lnTo>
                  <a:lnTo>
                    <a:pt x="293" y="209"/>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859"/>
            <p:cNvSpPr>
              <a:spLocks noChangeArrowheads="1"/>
            </p:cNvSpPr>
            <p:nvPr/>
          </p:nvSpPr>
          <p:spPr bwMode="auto">
            <a:xfrm>
              <a:off x="8162925" y="2284413"/>
              <a:ext cx="222250"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Freeform 860"/>
            <p:cNvSpPr>
              <a:spLocks/>
            </p:cNvSpPr>
            <p:nvPr/>
          </p:nvSpPr>
          <p:spPr bwMode="auto">
            <a:xfrm>
              <a:off x="7878762" y="2259013"/>
              <a:ext cx="19050" cy="209550"/>
            </a:xfrm>
            <a:custGeom>
              <a:avLst/>
              <a:gdLst>
                <a:gd name="T0" fmla="*/ 0 w 23"/>
                <a:gd name="T1" fmla="*/ 263 h 265"/>
                <a:gd name="T2" fmla="*/ 23 w 23"/>
                <a:gd name="T3" fmla="*/ 265 h 265"/>
                <a:gd name="T4" fmla="*/ 23 w 23"/>
                <a:gd name="T5" fmla="*/ 0 h 265"/>
                <a:gd name="T6" fmla="*/ 0 w 23"/>
                <a:gd name="T7" fmla="*/ 2 h 265"/>
                <a:gd name="T8" fmla="*/ 0 w 23"/>
                <a:gd name="T9" fmla="*/ 263 h 265"/>
              </a:gdLst>
              <a:ahLst/>
              <a:cxnLst>
                <a:cxn ang="0">
                  <a:pos x="T0" y="T1"/>
                </a:cxn>
                <a:cxn ang="0">
                  <a:pos x="T2" y="T3"/>
                </a:cxn>
                <a:cxn ang="0">
                  <a:pos x="T4" y="T5"/>
                </a:cxn>
                <a:cxn ang="0">
                  <a:pos x="T6" y="T7"/>
                </a:cxn>
                <a:cxn ang="0">
                  <a:pos x="T8" y="T9"/>
                </a:cxn>
              </a:cxnLst>
              <a:rect l="0" t="0" r="r" b="b"/>
              <a:pathLst>
                <a:path w="23" h="265">
                  <a:moveTo>
                    <a:pt x="0" y="263"/>
                  </a:moveTo>
                  <a:lnTo>
                    <a:pt x="23" y="265"/>
                  </a:lnTo>
                  <a:lnTo>
                    <a:pt x="23" y="0"/>
                  </a:lnTo>
                  <a:lnTo>
                    <a:pt x="0" y="2"/>
                  </a:lnTo>
                  <a:lnTo>
                    <a:pt x="0"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Freeform 861"/>
            <p:cNvSpPr>
              <a:spLocks/>
            </p:cNvSpPr>
            <p:nvPr/>
          </p:nvSpPr>
          <p:spPr bwMode="auto">
            <a:xfrm>
              <a:off x="7891462" y="2259013"/>
              <a:ext cx="246063" cy="209550"/>
            </a:xfrm>
            <a:custGeom>
              <a:avLst/>
              <a:gdLst>
                <a:gd name="T0" fmla="*/ 305 w 311"/>
                <a:gd name="T1" fmla="*/ 234 h 265"/>
                <a:gd name="T2" fmla="*/ 305 w 311"/>
                <a:gd name="T3" fmla="*/ 234 h 265"/>
                <a:gd name="T4" fmla="*/ 307 w 311"/>
                <a:gd name="T5" fmla="*/ 232 h 265"/>
                <a:gd name="T6" fmla="*/ 309 w 311"/>
                <a:gd name="T7" fmla="*/ 232 h 265"/>
                <a:gd name="T8" fmla="*/ 311 w 311"/>
                <a:gd name="T9" fmla="*/ 229 h 265"/>
                <a:gd name="T10" fmla="*/ 311 w 311"/>
                <a:gd name="T11" fmla="*/ 229 h 265"/>
                <a:gd name="T12" fmla="*/ 311 w 311"/>
                <a:gd name="T13" fmla="*/ 26 h 265"/>
                <a:gd name="T14" fmla="*/ 311 w 311"/>
                <a:gd name="T15" fmla="*/ 26 h 265"/>
                <a:gd name="T16" fmla="*/ 309 w 311"/>
                <a:gd name="T17" fmla="*/ 22 h 265"/>
                <a:gd name="T18" fmla="*/ 307 w 311"/>
                <a:gd name="T19" fmla="*/ 20 h 265"/>
                <a:gd name="T20" fmla="*/ 305 w 311"/>
                <a:gd name="T21" fmla="*/ 18 h 265"/>
                <a:gd name="T22" fmla="*/ 305 w 311"/>
                <a:gd name="T23" fmla="*/ 18 h 265"/>
                <a:gd name="T24" fmla="*/ 7 w 311"/>
                <a:gd name="T25" fmla="*/ 0 h 265"/>
                <a:gd name="T26" fmla="*/ 7 w 311"/>
                <a:gd name="T27" fmla="*/ 0 h 265"/>
                <a:gd name="T28" fmla="*/ 3 w 311"/>
                <a:gd name="T29" fmla="*/ 0 h 265"/>
                <a:gd name="T30" fmla="*/ 2 w 311"/>
                <a:gd name="T31" fmla="*/ 2 h 265"/>
                <a:gd name="T32" fmla="*/ 0 w 311"/>
                <a:gd name="T33" fmla="*/ 6 h 265"/>
                <a:gd name="T34" fmla="*/ 0 w 311"/>
                <a:gd name="T35" fmla="*/ 6 h 265"/>
                <a:gd name="T36" fmla="*/ 0 w 311"/>
                <a:gd name="T37" fmla="*/ 258 h 265"/>
                <a:gd name="T38" fmla="*/ 0 w 311"/>
                <a:gd name="T39" fmla="*/ 258 h 265"/>
                <a:gd name="T40" fmla="*/ 2 w 311"/>
                <a:gd name="T41" fmla="*/ 263 h 265"/>
                <a:gd name="T42" fmla="*/ 3 w 311"/>
                <a:gd name="T43" fmla="*/ 265 h 265"/>
                <a:gd name="T44" fmla="*/ 7 w 311"/>
                <a:gd name="T45" fmla="*/ 265 h 265"/>
                <a:gd name="T46" fmla="*/ 305 w 311"/>
                <a:gd name="T47"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11" h="265">
                  <a:moveTo>
                    <a:pt x="305" y="234"/>
                  </a:moveTo>
                  <a:lnTo>
                    <a:pt x="305" y="234"/>
                  </a:lnTo>
                  <a:lnTo>
                    <a:pt x="307" y="232"/>
                  </a:lnTo>
                  <a:lnTo>
                    <a:pt x="309" y="232"/>
                  </a:lnTo>
                  <a:lnTo>
                    <a:pt x="311" y="229"/>
                  </a:lnTo>
                  <a:lnTo>
                    <a:pt x="311" y="229"/>
                  </a:lnTo>
                  <a:lnTo>
                    <a:pt x="311" y="26"/>
                  </a:lnTo>
                  <a:lnTo>
                    <a:pt x="311" y="26"/>
                  </a:lnTo>
                  <a:lnTo>
                    <a:pt x="309" y="22"/>
                  </a:lnTo>
                  <a:lnTo>
                    <a:pt x="307" y="20"/>
                  </a:lnTo>
                  <a:lnTo>
                    <a:pt x="305" y="18"/>
                  </a:lnTo>
                  <a:lnTo>
                    <a:pt x="305" y="18"/>
                  </a:lnTo>
                  <a:lnTo>
                    <a:pt x="7" y="0"/>
                  </a:lnTo>
                  <a:lnTo>
                    <a:pt x="7" y="0"/>
                  </a:lnTo>
                  <a:lnTo>
                    <a:pt x="3" y="0"/>
                  </a:lnTo>
                  <a:lnTo>
                    <a:pt x="2" y="2"/>
                  </a:lnTo>
                  <a:lnTo>
                    <a:pt x="0" y="6"/>
                  </a:lnTo>
                  <a:lnTo>
                    <a:pt x="0" y="6"/>
                  </a:lnTo>
                  <a:lnTo>
                    <a:pt x="0" y="258"/>
                  </a:lnTo>
                  <a:lnTo>
                    <a:pt x="0" y="258"/>
                  </a:lnTo>
                  <a:lnTo>
                    <a:pt x="2" y="263"/>
                  </a:lnTo>
                  <a:lnTo>
                    <a:pt x="3" y="265"/>
                  </a:lnTo>
                  <a:lnTo>
                    <a:pt x="7" y="265"/>
                  </a:lnTo>
                  <a:lnTo>
                    <a:pt x="305" y="234"/>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Freeform 862"/>
            <p:cNvSpPr>
              <a:spLocks/>
            </p:cNvSpPr>
            <p:nvPr/>
          </p:nvSpPr>
          <p:spPr bwMode="auto">
            <a:xfrm>
              <a:off x="7902575" y="2268538"/>
              <a:ext cx="228600" cy="163513"/>
            </a:xfrm>
            <a:custGeom>
              <a:avLst/>
              <a:gdLst>
                <a:gd name="T0" fmla="*/ 288 w 288"/>
                <a:gd name="T1" fmla="*/ 184 h 207"/>
                <a:gd name="T2" fmla="*/ 0 w 288"/>
                <a:gd name="T3" fmla="*/ 207 h 207"/>
                <a:gd name="T4" fmla="*/ 0 w 288"/>
                <a:gd name="T5" fmla="*/ 0 h 207"/>
                <a:gd name="T6" fmla="*/ 288 w 288"/>
                <a:gd name="T7" fmla="*/ 16 h 207"/>
                <a:gd name="T8" fmla="*/ 288 w 288"/>
                <a:gd name="T9" fmla="*/ 184 h 207"/>
              </a:gdLst>
              <a:ahLst/>
              <a:cxnLst>
                <a:cxn ang="0">
                  <a:pos x="T0" y="T1"/>
                </a:cxn>
                <a:cxn ang="0">
                  <a:pos x="T2" y="T3"/>
                </a:cxn>
                <a:cxn ang="0">
                  <a:pos x="T4" y="T5"/>
                </a:cxn>
                <a:cxn ang="0">
                  <a:pos x="T6" y="T7"/>
                </a:cxn>
                <a:cxn ang="0">
                  <a:pos x="T8" y="T9"/>
                </a:cxn>
              </a:cxnLst>
              <a:rect l="0" t="0" r="r" b="b"/>
              <a:pathLst>
                <a:path w="288" h="207">
                  <a:moveTo>
                    <a:pt x="288" y="184"/>
                  </a:moveTo>
                  <a:lnTo>
                    <a:pt x="0" y="207"/>
                  </a:lnTo>
                  <a:lnTo>
                    <a:pt x="0" y="0"/>
                  </a:lnTo>
                  <a:lnTo>
                    <a:pt x="288" y="16"/>
                  </a:lnTo>
                  <a:lnTo>
                    <a:pt x="288"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Freeform 863"/>
            <p:cNvSpPr>
              <a:spLocks/>
            </p:cNvSpPr>
            <p:nvPr/>
          </p:nvSpPr>
          <p:spPr bwMode="auto">
            <a:xfrm>
              <a:off x="8650287" y="2259013"/>
              <a:ext cx="19050" cy="209550"/>
            </a:xfrm>
            <a:custGeom>
              <a:avLst/>
              <a:gdLst>
                <a:gd name="T0" fmla="*/ 24 w 24"/>
                <a:gd name="T1" fmla="*/ 263 h 265"/>
                <a:gd name="T2" fmla="*/ 0 w 24"/>
                <a:gd name="T3" fmla="*/ 265 h 265"/>
                <a:gd name="T4" fmla="*/ 0 w 24"/>
                <a:gd name="T5" fmla="*/ 0 h 265"/>
                <a:gd name="T6" fmla="*/ 24 w 24"/>
                <a:gd name="T7" fmla="*/ 2 h 265"/>
                <a:gd name="T8" fmla="*/ 24 w 24"/>
                <a:gd name="T9" fmla="*/ 263 h 265"/>
              </a:gdLst>
              <a:ahLst/>
              <a:cxnLst>
                <a:cxn ang="0">
                  <a:pos x="T0" y="T1"/>
                </a:cxn>
                <a:cxn ang="0">
                  <a:pos x="T2" y="T3"/>
                </a:cxn>
                <a:cxn ang="0">
                  <a:pos x="T4" y="T5"/>
                </a:cxn>
                <a:cxn ang="0">
                  <a:pos x="T6" y="T7"/>
                </a:cxn>
                <a:cxn ang="0">
                  <a:pos x="T8" y="T9"/>
                </a:cxn>
              </a:cxnLst>
              <a:rect l="0" t="0" r="r" b="b"/>
              <a:pathLst>
                <a:path w="24" h="265">
                  <a:moveTo>
                    <a:pt x="24" y="263"/>
                  </a:moveTo>
                  <a:lnTo>
                    <a:pt x="0" y="265"/>
                  </a:lnTo>
                  <a:lnTo>
                    <a:pt x="0" y="0"/>
                  </a:lnTo>
                  <a:lnTo>
                    <a:pt x="24" y="2"/>
                  </a:lnTo>
                  <a:lnTo>
                    <a:pt x="24" y="263"/>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Freeform 864"/>
            <p:cNvSpPr>
              <a:spLocks/>
            </p:cNvSpPr>
            <p:nvPr/>
          </p:nvSpPr>
          <p:spPr bwMode="auto">
            <a:xfrm>
              <a:off x="8408987" y="2259013"/>
              <a:ext cx="247650" cy="209550"/>
            </a:xfrm>
            <a:custGeom>
              <a:avLst/>
              <a:gdLst>
                <a:gd name="T0" fmla="*/ 6 w 311"/>
                <a:gd name="T1" fmla="*/ 234 h 265"/>
                <a:gd name="T2" fmla="*/ 6 w 311"/>
                <a:gd name="T3" fmla="*/ 234 h 265"/>
                <a:gd name="T4" fmla="*/ 2 w 311"/>
                <a:gd name="T5" fmla="*/ 232 h 265"/>
                <a:gd name="T6" fmla="*/ 0 w 311"/>
                <a:gd name="T7" fmla="*/ 229 h 265"/>
                <a:gd name="T8" fmla="*/ 0 w 311"/>
                <a:gd name="T9" fmla="*/ 229 h 265"/>
                <a:gd name="T10" fmla="*/ 0 w 311"/>
                <a:gd name="T11" fmla="*/ 26 h 265"/>
                <a:gd name="T12" fmla="*/ 0 w 311"/>
                <a:gd name="T13" fmla="*/ 26 h 265"/>
                <a:gd name="T14" fmla="*/ 2 w 311"/>
                <a:gd name="T15" fmla="*/ 22 h 265"/>
                <a:gd name="T16" fmla="*/ 6 w 311"/>
                <a:gd name="T17" fmla="*/ 18 h 265"/>
                <a:gd name="T18" fmla="*/ 6 w 311"/>
                <a:gd name="T19" fmla="*/ 18 h 265"/>
                <a:gd name="T20" fmla="*/ 304 w 311"/>
                <a:gd name="T21" fmla="*/ 0 h 265"/>
                <a:gd name="T22" fmla="*/ 304 w 311"/>
                <a:gd name="T23" fmla="*/ 0 h 265"/>
                <a:gd name="T24" fmla="*/ 308 w 311"/>
                <a:gd name="T25" fmla="*/ 0 h 265"/>
                <a:gd name="T26" fmla="*/ 310 w 311"/>
                <a:gd name="T27" fmla="*/ 2 h 265"/>
                <a:gd name="T28" fmla="*/ 311 w 311"/>
                <a:gd name="T29" fmla="*/ 6 h 265"/>
                <a:gd name="T30" fmla="*/ 311 w 311"/>
                <a:gd name="T31" fmla="*/ 6 h 265"/>
                <a:gd name="T32" fmla="*/ 311 w 311"/>
                <a:gd name="T33" fmla="*/ 258 h 265"/>
                <a:gd name="T34" fmla="*/ 311 w 311"/>
                <a:gd name="T35" fmla="*/ 258 h 265"/>
                <a:gd name="T36" fmla="*/ 310 w 311"/>
                <a:gd name="T37" fmla="*/ 263 h 265"/>
                <a:gd name="T38" fmla="*/ 308 w 311"/>
                <a:gd name="T39" fmla="*/ 265 h 265"/>
                <a:gd name="T40" fmla="*/ 304 w 311"/>
                <a:gd name="T41" fmla="*/ 265 h 265"/>
                <a:gd name="T42" fmla="*/ 6 w 311"/>
                <a:gd name="T43" fmla="*/ 234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11" h="265">
                  <a:moveTo>
                    <a:pt x="6" y="234"/>
                  </a:moveTo>
                  <a:lnTo>
                    <a:pt x="6" y="234"/>
                  </a:lnTo>
                  <a:lnTo>
                    <a:pt x="2" y="232"/>
                  </a:lnTo>
                  <a:lnTo>
                    <a:pt x="0" y="229"/>
                  </a:lnTo>
                  <a:lnTo>
                    <a:pt x="0" y="229"/>
                  </a:lnTo>
                  <a:lnTo>
                    <a:pt x="0" y="26"/>
                  </a:lnTo>
                  <a:lnTo>
                    <a:pt x="0" y="26"/>
                  </a:lnTo>
                  <a:lnTo>
                    <a:pt x="2" y="22"/>
                  </a:lnTo>
                  <a:lnTo>
                    <a:pt x="6" y="18"/>
                  </a:lnTo>
                  <a:lnTo>
                    <a:pt x="6" y="18"/>
                  </a:lnTo>
                  <a:lnTo>
                    <a:pt x="304" y="0"/>
                  </a:lnTo>
                  <a:lnTo>
                    <a:pt x="304" y="0"/>
                  </a:lnTo>
                  <a:lnTo>
                    <a:pt x="308" y="0"/>
                  </a:lnTo>
                  <a:lnTo>
                    <a:pt x="310" y="2"/>
                  </a:lnTo>
                  <a:lnTo>
                    <a:pt x="311" y="6"/>
                  </a:lnTo>
                  <a:lnTo>
                    <a:pt x="311" y="6"/>
                  </a:lnTo>
                  <a:lnTo>
                    <a:pt x="311" y="258"/>
                  </a:lnTo>
                  <a:lnTo>
                    <a:pt x="311" y="258"/>
                  </a:lnTo>
                  <a:lnTo>
                    <a:pt x="310" y="263"/>
                  </a:lnTo>
                  <a:lnTo>
                    <a:pt x="308" y="265"/>
                  </a:lnTo>
                  <a:lnTo>
                    <a:pt x="304" y="265"/>
                  </a:lnTo>
                  <a:lnTo>
                    <a:pt x="6" y="23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0" name="Freeform 865"/>
            <p:cNvSpPr>
              <a:spLocks/>
            </p:cNvSpPr>
            <p:nvPr/>
          </p:nvSpPr>
          <p:spPr bwMode="auto">
            <a:xfrm>
              <a:off x="8418512" y="2268538"/>
              <a:ext cx="227013" cy="163513"/>
            </a:xfrm>
            <a:custGeom>
              <a:avLst/>
              <a:gdLst>
                <a:gd name="T0" fmla="*/ 0 w 288"/>
                <a:gd name="T1" fmla="*/ 184 h 207"/>
                <a:gd name="T2" fmla="*/ 288 w 288"/>
                <a:gd name="T3" fmla="*/ 207 h 207"/>
                <a:gd name="T4" fmla="*/ 288 w 288"/>
                <a:gd name="T5" fmla="*/ 0 h 207"/>
                <a:gd name="T6" fmla="*/ 0 w 288"/>
                <a:gd name="T7" fmla="*/ 16 h 207"/>
                <a:gd name="T8" fmla="*/ 0 w 288"/>
                <a:gd name="T9" fmla="*/ 184 h 207"/>
              </a:gdLst>
              <a:ahLst/>
              <a:cxnLst>
                <a:cxn ang="0">
                  <a:pos x="T0" y="T1"/>
                </a:cxn>
                <a:cxn ang="0">
                  <a:pos x="T2" y="T3"/>
                </a:cxn>
                <a:cxn ang="0">
                  <a:pos x="T4" y="T5"/>
                </a:cxn>
                <a:cxn ang="0">
                  <a:pos x="T6" y="T7"/>
                </a:cxn>
                <a:cxn ang="0">
                  <a:pos x="T8" y="T9"/>
                </a:cxn>
              </a:cxnLst>
              <a:rect l="0" t="0" r="r" b="b"/>
              <a:pathLst>
                <a:path w="288" h="207">
                  <a:moveTo>
                    <a:pt x="0" y="184"/>
                  </a:moveTo>
                  <a:lnTo>
                    <a:pt x="288" y="207"/>
                  </a:lnTo>
                  <a:lnTo>
                    <a:pt x="288" y="0"/>
                  </a:lnTo>
                  <a:lnTo>
                    <a:pt x="0" y="16"/>
                  </a:lnTo>
                  <a:lnTo>
                    <a:pt x="0" y="184"/>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Freeform 866"/>
            <p:cNvSpPr>
              <a:spLocks/>
            </p:cNvSpPr>
            <p:nvPr/>
          </p:nvSpPr>
          <p:spPr bwMode="auto">
            <a:xfrm>
              <a:off x="7916862" y="2370138"/>
              <a:ext cx="12700" cy="46038"/>
            </a:xfrm>
            <a:custGeom>
              <a:avLst/>
              <a:gdLst>
                <a:gd name="T0" fmla="*/ 16 w 16"/>
                <a:gd name="T1" fmla="*/ 0 h 57"/>
                <a:gd name="T2" fmla="*/ 16 w 16"/>
                <a:gd name="T3" fmla="*/ 57 h 57"/>
                <a:gd name="T4" fmla="*/ 0 w 16"/>
                <a:gd name="T5" fmla="*/ 57 h 57"/>
                <a:gd name="T6" fmla="*/ 0 w 16"/>
                <a:gd name="T7" fmla="*/ 2 h 57"/>
                <a:gd name="T8" fmla="*/ 16 w 16"/>
                <a:gd name="T9" fmla="*/ 0 h 57"/>
              </a:gdLst>
              <a:ahLst/>
              <a:cxnLst>
                <a:cxn ang="0">
                  <a:pos x="T0" y="T1"/>
                </a:cxn>
                <a:cxn ang="0">
                  <a:pos x="T2" y="T3"/>
                </a:cxn>
                <a:cxn ang="0">
                  <a:pos x="T4" y="T5"/>
                </a:cxn>
                <a:cxn ang="0">
                  <a:pos x="T6" y="T7"/>
                </a:cxn>
                <a:cxn ang="0">
                  <a:pos x="T8" y="T9"/>
                </a:cxn>
              </a:cxnLst>
              <a:rect l="0" t="0" r="r" b="b"/>
              <a:pathLst>
                <a:path w="16" h="57">
                  <a:moveTo>
                    <a:pt x="16" y="0"/>
                  </a:moveTo>
                  <a:lnTo>
                    <a:pt x="16" y="57"/>
                  </a:lnTo>
                  <a:lnTo>
                    <a:pt x="0" y="57"/>
                  </a:lnTo>
                  <a:lnTo>
                    <a:pt x="0" y="2"/>
                  </a:lnTo>
                  <a:lnTo>
                    <a:pt x="16"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Freeform 867"/>
            <p:cNvSpPr>
              <a:spLocks/>
            </p:cNvSpPr>
            <p:nvPr/>
          </p:nvSpPr>
          <p:spPr bwMode="auto">
            <a:xfrm>
              <a:off x="8081962" y="2317750"/>
              <a:ext cx="33338" cy="14288"/>
            </a:xfrm>
            <a:custGeom>
              <a:avLst/>
              <a:gdLst>
                <a:gd name="T0" fmla="*/ 39 w 41"/>
                <a:gd name="T1" fmla="*/ 0 h 18"/>
                <a:gd name="T2" fmla="*/ 39 w 41"/>
                <a:gd name="T3" fmla="*/ 0 h 18"/>
                <a:gd name="T4" fmla="*/ 39 w 41"/>
                <a:gd name="T5" fmla="*/ 4 h 18"/>
                <a:gd name="T6" fmla="*/ 39 w 41"/>
                <a:gd name="T7" fmla="*/ 4 h 18"/>
                <a:gd name="T8" fmla="*/ 41 w 41"/>
                <a:gd name="T9" fmla="*/ 9 h 18"/>
                <a:gd name="T10" fmla="*/ 41 w 41"/>
                <a:gd name="T11" fmla="*/ 9 h 18"/>
                <a:gd name="T12" fmla="*/ 41 w 41"/>
                <a:gd name="T13" fmla="*/ 13 h 18"/>
                <a:gd name="T14" fmla="*/ 41 w 41"/>
                <a:gd name="T15" fmla="*/ 13 h 18"/>
                <a:gd name="T16" fmla="*/ 41 w 41"/>
                <a:gd name="T17" fmla="*/ 18 h 18"/>
                <a:gd name="T18" fmla="*/ 41 w 41"/>
                <a:gd name="T19" fmla="*/ 18 h 18"/>
                <a:gd name="T20" fmla="*/ 0 w 41"/>
                <a:gd name="T21" fmla="*/ 18 h 18"/>
                <a:gd name="T22" fmla="*/ 39 w 41"/>
                <a:gd name="T23"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1" h="18">
                  <a:moveTo>
                    <a:pt x="39" y="0"/>
                  </a:moveTo>
                  <a:lnTo>
                    <a:pt x="39" y="0"/>
                  </a:lnTo>
                  <a:lnTo>
                    <a:pt x="39" y="4"/>
                  </a:lnTo>
                  <a:lnTo>
                    <a:pt x="39" y="4"/>
                  </a:lnTo>
                  <a:lnTo>
                    <a:pt x="41" y="9"/>
                  </a:lnTo>
                  <a:lnTo>
                    <a:pt x="41" y="9"/>
                  </a:lnTo>
                  <a:lnTo>
                    <a:pt x="41" y="13"/>
                  </a:lnTo>
                  <a:lnTo>
                    <a:pt x="41" y="13"/>
                  </a:lnTo>
                  <a:lnTo>
                    <a:pt x="41" y="18"/>
                  </a:lnTo>
                  <a:lnTo>
                    <a:pt x="41" y="18"/>
                  </a:lnTo>
                  <a:lnTo>
                    <a:pt x="0" y="18"/>
                  </a:lnTo>
                  <a:lnTo>
                    <a:pt x="39"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Freeform 868"/>
            <p:cNvSpPr>
              <a:spLocks/>
            </p:cNvSpPr>
            <p:nvPr/>
          </p:nvSpPr>
          <p:spPr bwMode="auto">
            <a:xfrm>
              <a:off x="8081962" y="2301875"/>
              <a:ext cx="31750" cy="30163"/>
            </a:xfrm>
            <a:custGeom>
              <a:avLst/>
              <a:gdLst>
                <a:gd name="T0" fmla="*/ 28 w 39"/>
                <a:gd name="T1" fmla="*/ 0 h 38"/>
                <a:gd name="T2" fmla="*/ 28 w 39"/>
                <a:gd name="T3" fmla="*/ 0 h 38"/>
                <a:gd name="T4" fmla="*/ 32 w 39"/>
                <a:gd name="T5" fmla="*/ 6 h 38"/>
                <a:gd name="T6" fmla="*/ 32 w 39"/>
                <a:gd name="T7" fmla="*/ 6 h 38"/>
                <a:gd name="T8" fmla="*/ 34 w 39"/>
                <a:gd name="T9" fmla="*/ 8 h 38"/>
                <a:gd name="T10" fmla="*/ 34 w 39"/>
                <a:gd name="T11" fmla="*/ 11 h 38"/>
                <a:gd name="T12" fmla="*/ 34 w 39"/>
                <a:gd name="T13" fmla="*/ 11 h 38"/>
                <a:gd name="T14" fmla="*/ 36 w 39"/>
                <a:gd name="T15" fmla="*/ 13 h 38"/>
                <a:gd name="T16" fmla="*/ 36 w 39"/>
                <a:gd name="T17" fmla="*/ 15 h 38"/>
                <a:gd name="T18" fmla="*/ 36 w 39"/>
                <a:gd name="T19" fmla="*/ 15 h 38"/>
                <a:gd name="T20" fmla="*/ 39 w 39"/>
                <a:gd name="T21" fmla="*/ 20 h 38"/>
                <a:gd name="T22" fmla="*/ 39 w 39"/>
                <a:gd name="T23" fmla="*/ 20 h 38"/>
                <a:gd name="T24" fmla="*/ 0 w 39"/>
                <a:gd name="T25" fmla="*/ 38 h 38"/>
                <a:gd name="T26" fmla="*/ 28 w 39"/>
                <a:gd name="T27"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38">
                  <a:moveTo>
                    <a:pt x="28" y="0"/>
                  </a:moveTo>
                  <a:lnTo>
                    <a:pt x="28" y="0"/>
                  </a:lnTo>
                  <a:lnTo>
                    <a:pt x="32" y="6"/>
                  </a:lnTo>
                  <a:lnTo>
                    <a:pt x="32" y="6"/>
                  </a:lnTo>
                  <a:lnTo>
                    <a:pt x="34" y="8"/>
                  </a:lnTo>
                  <a:lnTo>
                    <a:pt x="34" y="11"/>
                  </a:lnTo>
                  <a:lnTo>
                    <a:pt x="34" y="11"/>
                  </a:lnTo>
                  <a:lnTo>
                    <a:pt x="36" y="13"/>
                  </a:lnTo>
                  <a:lnTo>
                    <a:pt x="36" y="15"/>
                  </a:lnTo>
                  <a:lnTo>
                    <a:pt x="36" y="15"/>
                  </a:lnTo>
                  <a:lnTo>
                    <a:pt x="39" y="20"/>
                  </a:lnTo>
                  <a:lnTo>
                    <a:pt x="39" y="20"/>
                  </a:lnTo>
                  <a:lnTo>
                    <a:pt x="0" y="38"/>
                  </a:lnTo>
                  <a:lnTo>
                    <a:pt x="28"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Freeform 869"/>
            <p:cNvSpPr>
              <a:spLocks/>
            </p:cNvSpPr>
            <p:nvPr/>
          </p:nvSpPr>
          <p:spPr bwMode="auto">
            <a:xfrm>
              <a:off x="8066087" y="2332038"/>
              <a:ext cx="49213" cy="39688"/>
            </a:xfrm>
            <a:custGeom>
              <a:avLst/>
              <a:gdLst>
                <a:gd name="T0" fmla="*/ 20 w 61"/>
                <a:gd name="T1" fmla="*/ 0 h 51"/>
                <a:gd name="T2" fmla="*/ 20 w 61"/>
                <a:gd name="T3" fmla="*/ 0 h 51"/>
                <a:gd name="T4" fmla="*/ 61 w 61"/>
                <a:gd name="T5" fmla="*/ 0 h 51"/>
                <a:gd name="T6" fmla="*/ 61 w 61"/>
                <a:gd name="T7" fmla="*/ 0 h 51"/>
                <a:gd name="T8" fmla="*/ 61 w 61"/>
                <a:gd name="T9" fmla="*/ 11 h 51"/>
                <a:gd name="T10" fmla="*/ 59 w 61"/>
                <a:gd name="T11" fmla="*/ 20 h 51"/>
                <a:gd name="T12" fmla="*/ 59 w 61"/>
                <a:gd name="T13" fmla="*/ 20 h 51"/>
                <a:gd name="T14" fmla="*/ 56 w 61"/>
                <a:gd name="T15" fmla="*/ 27 h 51"/>
                <a:gd name="T16" fmla="*/ 48 w 61"/>
                <a:gd name="T17" fmla="*/ 34 h 51"/>
                <a:gd name="T18" fmla="*/ 48 w 61"/>
                <a:gd name="T19" fmla="*/ 34 h 51"/>
                <a:gd name="T20" fmla="*/ 43 w 61"/>
                <a:gd name="T21" fmla="*/ 42 h 51"/>
                <a:gd name="T22" fmla="*/ 36 w 61"/>
                <a:gd name="T23" fmla="*/ 47 h 51"/>
                <a:gd name="T24" fmla="*/ 36 w 61"/>
                <a:gd name="T25" fmla="*/ 47 h 51"/>
                <a:gd name="T26" fmla="*/ 29 w 61"/>
                <a:gd name="T27" fmla="*/ 51 h 51"/>
                <a:gd name="T28" fmla="*/ 20 w 61"/>
                <a:gd name="T29" fmla="*/ 51 h 51"/>
                <a:gd name="T30" fmla="*/ 20 w 61"/>
                <a:gd name="T31" fmla="*/ 51 h 51"/>
                <a:gd name="T32" fmla="*/ 14 w 61"/>
                <a:gd name="T33" fmla="*/ 51 h 51"/>
                <a:gd name="T34" fmla="*/ 14 w 61"/>
                <a:gd name="T35" fmla="*/ 51 h 51"/>
                <a:gd name="T36" fmla="*/ 13 w 61"/>
                <a:gd name="T37" fmla="*/ 51 h 51"/>
                <a:gd name="T38" fmla="*/ 11 w 61"/>
                <a:gd name="T39" fmla="*/ 51 h 51"/>
                <a:gd name="T40" fmla="*/ 11 w 61"/>
                <a:gd name="T41" fmla="*/ 51 h 51"/>
                <a:gd name="T42" fmla="*/ 5 w 61"/>
                <a:gd name="T43" fmla="*/ 47 h 51"/>
                <a:gd name="T44" fmla="*/ 5 w 61"/>
                <a:gd name="T45" fmla="*/ 47 h 51"/>
                <a:gd name="T46" fmla="*/ 2 w 61"/>
                <a:gd name="T47" fmla="*/ 47 h 51"/>
                <a:gd name="T48" fmla="*/ 0 w 61"/>
                <a:gd name="T49" fmla="*/ 45 h 51"/>
                <a:gd name="T50" fmla="*/ 20 w 6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1" h="51">
                  <a:moveTo>
                    <a:pt x="20" y="0"/>
                  </a:moveTo>
                  <a:lnTo>
                    <a:pt x="20" y="0"/>
                  </a:lnTo>
                  <a:lnTo>
                    <a:pt x="61" y="0"/>
                  </a:lnTo>
                  <a:lnTo>
                    <a:pt x="61" y="0"/>
                  </a:lnTo>
                  <a:lnTo>
                    <a:pt x="61" y="11"/>
                  </a:lnTo>
                  <a:lnTo>
                    <a:pt x="59" y="20"/>
                  </a:lnTo>
                  <a:lnTo>
                    <a:pt x="59" y="20"/>
                  </a:lnTo>
                  <a:lnTo>
                    <a:pt x="56" y="27"/>
                  </a:lnTo>
                  <a:lnTo>
                    <a:pt x="48" y="34"/>
                  </a:lnTo>
                  <a:lnTo>
                    <a:pt x="48" y="34"/>
                  </a:lnTo>
                  <a:lnTo>
                    <a:pt x="43" y="42"/>
                  </a:lnTo>
                  <a:lnTo>
                    <a:pt x="36" y="47"/>
                  </a:lnTo>
                  <a:lnTo>
                    <a:pt x="36" y="47"/>
                  </a:lnTo>
                  <a:lnTo>
                    <a:pt x="29" y="51"/>
                  </a:lnTo>
                  <a:lnTo>
                    <a:pt x="20" y="51"/>
                  </a:lnTo>
                  <a:lnTo>
                    <a:pt x="20" y="51"/>
                  </a:lnTo>
                  <a:lnTo>
                    <a:pt x="14" y="51"/>
                  </a:lnTo>
                  <a:lnTo>
                    <a:pt x="14" y="51"/>
                  </a:lnTo>
                  <a:lnTo>
                    <a:pt x="13" y="51"/>
                  </a:lnTo>
                  <a:lnTo>
                    <a:pt x="11" y="51"/>
                  </a:lnTo>
                  <a:lnTo>
                    <a:pt x="11" y="51"/>
                  </a:lnTo>
                  <a:lnTo>
                    <a:pt x="5" y="47"/>
                  </a:lnTo>
                  <a:lnTo>
                    <a:pt x="5" y="47"/>
                  </a:lnTo>
                  <a:lnTo>
                    <a:pt x="2" y="47"/>
                  </a:lnTo>
                  <a:lnTo>
                    <a:pt x="0" y="45"/>
                  </a:lnTo>
                  <a:lnTo>
                    <a:pt x="2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Freeform 870"/>
            <p:cNvSpPr>
              <a:spLocks/>
            </p:cNvSpPr>
            <p:nvPr/>
          </p:nvSpPr>
          <p:spPr bwMode="auto">
            <a:xfrm>
              <a:off x="8081962" y="2332038"/>
              <a:ext cx="33338" cy="39688"/>
            </a:xfrm>
            <a:custGeom>
              <a:avLst/>
              <a:gdLst>
                <a:gd name="T0" fmla="*/ 41 w 41"/>
                <a:gd name="T1" fmla="*/ 0 h 51"/>
                <a:gd name="T2" fmla="*/ 41 w 41"/>
                <a:gd name="T3" fmla="*/ 0 h 51"/>
                <a:gd name="T4" fmla="*/ 41 w 41"/>
                <a:gd name="T5" fmla="*/ 11 h 51"/>
                <a:gd name="T6" fmla="*/ 39 w 41"/>
                <a:gd name="T7" fmla="*/ 20 h 51"/>
                <a:gd name="T8" fmla="*/ 39 w 41"/>
                <a:gd name="T9" fmla="*/ 20 h 51"/>
                <a:gd name="T10" fmla="*/ 36 w 41"/>
                <a:gd name="T11" fmla="*/ 27 h 51"/>
                <a:gd name="T12" fmla="*/ 28 w 41"/>
                <a:gd name="T13" fmla="*/ 34 h 51"/>
                <a:gd name="T14" fmla="*/ 28 w 41"/>
                <a:gd name="T15" fmla="*/ 34 h 51"/>
                <a:gd name="T16" fmla="*/ 23 w 41"/>
                <a:gd name="T17" fmla="*/ 42 h 51"/>
                <a:gd name="T18" fmla="*/ 16 w 41"/>
                <a:gd name="T19" fmla="*/ 47 h 51"/>
                <a:gd name="T20" fmla="*/ 16 w 41"/>
                <a:gd name="T21" fmla="*/ 47 h 51"/>
                <a:gd name="T22" fmla="*/ 9 w 41"/>
                <a:gd name="T23" fmla="*/ 51 h 51"/>
                <a:gd name="T24" fmla="*/ 0 w 41"/>
                <a:gd name="T25" fmla="*/ 51 h 51"/>
                <a:gd name="T26" fmla="*/ 0 w 41"/>
                <a:gd name="T27" fmla="*/ 51 h 51"/>
                <a:gd name="T28" fmla="*/ 9 w 41"/>
                <a:gd name="T29" fmla="*/ 51 h 51"/>
                <a:gd name="T30" fmla="*/ 16 w 41"/>
                <a:gd name="T31" fmla="*/ 47 h 51"/>
                <a:gd name="T32" fmla="*/ 16 w 41"/>
                <a:gd name="T33" fmla="*/ 47 h 51"/>
                <a:gd name="T34" fmla="*/ 23 w 41"/>
                <a:gd name="T35" fmla="*/ 42 h 51"/>
                <a:gd name="T36" fmla="*/ 28 w 41"/>
                <a:gd name="T37" fmla="*/ 34 h 51"/>
                <a:gd name="T38" fmla="*/ 28 w 41"/>
                <a:gd name="T39" fmla="*/ 34 h 51"/>
                <a:gd name="T40" fmla="*/ 36 w 41"/>
                <a:gd name="T41" fmla="*/ 27 h 51"/>
                <a:gd name="T42" fmla="*/ 39 w 41"/>
                <a:gd name="T43" fmla="*/ 20 h 51"/>
                <a:gd name="T44" fmla="*/ 39 w 41"/>
                <a:gd name="T45" fmla="*/ 20 h 51"/>
                <a:gd name="T46" fmla="*/ 41 w 41"/>
                <a:gd name="T47" fmla="*/ 11 h 51"/>
                <a:gd name="T48" fmla="*/ 41 w 41"/>
                <a:gd name="T49" fmla="*/ 0 h 51"/>
                <a:gd name="T50" fmla="*/ 41 w 41"/>
                <a:gd name="T5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1" h="51">
                  <a:moveTo>
                    <a:pt x="41" y="0"/>
                  </a:moveTo>
                  <a:lnTo>
                    <a:pt x="41" y="0"/>
                  </a:lnTo>
                  <a:lnTo>
                    <a:pt x="41" y="11"/>
                  </a:lnTo>
                  <a:lnTo>
                    <a:pt x="39" y="20"/>
                  </a:lnTo>
                  <a:lnTo>
                    <a:pt x="39" y="20"/>
                  </a:lnTo>
                  <a:lnTo>
                    <a:pt x="36" y="27"/>
                  </a:lnTo>
                  <a:lnTo>
                    <a:pt x="28" y="34"/>
                  </a:lnTo>
                  <a:lnTo>
                    <a:pt x="28" y="34"/>
                  </a:lnTo>
                  <a:lnTo>
                    <a:pt x="23" y="42"/>
                  </a:lnTo>
                  <a:lnTo>
                    <a:pt x="16" y="47"/>
                  </a:lnTo>
                  <a:lnTo>
                    <a:pt x="16" y="47"/>
                  </a:lnTo>
                  <a:lnTo>
                    <a:pt x="9" y="51"/>
                  </a:lnTo>
                  <a:lnTo>
                    <a:pt x="0" y="51"/>
                  </a:lnTo>
                  <a:lnTo>
                    <a:pt x="0" y="51"/>
                  </a:lnTo>
                  <a:lnTo>
                    <a:pt x="9" y="51"/>
                  </a:lnTo>
                  <a:lnTo>
                    <a:pt x="16" y="47"/>
                  </a:lnTo>
                  <a:lnTo>
                    <a:pt x="16" y="47"/>
                  </a:lnTo>
                  <a:lnTo>
                    <a:pt x="23" y="42"/>
                  </a:lnTo>
                  <a:lnTo>
                    <a:pt x="28" y="34"/>
                  </a:lnTo>
                  <a:lnTo>
                    <a:pt x="28" y="34"/>
                  </a:lnTo>
                  <a:lnTo>
                    <a:pt x="36" y="27"/>
                  </a:lnTo>
                  <a:lnTo>
                    <a:pt x="39" y="20"/>
                  </a:lnTo>
                  <a:lnTo>
                    <a:pt x="39" y="20"/>
                  </a:lnTo>
                  <a:lnTo>
                    <a:pt x="41" y="11"/>
                  </a:lnTo>
                  <a:lnTo>
                    <a:pt x="41" y="0"/>
                  </a:lnTo>
                  <a:lnTo>
                    <a:pt x="41"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Freeform 871"/>
            <p:cNvSpPr>
              <a:spLocks/>
            </p:cNvSpPr>
            <p:nvPr/>
          </p:nvSpPr>
          <p:spPr bwMode="auto">
            <a:xfrm>
              <a:off x="8081962" y="2290763"/>
              <a:ext cx="23813" cy="11113"/>
            </a:xfrm>
            <a:custGeom>
              <a:avLst/>
              <a:gdLst>
                <a:gd name="T0" fmla="*/ 0 w 28"/>
                <a:gd name="T1" fmla="*/ 0 h 14"/>
                <a:gd name="T2" fmla="*/ 0 w 28"/>
                <a:gd name="T3" fmla="*/ 0 h 14"/>
                <a:gd name="T4" fmla="*/ 9 w 28"/>
                <a:gd name="T5" fmla="*/ 2 h 14"/>
                <a:gd name="T6" fmla="*/ 9 w 28"/>
                <a:gd name="T7" fmla="*/ 2 h 14"/>
                <a:gd name="T8" fmla="*/ 12 w 28"/>
                <a:gd name="T9" fmla="*/ 4 h 14"/>
                <a:gd name="T10" fmla="*/ 16 w 28"/>
                <a:gd name="T11" fmla="*/ 5 h 14"/>
                <a:gd name="T12" fmla="*/ 16 w 28"/>
                <a:gd name="T13" fmla="*/ 5 h 14"/>
                <a:gd name="T14" fmla="*/ 23 w 28"/>
                <a:gd name="T15" fmla="*/ 9 h 14"/>
                <a:gd name="T16" fmla="*/ 23 w 28"/>
                <a:gd name="T17" fmla="*/ 9 h 14"/>
                <a:gd name="T18" fmla="*/ 25 w 28"/>
                <a:gd name="T19" fmla="*/ 13 h 14"/>
                <a:gd name="T20" fmla="*/ 28 w 28"/>
                <a:gd name="T21" fmla="*/ 14 h 14"/>
                <a:gd name="T22" fmla="*/ 28 w 28"/>
                <a:gd name="T23" fmla="*/ 14 h 14"/>
                <a:gd name="T24" fmla="*/ 25 w 28"/>
                <a:gd name="T25" fmla="*/ 13 h 14"/>
                <a:gd name="T26" fmla="*/ 23 w 28"/>
                <a:gd name="T27" fmla="*/ 9 h 14"/>
                <a:gd name="T28" fmla="*/ 23 w 28"/>
                <a:gd name="T29" fmla="*/ 9 h 14"/>
                <a:gd name="T30" fmla="*/ 16 w 28"/>
                <a:gd name="T31" fmla="*/ 5 h 14"/>
                <a:gd name="T32" fmla="*/ 16 w 28"/>
                <a:gd name="T33" fmla="*/ 5 h 14"/>
                <a:gd name="T34" fmla="*/ 12 w 28"/>
                <a:gd name="T35" fmla="*/ 4 h 14"/>
                <a:gd name="T36" fmla="*/ 9 w 28"/>
                <a:gd name="T37" fmla="*/ 2 h 14"/>
                <a:gd name="T38" fmla="*/ 9 w 28"/>
                <a:gd name="T39" fmla="*/ 2 h 14"/>
                <a:gd name="T40" fmla="*/ 0 w 28"/>
                <a:gd name="T41" fmla="*/ 0 h 14"/>
                <a:gd name="T42" fmla="*/ 0 w 28"/>
                <a:gd name="T43"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 h="14">
                  <a:moveTo>
                    <a:pt x="0" y="0"/>
                  </a:moveTo>
                  <a:lnTo>
                    <a:pt x="0" y="0"/>
                  </a:lnTo>
                  <a:lnTo>
                    <a:pt x="9" y="2"/>
                  </a:lnTo>
                  <a:lnTo>
                    <a:pt x="9" y="2"/>
                  </a:lnTo>
                  <a:lnTo>
                    <a:pt x="12" y="4"/>
                  </a:lnTo>
                  <a:lnTo>
                    <a:pt x="16" y="5"/>
                  </a:lnTo>
                  <a:lnTo>
                    <a:pt x="16" y="5"/>
                  </a:lnTo>
                  <a:lnTo>
                    <a:pt x="23" y="9"/>
                  </a:lnTo>
                  <a:lnTo>
                    <a:pt x="23" y="9"/>
                  </a:lnTo>
                  <a:lnTo>
                    <a:pt x="25" y="13"/>
                  </a:lnTo>
                  <a:lnTo>
                    <a:pt x="28" y="14"/>
                  </a:lnTo>
                  <a:lnTo>
                    <a:pt x="28" y="14"/>
                  </a:lnTo>
                  <a:lnTo>
                    <a:pt x="25" y="13"/>
                  </a:lnTo>
                  <a:lnTo>
                    <a:pt x="23" y="9"/>
                  </a:lnTo>
                  <a:lnTo>
                    <a:pt x="23" y="9"/>
                  </a:lnTo>
                  <a:lnTo>
                    <a:pt x="16" y="5"/>
                  </a:lnTo>
                  <a:lnTo>
                    <a:pt x="16" y="5"/>
                  </a:lnTo>
                  <a:lnTo>
                    <a:pt x="12" y="4"/>
                  </a:lnTo>
                  <a:lnTo>
                    <a:pt x="9" y="2"/>
                  </a:lnTo>
                  <a:lnTo>
                    <a:pt x="9" y="2"/>
                  </a:lnTo>
                  <a:lnTo>
                    <a:pt x="0" y="0"/>
                  </a:lnTo>
                  <a:lnTo>
                    <a:pt x="0"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7" name="Freeform 872"/>
            <p:cNvSpPr>
              <a:spLocks/>
            </p:cNvSpPr>
            <p:nvPr/>
          </p:nvSpPr>
          <p:spPr bwMode="auto">
            <a:xfrm>
              <a:off x="8067675" y="2290763"/>
              <a:ext cx="38100" cy="41275"/>
            </a:xfrm>
            <a:custGeom>
              <a:avLst/>
              <a:gdLst>
                <a:gd name="T0" fmla="*/ 18 w 46"/>
                <a:gd name="T1" fmla="*/ 0 h 52"/>
                <a:gd name="T2" fmla="*/ 18 w 46"/>
                <a:gd name="T3" fmla="*/ 0 h 52"/>
                <a:gd name="T4" fmla="*/ 27 w 46"/>
                <a:gd name="T5" fmla="*/ 2 h 52"/>
                <a:gd name="T6" fmla="*/ 27 w 46"/>
                <a:gd name="T7" fmla="*/ 2 h 52"/>
                <a:gd name="T8" fmla="*/ 30 w 46"/>
                <a:gd name="T9" fmla="*/ 4 h 52"/>
                <a:gd name="T10" fmla="*/ 34 w 46"/>
                <a:gd name="T11" fmla="*/ 5 h 52"/>
                <a:gd name="T12" fmla="*/ 34 w 46"/>
                <a:gd name="T13" fmla="*/ 5 h 52"/>
                <a:gd name="T14" fmla="*/ 41 w 46"/>
                <a:gd name="T15" fmla="*/ 9 h 52"/>
                <a:gd name="T16" fmla="*/ 41 w 46"/>
                <a:gd name="T17" fmla="*/ 9 h 52"/>
                <a:gd name="T18" fmla="*/ 43 w 46"/>
                <a:gd name="T19" fmla="*/ 13 h 52"/>
                <a:gd name="T20" fmla="*/ 46 w 46"/>
                <a:gd name="T21" fmla="*/ 14 h 52"/>
                <a:gd name="T22" fmla="*/ 46 w 46"/>
                <a:gd name="T23" fmla="*/ 14 h 52"/>
                <a:gd name="T24" fmla="*/ 18 w 46"/>
                <a:gd name="T25" fmla="*/ 52 h 52"/>
                <a:gd name="T26" fmla="*/ 18 w 46"/>
                <a:gd name="T27" fmla="*/ 52 h 52"/>
                <a:gd name="T28" fmla="*/ 0 w 46"/>
                <a:gd name="T29" fmla="*/ 4 h 52"/>
                <a:gd name="T30" fmla="*/ 0 w 46"/>
                <a:gd name="T31" fmla="*/ 4 h 52"/>
                <a:gd name="T32" fmla="*/ 3 w 46"/>
                <a:gd name="T33" fmla="*/ 2 h 52"/>
                <a:gd name="T34" fmla="*/ 3 w 46"/>
                <a:gd name="T35" fmla="*/ 2 h 52"/>
                <a:gd name="T36" fmla="*/ 9 w 46"/>
                <a:gd name="T37" fmla="*/ 2 h 52"/>
                <a:gd name="T38" fmla="*/ 9 w 46"/>
                <a:gd name="T39" fmla="*/ 2 h 52"/>
                <a:gd name="T40" fmla="*/ 11 w 46"/>
                <a:gd name="T41" fmla="*/ 0 h 52"/>
                <a:gd name="T42" fmla="*/ 14 w 46"/>
                <a:gd name="T43" fmla="*/ 0 h 52"/>
                <a:gd name="T44" fmla="*/ 14 w 46"/>
                <a:gd name="T45" fmla="*/ 0 h 52"/>
                <a:gd name="T46" fmla="*/ 18 w 46"/>
                <a:gd name="T47" fmla="*/ 0 h 52"/>
                <a:gd name="T48" fmla="*/ 18 w 46"/>
                <a:gd name="T49"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6" h="52">
                  <a:moveTo>
                    <a:pt x="18" y="0"/>
                  </a:moveTo>
                  <a:lnTo>
                    <a:pt x="18" y="0"/>
                  </a:lnTo>
                  <a:lnTo>
                    <a:pt x="27" y="2"/>
                  </a:lnTo>
                  <a:lnTo>
                    <a:pt x="27" y="2"/>
                  </a:lnTo>
                  <a:lnTo>
                    <a:pt x="30" y="4"/>
                  </a:lnTo>
                  <a:lnTo>
                    <a:pt x="34" y="5"/>
                  </a:lnTo>
                  <a:lnTo>
                    <a:pt x="34" y="5"/>
                  </a:lnTo>
                  <a:lnTo>
                    <a:pt x="41" y="9"/>
                  </a:lnTo>
                  <a:lnTo>
                    <a:pt x="41" y="9"/>
                  </a:lnTo>
                  <a:lnTo>
                    <a:pt x="43" y="13"/>
                  </a:lnTo>
                  <a:lnTo>
                    <a:pt x="46" y="14"/>
                  </a:lnTo>
                  <a:lnTo>
                    <a:pt x="46" y="14"/>
                  </a:lnTo>
                  <a:lnTo>
                    <a:pt x="18" y="52"/>
                  </a:lnTo>
                  <a:lnTo>
                    <a:pt x="18" y="52"/>
                  </a:lnTo>
                  <a:lnTo>
                    <a:pt x="0" y="4"/>
                  </a:lnTo>
                  <a:lnTo>
                    <a:pt x="0" y="4"/>
                  </a:lnTo>
                  <a:lnTo>
                    <a:pt x="3" y="2"/>
                  </a:lnTo>
                  <a:lnTo>
                    <a:pt x="3" y="2"/>
                  </a:lnTo>
                  <a:lnTo>
                    <a:pt x="9" y="2"/>
                  </a:lnTo>
                  <a:lnTo>
                    <a:pt x="9" y="2"/>
                  </a:lnTo>
                  <a:lnTo>
                    <a:pt x="11" y="0"/>
                  </a:lnTo>
                  <a:lnTo>
                    <a:pt x="14" y="0"/>
                  </a:lnTo>
                  <a:lnTo>
                    <a:pt x="14" y="0"/>
                  </a:lnTo>
                  <a:lnTo>
                    <a:pt x="18" y="0"/>
                  </a:lnTo>
                  <a:lnTo>
                    <a:pt x="18"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Freeform 873"/>
            <p:cNvSpPr>
              <a:spLocks/>
            </p:cNvSpPr>
            <p:nvPr/>
          </p:nvSpPr>
          <p:spPr bwMode="auto">
            <a:xfrm>
              <a:off x="8056562" y="2332038"/>
              <a:ext cx="25400" cy="36513"/>
            </a:xfrm>
            <a:custGeom>
              <a:avLst/>
              <a:gdLst>
                <a:gd name="T0" fmla="*/ 33 w 33"/>
                <a:gd name="T1" fmla="*/ 0 h 45"/>
                <a:gd name="T2" fmla="*/ 33 w 33"/>
                <a:gd name="T3" fmla="*/ 0 h 45"/>
                <a:gd name="T4" fmla="*/ 13 w 33"/>
                <a:gd name="T5" fmla="*/ 45 h 45"/>
                <a:gd name="T6" fmla="*/ 13 w 33"/>
                <a:gd name="T7" fmla="*/ 45 h 45"/>
                <a:gd name="T8" fmla="*/ 9 w 33"/>
                <a:gd name="T9" fmla="*/ 45 h 45"/>
                <a:gd name="T10" fmla="*/ 9 w 33"/>
                <a:gd name="T11" fmla="*/ 45 h 45"/>
                <a:gd name="T12" fmla="*/ 8 w 33"/>
                <a:gd name="T13" fmla="*/ 42 h 45"/>
                <a:gd name="T14" fmla="*/ 8 w 33"/>
                <a:gd name="T15" fmla="*/ 42 h 45"/>
                <a:gd name="T16" fmla="*/ 4 w 33"/>
                <a:gd name="T17" fmla="*/ 40 h 45"/>
                <a:gd name="T18" fmla="*/ 4 w 33"/>
                <a:gd name="T19" fmla="*/ 40 h 45"/>
                <a:gd name="T20" fmla="*/ 0 w 33"/>
                <a:gd name="T21" fmla="*/ 36 h 45"/>
                <a:gd name="T22" fmla="*/ 33 w 33"/>
                <a:gd name="T23"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 h="45">
                  <a:moveTo>
                    <a:pt x="33" y="0"/>
                  </a:moveTo>
                  <a:lnTo>
                    <a:pt x="33" y="0"/>
                  </a:lnTo>
                  <a:lnTo>
                    <a:pt x="13" y="45"/>
                  </a:lnTo>
                  <a:lnTo>
                    <a:pt x="13" y="45"/>
                  </a:lnTo>
                  <a:lnTo>
                    <a:pt x="9" y="45"/>
                  </a:lnTo>
                  <a:lnTo>
                    <a:pt x="9" y="45"/>
                  </a:lnTo>
                  <a:lnTo>
                    <a:pt x="8" y="42"/>
                  </a:lnTo>
                  <a:lnTo>
                    <a:pt x="8" y="42"/>
                  </a:lnTo>
                  <a:lnTo>
                    <a:pt x="4" y="40"/>
                  </a:lnTo>
                  <a:lnTo>
                    <a:pt x="4" y="40"/>
                  </a:lnTo>
                  <a:lnTo>
                    <a:pt x="0" y="36"/>
                  </a:lnTo>
                  <a:lnTo>
                    <a:pt x="3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Freeform 874"/>
            <p:cNvSpPr>
              <a:spLocks/>
            </p:cNvSpPr>
            <p:nvPr/>
          </p:nvSpPr>
          <p:spPr bwMode="auto">
            <a:xfrm>
              <a:off x="8050212" y="2397125"/>
              <a:ext cx="7938" cy="9525"/>
            </a:xfrm>
            <a:custGeom>
              <a:avLst/>
              <a:gdLst>
                <a:gd name="T0" fmla="*/ 11 w 11"/>
                <a:gd name="T1" fmla="*/ 0 h 11"/>
                <a:gd name="T2" fmla="*/ 11 w 11"/>
                <a:gd name="T3" fmla="*/ 9 h 11"/>
                <a:gd name="T4" fmla="*/ 0 w 11"/>
                <a:gd name="T5" fmla="*/ 11 h 11"/>
                <a:gd name="T6" fmla="*/ 0 w 11"/>
                <a:gd name="T7" fmla="*/ 2 h 11"/>
                <a:gd name="T8" fmla="*/ 11 w 11"/>
                <a:gd name="T9" fmla="*/ 0 h 11"/>
              </a:gdLst>
              <a:ahLst/>
              <a:cxnLst>
                <a:cxn ang="0">
                  <a:pos x="T0" y="T1"/>
                </a:cxn>
                <a:cxn ang="0">
                  <a:pos x="T2" y="T3"/>
                </a:cxn>
                <a:cxn ang="0">
                  <a:pos x="T4" y="T5"/>
                </a:cxn>
                <a:cxn ang="0">
                  <a:pos x="T6" y="T7"/>
                </a:cxn>
                <a:cxn ang="0">
                  <a:pos x="T8" y="T9"/>
                </a:cxn>
              </a:cxnLst>
              <a:rect l="0" t="0" r="r" b="b"/>
              <a:pathLst>
                <a:path w="11" h="11">
                  <a:moveTo>
                    <a:pt x="11" y="0"/>
                  </a:moveTo>
                  <a:lnTo>
                    <a:pt x="11" y="9"/>
                  </a:lnTo>
                  <a:lnTo>
                    <a:pt x="0" y="11"/>
                  </a:lnTo>
                  <a:lnTo>
                    <a:pt x="0" y="2"/>
                  </a:lnTo>
                  <a:lnTo>
                    <a:pt x="11"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Freeform 875"/>
            <p:cNvSpPr>
              <a:spLocks/>
            </p:cNvSpPr>
            <p:nvPr/>
          </p:nvSpPr>
          <p:spPr bwMode="auto">
            <a:xfrm>
              <a:off x="8047037" y="2293938"/>
              <a:ext cx="34925" cy="66675"/>
            </a:xfrm>
            <a:custGeom>
              <a:avLst/>
              <a:gdLst>
                <a:gd name="T0" fmla="*/ 27 w 45"/>
                <a:gd name="T1" fmla="*/ 0 h 84"/>
                <a:gd name="T2" fmla="*/ 27 w 45"/>
                <a:gd name="T3" fmla="*/ 0 h 84"/>
                <a:gd name="T4" fmla="*/ 45 w 45"/>
                <a:gd name="T5" fmla="*/ 48 h 84"/>
                <a:gd name="T6" fmla="*/ 45 w 45"/>
                <a:gd name="T7" fmla="*/ 48 h 84"/>
                <a:gd name="T8" fmla="*/ 12 w 45"/>
                <a:gd name="T9" fmla="*/ 84 h 84"/>
                <a:gd name="T10" fmla="*/ 12 w 45"/>
                <a:gd name="T11" fmla="*/ 84 h 84"/>
                <a:gd name="T12" fmla="*/ 7 w 45"/>
                <a:gd name="T13" fmla="*/ 77 h 84"/>
                <a:gd name="T14" fmla="*/ 7 w 45"/>
                <a:gd name="T15" fmla="*/ 77 h 84"/>
                <a:gd name="T16" fmla="*/ 3 w 45"/>
                <a:gd name="T17" fmla="*/ 68 h 84"/>
                <a:gd name="T18" fmla="*/ 3 w 45"/>
                <a:gd name="T19" fmla="*/ 68 h 84"/>
                <a:gd name="T20" fmla="*/ 0 w 45"/>
                <a:gd name="T21" fmla="*/ 57 h 84"/>
                <a:gd name="T22" fmla="*/ 0 w 45"/>
                <a:gd name="T23" fmla="*/ 57 h 84"/>
                <a:gd name="T24" fmla="*/ 0 w 45"/>
                <a:gd name="T25" fmla="*/ 46 h 84"/>
                <a:gd name="T26" fmla="*/ 0 w 45"/>
                <a:gd name="T27" fmla="*/ 46 h 84"/>
                <a:gd name="T28" fmla="*/ 0 w 45"/>
                <a:gd name="T29" fmla="*/ 39 h 84"/>
                <a:gd name="T30" fmla="*/ 2 w 45"/>
                <a:gd name="T31" fmla="*/ 30 h 84"/>
                <a:gd name="T32" fmla="*/ 2 w 45"/>
                <a:gd name="T33" fmla="*/ 30 h 84"/>
                <a:gd name="T34" fmla="*/ 3 w 45"/>
                <a:gd name="T35" fmla="*/ 25 h 84"/>
                <a:gd name="T36" fmla="*/ 7 w 45"/>
                <a:gd name="T37" fmla="*/ 18 h 84"/>
                <a:gd name="T38" fmla="*/ 7 w 45"/>
                <a:gd name="T39" fmla="*/ 18 h 84"/>
                <a:gd name="T40" fmla="*/ 11 w 45"/>
                <a:gd name="T41" fmla="*/ 12 h 84"/>
                <a:gd name="T42" fmla="*/ 16 w 45"/>
                <a:gd name="T43" fmla="*/ 9 h 84"/>
                <a:gd name="T44" fmla="*/ 16 w 45"/>
                <a:gd name="T45" fmla="*/ 9 h 84"/>
                <a:gd name="T46" fmla="*/ 21 w 45"/>
                <a:gd name="T47" fmla="*/ 3 h 84"/>
                <a:gd name="T48" fmla="*/ 27 w 45"/>
                <a:gd name="T49" fmla="*/ 0 h 84"/>
                <a:gd name="T50" fmla="*/ 27 w 45"/>
                <a:gd name="T51"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84">
                  <a:moveTo>
                    <a:pt x="27" y="0"/>
                  </a:moveTo>
                  <a:lnTo>
                    <a:pt x="27" y="0"/>
                  </a:lnTo>
                  <a:lnTo>
                    <a:pt x="45" y="48"/>
                  </a:lnTo>
                  <a:lnTo>
                    <a:pt x="45" y="48"/>
                  </a:lnTo>
                  <a:lnTo>
                    <a:pt x="12" y="84"/>
                  </a:lnTo>
                  <a:lnTo>
                    <a:pt x="12" y="84"/>
                  </a:lnTo>
                  <a:lnTo>
                    <a:pt x="7" y="77"/>
                  </a:lnTo>
                  <a:lnTo>
                    <a:pt x="7" y="77"/>
                  </a:lnTo>
                  <a:lnTo>
                    <a:pt x="3" y="68"/>
                  </a:lnTo>
                  <a:lnTo>
                    <a:pt x="3" y="68"/>
                  </a:lnTo>
                  <a:lnTo>
                    <a:pt x="0" y="57"/>
                  </a:lnTo>
                  <a:lnTo>
                    <a:pt x="0" y="57"/>
                  </a:lnTo>
                  <a:lnTo>
                    <a:pt x="0" y="46"/>
                  </a:lnTo>
                  <a:lnTo>
                    <a:pt x="0" y="46"/>
                  </a:lnTo>
                  <a:lnTo>
                    <a:pt x="0" y="39"/>
                  </a:lnTo>
                  <a:lnTo>
                    <a:pt x="2" y="30"/>
                  </a:lnTo>
                  <a:lnTo>
                    <a:pt x="2" y="30"/>
                  </a:lnTo>
                  <a:lnTo>
                    <a:pt x="3" y="25"/>
                  </a:lnTo>
                  <a:lnTo>
                    <a:pt x="7" y="18"/>
                  </a:lnTo>
                  <a:lnTo>
                    <a:pt x="7" y="18"/>
                  </a:lnTo>
                  <a:lnTo>
                    <a:pt x="11" y="12"/>
                  </a:lnTo>
                  <a:lnTo>
                    <a:pt x="16" y="9"/>
                  </a:lnTo>
                  <a:lnTo>
                    <a:pt x="16" y="9"/>
                  </a:lnTo>
                  <a:lnTo>
                    <a:pt x="21" y="3"/>
                  </a:lnTo>
                  <a:lnTo>
                    <a:pt x="27" y="0"/>
                  </a:lnTo>
                  <a:lnTo>
                    <a:pt x="27" y="0"/>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Freeform 876"/>
            <p:cNvSpPr>
              <a:spLocks/>
            </p:cNvSpPr>
            <p:nvPr/>
          </p:nvSpPr>
          <p:spPr bwMode="auto">
            <a:xfrm>
              <a:off x="8037512" y="2381250"/>
              <a:ext cx="9525" cy="25400"/>
            </a:xfrm>
            <a:custGeom>
              <a:avLst/>
              <a:gdLst>
                <a:gd name="T0" fmla="*/ 13 w 13"/>
                <a:gd name="T1" fmla="*/ 0 h 33"/>
                <a:gd name="T2" fmla="*/ 13 w 13"/>
                <a:gd name="T3" fmla="*/ 31 h 33"/>
                <a:gd name="T4" fmla="*/ 0 w 13"/>
                <a:gd name="T5" fmla="*/ 33 h 33"/>
                <a:gd name="T6" fmla="*/ 0 w 13"/>
                <a:gd name="T7" fmla="*/ 2 h 33"/>
                <a:gd name="T8" fmla="*/ 13 w 13"/>
                <a:gd name="T9" fmla="*/ 0 h 33"/>
              </a:gdLst>
              <a:ahLst/>
              <a:cxnLst>
                <a:cxn ang="0">
                  <a:pos x="T0" y="T1"/>
                </a:cxn>
                <a:cxn ang="0">
                  <a:pos x="T2" y="T3"/>
                </a:cxn>
                <a:cxn ang="0">
                  <a:pos x="T4" y="T5"/>
                </a:cxn>
                <a:cxn ang="0">
                  <a:pos x="T6" y="T7"/>
                </a:cxn>
                <a:cxn ang="0">
                  <a:pos x="T8" y="T9"/>
                </a:cxn>
              </a:cxnLst>
              <a:rect l="0" t="0" r="r" b="b"/>
              <a:pathLst>
                <a:path w="13" h="33">
                  <a:moveTo>
                    <a:pt x="13" y="0"/>
                  </a:moveTo>
                  <a:lnTo>
                    <a:pt x="13" y="31"/>
                  </a:lnTo>
                  <a:lnTo>
                    <a:pt x="0" y="33"/>
                  </a:lnTo>
                  <a:lnTo>
                    <a:pt x="0" y="2"/>
                  </a:lnTo>
                  <a:lnTo>
                    <a:pt x="13" y="0"/>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Freeform 877"/>
            <p:cNvSpPr>
              <a:spLocks/>
            </p:cNvSpPr>
            <p:nvPr/>
          </p:nvSpPr>
          <p:spPr bwMode="auto">
            <a:xfrm>
              <a:off x="8024812" y="2393950"/>
              <a:ext cx="9525" cy="14288"/>
            </a:xfrm>
            <a:custGeom>
              <a:avLst/>
              <a:gdLst>
                <a:gd name="T0" fmla="*/ 13 w 13"/>
                <a:gd name="T1" fmla="*/ 0 h 18"/>
                <a:gd name="T2" fmla="*/ 13 w 13"/>
                <a:gd name="T3" fmla="*/ 17 h 18"/>
                <a:gd name="T4" fmla="*/ 0 w 13"/>
                <a:gd name="T5" fmla="*/ 18 h 18"/>
                <a:gd name="T6" fmla="*/ 0 w 13"/>
                <a:gd name="T7" fmla="*/ 2 h 18"/>
                <a:gd name="T8" fmla="*/ 13 w 13"/>
                <a:gd name="T9" fmla="*/ 0 h 18"/>
              </a:gdLst>
              <a:ahLst/>
              <a:cxnLst>
                <a:cxn ang="0">
                  <a:pos x="T0" y="T1"/>
                </a:cxn>
                <a:cxn ang="0">
                  <a:pos x="T2" y="T3"/>
                </a:cxn>
                <a:cxn ang="0">
                  <a:pos x="T4" y="T5"/>
                </a:cxn>
                <a:cxn ang="0">
                  <a:pos x="T6" y="T7"/>
                </a:cxn>
                <a:cxn ang="0">
                  <a:pos x="T8" y="T9"/>
                </a:cxn>
              </a:cxnLst>
              <a:rect l="0" t="0" r="r" b="b"/>
              <a:pathLst>
                <a:path w="13" h="18">
                  <a:moveTo>
                    <a:pt x="13" y="0"/>
                  </a:moveTo>
                  <a:lnTo>
                    <a:pt x="13" y="17"/>
                  </a:lnTo>
                  <a:lnTo>
                    <a:pt x="0" y="18"/>
                  </a:lnTo>
                  <a:lnTo>
                    <a:pt x="0" y="2"/>
                  </a:lnTo>
                  <a:lnTo>
                    <a:pt x="1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Rectangle 878"/>
            <p:cNvSpPr>
              <a:spLocks noChangeArrowheads="1"/>
            </p:cNvSpPr>
            <p:nvPr/>
          </p:nvSpPr>
          <p:spPr bwMode="auto">
            <a:xfrm>
              <a:off x="8010525" y="2359025"/>
              <a:ext cx="9525" cy="49213"/>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4" name="Freeform 879"/>
            <p:cNvSpPr>
              <a:spLocks/>
            </p:cNvSpPr>
            <p:nvPr/>
          </p:nvSpPr>
          <p:spPr bwMode="auto">
            <a:xfrm>
              <a:off x="7996237" y="2387600"/>
              <a:ext cx="9525" cy="23813"/>
            </a:xfrm>
            <a:custGeom>
              <a:avLst/>
              <a:gdLst>
                <a:gd name="T0" fmla="*/ 11 w 11"/>
                <a:gd name="T1" fmla="*/ 0 h 29"/>
                <a:gd name="T2" fmla="*/ 11 w 11"/>
                <a:gd name="T3" fmla="*/ 27 h 29"/>
                <a:gd name="T4" fmla="*/ 0 w 11"/>
                <a:gd name="T5" fmla="*/ 29 h 29"/>
                <a:gd name="T6" fmla="*/ 0 w 11"/>
                <a:gd name="T7" fmla="*/ 2 h 29"/>
                <a:gd name="T8" fmla="*/ 11 w 11"/>
                <a:gd name="T9" fmla="*/ 0 h 29"/>
              </a:gdLst>
              <a:ahLst/>
              <a:cxnLst>
                <a:cxn ang="0">
                  <a:pos x="T0" y="T1"/>
                </a:cxn>
                <a:cxn ang="0">
                  <a:pos x="T2" y="T3"/>
                </a:cxn>
                <a:cxn ang="0">
                  <a:pos x="T4" y="T5"/>
                </a:cxn>
                <a:cxn ang="0">
                  <a:pos x="T6" y="T7"/>
                </a:cxn>
                <a:cxn ang="0">
                  <a:pos x="T8" y="T9"/>
                </a:cxn>
              </a:cxnLst>
              <a:rect l="0" t="0" r="r" b="b"/>
              <a:pathLst>
                <a:path w="11" h="29">
                  <a:moveTo>
                    <a:pt x="11" y="0"/>
                  </a:moveTo>
                  <a:lnTo>
                    <a:pt x="11" y="27"/>
                  </a:lnTo>
                  <a:lnTo>
                    <a:pt x="0" y="29"/>
                  </a:lnTo>
                  <a:lnTo>
                    <a:pt x="0" y="2"/>
                  </a:lnTo>
                  <a:lnTo>
                    <a:pt x="11"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880"/>
            <p:cNvSpPr>
              <a:spLocks noChangeArrowheads="1"/>
            </p:cNvSpPr>
            <p:nvPr/>
          </p:nvSpPr>
          <p:spPr bwMode="auto">
            <a:xfrm>
              <a:off x="7981950" y="2397125"/>
              <a:ext cx="11113" cy="14288"/>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881"/>
            <p:cNvSpPr>
              <a:spLocks noChangeArrowheads="1"/>
            </p:cNvSpPr>
            <p:nvPr/>
          </p:nvSpPr>
          <p:spPr bwMode="auto">
            <a:xfrm>
              <a:off x="7967662" y="2359025"/>
              <a:ext cx="9525" cy="523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Freeform 882"/>
            <p:cNvSpPr>
              <a:spLocks/>
            </p:cNvSpPr>
            <p:nvPr/>
          </p:nvSpPr>
          <p:spPr bwMode="auto">
            <a:xfrm>
              <a:off x="7935912" y="2309813"/>
              <a:ext cx="9525" cy="103188"/>
            </a:xfrm>
            <a:custGeom>
              <a:avLst/>
              <a:gdLst>
                <a:gd name="T0" fmla="*/ 12 w 12"/>
                <a:gd name="T1" fmla="*/ 2 h 132"/>
                <a:gd name="T2" fmla="*/ 12 w 12"/>
                <a:gd name="T3" fmla="*/ 132 h 132"/>
                <a:gd name="T4" fmla="*/ 0 w 12"/>
                <a:gd name="T5" fmla="*/ 132 h 132"/>
                <a:gd name="T6" fmla="*/ 0 w 12"/>
                <a:gd name="T7" fmla="*/ 0 h 132"/>
                <a:gd name="T8" fmla="*/ 12 w 12"/>
                <a:gd name="T9" fmla="*/ 2 h 132"/>
              </a:gdLst>
              <a:ahLst/>
              <a:cxnLst>
                <a:cxn ang="0">
                  <a:pos x="T0" y="T1"/>
                </a:cxn>
                <a:cxn ang="0">
                  <a:pos x="T2" y="T3"/>
                </a:cxn>
                <a:cxn ang="0">
                  <a:pos x="T4" y="T5"/>
                </a:cxn>
                <a:cxn ang="0">
                  <a:pos x="T6" y="T7"/>
                </a:cxn>
                <a:cxn ang="0">
                  <a:pos x="T8" y="T9"/>
                </a:cxn>
              </a:cxnLst>
              <a:rect l="0" t="0" r="r" b="b"/>
              <a:pathLst>
                <a:path w="12" h="132">
                  <a:moveTo>
                    <a:pt x="12" y="2"/>
                  </a:moveTo>
                  <a:lnTo>
                    <a:pt x="12" y="132"/>
                  </a:lnTo>
                  <a:lnTo>
                    <a:pt x="0" y="132"/>
                  </a:lnTo>
                  <a:lnTo>
                    <a:pt x="0" y="0"/>
                  </a:lnTo>
                  <a:lnTo>
                    <a:pt x="12"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Freeform 883"/>
            <p:cNvSpPr>
              <a:spLocks/>
            </p:cNvSpPr>
            <p:nvPr/>
          </p:nvSpPr>
          <p:spPr bwMode="auto">
            <a:xfrm>
              <a:off x="7951787" y="2384425"/>
              <a:ext cx="11113" cy="28575"/>
            </a:xfrm>
            <a:custGeom>
              <a:avLst/>
              <a:gdLst>
                <a:gd name="T0" fmla="*/ 15 w 15"/>
                <a:gd name="T1" fmla="*/ 0 h 36"/>
                <a:gd name="T2" fmla="*/ 15 w 15"/>
                <a:gd name="T3" fmla="*/ 34 h 36"/>
                <a:gd name="T4" fmla="*/ 0 w 15"/>
                <a:gd name="T5" fmla="*/ 36 h 36"/>
                <a:gd name="T6" fmla="*/ 0 w 15"/>
                <a:gd name="T7" fmla="*/ 0 h 36"/>
                <a:gd name="T8" fmla="*/ 15 w 15"/>
                <a:gd name="T9" fmla="*/ 0 h 36"/>
              </a:gdLst>
              <a:ahLst/>
              <a:cxnLst>
                <a:cxn ang="0">
                  <a:pos x="T0" y="T1"/>
                </a:cxn>
                <a:cxn ang="0">
                  <a:pos x="T2" y="T3"/>
                </a:cxn>
                <a:cxn ang="0">
                  <a:pos x="T4" y="T5"/>
                </a:cxn>
                <a:cxn ang="0">
                  <a:pos x="T6" y="T7"/>
                </a:cxn>
                <a:cxn ang="0">
                  <a:pos x="T8" y="T9"/>
                </a:cxn>
              </a:cxnLst>
              <a:rect l="0" t="0" r="r" b="b"/>
              <a:pathLst>
                <a:path w="15" h="36">
                  <a:moveTo>
                    <a:pt x="15" y="0"/>
                  </a:moveTo>
                  <a:lnTo>
                    <a:pt x="15" y="34"/>
                  </a:lnTo>
                  <a:lnTo>
                    <a:pt x="0" y="36"/>
                  </a:lnTo>
                  <a:lnTo>
                    <a:pt x="0" y="0"/>
                  </a:lnTo>
                  <a:lnTo>
                    <a:pt x="1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884"/>
            <p:cNvSpPr>
              <a:spLocks noChangeArrowheads="1"/>
            </p:cNvSpPr>
            <p:nvPr/>
          </p:nvSpPr>
          <p:spPr bwMode="auto">
            <a:xfrm>
              <a:off x="8607425" y="2308225"/>
              <a:ext cx="23813" cy="142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Freeform 885"/>
            <p:cNvSpPr>
              <a:spLocks/>
            </p:cNvSpPr>
            <p:nvPr/>
          </p:nvSpPr>
          <p:spPr bwMode="auto">
            <a:xfrm>
              <a:off x="8432800" y="2368550"/>
              <a:ext cx="20638" cy="14288"/>
            </a:xfrm>
            <a:custGeom>
              <a:avLst/>
              <a:gdLst>
                <a:gd name="T0" fmla="*/ 25 w 25"/>
                <a:gd name="T1" fmla="*/ 2 h 18"/>
                <a:gd name="T2" fmla="*/ 25 w 25"/>
                <a:gd name="T3" fmla="*/ 18 h 18"/>
                <a:gd name="T4" fmla="*/ 0 w 25"/>
                <a:gd name="T5" fmla="*/ 16 h 18"/>
                <a:gd name="T6" fmla="*/ 0 w 25"/>
                <a:gd name="T7" fmla="*/ 0 h 18"/>
                <a:gd name="T8" fmla="*/ 25 w 25"/>
                <a:gd name="T9" fmla="*/ 2 h 18"/>
              </a:gdLst>
              <a:ahLst/>
              <a:cxnLst>
                <a:cxn ang="0">
                  <a:pos x="T0" y="T1"/>
                </a:cxn>
                <a:cxn ang="0">
                  <a:pos x="T2" y="T3"/>
                </a:cxn>
                <a:cxn ang="0">
                  <a:pos x="T4" y="T5"/>
                </a:cxn>
                <a:cxn ang="0">
                  <a:pos x="T6" y="T7"/>
                </a:cxn>
                <a:cxn ang="0">
                  <a:pos x="T8" y="T9"/>
                </a:cxn>
              </a:cxnLst>
              <a:rect l="0" t="0" r="r" b="b"/>
              <a:pathLst>
                <a:path w="25" h="18">
                  <a:moveTo>
                    <a:pt x="25" y="2"/>
                  </a:moveTo>
                  <a:lnTo>
                    <a:pt x="25" y="18"/>
                  </a:lnTo>
                  <a:lnTo>
                    <a:pt x="0" y="16"/>
                  </a:lnTo>
                  <a:lnTo>
                    <a:pt x="0" y="0"/>
                  </a:lnTo>
                  <a:lnTo>
                    <a:pt x="25" y="2"/>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1" name="Freeform 886"/>
            <p:cNvSpPr>
              <a:spLocks/>
            </p:cNvSpPr>
            <p:nvPr/>
          </p:nvSpPr>
          <p:spPr bwMode="auto">
            <a:xfrm>
              <a:off x="8432800" y="2386013"/>
              <a:ext cx="33338" cy="14288"/>
            </a:xfrm>
            <a:custGeom>
              <a:avLst/>
              <a:gdLst>
                <a:gd name="T0" fmla="*/ 41 w 41"/>
                <a:gd name="T1" fmla="*/ 2 h 18"/>
                <a:gd name="T2" fmla="*/ 41 w 41"/>
                <a:gd name="T3" fmla="*/ 18 h 18"/>
                <a:gd name="T4" fmla="*/ 0 w 41"/>
                <a:gd name="T5" fmla="*/ 17 h 18"/>
                <a:gd name="T6" fmla="*/ 0 w 41"/>
                <a:gd name="T7" fmla="*/ 0 h 18"/>
                <a:gd name="T8" fmla="*/ 41 w 41"/>
                <a:gd name="T9" fmla="*/ 2 h 18"/>
              </a:gdLst>
              <a:ahLst/>
              <a:cxnLst>
                <a:cxn ang="0">
                  <a:pos x="T0" y="T1"/>
                </a:cxn>
                <a:cxn ang="0">
                  <a:pos x="T2" y="T3"/>
                </a:cxn>
                <a:cxn ang="0">
                  <a:pos x="T4" y="T5"/>
                </a:cxn>
                <a:cxn ang="0">
                  <a:pos x="T6" y="T7"/>
                </a:cxn>
                <a:cxn ang="0">
                  <a:pos x="T8" y="T9"/>
                </a:cxn>
              </a:cxnLst>
              <a:rect l="0" t="0" r="r" b="b"/>
              <a:pathLst>
                <a:path w="41" h="18">
                  <a:moveTo>
                    <a:pt x="41" y="2"/>
                  </a:moveTo>
                  <a:lnTo>
                    <a:pt x="41" y="18"/>
                  </a:lnTo>
                  <a:lnTo>
                    <a:pt x="0" y="17"/>
                  </a:lnTo>
                  <a:lnTo>
                    <a:pt x="0" y="0"/>
                  </a:lnTo>
                  <a:lnTo>
                    <a:pt x="41"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Freeform 887"/>
            <p:cNvSpPr>
              <a:spLocks/>
            </p:cNvSpPr>
            <p:nvPr/>
          </p:nvSpPr>
          <p:spPr bwMode="auto">
            <a:xfrm>
              <a:off x="8432800" y="2330450"/>
              <a:ext cx="42863" cy="12700"/>
            </a:xfrm>
            <a:custGeom>
              <a:avLst/>
              <a:gdLst>
                <a:gd name="T0" fmla="*/ 52 w 52"/>
                <a:gd name="T1" fmla="*/ 0 h 17"/>
                <a:gd name="T2" fmla="*/ 52 w 52"/>
                <a:gd name="T3" fmla="*/ 17 h 17"/>
                <a:gd name="T4" fmla="*/ 0 w 52"/>
                <a:gd name="T5" fmla="*/ 17 h 17"/>
                <a:gd name="T6" fmla="*/ 0 w 52"/>
                <a:gd name="T7" fmla="*/ 2 h 17"/>
                <a:gd name="T8" fmla="*/ 52 w 52"/>
                <a:gd name="T9" fmla="*/ 0 h 17"/>
              </a:gdLst>
              <a:ahLst/>
              <a:cxnLst>
                <a:cxn ang="0">
                  <a:pos x="T0" y="T1"/>
                </a:cxn>
                <a:cxn ang="0">
                  <a:pos x="T2" y="T3"/>
                </a:cxn>
                <a:cxn ang="0">
                  <a:pos x="T4" y="T5"/>
                </a:cxn>
                <a:cxn ang="0">
                  <a:pos x="T6" y="T7"/>
                </a:cxn>
                <a:cxn ang="0">
                  <a:pos x="T8" y="T9"/>
                </a:cxn>
              </a:cxnLst>
              <a:rect l="0" t="0" r="r" b="b"/>
              <a:pathLst>
                <a:path w="52" h="17">
                  <a:moveTo>
                    <a:pt x="52" y="0"/>
                  </a:moveTo>
                  <a:lnTo>
                    <a:pt x="52" y="17"/>
                  </a:lnTo>
                  <a:lnTo>
                    <a:pt x="0" y="17"/>
                  </a:lnTo>
                  <a:lnTo>
                    <a:pt x="0" y="2"/>
                  </a:lnTo>
                  <a:lnTo>
                    <a:pt x="52"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888"/>
            <p:cNvSpPr>
              <a:spLocks noChangeArrowheads="1"/>
            </p:cNvSpPr>
            <p:nvPr/>
          </p:nvSpPr>
          <p:spPr bwMode="auto">
            <a:xfrm>
              <a:off x="8475662" y="2330450"/>
              <a:ext cx="15875" cy="127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Freeform 889"/>
            <p:cNvSpPr>
              <a:spLocks/>
            </p:cNvSpPr>
            <p:nvPr/>
          </p:nvSpPr>
          <p:spPr bwMode="auto">
            <a:xfrm>
              <a:off x="8432800" y="2292350"/>
              <a:ext cx="66675" cy="17463"/>
            </a:xfrm>
            <a:custGeom>
              <a:avLst/>
              <a:gdLst>
                <a:gd name="T0" fmla="*/ 83 w 83"/>
                <a:gd name="T1" fmla="*/ 0 h 21"/>
                <a:gd name="T2" fmla="*/ 83 w 83"/>
                <a:gd name="T3" fmla="*/ 18 h 21"/>
                <a:gd name="T4" fmla="*/ 83 w 83"/>
                <a:gd name="T5" fmla="*/ 18 h 21"/>
                <a:gd name="T6" fmla="*/ 0 w 83"/>
                <a:gd name="T7" fmla="*/ 21 h 21"/>
                <a:gd name="T8" fmla="*/ 0 w 83"/>
                <a:gd name="T9" fmla="*/ 5 h 21"/>
                <a:gd name="T10" fmla="*/ 83 w 83"/>
                <a:gd name="T11" fmla="*/ 0 h 21"/>
              </a:gdLst>
              <a:ahLst/>
              <a:cxnLst>
                <a:cxn ang="0">
                  <a:pos x="T0" y="T1"/>
                </a:cxn>
                <a:cxn ang="0">
                  <a:pos x="T2" y="T3"/>
                </a:cxn>
                <a:cxn ang="0">
                  <a:pos x="T4" y="T5"/>
                </a:cxn>
                <a:cxn ang="0">
                  <a:pos x="T6" y="T7"/>
                </a:cxn>
                <a:cxn ang="0">
                  <a:pos x="T8" y="T9"/>
                </a:cxn>
                <a:cxn ang="0">
                  <a:pos x="T10" y="T11"/>
                </a:cxn>
              </a:cxnLst>
              <a:rect l="0" t="0" r="r" b="b"/>
              <a:pathLst>
                <a:path w="83" h="21">
                  <a:moveTo>
                    <a:pt x="83" y="0"/>
                  </a:moveTo>
                  <a:lnTo>
                    <a:pt x="83" y="18"/>
                  </a:lnTo>
                  <a:lnTo>
                    <a:pt x="83" y="18"/>
                  </a:lnTo>
                  <a:lnTo>
                    <a:pt x="0" y="21"/>
                  </a:lnTo>
                  <a:lnTo>
                    <a:pt x="0" y="5"/>
                  </a:lnTo>
                  <a:lnTo>
                    <a:pt x="83" y="0"/>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Freeform 890"/>
            <p:cNvSpPr>
              <a:spLocks/>
            </p:cNvSpPr>
            <p:nvPr/>
          </p:nvSpPr>
          <p:spPr bwMode="auto">
            <a:xfrm>
              <a:off x="8466137" y="2387600"/>
              <a:ext cx="49213" cy="15875"/>
            </a:xfrm>
            <a:custGeom>
              <a:avLst/>
              <a:gdLst>
                <a:gd name="T0" fmla="*/ 61 w 61"/>
                <a:gd name="T1" fmla="*/ 2 h 20"/>
                <a:gd name="T2" fmla="*/ 61 w 61"/>
                <a:gd name="T3" fmla="*/ 20 h 20"/>
                <a:gd name="T4" fmla="*/ 0 w 61"/>
                <a:gd name="T5" fmla="*/ 16 h 20"/>
                <a:gd name="T6" fmla="*/ 0 w 61"/>
                <a:gd name="T7" fmla="*/ 0 h 20"/>
                <a:gd name="T8" fmla="*/ 61 w 61"/>
                <a:gd name="T9" fmla="*/ 2 h 20"/>
              </a:gdLst>
              <a:ahLst/>
              <a:cxnLst>
                <a:cxn ang="0">
                  <a:pos x="T0" y="T1"/>
                </a:cxn>
                <a:cxn ang="0">
                  <a:pos x="T2" y="T3"/>
                </a:cxn>
                <a:cxn ang="0">
                  <a:pos x="T4" y="T5"/>
                </a:cxn>
                <a:cxn ang="0">
                  <a:pos x="T6" y="T7"/>
                </a:cxn>
                <a:cxn ang="0">
                  <a:pos x="T8" y="T9"/>
                </a:cxn>
              </a:cxnLst>
              <a:rect l="0" t="0" r="r" b="b"/>
              <a:pathLst>
                <a:path w="61" h="20">
                  <a:moveTo>
                    <a:pt x="61" y="2"/>
                  </a:moveTo>
                  <a:lnTo>
                    <a:pt x="61" y="20"/>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Freeform 891"/>
            <p:cNvSpPr>
              <a:spLocks/>
            </p:cNvSpPr>
            <p:nvPr/>
          </p:nvSpPr>
          <p:spPr bwMode="auto">
            <a:xfrm>
              <a:off x="8432800" y="2349500"/>
              <a:ext cx="85725" cy="14288"/>
            </a:xfrm>
            <a:custGeom>
              <a:avLst/>
              <a:gdLst>
                <a:gd name="T0" fmla="*/ 106 w 106"/>
                <a:gd name="T1" fmla="*/ 2 h 18"/>
                <a:gd name="T2" fmla="*/ 106 w 106"/>
                <a:gd name="T3" fmla="*/ 18 h 18"/>
                <a:gd name="T4" fmla="*/ 0 w 106"/>
                <a:gd name="T5" fmla="*/ 16 h 18"/>
                <a:gd name="T6" fmla="*/ 0 w 106"/>
                <a:gd name="T7" fmla="*/ 0 h 18"/>
                <a:gd name="T8" fmla="*/ 106 w 106"/>
                <a:gd name="T9" fmla="*/ 2 h 18"/>
              </a:gdLst>
              <a:ahLst/>
              <a:cxnLst>
                <a:cxn ang="0">
                  <a:pos x="T0" y="T1"/>
                </a:cxn>
                <a:cxn ang="0">
                  <a:pos x="T2" y="T3"/>
                </a:cxn>
                <a:cxn ang="0">
                  <a:pos x="T4" y="T5"/>
                </a:cxn>
                <a:cxn ang="0">
                  <a:pos x="T6" y="T7"/>
                </a:cxn>
                <a:cxn ang="0">
                  <a:pos x="T8" y="T9"/>
                </a:cxn>
              </a:cxnLst>
              <a:rect l="0" t="0" r="r" b="b"/>
              <a:pathLst>
                <a:path w="106" h="18">
                  <a:moveTo>
                    <a:pt x="106" y="2"/>
                  </a:moveTo>
                  <a:lnTo>
                    <a:pt x="106" y="18"/>
                  </a:lnTo>
                  <a:lnTo>
                    <a:pt x="0" y="16"/>
                  </a:lnTo>
                  <a:lnTo>
                    <a:pt x="0" y="0"/>
                  </a:lnTo>
                  <a:lnTo>
                    <a:pt x="106" y="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Freeform 892"/>
            <p:cNvSpPr>
              <a:spLocks/>
            </p:cNvSpPr>
            <p:nvPr/>
          </p:nvSpPr>
          <p:spPr bwMode="auto">
            <a:xfrm>
              <a:off x="8518525" y="2351088"/>
              <a:ext cx="55563" cy="14288"/>
            </a:xfrm>
            <a:custGeom>
              <a:avLst/>
              <a:gdLst>
                <a:gd name="T0" fmla="*/ 70 w 70"/>
                <a:gd name="T1" fmla="*/ 0 h 18"/>
                <a:gd name="T2" fmla="*/ 70 w 70"/>
                <a:gd name="T3" fmla="*/ 18 h 18"/>
                <a:gd name="T4" fmla="*/ 0 w 70"/>
                <a:gd name="T5" fmla="*/ 16 h 18"/>
                <a:gd name="T6" fmla="*/ 0 w 70"/>
                <a:gd name="T7" fmla="*/ 0 h 18"/>
                <a:gd name="T8" fmla="*/ 70 w 70"/>
                <a:gd name="T9" fmla="*/ 0 h 18"/>
              </a:gdLst>
              <a:ahLst/>
              <a:cxnLst>
                <a:cxn ang="0">
                  <a:pos x="T0" y="T1"/>
                </a:cxn>
                <a:cxn ang="0">
                  <a:pos x="T2" y="T3"/>
                </a:cxn>
                <a:cxn ang="0">
                  <a:pos x="T4" y="T5"/>
                </a:cxn>
                <a:cxn ang="0">
                  <a:pos x="T6" y="T7"/>
                </a:cxn>
                <a:cxn ang="0">
                  <a:pos x="T8" y="T9"/>
                </a:cxn>
              </a:cxnLst>
              <a:rect l="0" t="0" r="r" b="b"/>
              <a:pathLst>
                <a:path w="70" h="18">
                  <a:moveTo>
                    <a:pt x="70" y="0"/>
                  </a:moveTo>
                  <a:lnTo>
                    <a:pt x="70" y="18"/>
                  </a:lnTo>
                  <a:lnTo>
                    <a:pt x="0" y="16"/>
                  </a:lnTo>
                  <a:lnTo>
                    <a:pt x="0" y="0"/>
                  </a:lnTo>
                  <a:lnTo>
                    <a:pt x="7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8" name="Freeform 893"/>
            <p:cNvSpPr>
              <a:spLocks/>
            </p:cNvSpPr>
            <p:nvPr/>
          </p:nvSpPr>
          <p:spPr bwMode="auto">
            <a:xfrm>
              <a:off x="8432800" y="2308225"/>
              <a:ext cx="174625" cy="17463"/>
            </a:xfrm>
            <a:custGeom>
              <a:avLst/>
              <a:gdLst>
                <a:gd name="T0" fmla="*/ 219 w 219"/>
                <a:gd name="T1" fmla="*/ 0 h 23"/>
                <a:gd name="T2" fmla="*/ 219 w 219"/>
                <a:gd name="T3" fmla="*/ 18 h 23"/>
                <a:gd name="T4" fmla="*/ 0 w 219"/>
                <a:gd name="T5" fmla="*/ 23 h 23"/>
                <a:gd name="T6" fmla="*/ 0 w 219"/>
                <a:gd name="T7" fmla="*/ 7 h 23"/>
                <a:gd name="T8" fmla="*/ 219 w 219"/>
                <a:gd name="T9" fmla="*/ 0 h 23"/>
              </a:gdLst>
              <a:ahLst/>
              <a:cxnLst>
                <a:cxn ang="0">
                  <a:pos x="T0" y="T1"/>
                </a:cxn>
                <a:cxn ang="0">
                  <a:pos x="T2" y="T3"/>
                </a:cxn>
                <a:cxn ang="0">
                  <a:pos x="T4" y="T5"/>
                </a:cxn>
                <a:cxn ang="0">
                  <a:pos x="T6" y="T7"/>
                </a:cxn>
                <a:cxn ang="0">
                  <a:pos x="T8" y="T9"/>
                </a:cxn>
              </a:cxnLst>
              <a:rect l="0" t="0" r="r" b="b"/>
              <a:pathLst>
                <a:path w="219" h="23">
                  <a:moveTo>
                    <a:pt x="219" y="0"/>
                  </a:moveTo>
                  <a:lnTo>
                    <a:pt x="219" y="18"/>
                  </a:lnTo>
                  <a:lnTo>
                    <a:pt x="0" y="23"/>
                  </a:lnTo>
                  <a:lnTo>
                    <a:pt x="0" y="7"/>
                  </a:lnTo>
                  <a:lnTo>
                    <a:pt x="21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Freeform 894"/>
            <p:cNvSpPr>
              <a:spLocks/>
            </p:cNvSpPr>
            <p:nvPr/>
          </p:nvSpPr>
          <p:spPr bwMode="auto">
            <a:xfrm>
              <a:off x="8453437" y="2368550"/>
              <a:ext cx="49213" cy="14288"/>
            </a:xfrm>
            <a:custGeom>
              <a:avLst/>
              <a:gdLst>
                <a:gd name="T0" fmla="*/ 61 w 61"/>
                <a:gd name="T1" fmla="*/ 2 h 16"/>
                <a:gd name="T2" fmla="*/ 61 w 61"/>
                <a:gd name="T3" fmla="*/ 16 h 16"/>
                <a:gd name="T4" fmla="*/ 0 w 61"/>
                <a:gd name="T5" fmla="*/ 16 h 16"/>
                <a:gd name="T6" fmla="*/ 0 w 61"/>
                <a:gd name="T7" fmla="*/ 0 h 16"/>
                <a:gd name="T8" fmla="*/ 61 w 61"/>
                <a:gd name="T9" fmla="*/ 2 h 16"/>
              </a:gdLst>
              <a:ahLst/>
              <a:cxnLst>
                <a:cxn ang="0">
                  <a:pos x="T0" y="T1"/>
                </a:cxn>
                <a:cxn ang="0">
                  <a:pos x="T2" y="T3"/>
                </a:cxn>
                <a:cxn ang="0">
                  <a:pos x="T4" y="T5"/>
                </a:cxn>
                <a:cxn ang="0">
                  <a:pos x="T6" y="T7"/>
                </a:cxn>
                <a:cxn ang="0">
                  <a:pos x="T8" y="T9"/>
                </a:cxn>
              </a:cxnLst>
              <a:rect l="0" t="0" r="r" b="b"/>
              <a:pathLst>
                <a:path w="61" h="16">
                  <a:moveTo>
                    <a:pt x="61" y="2"/>
                  </a:moveTo>
                  <a:lnTo>
                    <a:pt x="61" y="16"/>
                  </a:lnTo>
                  <a:lnTo>
                    <a:pt x="0" y="16"/>
                  </a:lnTo>
                  <a:lnTo>
                    <a:pt x="0" y="0"/>
                  </a:lnTo>
                  <a:lnTo>
                    <a:pt x="61" y="2"/>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Freeform 895"/>
            <p:cNvSpPr>
              <a:spLocks/>
            </p:cNvSpPr>
            <p:nvPr/>
          </p:nvSpPr>
          <p:spPr bwMode="auto">
            <a:xfrm>
              <a:off x="8497887" y="2290763"/>
              <a:ext cx="36513" cy="15875"/>
            </a:xfrm>
            <a:custGeom>
              <a:avLst/>
              <a:gdLst>
                <a:gd name="T0" fmla="*/ 47 w 47"/>
                <a:gd name="T1" fmla="*/ 0 h 20"/>
                <a:gd name="T2" fmla="*/ 47 w 47"/>
                <a:gd name="T3" fmla="*/ 18 h 20"/>
                <a:gd name="T4" fmla="*/ 0 w 47"/>
                <a:gd name="T5" fmla="*/ 20 h 20"/>
                <a:gd name="T6" fmla="*/ 2 w 47"/>
                <a:gd name="T7" fmla="*/ 20 h 20"/>
                <a:gd name="T8" fmla="*/ 2 w 47"/>
                <a:gd name="T9" fmla="*/ 2 h 20"/>
                <a:gd name="T10" fmla="*/ 47 w 47"/>
                <a:gd name="T11" fmla="*/ 0 h 20"/>
              </a:gdLst>
              <a:ahLst/>
              <a:cxnLst>
                <a:cxn ang="0">
                  <a:pos x="T0" y="T1"/>
                </a:cxn>
                <a:cxn ang="0">
                  <a:pos x="T2" y="T3"/>
                </a:cxn>
                <a:cxn ang="0">
                  <a:pos x="T4" y="T5"/>
                </a:cxn>
                <a:cxn ang="0">
                  <a:pos x="T6" y="T7"/>
                </a:cxn>
                <a:cxn ang="0">
                  <a:pos x="T8" y="T9"/>
                </a:cxn>
                <a:cxn ang="0">
                  <a:pos x="T10" y="T11"/>
                </a:cxn>
              </a:cxnLst>
              <a:rect l="0" t="0" r="r" b="b"/>
              <a:pathLst>
                <a:path w="47" h="20">
                  <a:moveTo>
                    <a:pt x="47" y="0"/>
                  </a:moveTo>
                  <a:lnTo>
                    <a:pt x="47" y="18"/>
                  </a:lnTo>
                  <a:lnTo>
                    <a:pt x="0" y="20"/>
                  </a:lnTo>
                  <a:lnTo>
                    <a:pt x="2" y="20"/>
                  </a:lnTo>
                  <a:lnTo>
                    <a:pt x="2" y="2"/>
                  </a:lnTo>
                  <a:lnTo>
                    <a:pt x="47"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Freeform 896"/>
            <p:cNvSpPr>
              <a:spLocks/>
            </p:cNvSpPr>
            <p:nvPr/>
          </p:nvSpPr>
          <p:spPr bwMode="auto">
            <a:xfrm>
              <a:off x="8174037" y="2327275"/>
              <a:ext cx="203200" cy="63500"/>
            </a:xfrm>
            <a:custGeom>
              <a:avLst/>
              <a:gdLst>
                <a:gd name="T0" fmla="*/ 2 w 257"/>
                <a:gd name="T1" fmla="*/ 79 h 79"/>
                <a:gd name="T2" fmla="*/ 0 w 257"/>
                <a:gd name="T3" fmla="*/ 73 h 79"/>
                <a:gd name="T4" fmla="*/ 56 w 257"/>
                <a:gd name="T5" fmla="*/ 59 h 79"/>
                <a:gd name="T6" fmla="*/ 100 w 257"/>
                <a:gd name="T7" fmla="*/ 32 h 79"/>
                <a:gd name="T8" fmla="*/ 156 w 257"/>
                <a:gd name="T9" fmla="*/ 30 h 79"/>
                <a:gd name="T10" fmla="*/ 201 w 257"/>
                <a:gd name="T11" fmla="*/ 2 h 79"/>
                <a:gd name="T12" fmla="*/ 257 w 257"/>
                <a:gd name="T13" fmla="*/ 0 h 79"/>
                <a:gd name="T14" fmla="*/ 257 w 257"/>
                <a:gd name="T15" fmla="*/ 5 h 79"/>
                <a:gd name="T16" fmla="*/ 201 w 257"/>
                <a:gd name="T17" fmla="*/ 7 h 79"/>
                <a:gd name="T18" fmla="*/ 156 w 257"/>
                <a:gd name="T19" fmla="*/ 34 h 79"/>
                <a:gd name="T20" fmla="*/ 102 w 257"/>
                <a:gd name="T21" fmla="*/ 38 h 79"/>
                <a:gd name="T22" fmla="*/ 57 w 257"/>
                <a:gd name="T23" fmla="*/ 64 h 79"/>
                <a:gd name="T24" fmla="*/ 2 w 257"/>
                <a:gd name="T25"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7" h="79">
                  <a:moveTo>
                    <a:pt x="2" y="79"/>
                  </a:moveTo>
                  <a:lnTo>
                    <a:pt x="0" y="73"/>
                  </a:lnTo>
                  <a:lnTo>
                    <a:pt x="56" y="59"/>
                  </a:lnTo>
                  <a:lnTo>
                    <a:pt x="100" y="32"/>
                  </a:lnTo>
                  <a:lnTo>
                    <a:pt x="156" y="30"/>
                  </a:lnTo>
                  <a:lnTo>
                    <a:pt x="201" y="2"/>
                  </a:lnTo>
                  <a:lnTo>
                    <a:pt x="257" y="0"/>
                  </a:lnTo>
                  <a:lnTo>
                    <a:pt x="257" y="5"/>
                  </a:lnTo>
                  <a:lnTo>
                    <a:pt x="201" y="7"/>
                  </a:lnTo>
                  <a:lnTo>
                    <a:pt x="156" y="34"/>
                  </a:lnTo>
                  <a:lnTo>
                    <a:pt x="102" y="38"/>
                  </a:lnTo>
                  <a:lnTo>
                    <a:pt x="57" y="64"/>
                  </a:lnTo>
                  <a:lnTo>
                    <a:pt x="2" y="79"/>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Freeform 897"/>
            <p:cNvSpPr>
              <a:spLocks/>
            </p:cNvSpPr>
            <p:nvPr/>
          </p:nvSpPr>
          <p:spPr bwMode="auto">
            <a:xfrm>
              <a:off x="8170862" y="2305050"/>
              <a:ext cx="153988" cy="85725"/>
            </a:xfrm>
            <a:custGeom>
              <a:avLst/>
              <a:gdLst>
                <a:gd name="T0" fmla="*/ 4 w 194"/>
                <a:gd name="T1" fmla="*/ 108 h 108"/>
                <a:gd name="T2" fmla="*/ 0 w 194"/>
                <a:gd name="T3" fmla="*/ 104 h 108"/>
                <a:gd name="T4" fmla="*/ 45 w 194"/>
                <a:gd name="T5" fmla="*/ 83 h 108"/>
                <a:gd name="T6" fmla="*/ 74 w 194"/>
                <a:gd name="T7" fmla="*/ 50 h 108"/>
                <a:gd name="T8" fmla="*/ 119 w 194"/>
                <a:gd name="T9" fmla="*/ 41 h 108"/>
                <a:gd name="T10" fmla="*/ 148 w 194"/>
                <a:gd name="T11" fmla="*/ 9 h 108"/>
                <a:gd name="T12" fmla="*/ 194 w 194"/>
                <a:gd name="T13" fmla="*/ 0 h 108"/>
                <a:gd name="T14" fmla="*/ 194 w 194"/>
                <a:gd name="T15" fmla="*/ 4 h 108"/>
                <a:gd name="T16" fmla="*/ 149 w 194"/>
                <a:gd name="T17" fmla="*/ 13 h 108"/>
                <a:gd name="T18" fmla="*/ 122 w 194"/>
                <a:gd name="T19" fmla="*/ 45 h 108"/>
                <a:gd name="T20" fmla="*/ 76 w 194"/>
                <a:gd name="T21" fmla="*/ 54 h 108"/>
                <a:gd name="T22" fmla="*/ 49 w 194"/>
                <a:gd name="T23" fmla="*/ 86 h 108"/>
                <a:gd name="T24" fmla="*/ 4 w 194"/>
                <a:gd name="T25"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4" h="108">
                  <a:moveTo>
                    <a:pt x="4" y="108"/>
                  </a:moveTo>
                  <a:lnTo>
                    <a:pt x="0" y="104"/>
                  </a:lnTo>
                  <a:lnTo>
                    <a:pt x="45" y="83"/>
                  </a:lnTo>
                  <a:lnTo>
                    <a:pt x="74" y="50"/>
                  </a:lnTo>
                  <a:lnTo>
                    <a:pt x="119" y="41"/>
                  </a:lnTo>
                  <a:lnTo>
                    <a:pt x="148" y="9"/>
                  </a:lnTo>
                  <a:lnTo>
                    <a:pt x="194" y="0"/>
                  </a:lnTo>
                  <a:lnTo>
                    <a:pt x="194" y="4"/>
                  </a:lnTo>
                  <a:lnTo>
                    <a:pt x="149" y="13"/>
                  </a:lnTo>
                  <a:lnTo>
                    <a:pt x="122" y="45"/>
                  </a:lnTo>
                  <a:lnTo>
                    <a:pt x="76" y="54"/>
                  </a:lnTo>
                  <a:lnTo>
                    <a:pt x="49" y="86"/>
                  </a:lnTo>
                  <a:lnTo>
                    <a:pt x="4" y="108"/>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Freeform 898"/>
            <p:cNvSpPr>
              <a:spLocks/>
            </p:cNvSpPr>
            <p:nvPr/>
          </p:nvSpPr>
          <p:spPr bwMode="auto">
            <a:xfrm>
              <a:off x="8174037" y="2349500"/>
              <a:ext cx="163513" cy="41275"/>
            </a:xfrm>
            <a:custGeom>
              <a:avLst/>
              <a:gdLst>
                <a:gd name="T0" fmla="*/ 2 w 207"/>
                <a:gd name="T1" fmla="*/ 52 h 52"/>
                <a:gd name="T2" fmla="*/ 0 w 207"/>
                <a:gd name="T3" fmla="*/ 46 h 52"/>
                <a:gd name="T4" fmla="*/ 43 w 207"/>
                <a:gd name="T5" fmla="*/ 39 h 52"/>
                <a:gd name="T6" fmla="*/ 81 w 207"/>
                <a:gd name="T7" fmla="*/ 18 h 52"/>
                <a:gd name="T8" fmla="*/ 124 w 207"/>
                <a:gd name="T9" fmla="*/ 23 h 52"/>
                <a:gd name="T10" fmla="*/ 162 w 207"/>
                <a:gd name="T11" fmla="*/ 0 h 52"/>
                <a:gd name="T12" fmla="*/ 207 w 207"/>
                <a:gd name="T13" fmla="*/ 3 h 52"/>
                <a:gd name="T14" fmla="*/ 205 w 207"/>
                <a:gd name="T15" fmla="*/ 9 h 52"/>
                <a:gd name="T16" fmla="*/ 162 w 207"/>
                <a:gd name="T17" fmla="*/ 3 h 52"/>
                <a:gd name="T18" fmla="*/ 126 w 207"/>
                <a:gd name="T19" fmla="*/ 27 h 52"/>
                <a:gd name="T20" fmla="*/ 81 w 207"/>
                <a:gd name="T21" fmla="*/ 23 h 52"/>
                <a:gd name="T22" fmla="*/ 45 w 207"/>
                <a:gd name="T23" fmla="*/ 45 h 52"/>
                <a:gd name="T24" fmla="*/ 2 w 207"/>
                <a:gd name="T25"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 h="52">
                  <a:moveTo>
                    <a:pt x="2" y="52"/>
                  </a:moveTo>
                  <a:lnTo>
                    <a:pt x="0" y="46"/>
                  </a:lnTo>
                  <a:lnTo>
                    <a:pt x="43" y="39"/>
                  </a:lnTo>
                  <a:lnTo>
                    <a:pt x="81" y="18"/>
                  </a:lnTo>
                  <a:lnTo>
                    <a:pt x="124" y="23"/>
                  </a:lnTo>
                  <a:lnTo>
                    <a:pt x="162" y="0"/>
                  </a:lnTo>
                  <a:lnTo>
                    <a:pt x="207" y="3"/>
                  </a:lnTo>
                  <a:lnTo>
                    <a:pt x="205" y="9"/>
                  </a:lnTo>
                  <a:lnTo>
                    <a:pt x="162" y="3"/>
                  </a:lnTo>
                  <a:lnTo>
                    <a:pt x="126" y="27"/>
                  </a:lnTo>
                  <a:lnTo>
                    <a:pt x="81" y="23"/>
                  </a:lnTo>
                  <a:lnTo>
                    <a:pt x="45" y="45"/>
                  </a:lnTo>
                  <a:lnTo>
                    <a:pt x="2" y="52"/>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Rectangle 899"/>
            <p:cNvSpPr>
              <a:spLocks noChangeArrowheads="1"/>
            </p:cNvSpPr>
            <p:nvPr/>
          </p:nvSpPr>
          <p:spPr bwMode="auto">
            <a:xfrm>
              <a:off x="8172450" y="2298700"/>
              <a:ext cx="142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00"/>
            <p:cNvSpPr>
              <a:spLocks noChangeArrowheads="1"/>
            </p:cNvSpPr>
            <p:nvPr/>
          </p:nvSpPr>
          <p:spPr bwMode="auto">
            <a:xfrm>
              <a:off x="8172450" y="2312988"/>
              <a:ext cx="14288" cy="47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01"/>
            <p:cNvSpPr>
              <a:spLocks noChangeArrowheads="1"/>
            </p:cNvSpPr>
            <p:nvPr/>
          </p:nvSpPr>
          <p:spPr bwMode="auto">
            <a:xfrm>
              <a:off x="8172450" y="2330450"/>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02"/>
            <p:cNvSpPr>
              <a:spLocks noChangeArrowheads="1"/>
            </p:cNvSpPr>
            <p:nvPr/>
          </p:nvSpPr>
          <p:spPr bwMode="auto">
            <a:xfrm>
              <a:off x="8172450" y="2346325"/>
              <a:ext cx="14288"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03"/>
            <p:cNvSpPr>
              <a:spLocks noChangeArrowheads="1"/>
            </p:cNvSpPr>
            <p:nvPr/>
          </p:nvSpPr>
          <p:spPr bwMode="auto">
            <a:xfrm>
              <a:off x="8172450" y="2365375"/>
              <a:ext cx="14288" cy="317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04"/>
            <p:cNvSpPr>
              <a:spLocks noChangeArrowheads="1"/>
            </p:cNvSpPr>
            <p:nvPr/>
          </p:nvSpPr>
          <p:spPr bwMode="auto">
            <a:xfrm>
              <a:off x="8172450" y="2395538"/>
              <a:ext cx="204788" cy="1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Freeform 905"/>
            <p:cNvSpPr>
              <a:spLocks/>
            </p:cNvSpPr>
            <p:nvPr/>
          </p:nvSpPr>
          <p:spPr bwMode="auto">
            <a:xfrm>
              <a:off x="7924800" y="2495550"/>
              <a:ext cx="66675" cy="26988"/>
            </a:xfrm>
            <a:custGeom>
              <a:avLst/>
              <a:gdLst>
                <a:gd name="T0" fmla="*/ 83 w 83"/>
                <a:gd name="T1" fmla="*/ 34 h 34"/>
                <a:gd name="T2" fmla="*/ 83 w 83"/>
                <a:gd name="T3" fmla="*/ 25 h 34"/>
                <a:gd name="T4" fmla="*/ 0 w 83"/>
                <a:gd name="T5" fmla="*/ 0 h 34"/>
                <a:gd name="T6" fmla="*/ 0 w 83"/>
                <a:gd name="T7" fmla="*/ 13 h 34"/>
                <a:gd name="T8" fmla="*/ 83 w 83"/>
                <a:gd name="T9" fmla="*/ 34 h 34"/>
              </a:gdLst>
              <a:ahLst/>
              <a:cxnLst>
                <a:cxn ang="0">
                  <a:pos x="T0" y="T1"/>
                </a:cxn>
                <a:cxn ang="0">
                  <a:pos x="T2" y="T3"/>
                </a:cxn>
                <a:cxn ang="0">
                  <a:pos x="T4" y="T5"/>
                </a:cxn>
                <a:cxn ang="0">
                  <a:pos x="T6" y="T7"/>
                </a:cxn>
                <a:cxn ang="0">
                  <a:pos x="T8" y="T9"/>
                </a:cxn>
              </a:cxnLst>
              <a:rect l="0" t="0" r="r" b="b"/>
              <a:pathLst>
                <a:path w="83" h="34">
                  <a:moveTo>
                    <a:pt x="83" y="34"/>
                  </a:moveTo>
                  <a:lnTo>
                    <a:pt x="83" y="25"/>
                  </a:lnTo>
                  <a:lnTo>
                    <a:pt x="0" y="0"/>
                  </a:lnTo>
                  <a:lnTo>
                    <a:pt x="0" y="13"/>
                  </a:lnTo>
                  <a:lnTo>
                    <a:pt x="83"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Freeform 906"/>
            <p:cNvSpPr>
              <a:spLocks/>
            </p:cNvSpPr>
            <p:nvPr/>
          </p:nvSpPr>
          <p:spPr bwMode="auto">
            <a:xfrm>
              <a:off x="7924800" y="2473325"/>
              <a:ext cx="239713" cy="49213"/>
            </a:xfrm>
            <a:custGeom>
              <a:avLst/>
              <a:gdLst>
                <a:gd name="T0" fmla="*/ 302 w 302"/>
                <a:gd name="T1" fmla="*/ 20 h 61"/>
                <a:gd name="T2" fmla="*/ 302 w 302"/>
                <a:gd name="T3" fmla="*/ 20 h 61"/>
                <a:gd name="T4" fmla="*/ 219 w 302"/>
                <a:gd name="T5" fmla="*/ 0 h 61"/>
                <a:gd name="T6" fmla="*/ 0 w 302"/>
                <a:gd name="T7" fmla="*/ 27 h 61"/>
                <a:gd name="T8" fmla="*/ 83 w 302"/>
                <a:gd name="T9" fmla="*/ 52 h 61"/>
                <a:gd name="T10" fmla="*/ 83 w 302"/>
                <a:gd name="T11" fmla="*/ 61 h 61"/>
                <a:gd name="T12" fmla="*/ 302 w 302"/>
                <a:gd name="T13" fmla="*/ 25 h 61"/>
                <a:gd name="T14" fmla="*/ 302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302" y="20"/>
                  </a:moveTo>
                  <a:lnTo>
                    <a:pt x="302" y="20"/>
                  </a:lnTo>
                  <a:lnTo>
                    <a:pt x="219" y="0"/>
                  </a:lnTo>
                  <a:lnTo>
                    <a:pt x="0" y="27"/>
                  </a:lnTo>
                  <a:lnTo>
                    <a:pt x="83" y="52"/>
                  </a:lnTo>
                  <a:lnTo>
                    <a:pt x="83" y="61"/>
                  </a:lnTo>
                  <a:lnTo>
                    <a:pt x="302" y="25"/>
                  </a:lnTo>
                  <a:lnTo>
                    <a:pt x="302"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2" name="Freeform 907"/>
            <p:cNvSpPr>
              <a:spLocks/>
            </p:cNvSpPr>
            <p:nvPr/>
          </p:nvSpPr>
          <p:spPr bwMode="auto">
            <a:xfrm>
              <a:off x="8558212" y="2495550"/>
              <a:ext cx="65088" cy="26988"/>
            </a:xfrm>
            <a:custGeom>
              <a:avLst/>
              <a:gdLst>
                <a:gd name="T0" fmla="*/ 0 w 83"/>
                <a:gd name="T1" fmla="*/ 34 h 34"/>
                <a:gd name="T2" fmla="*/ 0 w 83"/>
                <a:gd name="T3" fmla="*/ 25 h 34"/>
                <a:gd name="T4" fmla="*/ 81 w 83"/>
                <a:gd name="T5" fmla="*/ 0 h 34"/>
                <a:gd name="T6" fmla="*/ 83 w 83"/>
                <a:gd name="T7" fmla="*/ 13 h 34"/>
                <a:gd name="T8" fmla="*/ 0 w 83"/>
                <a:gd name="T9" fmla="*/ 34 h 34"/>
              </a:gdLst>
              <a:ahLst/>
              <a:cxnLst>
                <a:cxn ang="0">
                  <a:pos x="T0" y="T1"/>
                </a:cxn>
                <a:cxn ang="0">
                  <a:pos x="T2" y="T3"/>
                </a:cxn>
                <a:cxn ang="0">
                  <a:pos x="T4" y="T5"/>
                </a:cxn>
                <a:cxn ang="0">
                  <a:pos x="T6" y="T7"/>
                </a:cxn>
                <a:cxn ang="0">
                  <a:pos x="T8" y="T9"/>
                </a:cxn>
              </a:cxnLst>
              <a:rect l="0" t="0" r="r" b="b"/>
              <a:pathLst>
                <a:path w="83" h="34">
                  <a:moveTo>
                    <a:pt x="0" y="34"/>
                  </a:moveTo>
                  <a:lnTo>
                    <a:pt x="0" y="25"/>
                  </a:lnTo>
                  <a:lnTo>
                    <a:pt x="81" y="0"/>
                  </a:lnTo>
                  <a:lnTo>
                    <a:pt x="83" y="13"/>
                  </a:lnTo>
                  <a:lnTo>
                    <a:pt x="0" y="3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Freeform 908"/>
            <p:cNvSpPr>
              <a:spLocks/>
            </p:cNvSpPr>
            <p:nvPr/>
          </p:nvSpPr>
          <p:spPr bwMode="auto">
            <a:xfrm>
              <a:off x="8382000" y="2473325"/>
              <a:ext cx="239713" cy="49213"/>
            </a:xfrm>
            <a:custGeom>
              <a:avLst/>
              <a:gdLst>
                <a:gd name="T0" fmla="*/ 0 w 302"/>
                <a:gd name="T1" fmla="*/ 20 h 61"/>
                <a:gd name="T2" fmla="*/ 0 w 302"/>
                <a:gd name="T3" fmla="*/ 20 h 61"/>
                <a:gd name="T4" fmla="*/ 83 w 302"/>
                <a:gd name="T5" fmla="*/ 0 h 61"/>
                <a:gd name="T6" fmla="*/ 302 w 302"/>
                <a:gd name="T7" fmla="*/ 27 h 61"/>
                <a:gd name="T8" fmla="*/ 221 w 302"/>
                <a:gd name="T9" fmla="*/ 52 h 61"/>
                <a:gd name="T10" fmla="*/ 221 w 302"/>
                <a:gd name="T11" fmla="*/ 61 h 61"/>
                <a:gd name="T12" fmla="*/ 0 w 302"/>
                <a:gd name="T13" fmla="*/ 25 h 61"/>
                <a:gd name="T14" fmla="*/ 0 w 302"/>
                <a:gd name="T15" fmla="*/ 20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2" h="61">
                  <a:moveTo>
                    <a:pt x="0" y="20"/>
                  </a:moveTo>
                  <a:lnTo>
                    <a:pt x="0" y="20"/>
                  </a:lnTo>
                  <a:lnTo>
                    <a:pt x="83" y="0"/>
                  </a:lnTo>
                  <a:lnTo>
                    <a:pt x="302" y="27"/>
                  </a:lnTo>
                  <a:lnTo>
                    <a:pt x="221" y="52"/>
                  </a:lnTo>
                  <a:lnTo>
                    <a:pt x="221" y="61"/>
                  </a:lnTo>
                  <a:lnTo>
                    <a:pt x="0" y="25"/>
                  </a:lnTo>
                  <a:lnTo>
                    <a:pt x="0" y="2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Freeform 909"/>
            <p:cNvSpPr>
              <a:spLocks/>
            </p:cNvSpPr>
            <p:nvPr/>
          </p:nvSpPr>
          <p:spPr bwMode="auto">
            <a:xfrm>
              <a:off x="8164512" y="2463800"/>
              <a:ext cx="19050" cy="28575"/>
            </a:xfrm>
            <a:custGeom>
              <a:avLst/>
              <a:gdLst>
                <a:gd name="T0" fmla="*/ 23 w 23"/>
                <a:gd name="T1" fmla="*/ 36 h 36"/>
                <a:gd name="T2" fmla="*/ 23 w 23"/>
                <a:gd name="T3" fmla="*/ 27 h 36"/>
                <a:gd name="T4" fmla="*/ 0 w 23"/>
                <a:gd name="T5" fmla="*/ 0 h 36"/>
                <a:gd name="T6" fmla="*/ 0 w 23"/>
                <a:gd name="T7" fmla="*/ 14 h 36"/>
                <a:gd name="T8" fmla="*/ 23 w 23"/>
                <a:gd name="T9" fmla="*/ 36 h 36"/>
              </a:gdLst>
              <a:ahLst/>
              <a:cxnLst>
                <a:cxn ang="0">
                  <a:pos x="T0" y="T1"/>
                </a:cxn>
                <a:cxn ang="0">
                  <a:pos x="T2" y="T3"/>
                </a:cxn>
                <a:cxn ang="0">
                  <a:pos x="T4" y="T5"/>
                </a:cxn>
                <a:cxn ang="0">
                  <a:pos x="T6" y="T7"/>
                </a:cxn>
                <a:cxn ang="0">
                  <a:pos x="T8" y="T9"/>
                </a:cxn>
              </a:cxnLst>
              <a:rect l="0" t="0" r="r" b="b"/>
              <a:pathLst>
                <a:path w="23" h="36">
                  <a:moveTo>
                    <a:pt x="23" y="36"/>
                  </a:moveTo>
                  <a:lnTo>
                    <a:pt x="23" y="27"/>
                  </a:lnTo>
                  <a:lnTo>
                    <a:pt x="0" y="0"/>
                  </a:lnTo>
                  <a:lnTo>
                    <a:pt x="0" y="14"/>
                  </a:lnTo>
                  <a:lnTo>
                    <a:pt x="23"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Freeform 910"/>
            <p:cNvSpPr>
              <a:spLocks/>
            </p:cNvSpPr>
            <p:nvPr/>
          </p:nvSpPr>
          <p:spPr bwMode="auto">
            <a:xfrm>
              <a:off x="8362950" y="2463800"/>
              <a:ext cx="19050" cy="28575"/>
            </a:xfrm>
            <a:custGeom>
              <a:avLst/>
              <a:gdLst>
                <a:gd name="T0" fmla="*/ 0 w 23"/>
                <a:gd name="T1" fmla="*/ 36 h 36"/>
                <a:gd name="T2" fmla="*/ 0 w 23"/>
                <a:gd name="T3" fmla="*/ 27 h 36"/>
                <a:gd name="T4" fmla="*/ 23 w 23"/>
                <a:gd name="T5" fmla="*/ 0 h 36"/>
                <a:gd name="T6" fmla="*/ 23 w 23"/>
                <a:gd name="T7" fmla="*/ 14 h 36"/>
                <a:gd name="T8" fmla="*/ 0 w 23"/>
                <a:gd name="T9" fmla="*/ 36 h 36"/>
              </a:gdLst>
              <a:ahLst/>
              <a:cxnLst>
                <a:cxn ang="0">
                  <a:pos x="T0" y="T1"/>
                </a:cxn>
                <a:cxn ang="0">
                  <a:pos x="T2" y="T3"/>
                </a:cxn>
                <a:cxn ang="0">
                  <a:pos x="T4" y="T5"/>
                </a:cxn>
                <a:cxn ang="0">
                  <a:pos x="T6" y="T7"/>
                </a:cxn>
                <a:cxn ang="0">
                  <a:pos x="T8" y="T9"/>
                </a:cxn>
              </a:cxnLst>
              <a:rect l="0" t="0" r="r" b="b"/>
              <a:pathLst>
                <a:path w="23" h="36">
                  <a:moveTo>
                    <a:pt x="0" y="36"/>
                  </a:moveTo>
                  <a:lnTo>
                    <a:pt x="0" y="27"/>
                  </a:lnTo>
                  <a:lnTo>
                    <a:pt x="23" y="0"/>
                  </a:lnTo>
                  <a:lnTo>
                    <a:pt x="23" y="14"/>
                  </a:lnTo>
                  <a:lnTo>
                    <a:pt x="0" y="36"/>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Freeform 911"/>
            <p:cNvSpPr>
              <a:spLocks/>
            </p:cNvSpPr>
            <p:nvPr/>
          </p:nvSpPr>
          <p:spPr bwMode="auto">
            <a:xfrm>
              <a:off x="8164512" y="2463800"/>
              <a:ext cx="217488" cy="20638"/>
            </a:xfrm>
            <a:custGeom>
              <a:avLst/>
              <a:gdLst>
                <a:gd name="T0" fmla="*/ 250 w 273"/>
                <a:gd name="T1" fmla="*/ 27 h 27"/>
                <a:gd name="T2" fmla="*/ 23 w 273"/>
                <a:gd name="T3" fmla="*/ 27 h 27"/>
                <a:gd name="T4" fmla="*/ 0 w 273"/>
                <a:gd name="T5" fmla="*/ 0 h 27"/>
                <a:gd name="T6" fmla="*/ 273 w 273"/>
                <a:gd name="T7" fmla="*/ 0 h 27"/>
                <a:gd name="T8" fmla="*/ 250 w 273"/>
                <a:gd name="T9" fmla="*/ 27 h 27"/>
              </a:gdLst>
              <a:ahLst/>
              <a:cxnLst>
                <a:cxn ang="0">
                  <a:pos x="T0" y="T1"/>
                </a:cxn>
                <a:cxn ang="0">
                  <a:pos x="T2" y="T3"/>
                </a:cxn>
                <a:cxn ang="0">
                  <a:pos x="T4" y="T5"/>
                </a:cxn>
                <a:cxn ang="0">
                  <a:pos x="T6" y="T7"/>
                </a:cxn>
                <a:cxn ang="0">
                  <a:pos x="T8" y="T9"/>
                </a:cxn>
              </a:cxnLst>
              <a:rect l="0" t="0" r="r" b="b"/>
              <a:pathLst>
                <a:path w="273" h="27">
                  <a:moveTo>
                    <a:pt x="250" y="27"/>
                  </a:moveTo>
                  <a:lnTo>
                    <a:pt x="23" y="27"/>
                  </a:lnTo>
                  <a:lnTo>
                    <a:pt x="0" y="0"/>
                  </a:lnTo>
                  <a:lnTo>
                    <a:pt x="273" y="0"/>
                  </a:lnTo>
                  <a:lnTo>
                    <a:pt x="250" y="27"/>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12"/>
            <p:cNvSpPr>
              <a:spLocks noChangeArrowheads="1"/>
            </p:cNvSpPr>
            <p:nvPr/>
          </p:nvSpPr>
          <p:spPr bwMode="auto">
            <a:xfrm>
              <a:off x="8183562" y="24844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961" name="Picture 9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362" y="4229100"/>
            <a:ext cx="754063"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2" name="Picture 9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0937" y="4384675"/>
            <a:ext cx="8096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63" name="Picture 9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30587" y="4310062"/>
            <a:ext cx="898525"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8" name="Group 5067"/>
          <p:cNvGrpSpPr/>
          <p:nvPr/>
        </p:nvGrpSpPr>
        <p:grpSpPr>
          <a:xfrm>
            <a:off x="9148762" y="3109912"/>
            <a:ext cx="450851" cy="511175"/>
            <a:chOff x="9148762" y="2082800"/>
            <a:chExt cx="450851" cy="511175"/>
          </a:xfrm>
        </p:grpSpPr>
        <p:sp>
          <p:nvSpPr>
            <p:cNvPr id="2944" name="Freeform 916"/>
            <p:cNvSpPr>
              <a:spLocks/>
            </p:cNvSpPr>
            <p:nvPr/>
          </p:nvSpPr>
          <p:spPr bwMode="auto">
            <a:xfrm>
              <a:off x="9502775" y="2174875"/>
              <a:ext cx="60325" cy="60325"/>
            </a:xfrm>
            <a:custGeom>
              <a:avLst/>
              <a:gdLst>
                <a:gd name="T0" fmla="*/ 77 w 77"/>
                <a:gd name="T1" fmla="*/ 29 h 76"/>
                <a:gd name="T2" fmla="*/ 48 w 77"/>
                <a:gd name="T3" fmla="*/ 0 h 76"/>
                <a:gd name="T4" fmla="*/ 0 w 77"/>
                <a:gd name="T5" fmla="*/ 45 h 76"/>
                <a:gd name="T6" fmla="*/ 28 w 77"/>
                <a:gd name="T7" fmla="*/ 76 h 76"/>
                <a:gd name="T8" fmla="*/ 77 w 77"/>
                <a:gd name="T9" fmla="*/ 29 h 76"/>
              </a:gdLst>
              <a:ahLst/>
              <a:cxnLst>
                <a:cxn ang="0">
                  <a:pos x="T0" y="T1"/>
                </a:cxn>
                <a:cxn ang="0">
                  <a:pos x="T2" y="T3"/>
                </a:cxn>
                <a:cxn ang="0">
                  <a:pos x="T4" y="T5"/>
                </a:cxn>
                <a:cxn ang="0">
                  <a:pos x="T6" y="T7"/>
                </a:cxn>
                <a:cxn ang="0">
                  <a:pos x="T8" y="T9"/>
                </a:cxn>
              </a:cxnLst>
              <a:rect l="0" t="0" r="r" b="b"/>
              <a:pathLst>
                <a:path w="77" h="76">
                  <a:moveTo>
                    <a:pt x="77" y="29"/>
                  </a:moveTo>
                  <a:lnTo>
                    <a:pt x="48" y="0"/>
                  </a:lnTo>
                  <a:lnTo>
                    <a:pt x="0" y="45"/>
                  </a:lnTo>
                  <a:lnTo>
                    <a:pt x="28" y="76"/>
                  </a:lnTo>
                  <a:lnTo>
                    <a:pt x="77" y="29"/>
                  </a:lnTo>
                  <a:close/>
                </a:path>
              </a:pathLst>
            </a:custGeom>
            <a:solidFill>
              <a:srgbClr val="0086D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5" name="Freeform 917"/>
            <p:cNvSpPr>
              <a:spLocks/>
            </p:cNvSpPr>
            <p:nvPr/>
          </p:nvSpPr>
          <p:spPr bwMode="auto">
            <a:xfrm>
              <a:off x="9528175" y="2139950"/>
              <a:ext cx="71438" cy="71438"/>
            </a:xfrm>
            <a:custGeom>
              <a:avLst/>
              <a:gdLst>
                <a:gd name="T0" fmla="*/ 90 w 90"/>
                <a:gd name="T1" fmla="*/ 62 h 90"/>
                <a:gd name="T2" fmla="*/ 29 w 90"/>
                <a:gd name="T3" fmla="*/ 0 h 90"/>
                <a:gd name="T4" fmla="*/ 0 w 90"/>
                <a:gd name="T5" fmla="*/ 29 h 90"/>
                <a:gd name="T6" fmla="*/ 61 w 90"/>
                <a:gd name="T7" fmla="*/ 90 h 90"/>
                <a:gd name="T8" fmla="*/ 90 w 90"/>
                <a:gd name="T9" fmla="*/ 62 h 90"/>
              </a:gdLst>
              <a:ahLst/>
              <a:cxnLst>
                <a:cxn ang="0">
                  <a:pos x="T0" y="T1"/>
                </a:cxn>
                <a:cxn ang="0">
                  <a:pos x="T2" y="T3"/>
                </a:cxn>
                <a:cxn ang="0">
                  <a:pos x="T4" y="T5"/>
                </a:cxn>
                <a:cxn ang="0">
                  <a:pos x="T6" y="T7"/>
                </a:cxn>
                <a:cxn ang="0">
                  <a:pos x="T8" y="T9"/>
                </a:cxn>
              </a:cxnLst>
              <a:rect l="0" t="0" r="r" b="b"/>
              <a:pathLst>
                <a:path w="90" h="90">
                  <a:moveTo>
                    <a:pt x="90" y="62"/>
                  </a:moveTo>
                  <a:lnTo>
                    <a:pt x="29" y="0"/>
                  </a:lnTo>
                  <a:lnTo>
                    <a:pt x="0" y="29"/>
                  </a:lnTo>
                  <a:lnTo>
                    <a:pt x="61" y="90"/>
                  </a:lnTo>
                  <a:lnTo>
                    <a:pt x="90" y="62"/>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6" name="Freeform 918"/>
            <p:cNvSpPr>
              <a:spLocks/>
            </p:cNvSpPr>
            <p:nvPr/>
          </p:nvSpPr>
          <p:spPr bwMode="auto">
            <a:xfrm>
              <a:off x="9540875" y="2152650"/>
              <a:ext cx="58738" cy="58738"/>
            </a:xfrm>
            <a:custGeom>
              <a:avLst/>
              <a:gdLst>
                <a:gd name="T0" fmla="*/ 74 w 74"/>
                <a:gd name="T1" fmla="*/ 45 h 73"/>
                <a:gd name="T2" fmla="*/ 29 w 74"/>
                <a:gd name="T3" fmla="*/ 0 h 73"/>
                <a:gd name="T4" fmla="*/ 0 w 74"/>
                <a:gd name="T5" fmla="*/ 28 h 73"/>
                <a:gd name="T6" fmla="*/ 45 w 74"/>
                <a:gd name="T7" fmla="*/ 73 h 73"/>
                <a:gd name="T8" fmla="*/ 74 w 74"/>
                <a:gd name="T9" fmla="*/ 45 h 73"/>
              </a:gdLst>
              <a:ahLst/>
              <a:cxnLst>
                <a:cxn ang="0">
                  <a:pos x="T0" y="T1"/>
                </a:cxn>
                <a:cxn ang="0">
                  <a:pos x="T2" y="T3"/>
                </a:cxn>
                <a:cxn ang="0">
                  <a:pos x="T4" y="T5"/>
                </a:cxn>
                <a:cxn ang="0">
                  <a:pos x="T6" y="T7"/>
                </a:cxn>
                <a:cxn ang="0">
                  <a:pos x="T8" y="T9"/>
                </a:cxn>
              </a:cxnLst>
              <a:rect l="0" t="0" r="r" b="b"/>
              <a:pathLst>
                <a:path w="74" h="73">
                  <a:moveTo>
                    <a:pt x="74" y="45"/>
                  </a:moveTo>
                  <a:lnTo>
                    <a:pt x="29" y="0"/>
                  </a:lnTo>
                  <a:lnTo>
                    <a:pt x="0" y="28"/>
                  </a:lnTo>
                  <a:lnTo>
                    <a:pt x="45" y="73"/>
                  </a:lnTo>
                  <a:lnTo>
                    <a:pt x="74" y="45"/>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7" name="Rectangle 919"/>
            <p:cNvSpPr>
              <a:spLocks noChangeArrowheads="1"/>
            </p:cNvSpPr>
            <p:nvPr/>
          </p:nvSpPr>
          <p:spPr bwMode="auto">
            <a:xfrm>
              <a:off x="9342437" y="2132013"/>
              <a:ext cx="50800" cy="28575"/>
            </a:xfrm>
            <a:prstGeom prst="rect">
              <a:avLst/>
            </a:prstGeom>
            <a:solidFill>
              <a:srgbClr val="0086D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8" name="Rectangle 920"/>
            <p:cNvSpPr>
              <a:spLocks noChangeArrowheads="1"/>
            </p:cNvSpPr>
            <p:nvPr/>
          </p:nvSpPr>
          <p:spPr bwMode="auto">
            <a:xfrm>
              <a:off x="9317037" y="2082800"/>
              <a:ext cx="101600" cy="49213"/>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49" name="Rectangle 921"/>
            <p:cNvSpPr>
              <a:spLocks noChangeArrowheads="1"/>
            </p:cNvSpPr>
            <p:nvPr/>
          </p:nvSpPr>
          <p:spPr bwMode="auto">
            <a:xfrm>
              <a:off x="9342437" y="2082800"/>
              <a:ext cx="76200" cy="49213"/>
            </a:xfrm>
            <a:prstGeom prst="rect">
              <a:avLst/>
            </a:prstGeom>
            <a:solidFill>
              <a:srgbClr val="58585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0" name="Freeform 922"/>
            <p:cNvSpPr>
              <a:spLocks/>
            </p:cNvSpPr>
            <p:nvPr/>
          </p:nvSpPr>
          <p:spPr bwMode="auto">
            <a:xfrm>
              <a:off x="9148762" y="2155825"/>
              <a:ext cx="438150" cy="438150"/>
            </a:xfrm>
            <a:custGeom>
              <a:avLst/>
              <a:gdLst>
                <a:gd name="T0" fmla="*/ 0 w 552"/>
                <a:gd name="T1" fmla="*/ 275 h 552"/>
                <a:gd name="T2" fmla="*/ 5 w 552"/>
                <a:gd name="T3" fmla="*/ 220 h 552"/>
                <a:gd name="T4" fmla="*/ 21 w 552"/>
                <a:gd name="T5" fmla="*/ 169 h 552"/>
                <a:gd name="T6" fmla="*/ 46 w 552"/>
                <a:gd name="T7" fmla="*/ 122 h 552"/>
                <a:gd name="T8" fmla="*/ 81 w 552"/>
                <a:gd name="T9" fmla="*/ 81 h 552"/>
                <a:gd name="T10" fmla="*/ 120 w 552"/>
                <a:gd name="T11" fmla="*/ 47 h 552"/>
                <a:gd name="T12" fmla="*/ 167 w 552"/>
                <a:gd name="T13" fmla="*/ 22 h 552"/>
                <a:gd name="T14" fmla="*/ 219 w 552"/>
                <a:gd name="T15" fmla="*/ 6 h 552"/>
                <a:gd name="T16" fmla="*/ 275 w 552"/>
                <a:gd name="T17" fmla="*/ 0 h 552"/>
                <a:gd name="T18" fmla="*/ 304 w 552"/>
                <a:gd name="T19" fmla="*/ 2 h 552"/>
                <a:gd name="T20" fmla="*/ 357 w 552"/>
                <a:gd name="T21" fmla="*/ 13 h 552"/>
                <a:gd name="T22" fmla="*/ 408 w 552"/>
                <a:gd name="T23" fmla="*/ 33 h 552"/>
                <a:gd name="T24" fmla="*/ 451 w 552"/>
                <a:gd name="T25" fmla="*/ 63 h 552"/>
                <a:gd name="T26" fmla="*/ 489 w 552"/>
                <a:gd name="T27" fmla="*/ 101 h 552"/>
                <a:gd name="T28" fmla="*/ 517 w 552"/>
                <a:gd name="T29" fmla="*/ 144 h 552"/>
                <a:gd name="T30" fmla="*/ 539 w 552"/>
                <a:gd name="T31" fmla="*/ 194 h 552"/>
                <a:gd name="T32" fmla="*/ 550 w 552"/>
                <a:gd name="T33" fmla="*/ 248 h 552"/>
                <a:gd name="T34" fmla="*/ 552 w 552"/>
                <a:gd name="T35" fmla="*/ 275 h 552"/>
                <a:gd name="T36" fmla="*/ 546 w 552"/>
                <a:gd name="T37" fmla="*/ 331 h 552"/>
                <a:gd name="T38" fmla="*/ 530 w 552"/>
                <a:gd name="T39" fmla="*/ 383 h 552"/>
                <a:gd name="T40" fmla="*/ 505 w 552"/>
                <a:gd name="T41" fmla="*/ 430 h 552"/>
                <a:gd name="T42" fmla="*/ 471 w 552"/>
                <a:gd name="T43" fmla="*/ 471 h 552"/>
                <a:gd name="T44" fmla="*/ 429 w 552"/>
                <a:gd name="T45" fmla="*/ 505 h 552"/>
                <a:gd name="T46" fmla="*/ 383 w 552"/>
                <a:gd name="T47" fmla="*/ 531 h 552"/>
                <a:gd name="T48" fmla="*/ 331 w 552"/>
                <a:gd name="T49" fmla="*/ 547 h 552"/>
                <a:gd name="T50" fmla="*/ 275 w 552"/>
                <a:gd name="T51" fmla="*/ 552 h 552"/>
                <a:gd name="T52" fmla="*/ 248 w 552"/>
                <a:gd name="T53" fmla="*/ 550 h 552"/>
                <a:gd name="T54" fmla="*/ 194 w 552"/>
                <a:gd name="T55" fmla="*/ 540 h 552"/>
                <a:gd name="T56" fmla="*/ 144 w 552"/>
                <a:gd name="T57" fmla="*/ 518 h 552"/>
                <a:gd name="T58" fmla="*/ 100 w 552"/>
                <a:gd name="T59" fmla="*/ 489 h 552"/>
                <a:gd name="T60" fmla="*/ 63 w 552"/>
                <a:gd name="T61" fmla="*/ 452 h 552"/>
                <a:gd name="T62" fmla="*/ 32 w 552"/>
                <a:gd name="T63" fmla="*/ 408 h 552"/>
                <a:gd name="T64" fmla="*/ 10 w 552"/>
                <a:gd name="T65" fmla="*/ 358 h 552"/>
                <a:gd name="T66" fmla="*/ 0 w 552"/>
                <a:gd name="T67" fmla="*/ 304 h 552"/>
                <a:gd name="T68" fmla="*/ 0 w 552"/>
                <a:gd name="T69" fmla="*/ 275 h 5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2" h="552">
                  <a:moveTo>
                    <a:pt x="0" y="275"/>
                  </a:moveTo>
                  <a:lnTo>
                    <a:pt x="0" y="275"/>
                  </a:lnTo>
                  <a:lnTo>
                    <a:pt x="0" y="248"/>
                  </a:lnTo>
                  <a:lnTo>
                    <a:pt x="5" y="220"/>
                  </a:lnTo>
                  <a:lnTo>
                    <a:pt x="10" y="194"/>
                  </a:lnTo>
                  <a:lnTo>
                    <a:pt x="21" y="169"/>
                  </a:lnTo>
                  <a:lnTo>
                    <a:pt x="32" y="144"/>
                  </a:lnTo>
                  <a:lnTo>
                    <a:pt x="46" y="122"/>
                  </a:lnTo>
                  <a:lnTo>
                    <a:pt x="63" y="101"/>
                  </a:lnTo>
                  <a:lnTo>
                    <a:pt x="81" y="81"/>
                  </a:lnTo>
                  <a:lnTo>
                    <a:pt x="100" y="63"/>
                  </a:lnTo>
                  <a:lnTo>
                    <a:pt x="120" y="47"/>
                  </a:lnTo>
                  <a:lnTo>
                    <a:pt x="144" y="33"/>
                  </a:lnTo>
                  <a:lnTo>
                    <a:pt x="167" y="22"/>
                  </a:lnTo>
                  <a:lnTo>
                    <a:pt x="194" y="13"/>
                  </a:lnTo>
                  <a:lnTo>
                    <a:pt x="219" y="6"/>
                  </a:lnTo>
                  <a:lnTo>
                    <a:pt x="248" y="2"/>
                  </a:lnTo>
                  <a:lnTo>
                    <a:pt x="275" y="0"/>
                  </a:lnTo>
                  <a:lnTo>
                    <a:pt x="275" y="0"/>
                  </a:lnTo>
                  <a:lnTo>
                    <a:pt x="304" y="2"/>
                  </a:lnTo>
                  <a:lnTo>
                    <a:pt x="331" y="6"/>
                  </a:lnTo>
                  <a:lnTo>
                    <a:pt x="357" y="13"/>
                  </a:lnTo>
                  <a:lnTo>
                    <a:pt x="383" y="22"/>
                  </a:lnTo>
                  <a:lnTo>
                    <a:pt x="408" y="33"/>
                  </a:lnTo>
                  <a:lnTo>
                    <a:pt x="429" y="47"/>
                  </a:lnTo>
                  <a:lnTo>
                    <a:pt x="451" y="63"/>
                  </a:lnTo>
                  <a:lnTo>
                    <a:pt x="471" y="81"/>
                  </a:lnTo>
                  <a:lnTo>
                    <a:pt x="489" y="101"/>
                  </a:lnTo>
                  <a:lnTo>
                    <a:pt x="505" y="122"/>
                  </a:lnTo>
                  <a:lnTo>
                    <a:pt x="517" y="144"/>
                  </a:lnTo>
                  <a:lnTo>
                    <a:pt x="530" y="169"/>
                  </a:lnTo>
                  <a:lnTo>
                    <a:pt x="539" y="194"/>
                  </a:lnTo>
                  <a:lnTo>
                    <a:pt x="546" y="220"/>
                  </a:lnTo>
                  <a:lnTo>
                    <a:pt x="550" y="248"/>
                  </a:lnTo>
                  <a:lnTo>
                    <a:pt x="552" y="275"/>
                  </a:lnTo>
                  <a:lnTo>
                    <a:pt x="552" y="275"/>
                  </a:lnTo>
                  <a:lnTo>
                    <a:pt x="550" y="304"/>
                  </a:lnTo>
                  <a:lnTo>
                    <a:pt x="546" y="331"/>
                  </a:lnTo>
                  <a:lnTo>
                    <a:pt x="539" y="358"/>
                  </a:lnTo>
                  <a:lnTo>
                    <a:pt x="530" y="383"/>
                  </a:lnTo>
                  <a:lnTo>
                    <a:pt x="517" y="408"/>
                  </a:lnTo>
                  <a:lnTo>
                    <a:pt x="505" y="430"/>
                  </a:lnTo>
                  <a:lnTo>
                    <a:pt x="489" y="452"/>
                  </a:lnTo>
                  <a:lnTo>
                    <a:pt x="471" y="471"/>
                  </a:lnTo>
                  <a:lnTo>
                    <a:pt x="451" y="489"/>
                  </a:lnTo>
                  <a:lnTo>
                    <a:pt x="429" y="505"/>
                  </a:lnTo>
                  <a:lnTo>
                    <a:pt x="408" y="518"/>
                  </a:lnTo>
                  <a:lnTo>
                    <a:pt x="383" y="531"/>
                  </a:lnTo>
                  <a:lnTo>
                    <a:pt x="357" y="540"/>
                  </a:lnTo>
                  <a:lnTo>
                    <a:pt x="331" y="547"/>
                  </a:lnTo>
                  <a:lnTo>
                    <a:pt x="304" y="550"/>
                  </a:lnTo>
                  <a:lnTo>
                    <a:pt x="275" y="552"/>
                  </a:lnTo>
                  <a:lnTo>
                    <a:pt x="275" y="552"/>
                  </a:lnTo>
                  <a:lnTo>
                    <a:pt x="248" y="550"/>
                  </a:lnTo>
                  <a:lnTo>
                    <a:pt x="219" y="547"/>
                  </a:lnTo>
                  <a:lnTo>
                    <a:pt x="194" y="540"/>
                  </a:lnTo>
                  <a:lnTo>
                    <a:pt x="167" y="531"/>
                  </a:lnTo>
                  <a:lnTo>
                    <a:pt x="144" y="518"/>
                  </a:lnTo>
                  <a:lnTo>
                    <a:pt x="120" y="505"/>
                  </a:lnTo>
                  <a:lnTo>
                    <a:pt x="100" y="489"/>
                  </a:lnTo>
                  <a:lnTo>
                    <a:pt x="81" y="471"/>
                  </a:lnTo>
                  <a:lnTo>
                    <a:pt x="63" y="452"/>
                  </a:lnTo>
                  <a:lnTo>
                    <a:pt x="46" y="430"/>
                  </a:lnTo>
                  <a:lnTo>
                    <a:pt x="32" y="408"/>
                  </a:lnTo>
                  <a:lnTo>
                    <a:pt x="21" y="383"/>
                  </a:lnTo>
                  <a:lnTo>
                    <a:pt x="10" y="358"/>
                  </a:lnTo>
                  <a:lnTo>
                    <a:pt x="5" y="331"/>
                  </a:lnTo>
                  <a:lnTo>
                    <a:pt x="0" y="304"/>
                  </a:lnTo>
                  <a:lnTo>
                    <a:pt x="0" y="275"/>
                  </a:lnTo>
                  <a:lnTo>
                    <a:pt x="0" y="275"/>
                  </a:lnTo>
                  <a:close/>
                </a:path>
              </a:pathLst>
            </a:custGeom>
            <a:solidFill>
              <a:srgbClr val="9090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1" name="Freeform 923"/>
            <p:cNvSpPr>
              <a:spLocks/>
            </p:cNvSpPr>
            <p:nvPr/>
          </p:nvSpPr>
          <p:spPr bwMode="auto">
            <a:xfrm>
              <a:off x="9170987" y="2176463"/>
              <a:ext cx="392113" cy="393700"/>
            </a:xfrm>
            <a:custGeom>
              <a:avLst/>
              <a:gdLst>
                <a:gd name="T0" fmla="*/ 0 w 495"/>
                <a:gd name="T1" fmla="*/ 248 h 496"/>
                <a:gd name="T2" fmla="*/ 4 w 495"/>
                <a:gd name="T3" fmla="*/ 198 h 496"/>
                <a:gd name="T4" fmla="*/ 18 w 495"/>
                <a:gd name="T5" fmla="*/ 151 h 496"/>
                <a:gd name="T6" fmla="*/ 42 w 495"/>
                <a:gd name="T7" fmla="*/ 110 h 496"/>
                <a:gd name="T8" fmla="*/ 72 w 495"/>
                <a:gd name="T9" fmla="*/ 72 h 496"/>
                <a:gd name="T10" fmla="*/ 108 w 495"/>
                <a:gd name="T11" fmla="*/ 43 h 496"/>
                <a:gd name="T12" fmla="*/ 151 w 495"/>
                <a:gd name="T13" fmla="*/ 20 h 496"/>
                <a:gd name="T14" fmla="*/ 198 w 495"/>
                <a:gd name="T15" fmla="*/ 6 h 496"/>
                <a:gd name="T16" fmla="*/ 249 w 495"/>
                <a:gd name="T17" fmla="*/ 0 h 496"/>
                <a:gd name="T18" fmla="*/ 274 w 495"/>
                <a:gd name="T19" fmla="*/ 2 h 496"/>
                <a:gd name="T20" fmla="*/ 322 w 495"/>
                <a:gd name="T21" fmla="*/ 11 h 496"/>
                <a:gd name="T22" fmla="*/ 365 w 495"/>
                <a:gd name="T23" fmla="*/ 31 h 496"/>
                <a:gd name="T24" fmla="*/ 405 w 495"/>
                <a:gd name="T25" fmla="*/ 56 h 496"/>
                <a:gd name="T26" fmla="*/ 439 w 495"/>
                <a:gd name="T27" fmla="*/ 90 h 496"/>
                <a:gd name="T28" fmla="*/ 466 w 495"/>
                <a:gd name="T29" fmla="*/ 130 h 496"/>
                <a:gd name="T30" fmla="*/ 484 w 495"/>
                <a:gd name="T31" fmla="*/ 175 h 496"/>
                <a:gd name="T32" fmla="*/ 495 w 495"/>
                <a:gd name="T33" fmla="*/ 223 h 496"/>
                <a:gd name="T34" fmla="*/ 495 w 495"/>
                <a:gd name="T35" fmla="*/ 248 h 496"/>
                <a:gd name="T36" fmla="*/ 491 w 495"/>
                <a:gd name="T37" fmla="*/ 299 h 496"/>
                <a:gd name="T38" fmla="*/ 477 w 495"/>
                <a:gd name="T39" fmla="*/ 345 h 496"/>
                <a:gd name="T40" fmla="*/ 454 w 495"/>
                <a:gd name="T41" fmla="*/ 387 h 496"/>
                <a:gd name="T42" fmla="*/ 423 w 495"/>
                <a:gd name="T43" fmla="*/ 423 h 496"/>
                <a:gd name="T44" fmla="*/ 387 w 495"/>
                <a:gd name="T45" fmla="*/ 453 h 496"/>
                <a:gd name="T46" fmla="*/ 344 w 495"/>
                <a:gd name="T47" fmla="*/ 477 h 496"/>
                <a:gd name="T48" fmla="*/ 297 w 495"/>
                <a:gd name="T49" fmla="*/ 491 h 496"/>
                <a:gd name="T50" fmla="*/ 249 w 495"/>
                <a:gd name="T51" fmla="*/ 496 h 496"/>
                <a:gd name="T52" fmla="*/ 222 w 495"/>
                <a:gd name="T53" fmla="*/ 495 h 496"/>
                <a:gd name="T54" fmla="*/ 175 w 495"/>
                <a:gd name="T55" fmla="*/ 486 h 496"/>
                <a:gd name="T56" fmla="*/ 130 w 495"/>
                <a:gd name="T57" fmla="*/ 466 h 496"/>
                <a:gd name="T58" fmla="*/ 90 w 495"/>
                <a:gd name="T59" fmla="*/ 439 h 496"/>
                <a:gd name="T60" fmla="*/ 56 w 495"/>
                <a:gd name="T61" fmla="*/ 407 h 496"/>
                <a:gd name="T62" fmla="*/ 29 w 495"/>
                <a:gd name="T63" fmla="*/ 367 h 496"/>
                <a:gd name="T64" fmla="*/ 11 w 495"/>
                <a:gd name="T65" fmla="*/ 322 h 496"/>
                <a:gd name="T66" fmla="*/ 0 w 495"/>
                <a:gd name="T67" fmla="*/ 273 h 496"/>
                <a:gd name="T68" fmla="*/ 0 w 495"/>
                <a:gd name="T69" fmla="*/ 248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95" h="496">
                  <a:moveTo>
                    <a:pt x="0" y="248"/>
                  </a:moveTo>
                  <a:lnTo>
                    <a:pt x="0" y="248"/>
                  </a:lnTo>
                  <a:lnTo>
                    <a:pt x="0" y="223"/>
                  </a:lnTo>
                  <a:lnTo>
                    <a:pt x="4" y="198"/>
                  </a:lnTo>
                  <a:lnTo>
                    <a:pt x="11" y="175"/>
                  </a:lnTo>
                  <a:lnTo>
                    <a:pt x="18" y="151"/>
                  </a:lnTo>
                  <a:lnTo>
                    <a:pt x="29" y="130"/>
                  </a:lnTo>
                  <a:lnTo>
                    <a:pt x="42" y="110"/>
                  </a:lnTo>
                  <a:lnTo>
                    <a:pt x="56" y="90"/>
                  </a:lnTo>
                  <a:lnTo>
                    <a:pt x="72" y="72"/>
                  </a:lnTo>
                  <a:lnTo>
                    <a:pt x="90" y="56"/>
                  </a:lnTo>
                  <a:lnTo>
                    <a:pt x="108" y="43"/>
                  </a:lnTo>
                  <a:lnTo>
                    <a:pt x="130" y="31"/>
                  </a:lnTo>
                  <a:lnTo>
                    <a:pt x="151" y="20"/>
                  </a:lnTo>
                  <a:lnTo>
                    <a:pt x="175" y="11"/>
                  </a:lnTo>
                  <a:lnTo>
                    <a:pt x="198" y="6"/>
                  </a:lnTo>
                  <a:lnTo>
                    <a:pt x="222" y="2"/>
                  </a:lnTo>
                  <a:lnTo>
                    <a:pt x="249" y="0"/>
                  </a:lnTo>
                  <a:lnTo>
                    <a:pt x="249" y="0"/>
                  </a:lnTo>
                  <a:lnTo>
                    <a:pt x="274" y="2"/>
                  </a:lnTo>
                  <a:lnTo>
                    <a:pt x="297" y="6"/>
                  </a:lnTo>
                  <a:lnTo>
                    <a:pt x="322" y="11"/>
                  </a:lnTo>
                  <a:lnTo>
                    <a:pt x="344" y="20"/>
                  </a:lnTo>
                  <a:lnTo>
                    <a:pt x="365" y="31"/>
                  </a:lnTo>
                  <a:lnTo>
                    <a:pt x="387" y="43"/>
                  </a:lnTo>
                  <a:lnTo>
                    <a:pt x="405" y="56"/>
                  </a:lnTo>
                  <a:lnTo>
                    <a:pt x="423" y="72"/>
                  </a:lnTo>
                  <a:lnTo>
                    <a:pt x="439" y="90"/>
                  </a:lnTo>
                  <a:lnTo>
                    <a:pt x="454" y="110"/>
                  </a:lnTo>
                  <a:lnTo>
                    <a:pt x="466" y="130"/>
                  </a:lnTo>
                  <a:lnTo>
                    <a:pt x="477" y="151"/>
                  </a:lnTo>
                  <a:lnTo>
                    <a:pt x="484" y="175"/>
                  </a:lnTo>
                  <a:lnTo>
                    <a:pt x="491" y="198"/>
                  </a:lnTo>
                  <a:lnTo>
                    <a:pt x="495" y="223"/>
                  </a:lnTo>
                  <a:lnTo>
                    <a:pt x="495" y="248"/>
                  </a:lnTo>
                  <a:lnTo>
                    <a:pt x="495" y="248"/>
                  </a:lnTo>
                  <a:lnTo>
                    <a:pt x="495" y="273"/>
                  </a:lnTo>
                  <a:lnTo>
                    <a:pt x="491" y="299"/>
                  </a:lnTo>
                  <a:lnTo>
                    <a:pt x="484" y="322"/>
                  </a:lnTo>
                  <a:lnTo>
                    <a:pt x="477" y="345"/>
                  </a:lnTo>
                  <a:lnTo>
                    <a:pt x="466" y="367"/>
                  </a:lnTo>
                  <a:lnTo>
                    <a:pt x="454" y="387"/>
                  </a:lnTo>
                  <a:lnTo>
                    <a:pt x="439" y="407"/>
                  </a:lnTo>
                  <a:lnTo>
                    <a:pt x="423" y="423"/>
                  </a:lnTo>
                  <a:lnTo>
                    <a:pt x="405" y="439"/>
                  </a:lnTo>
                  <a:lnTo>
                    <a:pt x="387" y="453"/>
                  </a:lnTo>
                  <a:lnTo>
                    <a:pt x="365" y="466"/>
                  </a:lnTo>
                  <a:lnTo>
                    <a:pt x="344" y="477"/>
                  </a:lnTo>
                  <a:lnTo>
                    <a:pt x="322" y="486"/>
                  </a:lnTo>
                  <a:lnTo>
                    <a:pt x="297" y="491"/>
                  </a:lnTo>
                  <a:lnTo>
                    <a:pt x="274" y="495"/>
                  </a:lnTo>
                  <a:lnTo>
                    <a:pt x="249" y="496"/>
                  </a:lnTo>
                  <a:lnTo>
                    <a:pt x="249" y="496"/>
                  </a:lnTo>
                  <a:lnTo>
                    <a:pt x="222" y="495"/>
                  </a:lnTo>
                  <a:lnTo>
                    <a:pt x="198" y="491"/>
                  </a:lnTo>
                  <a:lnTo>
                    <a:pt x="175" y="486"/>
                  </a:lnTo>
                  <a:lnTo>
                    <a:pt x="151" y="477"/>
                  </a:lnTo>
                  <a:lnTo>
                    <a:pt x="130" y="466"/>
                  </a:lnTo>
                  <a:lnTo>
                    <a:pt x="108" y="453"/>
                  </a:lnTo>
                  <a:lnTo>
                    <a:pt x="90" y="439"/>
                  </a:lnTo>
                  <a:lnTo>
                    <a:pt x="72" y="423"/>
                  </a:lnTo>
                  <a:lnTo>
                    <a:pt x="56" y="407"/>
                  </a:lnTo>
                  <a:lnTo>
                    <a:pt x="42" y="387"/>
                  </a:lnTo>
                  <a:lnTo>
                    <a:pt x="29" y="367"/>
                  </a:lnTo>
                  <a:lnTo>
                    <a:pt x="18" y="345"/>
                  </a:lnTo>
                  <a:lnTo>
                    <a:pt x="11" y="322"/>
                  </a:lnTo>
                  <a:lnTo>
                    <a:pt x="4" y="299"/>
                  </a:lnTo>
                  <a:lnTo>
                    <a:pt x="0" y="273"/>
                  </a:lnTo>
                  <a:lnTo>
                    <a:pt x="0" y="248"/>
                  </a:lnTo>
                  <a:lnTo>
                    <a:pt x="0" y="2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2" name="Freeform 924"/>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close/>
                </a:path>
              </a:pathLst>
            </a:custGeom>
            <a:solidFill>
              <a:srgbClr val="00BC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3" name="Freeform 925"/>
            <p:cNvSpPr>
              <a:spLocks/>
            </p:cNvSpPr>
            <p:nvPr/>
          </p:nvSpPr>
          <p:spPr bwMode="auto">
            <a:xfrm>
              <a:off x="9366250" y="2176463"/>
              <a:ext cx="82550" cy="195263"/>
            </a:xfrm>
            <a:custGeom>
              <a:avLst/>
              <a:gdLst>
                <a:gd name="T0" fmla="*/ 102 w 102"/>
                <a:gd name="T1" fmla="*/ 24 h 247"/>
                <a:gd name="T2" fmla="*/ 102 w 102"/>
                <a:gd name="T3" fmla="*/ 24 h 247"/>
                <a:gd name="T4" fmla="*/ 79 w 102"/>
                <a:gd name="T5" fmla="*/ 13 h 247"/>
                <a:gd name="T6" fmla="*/ 54 w 102"/>
                <a:gd name="T7" fmla="*/ 6 h 247"/>
                <a:gd name="T8" fmla="*/ 27 w 102"/>
                <a:gd name="T9" fmla="*/ 2 h 247"/>
                <a:gd name="T10" fmla="*/ 0 w 102"/>
                <a:gd name="T11" fmla="*/ 0 h 247"/>
                <a:gd name="T12" fmla="*/ 0 w 102"/>
                <a:gd name="T13" fmla="*/ 0 h 247"/>
                <a:gd name="T14" fmla="*/ 0 w 102"/>
                <a:gd name="T15" fmla="*/ 247 h 247"/>
                <a:gd name="T16" fmla="*/ 0 w 102"/>
                <a:gd name="T17" fmla="*/ 247 h 247"/>
                <a:gd name="T18" fmla="*/ 102 w 102"/>
                <a:gd name="T19" fmla="*/ 24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247">
                  <a:moveTo>
                    <a:pt x="102" y="24"/>
                  </a:moveTo>
                  <a:lnTo>
                    <a:pt x="102" y="24"/>
                  </a:lnTo>
                  <a:lnTo>
                    <a:pt x="79" y="13"/>
                  </a:lnTo>
                  <a:lnTo>
                    <a:pt x="54" y="6"/>
                  </a:lnTo>
                  <a:lnTo>
                    <a:pt x="27" y="2"/>
                  </a:lnTo>
                  <a:lnTo>
                    <a:pt x="0" y="0"/>
                  </a:lnTo>
                  <a:lnTo>
                    <a:pt x="0" y="0"/>
                  </a:lnTo>
                  <a:lnTo>
                    <a:pt x="0" y="247"/>
                  </a:lnTo>
                  <a:lnTo>
                    <a:pt x="0" y="247"/>
                  </a:lnTo>
                  <a:lnTo>
                    <a:pt x="102" y="2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4" name="Freeform 926"/>
            <p:cNvSpPr>
              <a:spLocks/>
            </p:cNvSpPr>
            <p:nvPr/>
          </p:nvSpPr>
          <p:spPr bwMode="auto">
            <a:xfrm>
              <a:off x="9317037" y="2325688"/>
              <a:ext cx="98425" cy="98425"/>
            </a:xfrm>
            <a:custGeom>
              <a:avLst/>
              <a:gdLst>
                <a:gd name="T0" fmla="*/ 0 w 124"/>
                <a:gd name="T1" fmla="*/ 61 h 124"/>
                <a:gd name="T2" fmla="*/ 0 w 124"/>
                <a:gd name="T3" fmla="*/ 61 h 124"/>
                <a:gd name="T4" fmla="*/ 2 w 124"/>
                <a:gd name="T5" fmla="*/ 49 h 124"/>
                <a:gd name="T6" fmla="*/ 5 w 124"/>
                <a:gd name="T7" fmla="*/ 38 h 124"/>
                <a:gd name="T8" fmla="*/ 11 w 124"/>
                <a:gd name="T9" fmla="*/ 27 h 124"/>
                <a:gd name="T10" fmla="*/ 18 w 124"/>
                <a:gd name="T11" fmla="*/ 18 h 124"/>
                <a:gd name="T12" fmla="*/ 27 w 124"/>
                <a:gd name="T13" fmla="*/ 9 h 124"/>
                <a:gd name="T14" fmla="*/ 38 w 124"/>
                <a:gd name="T15" fmla="*/ 4 h 124"/>
                <a:gd name="T16" fmla="*/ 50 w 124"/>
                <a:gd name="T17" fmla="*/ 0 h 124"/>
                <a:gd name="T18" fmla="*/ 63 w 124"/>
                <a:gd name="T19" fmla="*/ 0 h 124"/>
                <a:gd name="T20" fmla="*/ 63 w 124"/>
                <a:gd name="T21" fmla="*/ 0 h 124"/>
                <a:gd name="T22" fmla="*/ 75 w 124"/>
                <a:gd name="T23" fmla="*/ 0 h 124"/>
                <a:gd name="T24" fmla="*/ 86 w 124"/>
                <a:gd name="T25" fmla="*/ 4 h 124"/>
                <a:gd name="T26" fmla="*/ 97 w 124"/>
                <a:gd name="T27" fmla="*/ 9 h 124"/>
                <a:gd name="T28" fmla="*/ 106 w 124"/>
                <a:gd name="T29" fmla="*/ 18 h 124"/>
                <a:gd name="T30" fmla="*/ 115 w 124"/>
                <a:gd name="T31" fmla="*/ 27 h 124"/>
                <a:gd name="T32" fmla="*/ 120 w 124"/>
                <a:gd name="T33" fmla="*/ 38 h 124"/>
                <a:gd name="T34" fmla="*/ 124 w 124"/>
                <a:gd name="T35" fmla="*/ 49 h 124"/>
                <a:gd name="T36" fmla="*/ 124 w 124"/>
                <a:gd name="T37" fmla="*/ 61 h 124"/>
                <a:gd name="T38" fmla="*/ 124 w 124"/>
                <a:gd name="T39" fmla="*/ 61 h 124"/>
                <a:gd name="T40" fmla="*/ 124 w 124"/>
                <a:gd name="T41" fmla="*/ 74 h 124"/>
                <a:gd name="T42" fmla="*/ 120 w 124"/>
                <a:gd name="T43" fmla="*/ 86 h 124"/>
                <a:gd name="T44" fmla="*/ 115 w 124"/>
                <a:gd name="T45" fmla="*/ 97 h 124"/>
                <a:gd name="T46" fmla="*/ 106 w 124"/>
                <a:gd name="T47" fmla="*/ 106 h 124"/>
                <a:gd name="T48" fmla="*/ 97 w 124"/>
                <a:gd name="T49" fmla="*/ 113 h 124"/>
                <a:gd name="T50" fmla="*/ 86 w 124"/>
                <a:gd name="T51" fmla="*/ 119 h 124"/>
                <a:gd name="T52" fmla="*/ 75 w 124"/>
                <a:gd name="T53" fmla="*/ 122 h 124"/>
                <a:gd name="T54" fmla="*/ 63 w 124"/>
                <a:gd name="T55" fmla="*/ 124 h 124"/>
                <a:gd name="T56" fmla="*/ 63 w 124"/>
                <a:gd name="T57" fmla="*/ 124 h 124"/>
                <a:gd name="T58" fmla="*/ 50 w 124"/>
                <a:gd name="T59" fmla="*/ 122 h 124"/>
                <a:gd name="T60" fmla="*/ 38 w 124"/>
                <a:gd name="T61" fmla="*/ 119 h 124"/>
                <a:gd name="T62" fmla="*/ 27 w 124"/>
                <a:gd name="T63" fmla="*/ 113 h 124"/>
                <a:gd name="T64" fmla="*/ 18 w 124"/>
                <a:gd name="T65" fmla="*/ 106 h 124"/>
                <a:gd name="T66" fmla="*/ 11 w 124"/>
                <a:gd name="T67" fmla="*/ 97 h 124"/>
                <a:gd name="T68" fmla="*/ 5 w 124"/>
                <a:gd name="T69" fmla="*/ 86 h 124"/>
                <a:gd name="T70" fmla="*/ 2 w 124"/>
                <a:gd name="T71" fmla="*/ 74 h 124"/>
                <a:gd name="T72" fmla="*/ 0 w 124"/>
                <a:gd name="T73" fmla="*/ 61 h 124"/>
                <a:gd name="T74" fmla="*/ 0 w 124"/>
                <a:gd name="T75" fmla="*/ 61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24">
                  <a:moveTo>
                    <a:pt x="0" y="61"/>
                  </a:moveTo>
                  <a:lnTo>
                    <a:pt x="0" y="61"/>
                  </a:lnTo>
                  <a:lnTo>
                    <a:pt x="2" y="49"/>
                  </a:lnTo>
                  <a:lnTo>
                    <a:pt x="5" y="38"/>
                  </a:lnTo>
                  <a:lnTo>
                    <a:pt x="11" y="27"/>
                  </a:lnTo>
                  <a:lnTo>
                    <a:pt x="18" y="18"/>
                  </a:lnTo>
                  <a:lnTo>
                    <a:pt x="27" y="9"/>
                  </a:lnTo>
                  <a:lnTo>
                    <a:pt x="38" y="4"/>
                  </a:lnTo>
                  <a:lnTo>
                    <a:pt x="50" y="0"/>
                  </a:lnTo>
                  <a:lnTo>
                    <a:pt x="63" y="0"/>
                  </a:lnTo>
                  <a:lnTo>
                    <a:pt x="63" y="0"/>
                  </a:lnTo>
                  <a:lnTo>
                    <a:pt x="75" y="0"/>
                  </a:lnTo>
                  <a:lnTo>
                    <a:pt x="86" y="4"/>
                  </a:lnTo>
                  <a:lnTo>
                    <a:pt x="97" y="9"/>
                  </a:lnTo>
                  <a:lnTo>
                    <a:pt x="106" y="18"/>
                  </a:lnTo>
                  <a:lnTo>
                    <a:pt x="115" y="27"/>
                  </a:lnTo>
                  <a:lnTo>
                    <a:pt x="120" y="38"/>
                  </a:lnTo>
                  <a:lnTo>
                    <a:pt x="124" y="49"/>
                  </a:lnTo>
                  <a:lnTo>
                    <a:pt x="124" y="61"/>
                  </a:lnTo>
                  <a:lnTo>
                    <a:pt x="124" y="61"/>
                  </a:lnTo>
                  <a:lnTo>
                    <a:pt x="124" y="74"/>
                  </a:lnTo>
                  <a:lnTo>
                    <a:pt x="120" y="86"/>
                  </a:lnTo>
                  <a:lnTo>
                    <a:pt x="115" y="97"/>
                  </a:lnTo>
                  <a:lnTo>
                    <a:pt x="106" y="106"/>
                  </a:lnTo>
                  <a:lnTo>
                    <a:pt x="97" y="113"/>
                  </a:lnTo>
                  <a:lnTo>
                    <a:pt x="86" y="119"/>
                  </a:lnTo>
                  <a:lnTo>
                    <a:pt x="75" y="122"/>
                  </a:lnTo>
                  <a:lnTo>
                    <a:pt x="63" y="124"/>
                  </a:lnTo>
                  <a:lnTo>
                    <a:pt x="63" y="124"/>
                  </a:lnTo>
                  <a:lnTo>
                    <a:pt x="50" y="122"/>
                  </a:lnTo>
                  <a:lnTo>
                    <a:pt x="38" y="119"/>
                  </a:lnTo>
                  <a:lnTo>
                    <a:pt x="27" y="113"/>
                  </a:lnTo>
                  <a:lnTo>
                    <a:pt x="18" y="106"/>
                  </a:lnTo>
                  <a:lnTo>
                    <a:pt x="11" y="97"/>
                  </a:lnTo>
                  <a:lnTo>
                    <a:pt x="5" y="86"/>
                  </a:lnTo>
                  <a:lnTo>
                    <a:pt x="2" y="74"/>
                  </a:lnTo>
                  <a:lnTo>
                    <a:pt x="0" y="61"/>
                  </a:lnTo>
                  <a:lnTo>
                    <a:pt x="0" y="6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5" name="Freeform 927"/>
            <p:cNvSpPr>
              <a:spLocks noEditPoints="1"/>
            </p:cNvSpPr>
            <p:nvPr/>
          </p:nvSpPr>
          <p:spPr bwMode="auto">
            <a:xfrm>
              <a:off x="9209087" y="2198688"/>
              <a:ext cx="317500" cy="100013"/>
            </a:xfrm>
            <a:custGeom>
              <a:avLst/>
              <a:gdLst>
                <a:gd name="T0" fmla="*/ 200 w 401"/>
                <a:gd name="T1" fmla="*/ 0 h 126"/>
                <a:gd name="T2" fmla="*/ 200 w 401"/>
                <a:gd name="T3" fmla="*/ 0 h 126"/>
                <a:gd name="T4" fmla="*/ 184 w 401"/>
                <a:gd name="T5" fmla="*/ 0 h 126"/>
                <a:gd name="T6" fmla="*/ 167 w 401"/>
                <a:gd name="T7" fmla="*/ 2 h 126"/>
                <a:gd name="T8" fmla="*/ 153 w 401"/>
                <a:gd name="T9" fmla="*/ 6 h 126"/>
                <a:gd name="T10" fmla="*/ 137 w 401"/>
                <a:gd name="T11" fmla="*/ 9 h 126"/>
                <a:gd name="T12" fmla="*/ 122 w 401"/>
                <a:gd name="T13" fmla="*/ 15 h 126"/>
                <a:gd name="T14" fmla="*/ 108 w 401"/>
                <a:gd name="T15" fmla="*/ 20 h 126"/>
                <a:gd name="T16" fmla="*/ 81 w 401"/>
                <a:gd name="T17" fmla="*/ 34 h 126"/>
                <a:gd name="T18" fmla="*/ 56 w 401"/>
                <a:gd name="T19" fmla="*/ 52 h 126"/>
                <a:gd name="T20" fmla="*/ 34 w 401"/>
                <a:gd name="T21" fmla="*/ 74 h 126"/>
                <a:gd name="T22" fmla="*/ 15 w 401"/>
                <a:gd name="T23" fmla="*/ 99 h 126"/>
                <a:gd name="T24" fmla="*/ 7 w 401"/>
                <a:gd name="T25" fmla="*/ 112 h 126"/>
                <a:gd name="T26" fmla="*/ 0 w 401"/>
                <a:gd name="T27" fmla="*/ 126 h 126"/>
                <a:gd name="T28" fmla="*/ 0 w 401"/>
                <a:gd name="T29" fmla="*/ 126 h 126"/>
                <a:gd name="T30" fmla="*/ 22 w 401"/>
                <a:gd name="T31" fmla="*/ 112 h 126"/>
                <a:gd name="T32" fmla="*/ 45 w 401"/>
                <a:gd name="T33" fmla="*/ 99 h 126"/>
                <a:gd name="T34" fmla="*/ 69 w 401"/>
                <a:gd name="T35" fmla="*/ 88 h 126"/>
                <a:gd name="T36" fmla="*/ 94 w 401"/>
                <a:gd name="T37" fmla="*/ 81 h 126"/>
                <a:gd name="T38" fmla="*/ 119 w 401"/>
                <a:gd name="T39" fmla="*/ 74 h 126"/>
                <a:gd name="T40" fmla="*/ 146 w 401"/>
                <a:gd name="T41" fmla="*/ 68 h 126"/>
                <a:gd name="T42" fmla="*/ 173 w 401"/>
                <a:gd name="T43" fmla="*/ 65 h 126"/>
                <a:gd name="T44" fmla="*/ 200 w 401"/>
                <a:gd name="T45" fmla="*/ 65 h 126"/>
                <a:gd name="T46" fmla="*/ 200 w 401"/>
                <a:gd name="T47" fmla="*/ 65 h 126"/>
                <a:gd name="T48" fmla="*/ 200 w 401"/>
                <a:gd name="T49" fmla="*/ 0 h 126"/>
                <a:gd name="T50" fmla="*/ 291 w 401"/>
                <a:gd name="T51" fmla="*/ 18 h 126"/>
                <a:gd name="T52" fmla="*/ 291 w 401"/>
                <a:gd name="T53" fmla="*/ 18 h 126"/>
                <a:gd name="T54" fmla="*/ 268 w 401"/>
                <a:gd name="T55" fmla="*/ 70 h 126"/>
                <a:gd name="T56" fmla="*/ 268 w 401"/>
                <a:gd name="T57" fmla="*/ 70 h 126"/>
                <a:gd name="T58" fmla="*/ 304 w 401"/>
                <a:gd name="T59" fmla="*/ 79 h 126"/>
                <a:gd name="T60" fmla="*/ 338 w 401"/>
                <a:gd name="T61" fmla="*/ 92 h 126"/>
                <a:gd name="T62" fmla="*/ 371 w 401"/>
                <a:gd name="T63" fmla="*/ 106 h 126"/>
                <a:gd name="T64" fmla="*/ 401 w 401"/>
                <a:gd name="T65" fmla="*/ 126 h 126"/>
                <a:gd name="T66" fmla="*/ 401 w 401"/>
                <a:gd name="T67" fmla="*/ 126 h 126"/>
                <a:gd name="T68" fmla="*/ 392 w 401"/>
                <a:gd name="T69" fmla="*/ 108 h 126"/>
                <a:gd name="T70" fmla="*/ 381 w 401"/>
                <a:gd name="T71" fmla="*/ 92 h 126"/>
                <a:gd name="T72" fmla="*/ 369 w 401"/>
                <a:gd name="T73" fmla="*/ 77 h 126"/>
                <a:gd name="T74" fmla="*/ 356 w 401"/>
                <a:gd name="T75" fmla="*/ 63 h 126"/>
                <a:gd name="T76" fmla="*/ 342 w 401"/>
                <a:gd name="T77" fmla="*/ 51 h 126"/>
                <a:gd name="T78" fmla="*/ 326 w 401"/>
                <a:gd name="T79" fmla="*/ 38 h 126"/>
                <a:gd name="T80" fmla="*/ 309 w 401"/>
                <a:gd name="T81" fmla="*/ 27 h 126"/>
                <a:gd name="T82" fmla="*/ 291 w 401"/>
                <a:gd name="T83" fmla="*/ 1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01"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close/>
                  <a:moveTo>
                    <a:pt x="291" y="18"/>
                  </a:moveTo>
                  <a:lnTo>
                    <a:pt x="291" y="18"/>
                  </a:lnTo>
                  <a:lnTo>
                    <a:pt x="268" y="70"/>
                  </a:lnTo>
                  <a:lnTo>
                    <a:pt x="268" y="70"/>
                  </a:lnTo>
                  <a:lnTo>
                    <a:pt x="304" y="79"/>
                  </a:lnTo>
                  <a:lnTo>
                    <a:pt x="338" y="92"/>
                  </a:lnTo>
                  <a:lnTo>
                    <a:pt x="371" y="106"/>
                  </a:lnTo>
                  <a:lnTo>
                    <a:pt x="401" y="126"/>
                  </a:lnTo>
                  <a:lnTo>
                    <a:pt x="401" y="126"/>
                  </a:lnTo>
                  <a:lnTo>
                    <a:pt x="392" y="108"/>
                  </a:lnTo>
                  <a:lnTo>
                    <a:pt x="381" y="92"/>
                  </a:lnTo>
                  <a:lnTo>
                    <a:pt x="369" y="77"/>
                  </a:lnTo>
                  <a:lnTo>
                    <a:pt x="356" y="63"/>
                  </a:lnTo>
                  <a:lnTo>
                    <a:pt x="342" y="51"/>
                  </a:lnTo>
                  <a:lnTo>
                    <a:pt x="326" y="38"/>
                  </a:lnTo>
                  <a:lnTo>
                    <a:pt x="309" y="27"/>
                  </a:lnTo>
                  <a:lnTo>
                    <a:pt x="291" y="18"/>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6" name="Freeform 928"/>
            <p:cNvSpPr>
              <a:spLocks/>
            </p:cNvSpPr>
            <p:nvPr/>
          </p:nvSpPr>
          <p:spPr bwMode="auto">
            <a:xfrm>
              <a:off x="9209087" y="2198688"/>
              <a:ext cx="157163" cy="100013"/>
            </a:xfrm>
            <a:custGeom>
              <a:avLst/>
              <a:gdLst>
                <a:gd name="T0" fmla="*/ 200 w 200"/>
                <a:gd name="T1" fmla="*/ 0 h 126"/>
                <a:gd name="T2" fmla="*/ 200 w 200"/>
                <a:gd name="T3" fmla="*/ 0 h 126"/>
                <a:gd name="T4" fmla="*/ 184 w 200"/>
                <a:gd name="T5" fmla="*/ 0 h 126"/>
                <a:gd name="T6" fmla="*/ 167 w 200"/>
                <a:gd name="T7" fmla="*/ 2 h 126"/>
                <a:gd name="T8" fmla="*/ 153 w 200"/>
                <a:gd name="T9" fmla="*/ 6 h 126"/>
                <a:gd name="T10" fmla="*/ 137 w 200"/>
                <a:gd name="T11" fmla="*/ 9 h 126"/>
                <a:gd name="T12" fmla="*/ 122 w 200"/>
                <a:gd name="T13" fmla="*/ 15 h 126"/>
                <a:gd name="T14" fmla="*/ 108 w 200"/>
                <a:gd name="T15" fmla="*/ 20 h 126"/>
                <a:gd name="T16" fmla="*/ 81 w 200"/>
                <a:gd name="T17" fmla="*/ 34 h 126"/>
                <a:gd name="T18" fmla="*/ 56 w 200"/>
                <a:gd name="T19" fmla="*/ 52 h 126"/>
                <a:gd name="T20" fmla="*/ 34 w 200"/>
                <a:gd name="T21" fmla="*/ 74 h 126"/>
                <a:gd name="T22" fmla="*/ 15 w 200"/>
                <a:gd name="T23" fmla="*/ 99 h 126"/>
                <a:gd name="T24" fmla="*/ 7 w 200"/>
                <a:gd name="T25" fmla="*/ 112 h 126"/>
                <a:gd name="T26" fmla="*/ 0 w 200"/>
                <a:gd name="T27" fmla="*/ 126 h 126"/>
                <a:gd name="T28" fmla="*/ 0 w 200"/>
                <a:gd name="T29" fmla="*/ 126 h 126"/>
                <a:gd name="T30" fmla="*/ 22 w 200"/>
                <a:gd name="T31" fmla="*/ 112 h 126"/>
                <a:gd name="T32" fmla="*/ 45 w 200"/>
                <a:gd name="T33" fmla="*/ 99 h 126"/>
                <a:gd name="T34" fmla="*/ 69 w 200"/>
                <a:gd name="T35" fmla="*/ 88 h 126"/>
                <a:gd name="T36" fmla="*/ 94 w 200"/>
                <a:gd name="T37" fmla="*/ 81 h 126"/>
                <a:gd name="T38" fmla="*/ 119 w 200"/>
                <a:gd name="T39" fmla="*/ 74 h 126"/>
                <a:gd name="T40" fmla="*/ 146 w 200"/>
                <a:gd name="T41" fmla="*/ 68 h 126"/>
                <a:gd name="T42" fmla="*/ 173 w 200"/>
                <a:gd name="T43" fmla="*/ 65 h 126"/>
                <a:gd name="T44" fmla="*/ 200 w 200"/>
                <a:gd name="T45" fmla="*/ 65 h 126"/>
                <a:gd name="T46" fmla="*/ 200 w 200"/>
                <a:gd name="T47" fmla="*/ 65 h 126"/>
                <a:gd name="T48" fmla="*/ 200 w 200"/>
                <a:gd name="T49" fmla="*/ 0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126">
                  <a:moveTo>
                    <a:pt x="200" y="0"/>
                  </a:moveTo>
                  <a:lnTo>
                    <a:pt x="200" y="0"/>
                  </a:lnTo>
                  <a:lnTo>
                    <a:pt x="184" y="0"/>
                  </a:lnTo>
                  <a:lnTo>
                    <a:pt x="167" y="2"/>
                  </a:lnTo>
                  <a:lnTo>
                    <a:pt x="153" y="6"/>
                  </a:lnTo>
                  <a:lnTo>
                    <a:pt x="137" y="9"/>
                  </a:lnTo>
                  <a:lnTo>
                    <a:pt x="122" y="15"/>
                  </a:lnTo>
                  <a:lnTo>
                    <a:pt x="108" y="20"/>
                  </a:lnTo>
                  <a:lnTo>
                    <a:pt x="81" y="34"/>
                  </a:lnTo>
                  <a:lnTo>
                    <a:pt x="56" y="52"/>
                  </a:lnTo>
                  <a:lnTo>
                    <a:pt x="34" y="74"/>
                  </a:lnTo>
                  <a:lnTo>
                    <a:pt x="15" y="99"/>
                  </a:lnTo>
                  <a:lnTo>
                    <a:pt x="7" y="112"/>
                  </a:lnTo>
                  <a:lnTo>
                    <a:pt x="0" y="126"/>
                  </a:lnTo>
                  <a:lnTo>
                    <a:pt x="0" y="126"/>
                  </a:lnTo>
                  <a:lnTo>
                    <a:pt x="22" y="112"/>
                  </a:lnTo>
                  <a:lnTo>
                    <a:pt x="45" y="99"/>
                  </a:lnTo>
                  <a:lnTo>
                    <a:pt x="69" y="88"/>
                  </a:lnTo>
                  <a:lnTo>
                    <a:pt x="94" y="81"/>
                  </a:lnTo>
                  <a:lnTo>
                    <a:pt x="119" y="74"/>
                  </a:lnTo>
                  <a:lnTo>
                    <a:pt x="146" y="68"/>
                  </a:lnTo>
                  <a:lnTo>
                    <a:pt x="173" y="65"/>
                  </a:lnTo>
                  <a:lnTo>
                    <a:pt x="200" y="65"/>
                  </a:lnTo>
                  <a:lnTo>
                    <a:pt x="200" y="65"/>
                  </a:lnTo>
                  <a:lnTo>
                    <a:pt x="20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7" name="Freeform 929"/>
            <p:cNvSpPr>
              <a:spLocks/>
            </p:cNvSpPr>
            <p:nvPr/>
          </p:nvSpPr>
          <p:spPr bwMode="auto">
            <a:xfrm>
              <a:off x="9421812" y="2212975"/>
              <a:ext cx="104775" cy="85725"/>
            </a:xfrm>
            <a:custGeom>
              <a:avLst/>
              <a:gdLst>
                <a:gd name="T0" fmla="*/ 23 w 133"/>
                <a:gd name="T1" fmla="*/ 0 h 108"/>
                <a:gd name="T2" fmla="*/ 23 w 133"/>
                <a:gd name="T3" fmla="*/ 0 h 108"/>
                <a:gd name="T4" fmla="*/ 0 w 133"/>
                <a:gd name="T5" fmla="*/ 52 h 108"/>
                <a:gd name="T6" fmla="*/ 0 w 133"/>
                <a:gd name="T7" fmla="*/ 52 h 108"/>
                <a:gd name="T8" fmla="*/ 36 w 133"/>
                <a:gd name="T9" fmla="*/ 61 h 108"/>
                <a:gd name="T10" fmla="*/ 70 w 133"/>
                <a:gd name="T11" fmla="*/ 74 h 108"/>
                <a:gd name="T12" fmla="*/ 103 w 133"/>
                <a:gd name="T13" fmla="*/ 88 h 108"/>
                <a:gd name="T14" fmla="*/ 133 w 133"/>
                <a:gd name="T15" fmla="*/ 108 h 108"/>
                <a:gd name="T16" fmla="*/ 133 w 133"/>
                <a:gd name="T17" fmla="*/ 108 h 108"/>
                <a:gd name="T18" fmla="*/ 124 w 133"/>
                <a:gd name="T19" fmla="*/ 90 h 108"/>
                <a:gd name="T20" fmla="*/ 113 w 133"/>
                <a:gd name="T21" fmla="*/ 74 h 108"/>
                <a:gd name="T22" fmla="*/ 101 w 133"/>
                <a:gd name="T23" fmla="*/ 59 h 108"/>
                <a:gd name="T24" fmla="*/ 88 w 133"/>
                <a:gd name="T25" fmla="*/ 45 h 108"/>
                <a:gd name="T26" fmla="*/ 74 w 133"/>
                <a:gd name="T27" fmla="*/ 33 h 108"/>
                <a:gd name="T28" fmla="*/ 58 w 133"/>
                <a:gd name="T29" fmla="*/ 20 h 108"/>
                <a:gd name="T30" fmla="*/ 41 w 133"/>
                <a:gd name="T31" fmla="*/ 9 h 108"/>
                <a:gd name="T32" fmla="*/ 23 w 133"/>
                <a:gd name="T33" fmla="*/ 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3" h="108">
                  <a:moveTo>
                    <a:pt x="23" y="0"/>
                  </a:moveTo>
                  <a:lnTo>
                    <a:pt x="23" y="0"/>
                  </a:lnTo>
                  <a:lnTo>
                    <a:pt x="0" y="52"/>
                  </a:lnTo>
                  <a:lnTo>
                    <a:pt x="0" y="52"/>
                  </a:lnTo>
                  <a:lnTo>
                    <a:pt x="36" y="61"/>
                  </a:lnTo>
                  <a:lnTo>
                    <a:pt x="70" y="74"/>
                  </a:lnTo>
                  <a:lnTo>
                    <a:pt x="103" y="88"/>
                  </a:lnTo>
                  <a:lnTo>
                    <a:pt x="133" y="108"/>
                  </a:lnTo>
                  <a:lnTo>
                    <a:pt x="133" y="108"/>
                  </a:lnTo>
                  <a:lnTo>
                    <a:pt x="124" y="90"/>
                  </a:lnTo>
                  <a:lnTo>
                    <a:pt x="113" y="74"/>
                  </a:lnTo>
                  <a:lnTo>
                    <a:pt x="101" y="59"/>
                  </a:lnTo>
                  <a:lnTo>
                    <a:pt x="88" y="45"/>
                  </a:lnTo>
                  <a:lnTo>
                    <a:pt x="74" y="33"/>
                  </a:lnTo>
                  <a:lnTo>
                    <a:pt x="58" y="20"/>
                  </a:lnTo>
                  <a:lnTo>
                    <a:pt x="41" y="9"/>
                  </a:lnTo>
                  <a:lnTo>
                    <a:pt x="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8" name="Freeform 930"/>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close/>
                </a:path>
              </a:pathLst>
            </a:custGeom>
            <a:solidFill>
              <a:srgbClr val="4ACC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59" name="Freeform 931"/>
            <p:cNvSpPr>
              <a:spLocks/>
            </p:cNvSpPr>
            <p:nvPr/>
          </p:nvSpPr>
          <p:spPr bwMode="auto">
            <a:xfrm>
              <a:off x="9366250" y="2198688"/>
              <a:ext cx="73025" cy="55563"/>
            </a:xfrm>
            <a:custGeom>
              <a:avLst/>
              <a:gdLst>
                <a:gd name="T0" fmla="*/ 0 w 91"/>
                <a:gd name="T1" fmla="*/ 0 h 70"/>
                <a:gd name="T2" fmla="*/ 0 w 91"/>
                <a:gd name="T3" fmla="*/ 0 h 70"/>
                <a:gd name="T4" fmla="*/ 0 w 91"/>
                <a:gd name="T5" fmla="*/ 0 h 70"/>
                <a:gd name="T6" fmla="*/ 0 w 91"/>
                <a:gd name="T7" fmla="*/ 65 h 70"/>
                <a:gd name="T8" fmla="*/ 0 w 91"/>
                <a:gd name="T9" fmla="*/ 65 h 70"/>
                <a:gd name="T10" fmla="*/ 34 w 91"/>
                <a:gd name="T11" fmla="*/ 67 h 70"/>
                <a:gd name="T12" fmla="*/ 68 w 91"/>
                <a:gd name="T13" fmla="*/ 70 h 70"/>
                <a:gd name="T14" fmla="*/ 68 w 91"/>
                <a:gd name="T15" fmla="*/ 70 h 70"/>
                <a:gd name="T16" fmla="*/ 91 w 91"/>
                <a:gd name="T17" fmla="*/ 18 h 70"/>
                <a:gd name="T18" fmla="*/ 91 w 91"/>
                <a:gd name="T19" fmla="*/ 18 h 70"/>
                <a:gd name="T20" fmla="*/ 70 w 91"/>
                <a:gd name="T21" fmla="*/ 11 h 70"/>
                <a:gd name="T22" fmla="*/ 48 w 91"/>
                <a:gd name="T23" fmla="*/ 4 h 70"/>
                <a:gd name="T24" fmla="*/ 25 w 91"/>
                <a:gd name="T25" fmla="*/ 0 h 70"/>
                <a:gd name="T26" fmla="*/ 0 w 91"/>
                <a:gd name="T2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70">
                  <a:moveTo>
                    <a:pt x="0" y="0"/>
                  </a:moveTo>
                  <a:lnTo>
                    <a:pt x="0" y="0"/>
                  </a:lnTo>
                  <a:lnTo>
                    <a:pt x="0" y="0"/>
                  </a:lnTo>
                  <a:lnTo>
                    <a:pt x="0" y="65"/>
                  </a:lnTo>
                  <a:lnTo>
                    <a:pt x="0" y="65"/>
                  </a:lnTo>
                  <a:lnTo>
                    <a:pt x="34" y="67"/>
                  </a:lnTo>
                  <a:lnTo>
                    <a:pt x="68" y="70"/>
                  </a:lnTo>
                  <a:lnTo>
                    <a:pt x="68" y="70"/>
                  </a:lnTo>
                  <a:lnTo>
                    <a:pt x="91" y="18"/>
                  </a:lnTo>
                  <a:lnTo>
                    <a:pt x="91" y="18"/>
                  </a:lnTo>
                  <a:lnTo>
                    <a:pt x="70" y="11"/>
                  </a:lnTo>
                  <a:lnTo>
                    <a:pt x="48" y="4"/>
                  </a:lnTo>
                  <a:lnTo>
                    <a:pt x="25"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0" name="Freeform 932"/>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4" name="Freeform 933"/>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5" name="Freeform 934"/>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6" name="Freeform 935"/>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7" name="Freeform 936"/>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8" name="Freeform 937"/>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69" name="Freeform 938"/>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0" name="Freeform 939"/>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 name="Freeform 940"/>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2" name="Freeform 941"/>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 name="Freeform 942"/>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4" name="Freeform 943"/>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5" name="Freeform 944"/>
            <p:cNvSpPr>
              <a:spLocks/>
            </p:cNvSpPr>
            <p:nvPr/>
          </p:nvSpPr>
          <p:spPr bwMode="auto">
            <a:xfrm>
              <a:off x="9364662" y="2198688"/>
              <a:ext cx="4763" cy="47625"/>
            </a:xfrm>
            <a:custGeom>
              <a:avLst/>
              <a:gdLst>
                <a:gd name="T0" fmla="*/ 2 w 5"/>
                <a:gd name="T1" fmla="*/ 59 h 59"/>
                <a:gd name="T2" fmla="*/ 2 w 5"/>
                <a:gd name="T3" fmla="*/ 59 h 59"/>
                <a:gd name="T4" fmla="*/ 2 w 5"/>
                <a:gd name="T5" fmla="*/ 59 h 59"/>
                <a:gd name="T6" fmla="*/ 0 w 5"/>
                <a:gd name="T7" fmla="*/ 57 h 59"/>
                <a:gd name="T8" fmla="*/ 0 w 5"/>
                <a:gd name="T9" fmla="*/ 57 h 59"/>
                <a:gd name="T10" fmla="*/ 0 w 5"/>
                <a:gd name="T11" fmla="*/ 2 h 59"/>
                <a:gd name="T12" fmla="*/ 0 w 5"/>
                <a:gd name="T13" fmla="*/ 2 h 59"/>
                <a:gd name="T14" fmla="*/ 2 w 5"/>
                <a:gd name="T15" fmla="*/ 0 h 59"/>
                <a:gd name="T16" fmla="*/ 2 w 5"/>
                <a:gd name="T17" fmla="*/ 0 h 59"/>
                <a:gd name="T18" fmla="*/ 2 w 5"/>
                <a:gd name="T19" fmla="*/ 0 h 59"/>
                <a:gd name="T20" fmla="*/ 5 w 5"/>
                <a:gd name="T21" fmla="*/ 0 h 59"/>
                <a:gd name="T22" fmla="*/ 5 w 5"/>
                <a:gd name="T23" fmla="*/ 2 h 59"/>
                <a:gd name="T24" fmla="*/ 5 w 5"/>
                <a:gd name="T25" fmla="*/ 2 h 59"/>
                <a:gd name="T26" fmla="*/ 5 w 5"/>
                <a:gd name="T27" fmla="*/ 57 h 59"/>
                <a:gd name="T28" fmla="*/ 5 w 5"/>
                <a:gd name="T29" fmla="*/ 57 h 59"/>
                <a:gd name="T30" fmla="*/ 5 w 5"/>
                <a:gd name="T31" fmla="*/ 59 h 59"/>
                <a:gd name="T32" fmla="*/ 2 w 5"/>
                <a:gd name="T33" fmla="*/ 59 h 59"/>
                <a:gd name="T34" fmla="*/ 2 w 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59">
                  <a:moveTo>
                    <a:pt x="2" y="59"/>
                  </a:moveTo>
                  <a:lnTo>
                    <a:pt x="2" y="59"/>
                  </a:lnTo>
                  <a:lnTo>
                    <a:pt x="2" y="59"/>
                  </a:lnTo>
                  <a:lnTo>
                    <a:pt x="0" y="57"/>
                  </a:lnTo>
                  <a:lnTo>
                    <a:pt x="0" y="57"/>
                  </a:lnTo>
                  <a:lnTo>
                    <a:pt x="0" y="2"/>
                  </a:lnTo>
                  <a:lnTo>
                    <a:pt x="0" y="2"/>
                  </a:lnTo>
                  <a:lnTo>
                    <a:pt x="2" y="0"/>
                  </a:lnTo>
                  <a:lnTo>
                    <a:pt x="2" y="0"/>
                  </a:lnTo>
                  <a:lnTo>
                    <a:pt x="2" y="0"/>
                  </a:lnTo>
                  <a:lnTo>
                    <a:pt x="5" y="0"/>
                  </a:lnTo>
                  <a:lnTo>
                    <a:pt x="5" y="2"/>
                  </a:lnTo>
                  <a:lnTo>
                    <a:pt x="5" y="2"/>
                  </a:lnTo>
                  <a:lnTo>
                    <a:pt x="5" y="57"/>
                  </a:lnTo>
                  <a:lnTo>
                    <a:pt x="5" y="57"/>
                  </a:lnTo>
                  <a:lnTo>
                    <a:pt x="5" y="59"/>
                  </a:lnTo>
                  <a:lnTo>
                    <a:pt x="2" y="59"/>
                  </a:lnTo>
                  <a:lnTo>
                    <a:pt x="2" y="59"/>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6" name="Freeform 945"/>
            <p:cNvSpPr>
              <a:spLocks/>
            </p:cNvSpPr>
            <p:nvPr/>
          </p:nvSpPr>
          <p:spPr bwMode="auto">
            <a:xfrm>
              <a:off x="9364662" y="2498725"/>
              <a:ext cx="4763" cy="49213"/>
            </a:xfrm>
            <a:custGeom>
              <a:avLst/>
              <a:gdLst>
                <a:gd name="T0" fmla="*/ 2 w 5"/>
                <a:gd name="T1" fmla="*/ 61 h 61"/>
                <a:gd name="T2" fmla="*/ 2 w 5"/>
                <a:gd name="T3" fmla="*/ 61 h 61"/>
                <a:gd name="T4" fmla="*/ 2 w 5"/>
                <a:gd name="T5" fmla="*/ 61 h 61"/>
                <a:gd name="T6" fmla="*/ 0 w 5"/>
                <a:gd name="T7" fmla="*/ 59 h 61"/>
                <a:gd name="T8" fmla="*/ 0 w 5"/>
                <a:gd name="T9" fmla="*/ 59 h 61"/>
                <a:gd name="T10" fmla="*/ 0 w 5"/>
                <a:gd name="T11" fmla="*/ 3 h 61"/>
                <a:gd name="T12" fmla="*/ 0 w 5"/>
                <a:gd name="T13" fmla="*/ 3 h 61"/>
                <a:gd name="T14" fmla="*/ 2 w 5"/>
                <a:gd name="T15" fmla="*/ 1 h 61"/>
                <a:gd name="T16" fmla="*/ 2 w 5"/>
                <a:gd name="T17" fmla="*/ 0 h 61"/>
                <a:gd name="T18" fmla="*/ 2 w 5"/>
                <a:gd name="T19" fmla="*/ 0 h 61"/>
                <a:gd name="T20" fmla="*/ 5 w 5"/>
                <a:gd name="T21" fmla="*/ 1 h 61"/>
                <a:gd name="T22" fmla="*/ 5 w 5"/>
                <a:gd name="T23" fmla="*/ 3 h 61"/>
                <a:gd name="T24" fmla="*/ 5 w 5"/>
                <a:gd name="T25" fmla="*/ 3 h 61"/>
                <a:gd name="T26" fmla="*/ 5 w 5"/>
                <a:gd name="T27" fmla="*/ 59 h 61"/>
                <a:gd name="T28" fmla="*/ 5 w 5"/>
                <a:gd name="T29" fmla="*/ 59 h 61"/>
                <a:gd name="T30" fmla="*/ 5 w 5"/>
                <a:gd name="T31" fmla="*/ 61 h 61"/>
                <a:gd name="T32" fmla="*/ 2 w 5"/>
                <a:gd name="T33" fmla="*/ 61 h 61"/>
                <a:gd name="T34" fmla="*/ 2 w 5"/>
                <a:gd name="T35"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 h="61">
                  <a:moveTo>
                    <a:pt x="2" y="61"/>
                  </a:moveTo>
                  <a:lnTo>
                    <a:pt x="2" y="61"/>
                  </a:lnTo>
                  <a:lnTo>
                    <a:pt x="2" y="61"/>
                  </a:lnTo>
                  <a:lnTo>
                    <a:pt x="0" y="59"/>
                  </a:lnTo>
                  <a:lnTo>
                    <a:pt x="0" y="59"/>
                  </a:lnTo>
                  <a:lnTo>
                    <a:pt x="0" y="3"/>
                  </a:lnTo>
                  <a:lnTo>
                    <a:pt x="0" y="3"/>
                  </a:lnTo>
                  <a:lnTo>
                    <a:pt x="2" y="1"/>
                  </a:lnTo>
                  <a:lnTo>
                    <a:pt x="2" y="0"/>
                  </a:lnTo>
                  <a:lnTo>
                    <a:pt x="2" y="0"/>
                  </a:lnTo>
                  <a:lnTo>
                    <a:pt x="5" y="1"/>
                  </a:lnTo>
                  <a:lnTo>
                    <a:pt x="5" y="3"/>
                  </a:lnTo>
                  <a:lnTo>
                    <a:pt x="5" y="3"/>
                  </a:lnTo>
                  <a:lnTo>
                    <a:pt x="5" y="59"/>
                  </a:lnTo>
                  <a:lnTo>
                    <a:pt x="5" y="59"/>
                  </a:lnTo>
                  <a:lnTo>
                    <a:pt x="5" y="61"/>
                  </a:lnTo>
                  <a:lnTo>
                    <a:pt x="2" y="61"/>
                  </a:lnTo>
                  <a:lnTo>
                    <a:pt x="2" y="61"/>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7" name="Freeform 946"/>
            <p:cNvSpPr>
              <a:spLocks/>
            </p:cNvSpPr>
            <p:nvPr/>
          </p:nvSpPr>
          <p:spPr bwMode="auto">
            <a:xfrm>
              <a:off x="9280525" y="2222500"/>
              <a:ext cx="25400" cy="42863"/>
            </a:xfrm>
            <a:custGeom>
              <a:avLst/>
              <a:gdLst>
                <a:gd name="T0" fmla="*/ 29 w 32"/>
                <a:gd name="T1" fmla="*/ 54 h 54"/>
                <a:gd name="T2" fmla="*/ 29 w 32"/>
                <a:gd name="T3" fmla="*/ 54 h 54"/>
                <a:gd name="T4" fmla="*/ 27 w 32"/>
                <a:gd name="T5" fmla="*/ 52 h 54"/>
                <a:gd name="T6" fmla="*/ 27 w 32"/>
                <a:gd name="T7" fmla="*/ 50 h 54"/>
                <a:gd name="T8" fmla="*/ 27 w 32"/>
                <a:gd name="T9" fmla="*/ 50 h 54"/>
                <a:gd name="T10" fmla="*/ 0 w 32"/>
                <a:gd name="T11" fmla="*/ 3 h 54"/>
                <a:gd name="T12" fmla="*/ 0 w 32"/>
                <a:gd name="T13" fmla="*/ 3 h 54"/>
                <a:gd name="T14" fmla="*/ 0 w 32"/>
                <a:gd name="T15" fmla="*/ 2 h 54"/>
                <a:gd name="T16" fmla="*/ 2 w 32"/>
                <a:gd name="T17" fmla="*/ 0 h 54"/>
                <a:gd name="T18" fmla="*/ 2 w 32"/>
                <a:gd name="T19" fmla="*/ 0 h 54"/>
                <a:gd name="T20" fmla="*/ 4 w 32"/>
                <a:gd name="T21" fmla="*/ 0 h 54"/>
                <a:gd name="T22" fmla="*/ 6 w 32"/>
                <a:gd name="T23" fmla="*/ 2 h 54"/>
                <a:gd name="T24" fmla="*/ 6 w 32"/>
                <a:gd name="T25" fmla="*/ 2 h 54"/>
                <a:gd name="T26" fmla="*/ 32 w 32"/>
                <a:gd name="T27" fmla="*/ 48 h 54"/>
                <a:gd name="T28" fmla="*/ 32 w 32"/>
                <a:gd name="T29" fmla="*/ 48 h 54"/>
                <a:gd name="T30" fmla="*/ 32 w 32"/>
                <a:gd name="T31" fmla="*/ 50 h 54"/>
                <a:gd name="T32" fmla="*/ 31 w 32"/>
                <a:gd name="T33" fmla="*/ 52 h 54"/>
                <a:gd name="T34" fmla="*/ 31 w 32"/>
                <a:gd name="T35" fmla="*/ 52 h 54"/>
                <a:gd name="T36" fmla="*/ 31 w 32"/>
                <a:gd name="T37" fmla="*/ 54 h 54"/>
                <a:gd name="T38" fmla="*/ 29 w 32"/>
                <a:gd name="T39" fmla="*/ 54 h 54"/>
                <a:gd name="T40" fmla="*/ 29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29" y="54"/>
                  </a:moveTo>
                  <a:lnTo>
                    <a:pt x="29" y="54"/>
                  </a:lnTo>
                  <a:lnTo>
                    <a:pt x="27" y="52"/>
                  </a:lnTo>
                  <a:lnTo>
                    <a:pt x="27" y="50"/>
                  </a:lnTo>
                  <a:lnTo>
                    <a:pt x="27" y="50"/>
                  </a:lnTo>
                  <a:lnTo>
                    <a:pt x="0" y="3"/>
                  </a:lnTo>
                  <a:lnTo>
                    <a:pt x="0" y="3"/>
                  </a:lnTo>
                  <a:lnTo>
                    <a:pt x="0" y="2"/>
                  </a:lnTo>
                  <a:lnTo>
                    <a:pt x="2" y="0"/>
                  </a:lnTo>
                  <a:lnTo>
                    <a:pt x="2" y="0"/>
                  </a:lnTo>
                  <a:lnTo>
                    <a:pt x="4" y="0"/>
                  </a:lnTo>
                  <a:lnTo>
                    <a:pt x="6" y="2"/>
                  </a:lnTo>
                  <a:lnTo>
                    <a:pt x="6" y="2"/>
                  </a:lnTo>
                  <a:lnTo>
                    <a:pt x="32" y="48"/>
                  </a:lnTo>
                  <a:lnTo>
                    <a:pt x="32" y="48"/>
                  </a:lnTo>
                  <a:lnTo>
                    <a:pt x="32" y="50"/>
                  </a:lnTo>
                  <a:lnTo>
                    <a:pt x="31" y="52"/>
                  </a:lnTo>
                  <a:lnTo>
                    <a:pt x="31" y="52"/>
                  </a:lnTo>
                  <a:lnTo>
                    <a:pt x="31" y="54"/>
                  </a:lnTo>
                  <a:lnTo>
                    <a:pt x="29" y="54"/>
                  </a:lnTo>
                  <a:lnTo>
                    <a:pt x="29"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8" name="Freeform 947"/>
            <p:cNvSpPr>
              <a:spLocks/>
            </p:cNvSpPr>
            <p:nvPr/>
          </p:nvSpPr>
          <p:spPr bwMode="auto">
            <a:xfrm>
              <a:off x="9429750" y="2482850"/>
              <a:ext cx="25400" cy="41275"/>
            </a:xfrm>
            <a:custGeom>
              <a:avLst/>
              <a:gdLst>
                <a:gd name="T0" fmla="*/ 30 w 32"/>
                <a:gd name="T1" fmla="*/ 52 h 52"/>
                <a:gd name="T2" fmla="*/ 30 w 32"/>
                <a:gd name="T3" fmla="*/ 52 h 52"/>
                <a:gd name="T4" fmla="*/ 27 w 32"/>
                <a:gd name="T5" fmla="*/ 52 h 52"/>
                <a:gd name="T6" fmla="*/ 27 w 32"/>
                <a:gd name="T7" fmla="*/ 52 h 52"/>
                <a:gd name="T8" fmla="*/ 2 w 32"/>
                <a:gd name="T9" fmla="*/ 3 h 52"/>
                <a:gd name="T10" fmla="*/ 2 w 32"/>
                <a:gd name="T11" fmla="*/ 3 h 52"/>
                <a:gd name="T12" fmla="*/ 0 w 32"/>
                <a:gd name="T13" fmla="*/ 2 h 52"/>
                <a:gd name="T14" fmla="*/ 2 w 32"/>
                <a:gd name="T15" fmla="*/ 0 h 52"/>
                <a:gd name="T16" fmla="*/ 2 w 32"/>
                <a:gd name="T17" fmla="*/ 0 h 52"/>
                <a:gd name="T18" fmla="*/ 3 w 32"/>
                <a:gd name="T19" fmla="*/ 0 h 52"/>
                <a:gd name="T20" fmla="*/ 5 w 32"/>
                <a:gd name="T21" fmla="*/ 2 h 52"/>
                <a:gd name="T22" fmla="*/ 5 w 32"/>
                <a:gd name="T23" fmla="*/ 2 h 52"/>
                <a:gd name="T24" fmla="*/ 32 w 32"/>
                <a:gd name="T25" fmla="*/ 48 h 52"/>
                <a:gd name="T26" fmla="*/ 32 w 32"/>
                <a:gd name="T27" fmla="*/ 48 h 52"/>
                <a:gd name="T28" fmla="*/ 32 w 32"/>
                <a:gd name="T29" fmla="*/ 50 h 52"/>
                <a:gd name="T30" fmla="*/ 30 w 32"/>
                <a:gd name="T31" fmla="*/ 52 h 52"/>
                <a:gd name="T32" fmla="*/ 30 w 32"/>
                <a:gd name="T33" fmla="*/ 52 h 52"/>
                <a:gd name="T34" fmla="*/ 30 w 32"/>
                <a:gd name="T35" fmla="*/ 52 h 52"/>
                <a:gd name="T36" fmla="*/ 30 w 32"/>
                <a:gd name="T37" fmla="*/ 52 h 52"/>
                <a:gd name="T38" fmla="*/ 30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30" y="52"/>
                  </a:moveTo>
                  <a:lnTo>
                    <a:pt x="30" y="52"/>
                  </a:lnTo>
                  <a:lnTo>
                    <a:pt x="27" y="52"/>
                  </a:lnTo>
                  <a:lnTo>
                    <a:pt x="27" y="52"/>
                  </a:lnTo>
                  <a:lnTo>
                    <a:pt x="2" y="3"/>
                  </a:lnTo>
                  <a:lnTo>
                    <a:pt x="2" y="3"/>
                  </a:lnTo>
                  <a:lnTo>
                    <a:pt x="0" y="2"/>
                  </a:lnTo>
                  <a:lnTo>
                    <a:pt x="2" y="0"/>
                  </a:lnTo>
                  <a:lnTo>
                    <a:pt x="2" y="0"/>
                  </a:lnTo>
                  <a:lnTo>
                    <a:pt x="3" y="0"/>
                  </a:lnTo>
                  <a:lnTo>
                    <a:pt x="5" y="2"/>
                  </a:lnTo>
                  <a:lnTo>
                    <a:pt x="5" y="2"/>
                  </a:lnTo>
                  <a:lnTo>
                    <a:pt x="32" y="48"/>
                  </a:lnTo>
                  <a:lnTo>
                    <a:pt x="32" y="48"/>
                  </a:lnTo>
                  <a:lnTo>
                    <a:pt x="32" y="50"/>
                  </a:lnTo>
                  <a:lnTo>
                    <a:pt x="30" y="52"/>
                  </a:lnTo>
                  <a:lnTo>
                    <a:pt x="30" y="52"/>
                  </a:lnTo>
                  <a:lnTo>
                    <a:pt x="30" y="52"/>
                  </a:lnTo>
                  <a:lnTo>
                    <a:pt x="30" y="52"/>
                  </a:lnTo>
                  <a:lnTo>
                    <a:pt x="30"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9" name="Freeform 948"/>
            <p:cNvSpPr>
              <a:spLocks/>
            </p:cNvSpPr>
            <p:nvPr/>
          </p:nvSpPr>
          <p:spPr bwMode="auto">
            <a:xfrm>
              <a:off x="9215437" y="2284413"/>
              <a:ext cx="42863" cy="26988"/>
            </a:xfrm>
            <a:custGeom>
              <a:avLst/>
              <a:gdLst>
                <a:gd name="T0" fmla="*/ 51 w 54"/>
                <a:gd name="T1" fmla="*/ 34 h 34"/>
                <a:gd name="T2" fmla="*/ 51 w 54"/>
                <a:gd name="T3" fmla="*/ 34 h 34"/>
                <a:gd name="T4" fmla="*/ 51 w 54"/>
                <a:gd name="T5" fmla="*/ 34 h 34"/>
                <a:gd name="T6" fmla="*/ 51 w 54"/>
                <a:gd name="T7" fmla="*/ 32 h 34"/>
                <a:gd name="T8" fmla="*/ 51 w 54"/>
                <a:gd name="T9" fmla="*/ 32 h 34"/>
                <a:gd name="T10" fmla="*/ 2 w 54"/>
                <a:gd name="T11" fmla="*/ 5 h 34"/>
                <a:gd name="T12" fmla="*/ 2 w 54"/>
                <a:gd name="T13" fmla="*/ 5 h 34"/>
                <a:gd name="T14" fmla="*/ 0 w 54"/>
                <a:gd name="T15" fmla="*/ 3 h 34"/>
                <a:gd name="T16" fmla="*/ 2 w 54"/>
                <a:gd name="T17" fmla="*/ 2 h 34"/>
                <a:gd name="T18" fmla="*/ 2 w 54"/>
                <a:gd name="T19" fmla="*/ 2 h 34"/>
                <a:gd name="T20" fmla="*/ 4 w 54"/>
                <a:gd name="T21" fmla="*/ 0 h 34"/>
                <a:gd name="T22" fmla="*/ 6 w 54"/>
                <a:gd name="T23" fmla="*/ 0 h 34"/>
                <a:gd name="T24" fmla="*/ 6 w 54"/>
                <a:gd name="T25" fmla="*/ 0 h 34"/>
                <a:gd name="T26" fmla="*/ 52 w 54"/>
                <a:gd name="T27" fmla="*/ 27 h 34"/>
                <a:gd name="T28" fmla="*/ 52 w 54"/>
                <a:gd name="T29" fmla="*/ 27 h 34"/>
                <a:gd name="T30" fmla="*/ 54 w 54"/>
                <a:gd name="T31" fmla="*/ 29 h 34"/>
                <a:gd name="T32" fmla="*/ 54 w 54"/>
                <a:gd name="T33" fmla="*/ 30 h 34"/>
                <a:gd name="T34" fmla="*/ 54 w 54"/>
                <a:gd name="T35" fmla="*/ 30 h 34"/>
                <a:gd name="T36" fmla="*/ 52 w 54"/>
                <a:gd name="T37" fmla="*/ 32 h 34"/>
                <a:gd name="T38" fmla="*/ 51 w 54"/>
                <a:gd name="T39" fmla="*/ 34 h 34"/>
                <a:gd name="T40" fmla="*/ 51 w 54"/>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4" h="34">
                  <a:moveTo>
                    <a:pt x="51" y="34"/>
                  </a:moveTo>
                  <a:lnTo>
                    <a:pt x="51" y="34"/>
                  </a:lnTo>
                  <a:lnTo>
                    <a:pt x="51" y="34"/>
                  </a:lnTo>
                  <a:lnTo>
                    <a:pt x="51" y="32"/>
                  </a:lnTo>
                  <a:lnTo>
                    <a:pt x="51" y="32"/>
                  </a:lnTo>
                  <a:lnTo>
                    <a:pt x="2" y="5"/>
                  </a:lnTo>
                  <a:lnTo>
                    <a:pt x="2" y="5"/>
                  </a:lnTo>
                  <a:lnTo>
                    <a:pt x="0" y="3"/>
                  </a:lnTo>
                  <a:lnTo>
                    <a:pt x="2" y="2"/>
                  </a:lnTo>
                  <a:lnTo>
                    <a:pt x="2" y="2"/>
                  </a:lnTo>
                  <a:lnTo>
                    <a:pt x="4" y="0"/>
                  </a:lnTo>
                  <a:lnTo>
                    <a:pt x="6" y="0"/>
                  </a:lnTo>
                  <a:lnTo>
                    <a:pt x="6" y="0"/>
                  </a:lnTo>
                  <a:lnTo>
                    <a:pt x="52" y="27"/>
                  </a:lnTo>
                  <a:lnTo>
                    <a:pt x="52" y="27"/>
                  </a:lnTo>
                  <a:lnTo>
                    <a:pt x="54" y="29"/>
                  </a:lnTo>
                  <a:lnTo>
                    <a:pt x="54" y="30"/>
                  </a:lnTo>
                  <a:lnTo>
                    <a:pt x="54" y="30"/>
                  </a:lnTo>
                  <a:lnTo>
                    <a:pt x="52" y="32"/>
                  </a:lnTo>
                  <a:lnTo>
                    <a:pt x="51" y="34"/>
                  </a:lnTo>
                  <a:lnTo>
                    <a:pt x="51"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0" name="Freeform 949"/>
            <p:cNvSpPr>
              <a:spLocks/>
            </p:cNvSpPr>
            <p:nvPr/>
          </p:nvSpPr>
          <p:spPr bwMode="auto">
            <a:xfrm>
              <a:off x="9477375" y="2436813"/>
              <a:ext cx="41275" cy="25400"/>
            </a:xfrm>
            <a:custGeom>
              <a:avLst/>
              <a:gdLst>
                <a:gd name="T0" fmla="*/ 51 w 52"/>
                <a:gd name="T1" fmla="*/ 33 h 33"/>
                <a:gd name="T2" fmla="*/ 51 w 52"/>
                <a:gd name="T3" fmla="*/ 33 h 33"/>
                <a:gd name="T4" fmla="*/ 51 w 52"/>
                <a:gd name="T5" fmla="*/ 33 h 33"/>
                <a:gd name="T6" fmla="*/ 49 w 52"/>
                <a:gd name="T7" fmla="*/ 31 h 33"/>
                <a:gd name="T8" fmla="*/ 49 w 52"/>
                <a:gd name="T9" fmla="*/ 31 h 33"/>
                <a:gd name="T10" fmla="*/ 2 w 52"/>
                <a:gd name="T11" fmla="*/ 4 h 33"/>
                <a:gd name="T12" fmla="*/ 2 w 52"/>
                <a:gd name="T13" fmla="*/ 4 h 33"/>
                <a:gd name="T14" fmla="*/ 0 w 52"/>
                <a:gd name="T15" fmla="*/ 4 h 33"/>
                <a:gd name="T16" fmla="*/ 0 w 52"/>
                <a:gd name="T17" fmla="*/ 2 h 33"/>
                <a:gd name="T18" fmla="*/ 0 w 52"/>
                <a:gd name="T19" fmla="*/ 2 h 33"/>
                <a:gd name="T20" fmla="*/ 2 w 52"/>
                <a:gd name="T21" fmla="*/ 0 h 33"/>
                <a:gd name="T22" fmla="*/ 4 w 52"/>
                <a:gd name="T23" fmla="*/ 0 h 33"/>
                <a:gd name="T24" fmla="*/ 4 w 52"/>
                <a:gd name="T25" fmla="*/ 0 h 33"/>
                <a:gd name="T26" fmla="*/ 52 w 52"/>
                <a:gd name="T27" fmla="*/ 27 h 33"/>
                <a:gd name="T28" fmla="*/ 52 w 52"/>
                <a:gd name="T29" fmla="*/ 27 h 33"/>
                <a:gd name="T30" fmla="*/ 52 w 52"/>
                <a:gd name="T31" fmla="*/ 29 h 33"/>
                <a:gd name="T32" fmla="*/ 52 w 52"/>
                <a:gd name="T33" fmla="*/ 31 h 33"/>
                <a:gd name="T34" fmla="*/ 52 w 52"/>
                <a:gd name="T35" fmla="*/ 31 h 33"/>
                <a:gd name="T36" fmla="*/ 52 w 52"/>
                <a:gd name="T37" fmla="*/ 33 h 33"/>
                <a:gd name="T38" fmla="*/ 51 w 52"/>
                <a:gd name="T39" fmla="*/ 33 h 33"/>
                <a:gd name="T40" fmla="*/ 51 w 52"/>
                <a:gd name="T41"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3">
                  <a:moveTo>
                    <a:pt x="51" y="33"/>
                  </a:moveTo>
                  <a:lnTo>
                    <a:pt x="51" y="33"/>
                  </a:lnTo>
                  <a:lnTo>
                    <a:pt x="51" y="33"/>
                  </a:lnTo>
                  <a:lnTo>
                    <a:pt x="49" y="31"/>
                  </a:lnTo>
                  <a:lnTo>
                    <a:pt x="49" y="31"/>
                  </a:lnTo>
                  <a:lnTo>
                    <a:pt x="2" y="4"/>
                  </a:lnTo>
                  <a:lnTo>
                    <a:pt x="2" y="4"/>
                  </a:lnTo>
                  <a:lnTo>
                    <a:pt x="0" y="4"/>
                  </a:lnTo>
                  <a:lnTo>
                    <a:pt x="0" y="2"/>
                  </a:lnTo>
                  <a:lnTo>
                    <a:pt x="0" y="2"/>
                  </a:lnTo>
                  <a:lnTo>
                    <a:pt x="2" y="0"/>
                  </a:lnTo>
                  <a:lnTo>
                    <a:pt x="4" y="0"/>
                  </a:lnTo>
                  <a:lnTo>
                    <a:pt x="4" y="0"/>
                  </a:lnTo>
                  <a:lnTo>
                    <a:pt x="52" y="27"/>
                  </a:lnTo>
                  <a:lnTo>
                    <a:pt x="52" y="27"/>
                  </a:lnTo>
                  <a:lnTo>
                    <a:pt x="52" y="29"/>
                  </a:lnTo>
                  <a:lnTo>
                    <a:pt x="52" y="31"/>
                  </a:lnTo>
                  <a:lnTo>
                    <a:pt x="52" y="31"/>
                  </a:lnTo>
                  <a:lnTo>
                    <a:pt x="52" y="33"/>
                  </a:lnTo>
                  <a:lnTo>
                    <a:pt x="51" y="33"/>
                  </a:lnTo>
                  <a:lnTo>
                    <a:pt x="51"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1" name="Freeform 950"/>
            <p:cNvSpPr>
              <a:spLocks/>
            </p:cNvSpPr>
            <p:nvPr/>
          </p:nvSpPr>
          <p:spPr bwMode="auto">
            <a:xfrm>
              <a:off x="9493250" y="2371725"/>
              <a:ext cx="49213" cy="4763"/>
            </a:xfrm>
            <a:custGeom>
              <a:avLst/>
              <a:gdLst>
                <a:gd name="T0" fmla="*/ 59 w 61"/>
                <a:gd name="T1" fmla="*/ 5 h 5"/>
                <a:gd name="T2" fmla="*/ 59 w 61"/>
                <a:gd name="T3" fmla="*/ 5 h 5"/>
                <a:gd name="T4" fmla="*/ 2 w 61"/>
                <a:gd name="T5" fmla="*/ 5 h 5"/>
                <a:gd name="T6" fmla="*/ 2 w 61"/>
                <a:gd name="T7" fmla="*/ 5 h 5"/>
                <a:gd name="T8" fmla="*/ 0 w 61"/>
                <a:gd name="T9" fmla="*/ 3 h 5"/>
                <a:gd name="T10" fmla="*/ 0 w 61"/>
                <a:gd name="T11" fmla="*/ 1 h 5"/>
                <a:gd name="T12" fmla="*/ 0 w 61"/>
                <a:gd name="T13" fmla="*/ 1 h 5"/>
                <a:gd name="T14" fmla="*/ 0 w 61"/>
                <a:gd name="T15" fmla="*/ 0 h 5"/>
                <a:gd name="T16" fmla="*/ 2 w 61"/>
                <a:gd name="T17" fmla="*/ 0 h 5"/>
                <a:gd name="T18" fmla="*/ 2 w 61"/>
                <a:gd name="T19" fmla="*/ 0 h 5"/>
                <a:gd name="T20" fmla="*/ 59 w 61"/>
                <a:gd name="T21" fmla="*/ 0 h 5"/>
                <a:gd name="T22" fmla="*/ 59 w 61"/>
                <a:gd name="T23" fmla="*/ 0 h 5"/>
                <a:gd name="T24" fmla="*/ 61 w 61"/>
                <a:gd name="T25" fmla="*/ 0 h 5"/>
                <a:gd name="T26" fmla="*/ 61 w 61"/>
                <a:gd name="T27" fmla="*/ 1 h 5"/>
                <a:gd name="T28" fmla="*/ 61 w 61"/>
                <a:gd name="T29" fmla="*/ 1 h 5"/>
                <a:gd name="T30" fmla="*/ 61 w 61"/>
                <a:gd name="T31" fmla="*/ 3 h 5"/>
                <a:gd name="T32" fmla="*/ 59 w 61"/>
                <a:gd name="T33" fmla="*/ 5 h 5"/>
                <a:gd name="T34" fmla="*/ 59 w 61"/>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1" h="5">
                  <a:moveTo>
                    <a:pt x="59" y="5"/>
                  </a:moveTo>
                  <a:lnTo>
                    <a:pt x="59" y="5"/>
                  </a:lnTo>
                  <a:lnTo>
                    <a:pt x="2" y="5"/>
                  </a:lnTo>
                  <a:lnTo>
                    <a:pt x="2" y="5"/>
                  </a:lnTo>
                  <a:lnTo>
                    <a:pt x="0" y="3"/>
                  </a:lnTo>
                  <a:lnTo>
                    <a:pt x="0" y="1"/>
                  </a:lnTo>
                  <a:lnTo>
                    <a:pt x="0" y="1"/>
                  </a:lnTo>
                  <a:lnTo>
                    <a:pt x="0" y="0"/>
                  </a:lnTo>
                  <a:lnTo>
                    <a:pt x="2" y="0"/>
                  </a:lnTo>
                  <a:lnTo>
                    <a:pt x="2" y="0"/>
                  </a:lnTo>
                  <a:lnTo>
                    <a:pt x="59" y="0"/>
                  </a:lnTo>
                  <a:lnTo>
                    <a:pt x="59" y="0"/>
                  </a:lnTo>
                  <a:lnTo>
                    <a:pt x="61" y="0"/>
                  </a:lnTo>
                  <a:lnTo>
                    <a:pt x="61" y="1"/>
                  </a:lnTo>
                  <a:lnTo>
                    <a:pt x="61" y="1"/>
                  </a:lnTo>
                  <a:lnTo>
                    <a:pt x="61" y="3"/>
                  </a:lnTo>
                  <a:lnTo>
                    <a:pt x="59" y="5"/>
                  </a:lnTo>
                  <a:lnTo>
                    <a:pt x="59"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2" name="Freeform 951"/>
            <p:cNvSpPr>
              <a:spLocks/>
            </p:cNvSpPr>
            <p:nvPr/>
          </p:nvSpPr>
          <p:spPr bwMode="auto">
            <a:xfrm>
              <a:off x="9193212" y="2371725"/>
              <a:ext cx="47625" cy="4763"/>
            </a:xfrm>
            <a:custGeom>
              <a:avLst/>
              <a:gdLst>
                <a:gd name="T0" fmla="*/ 60 w 62"/>
                <a:gd name="T1" fmla="*/ 5 h 5"/>
                <a:gd name="T2" fmla="*/ 60 w 62"/>
                <a:gd name="T3" fmla="*/ 5 h 5"/>
                <a:gd name="T4" fmla="*/ 2 w 62"/>
                <a:gd name="T5" fmla="*/ 5 h 5"/>
                <a:gd name="T6" fmla="*/ 2 w 62"/>
                <a:gd name="T7" fmla="*/ 5 h 5"/>
                <a:gd name="T8" fmla="*/ 2 w 62"/>
                <a:gd name="T9" fmla="*/ 3 h 5"/>
                <a:gd name="T10" fmla="*/ 0 w 62"/>
                <a:gd name="T11" fmla="*/ 1 h 5"/>
                <a:gd name="T12" fmla="*/ 0 w 62"/>
                <a:gd name="T13" fmla="*/ 1 h 5"/>
                <a:gd name="T14" fmla="*/ 2 w 62"/>
                <a:gd name="T15" fmla="*/ 0 h 5"/>
                <a:gd name="T16" fmla="*/ 2 w 62"/>
                <a:gd name="T17" fmla="*/ 0 h 5"/>
                <a:gd name="T18" fmla="*/ 2 w 62"/>
                <a:gd name="T19" fmla="*/ 0 h 5"/>
                <a:gd name="T20" fmla="*/ 60 w 62"/>
                <a:gd name="T21" fmla="*/ 0 h 5"/>
                <a:gd name="T22" fmla="*/ 60 w 62"/>
                <a:gd name="T23" fmla="*/ 0 h 5"/>
                <a:gd name="T24" fmla="*/ 62 w 62"/>
                <a:gd name="T25" fmla="*/ 0 h 5"/>
                <a:gd name="T26" fmla="*/ 62 w 62"/>
                <a:gd name="T27" fmla="*/ 1 h 5"/>
                <a:gd name="T28" fmla="*/ 62 w 62"/>
                <a:gd name="T29" fmla="*/ 1 h 5"/>
                <a:gd name="T30" fmla="*/ 62 w 62"/>
                <a:gd name="T31" fmla="*/ 3 h 5"/>
                <a:gd name="T32" fmla="*/ 60 w 62"/>
                <a:gd name="T33" fmla="*/ 5 h 5"/>
                <a:gd name="T34" fmla="*/ 60 w 62"/>
                <a:gd name="T35"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2" h="5">
                  <a:moveTo>
                    <a:pt x="60" y="5"/>
                  </a:moveTo>
                  <a:lnTo>
                    <a:pt x="60" y="5"/>
                  </a:lnTo>
                  <a:lnTo>
                    <a:pt x="2" y="5"/>
                  </a:lnTo>
                  <a:lnTo>
                    <a:pt x="2" y="5"/>
                  </a:lnTo>
                  <a:lnTo>
                    <a:pt x="2" y="3"/>
                  </a:lnTo>
                  <a:lnTo>
                    <a:pt x="0" y="1"/>
                  </a:lnTo>
                  <a:lnTo>
                    <a:pt x="0" y="1"/>
                  </a:lnTo>
                  <a:lnTo>
                    <a:pt x="2" y="0"/>
                  </a:lnTo>
                  <a:lnTo>
                    <a:pt x="2" y="0"/>
                  </a:lnTo>
                  <a:lnTo>
                    <a:pt x="2" y="0"/>
                  </a:lnTo>
                  <a:lnTo>
                    <a:pt x="60" y="0"/>
                  </a:lnTo>
                  <a:lnTo>
                    <a:pt x="60" y="0"/>
                  </a:lnTo>
                  <a:lnTo>
                    <a:pt x="62" y="0"/>
                  </a:lnTo>
                  <a:lnTo>
                    <a:pt x="62" y="1"/>
                  </a:lnTo>
                  <a:lnTo>
                    <a:pt x="62" y="1"/>
                  </a:lnTo>
                  <a:lnTo>
                    <a:pt x="62" y="3"/>
                  </a:lnTo>
                  <a:lnTo>
                    <a:pt x="60" y="5"/>
                  </a:lnTo>
                  <a:lnTo>
                    <a:pt x="60" y="5"/>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3" name="Freeform 952"/>
            <p:cNvSpPr>
              <a:spLocks/>
            </p:cNvSpPr>
            <p:nvPr/>
          </p:nvSpPr>
          <p:spPr bwMode="auto">
            <a:xfrm>
              <a:off x="9477375" y="2284413"/>
              <a:ext cx="41275" cy="26988"/>
            </a:xfrm>
            <a:custGeom>
              <a:avLst/>
              <a:gdLst>
                <a:gd name="T0" fmla="*/ 4 w 52"/>
                <a:gd name="T1" fmla="*/ 34 h 34"/>
                <a:gd name="T2" fmla="*/ 4 w 52"/>
                <a:gd name="T3" fmla="*/ 34 h 34"/>
                <a:gd name="T4" fmla="*/ 2 w 52"/>
                <a:gd name="T5" fmla="*/ 32 h 34"/>
                <a:gd name="T6" fmla="*/ 0 w 52"/>
                <a:gd name="T7" fmla="*/ 30 h 34"/>
                <a:gd name="T8" fmla="*/ 0 w 52"/>
                <a:gd name="T9" fmla="*/ 30 h 34"/>
                <a:gd name="T10" fmla="*/ 0 w 52"/>
                <a:gd name="T11" fmla="*/ 29 h 34"/>
                <a:gd name="T12" fmla="*/ 2 w 52"/>
                <a:gd name="T13" fmla="*/ 27 h 34"/>
                <a:gd name="T14" fmla="*/ 2 w 52"/>
                <a:gd name="T15" fmla="*/ 27 h 34"/>
                <a:gd name="T16" fmla="*/ 49 w 52"/>
                <a:gd name="T17" fmla="*/ 0 h 34"/>
                <a:gd name="T18" fmla="*/ 49 w 52"/>
                <a:gd name="T19" fmla="*/ 0 h 34"/>
                <a:gd name="T20" fmla="*/ 52 w 52"/>
                <a:gd name="T21" fmla="*/ 0 h 34"/>
                <a:gd name="T22" fmla="*/ 52 w 52"/>
                <a:gd name="T23" fmla="*/ 2 h 34"/>
                <a:gd name="T24" fmla="*/ 52 w 52"/>
                <a:gd name="T25" fmla="*/ 2 h 34"/>
                <a:gd name="T26" fmla="*/ 52 w 52"/>
                <a:gd name="T27" fmla="*/ 3 h 34"/>
                <a:gd name="T28" fmla="*/ 52 w 52"/>
                <a:gd name="T29" fmla="*/ 5 h 34"/>
                <a:gd name="T30" fmla="*/ 52 w 52"/>
                <a:gd name="T31" fmla="*/ 5 h 34"/>
                <a:gd name="T32" fmla="*/ 4 w 52"/>
                <a:gd name="T33" fmla="*/ 32 h 34"/>
                <a:gd name="T34" fmla="*/ 4 w 52"/>
                <a:gd name="T35" fmla="*/ 32 h 34"/>
                <a:gd name="T36" fmla="*/ 4 w 52"/>
                <a:gd name="T37" fmla="*/ 34 h 34"/>
                <a:gd name="T38" fmla="*/ 4 w 52"/>
                <a:gd name="T39" fmla="*/ 34 h 34"/>
                <a:gd name="T40" fmla="*/ 4 w 52"/>
                <a:gd name="T4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2" h="34">
                  <a:moveTo>
                    <a:pt x="4" y="34"/>
                  </a:moveTo>
                  <a:lnTo>
                    <a:pt x="4" y="34"/>
                  </a:lnTo>
                  <a:lnTo>
                    <a:pt x="2" y="32"/>
                  </a:lnTo>
                  <a:lnTo>
                    <a:pt x="0" y="30"/>
                  </a:lnTo>
                  <a:lnTo>
                    <a:pt x="0" y="30"/>
                  </a:lnTo>
                  <a:lnTo>
                    <a:pt x="0" y="29"/>
                  </a:lnTo>
                  <a:lnTo>
                    <a:pt x="2" y="27"/>
                  </a:lnTo>
                  <a:lnTo>
                    <a:pt x="2" y="27"/>
                  </a:lnTo>
                  <a:lnTo>
                    <a:pt x="49" y="0"/>
                  </a:lnTo>
                  <a:lnTo>
                    <a:pt x="49" y="0"/>
                  </a:lnTo>
                  <a:lnTo>
                    <a:pt x="52" y="0"/>
                  </a:lnTo>
                  <a:lnTo>
                    <a:pt x="52" y="2"/>
                  </a:lnTo>
                  <a:lnTo>
                    <a:pt x="52" y="2"/>
                  </a:lnTo>
                  <a:lnTo>
                    <a:pt x="52" y="3"/>
                  </a:lnTo>
                  <a:lnTo>
                    <a:pt x="52" y="5"/>
                  </a:lnTo>
                  <a:lnTo>
                    <a:pt x="52" y="5"/>
                  </a:lnTo>
                  <a:lnTo>
                    <a:pt x="4" y="32"/>
                  </a:lnTo>
                  <a:lnTo>
                    <a:pt x="4" y="32"/>
                  </a:lnTo>
                  <a:lnTo>
                    <a:pt x="4" y="34"/>
                  </a:lnTo>
                  <a:lnTo>
                    <a:pt x="4" y="34"/>
                  </a:lnTo>
                  <a:lnTo>
                    <a:pt x="4" y="3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4" name="Freeform 953"/>
            <p:cNvSpPr>
              <a:spLocks/>
            </p:cNvSpPr>
            <p:nvPr/>
          </p:nvSpPr>
          <p:spPr bwMode="auto">
            <a:xfrm>
              <a:off x="9215437" y="2436813"/>
              <a:ext cx="42863" cy="25400"/>
            </a:xfrm>
            <a:custGeom>
              <a:avLst/>
              <a:gdLst>
                <a:gd name="T0" fmla="*/ 4 w 54"/>
                <a:gd name="T1" fmla="*/ 33 h 33"/>
                <a:gd name="T2" fmla="*/ 4 w 54"/>
                <a:gd name="T3" fmla="*/ 33 h 33"/>
                <a:gd name="T4" fmla="*/ 2 w 54"/>
                <a:gd name="T5" fmla="*/ 33 h 33"/>
                <a:gd name="T6" fmla="*/ 2 w 54"/>
                <a:gd name="T7" fmla="*/ 31 h 33"/>
                <a:gd name="T8" fmla="*/ 2 w 54"/>
                <a:gd name="T9" fmla="*/ 31 h 33"/>
                <a:gd name="T10" fmla="*/ 0 w 54"/>
                <a:gd name="T11" fmla="*/ 29 h 33"/>
                <a:gd name="T12" fmla="*/ 2 w 54"/>
                <a:gd name="T13" fmla="*/ 27 h 33"/>
                <a:gd name="T14" fmla="*/ 2 w 54"/>
                <a:gd name="T15" fmla="*/ 27 h 33"/>
                <a:gd name="T16" fmla="*/ 51 w 54"/>
                <a:gd name="T17" fmla="*/ 0 h 33"/>
                <a:gd name="T18" fmla="*/ 51 w 54"/>
                <a:gd name="T19" fmla="*/ 0 h 33"/>
                <a:gd name="T20" fmla="*/ 52 w 54"/>
                <a:gd name="T21" fmla="*/ 0 h 33"/>
                <a:gd name="T22" fmla="*/ 54 w 54"/>
                <a:gd name="T23" fmla="*/ 2 h 33"/>
                <a:gd name="T24" fmla="*/ 54 w 54"/>
                <a:gd name="T25" fmla="*/ 2 h 33"/>
                <a:gd name="T26" fmla="*/ 54 w 54"/>
                <a:gd name="T27" fmla="*/ 4 h 33"/>
                <a:gd name="T28" fmla="*/ 52 w 54"/>
                <a:gd name="T29" fmla="*/ 4 h 33"/>
                <a:gd name="T30" fmla="*/ 52 w 54"/>
                <a:gd name="T31" fmla="*/ 4 h 33"/>
                <a:gd name="T32" fmla="*/ 6 w 54"/>
                <a:gd name="T33" fmla="*/ 31 h 33"/>
                <a:gd name="T34" fmla="*/ 6 w 54"/>
                <a:gd name="T35" fmla="*/ 31 h 33"/>
                <a:gd name="T36" fmla="*/ 4 w 54"/>
                <a:gd name="T37" fmla="*/ 33 h 33"/>
                <a:gd name="T38" fmla="*/ 4 w 54"/>
                <a:gd name="T39"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4" h="33">
                  <a:moveTo>
                    <a:pt x="4" y="33"/>
                  </a:moveTo>
                  <a:lnTo>
                    <a:pt x="4" y="33"/>
                  </a:lnTo>
                  <a:lnTo>
                    <a:pt x="2" y="33"/>
                  </a:lnTo>
                  <a:lnTo>
                    <a:pt x="2" y="31"/>
                  </a:lnTo>
                  <a:lnTo>
                    <a:pt x="2" y="31"/>
                  </a:lnTo>
                  <a:lnTo>
                    <a:pt x="0" y="29"/>
                  </a:lnTo>
                  <a:lnTo>
                    <a:pt x="2" y="27"/>
                  </a:lnTo>
                  <a:lnTo>
                    <a:pt x="2" y="27"/>
                  </a:lnTo>
                  <a:lnTo>
                    <a:pt x="51" y="0"/>
                  </a:lnTo>
                  <a:lnTo>
                    <a:pt x="51" y="0"/>
                  </a:lnTo>
                  <a:lnTo>
                    <a:pt x="52" y="0"/>
                  </a:lnTo>
                  <a:lnTo>
                    <a:pt x="54" y="2"/>
                  </a:lnTo>
                  <a:lnTo>
                    <a:pt x="54" y="2"/>
                  </a:lnTo>
                  <a:lnTo>
                    <a:pt x="54" y="4"/>
                  </a:lnTo>
                  <a:lnTo>
                    <a:pt x="52" y="4"/>
                  </a:lnTo>
                  <a:lnTo>
                    <a:pt x="52" y="4"/>
                  </a:lnTo>
                  <a:lnTo>
                    <a:pt x="6" y="31"/>
                  </a:lnTo>
                  <a:lnTo>
                    <a:pt x="6" y="31"/>
                  </a:lnTo>
                  <a:lnTo>
                    <a:pt x="4" y="33"/>
                  </a:lnTo>
                  <a:lnTo>
                    <a:pt x="4" y="33"/>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5" name="Freeform 954"/>
            <p:cNvSpPr>
              <a:spLocks/>
            </p:cNvSpPr>
            <p:nvPr/>
          </p:nvSpPr>
          <p:spPr bwMode="auto">
            <a:xfrm>
              <a:off x="9429750" y="2222500"/>
              <a:ext cx="25400" cy="42863"/>
            </a:xfrm>
            <a:custGeom>
              <a:avLst/>
              <a:gdLst>
                <a:gd name="T0" fmla="*/ 3 w 32"/>
                <a:gd name="T1" fmla="*/ 54 h 54"/>
                <a:gd name="T2" fmla="*/ 3 w 32"/>
                <a:gd name="T3" fmla="*/ 54 h 54"/>
                <a:gd name="T4" fmla="*/ 2 w 32"/>
                <a:gd name="T5" fmla="*/ 54 h 54"/>
                <a:gd name="T6" fmla="*/ 2 w 32"/>
                <a:gd name="T7" fmla="*/ 52 h 54"/>
                <a:gd name="T8" fmla="*/ 2 w 32"/>
                <a:gd name="T9" fmla="*/ 52 h 54"/>
                <a:gd name="T10" fmla="*/ 0 w 32"/>
                <a:gd name="T11" fmla="*/ 50 h 54"/>
                <a:gd name="T12" fmla="*/ 2 w 32"/>
                <a:gd name="T13" fmla="*/ 48 h 54"/>
                <a:gd name="T14" fmla="*/ 2 w 32"/>
                <a:gd name="T15" fmla="*/ 48 h 54"/>
                <a:gd name="T16" fmla="*/ 27 w 32"/>
                <a:gd name="T17" fmla="*/ 2 h 54"/>
                <a:gd name="T18" fmla="*/ 27 w 32"/>
                <a:gd name="T19" fmla="*/ 2 h 54"/>
                <a:gd name="T20" fmla="*/ 29 w 32"/>
                <a:gd name="T21" fmla="*/ 0 h 54"/>
                <a:gd name="T22" fmla="*/ 30 w 32"/>
                <a:gd name="T23" fmla="*/ 0 h 54"/>
                <a:gd name="T24" fmla="*/ 30 w 32"/>
                <a:gd name="T25" fmla="*/ 0 h 54"/>
                <a:gd name="T26" fmla="*/ 32 w 32"/>
                <a:gd name="T27" fmla="*/ 2 h 54"/>
                <a:gd name="T28" fmla="*/ 32 w 32"/>
                <a:gd name="T29" fmla="*/ 3 h 54"/>
                <a:gd name="T30" fmla="*/ 32 w 32"/>
                <a:gd name="T31" fmla="*/ 3 h 54"/>
                <a:gd name="T32" fmla="*/ 5 w 32"/>
                <a:gd name="T33" fmla="*/ 50 h 54"/>
                <a:gd name="T34" fmla="*/ 5 w 32"/>
                <a:gd name="T35" fmla="*/ 50 h 54"/>
                <a:gd name="T36" fmla="*/ 3 w 32"/>
                <a:gd name="T37" fmla="*/ 52 h 54"/>
                <a:gd name="T38" fmla="*/ 3 w 32"/>
                <a:gd name="T39" fmla="*/ 54 h 54"/>
                <a:gd name="T40" fmla="*/ 3 w 32"/>
                <a:gd name="T41"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2" h="54">
                  <a:moveTo>
                    <a:pt x="3" y="54"/>
                  </a:moveTo>
                  <a:lnTo>
                    <a:pt x="3" y="54"/>
                  </a:lnTo>
                  <a:lnTo>
                    <a:pt x="2" y="54"/>
                  </a:lnTo>
                  <a:lnTo>
                    <a:pt x="2" y="52"/>
                  </a:lnTo>
                  <a:lnTo>
                    <a:pt x="2" y="52"/>
                  </a:lnTo>
                  <a:lnTo>
                    <a:pt x="0" y="50"/>
                  </a:lnTo>
                  <a:lnTo>
                    <a:pt x="2" y="48"/>
                  </a:lnTo>
                  <a:lnTo>
                    <a:pt x="2" y="48"/>
                  </a:lnTo>
                  <a:lnTo>
                    <a:pt x="27" y="2"/>
                  </a:lnTo>
                  <a:lnTo>
                    <a:pt x="27" y="2"/>
                  </a:lnTo>
                  <a:lnTo>
                    <a:pt x="29" y="0"/>
                  </a:lnTo>
                  <a:lnTo>
                    <a:pt x="30" y="0"/>
                  </a:lnTo>
                  <a:lnTo>
                    <a:pt x="30" y="0"/>
                  </a:lnTo>
                  <a:lnTo>
                    <a:pt x="32" y="2"/>
                  </a:lnTo>
                  <a:lnTo>
                    <a:pt x="32" y="3"/>
                  </a:lnTo>
                  <a:lnTo>
                    <a:pt x="32" y="3"/>
                  </a:lnTo>
                  <a:lnTo>
                    <a:pt x="5" y="50"/>
                  </a:lnTo>
                  <a:lnTo>
                    <a:pt x="5" y="50"/>
                  </a:lnTo>
                  <a:lnTo>
                    <a:pt x="3" y="52"/>
                  </a:lnTo>
                  <a:lnTo>
                    <a:pt x="3" y="54"/>
                  </a:lnTo>
                  <a:lnTo>
                    <a:pt x="3" y="54"/>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6" name="Freeform 955"/>
            <p:cNvSpPr>
              <a:spLocks/>
            </p:cNvSpPr>
            <p:nvPr/>
          </p:nvSpPr>
          <p:spPr bwMode="auto">
            <a:xfrm>
              <a:off x="9280525" y="2482850"/>
              <a:ext cx="25400" cy="41275"/>
            </a:xfrm>
            <a:custGeom>
              <a:avLst/>
              <a:gdLst>
                <a:gd name="T0" fmla="*/ 2 w 32"/>
                <a:gd name="T1" fmla="*/ 52 h 52"/>
                <a:gd name="T2" fmla="*/ 2 w 32"/>
                <a:gd name="T3" fmla="*/ 52 h 52"/>
                <a:gd name="T4" fmla="*/ 2 w 32"/>
                <a:gd name="T5" fmla="*/ 52 h 52"/>
                <a:gd name="T6" fmla="*/ 2 w 32"/>
                <a:gd name="T7" fmla="*/ 52 h 52"/>
                <a:gd name="T8" fmla="*/ 2 w 32"/>
                <a:gd name="T9" fmla="*/ 52 h 52"/>
                <a:gd name="T10" fmla="*/ 0 w 32"/>
                <a:gd name="T11" fmla="*/ 50 h 52"/>
                <a:gd name="T12" fmla="*/ 0 w 32"/>
                <a:gd name="T13" fmla="*/ 48 h 52"/>
                <a:gd name="T14" fmla="*/ 0 w 32"/>
                <a:gd name="T15" fmla="*/ 48 h 52"/>
                <a:gd name="T16" fmla="*/ 27 w 32"/>
                <a:gd name="T17" fmla="*/ 2 h 52"/>
                <a:gd name="T18" fmla="*/ 27 w 32"/>
                <a:gd name="T19" fmla="*/ 2 h 52"/>
                <a:gd name="T20" fmla="*/ 29 w 32"/>
                <a:gd name="T21" fmla="*/ 0 h 52"/>
                <a:gd name="T22" fmla="*/ 31 w 32"/>
                <a:gd name="T23" fmla="*/ 0 h 52"/>
                <a:gd name="T24" fmla="*/ 31 w 32"/>
                <a:gd name="T25" fmla="*/ 0 h 52"/>
                <a:gd name="T26" fmla="*/ 32 w 32"/>
                <a:gd name="T27" fmla="*/ 2 h 52"/>
                <a:gd name="T28" fmla="*/ 32 w 32"/>
                <a:gd name="T29" fmla="*/ 3 h 52"/>
                <a:gd name="T30" fmla="*/ 32 w 32"/>
                <a:gd name="T31" fmla="*/ 3 h 52"/>
                <a:gd name="T32" fmla="*/ 6 w 32"/>
                <a:gd name="T33" fmla="*/ 52 h 52"/>
                <a:gd name="T34" fmla="*/ 6 w 32"/>
                <a:gd name="T35" fmla="*/ 52 h 52"/>
                <a:gd name="T36" fmla="*/ 2 w 32"/>
                <a:gd name="T37" fmla="*/ 52 h 52"/>
                <a:gd name="T38" fmla="*/ 2 w 32"/>
                <a:gd name="T39" fmla="*/ 5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52">
                  <a:moveTo>
                    <a:pt x="2" y="52"/>
                  </a:moveTo>
                  <a:lnTo>
                    <a:pt x="2" y="52"/>
                  </a:lnTo>
                  <a:lnTo>
                    <a:pt x="2" y="52"/>
                  </a:lnTo>
                  <a:lnTo>
                    <a:pt x="2" y="52"/>
                  </a:lnTo>
                  <a:lnTo>
                    <a:pt x="2" y="52"/>
                  </a:lnTo>
                  <a:lnTo>
                    <a:pt x="0" y="50"/>
                  </a:lnTo>
                  <a:lnTo>
                    <a:pt x="0" y="48"/>
                  </a:lnTo>
                  <a:lnTo>
                    <a:pt x="0" y="48"/>
                  </a:lnTo>
                  <a:lnTo>
                    <a:pt x="27" y="2"/>
                  </a:lnTo>
                  <a:lnTo>
                    <a:pt x="27" y="2"/>
                  </a:lnTo>
                  <a:lnTo>
                    <a:pt x="29" y="0"/>
                  </a:lnTo>
                  <a:lnTo>
                    <a:pt x="31" y="0"/>
                  </a:lnTo>
                  <a:lnTo>
                    <a:pt x="31" y="0"/>
                  </a:lnTo>
                  <a:lnTo>
                    <a:pt x="32" y="2"/>
                  </a:lnTo>
                  <a:lnTo>
                    <a:pt x="32" y="3"/>
                  </a:lnTo>
                  <a:lnTo>
                    <a:pt x="32" y="3"/>
                  </a:lnTo>
                  <a:lnTo>
                    <a:pt x="6" y="52"/>
                  </a:lnTo>
                  <a:lnTo>
                    <a:pt x="6" y="52"/>
                  </a:lnTo>
                  <a:lnTo>
                    <a:pt x="2" y="52"/>
                  </a:lnTo>
                  <a:lnTo>
                    <a:pt x="2" y="52"/>
                  </a:lnTo>
                  <a:close/>
                </a:path>
              </a:pathLst>
            </a:custGeom>
            <a:solidFill>
              <a:srgbClr val="A6A6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7" name="Freeform 956"/>
            <p:cNvSpPr>
              <a:spLocks/>
            </p:cNvSpPr>
            <p:nvPr/>
          </p:nvSpPr>
          <p:spPr bwMode="auto">
            <a:xfrm>
              <a:off x="9336087" y="2201863"/>
              <a:ext cx="11113" cy="47625"/>
            </a:xfrm>
            <a:custGeom>
              <a:avLst/>
              <a:gdLst>
                <a:gd name="T0" fmla="*/ 13 w 15"/>
                <a:gd name="T1" fmla="*/ 59 h 59"/>
                <a:gd name="T2" fmla="*/ 13 w 15"/>
                <a:gd name="T3" fmla="*/ 59 h 59"/>
                <a:gd name="T4" fmla="*/ 11 w 15"/>
                <a:gd name="T5" fmla="*/ 59 h 59"/>
                <a:gd name="T6" fmla="*/ 9 w 15"/>
                <a:gd name="T7" fmla="*/ 55 h 59"/>
                <a:gd name="T8" fmla="*/ 9 w 15"/>
                <a:gd name="T9" fmla="*/ 55 h 59"/>
                <a:gd name="T10" fmla="*/ 0 w 15"/>
                <a:gd name="T11" fmla="*/ 1 h 59"/>
                <a:gd name="T12" fmla="*/ 0 w 15"/>
                <a:gd name="T13" fmla="*/ 1 h 59"/>
                <a:gd name="T14" fmla="*/ 0 w 15"/>
                <a:gd name="T15" fmla="*/ 0 h 59"/>
                <a:gd name="T16" fmla="*/ 2 w 15"/>
                <a:gd name="T17" fmla="*/ 0 h 59"/>
                <a:gd name="T18" fmla="*/ 2 w 15"/>
                <a:gd name="T19" fmla="*/ 0 h 59"/>
                <a:gd name="T20" fmla="*/ 4 w 15"/>
                <a:gd name="T21" fmla="*/ 0 h 59"/>
                <a:gd name="T22" fmla="*/ 6 w 15"/>
                <a:gd name="T23" fmla="*/ 1 h 59"/>
                <a:gd name="T24" fmla="*/ 6 w 15"/>
                <a:gd name="T25" fmla="*/ 1 h 59"/>
                <a:gd name="T26" fmla="*/ 15 w 15"/>
                <a:gd name="T27" fmla="*/ 55 h 59"/>
                <a:gd name="T28" fmla="*/ 15 w 15"/>
                <a:gd name="T29" fmla="*/ 55 h 59"/>
                <a:gd name="T30" fmla="*/ 15 w 15"/>
                <a:gd name="T31" fmla="*/ 57 h 59"/>
                <a:gd name="T32" fmla="*/ 13 w 15"/>
                <a:gd name="T33" fmla="*/ 59 h 59"/>
                <a:gd name="T34" fmla="*/ 13 w 15"/>
                <a:gd name="T35"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 h="59">
                  <a:moveTo>
                    <a:pt x="13" y="59"/>
                  </a:moveTo>
                  <a:lnTo>
                    <a:pt x="13" y="59"/>
                  </a:lnTo>
                  <a:lnTo>
                    <a:pt x="11" y="59"/>
                  </a:lnTo>
                  <a:lnTo>
                    <a:pt x="9" y="55"/>
                  </a:lnTo>
                  <a:lnTo>
                    <a:pt x="9" y="55"/>
                  </a:lnTo>
                  <a:lnTo>
                    <a:pt x="0" y="1"/>
                  </a:lnTo>
                  <a:lnTo>
                    <a:pt x="0" y="1"/>
                  </a:lnTo>
                  <a:lnTo>
                    <a:pt x="0" y="0"/>
                  </a:lnTo>
                  <a:lnTo>
                    <a:pt x="2" y="0"/>
                  </a:lnTo>
                  <a:lnTo>
                    <a:pt x="2" y="0"/>
                  </a:lnTo>
                  <a:lnTo>
                    <a:pt x="4" y="0"/>
                  </a:lnTo>
                  <a:lnTo>
                    <a:pt x="6" y="1"/>
                  </a:lnTo>
                  <a:lnTo>
                    <a:pt x="6" y="1"/>
                  </a:lnTo>
                  <a:lnTo>
                    <a:pt x="15" y="55"/>
                  </a:lnTo>
                  <a:lnTo>
                    <a:pt x="15" y="55"/>
                  </a:lnTo>
                  <a:lnTo>
                    <a:pt x="15" y="57"/>
                  </a:lnTo>
                  <a:lnTo>
                    <a:pt x="13" y="59"/>
                  </a:lnTo>
                  <a:lnTo>
                    <a:pt x="1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8" name="Freeform 957"/>
            <p:cNvSpPr>
              <a:spLocks/>
            </p:cNvSpPr>
            <p:nvPr/>
          </p:nvSpPr>
          <p:spPr bwMode="auto">
            <a:xfrm>
              <a:off x="9388475" y="2498725"/>
              <a:ext cx="11113" cy="46038"/>
            </a:xfrm>
            <a:custGeom>
              <a:avLst/>
              <a:gdLst>
                <a:gd name="T0" fmla="*/ 12 w 14"/>
                <a:gd name="T1" fmla="*/ 57 h 57"/>
                <a:gd name="T2" fmla="*/ 12 w 14"/>
                <a:gd name="T3" fmla="*/ 57 h 57"/>
                <a:gd name="T4" fmla="*/ 9 w 14"/>
                <a:gd name="T5" fmla="*/ 57 h 57"/>
                <a:gd name="T6" fmla="*/ 9 w 14"/>
                <a:gd name="T7" fmla="*/ 57 h 57"/>
                <a:gd name="T8" fmla="*/ 9 w 14"/>
                <a:gd name="T9" fmla="*/ 57 h 57"/>
                <a:gd name="T10" fmla="*/ 0 w 14"/>
                <a:gd name="T11" fmla="*/ 1 h 57"/>
                <a:gd name="T12" fmla="*/ 0 w 14"/>
                <a:gd name="T13" fmla="*/ 1 h 57"/>
                <a:gd name="T14" fmla="*/ 0 w 14"/>
                <a:gd name="T15" fmla="*/ 0 h 57"/>
                <a:gd name="T16" fmla="*/ 2 w 14"/>
                <a:gd name="T17" fmla="*/ 0 h 57"/>
                <a:gd name="T18" fmla="*/ 2 w 14"/>
                <a:gd name="T19" fmla="*/ 0 h 57"/>
                <a:gd name="T20" fmla="*/ 3 w 14"/>
                <a:gd name="T21" fmla="*/ 0 h 57"/>
                <a:gd name="T22" fmla="*/ 3 w 14"/>
                <a:gd name="T23" fmla="*/ 1 h 57"/>
                <a:gd name="T24" fmla="*/ 3 w 14"/>
                <a:gd name="T25" fmla="*/ 1 h 57"/>
                <a:gd name="T26" fmla="*/ 14 w 14"/>
                <a:gd name="T27" fmla="*/ 55 h 57"/>
                <a:gd name="T28" fmla="*/ 14 w 14"/>
                <a:gd name="T29" fmla="*/ 55 h 57"/>
                <a:gd name="T30" fmla="*/ 14 w 14"/>
                <a:gd name="T31" fmla="*/ 57 h 57"/>
                <a:gd name="T32" fmla="*/ 12 w 14"/>
                <a:gd name="T33" fmla="*/ 57 h 57"/>
                <a:gd name="T34" fmla="*/ 12 w 14"/>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 h="57">
                  <a:moveTo>
                    <a:pt x="12" y="57"/>
                  </a:moveTo>
                  <a:lnTo>
                    <a:pt x="12" y="57"/>
                  </a:lnTo>
                  <a:lnTo>
                    <a:pt x="9" y="57"/>
                  </a:lnTo>
                  <a:lnTo>
                    <a:pt x="9" y="57"/>
                  </a:lnTo>
                  <a:lnTo>
                    <a:pt x="9" y="57"/>
                  </a:lnTo>
                  <a:lnTo>
                    <a:pt x="0" y="1"/>
                  </a:lnTo>
                  <a:lnTo>
                    <a:pt x="0" y="1"/>
                  </a:lnTo>
                  <a:lnTo>
                    <a:pt x="0" y="0"/>
                  </a:lnTo>
                  <a:lnTo>
                    <a:pt x="2" y="0"/>
                  </a:lnTo>
                  <a:lnTo>
                    <a:pt x="2" y="0"/>
                  </a:lnTo>
                  <a:lnTo>
                    <a:pt x="3" y="0"/>
                  </a:lnTo>
                  <a:lnTo>
                    <a:pt x="3" y="1"/>
                  </a:lnTo>
                  <a:lnTo>
                    <a:pt x="3" y="1"/>
                  </a:lnTo>
                  <a:lnTo>
                    <a:pt x="14" y="55"/>
                  </a:lnTo>
                  <a:lnTo>
                    <a:pt x="14" y="55"/>
                  </a:lnTo>
                  <a:lnTo>
                    <a:pt x="14" y="57"/>
                  </a:lnTo>
                  <a:lnTo>
                    <a:pt x="12" y="57"/>
                  </a:lnTo>
                  <a:lnTo>
                    <a:pt x="12"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89" name="Freeform 958"/>
            <p:cNvSpPr>
              <a:spLocks/>
            </p:cNvSpPr>
            <p:nvPr/>
          </p:nvSpPr>
          <p:spPr bwMode="auto">
            <a:xfrm>
              <a:off x="9253537" y="2239963"/>
              <a:ext cx="33338" cy="38100"/>
            </a:xfrm>
            <a:custGeom>
              <a:avLst/>
              <a:gdLst>
                <a:gd name="T0" fmla="*/ 39 w 41"/>
                <a:gd name="T1" fmla="*/ 49 h 49"/>
                <a:gd name="T2" fmla="*/ 39 w 41"/>
                <a:gd name="T3" fmla="*/ 49 h 49"/>
                <a:gd name="T4" fmla="*/ 38 w 41"/>
                <a:gd name="T5" fmla="*/ 49 h 49"/>
                <a:gd name="T6" fmla="*/ 36 w 41"/>
                <a:gd name="T7" fmla="*/ 47 h 49"/>
                <a:gd name="T8" fmla="*/ 36 w 41"/>
                <a:gd name="T9" fmla="*/ 47 h 49"/>
                <a:gd name="T10" fmla="*/ 2 w 41"/>
                <a:gd name="T11" fmla="*/ 6 h 49"/>
                <a:gd name="T12" fmla="*/ 2 w 41"/>
                <a:gd name="T13" fmla="*/ 6 h 49"/>
                <a:gd name="T14" fmla="*/ 0 w 41"/>
                <a:gd name="T15" fmla="*/ 4 h 49"/>
                <a:gd name="T16" fmla="*/ 2 w 41"/>
                <a:gd name="T17" fmla="*/ 0 h 49"/>
                <a:gd name="T18" fmla="*/ 2 w 41"/>
                <a:gd name="T19" fmla="*/ 0 h 49"/>
                <a:gd name="T20" fmla="*/ 3 w 41"/>
                <a:gd name="T21" fmla="*/ 0 h 49"/>
                <a:gd name="T22" fmla="*/ 5 w 41"/>
                <a:gd name="T23" fmla="*/ 2 h 49"/>
                <a:gd name="T24" fmla="*/ 5 w 41"/>
                <a:gd name="T25" fmla="*/ 2 h 49"/>
                <a:gd name="T26" fmla="*/ 39 w 41"/>
                <a:gd name="T27" fmla="*/ 43 h 49"/>
                <a:gd name="T28" fmla="*/ 39 w 41"/>
                <a:gd name="T29" fmla="*/ 43 h 49"/>
                <a:gd name="T30" fmla="*/ 41 w 41"/>
                <a:gd name="T31" fmla="*/ 45 h 49"/>
                <a:gd name="T32" fmla="*/ 39 w 41"/>
                <a:gd name="T33" fmla="*/ 49 h 49"/>
                <a:gd name="T34" fmla="*/ 39 w 41"/>
                <a:gd name="T35"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49">
                  <a:moveTo>
                    <a:pt x="39" y="49"/>
                  </a:moveTo>
                  <a:lnTo>
                    <a:pt x="39" y="49"/>
                  </a:lnTo>
                  <a:lnTo>
                    <a:pt x="38" y="49"/>
                  </a:lnTo>
                  <a:lnTo>
                    <a:pt x="36" y="47"/>
                  </a:lnTo>
                  <a:lnTo>
                    <a:pt x="36" y="47"/>
                  </a:lnTo>
                  <a:lnTo>
                    <a:pt x="2" y="6"/>
                  </a:lnTo>
                  <a:lnTo>
                    <a:pt x="2" y="6"/>
                  </a:lnTo>
                  <a:lnTo>
                    <a:pt x="0" y="4"/>
                  </a:lnTo>
                  <a:lnTo>
                    <a:pt x="2" y="0"/>
                  </a:lnTo>
                  <a:lnTo>
                    <a:pt x="2" y="0"/>
                  </a:lnTo>
                  <a:lnTo>
                    <a:pt x="3" y="0"/>
                  </a:lnTo>
                  <a:lnTo>
                    <a:pt x="5" y="2"/>
                  </a:lnTo>
                  <a:lnTo>
                    <a:pt x="5" y="2"/>
                  </a:lnTo>
                  <a:lnTo>
                    <a:pt x="39" y="43"/>
                  </a:lnTo>
                  <a:lnTo>
                    <a:pt x="39" y="43"/>
                  </a:lnTo>
                  <a:lnTo>
                    <a:pt x="41" y="45"/>
                  </a:lnTo>
                  <a:lnTo>
                    <a:pt x="39" y="49"/>
                  </a:lnTo>
                  <a:lnTo>
                    <a:pt x="39"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0" name="Freeform 959"/>
            <p:cNvSpPr>
              <a:spLocks/>
            </p:cNvSpPr>
            <p:nvPr/>
          </p:nvSpPr>
          <p:spPr bwMode="auto">
            <a:xfrm>
              <a:off x="9448800" y="2470150"/>
              <a:ext cx="31750" cy="38100"/>
            </a:xfrm>
            <a:custGeom>
              <a:avLst/>
              <a:gdLst>
                <a:gd name="T0" fmla="*/ 40 w 42"/>
                <a:gd name="T1" fmla="*/ 46 h 46"/>
                <a:gd name="T2" fmla="*/ 40 w 42"/>
                <a:gd name="T3" fmla="*/ 46 h 46"/>
                <a:gd name="T4" fmla="*/ 38 w 42"/>
                <a:gd name="T5" fmla="*/ 46 h 46"/>
                <a:gd name="T6" fmla="*/ 36 w 42"/>
                <a:gd name="T7" fmla="*/ 46 h 46"/>
                <a:gd name="T8" fmla="*/ 36 w 42"/>
                <a:gd name="T9" fmla="*/ 46 h 46"/>
                <a:gd name="T10" fmla="*/ 0 w 42"/>
                <a:gd name="T11" fmla="*/ 3 h 46"/>
                <a:gd name="T12" fmla="*/ 0 w 42"/>
                <a:gd name="T13" fmla="*/ 3 h 46"/>
                <a:gd name="T14" fmla="*/ 0 w 42"/>
                <a:gd name="T15" fmla="*/ 1 h 46"/>
                <a:gd name="T16" fmla="*/ 2 w 42"/>
                <a:gd name="T17" fmla="*/ 0 h 46"/>
                <a:gd name="T18" fmla="*/ 2 w 42"/>
                <a:gd name="T19" fmla="*/ 0 h 46"/>
                <a:gd name="T20" fmla="*/ 4 w 42"/>
                <a:gd name="T21" fmla="*/ 0 h 46"/>
                <a:gd name="T22" fmla="*/ 6 w 42"/>
                <a:gd name="T23" fmla="*/ 0 h 46"/>
                <a:gd name="T24" fmla="*/ 6 w 42"/>
                <a:gd name="T25" fmla="*/ 0 h 46"/>
                <a:gd name="T26" fmla="*/ 40 w 42"/>
                <a:gd name="T27" fmla="*/ 43 h 46"/>
                <a:gd name="T28" fmla="*/ 40 w 42"/>
                <a:gd name="T29" fmla="*/ 43 h 46"/>
                <a:gd name="T30" fmla="*/ 42 w 42"/>
                <a:gd name="T31" fmla="*/ 45 h 46"/>
                <a:gd name="T32" fmla="*/ 40 w 42"/>
                <a:gd name="T33" fmla="*/ 46 h 46"/>
                <a:gd name="T34" fmla="*/ 40 w 42"/>
                <a:gd name="T35" fmla="*/ 46 h 46"/>
                <a:gd name="T36" fmla="*/ 40 w 42"/>
                <a:gd name="T37" fmla="*/ 46 h 46"/>
                <a:gd name="T38" fmla="*/ 40 w 42"/>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6">
                  <a:moveTo>
                    <a:pt x="40" y="46"/>
                  </a:moveTo>
                  <a:lnTo>
                    <a:pt x="40" y="46"/>
                  </a:lnTo>
                  <a:lnTo>
                    <a:pt x="38" y="46"/>
                  </a:lnTo>
                  <a:lnTo>
                    <a:pt x="36" y="46"/>
                  </a:lnTo>
                  <a:lnTo>
                    <a:pt x="36" y="46"/>
                  </a:lnTo>
                  <a:lnTo>
                    <a:pt x="0" y="3"/>
                  </a:lnTo>
                  <a:lnTo>
                    <a:pt x="0" y="3"/>
                  </a:lnTo>
                  <a:lnTo>
                    <a:pt x="0" y="1"/>
                  </a:lnTo>
                  <a:lnTo>
                    <a:pt x="2" y="0"/>
                  </a:lnTo>
                  <a:lnTo>
                    <a:pt x="2" y="0"/>
                  </a:lnTo>
                  <a:lnTo>
                    <a:pt x="4" y="0"/>
                  </a:lnTo>
                  <a:lnTo>
                    <a:pt x="6" y="0"/>
                  </a:lnTo>
                  <a:lnTo>
                    <a:pt x="6" y="0"/>
                  </a:lnTo>
                  <a:lnTo>
                    <a:pt x="40" y="43"/>
                  </a:lnTo>
                  <a:lnTo>
                    <a:pt x="40" y="43"/>
                  </a:lnTo>
                  <a:lnTo>
                    <a:pt x="42" y="45"/>
                  </a:lnTo>
                  <a:lnTo>
                    <a:pt x="40" y="46"/>
                  </a:lnTo>
                  <a:lnTo>
                    <a:pt x="40" y="46"/>
                  </a:lnTo>
                  <a:lnTo>
                    <a:pt x="40" y="46"/>
                  </a:lnTo>
                  <a:lnTo>
                    <a:pt x="40"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1" name="Freeform 960"/>
            <p:cNvSpPr>
              <a:spLocks/>
            </p:cNvSpPr>
            <p:nvPr/>
          </p:nvSpPr>
          <p:spPr bwMode="auto">
            <a:xfrm>
              <a:off x="9202737" y="2311400"/>
              <a:ext cx="46038" cy="20638"/>
            </a:xfrm>
            <a:custGeom>
              <a:avLst/>
              <a:gdLst>
                <a:gd name="T0" fmla="*/ 56 w 58"/>
                <a:gd name="T1" fmla="*/ 25 h 25"/>
                <a:gd name="T2" fmla="*/ 56 w 58"/>
                <a:gd name="T3" fmla="*/ 25 h 25"/>
                <a:gd name="T4" fmla="*/ 54 w 58"/>
                <a:gd name="T5" fmla="*/ 25 h 25"/>
                <a:gd name="T6" fmla="*/ 54 w 58"/>
                <a:gd name="T7" fmla="*/ 25 h 25"/>
                <a:gd name="T8" fmla="*/ 2 w 58"/>
                <a:gd name="T9" fmla="*/ 5 h 25"/>
                <a:gd name="T10" fmla="*/ 2 w 58"/>
                <a:gd name="T11" fmla="*/ 5 h 25"/>
                <a:gd name="T12" fmla="*/ 0 w 58"/>
                <a:gd name="T13" fmla="*/ 4 h 25"/>
                <a:gd name="T14" fmla="*/ 0 w 58"/>
                <a:gd name="T15" fmla="*/ 2 h 25"/>
                <a:gd name="T16" fmla="*/ 0 w 58"/>
                <a:gd name="T17" fmla="*/ 2 h 25"/>
                <a:gd name="T18" fmla="*/ 2 w 58"/>
                <a:gd name="T19" fmla="*/ 0 h 25"/>
                <a:gd name="T20" fmla="*/ 4 w 58"/>
                <a:gd name="T21" fmla="*/ 0 h 25"/>
                <a:gd name="T22" fmla="*/ 4 w 58"/>
                <a:gd name="T23" fmla="*/ 0 h 25"/>
                <a:gd name="T24" fmla="*/ 56 w 58"/>
                <a:gd name="T25" fmla="*/ 20 h 25"/>
                <a:gd name="T26" fmla="*/ 56 w 58"/>
                <a:gd name="T27" fmla="*/ 20 h 25"/>
                <a:gd name="T28" fmla="*/ 58 w 58"/>
                <a:gd name="T29" fmla="*/ 22 h 25"/>
                <a:gd name="T30" fmla="*/ 58 w 58"/>
                <a:gd name="T31" fmla="*/ 23 h 25"/>
                <a:gd name="T32" fmla="*/ 58 w 58"/>
                <a:gd name="T33" fmla="*/ 23 h 25"/>
                <a:gd name="T34" fmla="*/ 58 w 58"/>
                <a:gd name="T35" fmla="*/ 25 h 25"/>
                <a:gd name="T36" fmla="*/ 56 w 58"/>
                <a:gd name="T37" fmla="*/ 25 h 25"/>
                <a:gd name="T38" fmla="*/ 56 w 58"/>
                <a:gd name="T39"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 h="25">
                  <a:moveTo>
                    <a:pt x="56" y="25"/>
                  </a:moveTo>
                  <a:lnTo>
                    <a:pt x="56" y="25"/>
                  </a:lnTo>
                  <a:lnTo>
                    <a:pt x="54" y="25"/>
                  </a:lnTo>
                  <a:lnTo>
                    <a:pt x="54" y="25"/>
                  </a:lnTo>
                  <a:lnTo>
                    <a:pt x="2" y="5"/>
                  </a:lnTo>
                  <a:lnTo>
                    <a:pt x="2" y="5"/>
                  </a:lnTo>
                  <a:lnTo>
                    <a:pt x="0" y="4"/>
                  </a:lnTo>
                  <a:lnTo>
                    <a:pt x="0" y="2"/>
                  </a:lnTo>
                  <a:lnTo>
                    <a:pt x="0" y="2"/>
                  </a:lnTo>
                  <a:lnTo>
                    <a:pt x="2" y="0"/>
                  </a:lnTo>
                  <a:lnTo>
                    <a:pt x="4" y="0"/>
                  </a:lnTo>
                  <a:lnTo>
                    <a:pt x="4" y="0"/>
                  </a:lnTo>
                  <a:lnTo>
                    <a:pt x="56" y="20"/>
                  </a:lnTo>
                  <a:lnTo>
                    <a:pt x="56" y="20"/>
                  </a:lnTo>
                  <a:lnTo>
                    <a:pt x="58" y="22"/>
                  </a:lnTo>
                  <a:lnTo>
                    <a:pt x="58" y="23"/>
                  </a:lnTo>
                  <a:lnTo>
                    <a:pt x="58" y="23"/>
                  </a:lnTo>
                  <a:lnTo>
                    <a:pt x="58" y="25"/>
                  </a:lnTo>
                  <a:lnTo>
                    <a:pt x="56" y="25"/>
                  </a:lnTo>
                  <a:lnTo>
                    <a:pt x="56" y="2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2" name="Freeform 961"/>
            <p:cNvSpPr>
              <a:spLocks/>
            </p:cNvSpPr>
            <p:nvPr/>
          </p:nvSpPr>
          <p:spPr bwMode="auto">
            <a:xfrm>
              <a:off x="9486900" y="2414588"/>
              <a:ext cx="44450" cy="20638"/>
            </a:xfrm>
            <a:custGeom>
              <a:avLst/>
              <a:gdLst>
                <a:gd name="T0" fmla="*/ 54 w 56"/>
                <a:gd name="T1" fmla="*/ 26 h 26"/>
                <a:gd name="T2" fmla="*/ 52 w 56"/>
                <a:gd name="T3" fmla="*/ 26 h 26"/>
                <a:gd name="T4" fmla="*/ 52 w 56"/>
                <a:gd name="T5" fmla="*/ 26 h 26"/>
                <a:gd name="T6" fmla="*/ 2 w 56"/>
                <a:gd name="T7" fmla="*/ 6 h 26"/>
                <a:gd name="T8" fmla="*/ 2 w 56"/>
                <a:gd name="T9" fmla="*/ 6 h 26"/>
                <a:gd name="T10" fmla="*/ 0 w 56"/>
                <a:gd name="T11" fmla="*/ 4 h 26"/>
                <a:gd name="T12" fmla="*/ 0 w 56"/>
                <a:gd name="T13" fmla="*/ 2 h 26"/>
                <a:gd name="T14" fmla="*/ 0 w 56"/>
                <a:gd name="T15" fmla="*/ 2 h 26"/>
                <a:gd name="T16" fmla="*/ 2 w 56"/>
                <a:gd name="T17" fmla="*/ 0 h 26"/>
                <a:gd name="T18" fmla="*/ 3 w 56"/>
                <a:gd name="T19" fmla="*/ 0 h 26"/>
                <a:gd name="T20" fmla="*/ 3 w 56"/>
                <a:gd name="T21" fmla="*/ 0 h 26"/>
                <a:gd name="T22" fmla="*/ 54 w 56"/>
                <a:gd name="T23" fmla="*/ 20 h 26"/>
                <a:gd name="T24" fmla="*/ 54 w 56"/>
                <a:gd name="T25" fmla="*/ 20 h 26"/>
                <a:gd name="T26" fmla="*/ 56 w 56"/>
                <a:gd name="T27" fmla="*/ 22 h 26"/>
                <a:gd name="T28" fmla="*/ 56 w 56"/>
                <a:gd name="T29" fmla="*/ 24 h 26"/>
                <a:gd name="T30" fmla="*/ 56 w 56"/>
                <a:gd name="T31" fmla="*/ 24 h 26"/>
                <a:gd name="T32" fmla="*/ 56 w 56"/>
                <a:gd name="T33" fmla="*/ 26 h 26"/>
                <a:gd name="T34" fmla="*/ 54 w 56"/>
                <a:gd name="T35" fmla="*/ 26 h 26"/>
                <a:gd name="T36" fmla="*/ 54 w 56"/>
                <a:gd name="T37"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 h="26">
                  <a:moveTo>
                    <a:pt x="54" y="26"/>
                  </a:moveTo>
                  <a:lnTo>
                    <a:pt x="52" y="26"/>
                  </a:lnTo>
                  <a:lnTo>
                    <a:pt x="52" y="26"/>
                  </a:lnTo>
                  <a:lnTo>
                    <a:pt x="2" y="6"/>
                  </a:lnTo>
                  <a:lnTo>
                    <a:pt x="2" y="6"/>
                  </a:lnTo>
                  <a:lnTo>
                    <a:pt x="0" y="4"/>
                  </a:lnTo>
                  <a:lnTo>
                    <a:pt x="0" y="2"/>
                  </a:lnTo>
                  <a:lnTo>
                    <a:pt x="0" y="2"/>
                  </a:lnTo>
                  <a:lnTo>
                    <a:pt x="2" y="0"/>
                  </a:lnTo>
                  <a:lnTo>
                    <a:pt x="3" y="0"/>
                  </a:lnTo>
                  <a:lnTo>
                    <a:pt x="3" y="0"/>
                  </a:lnTo>
                  <a:lnTo>
                    <a:pt x="54" y="20"/>
                  </a:lnTo>
                  <a:lnTo>
                    <a:pt x="54" y="20"/>
                  </a:lnTo>
                  <a:lnTo>
                    <a:pt x="56" y="22"/>
                  </a:lnTo>
                  <a:lnTo>
                    <a:pt x="56" y="24"/>
                  </a:lnTo>
                  <a:lnTo>
                    <a:pt x="56" y="24"/>
                  </a:lnTo>
                  <a:lnTo>
                    <a:pt x="56" y="26"/>
                  </a:lnTo>
                  <a:lnTo>
                    <a:pt x="54" y="26"/>
                  </a:lnTo>
                  <a:lnTo>
                    <a:pt x="54" y="2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3" name="Freeform 962"/>
            <p:cNvSpPr>
              <a:spLocks/>
            </p:cNvSpPr>
            <p:nvPr/>
          </p:nvSpPr>
          <p:spPr bwMode="auto">
            <a:xfrm>
              <a:off x="9491662" y="2339975"/>
              <a:ext cx="47625" cy="14288"/>
            </a:xfrm>
            <a:custGeom>
              <a:avLst/>
              <a:gdLst>
                <a:gd name="T0" fmla="*/ 58 w 59"/>
                <a:gd name="T1" fmla="*/ 7 h 16"/>
                <a:gd name="T2" fmla="*/ 58 w 59"/>
                <a:gd name="T3" fmla="*/ 7 h 16"/>
                <a:gd name="T4" fmla="*/ 2 w 59"/>
                <a:gd name="T5" fmla="*/ 16 h 16"/>
                <a:gd name="T6" fmla="*/ 2 w 59"/>
                <a:gd name="T7" fmla="*/ 16 h 16"/>
                <a:gd name="T8" fmla="*/ 0 w 59"/>
                <a:gd name="T9" fmla="*/ 16 h 16"/>
                <a:gd name="T10" fmla="*/ 0 w 59"/>
                <a:gd name="T11" fmla="*/ 13 h 16"/>
                <a:gd name="T12" fmla="*/ 0 w 59"/>
                <a:gd name="T13" fmla="*/ 13 h 16"/>
                <a:gd name="T14" fmla="*/ 0 w 59"/>
                <a:gd name="T15" fmla="*/ 13 h 16"/>
                <a:gd name="T16" fmla="*/ 2 w 59"/>
                <a:gd name="T17" fmla="*/ 11 h 16"/>
                <a:gd name="T18" fmla="*/ 2 w 59"/>
                <a:gd name="T19" fmla="*/ 11 h 16"/>
                <a:gd name="T20" fmla="*/ 58 w 59"/>
                <a:gd name="T21" fmla="*/ 0 h 16"/>
                <a:gd name="T22" fmla="*/ 58 w 59"/>
                <a:gd name="T23" fmla="*/ 0 h 16"/>
                <a:gd name="T24" fmla="*/ 59 w 59"/>
                <a:gd name="T25" fmla="*/ 2 h 16"/>
                <a:gd name="T26" fmla="*/ 59 w 59"/>
                <a:gd name="T27" fmla="*/ 4 h 16"/>
                <a:gd name="T28" fmla="*/ 59 w 59"/>
                <a:gd name="T29" fmla="*/ 4 h 16"/>
                <a:gd name="T30" fmla="*/ 59 w 59"/>
                <a:gd name="T31" fmla="*/ 5 h 16"/>
                <a:gd name="T32" fmla="*/ 58 w 59"/>
                <a:gd name="T33" fmla="*/ 7 h 16"/>
                <a:gd name="T34" fmla="*/ 58 w 59"/>
                <a:gd name="T35" fmla="*/ 7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6">
                  <a:moveTo>
                    <a:pt x="58" y="7"/>
                  </a:moveTo>
                  <a:lnTo>
                    <a:pt x="58" y="7"/>
                  </a:lnTo>
                  <a:lnTo>
                    <a:pt x="2" y="16"/>
                  </a:lnTo>
                  <a:lnTo>
                    <a:pt x="2" y="16"/>
                  </a:lnTo>
                  <a:lnTo>
                    <a:pt x="0" y="16"/>
                  </a:lnTo>
                  <a:lnTo>
                    <a:pt x="0" y="13"/>
                  </a:lnTo>
                  <a:lnTo>
                    <a:pt x="0" y="13"/>
                  </a:lnTo>
                  <a:lnTo>
                    <a:pt x="0" y="13"/>
                  </a:lnTo>
                  <a:lnTo>
                    <a:pt x="2" y="11"/>
                  </a:lnTo>
                  <a:lnTo>
                    <a:pt x="2" y="11"/>
                  </a:lnTo>
                  <a:lnTo>
                    <a:pt x="58" y="0"/>
                  </a:lnTo>
                  <a:lnTo>
                    <a:pt x="58" y="0"/>
                  </a:lnTo>
                  <a:lnTo>
                    <a:pt x="59" y="2"/>
                  </a:lnTo>
                  <a:lnTo>
                    <a:pt x="59" y="4"/>
                  </a:lnTo>
                  <a:lnTo>
                    <a:pt x="59" y="4"/>
                  </a:lnTo>
                  <a:lnTo>
                    <a:pt x="59" y="5"/>
                  </a:lnTo>
                  <a:lnTo>
                    <a:pt x="58" y="7"/>
                  </a:lnTo>
                  <a:lnTo>
                    <a:pt x="58" y="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4" name="Freeform 963"/>
            <p:cNvSpPr>
              <a:spLocks/>
            </p:cNvSpPr>
            <p:nvPr/>
          </p:nvSpPr>
          <p:spPr bwMode="auto">
            <a:xfrm>
              <a:off x="9196387" y="2393950"/>
              <a:ext cx="46038" cy="12700"/>
            </a:xfrm>
            <a:custGeom>
              <a:avLst/>
              <a:gdLst>
                <a:gd name="T0" fmla="*/ 58 w 59"/>
                <a:gd name="T1" fmla="*/ 6 h 17"/>
                <a:gd name="T2" fmla="*/ 58 w 59"/>
                <a:gd name="T3" fmla="*/ 6 h 17"/>
                <a:gd name="T4" fmla="*/ 4 w 59"/>
                <a:gd name="T5" fmla="*/ 17 h 17"/>
                <a:gd name="T6" fmla="*/ 4 w 59"/>
                <a:gd name="T7" fmla="*/ 17 h 17"/>
                <a:gd name="T8" fmla="*/ 2 w 59"/>
                <a:gd name="T9" fmla="*/ 15 h 17"/>
                <a:gd name="T10" fmla="*/ 0 w 59"/>
                <a:gd name="T11" fmla="*/ 13 h 17"/>
                <a:gd name="T12" fmla="*/ 0 w 59"/>
                <a:gd name="T13" fmla="*/ 13 h 17"/>
                <a:gd name="T14" fmla="*/ 0 w 59"/>
                <a:gd name="T15" fmla="*/ 11 h 17"/>
                <a:gd name="T16" fmla="*/ 2 w 59"/>
                <a:gd name="T17" fmla="*/ 9 h 17"/>
                <a:gd name="T18" fmla="*/ 2 w 59"/>
                <a:gd name="T19" fmla="*/ 9 h 17"/>
                <a:gd name="T20" fmla="*/ 56 w 59"/>
                <a:gd name="T21" fmla="*/ 0 h 17"/>
                <a:gd name="T22" fmla="*/ 56 w 59"/>
                <a:gd name="T23" fmla="*/ 0 h 17"/>
                <a:gd name="T24" fmla="*/ 59 w 59"/>
                <a:gd name="T25" fmla="*/ 0 h 17"/>
                <a:gd name="T26" fmla="*/ 59 w 59"/>
                <a:gd name="T27" fmla="*/ 2 h 17"/>
                <a:gd name="T28" fmla="*/ 59 w 59"/>
                <a:gd name="T29" fmla="*/ 2 h 17"/>
                <a:gd name="T30" fmla="*/ 59 w 59"/>
                <a:gd name="T31" fmla="*/ 4 h 17"/>
                <a:gd name="T32" fmla="*/ 58 w 59"/>
                <a:gd name="T33" fmla="*/ 6 h 17"/>
                <a:gd name="T34" fmla="*/ 58 w 59"/>
                <a:gd name="T35" fmla="*/ 6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 h="17">
                  <a:moveTo>
                    <a:pt x="58" y="6"/>
                  </a:moveTo>
                  <a:lnTo>
                    <a:pt x="58" y="6"/>
                  </a:lnTo>
                  <a:lnTo>
                    <a:pt x="4" y="17"/>
                  </a:lnTo>
                  <a:lnTo>
                    <a:pt x="4" y="17"/>
                  </a:lnTo>
                  <a:lnTo>
                    <a:pt x="2" y="15"/>
                  </a:lnTo>
                  <a:lnTo>
                    <a:pt x="0" y="13"/>
                  </a:lnTo>
                  <a:lnTo>
                    <a:pt x="0" y="13"/>
                  </a:lnTo>
                  <a:lnTo>
                    <a:pt x="0" y="11"/>
                  </a:lnTo>
                  <a:lnTo>
                    <a:pt x="2" y="9"/>
                  </a:lnTo>
                  <a:lnTo>
                    <a:pt x="2" y="9"/>
                  </a:lnTo>
                  <a:lnTo>
                    <a:pt x="56" y="0"/>
                  </a:lnTo>
                  <a:lnTo>
                    <a:pt x="56" y="0"/>
                  </a:lnTo>
                  <a:lnTo>
                    <a:pt x="59" y="0"/>
                  </a:lnTo>
                  <a:lnTo>
                    <a:pt x="59" y="2"/>
                  </a:lnTo>
                  <a:lnTo>
                    <a:pt x="59" y="2"/>
                  </a:lnTo>
                  <a:lnTo>
                    <a:pt x="59" y="4"/>
                  </a:lnTo>
                  <a:lnTo>
                    <a:pt x="58" y="6"/>
                  </a:lnTo>
                  <a:lnTo>
                    <a:pt x="58"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5" name="Freeform 964"/>
            <p:cNvSpPr>
              <a:spLocks/>
            </p:cNvSpPr>
            <p:nvPr/>
          </p:nvSpPr>
          <p:spPr bwMode="auto">
            <a:xfrm>
              <a:off x="9464675" y="2260600"/>
              <a:ext cx="38100" cy="31750"/>
            </a:xfrm>
            <a:custGeom>
              <a:avLst/>
              <a:gdLst>
                <a:gd name="T0" fmla="*/ 2 w 49"/>
                <a:gd name="T1" fmla="*/ 40 h 40"/>
                <a:gd name="T2" fmla="*/ 2 w 49"/>
                <a:gd name="T3" fmla="*/ 40 h 40"/>
                <a:gd name="T4" fmla="*/ 0 w 49"/>
                <a:gd name="T5" fmla="*/ 40 h 40"/>
                <a:gd name="T6" fmla="*/ 0 w 49"/>
                <a:gd name="T7" fmla="*/ 40 h 40"/>
                <a:gd name="T8" fmla="*/ 0 w 49"/>
                <a:gd name="T9" fmla="*/ 38 h 40"/>
                <a:gd name="T10" fmla="*/ 2 w 49"/>
                <a:gd name="T11" fmla="*/ 36 h 40"/>
                <a:gd name="T12" fmla="*/ 2 w 49"/>
                <a:gd name="T13" fmla="*/ 36 h 40"/>
                <a:gd name="T14" fmla="*/ 43 w 49"/>
                <a:gd name="T15" fmla="*/ 0 h 40"/>
                <a:gd name="T16" fmla="*/ 43 w 49"/>
                <a:gd name="T17" fmla="*/ 0 h 40"/>
                <a:gd name="T18" fmla="*/ 45 w 49"/>
                <a:gd name="T19" fmla="*/ 0 h 40"/>
                <a:gd name="T20" fmla="*/ 49 w 49"/>
                <a:gd name="T21" fmla="*/ 0 h 40"/>
                <a:gd name="T22" fmla="*/ 49 w 49"/>
                <a:gd name="T23" fmla="*/ 0 h 40"/>
                <a:gd name="T24" fmla="*/ 49 w 49"/>
                <a:gd name="T25" fmla="*/ 2 h 40"/>
                <a:gd name="T26" fmla="*/ 47 w 49"/>
                <a:gd name="T27" fmla="*/ 6 h 40"/>
                <a:gd name="T28" fmla="*/ 47 w 49"/>
                <a:gd name="T29" fmla="*/ 6 h 40"/>
                <a:gd name="T30" fmla="*/ 5 w 49"/>
                <a:gd name="T31" fmla="*/ 40 h 40"/>
                <a:gd name="T32" fmla="*/ 5 w 49"/>
                <a:gd name="T33" fmla="*/ 40 h 40"/>
                <a:gd name="T34" fmla="*/ 2 w 49"/>
                <a:gd name="T35" fmla="*/ 40 h 40"/>
                <a:gd name="T36" fmla="*/ 2 w 49"/>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40">
                  <a:moveTo>
                    <a:pt x="2" y="40"/>
                  </a:moveTo>
                  <a:lnTo>
                    <a:pt x="2" y="40"/>
                  </a:lnTo>
                  <a:lnTo>
                    <a:pt x="0" y="40"/>
                  </a:lnTo>
                  <a:lnTo>
                    <a:pt x="0" y="40"/>
                  </a:lnTo>
                  <a:lnTo>
                    <a:pt x="0" y="38"/>
                  </a:lnTo>
                  <a:lnTo>
                    <a:pt x="2" y="36"/>
                  </a:lnTo>
                  <a:lnTo>
                    <a:pt x="2" y="36"/>
                  </a:lnTo>
                  <a:lnTo>
                    <a:pt x="43" y="0"/>
                  </a:lnTo>
                  <a:lnTo>
                    <a:pt x="43" y="0"/>
                  </a:lnTo>
                  <a:lnTo>
                    <a:pt x="45" y="0"/>
                  </a:lnTo>
                  <a:lnTo>
                    <a:pt x="49" y="0"/>
                  </a:lnTo>
                  <a:lnTo>
                    <a:pt x="49" y="0"/>
                  </a:lnTo>
                  <a:lnTo>
                    <a:pt x="49" y="2"/>
                  </a:lnTo>
                  <a:lnTo>
                    <a:pt x="47" y="6"/>
                  </a:lnTo>
                  <a:lnTo>
                    <a:pt x="47" y="6"/>
                  </a:lnTo>
                  <a:lnTo>
                    <a:pt x="5" y="40"/>
                  </a:lnTo>
                  <a:lnTo>
                    <a:pt x="5" y="40"/>
                  </a:lnTo>
                  <a:lnTo>
                    <a:pt x="2" y="40"/>
                  </a:lnTo>
                  <a:lnTo>
                    <a:pt x="2"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6" name="Freeform 965"/>
            <p:cNvSpPr>
              <a:spLocks/>
            </p:cNvSpPr>
            <p:nvPr/>
          </p:nvSpPr>
          <p:spPr bwMode="auto">
            <a:xfrm>
              <a:off x="9232900" y="2454275"/>
              <a:ext cx="38100" cy="33338"/>
            </a:xfrm>
            <a:custGeom>
              <a:avLst/>
              <a:gdLst>
                <a:gd name="T0" fmla="*/ 3 w 48"/>
                <a:gd name="T1" fmla="*/ 41 h 41"/>
                <a:gd name="T2" fmla="*/ 3 w 48"/>
                <a:gd name="T3" fmla="*/ 41 h 41"/>
                <a:gd name="T4" fmla="*/ 2 w 48"/>
                <a:gd name="T5" fmla="*/ 39 h 41"/>
                <a:gd name="T6" fmla="*/ 2 w 48"/>
                <a:gd name="T7" fmla="*/ 39 h 41"/>
                <a:gd name="T8" fmla="*/ 0 w 48"/>
                <a:gd name="T9" fmla="*/ 38 h 41"/>
                <a:gd name="T10" fmla="*/ 2 w 48"/>
                <a:gd name="T11" fmla="*/ 36 h 41"/>
                <a:gd name="T12" fmla="*/ 2 w 48"/>
                <a:gd name="T13" fmla="*/ 36 h 41"/>
                <a:gd name="T14" fmla="*/ 45 w 48"/>
                <a:gd name="T15" fmla="*/ 0 h 41"/>
                <a:gd name="T16" fmla="*/ 45 w 48"/>
                <a:gd name="T17" fmla="*/ 0 h 41"/>
                <a:gd name="T18" fmla="*/ 47 w 48"/>
                <a:gd name="T19" fmla="*/ 0 h 41"/>
                <a:gd name="T20" fmla="*/ 48 w 48"/>
                <a:gd name="T21" fmla="*/ 0 h 41"/>
                <a:gd name="T22" fmla="*/ 48 w 48"/>
                <a:gd name="T23" fmla="*/ 0 h 41"/>
                <a:gd name="T24" fmla="*/ 48 w 48"/>
                <a:gd name="T25" fmla="*/ 2 h 41"/>
                <a:gd name="T26" fmla="*/ 48 w 48"/>
                <a:gd name="T27" fmla="*/ 3 h 41"/>
                <a:gd name="T28" fmla="*/ 48 w 48"/>
                <a:gd name="T29" fmla="*/ 3 h 41"/>
                <a:gd name="T30" fmla="*/ 5 w 48"/>
                <a:gd name="T31" fmla="*/ 39 h 41"/>
                <a:gd name="T32" fmla="*/ 5 w 48"/>
                <a:gd name="T33" fmla="*/ 39 h 41"/>
                <a:gd name="T34" fmla="*/ 3 w 48"/>
                <a:gd name="T35" fmla="*/ 39 h 41"/>
                <a:gd name="T36" fmla="*/ 3 w 48"/>
                <a:gd name="T37" fmla="*/ 41 h 41"/>
                <a:gd name="T38" fmla="*/ 3 w 48"/>
                <a:gd name="T39"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8" h="41">
                  <a:moveTo>
                    <a:pt x="3" y="41"/>
                  </a:moveTo>
                  <a:lnTo>
                    <a:pt x="3" y="41"/>
                  </a:lnTo>
                  <a:lnTo>
                    <a:pt x="2" y="39"/>
                  </a:lnTo>
                  <a:lnTo>
                    <a:pt x="2" y="39"/>
                  </a:lnTo>
                  <a:lnTo>
                    <a:pt x="0" y="38"/>
                  </a:lnTo>
                  <a:lnTo>
                    <a:pt x="2" y="36"/>
                  </a:lnTo>
                  <a:lnTo>
                    <a:pt x="2" y="36"/>
                  </a:lnTo>
                  <a:lnTo>
                    <a:pt x="45" y="0"/>
                  </a:lnTo>
                  <a:lnTo>
                    <a:pt x="45" y="0"/>
                  </a:lnTo>
                  <a:lnTo>
                    <a:pt x="47" y="0"/>
                  </a:lnTo>
                  <a:lnTo>
                    <a:pt x="48" y="0"/>
                  </a:lnTo>
                  <a:lnTo>
                    <a:pt x="48" y="0"/>
                  </a:lnTo>
                  <a:lnTo>
                    <a:pt x="48" y="2"/>
                  </a:lnTo>
                  <a:lnTo>
                    <a:pt x="48" y="3"/>
                  </a:lnTo>
                  <a:lnTo>
                    <a:pt x="48" y="3"/>
                  </a:lnTo>
                  <a:lnTo>
                    <a:pt x="5" y="39"/>
                  </a:lnTo>
                  <a:lnTo>
                    <a:pt x="5" y="39"/>
                  </a:lnTo>
                  <a:lnTo>
                    <a:pt x="3" y="39"/>
                  </a:lnTo>
                  <a:lnTo>
                    <a:pt x="3" y="41"/>
                  </a:lnTo>
                  <a:lnTo>
                    <a:pt x="3"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7" name="Freeform 966"/>
            <p:cNvSpPr>
              <a:spLocks/>
            </p:cNvSpPr>
            <p:nvPr/>
          </p:nvSpPr>
          <p:spPr bwMode="auto">
            <a:xfrm>
              <a:off x="9409112" y="2209800"/>
              <a:ext cx="19050" cy="46038"/>
            </a:xfrm>
            <a:custGeom>
              <a:avLst/>
              <a:gdLst>
                <a:gd name="T0" fmla="*/ 3 w 23"/>
                <a:gd name="T1" fmla="*/ 57 h 57"/>
                <a:gd name="T2" fmla="*/ 3 w 23"/>
                <a:gd name="T3" fmla="*/ 57 h 57"/>
                <a:gd name="T4" fmla="*/ 2 w 23"/>
                <a:gd name="T5" fmla="*/ 55 h 57"/>
                <a:gd name="T6" fmla="*/ 2 w 23"/>
                <a:gd name="T7" fmla="*/ 55 h 57"/>
                <a:gd name="T8" fmla="*/ 0 w 23"/>
                <a:gd name="T9" fmla="*/ 55 h 57"/>
                <a:gd name="T10" fmla="*/ 0 w 23"/>
                <a:gd name="T11" fmla="*/ 52 h 57"/>
                <a:gd name="T12" fmla="*/ 0 w 23"/>
                <a:gd name="T13" fmla="*/ 52 h 57"/>
                <a:gd name="T14" fmla="*/ 19 w 23"/>
                <a:gd name="T15" fmla="*/ 1 h 57"/>
                <a:gd name="T16" fmla="*/ 19 w 23"/>
                <a:gd name="T17" fmla="*/ 1 h 57"/>
                <a:gd name="T18" fmla="*/ 19 w 23"/>
                <a:gd name="T19" fmla="*/ 0 h 57"/>
                <a:gd name="T20" fmla="*/ 23 w 23"/>
                <a:gd name="T21" fmla="*/ 0 h 57"/>
                <a:gd name="T22" fmla="*/ 23 w 23"/>
                <a:gd name="T23" fmla="*/ 0 h 57"/>
                <a:gd name="T24" fmla="*/ 23 w 23"/>
                <a:gd name="T25" fmla="*/ 1 h 57"/>
                <a:gd name="T26" fmla="*/ 23 w 23"/>
                <a:gd name="T27" fmla="*/ 3 h 57"/>
                <a:gd name="T28" fmla="*/ 23 w 23"/>
                <a:gd name="T29" fmla="*/ 3 h 57"/>
                <a:gd name="T30" fmla="*/ 5 w 23"/>
                <a:gd name="T31" fmla="*/ 55 h 57"/>
                <a:gd name="T32" fmla="*/ 5 w 23"/>
                <a:gd name="T33" fmla="*/ 55 h 57"/>
                <a:gd name="T34" fmla="*/ 3 w 23"/>
                <a:gd name="T35" fmla="*/ 57 h 57"/>
                <a:gd name="T36" fmla="*/ 3 w 23"/>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 h="57">
                  <a:moveTo>
                    <a:pt x="3" y="57"/>
                  </a:moveTo>
                  <a:lnTo>
                    <a:pt x="3" y="57"/>
                  </a:lnTo>
                  <a:lnTo>
                    <a:pt x="2" y="55"/>
                  </a:lnTo>
                  <a:lnTo>
                    <a:pt x="2" y="55"/>
                  </a:lnTo>
                  <a:lnTo>
                    <a:pt x="0" y="55"/>
                  </a:lnTo>
                  <a:lnTo>
                    <a:pt x="0" y="52"/>
                  </a:lnTo>
                  <a:lnTo>
                    <a:pt x="0" y="52"/>
                  </a:lnTo>
                  <a:lnTo>
                    <a:pt x="19" y="1"/>
                  </a:lnTo>
                  <a:lnTo>
                    <a:pt x="19" y="1"/>
                  </a:lnTo>
                  <a:lnTo>
                    <a:pt x="19" y="0"/>
                  </a:lnTo>
                  <a:lnTo>
                    <a:pt x="23" y="0"/>
                  </a:lnTo>
                  <a:lnTo>
                    <a:pt x="23" y="0"/>
                  </a:lnTo>
                  <a:lnTo>
                    <a:pt x="23" y="1"/>
                  </a:lnTo>
                  <a:lnTo>
                    <a:pt x="23" y="3"/>
                  </a:lnTo>
                  <a:lnTo>
                    <a:pt x="23" y="3"/>
                  </a:lnTo>
                  <a:lnTo>
                    <a:pt x="5" y="55"/>
                  </a:lnTo>
                  <a:lnTo>
                    <a:pt x="5" y="55"/>
                  </a:lnTo>
                  <a:lnTo>
                    <a:pt x="3" y="57"/>
                  </a:lnTo>
                  <a:lnTo>
                    <a:pt x="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8" name="Freeform 967"/>
            <p:cNvSpPr>
              <a:spLocks/>
            </p:cNvSpPr>
            <p:nvPr/>
          </p:nvSpPr>
          <p:spPr bwMode="auto">
            <a:xfrm>
              <a:off x="9305925" y="2492375"/>
              <a:ext cx="19050" cy="46038"/>
            </a:xfrm>
            <a:custGeom>
              <a:avLst/>
              <a:gdLst>
                <a:gd name="T0" fmla="*/ 4 w 26"/>
                <a:gd name="T1" fmla="*/ 57 h 57"/>
                <a:gd name="T2" fmla="*/ 4 w 26"/>
                <a:gd name="T3" fmla="*/ 57 h 57"/>
                <a:gd name="T4" fmla="*/ 4 w 26"/>
                <a:gd name="T5" fmla="*/ 57 h 57"/>
                <a:gd name="T6" fmla="*/ 2 w 26"/>
                <a:gd name="T7" fmla="*/ 55 h 57"/>
                <a:gd name="T8" fmla="*/ 0 w 26"/>
                <a:gd name="T9" fmla="*/ 53 h 57"/>
                <a:gd name="T10" fmla="*/ 0 w 26"/>
                <a:gd name="T11" fmla="*/ 53 h 57"/>
                <a:gd name="T12" fmla="*/ 20 w 26"/>
                <a:gd name="T13" fmla="*/ 1 h 57"/>
                <a:gd name="T14" fmla="*/ 20 w 26"/>
                <a:gd name="T15" fmla="*/ 1 h 57"/>
                <a:gd name="T16" fmla="*/ 22 w 26"/>
                <a:gd name="T17" fmla="*/ 0 h 57"/>
                <a:gd name="T18" fmla="*/ 24 w 26"/>
                <a:gd name="T19" fmla="*/ 0 h 57"/>
                <a:gd name="T20" fmla="*/ 24 w 26"/>
                <a:gd name="T21" fmla="*/ 0 h 57"/>
                <a:gd name="T22" fmla="*/ 26 w 26"/>
                <a:gd name="T23" fmla="*/ 1 h 57"/>
                <a:gd name="T24" fmla="*/ 26 w 26"/>
                <a:gd name="T25" fmla="*/ 3 h 57"/>
                <a:gd name="T26" fmla="*/ 26 w 26"/>
                <a:gd name="T27" fmla="*/ 3 h 57"/>
                <a:gd name="T28" fmla="*/ 8 w 26"/>
                <a:gd name="T29" fmla="*/ 55 h 57"/>
                <a:gd name="T30" fmla="*/ 8 w 26"/>
                <a:gd name="T31" fmla="*/ 55 h 57"/>
                <a:gd name="T32" fmla="*/ 6 w 26"/>
                <a:gd name="T33" fmla="*/ 57 h 57"/>
                <a:gd name="T34" fmla="*/ 4 w 26"/>
                <a:gd name="T35" fmla="*/ 57 h 57"/>
                <a:gd name="T36" fmla="*/ 4 w 26"/>
                <a:gd name="T37"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57">
                  <a:moveTo>
                    <a:pt x="4" y="57"/>
                  </a:moveTo>
                  <a:lnTo>
                    <a:pt x="4" y="57"/>
                  </a:lnTo>
                  <a:lnTo>
                    <a:pt x="4" y="57"/>
                  </a:lnTo>
                  <a:lnTo>
                    <a:pt x="2" y="55"/>
                  </a:lnTo>
                  <a:lnTo>
                    <a:pt x="0" y="53"/>
                  </a:lnTo>
                  <a:lnTo>
                    <a:pt x="0" y="53"/>
                  </a:lnTo>
                  <a:lnTo>
                    <a:pt x="20" y="1"/>
                  </a:lnTo>
                  <a:lnTo>
                    <a:pt x="20" y="1"/>
                  </a:lnTo>
                  <a:lnTo>
                    <a:pt x="22" y="0"/>
                  </a:lnTo>
                  <a:lnTo>
                    <a:pt x="24" y="0"/>
                  </a:lnTo>
                  <a:lnTo>
                    <a:pt x="24" y="0"/>
                  </a:lnTo>
                  <a:lnTo>
                    <a:pt x="26" y="1"/>
                  </a:lnTo>
                  <a:lnTo>
                    <a:pt x="26" y="3"/>
                  </a:lnTo>
                  <a:lnTo>
                    <a:pt x="26" y="3"/>
                  </a:lnTo>
                  <a:lnTo>
                    <a:pt x="8" y="55"/>
                  </a:lnTo>
                  <a:lnTo>
                    <a:pt x="8" y="55"/>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99" name="Freeform 968"/>
            <p:cNvSpPr>
              <a:spLocks/>
            </p:cNvSpPr>
            <p:nvPr/>
          </p:nvSpPr>
          <p:spPr bwMode="auto">
            <a:xfrm>
              <a:off x="9305925" y="2209800"/>
              <a:ext cx="19050" cy="46038"/>
            </a:xfrm>
            <a:custGeom>
              <a:avLst/>
              <a:gdLst>
                <a:gd name="T0" fmla="*/ 24 w 26"/>
                <a:gd name="T1" fmla="*/ 55 h 57"/>
                <a:gd name="T2" fmla="*/ 24 w 26"/>
                <a:gd name="T3" fmla="*/ 55 h 57"/>
                <a:gd name="T4" fmla="*/ 22 w 26"/>
                <a:gd name="T5" fmla="*/ 57 h 57"/>
                <a:gd name="T6" fmla="*/ 20 w 26"/>
                <a:gd name="T7" fmla="*/ 55 h 57"/>
                <a:gd name="T8" fmla="*/ 20 w 26"/>
                <a:gd name="T9" fmla="*/ 55 h 57"/>
                <a:gd name="T10" fmla="*/ 0 w 26"/>
                <a:gd name="T11" fmla="*/ 3 h 57"/>
                <a:gd name="T12" fmla="*/ 0 w 26"/>
                <a:gd name="T13" fmla="*/ 3 h 57"/>
                <a:gd name="T14" fmla="*/ 4 w 26"/>
                <a:gd name="T15" fmla="*/ 0 h 57"/>
                <a:gd name="T16" fmla="*/ 4 w 26"/>
                <a:gd name="T17" fmla="*/ 0 h 57"/>
                <a:gd name="T18" fmla="*/ 6 w 26"/>
                <a:gd name="T19" fmla="*/ 0 h 57"/>
                <a:gd name="T20" fmla="*/ 8 w 26"/>
                <a:gd name="T21" fmla="*/ 1 h 57"/>
                <a:gd name="T22" fmla="*/ 8 w 26"/>
                <a:gd name="T23" fmla="*/ 1 h 57"/>
                <a:gd name="T24" fmla="*/ 26 w 26"/>
                <a:gd name="T25" fmla="*/ 52 h 57"/>
                <a:gd name="T26" fmla="*/ 26 w 26"/>
                <a:gd name="T27" fmla="*/ 52 h 57"/>
                <a:gd name="T28" fmla="*/ 26 w 26"/>
                <a:gd name="T29" fmla="*/ 55 h 57"/>
                <a:gd name="T30" fmla="*/ 24 w 26"/>
                <a:gd name="T31" fmla="*/ 55 h 57"/>
                <a:gd name="T32" fmla="*/ 24 w 26"/>
                <a:gd name="T33" fmla="*/ 55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6" h="57">
                  <a:moveTo>
                    <a:pt x="24" y="55"/>
                  </a:moveTo>
                  <a:lnTo>
                    <a:pt x="24" y="55"/>
                  </a:lnTo>
                  <a:lnTo>
                    <a:pt x="22" y="57"/>
                  </a:lnTo>
                  <a:lnTo>
                    <a:pt x="20" y="55"/>
                  </a:lnTo>
                  <a:lnTo>
                    <a:pt x="20" y="55"/>
                  </a:lnTo>
                  <a:lnTo>
                    <a:pt x="0" y="3"/>
                  </a:lnTo>
                  <a:lnTo>
                    <a:pt x="0" y="3"/>
                  </a:lnTo>
                  <a:lnTo>
                    <a:pt x="4" y="0"/>
                  </a:lnTo>
                  <a:lnTo>
                    <a:pt x="4" y="0"/>
                  </a:lnTo>
                  <a:lnTo>
                    <a:pt x="6" y="0"/>
                  </a:lnTo>
                  <a:lnTo>
                    <a:pt x="8" y="1"/>
                  </a:lnTo>
                  <a:lnTo>
                    <a:pt x="8" y="1"/>
                  </a:lnTo>
                  <a:lnTo>
                    <a:pt x="26" y="52"/>
                  </a:lnTo>
                  <a:lnTo>
                    <a:pt x="26" y="52"/>
                  </a:lnTo>
                  <a:lnTo>
                    <a:pt x="26" y="55"/>
                  </a:lnTo>
                  <a:lnTo>
                    <a:pt x="24" y="55"/>
                  </a:lnTo>
                  <a:lnTo>
                    <a:pt x="24" y="5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0" name="Freeform 969"/>
            <p:cNvSpPr>
              <a:spLocks/>
            </p:cNvSpPr>
            <p:nvPr/>
          </p:nvSpPr>
          <p:spPr bwMode="auto">
            <a:xfrm>
              <a:off x="9409112" y="2492375"/>
              <a:ext cx="19050" cy="46038"/>
            </a:xfrm>
            <a:custGeom>
              <a:avLst/>
              <a:gdLst>
                <a:gd name="T0" fmla="*/ 23 w 23"/>
                <a:gd name="T1" fmla="*/ 57 h 57"/>
                <a:gd name="T2" fmla="*/ 23 w 23"/>
                <a:gd name="T3" fmla="*/ 57 h 57"/>
                <a:gd name="T4" fmla="*/ 19 w 23"/>
                <a:gd name="T5" fmla="*/ 57 h 57"/>
                <a:gd name="T6" fmla="*/ 19 w 23"/>
                <a:gd name="T7" fmla="*/ 55 h 57"/>
                <a:gd name="T8" fmla="*/ 19 w 23"/>
                <a:gd name="T9" fmla="*/ 55 h 57"/>
                <a:gd name="T10" fmla="*/ 0 w 23"/>
                <a:gd name="T11" fmla="*/ 3 h 57"/>
                <a:gd name="T12" fmla="*/ 0 w 23"/>
                <a:gd name="T13" fmla="*/ 3 h 57"/>
                <a:gd name="T14" fmla="*/ 0 w 23"/>
                <a:gd name="T15" fmla="*/ 1 h 57"/>
                <a:gd name="T16" fmla="*/ 2 w 23"/>
                <a:gd name="T17" fmla="*/ 0 h 57"/>
                <a:gd name="T18" fmla="*/ 2 w 23"/>
                <a:gd name="T19" fmla="*/ 0 h 57"/>
                <a:gd name="T20" fmla="*/ 3 w 23"/>
                <a:gd name="T21" fmla="*/ 0 h 57"/>
                <a:gd name="T22" fmla="*/ 5 w 23"/>
                <a:gd name="T23" fmla="*/ 1 h 57"/>
                <a:gd name="T24" fmla="*/ 5 w 23"/>
                <a:gd name="T25" fmla="*/ 1 h 57"/>
                <a:gd name="T26" fmla="*/ 23 w 23"/>
                <a:gd name="T27" fmla="*/ 53 h 57"/>
                <a:gd name="T28" fmla="*/ 23 w 23"/>
                <a:gd name="T29" fmla="*/ 53 h 57"/>
                <a:gd name="T30" fmla="*/ 23 w 23"/>
                <a:gd name="T31" fmla="*/ 55 h 57"/>
                <a:gd name="T32" fmla="*/ 23 w 23"/>
                <a:gd name="T33" fmla="*/ 57 h 57"/>
                <a:gd name="T34" fmla="*/ 23 w 23"/>
                <a:gd name="T35" fmla="*/ 57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 h="57">
                  <a:moveTo>
                    <a:pt x="23" y="57"/>
                  </a:moveTo>
                  <a:lnTo>
                    <a:pt x="23" y="57"/>
                  </a:lnTo>
                  <a:lnTo>
                    <a:pt x="19" y="57"/>
                  </a:lnTo>
                  <a:lnTo>
                    <a:pt x="19" y="55"/>
                  </a:lnTo>
                  <a:lnTo>
                    <a:pt x="19" y="55"/>
                  </a:lnTo>
                  <a:lnTo>
                    <a:pt x="0" y="3"/>
                  </a:lnTo>
                  <a:lnTo>
                    <a:pt x="0" y="3"/>
                  </a:lnTo>
                  <a:lnTo>
                    <a:pt x="0" y="1"/>
                  </a:lnTo>
                  <a:lnTo>
                    <a:pt x="2" y="0"/>
                  </a:lnTo>
                  <a:lnTo>
                    <a:pt x="2" y="0"/>
                  </a:lnTo>
                  <a:lnTo>
                    <a:pt x="3" y="0"/>
                  </a:lnTo>
                  <a:lnTo>
                    <a:pt x="5" y="1"/>
                  </a:lnTo>
                  <a:lnTo>
                    <a:pt x="5" y="1"/>
                  </a:lnTo>
                  <a:lnTo>
                    <a:pt x="23" y="53"/>
                  </a:lnTo>
                  <a:lnTo>
                    <a:pt x="23" y="53"/>
                  </a:lnTo>
                  <a:lnTo>
                    <a:pt x="23" y="55"/>
                  </a:lnTo>
                  <a:lnTo>
                    <a:pt x="23" y="57"/>
                  </a:lnTo>
                  <a:lnTo>
                    <a:pt x="23"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1" name="Freeform 970"/>
            <p:cNvSpPr>
              <a:spLocks/>
            </p:cNvSpPr>
            <p:nvPr/>
          </p:nvSpPr>
          <p:spPr bwMode="auto">
            <a:xfrm>
              <a:off x="9232900" y="2260600"/>
              <a:ext cx="38100" cy="31750"/>
            </a:xfrm>
            <a:custGeom>
              <a:avLst/>
              <a:gdLst>
                <a:gd name="T0" fmla="*/ 48 w 48"/>
                <a:gd name="T1" fmla="*/ 40 h 40"/>
                <a:gd name="T2" fmla="*/ 48 w 48"/>
                <a:gd name="T3" fmla="*/ 40 h 40"/>
                <a:gd name="T4" fmla="*/ 45 w 48"/>
                <a:gd name="T5" fmla="*/ 40 h 40"/>
                <a:gd name="T6" fmla="*/ 45 w 48"/>
                <a:gd name="T7" fmla="*/ 40 h 40"/>
                <a:gd name="T8" fmla="*/ 2 w 48"/>
                <a:gd name="T9" fmla="*/ 6 h 40"/>
                <a:gd name="T10" fmla="*/ 2 w 48"/>
                <a:gd name="T11" fmla="*/ 6 h 40"/>
                <a:gd name="T12" fmla="*/ 0 w 48"/>
                <a:gd name="T13" fmla="*/ 2 h 40"/>
                <a:gd name="T14" fmla="*/ 2 w 48"/>
                <a:gd name="T15" fmla="*/ 0 h 40"/>
                <a:gd name="T16" fmla="*/ 2 w 48"/>
                <a:gd name="T17" fmla="*/ 0 h 40"/>
                <a:gd name="T18" fmla="*/ 3 w 48"/>
                <a:gd name="T19" fmla="*/ 0 h 40"/>
                <a:gd name="T20" fmla="*/ 5 w 48"/>
                <a:gd name="T21" fmla="*/ 0 h 40"/>
                <a:gd name="T22" fmla="*/ 5 w 48"/>
                <a:gd name="T23" fmla="*/ 0 h 40"/>
                <a:gd name="T24" fmla="*/ 48 w 48"/>
                <a:gd name="T25" fmla="*/ 36 h 40"/>
                <a:gd name="T26" fmla="*/ 48 w 48"/>
                <a:gd name="T27" fmla="*/ 36 h 40"/>
                <a:gd name="T28" fmla="*/ 48 w 48"/>
                <a:gd name="T29" fmla="*/ 38 h 40"/>
                <a:gd name="T30" fmla="*/ 48 w 48"/>
                <a:gd name="T31" fmla="*/ 40 h 40"/>
                <a:gd name="T32" fmla="*/ 48 w 48"/>
                <a:gd name="T33" fmla="*/ 40 h 40"/>
                <a:gd name="T34" fmla="*/ 48 w 48"/>
                <a:gd name="T35" fmla="*/ 40 h 40"/>
                <a:gd name="T36" fmla="*/ 48 w 48"/>
                <a:gd name="T37"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 h="40">
                  <a:moveTo>
                    <a:pt x="48" y="40"/>
                  </a:moveTo>
                  <a:lnTo>
                    <a:pt x="48" y="40"/>
                  </a:lnTo>
                  <a:lnTo>
                    <a:pt x="45" y="40"/>
                  </a:lnTo>
                  <a:lnTo>
                    <a:pt x="45" y="40"/>
                  </a:lnTo>
                  <a:lnTo>
                    <a:pt x="2" y="6"/>
                  </a:lnTo>
                  <a:lnTo>
                    <a:pt x="2" y="6"/>
                  </a:lnTo>
                  <a:lnTo>
                    <a:pt x="0" y="2"/>
                  </a:lnTo>
                  <a:lnTo>
                    <a:pt x="2" y="0"/>
                  </a:lnTo>
                  <a:lnTo>
                    <a:pt x="2" y="0"/>
                  </a:lnTo>
                  <a:lnTo>
                    <a:pt x="3" y="0"/>
                  </a:lnTo>
                  <a:lnTo>
                    <a:pt x="5" y="0"/>
                  </a:lnTo>
                  <a:lnTo>
                    <a:pt x="5" y="0"/>
                  </a:lnTo>
                  <a:lnTo>
                    <a:pt x="48" y="36"/>
                  </a:lnTo>
                  <a:lnTo>
                    <a:pt x="48" y="36"/>
                  </a:lnTo>
                  <a:lnTo>
                    <a:pt x="48" y="38"/>
                  </a:lnTo>
                  <a:lnTo>
                    <a:pt x="48" y="40"/>
                  </a:lnTo>
                  <a:lnTo>
                    <a:pt x="48" y="40"/>
                  </a:lnTo>
                  <a:lnTo>
                    <a:pt x="48" y="40"/>
                  </a:lnTo>
                  <a:lnTo>
                    <a:pt x="48" y="40"/>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2" name="Freeform 971"/>
            <p:cNvSpPr>
              <a:spLocks/>
            </p:cNvSpPr>
            <p:nvPr/>
          </p:nvSpPr>
          <p:spPr bwMode="auto">
            <a:xfrm>
              <a:off x="9464675" y="2454275"/>
              <a:ext cx="38100" cy="33338"/>
            </a:xfrm>
            <a:custGeom>
              <a:avLst/>
              <a:gdLst>
                <a:gd name="T0" fmla="*/ 47 w 49"/>
                <a:gd name="T1" fmla="*/ 41 h 41"/>
                <a:gd name="T2" fmla="*/ 47 w 49"/>
                <a:gd name="T3" fmla="*/ 41 h 41"/>
                <a:gd name="T4" fmla="*/ 45 w 49"/>
                <a:gd name="T5" fmla="*/ 39 h 41"/>
                <a:gd name="T6" fmla="*/ 43 w 49"/>
                <a:gd name="T7" fmla="*/ 39 h 41"/>
                <a:gd name="T8" fmla="*/ 43 w 49"/>
                <a:gd name="T9" fmla="*/ 39 h 41"/>
                <a:gd name="T10" fmla="*/ 2 w 49"/>
                <a:gd name="T11" fmla="*/ 3 h 41"/>
                <a:gd name="T12" fmla="*/ 2 w 49"/>
                <a:gd name="T13" fmla="*/ 3 h 41"/>
                <a:gd name="T14" fmla="*/ 0 w 49"/>
                <a:gd name="T15" fmla="*/ 2 h 41"/>
                <a:gd name="T16" fmla="*/ 0 w 49"/>
                <a:gd name="T17" fmla="*/ 0 h 41"/>
                <a:gd name="T18" fmla="*/ 0 w 49"/>
                <a:gd name="T19" fmla="*/ 0 h 41"/>
                <a:gd name="T20" fmla="*/ 2 w 49"/>
                <a:gd name="T21" fmla="*/ 0 h 41"/>
                <a:gd name="T22" fmla="*/ 5 w 49"/>
                <a:gd name="T23" fmla="*/ 0 h 41"/>
                <a:gd name="T24" fmla="*/ 5 w 49"/>
                <a:gd name="T25" fmla="*/ 0 h 41"/>
                <a:gd name="T26" fmla="*/ 47 w 49"/>
                <a:gd name="T27" fmla="*/ 36 h 41"/>
                <a:gd name="T28" fmla="*/ 47 w 49"/>
                <a:gd name="T29" fmla="*/ 36 h 41"/>
                <a:gd name="T30" fmla="*/ 49 w 49"/>
                <a:gd name="T31" fmla="*/ 38 h 41"/>
                <a:gd name="T32" fmla="*/ 49 w 49"/>
                <a:gd name="T33" fmla="*/ 39 h 41"/>
                <a:gd name="T34" fmla="*/ 49 w 49"/>
                <a:gd name="T35" fmla="*/ 39 h 41"/>
                <a:gd name="T36" fmla="*/ 47 w 49"/>
                <a:gd name="T37" fmla="*/ 39 h 41"/>
                <a:gd name="T38" fmla="*/ 47 w 49"/>
                <a:gd name="T39" fmla="*/ 41 h 41"/>
                <a:gd name="T40" fmla="*/ 47 w 49"/>
                <a:gd name="T41"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 h="41">
                  <a:moveTo>
                    <a:pt x="47" y="41"/>
                  </a:moveTo>
                  <a:lnTo>
                    <a:pt x="47" y="41"/>
                  </a:lnTo>
                  <a:lnTo>
                    <a:pt x="45" y="39"/>
                  </a:lnTo>
                  <a:lnTo>
                    <a:pt x="43" y="39"/>
                  </a:lnTo>
                  <a:lnTo>
                    <a:pt x="43" y="39"/>
                  </a:lnTo>
                  <a:lnTo>
                    <a:pt x="2" y="3"/>
                  </a:lnTo>
                  <a:lnTo>
                    <a:pt x="2" y="3"/>
                  </a:lnTo>
                  <a:lnTo>
                    <a:pt x="0" y="2"/>
                  </a:lnTo>
                  <a:lnTo>
                    <a:pt x="0" y="0"/>
                  </a:lnTo>
                  <a:lnTo>
                    <a:pt x="0" y="0"/>
                  </a:lnTo>
                  <a:lnTo>
                    <a:pt x="2" y="0"/>
                  </a:lnTo>
                  <a:lnTo>
                    <a:pt x="5" y="0"/>
                  </a:lnTo>
                  <a:lnTo>
                    <a:pt x="5" y="0"/>
                  </a:lnTo>
                  <a:lnTo>
                    <a:pt x="47" y="36"/>
                  </a:lnTo>
                  <a:lnTo>
                    <a:pt x="47" y="36"/>
                  </a:lnTo>
                  <a:lnTo>
                    <a:pt x="49" y="38"/>
                  </a:lnTo>
                  <a:lnTo>
                    <a:pt x="49" y="39"/>
                  </a:lnTo>
                  <a:lnTo>
                    <a:pt x="49" y="39"/>
                  </a:lnTo>
                  <a:lnTo>
                    <a:pt x="47" y="39"/>
                  </a:lnTo>
                  <a:lnTo>
                    <a:pt x="47" y="41"/>
                  </a:lnTo>
                  <a:lnTo>
                    <a:pt x="47" y="41"/>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3" name="Freeform 972"/>
            <p:cNvSpPr>
              <a:spLocks/>
            </p:cNvSpPr>
            <p:nvPr/>
          </p:nvSpPr>
          <p:spPr bwMode="auto">
            <a:xfrm>
              <a:off x="9196387" y="2339975"/>
              <a:ext cx="46038" cy="14288"/>
            </a:xfrm>
            <a:custGeom>
              <a:avLst/>
              <a:gdLst>
                <a:gd name="T0" fmla="*/ 59 w 59"/>
                <a:gd name="T1" fmla="*/ 16 h 16"/>
                <a:gd name="T2" fmla="*/ 59 w 59"/>
                <a:gd name="T3" fmla="*/ 16 h 16"/>
                <a:gd name="T4" fmla="*/ 56 w 59"/>
                <a:gd name="T5" fmla="*/ 16 h 16"/>
                <a:gd name="T6" fmla="*/ 56 w 59"/>
                <a:gd name="T7" fmla="*/ 16 h 16"/>
                <a:gd name="T8" fmla="*/ 2 w 59"/>
                <a:gd name="T9" fmla="*/ 7 h 16"/>
                <a:gd name="T10" fmla="*/ 2 w 59"/>
                <a:gd name="T11" fmla="*/ 7 h 16"/>
                <a:gd name="T12" fmla="*/ 0 w 59"/>
                <a:gd name="T13" fmla="*/ 5 h 16"/>
                <a:gd name="T14" fmla="*/ 0 w 59"/>
                <a:gd name="T15" fmla="*/ 4 h 16"/>
                <a:gd name="T16" fmla="*/ 0 w 59"/>
                <a:gd name="T17" fmla="*/ 4 h 16"/>
                <a:gd name="T18" fmla="*/ 2 w 59"/>
                <a:gd name="T19" fmla="*/ 2 h 16"/>
                <a:gd name="T20" fmla="*/ 4 w 59"/>
                <a:gd name="T21" fmla="*/ 0 h 16"/>
                <a:gd name="T22" fmla="*/ 4 w 59"/>
                <a:gd name="T23" fmla="*/ 0 h 16"/>
                <a:gd name="T24" fmla="*/ 58 w 59"/>
                <a:gd name="T25" fmla="*/ 11 h 16"/>
                <a:gd name="T26" fmla="*/ 58 w 59"/>
                <a:gd name="T27" fmla="*/ 11 h 16"/>
                <a:gd name="T28" fmla="*/ 59 w 59"/>
                <a:gd name="T29" fmla="*/ 13 h 16"/>
                <a:gd name="T30" fmla="*/ 59 w 59"/>
                <a:gd name="T31" fmla="*/ 13 h 16"/>
                <a:gd name="T32" fmla="*/ 59 w 59"/>
                <a:gd name="T33" fmla="*/ 13 h 16"/>
                <a:gd name="T34" fmla="*/ 59 w 59"/>
                <a:gd name="T35" fmla="*/ 16 h 16"/>
                <a:gd name="T36" fmla="*/ 59 w 59"/>
                <a:gd name="T3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6">
                  <a:moveTo>
                    <a:pt x="59" y="16"/>
                  </a:moveTo>
                  <a:lnTo>
                    <a:pt x="59" y="16"/>
                  </a:lnTo>
                  <a:lnTo>
                    <a:pt x="56" y="16"/>
                  </a:lnTo>
                  <a:lnTo>
                    <a:pt x="56" y="16"/>
                  </a:lnTo>
                  <a:lnTo>
                    <a:pt x="2" y="7"/>
                  </a:lnTo>
                  <a:lnTo>
                    <a:pt x="2" y="7"/>
                  </a:lnTo>
                  <a:lnTo>
                    <a:pt x="0" y="5"/>
                  </a:lnTo>
                  <a:lnTo>
                    <a:pt x="0" y="4"/>
                  </a:lnTo>
                  <a:lnTo>
                    <a:pt x="0" y="4"/>
                  </a:lnTo>
                  <a:lnTo>
                    <a:pt x="2" y="2"/>
                  </a:lnTo>
                  <a:lnTo>
                    <a:pt x="4" y="0"/>
                  </a:lnTo>
                  <a:lnTo>
                    <a:pt x="4" y="0"/>
                  </a:lnTo>
                  <a:lnTo>
                    <a:pt x="58" y="11"/>
                  </a:lnTo>
                  <a:lnTo>
                    <a:pt x="58" y="11"/>
                  </a:lnTo>
                  <a:lnTo>
                    <a:pt x="59" y="13"/>
                  </a:lnTo>
                  <a:lnTo>
                    <a:pt x="59" y="13"/>
                  </a:lnTo>
                  <a:lnTo>
                    <a:pt x="59" y="13"/>
                  </a:lnTo>
                  <a:lnTo>
                    <a:pt x="59" y="16"/>
                  </a:lnTo>
                  <a:lnTo>
                    <a:pt x="59" y="1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4" name="Freeform 973"/>
            <p:cNvSpPr>
              <a:spLocks/>
            </p:cNvSpPr>
            <p:nvPr/>
          </p:nvSpPr>
          <p:spPr bwMode="auto">
            <a:xfrm>
              <a:off x="9491662" y="2393950"/>
              <a:ext cx="47625" cy="12700"/>
            </a:xfrm>
            <a:custGeom>
              <a:avLst/>
              <a:gdLst>
                <a:gd name="T0" fmla="*/ 58 w 59"/>
                <a:gd name="T1" fmla="*/ 17 h 17"/>
                <a:gd name="T2" fmla="*/ 58 w 59"/>
                <a:gd name="T3" fmla="*/ 17 h 17"/>
                <a:gd name="T4" fmla="*/ 58 w 59"/>
                <a:gd name="T5" fmla="*/ 17 h 17"/>
                <a:gd name="T6" fmla="*/ 58 w 59"/>
                <a:gd name="T7" fmla="*/ 17 h 17"/>
                <a:gd name="T8" fmla="*/ 2 w 59"/>
                <a:gd name="T9" fmla="*/ 6 h 17"/>
                <a:gd name="T10" fmla="*/ 2 w 59"/>
                <a:gd name="T11" fmla="*/ 6 h 17"/>
                <a:gd name="T12" fmla="*/ 0 w 59"/>
                <a:gd name="T13" fmla="*/ 4 h 17"/>
                <a:gd name="T14" fmla="*/ 0 w 59"/>
                <a:gd name="T15" fmla="*/ 2 h 17"/>
                <a:gd name="T16" fmla="*/ 0 w 59"/>
                <a:gd name="T17" fmla="*/ 2 h 17"/>
                <a:gd name="T18" fmla="*/ 0 w 59"/>
                <a:gd name="T19" fmla="*/ 0 h 17"/>
                <a:gd name="T20" fmla="*/ 2 w 59"/>
                <a:gd name="T21" fmla="*/ 0 h 17"/>
                <a:gd name="T22" fmla="*/ 2 w 59"/>
                <a:gd name="T23" fmla="*/ 0 h 17"/>
                <a:gd name="T24" fmla="*/ 58 w 59"/>
                <a:gd name="T25" fmla="*/ 9 h 17"/>
                <a:gd name="T26" fmla="*/ 58 w 59"/>
                <a:gd name="T27" fmla="*/ 9 h 17"/>
                <a:gd name="T28" fmla="*/ 59 w 59"/>
                <a:gd name="T29" fmla="*/ 11 h 17"/>
                <a:gd name="T30" fmla="*/ 59 w 59"/>
                <a:gd name="T31" fmla="*/ 13 h 17"/>
                <a:gd name="T32" fmla="*/ 59 w 59"/>
                <a:gd name="T33" fmla="*/ 13 h 17"/>
                <a:gd name="T34" fmla="*/ 58 w 59"/>
                <a:gd name="T35" fmla="*/ 17 h 17"/>
                <a:gd name="T36" fmla="*/ 58 w 59"/>
                <a:gd name="T3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17">
                  <a:moveTo>
                    <a:pt x="58" y="17"/>
                  </a:moveTo>
                  <a:lnTo>
                    <a:pt x="58" y="17"/>
                  </a:lnTo>
                  <a:lnTo>
                    <a:pt x="58" y="17"/>
                  </a:lnTo>
                  <a:lnTo>
                    <a:pt x="58" y="17"/>
                  </a:lnTo>
                  <a:lnTo>
                    <a:pt x="2" y="6"/>
                  </a:lnTo>
                  <a:lnTo>
                    <a:pt x="2" y="6"/>
                  </a:lnTo>
                  <a:lnTo>
                    <a:pt x="0" y="4"/>
                  </a:lnTo>
                  <a:lnTo>
                    <a:pt x="0" y="2"/>
                  </a:lnTo>
                  <a:lnTo>
                    <a:pt x="0" y="2"/>
                  </a:lnTo>
                  <a:lnTo>
                    <a:pt x="0" y="0"/>
                  </a:lnTo>
                  <a:lnTo>
                    <a:pt x="2" y="0"/>
                  </a:lnTo>
                  <a:lnTo>
                    <a:pt x="2" y="0"/>
                  </a:lnTo>
                  <a:lnTo>
                    <a:pt x="58" y="9"/>
                  </a:lnTo>
                  <a:lnTo>
                    <a:pt x="58" y="9"/>
                  </a:lnTo>
                  <a:lnTo>
                    <a:pt x="59" y="11"/>
                  </a:lnTo>
                  <a:lnTo>
                    <a:pt x="59" y="13"/>
                  </a:lnTo>
                  <a:lnTo>
                    <a:pt x="59" y="13"/>
                  </a:lnTo>
                  <a:lnTo>
                    <a:pt x="58" y="17"/>
                  </a:lnTo>
                  <a:lnTo>
                    <a:pt x="58" y="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5" name="Freeform 974"/>
            <p:cNvSpPr>
              <a:spLocks/>
            </p:cNvSpPr>
            <p:nvPr/>
          </p:nvSpPr>
          <p:spPr bwMode="auto">
            <a:xfrm>
              <a:off x="9486900" y="2311400"/>
              <a:ext cx="44450" cy="20638"/>
            </a:xfrm>
            <a:custGeom>
              <a:avLst/>
              <a:gdLst>
                <a:gd name="T0" fmla="*/ 54 w 56"/>
                <a:gd name="T1" fmla="*/ 5 h 25"/>
                <a:gd name="T2" fmla="*/ 54 w 56"/>
                <a:gd name="T3" fmla="*/ 5 h 25"/>
                <a:gd name="T4" fmla="*/ 3 w 56"/>
                <a:gd name="T5" fmla="*/ 25 h 25"/>
                <a:gd name="T6" fmla="*/ 3 w 56"/>
                <a:gd name="T7" fmla="*/ 25 h 25"/>
                <a:gd name="T8" fmla="*/ 2 w 56"/>
                <a:gd name="T9" fmla="*/ 25 h 25"/>
                <a:gd name="T10" fmla="*/ 0 w 56"/>
                <a:gd name="T11" fmla="*/ 23 h 25"/>
                <a:gd name="T12" fmla="*/ 0 w 56"/>
                <a:gd name="T13" fmla="*/ 23 h 25"/>
                <a:gd name="T14" fmla="*/ 0 w 56"/>
                <a:gd name="T15" fmla="*/ 20 h 25"/>
                <a:gd name="T16" fmla="*/ 2 w 56"/>
                <a:gd name="T17" fmla="*/ 20 h 25"/>
                <a:gd name="T18" fmla="*/ 2 w 56"/>
                <a:gd name="T19" fmla="*/ 20 h 25"/>
                <a:gd name="T20" fmla="*/ 52 w 56"/>
                <a:gd name="T21" fmla="*/ 0 h 25"/>
                <a:gd name="T22" fmla="*/ 52 w 56"/>
                <a:gd name="T23" fmla="*/ 0 h 25"/>
                <a:gd name="T24" fmla="*/ 54 w 56"/>
                <a:gd name="T25" fmla="*/ 0 h 25"/>
                <a:gd name="T26" fmla="*/ 56 w 56"/>
                <a:gd name="T27" fmla="*/ 2 h 25"/>
                <a:gd name="T28" fmla="*/ 56 w 56"/>
                <a:gd name="T29" fmla="*/ 2 h 25"/>
                <a:gd name="T30" fmla="*/ 56 w 56"/>
                <a:gd name="T31" fmla="*/ 4 h 25"/>
                <a:gd name="T32" fmla="*/ 54 w 56"/>
                <a:gd name="T33" fmla="*/ 5 h 25"/>
                <a:gd name="T34" fmla="*/ 54 w 56"/>
                <a:gd name="T35" fmla="*/ 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6" h="25">
                  <a:moveTo>
                    <a:pt x="54" y="5"/>
                  </a:moveTo>
                  <a:lnTo>
                    <a:pt x="54" y="5"/>
                  </a:lnTo>
                  <a:lnTo>
                    <a:pt x="3" y="25"/>
                  </a:lnTo>
                  <a:lnTo>
                    <a:pt x="3" y="25"/>
                  </a:lnTo>
                  <a:lnTo>
                    <a:pt x="2" y="25"/>
                  </a:lnTo>
                  <a:lnTo>
                    <a:pt x="0" y="23"/>
                  </a:lnTo>
                  <a:lnTo>
                    <a:pt x="0" y="23"/>
                  </a:lnTo>
                  <a:lnTo>
                    <a:pt x="0" y="20"/>
                  </a:lnTo>
                  <a:lnTo>
                    <a:pt x="2" y="20"/>
                  </a:lnTo>
                  <a:lnTo>
                    <a:pt x="2" y="20"/>
                  </a:lnTo>
                  <a:lnTo>
                    <a:pt x="52" y="0"/>
                  </a:lnTo>
                  <a:lnTo>
                    <a:pt x="52" y="0"/>
                  </a:lnTo>
                  <a:lnTo>
                    <a:pt x="54" y="0"/>
                  </a:lnTo>
                  <a:lnTo>
                    <a:pt x="56" y="2"/>
                  </a:lnTo>
                  <a:lnTo>
                    <a:pt x="56" y="2"/>
                  </a:lnTo>
                  <a:lnTo>
                    <a:pt x="56" y="4"/>
                  </a:lnTo>
                  <a:lnTo>
                    <a:pt x="54" y="5"/>
                  </a:lnTo>
                  <a:lnTo>
                    <a:pt x="54" y="5"/>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6" name="Freeform 975"/>
            <p:cNvSpPr>
              <a:spLocks/>
            </p:cNvSpPr>
            <p:nvPr/>
          </p:nvSpPr>
          <p:spPr bwMode="auto">
            <a:xfrm>
              <a:off x="9202737" y="2414588"/>
              <a:ext cx="46038" cy="20638"/>
            </a:xfrm>
            <a:custGeom>
              <a:avLst/>
              <a:gdLst>
                <a:gd name="T0" fmla="*/ 56 w 58"/>
                <a:gd name="T1" fmla="*/ 6 h 26"/>
                <a:gd name="T2" fmla="*/ 56 w 58"/>
                <a:gd name="T3" fmla="*/ 6 h 26"/>
                <a:gd name="T4" fmla="*/ 4 w 58"/>
                <a:gd name="T5" fmla="*/ 26 h 26"/>
                <a:gd name="T6" fmla="*/ 4 w 58"/>
                <a:gd name="T7" fmla="*/ 26 h 26"/>
                <a:gd name="T8" fmla="*/ 2 w 58"/>
                <a:gd name="T9" fmla="*/ 26 h 26"/>
                <a:gd name="T10" fmla="*/ 0 w 58"/>
                <a:gd name="T11" fmla="*/ 24 h 26"/>
                <a:gd name="T12" fmla="*/ 0 w 58"/>
                <a:gd name="T13" fmla="*/ 24 h 26"/>
                <a:gd name="T14" fmla="*/ 0 w 58"/>
                <a:gd name="T15" fmla="*/ 22 h 26"/>
                <a:gd name="T16" fmla="*/ 2 w 58"/>
                <a:gd name="T17" fmla="*/ 20 h 26"/>
                <a:gd name="T18" fmla="*/ 2 w 58"/>
                <a:gd name="T19" fmla="*/ 20 h 26"/>
                <a:gd name="T20" fmla="*/ 54 w 58"/>
                <a:gd name="T21" fmla="*/ 0 h 26"/>
                <a:gd name="T22" fmla="*/ 54 w 58"/>
                <a:gd name="T23" fmla="*/ 0 h 26"/>
                <a:gd name="T24" fmla="*/ 56 w 58"/>
                <a:gd name="T25" fmla="*/ 0 h 26"/>
                <a:gd name="T26" fmla="*/ 58 w 58"/>
                <a:gd name="T27" fmla="*/ 2 h 26"/>
                <a:gd name="T28" fmla="*/ 58 w 58"/>
                <a:gd name="T29" fmla="*/ 2 h 26"/>
                <a:gd name="T30" fmla="*/ 58 w 58"/>
                <a:gd name="T31" fmla="*/ 4 h 26"/>
                <a:gd name="T32" fmla="*/ 56 w 58"/>
                <a:gd name="T33" fmla="*/ 6 h 26"/>
                <a:gd name="T34" fmla="*/ 56 w 58"/>
                <a:gd name="T35" fmla="*/ 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26">
                  <a:moveTo>
                    <a:pt x="56" y="6"/>
                  </a:moveTo>
                  <a:lnTo>
                    <a:pt x="56" y="6"/>
                  </a:lnTo>
                  <a:lnTo>
                    <a:pt x="4" y="26"/>
                  </a:lnTo>
                  <a:lnTo>
                    <a:pt x="4" y="26"/>
                  </a:lnTo>
                  <a:lnTo>
                    <a:pt x="2" y="26"/>
                  </a:lnTo>
                  <a:lnTo>
                    <a:pt x="0" y="24"/>
                  </a:lnTo>
                  <a:lnTo>
                    <a:pt x="0" y="24"/>
                  </a:lnTo>
                  <a:lnTo>
                    <a:pt x="0" y="22"/>
                  </a:lnTo>
                  <a:lnTo>
                    <a:pt x="2" y="20"/>
                  </a:lnTo>
                  <a:lnTo>
                    <a:pt x="2" y="20"/>
                  </a:lnTo>
                  <a:lnTo>
                    <a:pt x="54" y="0"/>
                  </a:lnTo>
                  <a:lnTo>
                    <a:pt x="54" y="0"/>
                  </a:lnTo>
                  <a:lnTo>
                    <a:pt x="56" y="0"/>
                  </a:lnTo>
                  <a:lnTo>
                    <a:pt x="58" y="2"/>
                  </a:lnTo>
                  <a:lnTo>
                    <a:pt x="58" y="2"/>
                  </a:lnTo>
                  <a:lnTo>
                    <a:pt x="58" y="4"/>
                  </a:lnTo>
                  <a:lnTo>
                    <a:pt x="56" y="6"/>
                  </a:lnTo>
                  <a:lnTo>
                    <a:pt x="56" y="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07" name="Freeform 976"/>
            <p:cNvSpPr>
              <a:spLocks/>
            </p:cNvSpPr>
            <p:nvPr/>
          </p:nvSpPr>
          <p:spPr bwMode="auto">
            <a:xfrm>
              <a:off x="9448800" y="2239963"/>
              <a:ext cx="31750" cy="38100"/>
            </a:xfrm>
            <a:custGeom>
              <a:avLst/>
              <a:gdLst>
                <a:gd name="T0" fmla="*/ 4 w 42"/>
                <a:gd name="T1" fmla="*/ 49 h 49"/>
                <a:gd name="T2" fmla="*/ 4 w 42"/>
                <a:gd name="T3" fmla="*/ 49 h 49"/>
                <a:gd name="T4" fmla="*/ 2 w 42"/>
                <a:gd name="T5" fmla="*/ 49 h 49"/>
                <a:gd name="T6" fmla="*/ 2 w 42"/>
                <a:gd name="T7" fmla="*/ 49 h 49"/>
                <a:gd name="T8" fmla="*/ 0 w 42"/>
                <a:gd name="T9" fmla="*/ 45 h 49"/>
                <a:gd name="T10" fmla="*/ 0 w 42"/>
                <a:gd name="T11" fmla="*/ 43 h 49"/>
                <a:gd name="T12" fmla="*/ 0 w 42"/>
                <a:gd name="T13" fmla="*/ 43 h 49"/>
                <a:gd name="T14" fmla="*/ 36 w 42"/>
                <a:gd name="T15" fmla="*/ 2 h 49"/>
                <a:gd name="T16" fmla="*/ 36 w 42"/>
                <a:gd name="T17" fmla="*/ 2 h 49"/>
                <a:gd name="T18" fmla="*/ 38 w 42"/>
                <a:gd name="T19" fmla="*/ 0 h 49"/>
                <a:gd name="T20" fmla="*/ 40 w 42"/>
                <a:gd name="T21" fmla="*/ 0 h 49"/>
                <a:gd name="T22" fmla="*/ 40 w 42"/>
                <a:gd name="T23" fmla="*/ 0 h 49"/>
                <a:gd name="T24" fmla="*/ 42 w 42"/>
                <a:gd name="T25" fmla="*/ 4 h 49"/>
                <a:gd name="T26" fmla="*/ 40 w 42"/>
                <a:gd name="T27" fmla="*/ 6 h 49"/>
                <a:gd name="T28" fmla="*/ 40 w 42"/>
                <a:gd name="T29" fmla="*/ 6 h 49"/>
                <a:gd name="T30" fmla="*/ 6 w 42"/>
                <a:gd name="T31" fmla="*/ 47 h 49"/>
                <a:gd name="T32" fmla="*/ 6 w 42"/>
                <a:gd name="T33" fmla="*/ 47 h 49"/>
                <a:gd name="T34" fmla="*/ 4 w 42"/>
                <a:gd name="T35" fmla="*/ 49 h 49"/>
                <a:gd name="T36" fmla="*/ 4 w 42"/>
                <a:gd name="T37" fmla="*/ 49 h 49"/>
                <a:gd name="T38" fmla="*/ 4 w 42"/>
                <a:gd name="T39"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2" h="49">
                  <a:moveTo>
                    <a:pt x="4" y="49"/>
                  </a:moveTo>
                  <a:lnTo>
                    <a:pt x="4" y="49"/>
                  </a:lnTo>
                  <a:lnTo>
                    <a:pt x="2" y="49"/>
                  </a:lnTo>
                  <a:lnTo>
                    <a:pt x="2" y="49"/>
                  </a:lnTo>
                  <a:lnTo>
                    <a:pt x="0" y="45"/>
                  </a:lnTo>
                  <a:lnTo>
                    <a:pt x="0" y="43"/>
                  </a:lnTo>
                  <a:lnTo>
                    <a:pt x="0" y="43"/>
                  </a:lnTo>
                  <a:lnTo>
                    <a:pt x="36" y="2"/>
                  </a:lnTo>
                  <a:lnTo>
                    <a:pt x="36" y="2"/>
                  </a:lnTo>
                  <a:lnTo>
                    <a:pt x="38" y="0"/>
                  </a:lnTo>
                  <a:lnTo>
                    <a:pt x="40" y="0"/>
                  </a:lnTo>
                  <a:lnTo>
                    <a:pt x="40" y="0"/>
                  </a:lnTo>
                  <a:lnTo>
                    <a:pt x="42" y="4"/>
                  </a:lnTo>
                  <a:lnTo>
                    <a:pt x="40" y="6"/>
                  </a:lnTo>
                  <a:lnTo>
                    <a:pt x="40" y="6"/>
                  </a:lnTo>
                  <a:lnTo>
                    <a:pt x="6" y="47"/>
                  </a:lnTo>
                  <a:lnTo>
                    <a:pt x="6" y="47"/>
                  </a:lnTo>
                  <a:lnTo>
                    <a:pt x="4" y="49"/>
                  </a:lnTo>
                  <a:lnTo>
                    <a:pt x="4" y="49"/>
                  </a:lnTo>
                  <a:lnTo>
                    <a:pt x="4" y="4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Freeform 977"/>
            <p:cNvSpPr>
              <a:spLocks/>
            </p:cNvSpPr>
            <p:nvPr/>
          </p:nvSpPr>
          <p:spPr bwMode="auto">
            <a:xfrm>
              <a:off x="9253537" y="2470150"/>
              <a:ext cx="33338" cy="38100"/>
            </a:xfrm>
            <a:custGeom>
              <a:avLst/>
              <a:gdLst>
                <a:gd name="T0" fmla="*/ 3 w 41"/>
                <a:gd name="T1" fmla="*/ 46 h 46"/>
                <a:gd name="T2" fmla="*/ 3 w 41"/>
                <a:gd name="T3" fmla="*/ 46 h 46"/>
                <a:gd name="T4" fmla="*/ 3 w 41"/>
                <a:gd name="T5" fmla="*/ 46 h 46"/>
                <a:gd name="T6" fmla="*/ 2 w 41"/>
                <a:gd name="T7" fmla="*/ 46 h 46"/>
                <a:gd name="T8" fmla="*/ 2 w 41"/>
                <a:gd name="T9" fmla="*/ 46 h 46"/>
                <a:gd name="T10" fmla="*/ 0 w 41"/>
                <a:gd name="T11" fmla="*/ 45 h 46"/>
                <a:gd name="T12" fmla="*/ 2 w 41"/>
                <a:gd name="T13" fmla="*/ 43 h 46"/>
                <a:gd name="T14" fmla="*/ 2 w 41"/>
                <a:gd name="T15" fmla="*/ 43 h 46"/>
                <a:gd name="T16" fmla="*/ 36 w 41"/>
                <a:gd name="T17" fmla="*/ 0 h 46"/>
                <a:gd name="T18" fmla="*/ 36 w 41"/>
                <a:gd name="T19" fmla="*/ 0 h 46"/>
                <a:gd name="T20" fmla="*/ 38 w 41"/>
                <a:gd name="T21" fmla="*/ 0 h 46"/>
                <a:gd name="T22" fmla="*/ 39 w 41"/>
                <a:gd name="T23" fmla="*/ 0 h 46"/>
                <a:gd name="T24" fmla="*/ 39 w 41"/>
                <a:gd name="T25" fmla="*/ 0 h 46"/>
                <a:gd name="T26" fmla="*/ 41 w 41"/>
                <a:gd name="T27" fmla="*/ 1 h 46"/>
                <a:gd name="T28" fmla="*/ 39 w 41"/>
                <a:gd name="T29" fmla="*/ 3 h 46"/>
                <a:gd name="T30" fmla="*/ 39 w 41"/>
                <a:gd name="T31" fmla="*/ 3 h 46"/>
                <a:gd name="T32" fmla="*/ 5 w 41"/>
                <a:gd name="T33" fmla="*/ 46 h 46"/>
                <a:gd name="T34" fmla="*/ 5 w 41"/>
                <a:gd name="T35" fmla="*/ 46 h 46"/>
                <a:gd name="T36" fmla="*/ 3 w 41"/>
                <a:gd name="T37" fmla="*/ 46 h 46"/>
                <a:gd name="T38" fmla="*/ 3 w 41"/>
                <a:gd name="T39"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 h="46">
                  <a:moveTo>
                    <a:pt x="3" y="46"/>
                  </a:moveTo>
                  <a:lnTo>
                    <a:pt x="3" y="46"/>
                  </a:lnTo>
                  <a:lnTo>
                    <a:pt x="3" y="46"/>
                  </a:lnTo>
                  <a:lnTo>
                    <a:pt x="2" y="46"/>
                  </a:lnTo>
                  <a:lnTo>
                    <a:pt x="2" y="46"/>
                  </a:lnTo>
                  <a:lnTo>
                    <a:pt x="0" y="45"/>
                  </a:lnTo>
                  <a:lnTo>
                    <a:pt x="2" y="43"/>
                  </a:lnTo>
                  <a:lnTo>
                    <a:pt x="2" y="43"/>
                  </a:lnTo>
                  <a:lnTo>
                    <a:pt x="36" y="0"/>
                  </a:lnTo>
                  <a:lnTo>
                    <a:pt x="36" y="0"/>
                  </a:lnTo>
                  <a:lnTo>
                    <a:pt x="38" y="0"/>
                  </a:lnTo>
                  <a:lnTo>
                    <a:pt x="39" y="0"/>
                  </a:lnTo>
                  <a:lnTo>
                    <a:pt x="39" y="0"/>
                  </a:lnTo>
                  <a:lnTo>
                    <a:pt x="41" y="1"/>
                  </a:lnTo>
                  <a:lnTo>
                    <a:pt x="39" y="3"/>
                  </a:lnTo>
                  <a:lnTo>
                    <a:pt x="39" y="3"/>
                  </a:lnTo>
                  <a:lnTo>
                    <a:pt x="5" y="46"/>
                  </a:lnTo>
                  <a:lnTo>
                    <a:pt x="5" y="46"/>
                  </a:lnTo>
                  <a:lnTo>
                    <a:pt x="3" y="46"/>
                  </a:lnTo>
                  <a:lnTo>
                    <a:pt x="3" y="46"/>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9" name="Freeform 978"/>
            <p:cNvSpPr>
              <a:spLocks/>
            </p:cNvSpPr>
            <p:nvPr/>
          </p:nvSpPr>
          <p:spPr bwMode="auto">
            <a:xfrm>
              <a:off x="9388475" y="2201863"/>
              <a:ext cx="11113" cy="47625"/>
            </a:xfrm>
            <a:custGeom>
              <a:avLst/>
              <a:gdLst>
                <a:gd name="T0" fmla="*/ 3 w 14"/>
                <a:gd name="T1" fmla="*/ 59 h 59"/>
                <a:gd name="T2" fmla="*/ 2 w 14"/>
                <a:gd name="T3" fmla="*/ 59 h 59"/>
                <a:gd name="T4" fmla="*/ 2 w 14"/>
                <a:gd name="T5" fmla="*/ 59 h 59"/>
                <a:gd name="T6" fmla="*/ 0 w 14"/>
                <a:gd name="T7" fmla="*/ 57 h 59"/>
                <a:gd name="T8" fmla="*/ 0 w 14"/>
                <a:gd name="T9" fmla="*/ 57 h 59"/>
                <a:gd name="T10" fmla="*/ 0 w 14"/>
                <a:gd name="T11" fmla="*/ 57 h 59"/>
                <a:gd name="T12" fmla="*/ 9 w 14"/>
                <a:gd name="T13" fmla="*/ 1 h 59"/>
                <a:gd name="T14" fmla="*/ 9 w 14"/>
                <a:gd name="T15" fmla="*/ 1 h 59"/>
                <a:gd name="T16" fmla="*/ 9 w 14"/>
                <a:gd name="T17" fmla="*/ 0 h 59"/>
                <a:gd name="T18" fmla="*/ 12 w 14"/>
                <a:gd name="T19" fmla="*/ 0 h 59"/>
                <a:gd name="T20" fmla="*/ 12 w 14"/>
                <a:gd name="T21" fmla="*/ 0 h 59"/>
                <a:gd name="T22" fmla="*/ 14 w 14"/>
                <a:gd name="T23" fmla="*/ 0 h 59"/>
                <a:gd name="T24" fmla="*/ 14 w 14"/>
                <a:gd name="T25" fmla="*/ 1 h 59"/>
                <a:gd name="T26" fmla="*/ 14 w 14"/>
                <a:gd name="T27" fmla="*/ 1 h 59"/>
                <a:gd name="T28" fmla="*/ 3 w 14"/>
                <a:gd name="T29" fmla="*/ 57 h 59"/>
                <a:gd name="T30" fmla="*/ 3 w 14"/>
                <a:gd name="T31" fmla="*/ 57 h 59"/>
                <a:gd name="T32" fmla="*/ 3 w 14"/>
                <a:gd name="T33" fmla="*/ 57 h 59"/>
                <a:gd name="T34" fmla="*/ 3 w 14"/>
                <a:gd name="T35" fmla="*/ 59 h 59"/>
                <a:gd name="T36" fmla="*/ 3 w 14"/>
                <a:gd name="T37" fmla="*/ 5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 h="59">
                  <a:moveTo>
                    <a:pt x="3" y="59"/>
                  </a:moveTo>
                  <a:lnTo>
                    <a:pt x="2" y="59"/>
                  </a:lnTo>
                  <a:lnTo>
                    <a:pt x="2" y="59"/>
                  </a:lnTo>
                  <a:lnTo>
                    <a:pt x="0" y="57"/>
                  </a:lnTo>
                  <a:lnTo>
                    <a:pt x="0" y="57"/>
                  </a:lnTo>
                  <a:lnTo>
                    <a:pt x="0" y="57"/>
                  </a:lnTo>
                  <a:lnTo>
                    <a:pt x="9" y="1"/>
                  </a:lnTo>
                  <a:lnTo>
                    <a:pt x="9" y="1"/>
                  </a:lnTo>
                  <a:lnTo>
                    <a:pt x="9" y="0"/>
                  </a:lnTo>
                  <a:lnTo>
                    <a:pt x="12" y="0"/>
                  </a:lnTo>
                  <a:lnTo>
                    <a:pt x="12" y="0"/>
                  </a:lnTo>
                  <a:lnTo>
                    <a:pt x="14" y="0"/>
                  </a:lnTo>
                  <a:lnTo>
                    <a:pt x="14" y="1"/>
                  </a:lnTo>
                  <a:lnTo>
                    <a:pt x="14" y="1"/>
                  </a:lnTo>
                  <a:lnTo>
                    <a:pt x="3" y="57"/>
                  </a:lnTo>
                  <a:lnTo>
                    <a:pt x="3" y="57"/>
                  </a:lnTo>
                  <a:lnTo>
                    <a:pt x="3" y="57"/>
                  </a:lnTo>
                  <a:lnTo>
                    <a:pt x="3" y="59"/>
                  </a:lnTo>
                  <a:lnTo>
                    <a:pt x="3" y="59"/>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Freeform 979"/>
            <p:cNvSpPr>
              <a:spLocks/>
            </p:cNvSpPr>
            <p:nvPr/>
          </p:nvSpPr>
          <p:spPr bwMode="auto">
            <a:xfrm>
              <a:off x="9336087" y="2498725"/>
              <a:ext cx="11113" cy="47625"/>
            </a:xfrm>
            <a:custGeom>
              <a:avLst/>
              <a:gdLst>
                <a:gd name="T0" fmla="*/ 4 w 15"/>
                <a:gd name="T1" fmla="*/ 57 h 59"/>
                <a:gd name="T2" fmla="*/ 4 w 15"/>
                <a:gd name="T3" fmla="*/ 57 h 59"/>
                <a:gd name="T4" fmla="*/ 4 w 15"/>
                <a:gd name="T5" fmla="*/ 59 h 59"/>
                <a:gd name="T6" fmla="*/ 2 w 15"/>
                <a:gd name="T7" fmla="*/ 57 h 59"/>
                <a:gd name="T8" fmla="*/ 2 w 15"/>
                <a:gd name="T9" fmla="*/ 57 h 59"/>
                <a:gd name="T10" fmla="*/ 0 w 15"/>
                <a:gd name="T11" fmla="*/ 57 h 59"/>
                <a:gd name="T12" fmla="*/ 0 w 15"/>
                <a:gd name="T13" fmla="*/ 55 h 59"/>
                <a:gd name="T14" fmla="*/ 0 w 15"/>
                <a:gd name="T15" fmla="*/ 55 h 59"/>
                <a:gd name="T16" fmla="*/ 9 w 15"/>
                <a:gd name="T17" fmla="*/ 1 h 59"/>
                <a:gd name="T18" fmla="*/ 9 w 15"/>
                <a:gd name="T19" fmla="*/ 1 h 59"/>
                <a:gd name="T20" fmla="*/ 11 w 15"/>
                <a:gd name="T21" fmla="*/ 0 h 59"/>
                <a:gd name="T22" fmla="*/ 13 w 15"/>
                <a:gd name="T23" fmla="*/ 0 h 59"/>
                <a:gd name="T24" fmla="*/ 13 w 15"/>
                <a:gd name="T25" fmla="*/ 0 h 59"/>
                <a:gd name="T26" fmla="*/ 15 w 15"/>
                <a:gd name="T27" fmla="*/ 0 h 59"/>
                <a:gd name="T28" fmla="*/ 15 w 15"/>
                <a:gd name="T29" fmla="*/ 1 h 59"/>
                <a:gd name="T30" fmla="*/ 15 w 15"/>
                <a:gd name="T31" fmla="*/ 1 h 59"/>
                <a:gd name="T32" fmla="*/ 6 w 15"/>
                <a:gd name="T33" fmla="*/ 57 h 59"/>
                <a:gd name="T34" fmla="*/ 6 w 15"/>
                <a:gd name="T35" fmla="*/ 57 h 59"/>
                <a:gd name="T36" fmla="*/ 4 w 15"/>
                <a:gd name="T37" fmla="*/ 57 h 59"/>
                <a:gd name="T38" fmla="*/ 4 w 15"/>
                <a:gd name="T39" fmla="*/ 5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 h="59">
                  <a:moveTo>
                    <a:pt x="4" y="57"/>
                  </a:moveTo>
                  <a:lnTo>
                    <a:pt x="4" y="57"/>
                  </a:lnTo>
                  <a:lnTo>
                    <a:pt x="4" y="59"/>
                  </a:lnTo>
                  <a:lnTo>
                    <a:pt x="2" y="57"/>
                  </a:lnTo>
                  <a:lnTo>
                    <a:pt x="2" y="57"/>
                  </a:lnTo>
                  <a:lnTo>
                    <a:pt x="0" y="57"/>
                  </a:lnTo>
                  <a:lnTo>
                    <a:pt x="0" y="55"/>
                  </a:lnTo>
                  <a:lnTo>
                    <a:pt x="0" y="55"/>
                  </a:lnTo>
                  <a:lnTo>
                    <a:pt x="9" y="1"/>
                  </a:lnTo>
                  <a:lnTo>
                    <a:pt x="9" y="1"/>
                  </a:lnTo>
                  <a:lnTo>
                    <a:pt x="11" y="0"/>
                  </a:lnTo>
                  <a:lnTo>
                    <a:pt x="13" y="0"/>
                  </a:lnTo>
                  <a:lnTo>
                    <a:pt x="13" y="0"/>
                  </a:lnTo>
                  <a:lnTo>
                    <a:pt x="15" y="0"/>
                  </a:lnTo>
                  <a:lnTo>
                    <a:pt x="15" y="1"/>
                  </a:lnTo>
                  <a:lnTo>
                    <a:pt x="15" y="1"/>
                  </a:lnTo>
                  <a:lnTo>
                    <a:pt x="6" y="57"/>
                  </a:lnTo>
                  <a:lnTo>
                    <a:pt x="6" y="57"/>
                  </a:lnTo>
                  <a:lnTo>
                    <a:pt x="4" y="57"/>
                  </a:lnTo>
                  <a:lnTo>
                    <a:pt x="4" y="5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Freeform 980"/>
            <p:cNvSpPr>
              <a:spLocks/>
            </p:cNvSpPr>
            <p:nvPr/>
          </p:nvSpPr>
          <p:spPr bwMode="auto">
            <a:xfrm>
              <a:off x="9342437" y="2209800"/>
              <a:ext cx="103188" cy="187325"/>
            </a:xfrm>
            <a:custGeom>
              <a:avLst/>
              <a:gdLst>
                <a:gd name="T0" fmla="*/ 54 w 130"/>
                <a:gd name="T1" fmla="*/ 187 h 237"/>
                <a:gd name="T2" fmla="*/ 54 w 130"/>
                <a:gd name="T3" fmla="*/ 187 h 237"/>
                <a:gd name="T4" fmla="*/ 130 w 130"/>
                <a:gd name="T5" fmla="*/ 5 h 237"/>
                <a:gd name="T6" fmla="*/ 130 w 130"/>
                <a:gd name="T7" fmla="*/ 5 h 237"/>
                <a:gd name="T8" fmla="*/ 121 w 130"/>
                <a:gd name="T9" fmla="*/ 0 h 237"/>
                <a:gd name="T10" fmla="*/ 121 w 130"/>
                <a:gd name="T11" fmla="*/ 0 h 237"/>
                <a:gd name="T12" fmla="*/ 29 w 130"/>
                <a:gd name="T13" fmla="*/ 174 h 237"/>
                <a:gd name="T14" fmla="*/ 29 w 130"/>
                <a:gd name="T15" fmla="*/ 174 h 237"/>
                <a:gd name="T16" fmla="*/ 20 w 130"/>
                <a:gd name="T17" fmla="*/ 176 h 237"/>
                <a:gd name="T18" fmla="*/ 13 w 130"/>
                <a:gd name="T19" fmla="*/ 179 h 237"/>
                <a:gd name="T20" fmla="*/ 7 w 130"/>
                <a:gd name="T21" fmla="*/ 185 h 237"/>
                <a:gd name="T22" fmla="*/ 2 w 130"/>
                <a:gd name="T23" fmla="*/ 192 h 237"/>
                <a:gd name="T24" fmla="*/ 2 w 130"/>
                <a:gd name="T25" fmla="*/ 192 h 237"/>
                <a:gd name="T26" fmla="*/ 0 w 130"/>
                <a:gd name="T27" fmla="*/ 199 h 237"/>
                <a:gd name="T28" fmla="*/ 0 w 130"/>
                <a:gd name="T29" fmla="*/ 205 h 237"/>
                <a:gd name="T30" fmla="*/ 0 w 130"/>
                <a:gd name="T31" fmla="*/ 210 h 237"/>
                <a:gd name="T32" fmla="*/ 2 w 130"/>
                <a:gd name="T33" fmla="*/ 217 h 237"/>
                <a:gd name="T34" fmla="*/ 4 w 130"/>
                <a:gd name="T35" fmla="*/ 222 h 237"/>
                <a:gd name="T36" fmla="*/ 7 w 130"/>
                <a:gd name="T37" fmla="*/ 226 h 237"/>
                <a:gd name="T38" fmla="*/ 11 w 130"/>
                <a:gd name="T39" fmla="*/ 231 h 237"/>
                <a:gd name="T40" fmla="*/ 16 w 130"/>
                <a:gd name="T41" fmla="*/ 233 h 237"/>
                <a:gd name="T42" fmla="*/ 16 w 130"/>
                <a:gd name="T43" fmla="*/ 233 h 237"/>
                <a:gd name="T44" fmla="*/ 24 w 130"/>
                <a:gd name="T45" fmla="*/ 235 h 237"/>
                <a:gd name="T46" fmla="*/ 29 w 130"/>
                <a:gd name="T47" fmla="*/ 237 h 237"/>
                <a:gd name="T48" fmla="*/ 36 w 130"/>
                <a:gd name="T49" fmla="*/ 237 h 237"/>
                <a:gd name="T50" fmla="*/ 42 w 130"/>
                <a:gd name="T51" fmla="*/ 235 h 237"/>
                <a:gd name="T52" fmla="*/ 47 w 130"/>
                <a:gd name="T53" fmla="*/ 231 h 237"/>
                <a:gd name="T54" fmla="*/ 51 w 130"/>
                <a:gd name="T55" fmla="*/ 228 h 237"/>
                <a:gd name="T56" fmla="*/ 56 w 130"/>
                <a:gd name="T57" fmla="*/ 224 h 237"/>
                <a:gd name="T58" fmla="*/ 58 w 130"/>
                <a:gd name="T59" fmla="*/ 219 h 237"/>
                <a:gd name="T60" fmla="*/ 58 w 130"/>
                <a:gd name="T61" fmla="*/ 219 h 237"/>
                <a:gd name="T62" fmla="*/ 61 w 130"/>
                <a:gd name="T63" fmla="*/ 210 h 237"/>
                <a:gd name="T64" fmla="*/ 61 w 130"/>
                <a:gd name="T65" fmla="*/ 203 h 237"/>
                <a:gd name="T66" fmla="*/ 60 w 130"/>
                <a:gd name="T67" fmla="*/ 194 h 237"/>
                <a:gd name="T68" fmla="*/ 54 w 130"/>
                <a:gd name="T69" fmla="*/ 187 h 237"/>
                <a:gd name="T70" fmla="*/ 54 w 130"/>
                <a:gd name="T71" fmla="*/ 187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0" h="237">
                  <a:moveTo>
                    <a:pt x="54" y="187"/>
                  </a:moveTo>
                  <a:lnTo>
                    <a:pt x="54" y="187"/>
                  </a:lnTo>
                  <a:lnTo>
                    <a:pt x="130" y="5"/>
                  </a:lnTo>
                  <a:lnTo>
                    <a:pt x="130" y="5"/>
                  </a:lnTo>
                  <a:lnTo>
                    <a:pt x="121" y="0"/>
                  </a:lnTo>
                  <a:lnTo>
                    <a:pt x="121" y="0"/>
                  </a:lnTo>
                  <a:lnTo>
                    <a:pt x="29" y="174"/>
                  </a:lnTo>
                  <a:lnTo>
                    <a:pt x="29" y="174"/>
                  </a:lnTo>
                  <a:lnTo>
                    <a:pt x="20" y="176"/>
                  </a:lnTo>
                  <a:lnTo>
                    <a:pt x="13" y="179"/>
                  </a:lnTo>
                  <a:lnTo>
                    <a:pt x="7" y="185"/>
                  </a:lnTo>
                  <a:lnTo>
                    <a:pt x="2" y="192"/>
                  </a:lnTo>
                  <a:lnTo>
                    <a:pt x="2" y="192"/>
                  </a:lnTo>
                  <a:lnTo>
                    <a:pt x="0" y="199"/>
                  </a:lnTo>
                  <a:lnTo>
                    <a:pt x="0" y="205"/>
                  </a:lnTo>
                  <a:lnTo>
                    <a:pt x="0" y="210"/>
                  </a:lnTo>
                  <a:lnTo>
                    <a:pt x="2" y="217"/>
                  </a:lnTo>
                  <a:lnTo>
                    <a:pt x="4" y="222"/>
                  </a:lnTo>
                  <a:lnTo>
                    <a:pt x="7" y="226"/>
                  </a:lnTo>
                  <a:lnTo>
                    <a:pt x="11" y="231"/>
                  </a:lnTo>
                  <a:lnTo>
                    <a:pt x="16" y="233"/>
                  </a:lnTo>
                  <a:lnTo>
                    <a:pt x="16" y="233"/>
                  </a:lnTo>
                  <a:lnTo>
                    <a:pt x="24" y="235"/>
                  </a:lnTo>
                  <a:lnTo>
                    <a:pt x="29" y="237"/>
                  </a:lnTo>
                  <a:lnTo>
                    <a:pt x="36" y="237"/>
                  </a:lnTo>
                  <a:lnTo>
                    <a:pt x="42" y="235"/>
                  </a:lnTo>
                  <a:lnTo>
                    <a:pt x="47" y="231"/>
                  </a:lnTo>
                  <a:lnTo>
                    <a:pt x="51" y="228"/>
                  </a:lnTo>
                  <a:lnTo>
                    <a:pt x="56" y="224"/>
                  </a:lnTo>
                  <a:lnTo>
                    <a:pt x="58" y="219"/>
                  </a:lnTo>
                  <a:lnTo>
                    <a:pt x="58" y="219"/>
                  </a:lnTo>
                  <a:lnTo>
                    <a:pt x="61" y="210"/>
                  </a:lnTo>
                  <a:lnTo>
                    <a:pt x="61" y="203"/>
                  </a:lnTo>
                  <a:lnTo>
                    <a:pt x="60" y="194"/>
                  </a:lnTo>
                  <a:lnTo>
                    <a:pt x="54" y="187"/>
                  </a:lnTo>
                  <a:lnTo>
                    <a:pt x="54" y="187"/>
                  </a:lnTo>
                  <a:close/>
                </a:path>
              </a:pathLst>
            </a:custGeom>
            <a:solidFill>
              <a:srgbClr val="58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1" name="Group 5060"/>
          <p:cNvGrpSpPr/>
          <p:nvPr/>
        </p:nvGrpSpPr>
        <p:grpSpPr>
          <a:xfrm>
            <a:off x="5651500" y="2012950"/>
            <a:ext cx="795337" cy="180975"/>
            <a:chOff x="5651500" y="985838"/>
            <a:chExt cx="795337" cy="180975"/>
          </a:xfrm>
        </p:grpSpPr>
        <p:sp>
          <p:nvSpPr>
            <p:cNvPr id="4292" name="Freeform 981"/>
            <p:cNvSpPr>
              <a:spLocks/>
            </p:cNvSpPr>
            <p:nvPr/>
          </p:nvSpPr>
          <p:spPr bwMode="auto">
            <a:xfrm>
              <a:off x="5651500" y="1033463"/>
              <a:ext cx="68263" cy="133350"/>
            </a:xfrm>
            <a:custGeom>
              <a:avLst/>
              <a:gdLst>
                <a:gd name="T0" fmla="*/ 84 w 84"/>
                <a:gd name="T1" fmla="*/ 167 h 167"/>
                <a:gd name="T2" fmla="*/ 0 w 84"/>
                <a:gd name="T3" fmla="*/ 167 h 167"/>
                <a:gd name="T4" fmla="*/ 0 w 84"/>
                <a:gd name="T5" fmla="*/ 0 h 167"/>
                <a:gd name="T6" fmla="*/ 84 w 84"/>
                <a:gd name="T7" fmla="*/ 5 h 167"/>
                <a:gd name="T8" fmla="*/ 84 w 84"/>
                <a:gd name="T9" fmla="*/ 167 h 167"/>
              </a:gdLst>
              <a:ahLst/>
              <a:cxnLst>
                <a:cxn ang="0">
                  <a:pos x="T0" y="T1"/>
                </a:cxn>
                <a:cxn ang="0">
                  <a:pos x="T2" y="T3"/>
                </a:cxn>
                <a:cxn ang="0">
                  <a:pos x="T4" y="T5"/>
                </a:cxn>
                <a:cxn ang="0">
                  <a:pos x="T6" y="T7"/>
                </a:cxn>
                <a:cxn ang="0">
                  <a:pos x="T8" y="T9"/>
                </a:cxn>
              </a:cxnLst>
              <a:rect l="0" t="0" r="r" b="b"/>
              <a:pathLst>
                <a:path w="84" h="167">
                  <a:moveTo>
                    <a:pt x="84" y="167"/>
                  </a:moveTo>
                  <a:lnTo>
                    <a:pt x="0" y="167"/>
                  </a:lnTo>
                  <a:lnTo>
                    <a:pt x="0" y="0"/>
                  </a:lnTo>
                  <a:lnTo>
                    <a:pt x="84" y="5"/>
                  </a:lnTo>
                  <a:lnTo>
                    <a:pt x="84"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82"/>
            <p:cNvSpPr>
              <a:spLocks noChangeArrowheads="1"/>
            </p:cNvSpPr>
            <p:nvPr/>
          </p:nvSpPr>
          <p:spPr bwMode="auto">
            <a:xfrm>
              <a:off x="5651500" y="1033463"/>
              <a:ext cx="68263" cy="133350"/>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Freeform 983"/>
            <p:cNvSpPr>
              <a:spLocks/>
            </p:cNvSpPr>
            <p:nvPr/>
          </p:nvSpPr>
          <p:spPr bwMode="auto">
            <a:xfrm>
              <a:off x="5675312" y="1123950"/>
              <a:ext cx="22225" cy="22225"/>
            </a:xfrm>
            <a:custGeom>
              <a:avLst/>
              <a:gdLst>
                <a:gd name="T0" fmla="*/ 0 w 29"/>
                <a:gd name="T1" fmla="*/ 15 h 29"/>
                <a:gd name="T2" fmla="*/ 0 w 29"/>
                <a:gd name="T3" fmla="*/ 15 h 29"/>
                <a:gd name="T4" fmla="*/ 2 w 29"/>
                <a:gd name="T5" fmla="*/ 9 h 29"/>
                <a:gd name="T6" fmla="*/ 3 w 29"/>
                <a:gd name="T7" fmla="*/ 6 h 29"/>
                <a:gd name="T8" fmla="*/ 9 w 29"/>
                <a:gd name="T9" fmla="*/ 2 h 29"/>
                <a:gd name="T10" fmla="*/ 14 w 29"/>
                <a:gd name="T11" fmla="*/ 0 h 29"/>
                <a:gd name="T12" fmla="*/ 14 w 29"/>
                <a:gd name="T13" fmla="*/ 0 h 29"/>
                <a:gd name="T14" fmla="*/ 20 w 29"/>
                <a:gd name="T15" fmla="*/ 2 h 29"/>
                <a:gd name="T16" fmla="*/ 23 w 29"/>
                <a:gd name="T17" fmla="*/ 6 h 29"/>
                <a:gd name="T18" fmla="*/ 27 w 29"/>
                <a:gd name="T19" fmla="*/ 9 h 29"/>
                <a:gd name="T20" fmla="*/ 29 w 29"/>
                <a:gd name="T21" fmla="*/ 15 h 29"/>
                <a:gd name="T22" fmla="*/ 29 w 29"/>
                <a:gd name="T23" fmla="*/ 15 h 29"/>
                <a:gd name="T24" fmla="*/ 27 w 29"/>
                <a:gd name="T25" fmla="*/ 20 h 29"/>
                <a:gd name="T26" fmla="*/ 23 w 29"/>
                <a:gd name="T27" fmla="*/ 25 h 29"/>
                <a:gd name="T28" fmla="*/ 20 w 29"/>
                <a:gd name="T29" fmla="*/ 29 h 29"/>
                <a:gd name="T30" fmla="*/ 14 w 29"/>
                <a:gd name="T31" fmla="*/ 29 h 29"/>
                <a:gd name="T32" fmla="*/ 14 w 29"/>
                <a:gd name="T33" fmla="*/ 29 h 29"/>
                <a:gd name="T34" fmla="*/ 9 w 29"/>
                <a:gd name="T35" fmla="*/ 29 h 29"/>
                <a:gd name="T36" fmla="*/ 3 w 29"/>
                <a:gd name="T37" fmla="*/ 25 h 29"/>
                <a:gd name="T38" fmla="*/ 2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2" y="9"/>
                  </a:lnTo>
                  <a:lnTo>
                    <a:pt x="3" y="6"/>
                  </a:lnTo>
                  <a:lnTo>
                    <a:pt x="9" y="2"/>
                  </a:lnTo>
                  <a:lnTo>
                    <a:pt x="14" y="0"/>
                  </a:lnTo>
                  <a:lnTo>
                    <a:pt x="14" y="0"/>
                  </a:lnTo>
                  <a:lnTo>
                    <a:pt x="20" y="2"/>
                  </a:lnTo>
                  <a:lnTo>
                    <a:pt x="23" y="6"/>
                  </a:lnTo>
                  <a:lnTo>
                    <a:pt x="27" y="9"/>
                  </a:lnTo>
                  <a:lnTo>
                    <a:pt x="29" y="15"/>
                  </a:lnTo>
                  <a:lnTo>
                    <a:pt x="29" y="15"/>
                  </a:lnTo>
                  <a:lnTo>
                    <a:pt x="27" y="20"/>
                  </a:lnTo>
                  <a:lnTo>
                    <a:pt x="23" y="25"/>
                  </a:lnTo>
                  <a:lnTo>
                    <a:pt x="20" y="29"/>
                  </a:lnTo>
                  <a:lnTo>
                    <a:pt x="14" y="29"/>
                  </a:lnTo>
                  <a:lnTo>
                    <a:pt x="14" y="29"/>
                  </a:lnTo>
                  <a:lnTo>
                    <a:pt x="9" y="29"/>
                  </a:lnTo>
                  <a:lnTo>
                    <a:pt x="3" y="25"/>
                  </a:lnTo>
                  <a:lnTo>
                    <a:pt x="2" y="20"/>
                  </a:lnTo>
                  <a:lnTo>
                    <a:pt x="0" y="15"/>
                  </a:lnTo>
                  <a:lnTo>
                    <a:pt x="0" y="15"/>
                  </a:lnTo>
                  <a:close/>
                </a:path>
              </a:pathLst>
            </a:custGeom>
            <a:solidFill>
              <a:srgbClr val="8585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Freeform 984"/>
            <p:cNvSpPr>
              <a:spLocks/>
            </p:cNvSpPr>
            <p:nvPr/>
          </p:nvSpPr>
          <p:spPr bwMode="auto">
            <a:xfrm>
              <a:off x="5719762" y="985838"/>
              <a:ext cx="315913" cy="180975"/>
            </a:xfrm>
            <a:custGeom>
              <a:avLst/>
              <a:gdLst>
                <a:gd name="T0" fmla="*/ 382 w 400"/>
                <a:gd name="T1" fmla="*/ 102 h 226"/>
                <a:gd name="T2" fmla="*/ 380 w 400"/>
                <a:gd name="T3" fmla="*/ 102 h 226"/>
                <a:gd name="T4" fmla="*/ 213 w 400"/>
                <a:gd name="T5" fmla="*/ 102 h 226"/>
                <a:gd name="T6" fmla="*/ 213 w 400"/>
                <a:gd name="T7" fmla="*/ 91 h 226"/>
                <a:gd name="T8" fmla="*/ 349 w 400"/>
                <a:gd name="T9" fmla="*/ 91 h 226"/>
                <a:gd name="T10" fmla="*/ 353 w 400"/>
                <a:gd name="T11" fmla="*/ 91 h 226"/>
                <a:gd name="T12" fmla="*/ 355 w 400"/>
                <a:gd name="T13" fmla="*/ 91 h 226"/>
                <a:gd name="T14" fmla="*/ 364 w 400"/>
                <a:gd name="T15" fmla="*/ 84 h 226"/>
                <a:gd name="T16" fmla="*/ 367 w 400"/>
                <a:gd name="T17" fmla="*/ 73 h 226"/>
                <a:gd name="T18" fmla="*/ 367 w 400"/>
                <a:gd name="T19" fmla="*/ 66 h 226"/>
                <a:gd name="T20" fmla="*/ 356 w 400"/>
                <a:gd name="T21" fmla="*/ 57 h 226"/>
                <a:gd name="T22" fmla="*/ 349 w 400"/>
                <a:gd name="T23" fmla="*/ 55 h 226"/>
                <a:gd name="T24" fmla="*/ 184 w 400"/>
                <a:gd name="T25" fmla="*/ 55 h 226"/>
                <a:gd name="T26" fmla="*/ 184 w 400"/>
                <a:gd name="T27" fmla="*/ 43 h 226"/>
                <a:gd name="T28" fmla="*/ 249 w 400"/>
                <a:gd name="T29" fmla="*/ 43 h 226"/>
                <a:gd name="T30" fmla="*/ 258 w 400"/>
                <a:gd name="T31" fmla="*/ 41 h 226"/>
                <a:gd name="T32" fmla="*/ 268 w 400"/>
                <a:gd name="T33" fmla="*/ 30 h 226"/>
                <a:gd name="T34" fmla="*/ 268 w 400"/>
                <a:gd name="T35" fmla="*/ 21 h 226"/>
                <a:gd name="T36" fmla="*/ 268 w 400"/>
                <a:gd name="T37" fmla="*/ 0 h 226"/>
                <a:gd name="T38" fmla="*/ 247 w 400"/>
                <a:gd name="T39" fmla="*/ 0 h 226"/>
                <a:gd name="T40" fmla="*/ 65 w 400"/>
                <a:gd name="T41" fmla="*/ 0 h 226"/>
                <a:gd name="T42" fmla="*/ 40 w 400"/>
                <a:gd name="T43" fmla="*/ 3 h 226"/>
                <a:gd name="T44" fmla="*/ 18 w 400"/>
                <a:gd name="T45" fmla="*/ 18 h 226"/>
                <a:gd name="T46" fmla="*/ 6 w 400"/>
                <a:gd name="T47" fmla="*/ 39 h 226"/>
                <a:gd name="T48" fmla="*/ 0 w 400"/>
                <a:gd name="T49" fmla="*/ 64 h 226"/>
                <a:gd name="T50" fmla="*/ 0 w 400"/>
                <a:gd name="T51" fmla="*/ 226 h 226"/>
                <a:gd name="T52" fmla="*/ 324 w 400"/>
                <a:gd name="T53" fmla="*/ 226 h 226"/>
                <a:gd name="T54" fmla="*/ 337 w 400"/>
                <a:gd name="T55" fmla="*/ 223 h 226"/>
                <a:gd name="T56" fmla="*/ 342 w 400"/>
                <a:gd name="T57" fmla="*/ 210 h 226"/>
                <a:gd name="T58" fmla="*/ 340 w 400"/>
                <a:gd name="T59" fmla="*/ 203 h 226"/>
                <a:gd name="T60" fmla="*/ 331 w 400"/>
                <a:gd name="T61" fmla="*/ 194 h 226"/>
                <a:gd name="T62" fmla="*/ 324 w 400"/>
                <a:gd name="T63" fmla="*/ 192 h 226"/>
                <a:gd name="T64" fmla="*/ 213 w 400"/>
                <a:gd name="T65" fmla="*/ 192 h 226"/>
                <a:gd name="T66" fmla="*/ 213 w 400"/>
                <a:gd name="T67" fmla="*/ 183 h 226"/>
                <a:gd name="T68" fmla="*/ 349 w 400"/>
                <a:gd name="T69" fmla="*/ 183 h 226"/>
                <a:gd name="T70" fmla="*/ 353 w 400"/>
                <a:gd name="T71" fmla="*/ 181 h 226"/>
                <a:gd name="T72" fmla="*/ 364 w 400"/>
                <a:gd name="T73" fmla="*/ 176 h 226"/>
                <a:gd name="T74" fmla="*/ 367 w 400"/>
                <a:gd name="T75" fmla="*/ 165 h 226"/>
                <a:gd name="T76" fmla="*/ 367 w 400"/>
                <a:gd name="T77" fmla="*/ 158 h 226"/>
                <a:gd name="T78" fmla="*/ 356 w 400"/>
                <a:gd name="T79" fmla="*/ 147 h 226"/>
                <a:gd name="T80" fmla="*/ 349 w 400"/>
                <a:gd name="T81" fmla="*/ 147 h 226"/>
                <a:gd name="T82" fmla="*/ 213 w 400"/>
                <a:gd name="T83" fmla="*/ 147 h 226"/>
                <a:gd name="T84" fmla="*/ 213 w 400"/>
                <a:gd name="T85" fmla="*/ 138 h 226"/>
                <a:gd name="T86" fmla="*/ 380 w 400"/>
                <a:gd name="T87" fmla="*/ 138 h 226"/>
                <a:gd name="T88" fmla="*/ 385 w 400"/>
                <a:gd name="T89" fmla="*/ 136 h 226"/>
                <a:gd name="T90" fmla="*/ 396 w 400"/>
                <a:gd name="T91" fmla="*/ 131 h 226"/>
                <a:gd name="T92" fmla="*/ 400 w 400"/>
                <a:gd name="T93" fmla="*/ 120 h 226"/>
                <a:gd name="T94" fmla="*/ 398 w 400"/>
                <a:gd name="T95" fmla="*/ 113 h 226"/>
                <a:gd name="T96" fmla="*/ 389 w 400"/>
                <a:gd name="T97" fmla="*/ 102 h 226"/>
                <a:gd name="T98" fmla="*/ 382 w 400"/>
                <a:gd name="T99" fmla="*/ 10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0" h="226">
                  <a:moveTo>
                    <a:pt x="382" y="102"/>
                  </a:moveTo>
                  <a:lnTo>
                    <a:pt x="382" y="102"/>
                  </a:lnTo>
                  <a:lnTo>
                    <a:pt x="382" y="102"/>
                  </a:lnTo>
                  <a:lnTo>
                    <a:pt x="380" y="102"/>
                  </a:lnTo>
                  <a:lnTo>
                    <a:pt x="380" y="102"/>
                  </a:lnTo>
                  <a:lnTo>
                    <a:pt x="213" y="102"/>
                  </a:lnTo>
                  <a:lnTo>
                    <a:pt x="213" y="102"/>
                  </a:lnTo>
                  <a:lnTo>
                    <a:pt x="213" y="91"/>
                  </a:lnTo>
                  <a:lnTo>
                    <a:pt x="213" y="91"/>
                  </a:lnTo>
                  <a:lnTo>
                    <a:pt x="349" y="91"/>
                  </a:lnTo>
                  <a:lnTo>
                    <a:pt x="349" y="91"/>
                  </a:lnTo>
                  <a:lnTo>
                    <a:pt x="353" y="91"/>
                  </a:lnTo>
                  <a:lnTo>
                    <a:pt x="355" y="91"/>
                  </a:lnTo>
                  <a:lnTo>
                    <a:pt x="355" y="91"/>
                  </a:lnTo>
                  <a:lnTo>
                    <a:pt x="360" y="88"/>
                  </a:lnTo>
                  <a:lnTo>
                    <a:pt x="364" y="84"/>
                  </a:lnTo>
                  <a:lnTo>
                    <a:pt x="367" y="79"/>
                  </a:lnTo>
                  <a:lnTo>
                    <a:pt x="367" y="73"/>
                  </a:lnTo>
                  <a:lnTo>
                    <a:pt x="367" y="73"/>
                  </a:lnTo>
                  <a:lnTo>
                    <a:pt x="367" y="66"/>
                  </a:lnTo>
                  <a:lnTo>
                    <a:pt x="362" y="61"/>
                  </a:lnTo>
                  <a:lnTo>
                    <a:pt x="356" y="57"/>
                  </a:lnTo>
                  <a:lnTo>
                    <a:pt x="349" y="55"/>
                  </a:lnTo>
                  <a:lnTo>
                    <a:pt x="349" y="55"/>
                  </a:lnTo>
                  <a:lnTo>
                    <a:pt x="349" y="55"/>
                  </a:lnTo>
                  <a:lnTo>
                    <a:pt x="184" y="55"/>
                  </a:lnTo>
                  <a:lnTo>
                    <a:pt x="184" y="55"/>
                  </a:lnTo>
                  <a:lnTo>
                    <a:pt x="184" y="43"/>
                  </a:lnTo>
                  <a:lnTo>
                    <a:pt x="184" y="43"/>
                  </a:lnTo>
                  <a:lnTo>
                    <a:pt x="249" y="43"/>
                  </a:lnTo>
                  <a:lnTo>
                    <a:pt x="249" y="43"/>
                  </a:lnTo>
                  <a:lnTo>
                    <a:pt x="258" y="41"/>
                  </a:lnTo>
                  <a:lnTo>
                    <a:pt x="263" y="36"/>
                  </a:lnTo>
                  <a:lnTo>
                    <a:pt x="268" y="30"/>
                  </a:lnTo>
                  <a:lnTo>
                    <a:pt x="268" y="21"/>
                  </a:lnTo>
                  <a:lnTo>
                    <a:pt x="268" y="21"/>
                  </a:lnTo>
                  <a:lnTo>
                    <a:pt x="268" y="0"/>
                  </a:lnTo>
                  <a:lnTo>
                    <a:pt x="268" y="0"/>
                  </a:lnTo>
                  <a:lnTo>
                    <a:pt x="247" y="0"/>
                  </a:lnTo>
                  <a:lnTo>
                    <a:pt x="247" y="0"/>
                  </a:lnTo>
                  <a:lnTo>
                    <a:pt x="65" y="0"/>
                  </a:lnTo>
                  <a:lnTo>
                    <a:pt x="65" y="0"/>
                  </a:lnTo>
                  <a:lnTo>
                    <a:pt x="51" y="0"/>
                  </a:lnTo>
                  <a:lnTo>
                    <a:pt x="40" y="3"/>
                  </a:lnTo>
                  <a:lnTo>
                    <a:pt x="29" y="11"/>
                  </a:lnTo>
                  <a:lnTo>
                    <a:pt x="18" y="18"/>
                  </a:lnTo>
                  <a:lnTo>
                    <a:pt x="11" y="27"/>
                  </a:lnTo>
                  <a:lnTo>
                    <a:pt x="6" y="39"/>
                  </a:lnTo>
                  <a:lnTo>
                    <a:pt x="2" y="50"/>
                  </a:lnTo>
                  <a:lnTo>
                    <a:pt x="0" y="64"/>
                  </a:lnTo>
                  <a:lnTo>
                    <a:pt x="0" y="64"/>
                  </a:lnTo>
                  <a:lnTo>
                    <a:pt x="0" y="226"/>
                  </a:lnTo>
                  <a:lnTo>
                    <a:pt x="324" y="226"/>
                  </a:lnTo>
                  <a:lnTo>
                    <a:pt x="324" y="226"/>
                  </a:lnTo>
                  <a:lnTo>
                    <a:pt x="331" y="226"/>
                  </a:lnTo>
                  <a:lnTo>
                    <a:pt x="337" y="223"/>
                  </a:lnTo>
                  <a:lnTo>
                    <a:pt x="340" y="217"/>
                  </a:lnTo>
                  <a:lnTo>
                    <a:pt x="342" y="210"/>
                  </a:lnTo>
                  <a:lnTo>
                    <a:pt x="342" y="210"/>
                  </a:lnTo>
                  <a:lnTo>
                    <a:pt x="340" y="203"/>
                  </a:lnTo>
                  <a:lnTo>
                    <a:pt x="337" y="197"/>
                  </a:lnTo>
                  <a:lnTo>
                    <a:pt x="331" y="194"/>
                  </a:lnTo>
                  <a:lnTo>
                    <a:pt x="324" y="192"/>
                  </a:lnTo>
                  <a:lnTo>
                    <a:pt x="324" y="192"/>
                  </a:lnTo>
                  <a:lnTo>
                    <a:pt x="213" y="192"/>
                  </a:lnTo>
                  <a:lnTo>
                    <a:pt x="213" y="192"/>
                  </a:lnTo>
                  <a:lnTo>
                    <a:pt x="213" y="183"/>
                  </a:lnTo>
                  <a:lnTo>
                    <a:pt x="213" y="183"/>
                  </a:lnTo>
                  <a:lnTo>
                    <a:pt x="349" y="183"/>
                  </a:lnTo>
                  <a:lnTo>
                    <a:pt x="349" y="183"/>
                  </a:lnTo>
                  <a:lnTo>
                    <a:pt x="353" y="181"/>
                  </a:lnTo>
                  <a:lnTo>
                    <a:pt x="353" y="181"/>
                  </a:lnTo>
                  <a:lnTo>
                    <a:pt x="360" y="180"/>
                  </a:lnTo>
                  <a:lnTo>
                    <a:pt x="364" y="176"/>
                  </a:lnTo>
                  <a:lnTo>
                    <a:pt x="367" y="171"/>
                  </a:lnTo>
                  <a:lnTo>
                    <a:pt x="367" y="165"/>
                  </a:lnTo>
                  <a:lnTo>
                    <a:pt x="367" y="165"/>
                  </a:lnTo>
                  <a:lnTo>
                    <a:pt x="367" y="158"/>
                  </a:lnTo>
                  <a:lnTo>
                    <a:pt x="362" y="153"/>
                  </a:lnTo>
                  <a:lnTo>
                    <a:pt x="356" y="147"/>
                  </a:lnTo>
                  <a:lnTo>
                    <a:pt x="349" y="147"/>
                  </a:lnTo>
                  <a:lnTo>
                    <a:pt x="349" y="147"/>
                  </a:lnTo>
                  <a:lnTo>
                    <a:pt x="213" y="147"/>
                  </a:lnTo>
                  <a:lnTo>
                    <a:pt x="213" y="147"/>
                  </a:lnTo>
                  <a:lnTo>
                    <a:pt x="213" y="138"/>
                  </a:lnTo>
                  <a:lnTo>
                    <a:pt x="213" y="138"/>
                  </a:lnTo>
                  <a:lnTo>
                    <a:pt x="380" y="138"/>
                  </a:lnTo>
                  <a:lnTo>
                    <a:pt x="380" y="138"/>
                  </a:lnTo>
                  <a:lnTo>
                    <a:pt x="385" y="136"/>
                  </a:lnTo>
                  <a:lnTo>
                    <a:pt x="385" y="136"/>
                  </a:lnTo>
                  <a:lnTo>
                    <a:pt x="391" y="135"/>
                  </a:lnTo>
                  <a:lnTo>
                    <a:pt x="396" y="131"/>
                  </a:lnTo>
                  <a:lnTo>
                    <a:pt x="398" y="126"/>
                  </a:lnTo>
                  <a:lnTo>
                    <a:pt x="400" y="120"/>
                  </a:lnTo>
                  <a:lnTo>
                    <a:pt x="400" y="120"/>
                  </a:lnTo>
                  <a:lnTo>
                    <a:pt x="398" y="113"/>
                  </a:lnTo>
                  <a:lnTo>
                    <a:pt x="394" y="106"/>
                  </a:lnTo>
                  <a:lnTo>
                    <a:pt x="389" y="102"/>
                  </a:lnTo>
                  <a:lnTo>
                    <a:pt x="382" y="102"/>
                  </a:lnTo>
                  <a:lnTo>
                    <a:pt x="382" y="102"/>
                  </a:lnTo>
                  <a:close/>
                </a:path>
              </a:pathLst>
            </a:custGeom>
            <a:solidFill>
              <a:srgbClr val="D7B38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6" name="Freeform 985"/>
            <p:cNvSpPr>
              <a:spLocks/>
            </p:cNvSpPr>
            <p:nvPr/>
          </p:nvSpPr>
          <p:spPr bwMode="auto">
            <a:xfrm>
              <a:off x="5978525" y="1106488"/>
              <a:ext cx="22225" cy="22225"/>
            </a:xfrm>
            <a:custGeom>
              <a:avLst/>
              <a:gdLst>
                <a:gd name="T0" fmla="*/ 27 w 27"/>
                <a:gd name="T1" fmla="*/ 0 h 29"/>
                <a:gd name="T2" fmla="*/ 27 w 27"/>
                <a:gd name="T3" fmla="*/ 0 h 29"/>
                <a:gd name="T4" fmla="*/ 14 w 27"/>
                <a:gd name="T5" fmla="*/ 0 h 29"/>
                <a:gd name="T6" fmla="*/ 14 w 27"/>
                <a:gd name="T7" fmla="*/ 0 h 29"/>
                <a:gd name="T8" fmla="*/ 9 w 27"/>
                <a:gd name="T9" fmla="*/ 0 h 29"/>
                <a:gd name="T10" fmla="*/ 3 w 27"/>
                <a:gd name="T11" fmla="*/ 3 h 29"/>
                <a:gd name="T12" fmla="*/ 1 w 27"/>
                <a:gd name="T13" fmla="*/ 9 h 29"/>
                <a:gd name="T14" fmla="*/ 0 w 27"/>
                <a:gd name="T15" fmla="*/ 14 h 29"/>
                <a:gd name="T16" fmla="*/ 0 w 27"/>
                <a:gd name="T17" fmla="*/ 14 h 29"/>
                <a:gd name="T18" fmla="*/ 1 w 27"/>
                <a:gd name="T19" fmla="*/ 20 h 29"/>
                <a:gd name="T20" fmla="*/ 3 w 27"/>
                <a:gd name="T21" fmla="*/ 25 h 29"/>
                <a:gd name="T22" fmla="*/ 9 w 27"/>
                <a:gd name="T23" fmla="*/ 27 h 29"/>
                <a:gd name="T24" fmla="*/ 14 w 27"/>
                <a:gd name="T25" fmla="*/ 29 h 29"/>
                <a:gd name="T26" fmla="*/ 14 w 27"/>
                <a:gd name="T27" fmla="*/ 29 h 29"/>
                <a:gd name="T28" fmla="*/ 27 w 27"/>
                <a:gd name="T29" fmla="*/ 29 h 29"/>
                <a:gd name="T30" fmla="*/ 27 w 27"/>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 h="29">
                  <a:moveTo>
                    <a:pt x="27" y="0"/>
                  </a:moveTo>
                  <a:lnTo>
                    <a:pt x="27" y="0"/>
                  </a:lnTo>
                  <a:lnTo>
                    <a:pt x="14" y="0"/>
                  </a:lnTo>
                  <a:lnTo>
                    <a:pt x="14" y="0"/>
                  </a:lnTo>
                  <a:lnTo>
                    <a:pt x="9" y="0"/>
                  </a:lnTo>
                  <a:lnTo>
                    <a:pt x="3" y="3"/>
                  </a:lnTo>
                  <a:lnTo>
                    <a:pt x="1" y="9"/>
                  </a:lnTo>
                  <a:lnTo>
                    <a:pt x="0" y="14"/>
                  </a:lnTo>
                  <a:lnTo>
                    <a:pt x="0" y="14"/>
                  </a:lnTo>
                  <a:lnTo>
                    <a:pt x="1" y="20"/>
                  </a:lnTo>
                  <a:lnTo>
                    <a:pt x="3" y="25"/>
                  </a:lnTo>
                  <a:lnTo>
                    <a:pt x="9" y="27"/>
                  </a:lnTo>
                  <a:lnTo>
                    <a:pt x="14" y="29"/>
                  </a:lnTo>
                  <a:lnTo>
                    <a:pt x="14" y="29"/>
                  </a:lnTo>
                  <a:lnTo>
                    <a:pt x="27" y="29"/>
                  </a:lnTo>
                  <a:lnTo>
                    <a:pt x="27"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Freeform 986"/>
            <p:cNvSpPr>
              <a:spLocks/>
            </p:cNvSpPr>
            <p:nvPr/>
          </p:nvSpPr>
          <p:spPr bwMode="auto">
            <a:xfrm>
              <a:off x="5954712" y="1141413"/>
              <a:ext cx="23813" cy="23813"/>
            </a:xfrm>
            <a:custGeom>
              <a:avLst/>
              <a:gdLst>
                <a:gd name="T0" fmla="*/ 31 w 31"/>
                <a:gd name="T1" fmla="*/ 0 h 28"/>
                <a:gd name="T2" fmla="*/ 31 w 31"/>
                <a:gd name="T3" fmla="*/ 0 h 28"/>
                <a:gd name="T4" fmla="*/ 15 w 31"/>
                <a:gd name="T5" fmla="*/ 0 h 28"/>
                <a:gd name="T6" fmla="*/ 15 w 31"/>
                <a:gd name="T7" fmla="*/ 0 h 28"/>
                <a:gd name="T8" fmla="*/ 9 w 31"/>
                <a:gd name="T9" fmla="*/ 0 h 28"/>
                <a:gd name="T10" fmla="*/ 6 w 31"/>
                <a:gd name="T11" fmla="*/ 3 h 28"/>
                <a:gd name="T12" fmla="*/ 2 w 31"/>
                <a:gd name="T13" fmla="*/ 7 h 28"/>
                <a:gd name="T14" fmla="*/ 0 w 31"/>
                <a:gd name="T15" fmla="*/ 12 h 28"/>
                <a:gd name="T16" fmla="*/ 0 w 31"/>
                <a:gd name="T17" fmla="*/ 12 h 28"/>
                <a:gd name="T18" fmla="*/ 2 w 31"/>
                <a:gd name="T19" fmla="*/ 19 h 28"/>
                <a:gd name="T20" fmla="*/ 6 w 31"/>
                <a:gd name="T21" fmla="*/ 25 h 28"/>
                <a:gd name="T22" fmla="*/ 9 w 31"/>
                <a:gd name="T23" fmla="*/ 27 h 28"/>
                <a:gd name="T24" fmla="*/ 15 w 31"/>
                <a:gd name="T25" fmla="*/ 28 h 28"/>
                <a:gd name="T26" fmla="*/ 15 w 31"/>
                <a:gd name="T27" fmla="*/ 28 h 28"/>
                <a:gd name="T28" fmla="*/ 31 w 31"/>
                <a:gd name="T29" fmla="*/ 28 h 28"/>
                <a:gd name="T30" fmla="*/ 31 w 31"/>
                <a:gd name="T3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 h="28">
                  <a:moveTo>
                    <a:pt x="31" y="0"/>
                  </a:moveTo>
                  <a:lnTo>
                    <a:pt x="31" y="0"/>
                  </a:lnTo>
                  <a:lnTo>
                    <a:pt x="15" y="0"/>
                  </a:lnTo>
                  <a:lnTo>
                    <a:pt x="15" y="0"/>
                  </a:lnTo>
                  <a:lnTo>
                    <a:pt x="9" y="0"/>
                  </a:lnTo>
                  <a:lnTo>
                    <a:pt x="6" y="3"/>
                  </a:lnTo>
                  <a:lnTo>
                    <a:pt x="2" y="7"/>
                  </a:lnTo>
                  <a:lnTo>
                    <a:pt x="0" y="12"/>
                  </a:lnTo>
                  <a:lnTo>
                    <a:pt x="0" y="12"/>
                  </a:lnTo>
                  <a:lnTo>
                    <a:pt x="2" y="19"/>
                  </a:lnTo>
                  <a:lnTo>
                    <a:pt x="6" y="25"/>
                  </a:lnTo>
                  <a:lnTo>
                    <a:pt x="9" y="27"/>
                  </a:lnTo>
                  <a:lnTo>
                    <a:pt x="15" y="28"/>
                  </a:lnTo>
                  <a:lnTo>
                    <a:pt x="15" y="28"/>
                  </a:lnTo>
                  <a:lnTo>
                    <a:pt x="31" y="28"/>
                  </a:lnTo>
                  <a:lnTo>
                    <a:pt x="31"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Freeform 987"/>
            <p:cNvSpPr>
              <a:spLocks/>
            </p:cNvSpPr>
            <p:nvPr/>
          </p:nvSpPr>
          <p:spPr bwMode="auto">
            <a:xfrm>
              <a:off x="6000750" y="1069975"/>
              <a:ext cx="23813" cy="23813"/>
            </a:xfrm>
            <a:custGeom>
              <a:avLst/>
              <a:gdLst>
                <a:gd name="T0" fmla="*/ 30 w 30"/>
                <a:gd name="T1" fmla="*/ 0 h 29"/>
                <a:gd name="T2" fmla="*/ 30 w 30"/>
                <a:gd name="T3" fmla="*/ 0 h 29"/>
                <a:gd name="T4" fmla="*/ 16 w 30"/>
                <a:gd name="T5" fmla="*/ 0 h 29"/>
                <a:gd name="T6" fmla="*/ 16 w 30"/>
                <a:gd name="T7" fmla="*/ 0 h 29"/>
                <a:gd name="T8" fmla="*/ 10 w 30"/>
                <a:gd name="T9" fmla="*/ 0 h 29"/>
                <a:gd name="T10" fmla="*/ 5 w 30"/>
                <a:gd name="T11" fmla="*/ 3 h 29"/>
                <a:gd name="T12" fmla="*/ 1 w 30"/>
                <a:gd name="T13" fmla="*/ 9 h 29"/>
                <a:gd name="T14" fmla="*/ 0 w 30"/>
                <a:gd name="T15" fmla="*/ 14 h 29"/>
                <a:gd name="T16" fmla="*/ 0 w 30"/>
                <a:gd name="T17" fmla="*/ 14 h 29"/>
                <a:gd name="T18" fmla="*/ 1 w 30"/>
                <a:gd name="T19" fmla="*/ 20 h 29"/>
                <a:gd name="T20" fmla="*/ 5 w 30"/>
                <a:gd name="T21" fmla="*/ 23 h 29"/>
                <a:gd name="T22" fmla="*/ 10 w 30"/>
                <a:gd name="T23" fmla="*/ 27 h 29"/>
                <a:gd name="T24" fmla="*/ 16 w 30"/>
                <a:gd name="T25" fmla="*/ 29 h 29"/>
                <a:gd name="T26" fmla="*/ 16 w 30"/>
                <a:gd name="T27" fmla="*/ 29 h 29"/>
                <a:gd name="T28" fmla="*/ 30 w 30"/>
                <a:gd name="T29" fmla="*/ 29 h 29"/>
                <a:gd name="T30" fmla="*/ 30 w 30"/>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29">
                  <a:moveTo>
                    <a:pt x="30" y="0"/>
                  </a:moveTo>
                  <a:lnTo>
                    <a:pt x="30" y="0"/>
                  </a:lnTo>
                  <a:lnTo>
                    <a:pt x="16" y="0"/>
                  </a:lnTo>
                  <a:lnTo>
                    <a:pt x="16" y="0"/>
                  </a:lnTo>
                  <a:lnTo>
                    <a:pt x="10" y="0"/>
                  </a:lnTo>
                  <a:lnTo>
                    <a:pt x="5" y="3"/>
                  </a:lnTo>
                  <a:lnTo>
                    <a:pt x="1" y="9"/>
                  </a:lnTo>
                  <a:lnTo>
                    <a:pt x="0" y="14"/>
                  </a:lnTo>
                  <a:lnTo>
                    <a:pt x="0" y="14"/>
                  </a:lnTo>
                  <a:lnTo>
                    <a:pt x="1" y="20"/>
                  </a:lnTo>
                  <a:lnTo>
                    <a:pt x="5" y="23"/>
                  </a:lnTo>
                  <a:lnTo>
                    <a:pt x="10" y="27"/>
                  </a:lnTo>
                  <a:lnTo>
                    <a:pt x="16" y="29"/>
                  </a:lnTo>
                  <a:lnTo>
                    <a:pt x="16" y="29"/>
                  </a:lnTo>
                  <a:lnTo>
                    <a:pt x="30" y="29"/>
                  </a:lnTo>
                  <a:lnTo>
                    <a:pt x="3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Freeform 988"/>
            <p:cNvSpPr>
              <a:spLocks/>
            </p:cNvSpPr>
            <p:nvPr/>
          </p:nvSpPr>
          <p:spPr bwMode="auto">
            <a:xfrm>
              <a:off x="5976937" y="1033463"/>
              <a:ext cx="23813" cy="22225"/>
            </a:xfrm>
            <a:custGeom>
              <a:avLst/>
              <a:gdLst>
                <a:gd name="T0" fmla="*/ 29 w 29"/>
                <a:gd name="T1" fmla="*/ 0 h 29"/>
                <a:gd name="T2" fmla="*/ 29 w 29"/>
                <a:gd name="T3" fmla="*/ 0 h 29"/>
                <a:gd name="T4" fmla="*/ 14 w 29"/>
                <a:gd name="T5" fmla="*/ 0 h 29"/>
                <a:gd name="T6" fmla="*/ 14 w 29"/>
                <a:gd name="T7" fmla="*/ 0 h 29"/>
                <a:gd name="T8" fmla="*/ 9 w 29"/>
                <a:gd name="T9" fmla="*/ 2 h 29"/>
                <a:gd name="T10" fmla="*/ 3 w 29"/>
                <a:gd name="T11" fmla="*/ 5 h 29"/>
                <a:gd name="T12" fmla="*/ 0 w 29"/>
                <a:gd name="T13" fmla="*/ 9 h 29"/>
                <a:gd name="T14" fmla="*/ 0 w 29"/>
                <a:gd name="T15" fmla="*/ 14 h 29"/>
                <a:gd name="T16" fmla="*/ 0 w 29"/>
                <a:gd name="T17" fmla="*/ 14 h 29"/>
                <a:gd name="T18" fmla="*/ 0 w 29"/>
                <a:gd name="T19" fmla="*/ 22 h 29"/>
                <a:gd name="T20" fmla="*/ 3 w 29"/>
                <a:gd name="T21" fmla="*/ 25 h 29"/>
                <a:gd name="T22" fmla="*/ 9 w 29"/>
                <a:gd name="T23" fmla="*/ 29 h 29"/>
                <a:gd name="T24" fmla="*/ 14 w 29"/>
                <a:gd name="T25" fmla="*/ 29 h 29"/>
                <a:gd name="T26" fmla="*/ 14 w 29"/>
                <a:gd name="T27" fmla="*/ 29 h 29"/>
                <a:gd name="T28" fmla="*/ 29 w 29"/>
                <a:gd name="T29" fmla="*/ 29 h 29"/>
                <a:gd name="T30" fmla="*/ 29 w 29"/>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29">
                  <a:moveTo>
                    <a:pt x="29" y="0"/>
                  </a:moveTo>
                  <a:lnTo>
                    <a:pt x="29" y="0"/>
                  </a:lnTo>
                  <a:lnTo>
                    <a:pt x="14" y="0"/>
                  </a:lnTo>
                  <a:lnTo>
                    <a:pt x="14" y="0"/>
                  </a:lnTo>
                  <a:lnTo>
                    <a:pt x="9" y="2"/>
                  </a:lnTo>
                  <a:lnTo>
                    <a:pt x="3" y="5"/>
                  </a:lnTo>
                  <a:lnTo>
                    <a:pt x="0" y="9"/>
                  </a:lnTo>
                  <a:lnTo>
                    <a:pt x="0" y="14"/>
                  </a:lnTo>
                  <a:lnTo>
                    <a:pt x="0" y="14"/>
                  </a:lnTo>
                  <a:lnTo>
                    <a:pt x="0" y="22"/>
                  </a:lnTo>
                  <a:lnTo>
                    <a:pt x="3" y="25"/>
                  </a:lnTo>
                  <a:lnTo>
                    <a:pt x="9" y="29"/>
                  </a:lnTo>
                  <a:lnTo>
                    <a:pt x="14" y="29"/>
                  </a:lnTo>
                  <a:lnTo>
                    <a:pt x="14" y="29"/>
                  </a:lnTo>
                  <a:lnTo>
                    <a:pt x="29" y="29"/>
                  </a:lnTo>
                  <a:lnTo>
                    <a:pt x="29"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Freeform 989"/>
            <p:cNvSpPr>
              <a:spLocks/>
            </p:cNvSpPr>
            <p:nvPr/>
          </p:nvSpPr>
          <p:spPr bwMode="auto">
            <a:xfrm>
              <a:off x="5895975" y="985838"/>
              <a:ext cx="31750" cy="15875"/>
            </a:xfrm>
            <a:custGeom>
              <a:avLst/>
              <a:gdLst>
                <a:gd name="T0" fmla="*/ 0 w 40"/>
                <a:gd name="T1" fmla="*/ 0 h 19"/>
                <a:gd name="T2" fmla="*/ 0 w 40"/>
                <a:gd name="T3" fmla="*/ 0 h 19"/>
                <a:gd name="T4" fmla="*/ 2 w 40"/>
                <a:gd name="T5" fmla="*/ 7 h 19"/>
                <a:gd name="T6" fmla="*/ 6 w 40"/>
                <a:gd name="T7" fmla="*/ 12 h 19"/>
                <a:gd name="T8" fmla="*/ 11 w 40"/>
                <a:gd name="T9" fmla="*/ 18 h 19"/>
                <a:gd name="T10" fmla="*/ 18 w 40"/>
                <a:gd name="T11" fmla="*/ 19 h 19"/>
                <a:gd name="T12" fmla="*/ 18 w 40"/>
                <a:gd name="T13" fmla="*/ 19 h 19"/>
                <a:gd name="T14" fmla="*/ 40 w 40"/>
                <a:gd name="T15" fmla="*/ 19 h 19"/>
                <a:gd name="T16" fmla="*/ 40 w 40"/>
                <a:gd name="T17" fmla="*/ 19 h 19"/>
                <a:gd name="T18" fmla="*/ 40 w 40"/>
                <a:gd name="T19" fmla="*/ 0 h 19"/>
                <a:gd name="T20" fmla="*/ 0 w 40"/>
                <a:gd name="T2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9">
                  <a:moveTo>
                    <a:pt x="0" y="0"/>
                  </a:moveTo>
                  <a:lnTo>
                    <a:pt x="0" y="0"/>
                  </a:lnTo>
                  <a:lnTo>
                    <a:pt x="2" y="7"/>
                  </a:lnTo>
                  <a:lnTo>
                    <a:pt x="6" y="12"/>
                  </a:lnTo>
                  <a:lnTo>
                    <a:pt x="11" y="18"/>
                  </a:lnTo>
                  <a:lnTo>
                    <a:pt x="18" y="19"/>
                  </a:lnTo>
                  <a:lnTo>
                    <a:pt x="18" y="19"/>
                  </a:lnTo>
                  <a:lnTo>
                    <a:pt x="40" y="19"/>
                  </a:lnTo>
                  <a:lnTo>
                    <a:pt x="40" y="19"/>
                  </a:lnTo>
                  <a:lnTo>
                    <a:pt x="40" y="0"/>
                  </a:lnTo>
                  <a:lnTo>
                    <a:pt x="0" y="0"/>
                  </a:lnTo>
                  <a:close/>
                </a:path>
              </a:pathLst>
            </a:custGeom>
            <a:solidFill>
              <a:srgbClr val="EFD6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90"/>
            <p:cNvSpPr>
              <a:spLocks noChangeArrowheads="1"/>
            </p:cNvSpPr>
            <p:nvPr/>
          </p:nvSpPr>
          <p:spPr bwMode="auto">
            <a:xfrm>
              <a:off x="6380162" y="1033463"/>
              <a:ext cx="66675" cy="133350"/>
            </a:xfrm>
            <a:prstGeom prst="rect">
              <a:avLst/>
            </a:prstGeom>
            <a:solidFill>
              <a:srgbClr val="FF9D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Freeform 991"/>
            <p:cNvSpPr>
              <a:spLocks/>
            </p:cNvSpPr>
            <p:nvPr/>
          </p:nvSpPr>
          <p:spPr bwMode="auto">
            <a:xfrm>
              <a:off x="6062662" y="985838"/>
              <a:ext cx="317500" cy="180975"/>
            </a:xfrm>
            <a:custGeom>
              <a:avLst/>
              <a:gdLst>
                <a:gd name="T0" fmla="*/ 0 w 399"/>
                <a:gd name="T1" fmla="*/ 113 h 226"/>
                <a:gd name="T2" fmla="*/ 18 w 399"/>
                <a:gd name="T3" fmla="*/ 102 h 226"/>
                <a:gd name="T4" fmla="*/ 185 w 399"/>
                <a:gd name="T5" fmla="*/ 102 h 226"/>
                <a:gd name="T6" fmla="*/ 48 w 399"/>
                <a:gd name="T7" fmla="*/ 91 h 226"/>
                <a:gd name="T8" fmla="*/ 43 w 399"/>
                <a:gd name="T9" fmla="*/ 91 h 226"/>
                <a:gd name="T10" fmla="*/ 34 w 399"/>
                <a:gd name="T11" fmla="*/ 84 h 226"/>
                <a:gd name="T12" fmla="*/ 30 w 399"/>
                <a:gd name="T13" fmla="*/ 73 h 226"/>
                <a:gd name="T14" fmla="*/ 41 w 399"/>
                <a:gd name="T15" fmla="*/ 57 h 226"/>
                <a:gd name="T16" fmla="*/ 50 w 399"/>
                <a:gd name="T17" fmla="*/ 55 h 226"/>
                <a:gd name="T18" fmla="*/ 225 w 399"/>
                <a:gd name="T19" fmla="*/ 55 h 226"/>
                <a:gd name="T20" fmla="*/ 233 w 399"/>
                <a:gd name="T21" fmla="*/ 95 h 226"/>
                <a:gd name="T22" fmla="*/ 271 w 399"/>
                <a:gd name="T23" fmla="*/ 138 h 226"/>
                <a:gd name="T24" fmla="*/ 327 w 399"/>
                <a:gd name="T25" fmla="*/ 156 h 226"/>
                <a:gd name="T26" fmla="*/ 334 w 399"/>
                <a:gd name="T27" fmla="*/ 149 h 226"/>
                <a:gd name="T28" fmla="*/ 327 w 399"/>
                <a:gd name="T29" fmla="*/ 144 h 226"/>
                <a:gd name="T30" fmla="*/ 293 w 399"/>
                <a:gd name="T31" fmla="*/ 136 h 226"/>
                <a:gd name="T32" fmla="*/ 251 w 399"/>
                <a:gd name="T33" fmla="*/ 102 h 226"/>
                <a:gd name="T34" fmla="*/ 235 w 399"/>
                <a:gd name="T35" fmla="*/ 50 h 226"/>
                <a:gd name="T36" fmla="*/ 235 w 399"/>
                <a:gd name="T37" fmla="*/ 43 h 226"/>
                <a:gd name="T38" fmla="*/ 142 w 399"/>
                <a:gd name="T39" fmla="*/ 41 h 226"/>
                <a:gd name="T40" fmla="*/ 129 w 399"/>
                <a:gd name="T41" fmla="*/ 21 h 226"/>
                <a:gd name="T42" fmla="*/ 136 w 399"/>
                <a:gd name="T43" fmla="*/ 5 h 226"/>
                <a:gd name="T44" fmla="*/ 151 w 399"/>
                <a:gd name="T45" fmla="*/ 0 h 226"/>
                <a:gd name="T46" fmla="*/ 334 w 399"/>
                <a:gd name="T47" fmla="*/ 0 h 226"/>
                <a:gd name="T48" fmla="*/ 359 w 399"/>
                <a:gd name="T49" fmla="*/ 3 h 226"/>
                <a:gd name="T50" fmla="*/ 388 w 399"/>
                <a:gd name="T51" fmla="*/ 27 h 226"/>
                <a:gd name="T52" fmla="*/ 399 w 399"/>
                <a:gd name="T53" fmla="*/ 64 h 226"/>
                <a:gd name="T54" fmla="*/ 399 w 399"/>
                <a:gd name="T55" fmla="*/ 136 h 226"/>
                <a:gd name="T56" fmla="*/ 75 w 399"/>
                <a:gd name="T57" fmla="*/ 226 h 226"/>
                <a:gd name="T58" fmla="*/ 57 w 399"/>
                <a:gd name="T59" fmla="*/ 217 h 226"/>
                <a:gd name="T60" fmla="*/ 57 w 399"/>
                <a:gd name="T61" fmla="*/ 203 h 226"/>
                <a:gd name="T62" fmla="*/ 75 w 399"/>
                <a:gd name="T63" fmla="*/ 192 h 226"/>
                <a:gd name="T64" fmla="*/ 185 w 399"/>
                <a:gd name="T65" fmla="*/ 192 h 226"/>
                <a:gd name="T66" fmla="*/ 48 w 399"/>
                <a:gd name="T67" fmla="*/ 183 h 226"/>
                <a:gd name="T68" fmla="*/ 43 w 399"/>
                <a:gd name="T69" fmla="*/ 181 h 226"/>
                <a:gd name="T70" fmla="*/ 32 w 399"/>
                <a:gd name="T71" fmla="*/ 171 h 226"/>
                <a:gd name="T72" fmla="*/ 32 w 399"/>
                <a:gd name="T73" fmla="*/ 158 h 226"/>
                <a:gd name="T74" fmla="*/ 48 w 399"/>
                <a:gd name="T75" fmla="*/ 147 h 226"/>
                <a:gd name="T76" fmla="*/ 185 w 399"/>
                <a:gd name="T77" fmla="*/ 147 h 226"/>
                <a:gd name="T78" fmla="*/ 18 w 399"/>
                <a:gd name="T79" fmla="*/ 138 h 226"/>
                <a:gd name="T80" fmla="*/ 12 w 399"/>
                <a:gd name="T81" fmla="*/ 136 h 226"/>
                <a:gd name="T82" fmla="*/ 0 w 399"/>
                <a:gd name="T83" fmla="*/ 12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99" h="226">
                  <a:moveTo>
                    <a:pt x="0" y="120"/>
                  </a:moveTo>
                  <a:lnTo>
                    <a:pt x="0" y="120"/>
                  </a:lnTo>
                  <a:lnTo>
                    <a:pt x="0" y="113"/>
                  </a:lnTo>
                  <a:lnTo>
                    <a:pt x="5" y="106"/>
                  </a:lnTo>
                  <a:lnTo>
                    <a:pt x="11" y="102"/>
                  </a:lnTo>
                  <a:lnTo>
                    <a:pt x="18" y="102"/>
                  </a:lnTo>
                  <a:lnTo>
                    <a:pt x="18" y="102"/>
                  </a:lnTo>
                  <a:lnTo>
                    <a:pt x="185" y="102"/>
                  </a:lnTo>
                  <a:lnTo>
                    <a:pt x="185" y="102"/>
                  </a:lnTo>
                  <a:lnTo>
                    <a:pt x="185" y="91"/>
                  </a:lnTo>
                  <a:lnTo>
                    <a:pt x="185" y="91"/>
                  </a:lnTo>
                  <a:lnTo>
                    <a:pt x="48" y="91"/>
                  </a:lnTo>
                  <a:lnTo>
                    <a:pt x="48" y="91"/>
                  </a:lnTo>
                  <a:lnTo>
                    <a:pt x="47" y="91"/>
                  </a:lnTo>
                  <a:lnTo>
                    <a:pt x="43" y="91"/>
                  </a:lnTo>
                  <a:lnTo>
                    <a:pt x="43" y="91"/>
                  </a:lnTo>
                  <a:lnTo>
                    <a:pt x="38" y="88"/>
                  </a:lnTo>
                  <a:lnTo>
                    <a:pt x="34" y="84"/>
                  </a:lnTo>
                  <a:lnTo>
                    <a:pt x="32" y="79"/>
                  </a:lnTo>
                  <a:lnTo>
                    <a:pt x="30" y="73"/>
                  </a:lnTo>
                  <a:lnTo>
                    <a:pt x="30" y="73"/>
                  </a:lnTo>
                  <a:lnTo>
                    <a:pt x="32" y="66"/>
                  </a:lnTo>
                  <a:lnTo>
                    <a:pt x="36" y="61"/>
                  </a:lnTo>
                  <a:lnTo>
                    <a:pt x="41" y="57"/>
                  </a:lnTo>
                  <a:lnTo>
                    <a:pt x="48" y="55"/>
                  </a:lnTo>
                  <a:lnTo>
                    <a:pt x="50" y="55"/>
                  </a:lnTo>
                  <a:lnTo>
                    <a:pt x="50" y="55"/>
                  </a:lnTo>
                  <a:lnTo>
                    <a:pt x="185" y="55"/>
                  </a:lnTo>
                  <a:lnTo>
                    <a:pt x="185" y="55"/>
                  </a:lnTo>
                  <a:lnTo>
                    <a:pt x="225" y="55"/>
                  </a:lnTo>
                  <a:lnTo>
                    <a:pt x="225" y="55"/>
                  </a:lnTo>
                  <a:lnTo>
                    <a:pt x="226" y="77"/>
                  </a:lnTo>
                  <a:lnTo>
                    <a:pt x="233" y="95"/>
                  </a:lnTo>
                  <a:lnTo>
                    <a:pt x="244" y="111"/>
                  </a:lnTo>
                  <a:lnTo>
                    <a:pt x="257" y="127"/>
                  </a:lnTo>
                  <a:lnTo>
                    <a:pt x="271" y="138"/>
                  </a:lnTo>
                  <a:lnTo>
                    <a:pt x="289" y="147"/>
                  </a:lnTo>
                  <a:lnTo>
                    <a:pt x="307" y="154"/>
                  </a:lnTo>
                  <a:lnTo>
                    <a:pt x="327" y="156"/>
                  </a:lnTo>
                  <a:lnTo>
                    <a:pt x="327" y="156"/>
                  </a:lnTo>
                  <a:lnTo>
                    <a:pt x="332" y="154"/>
                  </a:lnTo>
                  <a:lnTo>
                    <a:pt x="334" y="149"/>
                  </a:lnTo>
                  <a:lnTo>
                    <a:pt x="334" y="149"/>
                  </a:lnTo>
                  <a:lnTo>
                    <a:pt x="332" y="145"/>
                  </a:lnTo>
                  <a:lnTo>
                    <a:pt x="327" y="144"/>
                  </a:lnTo>
                  <a:lnTo>
                    <a:pt x="327" y="144"/>
                  </a:lnTo>
                  <a:lnTo>
                    <a:pt x="309" y="142"/>
                  </a:lnTo>
                  <a:lnTo>
                    <a:pt x="293" y="136"/>
                  </a:lnTo>
                  <a:lnTo>
                    <a:pt x="277" y="127"/>
                  </a:lnTo>
                  <a:lnTo>
                    <a:pt x="262" y="115"/>
                  </a:lnTo>
                  <a:lnTo>
                    <a:pt x="251" y="102"/>
                  </a:lnTo>
                  <a:lnTo>
                    <a:pt x="242" y="86"/>
                  </a:lnTo>
                  <a:lnTo>
                    <a:pt x="237" y="68"/>
                  </a:lnTo>
                  <a:lnTo>
                    <a:pt x="235" y="50"/>
                  </a:lnTo>
                  <a:lnTo>
                    <a:pt x="235" y="50"/>
                  </a:lnTo>
                  <a:lnTo>
                    <a:pt x="235" y="43"/>
                  </a:lnTo>
                  <a:lnTo>
                    <a:pt x="235" y="43"/>
                  </a:lnTo>
                  <a:lnTo>
                    <a:pt x="151" y="43"/>
                  </a:lnTo>
                  <a:lnTo>
                    <a:pt x="151" y="43"/>
                  </a:lnTo>
                  <a:lnTo>
                    <a:pt x="142" y="41"/>
                  </a:lnTo>
                  <a:lnTo>
                    <a:pt x="135" y="36"/>
                  </a:lnTo>
                  <a:lnTo>
                    <a:pt x="131" y="30"/>
                  </a:lnTo>
                  <a:lnTo>
                    <a:pt x="129" y="21"/>
                  </a:lnTo>
                  <a:lnTo>
                    <a:pt x="129" y="21"/>
                  </a:lnTo>
                  <a:lnTo>
                    <a:pt x="131" y="12"/>
                  </a:lnTo>
                  <a:lnTo>
                    <a:pt x="136" y="5"/>
                  </a:lnTo>
                  <a:lnTo>
                    <a:pt x="142" y="2"/>
                  </a:lnTo>
                  <a:lnTo>
                    <a:pt x="151" y="0"/>
                  </a:lnTo>
                  <a:lnTo>
                    <a:pt x="151" y="0"/>
                  </a:lnTo>
                  <a:lnTo>
                    <a:pt x="153" y="0"/>
                  </a:lnTo>
                  <a:lnTo>
                    <a:pt x="153" y="0"/>
                  </a:lnTo>
                  <a:lnTo>
                    <a:pt x="334" y="0"/>
                  </a:lnTo>
                  <a:lnTo>
                    <a:pt x="334" y="0"/>
                  </a:lnTo>
                  <a:lnTo>
                    <a:pt x="347" y="0"/>
                  </a:lnTo>
                  <a:lnTo>
                    <a:pt x="359" y="3"/>
                  </a:lnTo>
                  <a:lnTo>
                    <a:pt x="370" y="11"/>
                  </a:lnTo>
                  <a:lnTo>
                    <a:pt x="379" y="18"/>
                  </a:lnTo>
                  <a:lnTo>
                    <a:pt x="388" y="27"/>
                  </a:lnTo>
                  <a:lnTo>
                    <a:pt x="394" y="39"/>
                  </a:lnTo>
                  <a:lnTo>
                    <a:pt x="397" y="50"/>
                  </a:lnTo>
                  <a:lnTo>
                    <a:pt x="399" y="64"/>
                  </a:lnTo>
                  <a:lnTo>
                    <a:pt x="399" y="64"/>
                  </a:lnTo>
                  <a:lnTo>
                    <a:pt x="399" y="136"/>
                  </a:lnTo>
                  <a:lnTo>
                    <a:pt x="399" y="136"/>
                  </a:lnTo>
                  <a:lnTo>
                    <a:pt x="399" y="226"/>
                  </a:lnTo>
                  <a:lnTo>
                    <a:pt x="75" y="226"/>
                  </a:lnTo>
                  <a:lnTo>
                    <a:pt x="75" y="226"/>
                  </a:lnTo>
                  <a:lnTo>
                    <a:pt x="68" y="226"/>
                  </a:lnTo>
                  <a:lnTo>
                    <a:pt x="61" y="223"/>
                  </a:lnTo>
                  <a:lnTo>
                    <a:pt x="57" y="217"/>
                  </a:lnTo>
                  <a:lnTo>
                    <a:pt x="57" y="210"/>
                  </a:lnTo>
                  <a:lnTo>
                    <a:pt x="57" y="210"/>
                  </a:lnTo>
                  <a:lnTo>
                    <a:pt x="57" y="203"/>
                  </a:lnTo>
                  <a:lnTo>
                    <a:pt x="61" y="197"/>
                  </a:lnTo>
                  <a:lnTo>
                    <a:pt x="68" y="194"/>
                  </a:lnTo>
                  <a:lnTo>
                    <a:pt x="75" y="192"/>
                  </a:lnTo>
                  <a:lnTo>
                    <a:pt x="75" y="192"/>
                  </a:lnTo>
                  <a:lnTo>
                    <a:pt x="185" y="192"/>
                  </a:lnTo>
                  <a:lnTo>
                    <a:pt x="185" y="192"/>
                  </a:lnTo>
                  <a:lnTo>
                    <a:pt x="185" y="183"/>
                  </a:lnTo>
                  <a:lnTo>
                    <a:pt x="185" y="183"/>
                  </a:lnTo>
                  <a:lnTo>
                    <a:pt x="48" y="183"/>
                  </a:lnTo>
                  <a:lnTo>
                    <a:pt x="48" y="183"/>
                  </a:lnTo>
                  <a:lnTo>
                    <a:pt x="43" y="181"/>
                  </a:lnTo>
                  <a:lnTo>
                    <a:pt x="43" y="181"/>
                  </a:lnTo>
                  <a:lnTo>
                    <a:pt x="39" y="180"/>
                  </a:lnTo>
                  <a:lnTo>
                    <a:pt x="34" y="176"/>
                  </a:lnTo>
                  <a:lnTo>
                    <a:pt x="32" y="171"/>
                  </a:lnTo>
                  <a:lnTo>
                    <a:pt x="30" y="165"/>
                  </a:lnTo>
                  <a:lnTo>
                    <a:pt x="30" y="165"/>
                  </a:lnTo>
                  <a:lnTo>
                    <a:pt x="32" y="158"/>
                  </a:lnTo>
                  <a:lnTo>
                    <a:pt x="36" y="153"/>
                  </a:lnTo>
                  <a:lnTo>
                    <a:pt x="41" y="147"/>
                  </a:lnTo>
                  <a:lnTo>
                    <a:pt x="48" y="147"/>
                  </a:lnTo>
                  <a:lnTo>
                    <a:pt x="48" y="147"/>
                  </a:lnTo>
                  <a:lnTo>
                    <a:pt x="185" y="147"/>
                  </a:lnTo>
                  <a:lnTo>
                    <a:pt x="185" y="147"/>
                  </a:lnTo>
                  <a:lnTo>
                    <a:pt x="185" y="138"/>
                  </a:lnTo>
                  <a:lnTo>
                    <a:pt x="185" y="138"/>
                  </a:lnTo>
                  <a:lnTo>
                    <a:pt x="18" y="138"/>
                  </a:lnTo>
                  <a:lnTo>
                    <a:pt x="18" y="138"/>
                  </a:lnTo>
                  <a:lnTo>
                    <a:pt x="12" y="136"/>
                  </a:lnTo>
                  <a:lnTo>
                    <a:pt x="12" y="136"/>
                  </a:lnTo>
                  <a:lnTo>
                    <a:pt x="7" y="135"/>
                  </a:lnTo>
                  <a:lnTo>
                    <a:pt x="3" y="131"/>
                  </a:lnTo>
                  <a:lnTo>
                    <a:pt x="0" y="126"/>
                  </a:lnTo>
                  <a:lnTo>
                    <a:pt x="0" y="120"/>
                  </a:lnTo>
                  <a:lnTo>
                    <a:pt x="0" y="120"/>
                  </a:lnTo>
                  <a:close/>
                </a:path>
              </a:pathLst>
            </a:custGeom>
            <a:solidFill>
              <a:srgbClr val="E7C7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3" name="Freeform 992"/>
            <p:cNvSpPr>
              <a:spLocks/>
            </p:cNvSpPr>
            <p:nvPr/>
          </p:nvSpPr>
          <p:spPr bwMode="auto">
            <a:xfrm>
              <a:off x="6400800" y="1123950"/>
              <a:ext cx="22225" cy="22225"/>
            </a:xfrm>
            <a:custGeom>
              <a:avLst/>
              <a:gdLst>
                <a:gd name="T0" fmla="*/ 0 w 29"/>
                <a:gd name="T1" fmla="*/ 15 h 29"/>
                <a:gd name="T2" fmla="*/ 0 w 29"/>
                <a:gd name="T3" fmla="*/ 15 h 29"/>
                <a:gd name="T4" fmla="*/ 0 w 29"/>
                <a:gd name="T5" fmla="*/ 9 h 29"/>
                <a:gd name="T6" fmla="*/ 4 w 29"/>
                <a:gd name="T7" fmla="*/ 6 h 29"/>
                <a:gd name="T8" fmla="*/ 9 w 29"/>
                <a:gd name="T9" fmla="*/ 2 h 29"/>
                <a:gd name="T10" fmla="*/ 14 w 29"/>
                <a:gd name="T11" fmla="*/ 0 h 29"/>
                <a:gd name="T12" fmla="*/ 14 w 29"/>
                <a:gd name="T13" fmla="*/ 0 h 29"/>
                <a:gd name="T14" fmla="*/ 20 w 29"/>
                <a:gd name="T15" fmla="*/ 2 h 29"/>
                <a:gd name="T16" fmla="*/ 25 w 29"/>
                <a:gd name="T17" fmla="*/ 6 h 29"/>
                <a:gd name="T18" fmla="*/ 29 w 29"/>
                <a:gd name="T19" fmla="*/ 9 h 29"/>
                <a:gd name="T20" fmla="*/ 29 w 29"/>
                <a:gd name="T21" fmla="*/ 15 h 29"/>
                <a:gd name="T22" fmla="*/ 29 w 29"/>
                <a:gd name="T23" fmla="*/ 15 h 29"/>
                <a:gd name="T24" fmla="*/ 29 w 29"/>
                <a:gd name="T25" fmla="*/ 20 h 29"/>
                <a:gd name="T26" fmla="*/ 25 w 29"/>
                <a:gd name="T27" fmla="*/ 25 h 29"/>
                <a:gd name="T28" fmla="*/ 20 w 29"/>
                <a:gd name="T29" fmla="*/ 29 h 29"/>
                <a:gd name="T30" fmla="*/ 14 w 29"/>
                <a:gd name="T31" fmla="*/ 29 h 29"/>
                <a:gd name="T32" fmla="*/ 14 w 29"/>
                <a:gd name="T33" fmla="*/ 29 h 29"/>
                <a:gd name="T34" fmla="*/ 9 w 29"/>
                <a:gd name="T35" fmla="*/ 29 h 29"/>
                <a:gd name="T36" fmla="*/ 4 w 29"/>
                <a:gd name="T37" fmla="*/ 25 h 29"/>
                <a:gd name="T38" fmla="*/ 0 w 29"/>
                <a:gd name="T39" fmla="*/ 20 h 29"/>
                <a:gd name="T40" fmla="*/ 0 w 29"/>
                <a:gd name="T41" fmla="*/ 15 h 29"/>
                <a:gd name="T42" fmla="*/ 0 w 29"/>
                <a:gd name="T43" fmla="*/ 15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9" h="29">
                  <a:moveTo>
                    <a:pt x="0" y="15"/>
                  </a:moveTo>
                  <a:lnTo>
                    <a:pt x="0" y="15"/>
                  </a:lnTo>
                  <a:lnTo>
                    <a:pt x="0" y="9"/>
                  </a:lnTo>
                  <a:lnTo>
                    <a:pt x="4" y="6"/>
                  </a:lnTo>
                  <a:lnTo>
                    <a:pt x="9" y="2"/>
                  </a:lnTo>
                  <a:lnTo>
                    <a:pt x="14" y="0"/>
                  </a:lnTo>
                  <a:lnTo>
                    <a:pt x="14" y="0"/>
                  </a:lnTo>
                  <a:lnTo>
                    <a:pt x="20" y="2"/>
                  </a:lnTo>
                  <a:lnTo>
                    <a:pt x="25" y="6"/>
                  </a:lnTo>
                  <a:lnTo>
                    <a:pt x="29" y="9"/>
                  </a:lnTo>
                  <a:lnTo>
                    <a:pt x="29" y="15"/>
                  </a:lnTo>
                  <a:lnTo>
                    <a:pt x="29" y="15"/>
                  </a:lnTo>
                  <a:lnTo>
                    <a:pt x="29" y="20"/>
                  </a:lnTo>
                  <a:lnTo>
                    <a:pt x="25" y="25"/>
                  </a:lnTo>
                  <a:lnTo>
                    <a:pt x="20" y="29"/>
                  </a:lnTo>
                  <a:lnTo>
                    <a:pt x="14" y="29"/>
                  </a:lnTo>
                  <a:lnTo>
                    <a:pt x="14" y="29"/>
                  </a:lnTo>
                  <a:lnTo>
                    <a:pt x="9" y="29"/>
                  </a:lnTo>
                  <a:lnTo>
                    <a:pt x="4" y="25"/>
                  </a:lnTo>
                  <a:lnTo>
                    <a:pt x="0" y="20"/>
                  </a:lnTo>
                  <a:lnTo>
                    <a:pt x="0" y="15"/>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6" name="Group 5055"/>
          <p:cNvGrpSpPr/>
          <p:nvPr/>
        </p:nvGrpSpPr>
        <p:grpSpPr>
          <a:xfrm>
            <a:off x="350837" y="1944687"/>
            <a:ext cx="796926" cy="315913"/>
            <a:chOff x="350837" y="917575"/>
            <a:chExt cx="796926" cy="315913"/>
          </a:xfrm>
        </p:grpSpPr>
        <p:sp>
          <p:nvSpPr>
            <p:cNvPr id="4307" name="Freeform 996"/>
            <p:cNvSpPr>
              <a:spLocks noEditPoints="1"/>
            </p:cNvSpPr>
            <p:nvPr/>
          </p:nvSpPr>
          <p:spPr bwMode="auto">
            <a:xfrm>
              <a:off x="641350" y="996950"/>
              <a:ext cx="92075" cy="90488"/>
            </a:xfrm>
            <a:custGeom>
              <a:avLst/>
              <a:gdLst>
                <a:gd name="T0" fmla="*/ 25 w 115"/>
                <a:gd name="T1" fmla="*/ 106 h 115"/>
                <a:gd name="T2" fmla="*/ 30 w 115"/>
                <a:gd name="T3" fmla="*/ 105 h 115"/>
                <a:gd name="T4" fmla="*/ 38 w 115"/>
                <a:gd name="T5" fmla="*/ 97 h 115"/>
                <a:gd name="T6" fmla="*/ 45 w 115"/>
                <a:gd name="T7" fmla="*/ 96 h 115"/>
                <a:gd name="T8" fmla="*/ 48 w 115"/>
                <a:gd name="T9" fmla="*/ 97 h 115"/>
                <a:gd name="T10" fmla="*/ 54 w 115"/>
                <a:gd name="T11" fmla="*/ 103 h 115"/>
                <a:gd name="T12" fmla="*/ 57 w 115"/>
                <a:gd name="T13" fmla="*/ 114 h 115"/>
                <a:gd name="T14" fmla="*/ 70 w 115"/>
                <a:gd name="T15" fmla="*/ 114 h 115"/>
                <a:gd name="T16" fmla="*/ 72 w 115"/>
                <a:gd name="T17" fmla="*/ 110 h 115"/>
                <a:gd name="T18" fmla="*/ 72 w 115"/>
                <a:gd name="T19" fmla="*/ 99 h 115"/>
                <a:gd name="T20" fmla="*/ 75 w 115"/>
                <a:gd name="T21" fmla="*/ 94 h 115"/>
                <a:gd name="T22" fmla="*/ 79 w 115"/>
                <a:gd name="T23" fmla="*/ 90 h 115"/>
                <a:gd name="T24" fmla="*/ 86 w 115"/>
                <a:gd name="T25" fmla="*/ 90 h 115"/>
                <a:gd name="T26" fmla="*/ 99 w 115"/>
                <a:gd name="T27" fmla="*/ 97 h 115"/>
                <a:gd name="T28" fmla="*/ 106 w 115"/>
                <a:gd name="T29" fmla="*/ 88 h 115"/>
                <a:gd name="T30" fmla="*/ 104 w 115"/>
                <a:gd name="T31" fmla="*/ 85 h 115"/>
                <a:gd name="T32" fmla="*/ 97 w 115"/>
                <a:gd name="T33" fmla="*/ 78 h 115"/>
                <a:gd name="T34" fmla="*/ 95 w 115"/>
                <a:gd name="T35" fmla="*/ 70 h 115"/>
                <a:gd name="T36" fmla="*/ 97 w 115"/>
                <a:gd name="T37" fmla="*/ 65 h 115"/>
                <a:gd name="T38" fmla="*/ 102 w 115"/>
                <a:gd name="T39" fmla="*/ 61 h 115"/>
                <a:gd name="T40" fmla="*/ 111 w 115"/>
                <a:gd name="T41" fmla="*/ 58 h 115"/>
                <a:gd name="T42" fmla="*/ 115 w 115"/>
                <a:gd name="T43" fmla="*/ 54 h 115"/>
                <a:gd name="T44" fmla="*/ 113 w 115"/>
                <a:gd name="T45" fmla="*/ 43 h 115"/>
                <a:gd name="T46" fmla="*/ 99 w 115"/>
                <a:gd name="T47" fmla="*/ 43 h 115"/>
                <a:gd name="T48" fmla="*/ 93 w 115"/>
                <a:gd name="T49" fmla="*/ 40 h 115"/>
                <a:gd name="T50" fmla="*/ 91 w 115"/>
                <a:gd name="T51" fmla="*/ 36 h 115"/>
                <a:gd name="T52" fmla="*/ 90 w 115"/>
                <a:gd name="T53" fmla="*/ 33 h 115"/>
                <a:gd name="T54" fmla="*/ 97 w 115"/>
                <a:gd name="T55" fmla="*/ 20 h 115"/>
                <a:gd name="T56" fmla="*/ 95 w 115"/>
                <a:gd name="T57" fmla="*/ 15 h 115"/>
                <a:gd name="T58" fmla="*/ 90 w 115"/>
                <a:gd name="T59" fmla="*/ 9 h 115"/>
                <a:gd name="T60" fmla="*/ 84 w 115"/>
                <a:gd name="T61" fmla="*/ 9 h 115"/>
                <a:gd name="T62" fmla="*/ 73 w 115"/>
                <a:gd name="T63" fmla="*/ 20 h 115"/>
                <a:gd name="T64" fmla="*/ 66 w 115"/>
                <a:gd name="T65" fmla="*/ 18 h 115"/>
                <a:gd name="T66" fmla="*/ 61 w 115"/>
                <a:gd name="T67" fmla="*/ 13 h 115"/>
                <a:gd name="T68" fmla="*/ 57 w 115"/>
                <a:gd name="T69" fmla="*/ 4 h 115"/>
                <a:gd name="T70" fmla="*/ 54 w 115"/>
                <a:gd name="T71" fmla="*/ 0 h 115"/>
                <a:gd name="T72" fmla="*/ 45 w 115"/>
                <a:gd name="T73" fmla="*/ 2 h 115"/>
                <a:gd name="T74" fmla="*/ 43 w 115"/>
                <a:gd name="T75" fmla="*/ 15 h 115"/>
                <a:gd name="T76" fmla="*/ 39 w 115"/>
                <a:gd name="T77" fmla="*/ 22 h 115"/>
                <a:gd name="T78" fmla="*/ 36 w 115"/>
                <a:gd name="T79" fmla="*/ 24 h 115"/>
                <a:gd name="T80" fmla="*/ 29 w 115"/>
                <a:gd name="T81" fmla="*/ 24 h 115"/>
                <a:gd name="T82" fmla="*/ 16 w 115"/>
                <a:gd name="T83" fmla="*/ 18 h 115"/>
                <a:gd name="T84" fmla="*/ 9 w 115"/>
                <a:gd name="T85" fmla="*/ 25 h 115"/>
                <a:gd name="T86" fmla="*/ 11 w 115"/>
                <a:gd name="T87" fmla="*/ 31 h 115"/>
                <a:gd name="T88" fmla="*/ 18 w 115"/>
                <a:gd name="T89" fmla="*/ 38 h 115"/>
                <a:gd name="T90" fmla="*/ 20 w 115"/>
                <a:gd name="T91" fmla="*/ 43 h 115"/>
                <a:gd name="T92" fmla="*/ 16 w 115"/>
                <a:gd name="T93" fmla="*/ 52 h 115"/>
                <a:gd name="T94" fmla="*/ 3 w 115"/>
                <a:gd name="T95" fmla="*/ 58 h 115"/>
                <a:gd name="T96" fmla="*/ 0 w 115"/>
                <a:gd name="T97" fmla="*/ 61 h 115"/>
                <a:gd name="T98" fmla="*/ 2 w 115"/>
                <a:gd name="T99" fmla="*/ 69 h 115"/>
                <a:gd name="T100" fmla="*/ 5 w 115"/>
                <a:gd name="T101" fmla="*/ 72 h 115"/>
                <a:gd name="T102" fmla="*/ 20 w 115"/>
                <a:gd name="T103" fmla="*/ 72 h 115"/>
                <a:gd name="T104" fmla="*/ 23 w 115"/>
                <a:gd name="T105" fmla="*/ 79 h 115"/>
                <a:gd name="T106" fmla="*/ 25 w 115"/>
                <a:gd name="T107" fmla="*/ 83 h 115"/>
                <a:gd name="T108" fmla="*/ 18 w 115"/>
                <a:gd name="T109" fmla="*/ 96 h 115"/>
                <a:gd name="T110" fmla="*/ 20 w 115"/>
                <a:gd name="T111" fmla="*/ 101 h 115"/>
                <a:gd name="T112" fmla="*/ 45 w 115"/>
                <a:gd name="T113" fmla="*/ 74 h 115"/>
                <a:gd name="T114" fmla="*/ 38 w 115"/>
                <a:gd name="T115" fmla="*/ 52 h 115"/>
                <a:gd name="T116" fmla="*/ 47 w 115"/>
                <a:gd name="T117" fmla="*/ 40 h 115"/>
                <a:gd name="T118" fmla="*/ 70 w 115"/>
                <a:gd name="T119" fmla="*/ 42 h 115"/>
                <a:gd name="T120" fmla="*/ 79 w 115"/>
                <a:gd name="T121" fmla="*/ 54 h 115"/>
                <a:gd name="T122" fmla="*/ 73 w 115"/>
                <a:gd name="T123" fmla="*/ 70 h 115"/>
                <a:gd name="T124" fmla="*/ 52 w 115"/>
                <a:gd name="T125" fmla="*/ 7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 h="115">
                  <a:moveTo>
                    <a:pt x="20" y="101"/>
                  </a:moveTo>
                  <a:lnTo>
                    <a:pt x="20" y="101"/>
                  </a:lnTo>
                  <a:lnTo>
                    <a:pt x="25" y="106"/>
                  </a:lnTo>
                  <a:lnTo>
                    <a:pt x="25" y="106"/>
                  </a:lnTo>
                  <a:lnTo>
                    <a:pt x="29" y="106"/>
                  </a:lnTo>
                  <a:lnTo>
                    <a:pt x="30" y="105"/>
                  </a:lnTo>
                  <a:lnTo>
                    <a:pt x="30" y="105"/>
                  </a:lnTo>
                  <a:lnTo>
                    <a:pt x="38" y="97"/>
                  </a:lnTo>
                  <a:lnTo>
                    <a:pt x="38" y="97"/>
                  </a:lnTo>
                  <a:lnTo>
                    <a:pt x="41" y="96"/>
                  </a:lnTo>
                  <a:lnTo>
                    <a:pt x="45" y="96"/>
                  </a:lnTo>
                  <a:lnTo>
                    <a:pt x="45" y="96"/>
                  </a:lnTo>
                  <a:lnTo>
                    <a:pt x="45" y="96"/>
                  </a:lnTo>
                  <a:lnTo>
                    <a:pt x="48" y="97"/>
                  </a:lnTo>
                  <a:lnTo>
                    <a:pt x="48" y="97"/>
                  </a:lnTo>
                  <a:lnTo>
                    <a:pt x="52" y="97"/>
                  </a:lnTo>
                  <a:lnTo>
                    <a:pt x="54" y="103"/>
                  </a:lnTo>
                  <a:lnTo>
                    <a:pt x="54" y="103"/>
                  </a:lnTo>
                  <a:lnTo>
                    <a:pt x="57" y="112"/>
                  </a:lnTo>
                  <a:lnTo>
                    <a:pt x="57" y="112"/>
                  </a:lnTo>
                  <a:lnTo>
                    <a:pt x="57" y="114"/>
                  </a:lnTo>
                  <a:lnTo>
                    <a:pt x="61" y="115"/>
                  </a:lnTo>
                  <a:lnTo>
                    <a:pt x="61" y="115"/>
                  </a:lnTo>
                  <a:lnTo>
                    <a:pt x="70" y="114"/>
                  </a:lnTo>
                  <a:lnTo>
                    <a:pt x="70" y="114"/>
                  </a:lnTo>
                  <a:lnTo>
                    <a:pt x="70" y="112"/>
                  </a:lnTo>
                  <a:lnTo>
                    <a:pt x="72" y="110"/>
                  </a:lnTo>
                  <a:lnTo>
                    <a:pt x="72" y="110"/>
                  </a:lnTo>
                  <a:lnTo>
                    <a:pt x="72" y="99"/>
                  </a:lnTo>
                  <a:lnTo>
                    <a:pt x="72" y="99"/>
                  </a:lnTo>
                  <a:lnTo>
                    <a:pt x="73" y="96"/>
                  </a:lnTo>
                  <a:lnTo>
                    <a:pt x="75" y="94"/>
                  </a:lnTo>
                  <a:lnTo>
                    <a:pt x="75" y="94"/>
                  </a:lnTo>
                  <a:lnTo>
                    <a:pt x="75" y="94"/>
                  </a:lnTo>
                  <a:lnTo>
                    <a:pt x="79" y="90"/>
                  </a:lnTo>
                  <a:lnTo>
                    <a:pt x="79" y="90"/>
                  </a:lnTo>
                  <a:lnTo>
                    <a:pt x="82" y="90"/>
                  </a:lnTo>
                  <a:lnTo>
                    <a:pt x="86" y="90"/>
                  </a:lnTo>
                  <a:lnTo>
                    <a:pt x="86" y="90"/>
                  </a:lnTo>
                  <a:lnTo>
                    <a:pt x="95" y="96"/>
                  </a:lnTo>
                  <a:lnTo>
                    <a:pt x="95" y="96"/>
                  </a:lnTo>
                  <a:lnTo>
                    <a:pt x="99" y="97"/>
                  </a:lnTo>
                  <a:lnTo>
                    <a:pt x="100" y="96"/>
                  </a:lnTo>
                  <a:lnTo>
                    <a:pt x="100" y="96"/>
                  </a:lnTo>
                  <a:lnTo>
                    <a:pt x="106" y="88"/>
                  </a:lnTo>
                  <a:lnTo>
                    <a:pt x="106" y="88"/>
                  </a:lnTo>
                  <a:lnTo>
                    <a:pt x="106" y="87"/>
                  </a:lnTo>
                  <a:lnTo>
                    <a:pt x="104" y="85"/>
                  </a:lnTo>
                  <a:lnTo>
                    <a:pt x="104" y="85"/>
                  </a:lnTo>
                  <a:lnTo>
                    <a:pt x="97" y="78"/>
                  </a:lnTo>
                  <a:lnTo>
                    <a:pt x="97" y="78"/>
                  </a:lnTo>
                  <a:lnTo>
                    <a:pt x="95" y="74"/>
                  </a:lnTo>
                  <a:lnTo>
                    <a:pt x="95" y="70"/>
                  </a:lnTo>
                  <a:lnTo>
                    <a:pt x="95" y="70"/>
                  </a:lnTo>
                  <a:lnTo>
                    <a:pt x="95" y="70"/>
                  </a:lnTo>
                  <a:lnTo>
                    <a:pt x="97" y="65"/>
                  </a:lnTo>
                  <a:lnTo>
                    <a:pt x="97" y="65"/>
                  </a:lnTo>
                  <a:lnTo>
                    <a:pt x="97" y="65"/>
                  </a:lnTo>
                  <a:lnTo>
                    <a:pt x="99" y="63"/>
                  </a:lnTo>
                  <a:lnTo>
                    <a:pt x="102" y="61"/>
                  </a:lnTo>
                  <a:lnTo>
                    <a:pt x="102" y="61"/>
                  </a:lnTo>
                  <a:lnTo>
                    <a:pt x="111" y="58"/>
                  </a:lnTo>
                  <a:lnTo>
                    <a:pt x="111" y="58"/>
                  </a:lnTo>
                  <a:lnTo>
                    <a:pt x="115" y="56"/>
                  </a:lnTo>
                  <a:lnTo>
                    <a:pt x="115" y="54"/>
                  </a:lnTo>
                  <a:lnTo>
                    <a:pt x="115" y="54"/>
                  </a:lnTo>
                  <a:lnTo>
                    <a:pt x="113" y="45"/>
                  </a:lnTo>
                  <a:lnTo>
                    <a:pt x="113" y="45"/>
                  </a:lnTo>
                  <a:lnTo>
                    <a:pt x="113" y="43"/>
                  </a:lnTo>
                  <a:lnTo>
                    <a:pt x="109" y="43"/>
                  </a:lnTo>
                  <a:lnTo>
                    <a:pt x="109" y="43"/>
                  </a:lnTo>
                  <a:lnTo>
                    <a:pt x="99" y="43"/>
                  </a:lnTo>
                  <a:lnTo>
                    <a:pt x="99" y="43"/>
                  </a:lnTo>
                  <a:lnTo>
                    <a:pt x="95" y="42"/>
                  </a:lnTo>
                  <a:lnTo>
                    <a:pt x="93" y="40"/>
                  </a:lnTo>
                  <a:lnTo>
                    <a:pt x="93" y="40"/>
                  </a:lnTo>
                  <a:lnTo>
                    <a:pt x="93" y="40"/>
                  </a:lnTo>
                  <a:lnTo>
                    <a:pt x="91" y="36"/>
                  </a:lnTo>
                  <a:lnTo>
                    <a:pt x="91" y="34"/>
                  </a:lnTo>
                  <a:lnTo>
                    <a:pt x="91" y="34"/>
                  </a:lnTo>
                  <a:lnTo>
                    <a:pt x="90" y="33"/>
                  </a:lnTo>
                  <a:lnTo>
                    <a:pt x="91" y="27"/>
                  </a:lnTo>
                  <a:lnTo>
                    <a:pt x="91" y="27"/>
                  </a:lnTo>
                  <a:lnTo>
                    <a:pt x="97" y="20"/>
                  </a:lnTo>
                  <a:lnTo>
                    <a:pt x="97" y="20"/>
                  </a:lnTo>
                  <a:lnTo>
                    <a:pt x="97" y="16"/>
                  </a:lnTo>
                  <a:lnTo>
                    <a:pt x="95" y="15"/>
                  </a:lnTo>
                  <a:lnTo>
                    <a:pt x="95" y="15"/>
                  </a:lnTo>
                  <a:lnTo>
                    <a:pt x="90" y="9"/>
                  </a:lnTo>
                  <a:lnTo>
                    <a:pt x="90" y="9"/>
                  </a:lnTo>
                  <a:lnTo>
                    <a:pt x="86" y="9"/>
                  </a:lnTo>
                  <a:lnTo>
                    <a:pt x="84" y="9"/>
                  </a:lnTo>
                  <a:lnTo>
                    <a:pt x="84" y="9"/>
                  </a:lnTo>
                  <a:lnTo>
                    <a:pt x="77" y="18"/>
                  </a:lnTo>
                  <a:lnTo>
                    <a:pt x="77" y="18"/>
                  </a:lnTo>
                  <a:lnTo>
                    <a:pt x="73" y="20"/>
                  </a:lnTo>
                  <a:lnTo>
                    <a:pt x="70" y="20"/>
                  </a:lnTo>
                  <a:lnTo>
                    <a:pt x="70" y="20"/>
                  </a:lnTo>
                  <a:lnTo>
                    <a:pt x="66" y="18"/>
                  </a:lnTo>
                  <a:lnTo>
                    <a:pt x="66" y="18"/>
                  </a:lnTo>
                  <a:lnTo>
                    <a:pt x="63" y="16"/>
                  </a:lnTo>
                  <a:lnTo>
                    <a:pt x="61" y="13"/>
                  </a:lnTo>
                  <a:lnTo>
                    <a:pt x="61" y="13"/>
                  </a:lnTo>
                  <a:lnTo>
                    <a:pt x="57" y="4"/>
                  </a:lnTo>
                  <a:lnTo>
                    <a:pt x="57" y="4"/>
                  </a:lnTo>
                  <a:lnTo>
                    <a:pt x="55" y="0"/>
                  </a:lnTo>
                  <a:lnTo>
                    <a:pt x="54" y="0"/>
                  </a:lnTo>
                  <a:lnTo>
                    <a:pt x="54" y="0"/>
                  </a:lnTo>
                  <a:lnTo>
                    <a:pt x="45" y="0"/>
                  </a:lnTo>
                  <a:lnTo>
                    <a:pt x="45" y="0"/>
                  </a:lnTo>
                  <a:lnTo>
                    <a:pt x="45" y="2"/>
                  </a:lnTo>
                  <a:lnTo>
                    <a:pt x="43" y="4"/>
                  </a:lnTo>
                  <a:lnTo>
                    <a:pt x="43" y="4"/>
                  </a:lnTo>
                  <a:lnTo>
                    <a:pt x="43" y="15"/>
                  </a:lnTo>
                  <a:lnTo>
                    <a:pt x="43" y="15"/>
                  </a:lnTo>
                  <a:lnTo>
                    <a:pt x="41" y="20"/>
                  </a:lnTo>
                  <a:lnTo>
                    <a:pt x="39" y="22"/>
                  </a:lnTo>
                  <a:lnTo>
                    <a:pt x="39" y="22"/>
                  </a:lnTo>
                  <a:lnTo>
                    <a:pt x="36" y="24"/>
                  </a:lnTo>
                  <a:lnTo>
                    <a:pt x="36" y="24"/>
                  </a:lnTo>
                  <a:lnTo>
                    <a:pt x="32" y="25"/>
                  </a:lnTo>
                  <a:lnTo>
                    <a:pt x="29" y="24"/>
                  </a:lnTo>
                  <a:lnTo>
                    <a:pt x="29" y="24"/>
                  </a:lnTo>
                  <a:lnTo>
                    <a:pt x="20" y="18"/>
                  </a:lnTo>
                  <a:lnTo>
                    <a:pt x="20" y="18"/>
                  </a:lnTo>
                  <a:lnTo>
                    <a:pt x="16" y="18"/>
                  </a:lnTo>
                  <a:lnTo>
                    <a:pt x="14" y="18"/>
                  </a:lnTo>
                  <a:lnTo>
                    <a:pt x="14" y="18"/>
                  </a:lnTo>
                  <a:lnTo>
                    <a:pt x="9" y="25"/>
                  </a:lnTo>
                  <a:lnTo>
                    <a:pt x="9" y="25"/>
                  </a:lnTo>
                  <a:lnTo>
                    <a:pt x="9" y="27"/>
                  </a:lnTo>
                  <a:lnTo>
                    <a:pt x="11" y="31"/>
                  </a:lnTo>
                  <a:lnTo>
                    <a:pt x="11" y="31"/>
                  </a:lnTo>
                  <a:lnTo>
                    <a:pt x="18" y="38"/>
                  </a:lnTo>
                  <a:lnTo>
                    <a:pt x="18" y="38"/>
                  </a:lnTo>
                  <a:lnTo>
                    <a:pt x="20" y="40"/>
                  </a:lnTo>
                  <a:lnTo>
                    <a:pt x="20" y="43"/>
                  </a:lnTo>
                  <a:lnTo>
                    <a:pt x="20" y="43"/>
                  </a:lnTo>
                  <a:lnTo>
                    <a:pt x="18" y="51"/>
                  </a:lnTo>
                  <a:lnTo>
                    <a:pt x="18" y="51"/>
                  </a:lnTo>
                  <a:lnTo>
                    <a:pt x="16" y="52"/>
                  </a:lnTo>
                  <a:lnTo>
                    <a:pt x="12" y="54"/>
                  </a:lnTo>
                  <a:lnTo>
                    <a:pt x="12" y="54"/>
                  </a:lnTo>
                  <a:lnTo>
                    <a:pt x="3" y="58"/>
                  </a:lnTo>
                  <a:lnTo>
                    <a:pt x="3" y="58"/>
                  </a:lnTo>
                  <a:lnTo>
                    <a:pt x="0" y="58"/>
                  </a:lnTo>
                  <a:lnTo>
                    <a:pt x="0" y="61"/>
                  </a:lnTo>
                  <a:lnTo>
                    <a:pt x="0" y="61"/>
                  </a:lnTo>
                  <a:lnTo>
                    <a:pt x="2" y="69"/>
                  </a:lnTo>
                  <a:lnTo>
                    <a:pt x="2" y="69"/>
                  </a:lnTo>
                  <a:lnTo>
                    <a:pt x="2" y="70"/>
                  </a:lnTo>
                  <a:lnTo>
                    <a:pt x="5" y="72"/>
                  </a:lnTo>
                  <a:lnTo>
                    <a:pt x="5" y="72"/>
                  </a:lnTo>
                  <a:lnTo>
                    <a:pt x="16" y="72"/>
                  </a:lnTo>
                  <a:lnTo>
                    <a:pt x="16" y="72"/>
                  </a:lnTo>
                  <a:lnTo>
                    <a:pt x="20" y="72"/>
                  </a:lnTo>
                  <a:lnTo>
                    <a:pt x="21" y="76"/>
                  </a:lnTo>
                  <a:lnTo>
                    <a:pt x="21" y="76"/>
                  </a:lnTo>
                  <a:lnTo>
                    <a:pt x="23" y="79"/>
                  </a:lnTo>
                  <a:lnTo>
                    <a:pt x="23" y="79"/>
                  </a:lnTo>
                  <a:lnTo>
                    <a:pt x="23" y="79"/>
                  </a:lnTo>
                  <a:lnTo>
                    <a:pt x="25" y="83"/>
                  </a:lnTo>
                  <a:lnTo>
                    <a:pt x="23" y="87"/>
                  </a:lnTo>
                  <a:lnTo>
                    <a:pt x="23" y="87"/>
                  </a:lnTo>
                  <a:lnTo>
                    <a:pt x="18" y="96"/>
                  </a:lnTo>
                  <a:lnTo>
                    <a:pt x="18" y="96"/>
                  </a:lnTo>
                  <a:lnTo>
                    <a:pt x="18" y="97"/>
                  </a:lnTo>
                  <a:lnTo>
                    <a:pt x="20" y="101"/>
                  </a:lnTo>
                  <a:lnTo>
                    <a:pt x="20" y="101"/>
                  </a:lnTo>
                  <a:close/>
                  <a:moveTo>
                    <a:pt x="45" y="74"/>
                  </a:moveTo>
                  <a:lnTo>
                    <a:pt x="45" y="74"/>
                  </a:lnTo>
                  <a:lnTo>
                    <a:pt x="39" y="69"/>
                  </a:lnTo>
                  <a:lnTo>
                    <a:pt x="36" y="60"/>
                  </a:lnTo>
                  <a:lnTo>
                    <a:pt x="38" y="52"/>
                  </a:lnTo>
                  <a:lnTo>
                    <a:pt x="41" y="45"/>
                  </a:lnTo>
                  <a:lnTo>
                    <a:pt x="41" y="45"/>
                  </a:lnTo>
                  <a:lnTo>
                    <a:pt x="47" y="40"/>
                  </a:lnTo>
                  <a:lnTo>
                    <a:pt x="54" y="36"/>
                  </a:lnTo>
                  <a:lnTo>
                    <a:pt x="63" y="36"/>
                  </a:lnTo>
                  <a:lnTo>
                    <a:pt x="70" y="42"/>
                  </a:lnTo>
                  <a:lnTo>
                    <a:pt x="70" y="42"/>
                  </a:lnTo>
                  <a:lnTo>
                    <a:pt x="75" y="47"/>
                  </a:lnTo>
                  <a:lnTo>
                    <a:pt x="79" y="54"/>
                  </a:lnTo>
                  <a:lnTo>
                    <a:pt x="77" y="63"/>
                  </a:lnTo>
                  <a:lnTo>
                    <a:pt x="73" y="70"/>
                  </a:lnTo>
                  <a:lnTo>
                    <a:pt x="73" y="70"/>
                  </a:lnTo>
                  <a:lnTo>
                    <a:pt x="68" y="76"/>
                  </a:lnTo>
                  <a:lnTo>
                    <a:pt x="59" y="78"/>
                  </a:lnTo>
                  <a:lnTo>
                    <a:pt x="52" y="78"/>
                  </a:lnTo>
                  <a:lnTo>
                    <a:pt x="45" y="74"/>
                  </a:lnTo>
                  <a:lnTo>
                    <a:pt x="45" y="74"/>
                  </a:lnTo>
                  <a:close/>
                </a:path>
              </a:pathLst>
            </a:custGeom>
            <a:solidFill>
              <a:srgbClr val="4668C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Freeform 997"/>
            <p:cNvSpPr>
              <a:spLocks noEditPoints="1"/>
            </p:cNvSpPr>
            <p:nvPr/>
          </p:nvSpPr>
          <p:spPr bwMode="auto">
            <a:xfrm>
              <a:off x="555625" y="1062038"/>
              <a:ext cx="123825" cy="123825"/>
            </a:xfrm>
            <a:custGeom>
              <a:avLst/>
              <a:gdLst>
                <a:gd name="T0" fmla="*/ 137 w 157"/>
                <a:gd name="T1" fmla="*/ 52 h 156"/>
                <a:gd name="T2" fmla="*/ 142 w 157"/>
                <a:gd name="T3" fmla="*/ 36 h 156"/>
                <a:gd name="T4" fmla="*/ 139 w 157"/>
                <a:gd name="T5" fmla="*/ 31 h 156"/>
                <a:gd name="T6" fmla="*/ 122 w 157"/>
                <a:gd name="T7" fmla="*/ 32 h 156"/>
                <a:gd name="T8" fmla="*/ 121 w 157"/>
                <a:gd name="T9" fmla="*/ 14 h 156"/>
                <a:gd name="T10" fmla="*/ 117 w 157"/>
                <a:gd name="T11" fmla="*/ 11 h 156"/>
                <a:gd name="T12" fmla="*/ 101 w 157"/>
                <a:gd name="T13" fmla="*/ 18 h 156"/>
                <a:gd name="T14" fmla="*/ 94 w 157"/>
                <a:gd name="T15" fmla="*/ 4 h 156"/>
                <a:gd name="T16" fmla="*/ 81 w 157"/>
                <a:gd name="T17" fmla="*/ 9 h 156"/>
                <a:gd name="T18" fmla="*/ 74 w 157"/>
                <a:gd name="T19" fmla="*/ 13 h 156"/>
                <a:gd name="T20" fmla="*/ 63 w 157"/>
                <a:gd name="T21" fmla="*/ 4 h 156"/>
                <a:gd name="T22" fmla="*/ 54 w 157"/>
                <a:gd name="T23" fmla="*/ 14 h 156"/>
                <a:gd name="T24" fmla="*/ 49 w 157"/>
                <a:gd name="T25" fmla="*/ 20 h 156"/>
                <a:gd name="T26" fmla="*/ 36 w 157"/>
                <a:gd name="T27" fmla="*/ 14 h 156"/>
                <a:gd name="T28" fmla="*/ 32 w 157"/>
                <a:gd name="T29" fmla="*/ 29 h 156"/>
                <a:gd name="T30" fmla="*/ 31 w 157"/>
                <a:gd name="T31" fmla="*/ 34 h 156"/>
                <a:gd name="T32" fmla="*/ 14 w 157"/>
                <a:gd name="T33" fmla="*/ 36 h 156"/>
                <a:gd name="T34" fmla="*/ 16 w 157"/>
                <a:gd name="T35" fmla="*/ 49 h 156"/>
                <a:gd name="T36" fmla="*/ 13 w 157"/>
                <a:gd name="T37" fmla="*/ 59 h 156"/>
                <a:gd name="T38" fmla="*/ 0 w 157"/>
                <a:gd name="T39" fmla="*/ 67 h 156"/>
                <a:gd name="T40" fmla="*/ 9 w 157"/>
                <a:gd name="T41" fmla="*/ 76 h 156"/>
                <a:gd name="T42" fmla="*/ 9 w 157"/>
                <a:gd name="T43" fmla="*/ 86 h 156"/>
                <a:gd name="T44" fmla="*/ 2 w 157"/>
                <a:gd name="T45" fmla="*/ 97 h 156"/>
                <a:gd name="T46" fmla="*/ 14 w 157"/>
                <a:gd name="T47" fmla="*/ 102 h 156"/>
                <a:gd name="T48" fmla="*/ 18 w 157"/>
                <a:gd name="T49" fmla="*/ 111 h 156"/>
                <a:gd name="T50" fmla="*/ 18 w 157"/>
                <a:gd name="T51" fmla="*/ 126 h 156"/>
                <a:gd name="T52" fmla="*/ 34 w 157"/>
                <a:gd name="T53" fmla="*/ 126 h 156"/>
                <a:gd name="T54" fmla="*/ 36 w 157"/>
                <a:gd name="T55" fmla="*/ 144 h 156"/>
                <a:gd name="T56" fmla="*/ 40 w 157"/>
                <a:gd name="T57" fmla="*/ 146 h 156"/>
                <a:gd name="T58" fmla="*/ 56 w 157"/>
                <a:gd name="T59" fmla="*/ 138 h 156"/>
                <a:gd name="T60" fmla="*/ 63 w 157"/>
                <a:gd name="T61" fmla="*/ 155 h 156"/>
                <a:gd name="T62" fmla="*/ 76 w 157"/>
                <a:gd name="T63" fmla="*/ 147 h 156"/>
                <a:gd name="T64" fmla="*/ 86 w 157"/>
                <a:gd name="T65" fmla="*/ 147 h 156"/>
                <a:gd name="T66" fmla="*/ 97 w 157"/>
                <a:gd name="T67" fmla="*/ 155 h 156"/>
                <a:gd name="T68" fmla="*/ 103 w 157"/>
                <a:gd name="T69" fmla="*/ 144 h 156"/>
                <a:gd name="T70" fmla="*/ 112 w 157"/>
                <a:gd name="T71" fmla="*/ 138 h 156"/>
                <a:gd name="T72" fmla="*/ 126 w 157"/>
                <a:gd name="T73" fmla="*/ 138 h 156"/>
                <a:gd name="T74" fmla="*/ 126 w 157"/>
                <a:gd name="T75" fmla="*/ 122 h 156"/>
                <a:gd name="T76" fmla="*/ 142 w 157"/>
                <a:gd name="T77" fmla="*/ 122 h 156"/>
                <a:gd name="T78" fmla="*/ 146 w 157"/>
                <a:gd name="T79" fmla="*/ 117 h 156"/>
                <a:gd name="T80" fmla="*/ 139 w 157"/>
                <a:gd name="T81" fmla="*/ 102 h 156"/>
                <a:gd name="T82" fmla="*/ 155 w 157"/>
                <a:gd name="T83" fmla="*/ 94 h 156"/>
                <a:gd name="T84" fmla="*/ 148 w 157"/>
                <a:gd name="T85" fmla="*/ 81 h 156"/>
                <a:gd name="T86" fmla="*/ 148 w 157"/>
                <a:gd name="T87" fmla="*/ 70 h 156"/>
                <a:gd name="T88" fmla="*/ 155 w 157"/>
                <a:gd name="T89" fmla="*/ 59 h 156"/>
                <a:gd name="T90" fmla="*/ 76 w 157"/>
                <a:gd name="T91" fmla="*/ 92 h 156"/>
                <a:gd name="T92" fmla="*/ 65 w 157"/>
                <a:gd name="T93" fmla="*/ 77 h 156"/>
                <a:gd name="T94" fmla="*/ 76 w 157"/>
                <a:gd name="T95" fmla="*/ 65 h 156"/>
                <a:gd name="T96" fmla="*/ 90 w 157"/>
                <a:gd name="T97" fmla="*/ 70 h 156"/>
                <a:gd name="T98" fmla="*/ 90 w 157"/>
                <a:gd name="T99" fmla="*/ 86 h 156"/>
                <a:gd name="T100" fmla="*/ 76 w 157"/>
                <a:gd name="T101" fmla="*/ 9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6">
                  <a:moveTo>
                    <a:pt x="142" y="54"/>
                  </a:moveTo>
                  <a:lnTo>
                    <a:pt x="142" y="54"/>
                  </a:lnTo>
                  <a:lnTo>
                    <a:pt x="137" y="52"/>
                  </a:lnTo>
                  <a:lnTo>
                    <a:pt x="137" y="52"/>
                  </a:lnTo>
                  <a:lnTo>
                    <a:pt x="137" y="49"/>
                  </a:lnTo>
                  <a:lnTo>
                    <a:pt x="139" y="45"/>
                  </a:lnTo>
                  <a:lnTo>
                    <a:pt x="139" y="45"/>
                  </a:lnTo>
                  <a:lnTo>
                    <a:pt x="142" y="36"/>
                  </a:lnTo>
                  <a:lnTo>
                    <a:pt x="142" y="36"/>
                  </a:lnTo>
                  <a:lnTo>
                    <a:pt x="142" y="32"/>
                  </a:lnTo>
                  <a:lnTo>
                    <a:pt x="139" y="31"/>
                  </a:lnTo>
                  <a:lnTo>
                    <a:pt x="139" y="31"/>
                  </a:lnTo>
                  <a:lnTo>
                    <a:pt x="130" y="32"/>
                  </a:lnTo>
                  <a:lnTo>
                    <a:pt x="130" y="32"/>
                  </a:lnTo>
                  <a:lnTo>
                    <a:pt x="122" y="32"/>
                  </a:lnTo>
                  <a:lnTo>
                    <a:pt x="122" y="32"/>
                  </a:lnTo>
                  <a:lnTo>
                    <a:pt x="122" y="29"/>
                  </a:lnTo>
                  <a:lnTo>
                    <a:pt x="121" y="23"/>
                  </a:lnTo>
                  <a:lnTo>
                    <a:pt x="121" y="23"/>
                  </a:lnTo>
                  <a:lnTo>
                    <a:pt x="121" y="14"/>
                  </a:lnTo>
                  <a:lnTo>
                    <a:pt x="121" y="14"/>
                  </a:lnTo>
                  <a:lnTo>
                    <a:pt x="119" y="11"/>
                  </a:lnTo>
                  <a:lnTo>
                    <a:pt x="117" y="11"/>
                  </a:lnTo>
                  <a:lnTo>
                    <a:pt x="117" y="11"/>
                  </a:lnTo>
                  <a:lnTo>
                    <a:pt x="108" y="16"/>
                  </a:lnTo>
                  <a:lnTo>
                    <a:pt x="108" y="16"/>
                  </a:lnTo>
                  <a:lnTo>
                    <a:pt x="101" y="18"/>
                  </a:lnTo>
                  <a:lnTo>
                    <a:pt x="101" y="18"/>
                  </a:lnTo>
                  <a:lnTo>
                    <a:pt x="97" y="13"/>
                  </a:lnTo>
                  <a:lnTo>
                    <a:pt x="97" y="13"/>
                  </a:lnTo>
                  <a:lnTo>
                    <a:pt x="94" y="4"/>
                  </a:lnTo>
                  <a:lnTo>
                    <a:pt x="94" y="4"/>
                  </a:lnTo>
                  <a:lnTo>
                    <a:pt x="90" y="0"/>
                  </a:lnTo>
                  <a:lnTo>
                    <a:pt x="88" y="2"/>
                  </a:lnTo>
                  <a:lnTo>
                    <a:pt x="88" y="2"/>
                  </a:lnTo>
                  <a:lnTo>
                    <a:pt x="81" y="9"/>
                  </a:lnTo>
                  <a:lnTo>
                    <a:pt x="81" y="9"/>
                  </a:lnTo>
                  <a:lnTo>
                    <a:pt x="77" y="14"/>
                  </a:lnTo>
                  <a:lnTo>
                    <a:pt x="77" y="14"/>
                  </a:lnTo>
                  <a:lnTo>
                    <a:pt x="74" y="13"/>
                  </a:lnTo>
                  <a:lnTo>
                    <a:pt x="70" y="11"/>
                  </a:lnTo>
                  <a:lnTo>
                    <a:pt x="70" y="11"/>
                  </a:lnTo>
                  <a:lnTo>
                    <a:pt x="63" y="4"/>
                  </a:lnTo>
                  <a:lnTo>
                    <a:pt x="63" y="4"/>
                  </a:lnTo>
                  <a:lnTo>
                    <a:pt x="59" y="2"/>
                  </a:lnTo>
                  <a:lnTo>
                    <a:pt x="58" y="4"/>
                  </a:lnTo>
                  <a:lnTo>
                    <a:pt x="58" y="4"/>
                  </a:lnTo>
                  <a:lnTo>
                    <a:pt x="54" y="14"/>
                  </a:lnTo>
                  <a:lnTo>
                    <a:pt x="54" y="14"/>
                  </a:lnTo>
                  <a:lnTo>
                    <a:pt x="52" y="20"/>
                  </a:lnTo>
                  <a:lnTo>
                    <a:pt x="52" y="20"/>
                  </a:lnTo>
                  <a:lnTo>
                    <a:pt x="49" y="20"/>
                  </a:lnTo>
                  <a:lnTo>
                    <a:pt x="45" y="18"/>
                  </a:lnTo>
                  <a:lnTo>
                    <a:pt x="45" y="18"/>
                  </a:lnTo>
                  <a:lnTo>
                    <a:pt x="36" y="14"/>
                  </a:lnTo>
                  <a:lnTo>
                    <a:pt x="36" y="14"/>
                  </a:lnTo>
                  <a:lnTo>
                    <a:pt x="32" y="14"/>
                  </a:lnTo>
                  <a:lnTo>
                    <a:pt x="31" y="18"/>
                  </a:lnTo>
                  <a:lnTo>
                    <a:pt x="31" y="18"/>
                  </a:lnTo>
                  <a:lnTo>
                    <a:pt x="32" y="29"/>
                  </a:lnTo>
                  <a:lnTo>
                    <a:pt x="32" y="29"/>
                  </a:lnTo>
                  <a:lnTo>
                    <a:pt x="32" y="32"/>
                  </a:lnTo>
                  <a:lnTo>
                    <a:pt x="31" y="34"/>
                  </a:lnTo>
                  <a:lnTo>
                    <a:pt x="31" y="34"/>
                  </a:lnTo>
                  <a:lnTo>
                    <a:pt x="23" y="36"/>
                  </a:lnTo>
                  <a:lnTo>
                    <a:pt x="23" y="36"/>
                  </a:lnTo>
                  <a:lnTo>
                    <a:pt x="14" y="36"/>
                  </a:lnTo>
                  <a:lnTo>
                    <a:pt x="14" y="36"/>
                  </a:lnTo>
                  <a:lnTo>
                    <a:pt x="11" y="38"/>
                  </a:lnTo>
                  <a:lnTo>
                    <a:pt x="11" y="41"/>
                  </a:lnTo>
                  <a:lnTo>
                    <a:pt x="11" y="41"/>
                  </a:lnTo>
                  <a:lnTo>
                    <a:pt x="16" y="49"/>
                  </a:lnTo>
                  <a:lnTo>
                    <a:pt x="16" y="49"/>
                  </a:lnTo>
                  <a:lnTo>
                    <a:pt x="18" y="56"/>
                  </a:lnTo>
                  <a:lnTo>
                    <a:pt x="18" y="56"/>
                  </a:lnTo>
                  <a:lnTo>
                    <a:pt x="13" y="59"/>
                  </a:lnTo>
                  <a:lnTo>
                    <a:pt x="13" y="59"/>
                  </a:lnTo>
                  <a:lnTo>
                    <a:pt x="2" y="63"/>
                  </a:lnTo>
                  <a:lnTo>
                    <a:pt x="2" y="63"/>
                  </a:lnTo>
                  <a:lnTo>
                    <a:pt x="0" y="67"/>
                  </a:lnTo>
                  <a:lnTo>
                    <a:pt x="2" y="68"/>
                  </a:lnTo>
                  <a:lnTo>
                    <a:pt x="2" y="68"/>
                  </a:lnTo>
                  <a:lnTo>
                    <a:pt x="9" y="76"/>
                  </a:lnTo>
                  <a:lnTo>
                    <a:pt x="9" y="76"/>
                  </a:lnTo>
                  <a:lnTo>
                    <a:pt x="13" y="81"/>
                  </a:lnTo>
                  <a:lnTo>
                    <a:pt x="13" y="81"/>
                  </a:lnTo>
                  <a:lnTo>
                    <a:pt x="13" y="83"/>
                  </a:lnTo>
                  <a:lnTo>
                    <a:pt x="9" y="86"/>
                  </a:lnTo>
                  <a:lnTo>
                    <a:pt x="9" y="86"/>
                  </a:lnTo>
                  <a:lnTo>
                    <a:pt x="2" y="94"/>
                  </a:lnTo>
                  <a:lnTo>
                    <a:pt x="2" y="94"/>
                  </a:lnTo>
                  <a:lnTo>
                    <a:pt x="2" y="97"/>
                  </a:lnTo>
                  <a:lnTo>
                    <a:pt x="4" y="99"/>
                  </a:lnTo>
                  <a:lnTo>
                    <a:pt x="4" y="99"/>
                  </a:lnTo>
                  <a:lnTo>
                    <a:pt x="14" y="102"/>
                  </a:lnTo>
                  <a:lnTo>
                    <a:pt x="14" y="102"/>
                  </a:lnTo>
                  <a:lnTo>
                    <a:pt x="20" y="104"/>
                  </a:lnTo>
                  <a:lnTo>
                    <a:pt x="20" y="104"/>
                  </a:lnTo>
                  <a:lnTo>
                    <a:pt x="18" y="111"/>
                  </a:lnTo>
                  <a:lnTo>
                    <a:pt x="18" y="111"/>
                  </a:lnTo>
                  <a:lnTo>
                    <a:pt x="14" y="122"/>
                  </a:lnTo>
                  <a:lnTo>
                    <a:pt x="14" y="122"/>
                  </a:lnTo>
                  <a:lnTo>
                    <a:pt x="14" y="124"/>
                  </a:lnTo>
                  <a:lnTo>
                    <a:pt x="18" y="126"/>
                  </a:lnTo>
                  <a:lnTo>
                    <a:pt x="18" y="126"/>
                  </a:lnTo>
                  <a:lnTo>
                    <a:pt x="27" y="126"/>
                  </a:lnTo>
                  <a:lnTo>
                    <a:pt x="27" y="126"/>
                  </a:lnTo>
                  <a:lnTo>
                    <a:pt x="34" y="126"/>
                  </a:lnTo>
                  <a:lnTo>
                    <a:pt x="34" y="126"/>
                  </a:lnTo>
                  <a:lnTo>
                    <a:pt x="36" y="133"/>
                  </a:lnTo>
                  <a:lnTo>
                    <a:pt x="36" y="133"/>
                  </a:lnTo>
                  <a:lnTo>
                    <a:pt x="36" y="144"/>
                  </a:lnTo>
                  <a:lnTo>
                    <a:pt x="36" y="144"/>
                  </a:lnTo>
                  <a:lnTo>
                    <a:pt x="36" y="146"/>
                  </a:lnTo>
                  <a:lnTo>
                    <a:pt x="40" y="146"/>
                  </a:lnTo>
                  <a:lnTo>
                    <a:pt x="40" y="146"/>
                  </a:lnTo>
                  <a:lnTo>
                    <a:pt x="49" y="140"/>
                  </a:lnTo>
                  <a:lnTo>
                    <a:pt x="49" y="140"/>
                  </a:lnTo>
                  <a:lnTo>
                    <a:pt x="56" y="138"/>
                  </a:lnTo>
                  <a:lnTo>
                    <a:pt x="56" y="138"/>
                  </a:lnTo>
                  <a:lnTo>
                    <a:pt x="59" y="144"/>
                  </a:lnTo>
                  <a:lnTo>
                    <a:pt x="59" y="144"/>
                  </a:lnTo>
                  <a:lnTo>
                    <a:pt x="63" y="155"/>
                  </a:lnTo>
                  <a:lnTo>
                    <a:pt x="63" y="155"/>
                  </a:lnTo>
                  <a:lnTo>
                    <a:pt x="65" y="156"/>
                  </a:lnTo>
                  <a:lnTo>
                    <a:pt x="68" y="155"/>
                  </a:lnTo>
                  <a:lnTo>
                    <a:pt x="68" y="155"/>
                  </a:lnTo>
                  <a:lnTo>
                    <a:pt x="76" y="147"/>
                  </a:lnTo>
                  <a:lnTo>
                    <a:pt x="76" y="147"/>
                  </a:lnTo>
                  <a:lnTo>
                    <a:pt x="81" y="144"/>
                  </a:lnTo>
                  <a:lnTo>
                    <a:pt x="81" y="144"/>
                  </a:lnTo>
                  <a:lnTo>
                    <a:pt x="86" y="147"/>
                  </a:lnTo>
                  <a:lnTo>
                    <a:pt x="86" y="147"/>
                  </a:lnTo>
                  <a:lnTo>
                    <a:pt x="94" y="155"/>
                  </a:lnTo>
                  <a:lnTo>
                    <a:pt x="94" y="155"/>
                  </a:lnTo>
                  <a:lnTo>
                    <a:pt x="97" y="155"/>
                  </a:lnTo>
                  <a:lnTo>
                    <a:pt x="99" y="153"/>
                  </a:lnTo>
                  <a:lnTo>
                    <a:pt x="99" y="153"/>
                  </a:lnTo>
                  <a:lnTo>
                    <a:pt x="103" y="144"/>
                  </a:lnTo>
                  <a:lnTo>
                    <a:pt x="103" y="144"/>
                  </a:lnTo>
                  <a:lnTo>
                    <a:pt x="104" y="138"/>
                  </a:lnTo>
                  <a:lnTo>
                    <a:pt x="104" y="138"/>
                  </a:lnTo>
                  <a:lnTo>
                    <a:pt x="112" y="138"/>
                  </a:lnTo>
                  <a:lnTo>
                    <a:pt x="112" y="138"/>
                  </a:lnTo>
                  <a:lnTo>
                    <a:pt x="121" y="144"/>
                  </a:lnTo>
                  <a:lnTo>
                    <a:pt x="121" y="144"/>
                  </a:lnTo>
                  <a:lnTo>
                    <a:pt x="124" y="142"/>
                  </a:lnTo>
                  <a:lnTo>
                    <a:pt x="126" y="138"/>
                  </a:lnTo>
                  <a:lnTo>
                    <a:pt x="126" y="138"/>
                  </a:lnTo>
                  <a:lnTo>
                    <a:pt x="126" y="129"/>
                  </a:lnTo>
                  <a:lnTo>
                    <a:pt x="126" y="129"/>
                  </a:lnTo>
                  <a:lnTo>
                    <a:pt x="126" y="122"/>
                  </a:lnTo>
                  <a:lnTo>
                    <a:pt x="126" y="122"/>
                  </a:lnTo>
                  <a:lnTo>
                    <a:pt x="133" y="122"/>
                  </a:lnTo>
                  <a:lnTo>
                    <a:pt x="133" y="122"/>
                  </a:lnTo>
                  <a:lnTo>
                    <a:pt x="142" y="122"/>
                  </a:lnTo>
                  <a:lnTo>
                    <a:pt x="142" y="122"/>
                  </a:lnTo>
                  <a:lnTo>
                    <a:pt x="146" y="120"/>
                  </a:lnTo>
                  <a:lnTo>
                    <a:pt x="146" y="117"/>
                  </a:lnTo>
                  <a:lnTo>
                    <a:pt x="146" y="117"/>
                  </a:lnTo>
                  <a:lnTo>
                    <a:pt x="140" y="108"/>
                  </a:lnTo>
                  <a:lnTo>
                    <a:pt x="140" y="108"/>
                  </a:lnTo>
                  <a:lnTo>
                    <a:pt x="139" y="102"/>
                  </a:lnTo>
                  <a:lnTo>
                    <a:pt x="139" y="102"/>
                  </a:lnTo>
                  <a:lnTo>
                    <a:pt x="144" y="97"/>
                  </a:lnTo>
                  <a:lnTo>
                    <a:pt x="144" y="97"/>
                  </a:lnTo>
                  <a:lnTo>
                    <a:pt x="155" y="94"/>
                  </a:lnTo>
                  <a:lnTo>
                    <a:pt x="155" y="94"/>
                  </a:lnTo>
                  <a:lnTo>
                    <a:pt x="157" y="92"/>
                  </a:lnTo>
                  <a:lnTo>
                    <a:pt x="155" y="88"/>
                  </a:lnTo>
                  <a:lnTo>
                    <a:pt x="155" y="88"/>
                  </a:lnTo>
                  <a:lnTo>
                    <a:pt x="148" y="81"/>
                  </a:lnTo>
                  <a:lnTo>
                    <a:pt x="148" y="81"/>
                  </a:lnTo>
                  <a:lnTo>
                    <a:pt x="142" y="77"/>
                  </a:lnTo>
                  <a:lnTo>
                    <a:pt x="142" y="77"/>
                  </a:lnTo>
                  <a:lnTo>
                    <a:pt x="148" y="70"/>
                  </a:lnTo>
                  <a:lnTo>
                    <a:pt x="148" y="70"/>
                  </a:lnTo>
                  <a:lnTo>
                    <a:pt x="155" y="63"/>
                  </a:lnTo>
                  <a:lnTo>
                    <a:pt x="155" y="63"/>
                  </a:lnTo>
                  <a:lnTo>
                    <a:pt x="155" y="59"/>
                  </a:lnTo>
                  <a:lnTo>
                    <a:pt x="153" y="58"/>
                  </a:lnTo>
                  <a:lnTo>
                    <a:pt x="142" y="54"/>
                  </a:lnTo>
                  <a:close/>
                  <a:moveTo>
                    <a:pt x="76" y="92"/>
                  </a:moveTo>
                  <a:lnTo>
                    <a:pt x="76" y="92"/>
                  </a:lnTo>
                  <a:lnTo>
                    <a:pt x="70" y="90"/>
                  </a:lnTo>
                  <a:lnTo>
                    <a:pt x="67" y="86"/>
                  </a:lnTo>
                  <a:lnTo>
                    <a:pt x="65" y="83"/>
                  </a:lnTo>
                  <a:lnTo>
                    <a:pt x="65" y="77"/>
                  </a:lnTo>
                  <a:lnTo>
                    <a:pt x="65" y="77"/>
                  </a:lnTo>
                  <a:lnTo>
                    <a:pt x="67" y="72"/>
                  </a:lnTo>
                  <a:lnTo>
                    <a:pt x="70" y="68"/>
                  </a:lnTo>
                  <a:lnTo>
                    <a:pt x="76" y="65"/>
                  </a:lnTo>
                  <a:lnTo>
                    <a:pt x="81" y="65"/>
                  </a:lnTo>
                  <a:lnTo>
                    <a:pt x="81" y="65"/>
                  </a:lnTo>
                  <a:lnTo>
                    <a:pt x="86" y="67"/>
                  </a:lnTo>
                  <a:lnTo>
                    <a:pt x="90" y="70"/>
                  </a:lnTo>
                  <a:lnTo>
                    <a:pt x="92" y="76"/>
                  </a:lnTo>
                  <a:lnTo>
                    <a:pt x="92" y="81"/>
                  </a:lnTo>
                  <a:lnTo>
                    <a:pt x="92" y="81"/>
                  </a:lnTo>
                  <a:lnTo>
                    <a:pt x="90" y="86"/>
                  </a:lnTo>
                  <a:lnTo>
                    <a:pt x="86" y="90"/>
                  </a:lnTo>
                  <a:lnTo>
                    <a:pt x="81" y="92"/>
                  </a:lnTo>
                  <a:lnTo>
                    <a:pt x="76" y="92"/>
                  </a:lnTo>
                  <a:lnTo>
                    <a:pt x="76" y="92"/>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Freeform 998"/>
            <p:cNvSpPr>
              <a:spLocks noEditPoints="1"/>
            </p:cNvSpPr>
            <p:nvPr/>
          </p:nvSpPr>
          <p:spPr bwMode="auto">
            <a:xfrm>
              <a:off x="703262" y="1025525"/>
              <a:ext cx="184150" cy="184150"/>
            </a:xfrm>
            <a:custGeom>
              <a:avLst/>
              <a:gdLst>
                <a:gd name="T0" fmla="*/ 210 w 232"/>
                <a:gd name="T1" fmla="*/ 105 h 232"/>
                <a:gd name="T2" fmla="*/ 225 w 232"/>
                <a:gd name="T3" fmla="*/ 78 h 232"/>
                <a:gd name="T4" fmla="*/ 191 w 232"/>
                <a:gd name="T5" fmla="*/ 58 h 232"/>
                <a:gd name="T6" fmla="*/ 194 w 232"/>
                <a:gd name="T7" fmla="*/ 31 h 232"/>
                <a:gd name="T8" fmla="*/ 167 w 232"/>
                <a:gd name="T9" fmla="*/ 16 h 232"/>
                <a:gd name="T10" fmla="*/ 149 w 232"/>
                <a:gd name="T11" fmla="*/ 9 h 232"/>
                <a:gd name="T12" fmla="*/ 124 w 232"/>
                <a:gd name="T13" fmla="*/ 2 h 232"/>
                <a:gd name="T14" fmla="*/ 103 w 232"/>
                <a:gd name="T15" fmla="*/ 22 h 232"/>
                <a:gd name="T16" fmla="*/ 76 w 232"/>
                <a:gd name="T17" fmla="*/ 7 h 232"/>
                <a:gd name="T18" fmla="*/ 59 w 232"/>
                <a:gd name="T19" fmla="*/ 42 h 232"/>
                <a:gd name="T20" fmla="*/ 31 w 232"/>
                <a:gd name="T21" fmla="*/ 38 h 232"/>
                <a:gd name="T22" fmla="*/ 16 w 232"/>
                <a:gd name="T23" fmla="*/ 65 h 232"/>
                <a:gd name="T24" fmla="*/ 9 w 232"/>
                <a:gd name="T25" fmla="*/ 83 h 232"/>
                <a:gd name="T26" fmla="*/ 2 w 232"/>
                <a:gd name="T27" fmla="*/ 108 h 232"/>
                <a:gd name="T28" fmla="*/ 22 w 232"/>
                <a:gd name="T29" fmla="*/ 130 h 232"/>
                <a:gd name="T30" fmla="*/ 7 w 232"/>
                <a:gd name="T31" fmla="*/ 157 h 232"/>
                <a:gd name="T32" fmla="*/ 40 w 232"/>
                <a:gd name="T33" fmla="*/ 175 h 232"/>
                <a:gd name="T34" fmla="*/ 38 w 232"/>
                <a:gd name="T35" fmla="*/ 202 h 232"/>
                <a:gd name="T36" fmla="*/ 65 w 232"/>
                <a:gd name="T37" fmla="*/ 216 h 232"/>
                <a:gd name="T38" fmla="*/ 83 w 232"/>
                <a:gd name="T39" fmla="*/ 223 h 232"/>
                <a:gd name="T40" fmla="*/ 106 w 232"/>
                <a:gd name="T41" fmla="*/ 230 h 232"/>
                <a:gd name="T42" fmla="*/ 128 w 232"/>
                <a:gd name="T43" fmla="*/ 211 h 232"/>
                <a:gd name="T44" fmla="*/ 155 w 232"/>
                <a:gd name="T45" fmla="*/ 225 h 232"/>
                <a:gd name="T46" fmla="*/ 174 w 232"/>
                <a:gd name="T47" fmla="*/ 193 h 232"/>
                <a:gd name="T48" fmla="*/ 201 w 232"/>
                <a:gd name="T49" fmla="*/ 194 h 232"/>
                <a:gd name="T50" fmla="*/ 216 w 232"/>
                <a:gd name="T51" fmla="*/ 167 h 232"/>
                <a:gd name="T52" fmla="*/ 223 w 232"/>
                <a:gd name="T53" fmla="*/ 149 h 232"/>
                <a:gd name="T54" fmla="*/ 230 w 232"/>
                <a:gd name="T55" fmla="*/ 126 h 232"/>
                <a:gd name="T56" fmla="*/ 185 w 232"/>
                <a:gd name="T57" fmla="*/ 137 h 232"/>
                <a:gd name="T58" fmla="*/ 146 w 232"/>
                <a:gd name="T59" fmla="*/ 117 h 232"/>
                <a:gd name="T60" fmla="*/ 185 w 232"/>
                <a:gd name="T61" fmla="*/ 96 h 232"/>
                <a:gd name="T62" fmla="*/ 158 w 232"/>
                <a:gd name="T63" fmla="*/ 176 h 232"/>
                <a:gd name="T64" fmla="*/ 137 w 232"/>
                <a:gd name="T65" fmla="*/ 144 h 232"/>
                <a:gd name="T66" fmla="*/ 176 w 232"/>
                <a:gd name="T67" fmla="*/ 146 h 232"/>
                <a:gd name="T68" fmla="*/ 169 w 232"/>
                <a:gd name="T69" fmla="*/ 169 h 232"/>
                <a:gd name="T70" fmla="*/ 121 w 232"/>
                <a:gd name="T71" fmla="*/ 149 h 232"/>
                <a:gd name="T72" fmla="*/ 135 w 232"/>
                <a:gd name="T73" fmla="*/ 189 h 232"/>
                <a:gd name="T74" fmla="*/ 94 w 232"/>
                <a:gd name="T75" fmla="*/ 185 h 232"/>
                <a:gd name="T76" fmla="*/ 99 w 232"/>
                <a:gd name="T77" fmla="*/ 124 h 232"/>
                <a:gd name="T78" fmla="*/ 122 w 232"/>
                <a:gd name="T79" fmla="*/ 99 h 232"/>
                <a:gd name="T80" fmla="*/ 117 w 232"/>
                <a:gd name="T81" fmla="*/ 135 h 232"/>
                <a:gd name="T82" fmla="*/ 52 w 232"/>
                <a:gd name="T83" fmla="*/ 149 h 232"/>
                <a:gd name="T84" fmla="*/ 95 w 232"/>
                <a:gd name="T85" fmla="*/ 141 h 232"/>
                <a:gd name="T86" fmla="*/ 79 w 232"/>
                <a:gd name="T87" fmla="*/ 182 h 232"/>
                <a:gd name="T88" fmla="*/ 83 w 232"/>
                <a:gd name="T89" fmla="*/ 114 h 232"/>
                <a:gd name="T90" fmla="*/ 50 w 232"/>
                <a:gd name="T91" fmla="*/ 141 h 232"/>
                <a:gd name="T92" fmla="*/ 43 w 232"/>
                <a:gd name="T93" fmla="*/ 105 h 232"/>
                <a:gd name="T94" fmla="*/ 63 w 232"/>
                <a:gd name="T95" fmla="*/ 65 h 232"/>
                <a:gd name="T96" fmla="*/ 86 w 232"/>
                <a:gd name="T97" fmla="*/ 58 h 232"/>
                <a:gd name="T98" fmla="*/ 88 w 232"/>
                <a:gd name="T99" fmla="*/ 96 h 232"/>
                <a:gd name="T100" fmla="*/ 54 w 232"/>
                <a:gd name="T101" fmla="*/ 76 h 232"/>
                <a:gd name="T102" fmla="*/ 115 w 232"/>
                <a:gd name="T103" fmla="*/ 87 h 232"/>
                <a:gd name="T104" fmla="*/ 94 w 232"/>
                <a:gd name="T105" fmla="*/ 47 h 232"/>
                <a:gd name="T106" fmla="*/ 133 w 232"/>
                <a:gd name="T107" fmla="*/ 45 h 232"/>
                <a:gd name="T108" fmla="*/ 176 w 232"/>
                <a:gd name="T109" fmla="*/ 74 h 232"/>
                <a:gd name="T110" fmla="*/ 142 w 232"/>
                <a:gd name="T111" fmla="*/ 96 h 232"/>
                <a:gd name="T112" fmla="*/ 144 w 232"/>
                <a:gd name="T113" fmla="*/ 56 h 232"/>
                <a:gd name="T114" fmla="*/ 167 w 232"/>
                <a:gd name="T115" fmla="*/ 65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32" h="232">
                  <a:moveTo>
                    <a:pt x="232" y="123"/>
                  </a:moveTo>
                  <a:lnTo>
                    <a:pt x="232" y="123"/>
                  </a:lnTo>
                  <a:lnTo>
                    <a:pt x="232" y="110"/>
                  </a:lnTo>
                  <a:lnTo>
                    <a:pt x="232" y="110"/>
                  </a:lnTo>
                  <a:lnTo>
                    <a:pt x="230" y="108"/>
                  </a:lnTo>
                  <a:lnTo>
                    <a:pt x="227" y="106"/>
                  </a:lnTo>
                  <a:lnTo>
                    <a:pt x="227" y="106"/>
                  </a:lnTo>
                  <a:lnTo>
                    <a:pt x="210" y="105"/>
                  </a:lnTo>
                  <a:lnTo>
                    <a:pt x="210" y="105"/>
                  </a:lnTo>
                  <a:lnTo>
                    <a:pt x="207" y="92"/>
                  </a:lnTo>
                  <a:lnTo>
                    <a:pt x="207" y="92"/>
                  </a:lnTo>
                  <a:lnTo>
                    <a:pt x="223" y="83"/>
                  </a:lnTo>
                  <a:lnTo>
                    <a:pt x="223" y="83"/>
                  </a:lnTo>
                  <a:lnTo>
                    <a:pt x="225" y="81"/>
                  </a:lnTo>
                  <a:lnTo>
                    <a:pt x="225" y="78"/>
                  </a:lnTo>
                  <a:lnTo>
                    <a:pt x="225" y="78"/>
                  </a:lnTo>
                  <a:lnTo>
                    <a:pt x="219" y="67"/>
                  </a:lnTo>
                  <a:lnTo>
                    <a:pt x="219" y="67"/>
                  </a:lnTo>
                  <a:lnTo>
                    <a:pt x="218" y="65"/>
                  </a:lnTo>
                  <a:lnTo>
                    <a:pt x="216" y="63"/>
                  </a:lnTo>
                  <a:lnTo>
                    <a:pt x="216" y="63"/>
                  </a:lnTo>
                  <a:lnTo>
                    <a:pt x="198" y="69"/>
                  </a:lnTo>
                  <a:lnTo>
                    <a:pt x="198" y="69"/>
                  </a:lnTo>
                  <a:lnTo>
                    <a:pt x="191" y="58"/>
                  </a:lnTo>
                  <a:lnTo>
                    <a:pt x="191" y="58"/>
                  </a:lnTo>
                  <a:lnTo>
                    <a:pt x="201" y="45"/>
                  </a:lnTo>
                  <a:lnTo>
                    <a:pt x="201" y="45"/>
                  </a:lnTo>
                  <a:lnTo>
                    <a:pt x="203" y="42"/>
                  </a:lnTo>
                  <a:lnTo>
                    <a:pt x="201" y="38"/>
                  </a:lnTo>
                  <a:lnTo>
                    <a:pt x="201" y="38"/>
                  </a:lnTo>
                  <a:lnTo>
                    <a:pt x="194" y="31"/>
                  </a:lnTo>
                  <a:lnTo>
                    <a:pt x="194" y="31"/>
                  </a:lnTo>
                  <a:lnTo>
                    <a:pt x="191" y="29"/>
                  </a:lnTo>
                  <a:lnTo>
                    <a:pt x="187" y="31"/>
                  </a:lnTo>
                  <a:lnTo>
                    <a:pt x="187" y="31"/>
                  </a:lnTo>
                  <a:lnTo>
                    <a:pt x="174" y="42"/>
                  </a:lnTo>
                  <a:lnTo>
                    <a:pt x="174" y="42"/>
                  </a:lnTo>
                  <a:lnTo>
                    <a:pt x="164" y="34"/>
                  </a:lnTo>
                  <a:lnTo>
                    <a:pt x="164" y="34"/>
                  </a:lnTo>
                  <a:lnTo>
                    <a:pt x="167" y="16"/>
                  </a:lnTo>
                  <a:lnTo>
                    <a:pt x="167" y="16"/>
                  </a:lnTo>
                  <a:lnTo>
                    <a:pt x="167" y="15"/>
                  </a:lnTo>
                  <a:lnTo>
                    <a:pt x="165" y="11"/>
                  </a:lnTo>
                  <a:lnTo>
                    <a:pt x="165" y="11"/>
                  </a:lnTo>
                  <a:lnTo>
                    <a:pt x="155" y="7"/>
                  </a:lnTo>
                  <a:lnTo>
                    <a:pt x="155" y="7"/>
                  </a:lnTo>
                  <a:lnTo>
                    <a:pt x="151" y="7"/>
                  </a:lnTo>
                  <a:lnTo>
                    <a:pt x="149" y="9"/>
                  </a:lnTo>
                  <a:lnTo>
                    <a:pt x="149" y="9"/>
                  </a:lnTo>
                  <a:lnTo>
                    <a:pt x="140" y="24"/>
                  </a:lnTo>
                  <a:lnTo>
                    <a:pt x="140" y="24"/>
                  </a:lnTo>
                  <a:lnTo>
                    <a:pt x="128" y="22"/>
                  </a:lnTo>
                  <a:lnTo>
                    <a:pt x="128" y="22"/>
                  </a:lnTo>
                  <a:lnTo>
                    <a:pt x="126" y="6"/>
                  </a:lnTo>
                  <a:lnTo>
                    <a:pt x="126" y="6"/>
                  </a:lnTo>
                  <a:lnTo>
                    <a:pt x="124" y="2"/>
                  </a:lnTo>
                  <a:lnTo>
                    <a:pt x="122" y="0"/>
                  </a:lnTo>
                  <a:lnTo>
                    <a:pt x="122" y="0"/>
                  </a:lnTo>
                  <a:lnTo>
                    <a:pt x="110" y="0"/>
                  </a:lnTo>
                  <a:lnTo>
                    <a:pt x="110" y="0"/>
                  </a:lnTo>
                  <a:lnTo>
                    <a:pt x="106" y="2"/>
                  </a:lnTo>
                  <a:lnTo>
                    <a:pt x="106" y="6"/>
                  </a:lnTo>
                  <a:lnTo>
                    <a:pt x="106" y="6"/>
                  </a:lnTo>
                  <a:lnTo>
                    <a:pt x="103" y="22"/>
                  </a:lnTo>
                  <a:lnTo>
                    <a:pt x="103" y="22"/>
                  </a:lnTo>
                  <a:lnTo>
                    <a:pt x="92" y="25"/>
                  </a:lnTo>
                  <a:lnTo>
                    <a:pt x="92" y="25"/>
                  </a:lnTo>
                  <a:lnTo>
                    <a:pt x="83" y="9"/>
                  </a:lnTo>
                  <a:lnTo>
                    <a:pt x="83" y="9"/>
                  </a:lnTo>
                  <a:lnTo>
                    <a:pt x="79" y="7"/>
                  </a:lnTo>
                  <a:lnTo>
                    <a:pt x="76" y="7"/>
                  </a:lnTo>
                  <a:lnTo>
                    <a:pt x="76" y="7"/>
                  </a:lnTo>
                  <a:lnTo>
                    <a:pt x="67" y="13"/>
                  </a:lnTo>
                  <a:lnTo>
                    <a:pt x="67" y="13"/>
                  </a:lnTo>
                  <a:lnTo>
                    <a:pt x="63" y="15"/>
                  </a:lnTo>
                  <a:lnTo>
                    <a:pt x="63" y="18"/>
                  </a:lnTo>
                  <a:lnTo>
                    <a:pt x="63" y="18"/>
                  </a:lnTo>
                  <a:lnTo>
                    <a:pt x="67" y="34"/>
                  </a:lnTo>
                  <a:lnTo>
                    <a:pt x="67" y="34"/>
                  </a:lnTo>
                  <a:lnTo>
                    <a:pt x="59" y="42"/>
                  </a:lnTo>
                  <a:lnTo>
                    <a:pt x="59" y="42"/>
                  </a:lnTo>
                  <a:lnTo>
                    <a:pt x="45" y="31"/>
                  </a:lnTo>
                  <a:lnTo>
                    <a:pt x="45" y="31"/>
                  </a:lnTo>
                  <a:lnTo>
                    <a:pt x="41" y="29"/>
                  </a:lnTo>
                  <a:lnTo>
                    <a:pt x="38" y="31"/>
                  </a:lnTo>
                  <a:lnTo>
                    <a:pt x="38" y="31"/>
                  </a:lnTo>
                  <a:lnTo>
                    <a:pt x="31" y="38"/>
                  </a:lnTo>
                  <a:lnTo>
                    <a:pt x="31" y="38"/>
                  </a:lnTo>
                  <a:lnTo>
                    <a:pt x="29" y="42"/>
                  </a:lnTo>
                  <a:lnTo>
                    <a:pt x="31" y="45"/>
                  </a:lnTo>
                  <a:lnTo>
                    <a:pt x="31" y="45"/>
                  </a:lnTo>
                  <a:lnTo>
                    <a:pt x="40" y="58"/>
                  </a:lnTo>
                  <a:lnTo>
                    <a:pt x="40" y="58"/>
                  </a:lnTo>
                  <a:lnTo>
                    <a:pt x="34" y="69"/>
                  </a:lnTo>
                  <a:lnTo>
                    <a:pt x="34" y="69"/>
                  </a:lnTo>
                  <a:lnTo>
                    <a:pt x="16" y="65"/>
                  </a:lnTo>
                  <a:lnTo>
                    <a:pt x="16" y="65"/>
                  </a:lnTo>
                  <a:lnTo>
                    <a:pt x="13" y="65"/>
                  </a:lnTo>
                  <a:lnTo>
                    <a:pt x="11" y="67"/>
                  </a:lnTo>
                  <a:lnTo>
                    <a:pt x="11" y="67"/>
                  </a:lnTo>
                  <a:lnTo>
                    <a:pt x="7" y="78"/>
                  </a:lnTo>
                  <a:lnTo>
                    <a:pt x="7" y="78"/>
                  </a:lnTo>
                  <a:lnTo>
                    <a:pt x="7" y="81"/>
                  </a:lnTo>
                  <a:lnTo>
                    <a:pt x="9" y="83"/>
                  </a:lnTo>
                  <a:lnTo>
                    <a:pt x="9" y="83"/>
                  </a:lnTo>
                  <a:lnTo>
                    <a:pt x="23" y="92"/>
                  </a:lnTo>
                  <a:lnTo>
                    <a:pt x="23" y="92"/>
                  </a:lnTo>
                  <a:lnTo>
                    <a:pt x="22" y="105"/>
                  </a:lnTo>
                  <a:lnTo>
                    <a:pt x="22" y="105"/>
                  </a:lnTo>
                  <a:lnTo>
                    <a:pt x="4" y="106"/>
                  </a:lnTo>
                  <a:lnTo>
                    <a:pt x="4" y="106"/>
                  </a:lnTo>
                  <a:lnTo>
                    <a:pt x="2" y="108"/>
                  </a:lnTo>
                  <a:lnTo>
                    <a:pt x="0" y="110"/>
                  </a:lnTo>
                  <a:lnTo>
                    <a:pt x="0" y="110"/>
                  </a:lnTo>
                  <a:lnTo>
                    <a:pt x="0" y="123"/>
                  </a:lnTo>
                  <a:lnTo>
                    <a:pt x="0" y="123"/>
                  </a:lnTo>
                  <a:lnTo>
                    <a:pt x="2" y="126"/>
                  </a:lnTo>
                  <a:lnTo>
                    <a:pt x="4" y="126"/>
                  </a:lnTo>
                  <a:lnTo>
                    <a:pt x="4" y="126"/>
                  </a:lnTo>
                  <a:lnTo>
                    <a:pt x="22" y="130"/>
                  </a:lnTo>
                  <a:lnTo>
                    <a:pt x="22" y="130"/>
                  </a:lnTo>
                  <a:lnTo>
                    <a:pt x="23" y="141"/>
                  </a:lnTo>
                  <a:lnTo>
                    <a:pt x="23" y="141"/>
                  </a:lnTo>
                  <a:lnTo>
                    <a:pt x="9" y="149"/>
                  </a:lnTo>
                  <a:lnTo>
                    <a:pt x="9" y="149"/>
                  </a:lnTo>
                  <a:lnTo>
                    <a:pt x="7" y="153"/>
                  </a:lnTo>
                  <a:lnTo>
                    <a:pt x="7" y="157"/>
                  </a:lnTo>
                  <a:lnTo>
                    <a:pt x="7" y="157"/>
                  </a:lnTo>
                  <a:lnTo>
                    <a:pt x="11" y="166"/>
                  </a:lnTo>
                  <a:lnTo>
                    <a:pt x="11" y="166"/>
                  </a:lnTo>
                  <a:lnTo>
                    <a:pt x="14" y="169"/>
                  </a:lnTo>
                  <a:lnTo>
                    <a:pt x="18" y="169"/>
                  </a:lnTo>
                  <a:lnTo>
                    <a:pt x="18" y="169"/>
                  </a:lnTo>
                  <a:lnTo>
                    <a:pt x="34" y="166"/>
                  </a:lnTo>
                  <a:lnTo>
                    <a:pt x="34" y="166"/>
                  </a:lnTo>
                  <a:lnTo>
                    <a:pt x="40" y="175"/>
                  </a:lnTo>
                  <a:lnTo>
                    <a:pt x="40" y="175"/>
                  </a:lnTo>
                  <a:lnTo>
                    <a:pt x="31" y="187"/>
                  </a:lnTo>
                  <a:lnTo>
                    <a:pt x="31" y="187"/>
                  </a:lnTo>
                  <a:lnTo>
                    <a:pt x="29" y="191"/>
                  </a:lnTo>
                  <a:lnTo>
                    <a:pt x="31" y="194"/>
                  </a:lnTo>
                  <a:lnTo>
                    <a:pt x="31" y="194"/>
                  </a:lnTo>
                  <a:lnTo>
                    <a:pt x="38" y="202"/>
                  </a:lnTo>
                  <a:lnTo>
                    <a:pt x="38" y="202"/>
                  </a:lnTo>
                  <a:lnTo>
                    <a:pt x="41" y="203"/>
                  </a:lnTo>
                  <a:lnTo>
                    <a:pt x="45" y="203"/>
                  </a:lnTo>
                  <a:lnTo>
                    <a:pt x="45" y="203"/>
                  </a:lnTo>
                  <a:lnTo>
                    <a:pt x="59" y="193"/>
                  </a:lnTo>
                  <a:lnTo>
                    <a:pt x="59" y="193"/>
                  </a:lnTo>
                  <a:lnTo>
                    <a:pt x="68" y="198"/>
                  </a:lnTo>
                  <a:lnTo>
                    <a:pt x="68" y="198"/>
                  </a:lnTo>
                  <a:lnTo>
                    <a:pt x="65" y="216"/>
                  </a:lnTo>
                  <a:lnTo>
                    <a:pt x="65" y="216"/>
                  </a:lnTo>
                  <a:lnTo>
                    <a:pt x="65" y="220"/>
                  </a:lnTo>
                  <a:lnTo>
                    <a:pt x="67" y="221"/>
                  </a:lnTo>
                  <a:lnTo>
                    <a:pt x="67" y="221"/>
                  </a:lnTo>
                  <a:lnTo>
                    <a:pt x="77" y="225"/>
                  </a:lnTo>
                  <a:lnTo>
                    <a:pt x="77" y="225"/>
                  </a:lnTo>
                  <a:lnTo>
                    <a:pt x="81" y="225"/>
                  </a:lnTo>
                  <a:lnTo>
                    <a:pt x="83" y="223"/>
                  </a:lnTo>
                  <a:lnTo>
                    <a:pt x="83" y="223"/>
                  </a:lnTo>
                  <a:lnTo>
                    <a:pt x="92" y="209"/>
                  </a:lnTo>
                  <a:lnTo>
                    <a:pt x="92" y="209"/>
                  </a:lnTo>
                  <a:lnTo>
                    <a:pt x="103" y="211"/>
                  </a:lnTo>
                  <a:lnTo>
                    <a:pt x="103" y="211"/>
                  </a:lnTo>
                  <a:lnTo>
                    <a:pt x="106" y="229"/>
                  </a:lnTo>
                  <a:lnTo>
                    <a:pt x="106" y="229"/>
                  </a:lnTo>
                  <a:lnTo>
                    <a:pt x="106" y="230"/>
                  </a:lnTo>
                  <a:lnTo>
                    <a:pt x="110" y="232"/>
                  </a:lnTo>
                  <a:lnTo>
                    <a:pt x="110" y="232"/>
                  </a:lnTo>
                  <a:lnTo>
                    <a:pt x="122" y="232"/>
                  </a:lnTo>
                  <a:lnTo>
                    <a:pt x="122" y="232"/>
                  </a:lnTo>
                  <a:lnTo>
                    <a:pt x="124" y="230"/>
                  </a:lnTo>
                  <a:lnTo>
                    <a:pt x="126" y="229"/>
                  </a:lnTo>
                  <a:lnTo>
                    <a:pt x="126" y="229"/>
                  </a:lnTo>
                  <a:lnTo>
                    <a:pt x="128" y="211"/>
                  </a:lnTo>
                  <a:lnTo>
                    <a:pt x="128" y="211"/>
                  </a:lnTo>
                  <a:lnTo>
                    <a:pt x="140" y="209"/>
                  </a:lnTo>
                  <a:lnTo>
                    <a:pt x="140" y="209"/>
                  </a:lnTo>
                  <a:lnTo>
                    <a:pt x="149" y="223"/>
                  </a:lnTo>
                  <a:lnTo>
                    <a:pt x="149" y="223"/>
                  </a:lnTo>
                  <a:lnTo>
                    <a:pt x="153" y="225"/>
                  </a:lnTo>
                  <a:lnTo>
                    <a:pt x="155" y="225"/>
                  </a:lnTo>
                  <a:lnTo>
                    <a:pt x="155" y="225"/>
                  </a:lnTo>
                  <a:lnTo>
                    <a:pt x="165" y="221"/>
                  </a:lnTo>
                  <a:lnTo>
                    <a:pt x="165" y="221"/>
                  </a:lnTo>
                  <a:lnTo>
                    <a:pt x="167" y="218"/>
                  </a:lnTo>
                  <a:lnTo>
                    <a:pt x="169" y="216"/>
                  </a:lnTo>
                  <a:lnTo>
                    <a:pt x="169" y="216"/>
                  </a:lnTo>
                  <a:lnTo>
                    <a:pt x="164" y="198"/>
                  </a:lnTo>
                  <a:lnTo>
                    <a:pt x="164" y="198"/>
                  </a:lnTo>
                  <a:lnTo>
                    <a:pt x="174" y="193"/>
                  </a:lnTo>
                  <a:lnTo>
                    <a:pt x="174" y="193"/>
                  </a:lnTo>
                  <a:lnTo>
                    <a:pt x="187" y="203"/>
                  </a:lnTo>
                  <a:lnTo>
                    <a:pt x="187" y="203"/>
                  </a:lnTo>
                  <a:lnTo>
                    <a:pt x="191" y="203"/>
                  </a:lnTo>
                  <a:lnTo>
                    <a:pt x="194" y="202"/>
                  </a:lnTo>
                  <a:lnTo>
                    <a:pt x="194" y="202"/>
                  </a:lnTo>
                  <a:lnTo>
                    <a:pt x="201" y="194"/>
                  </a:lnTo>
                  <a:lnTo>
                    <a:pt x="201" y="194"/>
                  </a:lnTo>
                  <a:lnTo>
                    <a:pt x="203" y="191"/>
                  </a:lnTo>
                  <a:lnTo>
                    <a:pt x="201" y="187"/>
                  </a:lnTo>
                  <a:lnTo>
                    <a:pt x="201" y="187"/>
                  </a:lnTo>
                  <a:lnTo>
                    <a:pt x="191" y="175"/>
                  </a:lnTo>
                  <a:lnTo>
                    <a:pt x="191" y="175"/>
                  </a:lnTo>
                  <a:lnTo>
                    <a:pt x="198" y="164"/>
                  </a:lnTo>
                  <a:lnTo>
                    <a:pt x="198" y="164"/>
                  </a:lnTo>
                  <a:lnTo>
                    <a:pt x="216" y="167"/>
                  </a:lnTo>
                  <a:lnTo>
                    <a:pt x="216" y="167"/>
                  </a:lnTo>
                  <a:lnTo>
                    <a:pt x="218" y="167"/>
                  </a:lnTo>
                  <a:lnTo>
                    <a:pt x="221" y="166"/>
                  </a:lnTo>
                  <a:lnTo>
                    <a:pt x="221" y="166"/>
                  </a:lnTo>
                  <a:lnTo>
                    <a:pt x="225" y="155"/>
                  </a:lnTo>
                  <a:lnTo>
                    <a:pt x="225" y="155"/>
                  </a:lnTo>
                  <a:lnTo>
                    <a:pt x="225" y="151"/>
                  </a:lnTo>
                  <a:lnTo>
                    <a:pt x="223" y="149"/>
                  </a:lnTo>
                  <a:lnTo>
                    <a:pt x="223" y="149"/>
                  </a:lnTo>
                  <a:lnTo>
                    <a:pt x="209" y="141"/>
                  </a:lnTo>
                  <a:lnTo>
                    <a:pt x="209" y="141"/>
                  </a:lnTo>
                  <a:lnTo>
                    <a:pt x="210" y="130"/>
                  </a:lnTo>
                  <a:lnTo>
                    <a:pt x="210" y="130"/>
                  </a:lnTo>
                  <a:lnTo>
                    <a:pt x="227" y="126"/>
                  </a:lnTo>
                  <a:lnTo>
                    <a:pt x="227" y="126"/>
                  </a:lnTo>
                  <a:lnTo>
                    <a:pt x="230" y="126"/>
                  </a:lnTo>
                  <a:lnTo>
                    <a:pt x="232" y="123"/>
                  </a:lnTo>
                  <a:lnTo>
                    <a:pt x="232" y="123"/>
                  </a:lnTo>
                  <a:close/>
                  <a:moveTo>
                    <a:pt x="189" y="117"/>
                  </a:moveTo>
                  <a:lnTo>
                    <a:pt x="189" y="117"/>
                  </a:lnTo>
                  <a:lnTo>
                    <a:pt x="189" y="130"/>
                  </a:lnTo>
                  <a:lnTo>
                    <a:pt x="187" y="135"/>
                  </a:lnTo>
                  <a:lnTo>
                    <a:pt x="187" y="135"/>
                  </a:lnTo>
                  <a:lnTo>
                    <a:pt x="185" y="137"/>
                  </a:lnTo>
                  <a:lnTo>
                    <a:pt x="183" y="139"/>
                  </a:lnTo>
                  <a:lnTo>
                    <a:pt x="180" y="141"/>
                  </a:lnTo>
                  <a:lnTo>
                    <a:pt x="178" y="139"/>
                  </a:lnTo>
                  <a:lnTo>
                    <a:pt x="178" y="139"/>
                  </a:lnTo>
                  <a:lnTo>
                    <a:pt x="149" y="121"/>
                  </a:lnTo>
                  <a:lnTo>
                    <a:pt x="149" y="121"/>
                  </a:lnTo>
                  <a:lnTo>
                    <a:pt x="147" y="119"/>
                  </a:lnTo>
                  <a:lnTo>
                    <a:pt x="146" y="117"/>
                  </a:lnTo>
                  <a:lnTo>
                    <a:pt x="147" y="114"/>
                  </a:lnTo>
                  <a:lnTo>
                    <a:pt x="149" y="112"/>
                  </a:lnTo>
                  <a:lnTo>
                    <a:pt x="149" y="112"/>
                  </a:lnTo>
                  <a:lnTo>
                    <a:pt x="178" y="94"/>
                  </a:lnTo>
                  <a:lnTo>
                    <a:pt x="178" y="94"/>
                  </a:lnTo>
                  <a:lnTo>
                    <a:pt x="180" y="94"/>
                  </a:lnTo>
                  <a:lnTo>
                    <a:pt x="183" y="94"/>
                  </a:lnTo>
                  <a:lnTo>
                    <a:pt x="185" y="96"/>
                  </a:lnTo>
                  <a:lnTo>
                    <a:pt x="187" y="97"/>
                  </a:lnTo>
                  <a:lnTo>
                    <a:pt x="187" y="97"/>
                  </a:lnTo>
                  <a:lnTo>
                    <a:pt x="189" y="105"/>
                  </a:lnTo>
                  <a:lnTo>
                    <a:pt x="189" y="117"/>
                  </a:lnTo>
                  <a:lnTo>
                    <a:pt x="189" y="117"/>
                  </a:lnTo>
                  <a:close/>
                  <a:moveTo>
                    <a:pt x="169" y="169"/>
                  </a:moveTo>
                  <a:lnTo>
                    <a:pt x="169" y="169"/>
                  </a:lnTo>
                  <a:lnTo>
                    <a:pt x="158" y="176"/>
                  </a:lnTo>
                  <a:lnTo>
                    <a:pt x="153" y="180"/>
                  </a:lnTo>
                  <a:lnTo>
                    <a:pt x="153" y="180"/>
                  </a:lnTo>
                  <a:lnTo>
                    <a:pt x="151" y="182"/>
                  </a:lnTo>
                  <a:lnTo>
                    <a:pt x="147" y="180"/>
                  </a:lnTo>
                  <a:lnTo>
                    <a:pt x="146" y="178"/>
                  </a:lnTo>
                  <a:lnTo>
                    <a:pt x="144" y="176"/>
                  </a:lnTo>
                  <a:lnTo>
                    <a:pt x="144" y="176"/>
                  </a:lnTo>
                  <a:lnTo>
                    <a:pt x="137" y="144"/>
                  </a:lnTo>
                  <a:lnTo>
                    <a:pt x="137" y="144"/>
                  </a:lnTo>
                  <a:lnTo>
                    <a:pt x="137" y="141"/>
                  </a:lnTo>
                  <a:lnTo>
                    <a:pt x="137" y="139"/>
                  </a:lnTo>
                  <a:lnTo>
                    <a:pt x="139" y="137"/>
                  </a:lnTo>
                  <a:lnTo>
                    <a:pt x="142" y="137"/>
                  </a:lnTo>
                  <a:lnTo>
                    <a:pt x="142" y="137"/>
                  </a:lnTo>
                  <a:lnTo>
                    <a:pt x="176" y="146"/>
                  </a:lnTo>
                  <a:lnTo>
                    <a:pt x="176" y="146"/>
                  </a:lnTo>
                  <a:lnTo>
                    <a:pt x="178" y="146"/>
                  </a:lnTo>
                  <a:lnTo>
                    <a:pt x="180" y="149"/>
                  </a:lnTo>
                  <a:lnTo>
                    <a:pt x="180" y="151"/>
                  </a:lnTo>
                  <a:lnTo>
                    <a:pt x="180" y="153"/>
                  </a:lnTo>
                  <a:lnTo>
                    <a:pt x="180" y="153"/>
                  </a:lnTo>
                  <a:lnTo>
                    <a:pt x="176" y="158"/>
                  </a:lnTo>
                  <a:lnTo>
                    <a:pt x="169" y="169"/>
                  </a:lnTo>
                  <a:lnTo>
                    <a:pt x="169" y="169"/>
                  </a:lnTo>
                  <a:close/>
                  <a:moveTo>
                    <a:pt x="94" y="180"/>
                  </a:moveTo>
                  <a:lnTo>
                    <a:pt x="94" y="180"/>
                  </a:lnTo>
                  <a:lnTo>
                    <a:pt x="112" y="149"/>
                  </a:lnTo>
                  <a:lnTo>
                    <a:pt x="112" y="149"/>
                  </a:lnTo>
                  <a:lnTo>
                    <a:pt x="113" y="148"/>
                  </a:lnTo>
                  <a:lnTo>
                    <a:pt x="115" y="148"/>
                  </a:lnTo>
                  <a:lnTo>
                    <a:pt x="119" y="148"/>
                  </a:lnTo>
                  <a:lnTo>
                    <a:pt x="121" y="149"/>
                  </a:lnTo>
                  <a:lnTo>
                    <a:pt x="121" y="149"/>
                  </a:lnTo>
                  <a:lnTo>
                    <a:pt x="139" y="180"/>
                  </a:lnTo>
                  <a:lnTo>
                    <a:pt x="139" y="180"/>
                  </a:lnTo>
                  <a:lnTo>
                    <a:pt x="139" y="182"/>
                  </a:lnTo>
                  <a:lnTo>
                    <a:pt x="139" y="185"/>
                  </a:lnTo>
                  <a:lnTo>
                    <a:pt x="137" y="187"/>
                  </a:lnTo>
                  <a:lnTo>
                    <a:pt x="135" y="189"/>
                  </a:lnTo>
                  <a:lnTo>
                    <a:pt x="135" y="189"/>
                  </a:lnTo>
                  <a:lnTo>
                    <a:pt x="128" y="189"/>
                  </a:lnTo>
                  <a:lnTo>
                    <a:pt x="117" y="191"/>
                  </a:lnTo>
                  <a:lnTo>
                    <a:pt x="117" y="191"/>
                  </a:lnTo>
                  <a:lnTo>
                    <a:pt x="103" y="189"/>
                  </a:lnTo>
                  <a:lnTo>
                    <a:pt x="97" y="189"/>
                  </a:lnTo>
                  <a:lnTo>
                    <a:pt x="97" y="189"/>
                  </a:lnTo>
                  <a:lnTo>
                    <a:pt x="95" y="187"/>
                  </a:lnTo>
                  <a:lnTo>
                    <a:pt x="94" y="185"/>
                  </a:lnTo>
                  <a:lnTo>
                    <a:pt x="94" y="182"/>
                  </a:lnTo>
                  <a:lnTo>
                    <a:pt x="94" y="180"/>
                  </a:lnTo>
                  <a:lnTo>
                    <a:pt x="94" y="180"/>
                  </a:lnTo>
                  <a:close/>
                  <a:moveTo>
                    <a:pt x="117" y="135"/>
                  </a:moveTo>
                  <a:lnTo>
                    <a:pt x="117" y="135"/>
                  </a:lnTo>
                  <a:lnTo>
                    <a:pt x="110" y="133"/>
                  </a:lnTo>
                  <a:lnTo>
                    <a:pt x="103" y="130"/>
                  </a:lnTo>
                  <a:lnTo>
                    <a:pt x="99" y="124"/>
                  </a:lnTo>
                  <a:lnTo>
                    <a:pt x="97" y="117"/>
                  </a:lnTo>
                  <a:lnTo>
                    <a:pt x="97" y="117"/>
                  </a:lnTo>
                  <a:lnTo>
                    <a:pt x="99" y="110"/>
                  </a:lnTo>
                  <a:lnTo>
                    <a:pt x="103" y="103"/>
                  </a:lnTo>
                  <a:lnTo>
                    <a:pt x="110" y="99"/>
                  </a:lnTo>
                  <a:lnTo>
                    <a:pt x="117" y="99"/>
                  </a:lnTo>
                  <a:lnTo>
                    <a:pt x="117" y="99"/>
                  </a:lnTo>
                  <a:lnTo>
                    <a:pt x="122" y="99"/>
                  </a:lnTo>
                  <a:lnTo>
                    <a:pt x="130" y="103"/>
                  </a:lnTo>
                  <a:lnTo>
                    <a:pt x="133" y="110"/>
                  </a:lnTo>
                  <a:lnTo>
                    <a:pt x="133" y="117"/>
                  </a:lnTo>
                  <a:lnTo>
                    <a:pt x="133" y="117"/>
                  </a:lnTo>
                  <a:lnTo>
                    <a:pt x="133" y="124"/>
                  </a:lnTo>
                  <a:lnTo>
                    <a:pt x="130" y="130"/>
                  </a:lnTo>
                  <a:lnTo>
                    <a:pt x="122" y="133"/>
                  </a:lnTo>
                  <a:lnTo>
                    <a:pt x="117" y="135"/>
                  </a:lnTo>
                  <a:lnTo>
                    <a:pt x="117" y="135"/>
                  </a:lnTo>
                  <a:close/>
                  <a:moveTo>
                    <a:pt x="63" y="169"/>
                  </a:moveTo>
                  <a:lnTo>
                    <a:pt x="63" y="169"/>
                  </a:lnTo>
                  <a:lnTo>
                    <a:pt x="56" y="160"/>
                  </a:lnTo>
                  <a:lnTo>
                    <a:pt x="52" y="155"/>
                  </a:lnTo>
                  <a:lnTo>
                    <a:pt x="52" y="155"/>
                  </a:lnTo>
                  <a:lnTo>
                    <a:pt x="52" y="151"/>
                  </a:lnTo>
                  <a:lnTo>
                    <a:pt x="52" y="149"/>
                  </a:lnTo>
                  <a:lnTo>
                    <a:pt x="54" y="148"/>
                  </a:lnTo>
                  <a:lnTo>
                    <a:pt x="56" y="146"/>
                  </a:lnTo>
                  <a:lnTo>
                    <a:pt x="56" y="146"/>
                  </a:lnTo>
                  <a:lnTo>
                    <a:pt x="90" y="139"/>
                  </a:lnTo>
                  <a:lnTo>
                    <a:pt x="90" y="139"/>
                  </a:lnTo>
                  <a:lnTo>
                    <a:pt x="92" y="139"/>
                  </a:lnTo>
                  <a:lnTo>
                    <a:pt x="94" y="139"/>
                  </a:lnTo>
                  <a:lnTo>
                    <a:pt x="95" y="141"/>
                  </a:lnTo>
                  <a:lnTo>
                    <a:pt x="95" y="144"/>
                  </a:lnTo>
                  <a:lnTo>
                    <a:pt x="95" y="144"/>
                  </a:lnTo>
                  <a:lnTo>
                    <a:pt x="86" y="178"/>
                  </a:lnTo>
                  <a:lnTo>
                    <a:pt x="86" y="178"/>
                  </a:lnTo>
                  <a:lnTo>
                    <a:pt x="86" y="180"/>
                  </a:lnTo>
                  <a:lnTo>
                    <a:pt x="83" y="182"/>
                  </a:lnTo>
                  <a:lnTo>
                    <a:pt x="81" y="182"/>
                  </a:lnTo>
                  <a:lnTo>
                    <a:pt x="79" y="182"/>
                  </a:lnTo>
                  <a:lnTo>
                    <a:pt x="79" y="182"/>
                  </a:lnTo>
                  <a:lnTo>
                    <a:pt x="74" y="178"/>
                  </a:lnTo>
                  <a:lnTo>
                    <a:pt x="63" y="169"/>
                  </a:lnTo>
                  <a:lnTo>
                    <a:pt x="63" y="169"/>
                  </a:lnTo>
                  <a:close/>
                  <a:moveTo>
                    <a:pt x="52" y="96"/>
                  </a:moveTo>
                  <a:lnTo>
                    <a:pt x="52" y="96"/>
                  </a:lnTo>
                  <a:lnTo>
                    <a:pt x="83" y="114"/>
                  </a:lnTo>
                  <a:lnTo>
                    <a:pt x="83" y="114"/>
                  </a:lnTo>
                  <a:lnTo>
                    <a:pt x="85" y="115"/>
                  </a:lnTo>
                  <a:lnTo>
                    <a:pt x="85" y="117"/>
                  </a:lnTo>
                  <a:lnTo>
                    <a:pt x="85" y="119"/>
                  </a:lnTo>
                  <a:lnTo>
                    <a:pt x="83" y="121"/>
                  </a:lnTo>
                  <a:lnTo>
                    <a:pt x="83" y="121"/>
                  </a:lnTo>
                  <a:lnTo>
                    <a:pt x="52" y="139"/>
                  </a:lnTo>
                  <a:lnTo>
                    <a:pt x="52" y="139"/>
                  </a:lnTo>
                  <a:lnTo>
                    <a:pt x="50" y="141"/>
                  </a:lnTo>
                  <a:lnTo>
                    <a:pt x="47" y="141"/>
                  </a:lnTo>
                  <a:lnTo>
                    <a:pt x="45" y="139"/>
                  </a:lnTo>
                  <a:lnTo>
                    <a:pt x="43" y="137"/>
                  </a:lnTo>
                  <a:lnTo>
                    <a:pt x="43" y="137"/>
                  </a:lnTo>
                  <a:lnTo>
                    <a:pt x="43" y="130"/>
                  </a:lnTo>
                  <a:lnTo>
                    <a:pt x="41" y="117"/>
                  </a:lnTo>
                  <a:lnTo>
                    <a:pt x="41" y="117"/>
                  </a:lnTo>
                  <a:lnTo>
                    <a:pt x="43" y="105"/>
                  </a:lnTo>
                  <a:lnTo>
                    <a:pt x="43" y="99"/>
                  </a:lnTo>
                  <a:lnTo>
                    <a:pt x="43" y="99"/>
                  </a:lnTo>
                  <a:lnTo>
                    <a:pt x="45" y="96"/>
                  </a:lnTo>
                  <a:lnTo>
                    <a:pt x="47" y="96"/>
                  </a:lnTo>
                  <a:lnTo>
                    <a:pt x="50" y="94"/>
                  </a:lnTo>
                  <a:lnTo>
                    <a:pt x="52" y="96"/>
                  </a:lnTo>
                  <a:lnTo>
                    <a:pt x="52" y="96"/>
                  </a:lnTo>
                  <a:close/>
                  <a:moveTo>
                    <a:pt x="63" y="65"/>
                  </a:moveTo>
                  <a:lnTo>
                    <a:pt x="63" y="65"/>
                  </a:lnTo>
                  <a:lnTo>
                    <a:pt x="72" y="56"/>
                  </a:lnTo>
                  <a:lnTo>
                    <a:pt x="77" y="54"/>
                  </a:lnTo>
                  <a:lnTo>
                    <a:pt x="77" y="54"/>
                  </a:lnTo>
                  <a:lnTo>
                    <a:pt x="81" y="52"/>
                  </a:lnTo>
                  <a:lnTo>
                    <a:pt x="83" y="52"/>
                  </a:lnTo>
                  <a:lnTo>
                    <a:pt x="85" y="54"/>
                  </a:lnTo>
                  <a:lnTo>
                    <a:pt x="86" y="58"/>
                  </a:lnTo>
                  <a:lnTo>
                    <a:pt x="86" y="58"/>
                  </a:lnTo>
                  <a:lnTo>
                    <a:pt x="94" y="90"/>
                  </a:lnTo>
                  <a:lnTo>
                    <a:pt x="94" y="90"/>
                  </a:lnTo>
                  <a:lnTo>
                    <a:pt x="94" y="94"/>
                  </a:lnTo>
                  <a:lnTo>
                    <a:pt x="94" y="96"/>
                  </a:lnTo>
                  <a:lnTo>
                    <a:pt x="92" y="97"/>
                  </a:lnTo>
                  <a:lnTo>
                    <a:pt x="88" y="96"/>
                  </a:lnTo>
                  <a:lnTo>
                    <a:pt x="88" y="96"/>
                  </a:lnTo>
                  <a:lnTo>
                    <a:pt x="54" y="88"/>
                  </a:lnTo>
                  <a:lnTo>
                    <a:pt x="54" y="88"/>
                  </a:lnTo>
                  <a:lnTo>
                    <a:pt x="52" y="87"/>
                  </a:lnTo>
                  <a:lnTo>
                    <a:pt x="50" y="85"/>
                  </a:lnTo>
                  <a:lnTo>
                    <a:pt x="50" y="83"/>
                  </a:lnTo>
                  <a:lnTo>
                    <a:pt x="50" y="79"/>
                  </a:lnTo>
                  <a:lnTo>
                    <a:pt x="50" y="79"/>
                  </a:lnTo>
                  <a:lnTo>
                    <a:pt x="54" y="76"/>
                  </a:lnTo>
                  <a:lnTo>
                    <a:pt x="63" y="65"/>
                  </a:lnTo>
                  <a:lnTo>
                    <a:pt x="63" y="65"/>
                  </a:lnTo>
                  <a:close/>
                  <a:moveTo>
                    <a:pt x="137" y="54"/>
                  </a:moveTo>
                  <a:lnTo>
                    <a:pt x="137" y="54"/>
                  </a:lnTo>
                  <a:lnTo>
                    <a:pt x="119" y="83"/>
                  </a:lnTo>
                  <a:lnTo>
                    <a:pt x="119" y="83"/>
                  </a:lnTo>
                  <a:lnTo>
                    <a:pt x="117" y="85"/>
                  </a:lnTo>
                  <a:lnTo>
                    <a:pt x="115" y="87"/>
                  </a:lnTo>
                  <a:lnTo>
                    <a:pt x="113" y="85"/>
                  </a:lnTo>
                  <a:lnTo>
                    <a:pt x="112" y="83"/>
                  </a:lnTo>
                  <a:lnTo>
                    <a:pt x="112" y="83"/>
                  </a:lnTo>
                  <a:lnTo>
                    <a:pt x="94" y="54"/>
                  </a:lnTo>
                  <a:lnTo>
                    <a:pt x="94" y="54"/>
                  </a:lnTo>
                  <a:lnTo>
                    <a:pt x="92" y="52"/>
                  </a:lnTo>
                  <a:lnTo>
                    <a:pt x="92" y="49"/>
                  </a:lnTo>
                  <a:lnTo>
                    <a:pt x="94" y="47"/>
                  </a:lnTo>
                  <a:lnTo>
                    <a:pt x="95" y="45"/>
                  </a:lnTo>
                  <a:lnTo>
                    <a:pt x="95" y="45"/>
                  </a:lnTo>
                  <a:lnTo>
                    <a:pt x="103" y="43"/>
                  </a:lnTo>
                  <a:lnTo>
                    <a:pt x="115" y="43"/>
                  </a:lnTo>
                  <a:lnTo>
                    <a:pt x="115" y="43"/>
                  </a:lnTo>
                  <a:lnTo>
                    <a:pt x="128" y="43"/>
                  </a:lnTo>
                  <a:lnTo>
                    <a:pt x="133" y="45"/>
                  </a:lnTo>
                  <a:lnTo>
                    <a:pt x="133" y="45"/>
                  </a:lnTo>
                  <a:lnTo>
                    <a:pt x="137" y="47"/>
                  </a:lnTo>
                  <a:lnTo>
                    <a:pt x="137" y="49"/>
                  </a:lnTo>
                  <a:lnTo>
                    <a:pt x="139" y="52"/>
                  </a:lnTo>
                  <a:lnTo>
                    <a:pt x="137" y="54"/>
                  </a:lnTo>
                  <a:lnTo>
                    <a:pt x="137" y="54"/>
                  </a:lnTo>
                  <a:close/>
                  <a:moveTo>
                    <a:pt x="167" y="65"/>
                  </a:moveTo>
                  <a:lnTo>
                    <a:pt x="167" y="65"/>
                  </a:lnTo>
                  <a:lnTo>
                    <a:pt x="176" y="74"/>
                  </a:lnTo>
                  <a:lnTo>
                    <a:pt x="178" y="79"/>
                  </a:lnTo>
                  <a:lnTo>
                    <a:pt x="178" y="79"/>
                  </a:lnTo>
                  <a:lnTo>
                    <a:pt x="180" y="81"/>
                  </a:lnTo>
                  <a:lnTo>
                    <a:pt x="180" y="85"/>
                  </a:lnTo>
                  <a:lnTo>
                    <a:pt x="178" y="87"/>
                  </a:lnTo>
                  <a:lnTo>
                    <a:pt x="174" y="88"/>
                  </a:lnTo>
                  <a:lnTo>
                    <a:pt x="174" y="88"/>
                  </a:lnTo>
                  <a:lnTo>
                    <a:pt x="142" y="96"/>
                  </a:lnTo>
                  <a:lnTo>
                    <a:pt x="142" y="96"/>
                  </a:lnTo>
                  <a:lnTo>
                    <a:pt x="139" y="96"/>
                  </a:lnTo>
                  <a:lnTo>
                    <a:pt x="137" y="96"/>
                  </a:lnTo>
                  <a:lnTo>
                    <a:pt x="135" y="94"/>
                  </a:lnTo>
                  <a:lnTo>
                    <a:pt x="137" y="90"/>
                  </a:lnTo>
                  <a:lnTo>
                    <a:pt x="137" y="90"/>
                  </a:lnTo>
                  <a:lnTo>
                    <a:pt x="144" y="56"/>
                  </a:lnTo>
                  <a:lnTo>
                    <a:pt x="144" y="56"/>
                  </a:lnTo>
                  <a:lnTo>
                    <a:pt x="146" y="54"/>
                  </a:lnTo>
                  <a:lnTo>
                    <a:pt x="147" y="52"/>
                  </a:lnTo>
                  <a:lnTo>
                    <a:pt x="149" y="52"/>
                  </a:lnTo>
                  <a:lnTo>
                    <a:pt x="153" y="52"/>
                  </a:lnTo>
                  <a:lnTo>
                    <a:pt x="153" y="52"/>
                  </a:lnTo>
                  <a:lnTo>
                    <a:pt x="156" y="56"/>
                  </a:lnTo>
                  <a:lnTo>
                    <a:pt x="167" y="65"/>
                  </a:lnTo>
                  <a:lnTo>
                    <a:pt x="167" y="65"/>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0" name="Freeform 999"/>
            <p:cNvSpPr>
              <a:spLocks/>
            </p:cNvSpPr>
            <p:nvPr/>
          </p:nvSpPr>
          <p:spPr bwMode="auto">
            <a:xfrm>
              <a:off x="350837" y="969963"/>
              <a:ext cx="249238" cy="263525"/>
            </a:xfrm>
            <a:custGeom>
              <a:avLst/>
              <a:gdLst>
                <a:gd name="T0" fmla="*/ 270 w 315"/>
                <a:gd name="T1" fmla="*/ 0 h 333"/>
                <a:gd name="T2" fmla="*/ 270 w 315"/>
                <a:gd name="T3" fmla="*/ 0 h 333"/>
                <a:gd name="T4" fmla="*/ 259 w 315"/>
                <a:gd name="T5" fmla="*/ 0 h 333"/>
                <a:gd name="T6" fmla="*/ 248 w 315"/>
                <a:gd name="T7" fmla="*/ 2 h 333"/>
                <a:gd name="T8" fmla="*/ 227 w 315"/>
                <a:gd name="T9" fmla="*/ 9 h 333"/>
                <a:gd name="T10" fmla="*/ 207 w 315"/>
                <a:gd name="T11" fmla="*/ 18 h 333"/>
                <a:gd name="T12" fmla="*/ 191 w 315"/>
                <a:gd name="T13" fmla="*/ 33 h 333"/>
                <a:gd name="T14" fmla="*/ 176 w 315"/>
                <a:gd name="T15" fmla="*/ 47 h 333"/>
                <a:gd name="T16" fmla="*/ 165 w 315"/>
                <a:gd name="T17" fmla="*/ 67 h 333"/>
                <a:gd name="T18" fmla="*/ 158 w 315"/>
                <a:gd name="T19" fmla="*/ 86 h 333"/>
                <a:gd name="T20" fmla="*/ 156 w 315"/>
                <a:gd name="T21" fmla="*/ 97 h 333"/>
                <a:gd name="T22" fmla="*/ 155 w 315"/>
                <a:gd name="T23" fmla="*/ 108 h 333"/>
                <a:gd name="T24" fmla="*/ 155 w 315"/>
                <a:gd name="T25" fmla="*/ 108 h 333"/>
                <a:gd name="T26" fmla="*/ 137 w 315"/>
                <a:gd name="T27" fmla="*/ 104 h 333"/>
                <a:gd name="T28" fmla="*/ 115 w 315"/>
                <a:gd name="T29" fmla="*/ 103 h 333"/>
                <a:gd name="T30" fmla="*/ 115 w 315"/>
                <a:gd name="T31" fmla="*/ 103 h 333"/>
                <a:gd name="T32" fmla="*/ 104 w 315"/>
                <a:gd name="T33" fmla="*/ 103 h 333"/>
                <a:gd name="T34" fmla="*/ 92 w 315"/>
                <a:gd name="T35" fmla="*/ 104 h 333"/>
                <a:gd name="T36" fmla="*/ 81 w 315"/>
                <a:gd name="T37" fmla="*/ 108 h 333"/>
                <a:gd name="T38" fmla="*/ 70 w 315"/>
                <a:gd name="T39" fmla="*/ 112 h 333"/>
                <a:gd name="T40" fmla="*/ 61 w 315"/>
                <a:gd name="T41" fmla="*/ 115 h 333"/>
                <a:gd name="T42" fmla="*/ 50 w 315"/>
                <a:gd name="T43" fmla="*/ 122 h 333"/>
                <a:gd name="T44" fmla="*/ 34 w 315"/>
                <a:gd name="T45" fmla="*/ 135 h 333"/>
                <a:gd name="T46" fmla="*/ 20 w 315"/>
                <a:gd name="T47" fmla="*/ 153 h 333"/>
                <a:gd name="T48" fmla="*/ 14 w 315"/>
                <a:gd name="T49" fmla="*/ 162 h 333"/>
                <a:gd name="T50" fmla="*/ 9 w 315"/>
                <a:gd name="T51" fmla="*/ 173 h 333"/>
                <a:gd name="T52" fmla="*/ 5 w 315"/>
                <a:gd name="T53" fmla="*/ 184 h 333"/>
                <a:gd name="T54" fmla="*/ 2 w 315"/>
                <a:gd name="T55" fmla="*/ 194 h 333"/>
                <a:gd name="T56" fmla="*/ 2 w 315"/>
                <a:gd name="T57" fmla="*/ 205 h 333"/>
                <a:gd name="T58" fmla="*/ 0 w 315"/>
                <a:gd name="T59" fmla="*/ 218 h 333"/>
                <a:gd name="T60" fmla="*/ 0 w 315"/>
                <a:gd name="T61" fmla="*/ 218 h 333"/>
                <a:gd name="T62" fmla="*/ 2 w 315"/>
                <a:gd name="T63" fmla="*/ 228 h 333"/>
                <a:gd name="T64" fmla="*/ 2 w 315"/>
                <a:gd name="T65" fmla="*/ 241 h 333"/>
                <a:gd name="T66" fmla="*/ 5 w 315"/>
                <a:gd name="T67" fmla="*/ 252 h 333"/>
                <a:gd name="T68" fmla="*/ 9 w 315"/>
                <a:gd name="T69" fmla="*/ 263 h 333"/>
                <a:gd name="T70" fmla="*/ 14 w 315"/>
                <a:gd name="T71" fmla="*/ 272 h 333"/>
                <a:gd name="T72" fmla="*/ 20 w 315"/>
                <a:gd name="T73" fmla="*/ 281 h 333"/>
                <a:gd name="T74" fmla="*/ 34 w 315"/>
                <a:gd name="T75" fmla="*/ 299 h 333"/>
                <a:gd name="T76" fmla="*/ 50 w 315"/>
                <a:gd name="T77" fmla="*/ 313 h 333"/>
                <a:gd name="T78" fmla="*/ 61 w 315"/>
                <a:gd name="T79" fmla="*/ 318 h 333"/>
                <a:gd name="T80" fmla="*/ 70 w 315"/>
                <a:gd name="T81" fmla="*/ 324 h 333"/>
                <a:gd name="T82" fmla="*/ 81 w 315"/>
                <a:gd name="T83" fmla="*/ 327 h 333"/>
                <a:gd name="T84" fmla="*/ 92 w 315"/>
                <a:gd name="T85" fmla="*/ 329 h 333"/>
                <a:gd name="T86" fmla="*/ 104 w 315"/>
                <a:gd name="T87" fmla="*/ 331 h 333"/>
                <a:gd name="T88" fmla="*/ 115 w 315"/>
                <a:gd name="T89" fmla="*/ 333 h 333"/>
                <a:gd name="T90" fmla="*/ 115 w 315"/>
                <a:gd name="T91" fmla="*/ 333 h 333"/>
                <a:gd name="T92" fmla="*/ 315 w 315"/>
                <a:gd name="T93" fmla="*/ 333 h 333"/>
                <a:gd name="T94" fmla="*/ 315 w 315"/>
                <a:gd name="T95" fmla="*/ 333 h 333"/>
                <a:gd name="T96" fmla="*/ 315 w 315"/>
                <a:gd name="T97" fmla="*/ 9 h 333"/>
                <a:gd name="T98" fmla="*/ 315 w 315"/>
                <a:gd name="T99" fmla="*/ 9 h 333"/>
                <a:gd name="T100" fmla="*/ 304 w 315"/>
                <a:gd name="T101" fmla="*/ 6 h 333"/>
                <a:gd name="T102" fmla="*/ 293 w 315"/>
                <a:gd name="T103" fmla="*/ 2 h 333"/>
                <a:gd name="T104" fmla="*/ 282 w 315"/>
                <a:gd name="T105" fmla="*/ 0 h 333"/>
                <a:gd name="T106" fmla="*/ 270 w 315"/>
                <a:gd name="T107" fmla="*/ 0 h 333"/>
                <a:gd name="T108" fmla="*/ 270 w 315"/>
                <a:gd name="T109" fmla="*/ 0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15" h="333">
                  <a:moveTo>
                    <a:pt x="270" y="0"/>
                  </a:moveTo>
                  <a:lnTo>
                    <a:pt x="270" y="0"/>
                  </a:lnTo>
                  <a:lnTo>
                    <a:pt x="259" y="0"/>
                  </a:lnTo>
                  <a:lnTo>
                    <a:pt x="248" y="2"/>
                  </a:lnTo>
                  <a:lnTo>
                    <a:pt x="227" y="9"/>
                  </a:lnTo>
                  <a:lnTo>
                    <a:pt x="207" y="18"/>
                  </a:lnTo>
                  <a:lnTo>
                    <a:pt x="191" y="33"/>
                  </a:lnTo>
                  <a:lnTo>
                    <a:pt x="176" y="47"/>
                  </a:lnTo>
                  <a:lnTo>
                    <a:pt x="165" y="67"/>
                  </a:lnTo>
                  <a:lnTo>
                    <a:pt x="158" y="86"/>
                  </a:lnTo>
                  <a:lnTo>
                    <a:pt x="156" y="97"/>
                  </a:lnTo>
                  <a:lnTo>
                    <a:pt x="155" y="108"/>
                  </a:lnTo>
                  <a:lnTo>
                    <a:pt x="155" y="108"/>
                  </a:lnTo>
                  <a:lnTo>
                    <a:pt x="137" y="104"/>
                  </a:lnTo>
                  <a:lnTo>
                    <a:pt x="115" y="103"/>
                  </a:lnTo>
                  <a:lnTo>
                    <a:pt x="115" y="103"/>
                  </a:lnTo>
                  <a:lnTo>
                    <a:pt x="104" y="103"/>
                  </a:lnTo>
                  <a:lnTo>
                    <a:pt x="92" y="104"/>
                  </a:lnTo>
                  <a:lnTo>
                    <a:pt x="81" y="108"/>
                  </a:lnTo>
                  <a:lnTo>
                    <a:pt x="70" y="112"/>
                  </a:lnTo>
                  <a:lnTo>
                    <a:pt x="61" y="115"/>
                  </a:lnTo>
                  <a:lnTo>
                    <a:pt x="50" y="122"/>
                  </a:lnTo>
                  <a:lnTo>
                    <a:pt x="34" y="135"/>
                  </a:lnTo>
                  <a:lnTo>
                    <a:pt x="20" y="153"/>
                  </a:lnTo>
                  <a:lnTo>
                    <a:pt x="14" y="162"/>
                  </a:lnTo>
                  <a:lnTo>
                    <a:pt x="9" y="173"/>
                  </a:lnTo>
                  <a:lnTo>
                    <a:pt x="5" y="184"/>
                  </a:lnTo>
                  <a:lnTo>
                    <a:pt x="2" y="194"/>
                  </a:lnTo>
                  <a:lnTo>
                    <a:pt x="2" y="205"/>
                  </a:lnTo>
                  <a:lnTo>
                    <a:pt x="0" y="218"/>
                  </a:lnTo>
                  <a:lnTo>
                    <a:pt x="0" y="218"/>
                  </a:lnTo>
                  <a:lnTo>
                    <a:pt x="2" y="228"/>
                  </a:lnTo>
                  <a:lnTo>
                    <a:pt x="2" y="241"/>
                  </a:lnTo>
                  <a:lnTo>
                    <a:pt x="5" y="252"/>
                  </a:lnTo>
                  <a:lnTo>
                    <a:pt x="9" y="263"/>
                  </a:lnTo>
                  <a:lnTo>
                    <a:pt x="14" y="272"/>
                  </a:lnTo>
                  <a:lnTo>
                    <a:pt x="20" y="281"/>
                  </a:lnTo>
                  <a:lnTo>
                    <a:pt x="34" y="299"/>
                  </a:lnTo>
                  <a:lnTo>
                    <a:pt x="50" y="313"/>
                  </a:lnTo>
                  <a:lnTo>
                    <a:pt x="61" y="318"/>
                  </a:lnTo>
                  <a:lnTo>
                    <a:pt x="70" y="324"/>
                  </a:lnTo>
                  <a:lnTo>
                    <a:pt x="81" y="327"/>
                  </a:lnTo>
                  <a:lnTo>
                    <a:pt x="92" y="329"/>
                  </a:lnTo>
                  <a:lnTo>
                    <a:pt x="104" y="331"/>
                  </a:lnTo>
                  <a:lnTo>
                    <a:pt x="115" y="333"/>
                  </a:lnTo>
                  <a:lnTo>
                    <a:pt x="115" y="333"/>
                  </a:lnTo>
                  <a:lnTo>
                    <a:pt x="315" y="333"/>
                  </a:lnTo>
                  <a:lnTo>
                    <a:pt x="315" y="333"/>
                  </a:lnTo>
                  <a:lnTo>
                    <a:pt x="315" y="9"/>
                  </a:lnTo>
                  <a:lnTo>
                    <a:pt x="315" y="9"/>
                  </a:lnTo>
                  <a:lnTo>
                    <a:pt x="304" y="6"/>
                  </a:lnTo>
                  <a:lnTo>
                    <a:pt x="293" y="2"/>
                  </a:lnTo>
                  <a:lnTo>
                    <a:pt x="282" y="0"/>
                  </a:lnTo>
                  <a:lnTo>
                    <a:pt x="270" y="0"/>
                  </a:lnTo>
                  <a:lnTo>
                    <a:pt x="270" y="0"/>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Freeform 1000"/>
            <p:cNvSpPr>
              <a:spLocks/>
            </p:cNvSpPr>
            <p:nvPr/>
          </p:nvSpPr>
          <p:spPr bwMode="auto">
            <a:xfrm>
              <a:off x="841375" y="917575"/>
              <a:ext cx="306388" cy="315913"/>
            </a:xfrm>
            <a:custGeom>
              <a:avLst/>
              <a:gdLst>
                <a:gd name="T0" fmla="*/ 387 w 387"/>
                <a:gd name="T1" fmla="*/ 283 h 398"/>
                <a:gd name="T2" fmla="*/ 385 w 387"/>
                <a:gd name="T3" fmla="*/ 259 h 398"/>
                <a:gd name="T4" fmla="*/ 378 w 387"/>
                <a:gd name="T5" fmla="*/ 238 h 398"/>
                <a:gd name="T6" fmla="*/ 367 w 387"/>
                <a:gd name="T7" fmla="*/ 218 h 398"/>
                <a:gd name="T8" fmla="*/ 337 w 387"/>
                <a:gd name="T9" fmla="*/ 187 h 398"/>
                <a:gd name="T10" fmla="*/ 317 w 387"/>
                <a:gd name="T11" fmla="*/ 177 h 398"/>
                <a:gd name="T12" fmla="*/ 295 w 387"/>
                <a:gd name="T13" fmla="*/ 169 h 398"/>
                <a:gd name="T14" fmla="*/ 272 w 387"/>
                <a:gd name="T15" fmla="*/ 168 h 398"/>
                <a:gd name="T16" fmla="*/ 259 w 387"/>
                <a:gd name="T17" fmla="*/ 168 h 398"/>
                <a:gd name="T18" fmla="*/ 265 w 387"/>
                <a:gd name="T19" fmla="*/ 155 h 398"/>
                <a:gd name="T20" fmla="*/ 272 w 387"/>
                <a:gd name="T21" fmla="*/ 130 h 398"/>
                <a:gd name="T22" fmla="*/ 272 w 387"/>
                <a:gd name="T23" fmla="*/ 117 h 398"/>
                <a:gd name="T24" fmla="*/ 270 w 387"/>
                <a:gd name="T25" fmla="*/ 94 h 398"/>
                <a:gd name="T26" fmla="*/ 263 w 387"/>
                <a:gd name="T27" fmla="*/ 72 h 398"/>
                <a:gd name="T28" fmla="*/ 252 w 387"/>
                <a:gd name="T29" fmla="*/ 53 h 398"/>
                <a:gd name="T30" fmla="*/ 222 w 387"/>
                <a:gd name="T31" fmla="*/ 20 h 398"/>
                <a:gd name="T32" fmla="*/ 202 w 387"/>
                <a:gd name="T33" fmla="*/ 9 h 398"/>
                <a:gd name="T34" fmla="*/ 180 w 387"/>
                <a:gd name="T35" fmla="*/ 4 h 398"/>
                <a:gd name="T36" fmla="*/ 157 w 387"/>
                <a:gd name="T37" fmla="*/ 0 h 398"/>
                <a:gd name="T38" fmla="*/ 135 w 387"/>
                <a:gd name="T39" fmla="*/ 4 h 398"/>
                <a:gd name="T40" fmla="*/ 96 w 387"/>
                <a:gd name="T41" fmla="*/ 18 h 398"/>
                <a:gd name="T42" fmla="*/ 67 w 387"/>
                <a:gd name="T43" fmla="*/ 45 h 398"/>
                <a:gd name="T44" fmla="*/ 47 w 387"/>
                <a:gd name="T45" fmla="*/ 81 h 398"/>
                <a:gd name="T46" fmla="*/ 42 w 387"/>
                <a:gd name="T47" fmla="*/ 103 h 398"/>
                <a:gd name="T48" fmla="*/ 24 w 387"/>
                <a:gd name="T49" fmla="*/ 87 h 398"/>
                <a:gd name="T50" fmla="*/ 0 w 387"/>
                <a:gd name="T51" fmla="*/ 74 h 398"/>
                <a:gd name="T52" fmla="*/ 0 w 387"/>
                <a:gd name="T53" fmla="*/ 398 h 398"/>
                <a:gd name="T54" fmla="*/ 272 w 387"/>
                <a:gd name="T55" fmla="*/ 398 h 398"/>
                <a:gd name="T56" fmla="*/ 285 w 387"/>
                <a:gd name="T57" fmla="*/ 396 h 398"/>
                <a:gd name="T58" fmla="*/ 306 w 387"/>
                <a:gd name="T59" fmla="*/ 392 h 398"/>
                <a:gd name="T60" fmla="*/ 328 w 387"/>
                <a:gd name="T61" fmla="*/ 383 h 398"/>
                <a:gd name="T62" fmla="*/ 353 w 387"/>
                <a:gd name="T63" fmla="*/ 364 h 398"/>
                <a:gd name="T64" fmla="*/ 373 w 387"/>
                <a:gd name="T65" fmla="*/ 337 h 398"/>
                <a:gd name="T66" fmla="*/ 382 w 387"/>
                <a:gd name="T67" fmla="*/ 317 h 398"/>
                <a:gd name="T68" fmla="*/ 387 w 387"/>
                <a:gd name="T69" fmla="*/ 293 h 398"/>
                <a:gd name="T70" fmla="*/ 387 w 387"/>
                <a:gd name="T71" fmla="*/ 283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7" h="398">
                  <a:moveTo>
                    <a:pt x="387" y="283"/>
                  </a:moveTo>
                  <a:lnTo>
                    <a:pt x="387" y="283"/>
                  </a:lnTo>
                  <a:lnTo>
                    <a:pt x="387" y="270"/>
                  </a:lnTo>
                  <a:lnTo>
                    <a:pt x="385" y="259"/>
                  </a:lnTo>
                  <a:lnTo>
                    <a:pt x="382" y="249"/>
                  </a:lnTo>
                  <a:lnTo>
                    <a:pt x="378" y="238"/>
                  </a:lnTo>
                  <a:lnTo>
                    <a:pt x="373" y="227"/>
                  </a:lnTo>
                  <a:lnTo>
                    <a:pt x="367" y="218"/>
                  </a:lnTo>
                  <a:lnTo>
                    <a:pt x="353" y="200"/>
                  </a:lnTo>
                  <a:lnTo>
                    <a:pt x="337" y="187"/>
                  </a:lnTo>
                  <a:lnTo>
                    <a:pt x="328" y="180"/>
                  </a:lnTo>
                  <a:lnTo>
                    <a:pt x="317" y="177"/>
                  </a:lnTo>
                  <a:lnTo>
                    <a:pt x="306" y="173"/>
                  </a:lnTo>
                  <a:lnTo>
                    <a:pt x="295" y="169"/>
                  </a:lnTo>
                  <a:lnTo>
                    <a:pt x="285" y="168"/>
                  </a:lnTo>
                  <a:lnTo>
                    <a:pt x="272" y="168"/>
                  </a:lnTo>
                  <a:lnTo>
                    <a:pt x="272" y="168"/>
                  </a:lnTo>
                  <a:lnTo>
                    <a:pt x="259" y="168"/>
                  </a:lnTo>
                  <a:lnTo>
                    <a:pt x="259" y="168"/>
                  </a:lnTo>
                  <a:lnTo>
                    <a:pt x="265" y="155"/>
                  </a:lnTo>
                  <a:lnTo>
                    <a:pt x="268" y="142"/>
                  </a:lnTo>
                  <a:lnTo>
                    <a:pt x="272" y="130"/>
                  </a:lnTo>
                  <a:lnTo>
                    <a:pt x="272" y="117"/>
                  </a:lnTo>
                  <a:lnTo>
                    <a:pt x="272" y="117"/>
                  </a:lnTo>
                  <a:lnTo>
                    <a:pt x="272" y="105"/>
                  </a:lnTo>
                  <a:lnTo>
                    <a:pt x="270" y="94"/>
                  </a:lnTo>
                  <a:lnTo>
                    <a:pt x="267" y="83"/>
                  </a:lnTo>
                  <a:lnTo>
                    <a:pt x="263" y="72"/>
                  </a:lnTo>
                  <a:lnTo>
                    <a:pt x="258" y="62"/>
                  </a:lnTo>
                  <a:lnTo>
                    <a:pt x="252" y="53"/>
                  </a:lnTo>
                  <a:lnTo>
                    <a:pt x="238" y="35"/>
                  </a:lnTo>
                  <a:lnTo>
                    <a:pt x="222" y="20"/>
                  </a:lnTo>
                  <a:lnTo>
                    <a:pt x="211" y="15"/>
                  </a:lnTo>
                  <a:lnTo>
                    <a:pt x="202" y="9"/>
                  </a:lnTo>
                  <a:lnTo>
                    <a:pt x="191" y="6"/>
                  </a:lnTo>
                  <a:lnTo>
                    <a:pt x="180" y="4"/>
                  </a:lnTo>
                  <a:lnTo>
                    <a:pt x="168" y="2"/>
                  </a:lnTo>
                  <a:lnTo>
                    <a:pt x="157" y="0"/>
                  </a:lnTo>
                  <a:lnTo>
                    <a:pt x="157" y="0"/>
                  </a:lnTo>
                  <a:lnTo>
                    <a:pt x="135" y="4"/>
                  </a:lnTo>
                  <a:lnTo>
                    <a:pt x="116" y="9"/>
                  </a:lnTo>
                  <a:lnTo>
                    <a:pt x="96" y="18"/>
                  </a:lnTo>
                  <a:lnTo>
                    <a:pt x="80" y="31"/>
                  </a:lnTo>
                  <a:lnTo>
                    <a:pt x="67" y="45"/>
                  </a:lnTo>
                  <a:lnTo>
                    <a:pt x="54" y="63"/>
                  </a:lnTo>
                  <a:lnTo>
                    <a:pt x="47" y="81"/>
                  </a:lnTo>
                  <a:lnTo>
                    <a:pt x="42" y="103"/>
                  </a:lnTo>
                  <a:lnTo>
                    <a:pt x="42" y="103"/>
                  </a:lnTo>
                  <a:lnTo>
                    <a:pt x="33" y="94"/>
                  </a:lnTo>
                  <a:lnTo>
                    <a:pt x="24" y="87"/>
                  </a:lnTo>
                  <a:lnTo>
                    <a:pt x="13" y="80"/>
                  </a:lnTo>
                  <a:lnTo>
                    <a:pt x="0" y="74"/>
                  </a:lnTo>
                  <a:lnTo>
                    <a:pt x="0" y="74"/>
                  </a:lnTo>
                  <a:lnTo>
                    <a:pt x="0" y="398"/>
                  </a:lnTo>
                  <a:lnTo>
                    <a:pt x="0" y="398"/>
                  </a:lnTo>
                  <a:lnTo>
                    <a:pt x="272" y="398"/>
                  </a:lnTo>
                  <a:lnTo>
                    <a:pt x="272" y="398"/>
                  </a:lnTo>
                  <a:lnTo>
                    <a:pt x="285" y="396"/>
                  </a:lnTo>
                  <a:lnTo>
                    <a:pt x="295" y="394"/>
                  </a:lnTo>
                  <a:lnTo>
                    <a:pt x="306" y="392"/>
                  </a:lnTo>
                  <a:lnTo>
                    <a:pt x="317" y="389"/>
                  </a:lnTo>
                  <a:lnTo>
                    <a:pt x="328" y="383"/>
                  </a:lnTo>
                  <a:lnTo>
                    <a:pt x="337" y="378"/>
                  </a:lnTo>
                  <a:lnTo>
                    <a:pt x="353" y="364"/>
                  </a:lnTo>
                  <a:lnTo>
                    <a:pt x="367" y="346"/>
                  </a:lnTo>
                  <a:lnTo>
                    <a:pt x="373" y="337"/>
                  </a:lnTo>
                  <a:lnTo>
                    <a:pt x="378" y="328"/>
                  </a:lnTo>
                  <a:lnTo>
                    <a:pt x="382" y="317"/>
                  </a:lnTo>
                  <a:lnTo>
                    <a:pt x="385" y="306"/>
                  </a:lnTo>
                  <a:lnTo>
                    <a:pt x="387" y="293"/>
                  </a:lnTo>
                  <a:lnTo>
                    <a:pt x="387" y="283"/>
                  </a:lnTo>
                  <a:lnTo>
                    <a:pt x="387" y="283"/>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5" name="Group 5064"/>
          <p:cNvGrpSpPr/>
          <p:nvPr/>
        </p:nvGrpSpPr>
        <p:grpSpPr>
          <a:xfrm>
            <a:off x="10156825" y="1827212"/>
            <a:ext cx="611188" cy="552451"/>
            <a:chOff x="10156825" y="800100"/>
            <a:chExt cx="611188" cy="552451"/>
          </a:xfrm>
        </p:grpSpPr>
        <p:sp>
          <p:nvSpPr>
            <p:cNvPr id="4312" name="Rectangle 1001"/>
            <p:cNvSpPr>
              <a:spLocks noChangeArrowheads="1"/>
            </p:cNvSpPr>
            <p:nvPr/>
          </p:nvSpPr>
          <p:spPr bwMode="auto">
            <a:xfrm>
              <a:off x="10179050" y="101123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1002"/>
            <p:cNvSpPr>
              <a:spLocks noChangeArrowheads="1"/>
            </p:cNvSpPr>
            <p:nvPr/>
          </p:nvSpPr>
          <p:spPr bwMode="auto">
            <a:xfrm>
              <a:off x="10337800" y="1017588"/>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Freeform 1003"/>
            <p:cNvSpPr>
              <a:spLocks/>
            </p:cNvSpPr>
            <p:nvPr/>
          </p:nvSpPr>
          <p:spPr bwMode="auto">
            <a:xfrm>
              <a:off x="10337800" y="1017588"/>
              <a:ext cx="95250" cy="95250"/>
            </a:xfrm>
            <a:custGeom>
              <a:avLst/>
              <a:gdLst>
                <a:gd name="T0" fmla="*/ 119 w 121"/>
                <a:gd name="T1" fmla="*/ 119 h 121"/>
                <a:gd name="T2" fmla="*/ 119 w 121"/>
                <a:gd name="T3" fmla="*/ 119 h 121"/>
                <a:gd name="T4" fmla="*/ 2 w 121"/>
                <a:gd name="T5" fmla="*/ 119 h 121"/>
                <a:gd name="T6" fmla="*/ 2 w 121"/>
                <a:gd name="T7" fmla="*/ 2 h 121"/>
                <a:gd name="T8" fmla="*/ 119 w 121"/>
                <a:gd name="T9" fmla="*/ 2 h 121"/>
                <a:gd name="T10" fmla="*/ 119 w 121"/>
                <a:gd name="T11" fmla="*/ 119 h 121"/>
                <a:gd name="T12" fmla="*/ 119 w 121"/>
                <a:gd name="T13" fmla="*/ 119 h 121"/>
                <a:gd name="T14" fmla="*/ 119 w 121"/>
                <a:gd name="T15" fmla="*/ 119 h 121"/>
                <a:gd name="T16" fmla="*/ 119 w 121"/>
                <a:gd name="T17" fmla="*/ 119 h 121"/>
                <a:gd name="T18" fmla="*/ 121 w 121"/>
                <a:gd name="T19" fmla="*/ 119 h 121"/>
                <a:gd name="T20" fmla="*/ 121 w 121"/>
                <a:gd name="T21" fmla="*/ 0 h 121"/>
                <a:gd name="T22" fmla="*/ 121 w 121"/>
                <a:gd name="T23" fmla="*/ 0 h 121"/>
                <a:gd name="T24" fmla="*/ 119 w 121"/>
                <a:gd name="T25" fmla="*/ 0 h 121"/>
                <a:gd name="T26" fmla="*/ 0 w 121"/>
                <a:gd name="T27" fmla="*/ 0 h 121"/>
                <a:gd name="T28" fmla="*/ 0 w 121"/>
                <a:gd name="T29" fmla="*/ 0 h 121"/>
                <a:gd name="T30" fmla="*/ 0 w 121"/>
                <a:gd name="T31" fmla="*/ 0 h 121"/>
                <a:gd name="T32" fmla="*/ 0 w 121"/>
                <a:gd name="T33" fmla="*/ 119 h 121"/>
                <a:gd name="T34" fmla="*/ 0 w 121"/>
                <a:gd name="T35" fmla="*/ 121 h 121"/>
                <a:gd name="T36" fmla="*/ 0 w 121"/>
                <a:gd name="T37" fmla="*/ 121 h 121"/>
                <a:gd name="T38" fmla="*/ 119 w 121"/>
                <a:gd name="T39" fmla="*/ 121 h 121"/>
                <a:gd name="T40" fmla="*/ 121 w 121"/>
                <a:gd name="T41" fmla="*/ 121 h 121"/>
                <a:gd name="T42" fmla="*/ 121 w 121"/>
                <a:gd name="T43" fmla="*/ 119 h 121"/>
                <a:gd name="T44" fmla="*/ 119 w 121"/>
                <a:gd name="T45" fmla="*/ 119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1">
                  <a:moveTo>
                    <a:pt x="119" y="119"/>
                  </a:moveTo>
                  <a:lnTo>
                    <a:pt x="119" y="119"/>
                  </a:lnTo>
                  <a:lnTo>
                    <a:pt x="2" y="119"/>
                  </a:lnTo>
                  <a:lnTo>
                    <a:pt x="2" y="2"/>
                  </a:lnTo>
                  <a:lnTo>
                    <a:pt x="119" y="2"/>
                  </a:lnTo>
                  <a:lnTo>
                    <a:pt x="119" y="119"/>
                  </a:lnTo>
                  <a:lnTo>
                    <a:pt x="119" y="119"/>
                  </a:lnTo>
                  <a:lnTo>
                    <a:pt x="119" y="119"/>
                  </a:lnTo>
                  <a:lnTo>
                    <a:pt x="119" y="119"/>
                  </a:lnTo>
                  <a:lnTo>
                    <a:pt x="121" y="119"/>
                  </a:lnTo>
                  <a:lnTo>
                    <a:pt x="121" y="0"/>
                  </a:lnTo>
                  <a:lnTo>
                    <a:pt x="121" y="0"/>
                  </a:lnTo>
                  <a:lnTo>
                    <a:pt x="119" y="0"/>
                  </a:lnTo>
                  <a:lnTo>
                    <a:pt x="0" y="0"/>
                  </a:lnTo>
                  <a:lnTo>
                    <a:pt x="0" y="0"/>
                  </a:lnTo>
                  <a:lnTo>
                    <a:pt x="0" y="0"/>
                  </a:lnTo>
                  <a:lnTo>
                    <a:pt x="0" y="119"/>
                  </a:lnTo>
                  <a:lnTo>
                    <a:pt x="0" y="121"/>
                  </a:lnTo>
                  <a:lnTo>
                    <a:pt x="0" y="121"/>
                  </a:lnTo>
                  <a:lnTo>
                    <a:pt x="119" y="121"/>
                  </a:lnTo>
                  <a:lnTo>
                    <a:pt x="121" y="121"/>
                  </a:lnTo>
                  <a:lnTo>
                    <a:pt x="121" y="119"/>
                  </a:lnTo>
                  <a:lnTo>
                    <a:pt x="119" y="1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1004"/>
            <p:cNvSpPr>
              <a:spLocks noChangeArrowheads="1"/>
            </p:cNvSpPr>
            <p:nvPr/>
          </p:nvSpPr>
          <p:spPr bwMode="auto">
            <a:xfrm>
              <a:off x="10501312" y="950913"/>
              <a:ext cx="95250"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Freeform 1005"/>
            <p:cNvSpPr>
              <a:spLocks/>
            </p:cNvSpPr>
            <p:nvPr/>
          </p:nvSpPr>
          <p:spPr bwMode="auto">
            <a:xfrm>
              <a:off x="10501312" y="950913"/>
              <a:ext cx="95250" cy="93663"/>
            </a:xfrm>
            <a:custGeom>
              <a:avLst/>
              <a:gdLst>
                <a:gd name="T0" fmla="*/ 121 w 121"/>
                <a:gd name="T1" fmla="*/ 118 h 118"/>
                <a:gd name="T2" fmla="*/ 121 w 121"/>
                <a:gd name="T3" fmla="*/ 118 h 118"/>
                <a:gd name="T4" fmla="*/ 2 w 121"/>
                <a:gd name="T5" fmla="*/ 118 h 118"/>
                <a:gd name="T6" fmla="*/ 2 w 121"/>
                <a:gd name="T7" fmla="*/ 2 h 118"/>
                <a:gd name="T8" fmla="*/ 119 w 121"/>
                <a:gd name="T9" fmla="*/ 2 h 118"/>
                <a:gd name="T10" fmla="*/ 119 w 121"/>
                <a:gd name="T11" fmla="*/ 118 h 118"/>
                <a:gd name="T12" fmla="*/ 121 w 121"/>
                <a:gd name="T13" fmla="*/ 118 h 118"/>
                <a:gd name="T14" fmla="*/ 121 w 121"/>
                <a:gd name="T15" fmla="*/ 118 h 118"/>
                <a:gd name="T16" fmla="*/ 121 w 121"/>
                <a:gd name="T17" fmla="*/ 118 h 118"/>
                <a:gd name="T18" fmla="*/ 121 w 121"/>
                <a:gd name="T19" fmla="*/ 118 h 118"/>
                <a:gd name="T20" fmla="*/ 121 w 121"/>
                <a:gd name="T21" fmla="*/ 0 h 118"/>
                <a:gd name="T22" fmla="*/ 121 w 121"/>
                <a:gd name="T23" fmla="*/ 0 h 118"/>
                <a:gd name="T24" fmla="*/ 121 w 121"/>
                <a:gd name="T25" fmla="*/ 0 h 118"/>
                <a:gd name="T26" fmla="*/ 0 w 121"/>
                <a:gd name="T27" fmla="*/ 0 h 118"/>
                <a:gd name="T28" fmla="*/ 0 w 121"/>
                <a:gd name="T29" fmla="*/ 0 h 118"/>
                <a:gd name="T30" fmla="*/ 0 w 121"/>
                <a:gd name="T31" fmla="*/ 0 h 118"/>
                <a:gd name="T32" fmla="*/ 0 w 121"/>
                <a:gd name="T33" fmla="*/ 118 h 118"/>
                <a:gd name="T34" fmla="*/ 0 w 121"/>
                <a:gd name="T35" fmla="*/ 118 h 118"/>
                <a:gd name="T36" fmla="*/ 0 w 121"/>
                <a:gd name="T37" fmla="*/ 118 h 118"/>
                <a:gd name="T38" fmla="*/ 121 w 121"/>
                <a:gd name="T39" fmla="*/ 118 h 118"/>
                <a:gd name="T40" fmla="*/ 121 w 121"/>
                <a:gd name="T41" fmla="*/ 118 h 118"/>
                <a:gd name="T42" fmla="*/ 121 w 121"/>
                <a:gd name="T43" fmla="*/ 118 h 118"/>
                <a:gd name="T44" fmla="*/ 121 w 121"/>
                <a:gd name="T45"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18">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0" y="0"/>
                  </a:lnTo>
                  <a:lnTo>
                    <a:pt x="0" y="0"/>
                  </a:lnTo>
                  <a:lnTo>
                    <a:pt x="0" y="0"/>
                  </a:lnTo>
                  <a:lnTo>
                    <a:pt x="0" y="118"/>
                  </a:lnTo>
                  <a:lnTo>
                    <a:pt x="0" y="118"/>
                  </a:lnTo>
                  <a:lnTo>
                    <a:pt x="0" y="118"/>
                  </a:lnTo>
                  <a:lnTo>
                    <a:pt x="121" y="118"/>
                  </a:lnTo>
                  <a:lnTo>
                    <a:pt x="121" y="118"/>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1006"/>
            <p:cNvSpPr>
              <a:spLocks noChangeArrowheads="1"/>
            </p:cNvSpPr>
            <p:nvPr/>
          </p:nvSpPr>
          <p:spPr bwMode="auto">
            <a:xfrm>
              <a:off x="10629900" y="1063625"/>
              <a:ext cx="93663" cy="9366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Freeform 1007"/>
            <p:cNvSpPr>
              <a:spLocks/>
            </p:cNvSpPr>
            <p:nvPr/>
          </p:nvSpPr>
          <p:spPr bwMode="auto">
            <a:xfrm>
              <a:off x="10628312" y="1063625"/>
              <a:ext cx="95250" cy="95250"/>
            </a:xfrm>
            <a:custGeom>
              <a:avLst/>
              <a:gdLst>
                <a:gd name="T0" fmla="*/ 121 w 121"/>
                <a:gd name="T1" fmla="*/ 118 h 120"/>
                <a:gd name="T2" fmla="*/ 121 w 121"/>
                <a:gd name="T3" fmla="*/ 118 h 120"/>
                <a:gd name="T4" fmla="*/ 2 w 121"/>
                <a:gd name="T5" fmla="*/ 118 h 120"/>
                <a:gd name="T6" fmla="*/ 2 w 121"/>
                <a:gd name="T7" fmla="*/ 2 h 120"/>
                <a:gd name="T8" fmla="*/ 119 w 121"/>
                <a:gd name="T9" fmla="*/ 2 h 120"/>
                <a:gd name="T10" fmla="*/ 119 w 121"/>
                <a:gd name="T11" fmla="*/ 118 h 120"/>
                <a:gd name="T12" fmla="*/ 121 w 121"/>
                <a:gd name="T13" fmla="*/ 118 h 120"/>
                <a:gd name="T14" fmla="*/ 121 w 121"/>
                <a:gd name="T15" fmla="*/ 118 h 120"/>
                <a:gd name="T16" fmla="*/ 121 w 121"/>
                <a:gd name="T17" fmla="*/ 118 h 120"/>
                <a:gd name="T18" fmla="*/ 121 w 121"/>
                <a:gd name="T19" fmla="*/ 118 h 120"/>
                <a:gd name="T20" fmla="*/ 121 w 121"/>
                <a:gd name="T21" fmla="*/ 0 h 120"/>
                <a:gd name="T22" fmla="*/ 121 w 121"/>
                <a:gd name="T23" fmla="*/ 0 h 120"/>
                <a:gd name="T24" fmla="*/ 121 w 121"/>
                <a:gd name="T25" fmla="*/ 0 h 120"/>
                <a:gd name="T26" fmla="*/ 2 w 121"/>
                <a:gd name="T27" fmla="*/ 0 h 120"/>
                <a:gd name="T28" fmla="*/ 2 w 121"/>
                <a:gd name="T29" fmla="*/ 0 h 120"/>
                <a:gd name="T30" fmla="*/ 0 w 121"/>
                <a:gd name="T31" fmla="*/ 0 h 120"/>
                <a:gd name="T32" fmla="*/ 0 w 121"/>
                <a:gd name="T33" fmla="*/ 118 h 120"/>
                <a:gd name="T34" fmla="*/ 2 w 121"/>
                <a:gd name="T35" fmla="*/ 120 h 120"/>
                <a:gd name="T36" fmla="*/ 2 w 121"/>
                <a:gd name="T37" fmla="*/ 120 h 120"/>
                <a:gd name="T38" fmla="*/ 121 w 121"/>
                <a:gd name="T39" fmla="*/ 120 h 120"/>
                <a:gd name="T40" fmla="*/ 121 w 121"/>
                <a:gd name="T41" fmla="*/ 120 h 120"/>
                <a:gd name="T42" fmla="*/ 121 w 121"/>
                <a:gd name="T43" fmla="*/ 118 h 120"/>
                <a:gd name="T44" fmla="*/ 121 w 121"/>
                <a:gd name="T45" fmla="*/ 1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20">
                  <a:moveTo>
                    <a:pt x="121" y="118"/>
                  </a:moveTo>
                  <a:lnTo>
                    <a:pt x="121" y="118"/>
                  </a:lnTo>
                  <a:lnTo>
                    <a:pt x="2" y="118"/>
                  </a:lnTo>
                  <a:lnTo>
                    <a:pt x="2" y="2"/>
                  </a:lnTo>
                  <a:lnTo>
                    <a:pt x="119" y="2"/>
                  </a:lnTo>
                  <a:lnTo>
                    <a:pt x="119" y="118"/>
                  </a:lnTo>
                  <a:lnTo>
                    <a:pt x="121" y="118"/>
                  </a:lnTo>
                  <a:lnTo>
                    <a:pt x="121" y="118"/>
                  </a:lnTo>
                  <a:lnTo>
                    <a:pt x="121" y="118"/>
                  </a:lnTo>
                  <a:lnTo>
                    <a:pt x="121" y="118"/>
                  </a:lnTo>
                  <a:lnTo>
                    <a:pt x="121" y="0"/>
                  </a:lnTo>
                  <a:lnTo>
                    <a:pt x="121" y="0"/>
                  </a:lnTo>
                  <a:lnTo>
                    <a:pt x="121" y="0"/>
                  </a:lnTo>
                  <a:lnTo>
                    <a:pt x="2" y="0"/>
                  </a:lnTo>
                  <a:lnTo>
                    <a:pt x="2" y="0"/>
                  </a:lnTo>
                  <a:lnTo>
                    <a:pt x="0" y="0"/>
                  </a:lnTo>
                  <a:lnTo>
                    <a:pt x="0" y="118"/>
                  </a:lnTo>
                  <a:lnTo>
                    <a:pt x="2" y="120"/>
                  </a:lnTo>
                  <a:lnTo>
                    <a:pt x="2" y="120"/>
                  </a:lnTo>
                  <a:lnTo>
                    <a:pt x="121" y="120"/>
                  </a:lnTo>
                  <a:lnTo>
                    <a:pt x="121" y="120"/>
                  </a:lnTo>
                  <a:lnTo>
                    <a:pt x="121" y="118"/>
                  </a:lnTo>
                  <a:lnTo>
                    <a:pt x="121" y="1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1008"/>
            <p:cNvSpPr>
              <a:spLocks noChangeArrowheads="1"/>
            </p:cNvSpPr>
            <p:nvPr/>
          </p:nvSpPr>
          <p:spPr bwMode="auto">
            <a:xfrm>
              <a:off x="10320337" y="1189038"/>
              <a:ext cx="163513" cy="1635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Freeform 1010"/>
            <p:cNvSpPr>
              <a:spLocks/>
            </p:cNvSpPr>
            <p:nvPr/>
          </p:nvSpPr>
          <p:spPr bwMode="auto">
            <a:xfrm>
              <a:off x="10320337" y="1187450"/>
              <a:ext cx="163513" cy="165100"/>
            </a:xfrm>
            <a:custGeom>
              <a:avLst/>
              <a:gdLst>
                <a:gd name="T0" fmla="*/ 206 w 206"/>
                <a:gd name="T1" fmla="*/ 209 h 209"/>
                <a:gd name="T2" fmla="*/ 206 w 206"/>
                <a:gd name="T3" fmla="*/ 207 h 209"/>
                <a:gd name="T4" fmla="*/ 0 w 206"/>
                <a:gd name="T5" fmla="*/ 207 h 209"/>
                <a:gd name="T6" fmla="*/ 0 w 206"/>
                <a:gd name="T7" fmla="*/ 2 h 209"/>
                <a:gd name="T8" fmla="*/ 206 w 206"/>
                <a:gd name="T9" fmla="*/ 2 h 209"/>
                <a:gd name="T10" fmla="*/ 206 w 206"/>
                <a:gd name="T11" fmla="*/ 209 h 209"/>
                <a:gd name="T12" fmla="*/ 206 w 206"/>
                <a:gd name="T13" fmla="*/ 209 h 209"/>
                <a:gd name="T14" fmla="*/ 206 w 206"/>
                <a:gd name="T15" fmla="*/ 207 h 209"/>
                <a:gd name="T16" fmla="*/ 206 w 206"/>
                <a:gd name="T17" fmla="*/ 209 h 209"/>
                <a:gd name="T18" fmla="*/ 206 w 206"/>
                <a:gd name="T19" fmla="*/ 209 h 209"/>
                <a:gd name="T20" fmla="*/ 206 w 206"/>
                <a:gd name="T21" fmla="*/ 2 h 209"/>
                <a:gd name="T22" fmla="*/ 206 w 206"/>
                <a:gd name="T23" fmla="*/ 0 h 209"/>
                <a:gd name="T24" fmla="*/ 206 w 206"/>
                <a:gd name="T25" fmla="*/ 0 h 209"/>
                <a:gd name="T26" fmla="*/ 0 w 206"/>
                <a:gd name="T27" fmla="*/ 0 h 209"/>
                <a:gd name="T28" fmla="*/ 0 w 206"/>
                <a:gd name="T29" fmla="*/ 0 h 209"/>
                <a:gd name="T30" fmla="*/ 0 w 206"/>
                <a:gd name="T31" fmla="*/ 2 h 209"/>
                <a:gd name="T32" fmla="*/ 0 w 206"/>
                <a:gd name="T33" fmla="*/ 209 h 209"/>
                <a:gd name="T34" fmla="*/ 0 w 206"/>
                <a:gd name="T35" fmla="*/ 209 h 209"/>
                <a:gd name="T36" fmla="*/ 0 w 206"/>
                <a:gd name="T37" fmla="*/ 209 h 209"/>
                <a:gd name="T38" fmla="*/ 206 w 206"/>
                <a:gd name="T39" fmla="*/ 209 h 209"/>
                <a:gd name="T40" fmla="*/ 206 w 206"/>
                <a:gd name="T41" fmla="*/ 209 h 209"/>
                <a:gd name="T42" fmla="*/ 206 w 206"/>
                <a:gd name="T43" fmla="*/ 209 h 209"/>
                <a:gd name="T44" fmla="*/ 206 w 206"/>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6" h="209">
                  <a:moveTo>
                    <a:pt x="206" y="209"/>
                  </a:moveTo>
                  <a:lnTo>
                    <a:pt x="206" y="207"/>
                  </a:lnTo>
                  <a:lnTo>
                    <a:pt x="0" y="207"/>
                  </a:lnTo>
                  <a:lnTo>
                    <a:pt x="0" y="2"/>
                  </a:lnTo>
                  <a:lnTo>
                    <a:pt x="206" y="2"/>
                  </a:lnTo>
                  <a:lnTo>
                    <a:pt x="206" y="209"/>
                  </a:lnTo>
                  <a:lnTo>
                    <a:pt x="206" y="209"/>
                  </a:lnTo>
                  <a:lnTo>
                    <a:pt x="206" y="207"/>
                  </a:lnTo>
                  <a:lnTo>
                    <a:pt x="206" y="209"/>
                  </a:lnTo>
                  <a:lnTo>
                    <a:pt x="206" y="209"/>
                  </a:lnTo>
                  <a:lnTo>
                    <a:pt x="206" y="2"/>
                  </a:lnTo>
                  <a:lnTo>
                    <a:pt x="206" y="0"/>
                  </a:lnTo>
                  <a:lnTo>
                    <a:pt x="206" y="0"/>
                  </a:lnTo>
                  <a:lnTo>
                    <a:pt x="0" y="0"/>
                  </a:lnTo>
                  <a:lnTo>
                    <a:pt x="0" y="0"/>
                  </a:lnTo>
                  <a:lnTo>
                    <a:pt x="0" y="2"/>
                  </a:lnTo>
                  <a:lnTo>
                    <a:pt x="0" y="209"/>
                  </a:lnTo>
                  <a:lnTo>
                    <a:pt x="0" y="209"/>
                  </a:lnTo>
                  <a:lnTo>
                    <a:pt x="0" y="209"/>
                  </a:lnTo>
                  <a:lnTo>
                    <a:pt x="206" y="209"/>
                  </a:lnTo>
                  <a:lnTo>
                    <a:pt x="206" y="209"/>
                  </a:lnTo>
                  <a:lnTo>
                    <a:pt x="206" y="209"/>
                  </a:lnTo>
                  <a:lnTo>
                    <a:pt x="206" y="20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Freeform 1011"/>
            <p:cNvSpPr>
              <a:spLocks/>
            </p:cNvSpPr>
            <p:nvPr/>
          </p:nvSpPr>
          <p:spPr bwMode="auto">
            <a:xfrm>
              <a:off x="10348912"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Freeform 1012"/>
            <p:cNvSpPr>
              <a:spLocks noEditPoints="1"/>
            </p:cNvSpPr>
            <p:nvPr/>
          </p:nvSpPr>
          <p:spPr bwMode="auto">
            <a:xfrm>
              <a:off x="10369550" y="1217613"/>
              <a:ext cx="19050" cy="28575"/>
            </a:xfrm>
            <a:custGeom>
              <a:avLst/>
              <a:gdLst>
                <a:gd name="T0" fmla="*/ 12 w 23"/>
                <a:gd name="T1" fmla="*/ 36 h 36"/>
                <a:gd name="T2" fmla="*/ 12 w 23"/>
                <a:gd name="T3" fmla="*/ 36 h 36"/>
                <a:gd name="T4" fmla="*/ 7 w 23"/>
                <a:gd name="T5" fmla="*/ 34 h 36"/>
                <a:gd name="T6" fmla="*/ 3 w 23"/>
                <a:gd name="T7" fmla="*/ 31 h 36"/>
                <a:gd name="T8" fmla="*/ 0 w 23"/>
                <a:gd name="T9" fmla="*/ 25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5 h 36"/>
                <a:gd name="T50" fmla="*/ 12 w 23"/>
                <a:gd name="T51" fmla="*/ 5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29 h 36"/>
                <a:gd name="T64" fmla="*/ 12 w 23"/>
                <a:gd name="T65" fmla="*/ 31 h 36"/>
                <a:gd name="T66" fmla="*/ 12 w 23"/>
                <a:gd name="T67" fmla="*/ 31 h 36"/>
                <a:gd name="T68" fmla="*/ 14 w 23"/>
                <a:gd name="T69" fmla="*/ 29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5 h 36"/>
                <a:gd name="T82" fmla="*/ 12 w 23"/>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1"/>
                  </a:lnTo>
                  <a:lnTo>
                    <a:pt x="0" y="25"/>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5"/>
                  </a:moveTo>
                  <a:lnTo>
                    <a:pt x="12" y="5"/>
                  </a:lnTo>
                  <a:lnTo>
                    <a:pt x="10" y="7"/>
                  </a:lnTo>
                  <a:lnTo>
                    <a:pt x="9" y="9"/>
                  </a:lnTo>
                  <a:lnTo>
                    <a:pt x="7" y="18"/>
                  </a:lnTo>
                  <a:lnTo>
                    <a:pt x="7" y="18"/>
                  </a:lnTo>
                  <a:lnTo>
                    <a:pt x="9" y="27"/>
                  </a:lnTo>
                  <a:lnTo>
                    <a:pt x="10" y="29"/>
                  </a:lnTo>
                  <a:lnTo>
                    <a:pt x="12" y="31"/>
                  </a:lnTo>
                  <a:lnTo>
                    <a:pt x="12" y="31"/>
                  </a:lnTo>
                  <a:lnTo>
                    <a:pt x="14" y="29"/>
                  </a:lnTo>
                  <a:lnTo>
                    <a:pt x="16" y="27"/>
                  </a:lnTo>
                  <a:lnTo>
                    <a:pt x="16" y="18"/>
                  </a:lnTo>
                  <a:lnTo>
                    <a:pt x="16" y="18"/>
                  </a:lnTo>
                  <a:lnTo>
                    <a:pt x="16" y="9"/>
                  </a:lnTo>
                  <a:lnTo>
                    <a:pt x="14" y="7"/>
                  </a:lnTo>
                  <a:lnTo>
                    <a:pt x="12" y="5"/>
                  </a:lnTo>
                  <a:lnTo>
                    <a:pt x="12"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7" name="Freeform 1013"/>
            <p:cNvSpPr>
              <a:spLocks/>
            </p:cNvSpPr>
            <p:nvPr/>
          </p:nvSpPr>
          <p:spPr bwMode="auto">
            <a:xfrm>
              <a:off x="10396537" y="1217613"/>
              <a:ext cx="9525" cy="26988"/>
            </a:xfrm>
            <a:custGeom>
              <a:avLst/>
              <a:gdLst>
                <a:gd name="T0" fmla="*/ 13 w 13"/>
                <a:gd name="T1" fmla="*/ 0 h 34"/>
                <a:gd name="T2" fmla="*/ 13 w 13"/>
                <a:gd name="T3" fmla="*/ 0 h 34"/>
                <a:gd name="T4" fmla="*/ 13 w 13"/>
                <a:gd name="T5" fmla="*/ 34 h 34"/>
                <a:gd name="T6" fmla="*/ 13 w 13"/>
                <a:gd name="T7" fmla="*/ 34 h 34"/>
                <a:gd name="T8" fmla="*/ 5 w 13"/>
                <a:gd name="T9" fmla="*/ 34 h 34"/>
                <a:gd name="T10" fmla="*/ 5 w 13"/>
                <a:gd name="T11" fmla="*/ 34 h 34"/>
                <a:gd name="T12" fmla="*/ 5 w 13"/>
                <a:gd name="T13" fmla="*/ 9 h 34"/>
                <a:gd name="T14" fmla="*/ 5 w 13"/>
                <a:gd name="T15" fmla="*/ 9 h 34"/>
                <a:gd name="T16" fmla="*/ 5 w 13"/>
                <a:gd name="T17" fmla="*/ 9 h 34"/>
                <a:gd name="T18" fmla="*/ 4 w 13"/>
                <a:gd name="T19" fmla="*/ 11 h 34"/>
                <a:gd name="T20" fmla="*/ 4 w 13"/>
                <a:gd name="T21" fmla="*/ 11 h 34"/>
                <a:gd name="T22" fmla="*/ 2 w 13"/>
                <a:gd name="T23" fmla="*/ 11 h 34"/>
                <a:gd name="T24" fmla="*/ 2 w 13"/>
                <a:gd name="T25" fmla="*/ 11 h 34"/>
                <a:gd name="T26" fmla="*/ 2 w 13"/>
                <a:gd name="T27" fmla="*/ 11 h 34"/>
                <a:gd name="T28" fmla="*/ 0 w 13"/>
                <a:gd name="T29" fmla="*/ 11 h 34"/>
                <a:gd name="T30" fmla="*/ 0 w 13"/>
                <a:gd name="T31" fmla="*/ 11 h 34"/>
                <a:gd name="T32" fmla="*/ 0 w 13"/>
                <a:gd name="T33" fmla="*/ 5 h 34"/>
                <a:gd name="T34" fmla="*/ 0 w 13"/>
                <a:gd name="T35" fmla="*/ 5 h 34"/>
                <a:gd name="T36" fmla="*/ 5 w 13"/>
                <a:gd name="T37" fmla="*/ 4 h 34"/>
                <a:gd name="T38" fmla="*/ 5 w 13"/>
                <a:gd name="T39" fmla="*/ 4 h 34"/>
                <a:gd name="T40" fmla="*/ 9 w 13"/>
                <a:gd name="T41" fmla="*/ 0 h 34"/>
                <a:gd name="T42" fmla="*/ 13 w 13"/>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4">
                  <a:moveTo>
                    <a:pt x="13" y="0"/>
                  </a:moveTo>
                  <a:lnTo>
                    <a:pt x="13" y="0"/>
                  </a:lnTo>
                  <a:lnTo>
                    <a:pt x="13" y="34"/>
                  </a:lnTo>
                  <a:lnTo>
                    <a:pt x="13" y="34"/>
                  </a:lnTo>
                  <a:lnTo>
                    <a:pt x="5" y="34"/>
                  </a:lnTo>
                  <a:lnTo>
                    <a:pt x="5" y="34"/>
                  </a:lnTo>
                  <a:lnTo>
                    <a:pt x="5" y="9"/>
                  </a:lnTo>
                  <a:lnTo>
                    <a:pt x="5" y="9"/>
                  </a:lnTo>
                  <a:lnTo>
                    <a:pt x="5" y="9"/>
                  </a:lnTo>
                  <a:lnTo>
                    <a:pt x="4" y="11"/>
                  </a:lnTo>
                  <a:lnTo>
                    <a:pt x="4" y="11"/>
                  </a:lnTo>
                  <a:lnTo>
                    <a:pt x="2" y="11"/>
                  </a:lnTo>
                  <a:lnTo>
                    <a:pt x="2" y="11"/>
                  </a:lnTo>
                  <a:lnTo>
                    <a:pt x="2" y="11"/>
                  </a:lnTo>
                  <a:lnTo>
                    <a:pt x="0" y="11"/>
                  </a:lnTo>
                  <a:lnTo>
                    <a:pt x="0" y="11"/>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Freeform 1014"/>
            <p:cNvSpPr>
              <a:spLocks noEditPoints="1"/>
            </p:cNvSpPr>
            <p:nvPr/>
          </p:nvSpPr>
          <p:spPr bwMode="auto">
            <a:xfrm>
              <a:off x="10345737"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Freeform 1015"/>
            <p:cNvSpPr>
              <a:spLocks/>
            </p:cNvSpPr>
            <p:nvPr/>
          </p:nvSpPr>
          <p:spPr bwMode="auto">
            <a:xfrm>
              <a:off x="10372725" y="1255713"/>
              <a:ext cx="11113" cy="28575"/>
            </a:xfrm>
            <a:custGeom>
              <a:avLst/>
              <a:gdLst>
                <a:gd name="T0" fmla="*/ 15 w 15"/>
                <a:gd name="T1" fmla="*/ 0 h 35"/>
                <a:gd name="T2" fmla="*/ 15 w 15"/>
                <a:gd name="T3" fmla="*/ 0 h 35"/>
                <a:gd name="T4" fmla="*/ 15 w 15"/>
                <a:gd name="T5" fmla="*/ 35 h 35"/>
                <a:gd name="T6" fmla="*/ 15 w 15"/>
                <a:gd name="T7" fmla="*/ 35 h 35"/>
                <a:gd name="T8" fmla="*/ 7 w 15"/>
                <a:gd name="T9" fmla="*/ 35 h 35"/>
                <a:gd name="T10" fmla="*/ 7 w 15"/>
                <a:gd name="T11" fmla="*/ 35 h 35"/>
                <a:gd name="T12" fmla="*/ 7 w 15"/>
                <a:gd name="T13" fmla="*/ 9 h 35"/>
                <a:gd name="T14" fmla="*/ 7 w 15"/>
                <a:gd name="T15" fmla="*/ 9 h 35"/>
                <a:gd name="T16" fmla="*/ 6 w 15"/>
                <a:gd name="T17" fmla="*/ 9 h 35"/>
                <a:gd name="T18" fmla="*/ 6 w 15"/>
                <a:gd name="T19" fmla="*/ 9 h 35"/>
                <a:gd name="T20" fmla="*/ 4 w 15"/>
                <a:gd name="T21" fmla="*/ 10 h 35"/>
                <a:gd name="T22" fmla="*/ 4 w 15"/>
                <a:gd name="T23" fmla="*/ 10 h 35"/>
                <a:gd name="T24" fmla="*/ 2 w 15"/>
                <a:gd name="T25" fmla="*/ 10 h 35"/>
                <a:gd name="T26" fmla="*/ 2 w 15"/>
                <a:gd name="T27" fmla="*/ 10 h 35"/>
                <a:gd name="T28" fmla="*/ 0 w 15"/>
                <a:gd name="T29" fmla="*/ 10 h 35"/>
                <a:gd name="T30" fmla="*/ 0 w 15"/>
                <a:gd name="T31" fmla="*/ 10 h 35"/>
                <a:gd name="T32" fmla="*/ 0 w 15"/>
                <a:gd name="T33" fmla="*/ 5 h 35"/>
                <a:gd name="T34" fmla="*/ 0 w 15"/>
                <a:gd name="T35" fmla="*/ 5 h 35"/>
                <a:gd name="T36" fmla="*/ 6 w 15"/>
                <a:gd name="T37" fmla="*/ 3 h 35"/>
                <a:gd name="T38" fmla="*/ 6 w 15"/>
                <a:gd name="T39" fmla="*/ 3 h 35"/>
                <a:gd name="T40" fmla="*/ 9 w 15"/>
                <a:gd name="T41" fmla="*/ 0 h 35"/>
                <a:gd name="T42" fmla="*/ 15 w 15"/>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 h="35">
                  <a:moveTo>
                    <a:pt x="15" y="0"/>
                  </a:moveTo>
                  <a:lnTo>
                    <a:pt x="15" y="0"/>
                  </a:lnTo>
                  <a:lnTo>
                    <a:pt x="15" y="35"/>
                  </a:lnTo>
                  <a:lnTo>
                    <a:pt x="15" y="35"/>
                  </a:lnTo>
                  <a:lnTo>
                    <a:pt x="7" y="35"/>
                  </a:lnTo>
                  <a:lnTo>
                    <a:pt x="7" y="35"/>
                  </a:lnTo>
                  <a:lnTo>
                    <a:pt x="7" y="9"/>
                  </a:lnTo>
                  <a:lnTo>
                    <a:pt x="7" y="9"/>
                  </a:lnTo>
                  <a:lnTo>
                    <a:pt x="6" y="9"/>
                  </a:lnTo>
                  <a:lnTo>
                    <a:pt x="6" y="9"/>
                  </a:lnTo>
                  <a:lnTo>
                    <a:pt x="4" y="10"/>
                  </a:lnTo>
                  <a:lnTo>
                    <a:pt x="4" y="10"/>
                  </a:lnTo>
                  <a:lnTo>
                    <a:pt x="2" y="10"/>
                  </a:lnTo>
                  <a:lnTo>
                    <a:pt x="2" y="10"/>
                  </a:lnTo>
                  <a:lnTo>
                    <a:pt x="0" y="10"/>
                  </a:lnTo>
                  <a:lnTo>
                    <a:pt x="0" y="10"/>
                  </a:lnTo>
                  <a:lnTo>
                    <a:pt x="0" y="5"/>
                  </a:lnTo>
                  <a:lnTo>
                    <a:pt x="0" y="5"/>
                  </a:lnTo>
                  <a:lnTo>
                    <a:pt x="6" y="3"/>
                  </a:lnTo>
                  <a:lnTo>
                    <a:pt x="6" y="3"/>
                  </a:lnTo>
                  <a:lnTo>
                    <a:pt x="9" y="0"/>
                  </a:lnTo>
                  <a:lnTo>
                    <a:pt x="15"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Freeform 1016"/>
            <p:cNvSpPr>
              <a:spLocks noEditPoints="1"/>
            </p:cNvSpPr>
            <p:nvPr/>
          </p:nvSpPr>
          <p:spPr bwMode="auto">
            <a:xfrm>
              <a:off x="10391775" y="1255713"/>
              <a:ext cx="19050" cy="28575"/>
            </a:xfrm>
            <a:custGeom>
              <a:avLst/>
              <a:gdLst>
                <a:gd name="T0" fmla="*/ 12 w 25"/>
                <a:gd name="T1" fmla="*/ 35 h 35"/>
                <a:gd name="T2" fmla="*/ 12 w 25"/>
                <a:gd name="T3" fmla="*/ 35 h 35"/>
                <a:gd name="T4" fmla="*/ 7 w 25"/>
                <a:gd name="T5" fmla="*/ 34 h 35"/>
                <a:gd name="T6" fmla="*/ 3 w 25"/>
                <a:gd name="T7" fmla="*/ 30 h 35"/>
                <a:gd name="T8" fmla="*/ 1 w 25"/>
                <a:gd name="T9" fmla="*/ 25 h 35"/>
                <a:gd name="T10" fmla="*/ 0 w 25"/>
                <a:gd name="T11" fmla="*/ 18 h 35"/>
                <a:gd name="T12" fmla="*/ 0 w 25"/>
                <a:gd name="T13" fmla="*/ 18 h 35"/>
                <a:gd name="T14" fmla="*/ 1 w 25"/>
                <a:gd name="T15" fmla="*/ 10 h 35"/>
                <a:gd name="T16" fmla="*/ 3 w 25"/>
                <a:gd name="T17" fmla="*/ 5 h 35"/>
                <a:gd name="T18" fmla="*/ 3 w 25"/>
                <a:gd name="T19" fmla="*/ 5 h 35"/>
                <a:gd name="T20" fmla="*/ 7 w 25"/>
                <a:gd name="T21" fmla="*/ 1 h 35"/>
                <a:gd name="T22" fmla="*/ 14 w 25"/>
                <a:gd name="T23" fmla="*/ 0 h 35"/>
                <a:gd name="T24" fmla="*/ 14 w 25"/>
                <a:gd name="T25" fmla="*/ 0 h 35"/>
                <a:gd name="T26" fmla="*/ 19 w 25"/>
                <a:gd name="T27" fmla="*/ 1 h 35"/>
                <a:gd name="T28" fmla="*/ 23 w 25"/>
                <a:gd name="T29" fmla="*/ 5 h 35"/>
                <a:gd name="T30" fmla="*/ 25 w 25"/>
                <a:gd name="T31" fmla="*/ 10 h 35"/>
                <a:gd name="T32" fmla="*/ 25 w 25"/>
                <a:gd name="T33" fmla="*/ 18 h 35"/>
                <a:gd name="T34" fmla="*/ 25 w 25"/>
                <a:gd name="T35" fmla="*/ 18 h 35"/>
                <a:gd name="T36" fmla="*/ 25 w 25"/>
                <a:gd name="T37" fmla="*/ 25 h 35"/>
                <a:gd name="T38" fmla="*/ 21 w 25"/>
                <a:gd name="T39" fmla="*/ 30 h 35"/>
                <a:gd name="T40" fmla="*/ 21 w 25"/>
                <a:gd name="T41" fmla="*/ 30 h 35"/>
                <a:gd name="T42" fmla="*/ 18 w 25"/>
                <a:gd name="T43" fmla="*/ 34 h 35"/>
                <a:gd name="T44" fmla="*/ 12 w 25"/>
                <a:gd name="T45" fmla="*/ 35 h 35"/>
                <a:gd name="T46" fmla="*/ 12 w 25"/>
                <a:gd name="T47" fmla="*/ 35 h 35"/>
                <a:gd name="T48" fmla="*/ 12 w 25"/>
                <a:gd name="T49" fmla="*/ 7 h 35"/>
                <a:gd name="T50" fmla="*/ 12 w 25"/>
                <a:gd name="T51" fmla="*/ 7 h 35"/>
                <a:gd name="T52" fmla="*/ 10 w 25"/>
                <a:gd name="T53" fmla="*/ 7 h 35"/>
                <a:gd name="T54" fmla="*/ 9 w 25"/>
                <a:gd name="T55" fmla="*/ 9 h 35"/>
                <a:gd name="T56" fmla="*/ 9 w 25"/>
                <a:gd name="T57" fmla="*/ 18 h 35"/>
                <a:gd name="T58" fmla="*/ 9 w 25"/>
                <a:gd name="T59" fmla="*/ 18 h 35"/>
                <a:gd name="T60" fmla="*/ 9 w 25"/>
                <a:gd name="T61" fmla="*/ 26 h 35"/>
                <a:gd name="T62" fmla="*/ 10 w 25"/>
                <a:gd name="T63" fmla="*/ 28 h 35"/>
                <a:gd name="T64" fmla="*/ 12 w 25"/>
                <a:gd name="T65" fmla="*/ 30 h 35"/>
                <a:gd name="T66" fmla="*/ 12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2 w 25"/>
                <a:gd name="T81" fmla="*/ 7 h 35"/>
                <a:gd name="T82" fmla="*/ 12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2" y="35"/>
                  </a:moveTo>
                  <a:lnTo>
                    <a:pt x="12" y="35"/>
                  </a:lnTo>
                  <a:lnTo>
                    <a:pt x="7" y="34"/>
                  </a:lnTo>
                  <a:lnTo>
                    <a:pt x="3" y="30"/>
                  </a:lnTo>
                  <a:lnTo>
                    <a:pt x="1" y="25"/>
                  </a:lnTo>
                  <a:lnTo>
                    <a:pt x="0" y="18"/>
                  </a:lnTo>
                  <a:lnTo>
                    <a:pt x="0" y="18"/>
                  </a:lnTo>
                  <a:lnTo>
                    <a:pt x="1" y="10"/>
                  </a:lnTo>
                  <a:lnTo>
                    <a:pt x="3" y="5"/>
                  </a:lnTo>
                  <a:lnTo>
                    <a:pt x="3" y="5"/>
                  </a:lnTo>
                  <a:lnTo>
                    <a:pt x="7" y="1"/>
                  </a:lnTo>
                  <a:lnTo>
                    <a:pt x="14" y="0"/>
                  </a:lnTo>
                  <a:lnTo>
                    <a:pt x="14" y="0"/>
                  </a:lnTo>
                  <a:lnTo>
                    <a:pt x="19" y="1"/>
                  </a:lnTo>
                  <a:lnTo>
                    <a:pt x="23" y="5"/>
                  </a:lnTo>
                  <a:lnTo>
                    <a:pt x="25" y="10"/>
                  </a:lnTo>
                  <a:lnTo>
                    <a:pt x="25" y="18"/>
                  </a:lnTo>
                  <a:lnTo>
                    <a:pt x="25" y="18"/>
                  </a:lnTo>
                  <a:lnTo>
                    <a:pt x="25" y="25"/>
                  </a:lnTo>
                  <a:lnTo>
                    <a:pt x="21" y="30"/>
                  </a:lnTo>
                  <a:lnTo>
                    <a:pt x="21" y="30"/>
                  </a:lnTo>
                  <a:lnTo>
                    <a:pt x="18" y="34"/>
                  </a:lnTo>
                  <a:lnTo>
                    <a:pt x="12" y="35"/>
                  </a:lnTo>
                  <a:lnTo>
                    <a:pt x="12" y="35"/>
                  </a:lnTo>
                  <a:close/>
                  <a:moveTo>
                    <a:pt x="12" y="7"/>
                  </a:moveTo>
                  <a:lnTo>
                    <a:pt x="12" y="7"/>
                  </a:lnTo>
                  <a:lnTo>
                    <a:pt x="10" y="7"/>
                  </a:lnTo>
                  <a:lnTo>
                    <a:pt x="9" y="9"/>
                  </a:lnTo>
                  <a:lnTo>
                    <a:pt x="9" y="18"/>
                  </a:lnTo>
                  <a:lnTo>
                    <a:pt x="9" y="18"/>
                  </a:lnTo>
                  <a:lnTo>
                    <a:pt x="9" y="26"/>
                  </a:lnTo>
                  <a:lnTo>
                    <a:pt x="10" y="28"/>
                  </a:lnTo>
                  <a:lnTo>
                    <a:pt x="12" y="30"/>
                  </a:lnTo>
                  <a:lnTo>
                    <a:pt x="12" y="30"/>
                  </a:lnTo>
                  <a:lnTo>
                    <a:pt x="14" y="28"/>
                  </a:lnTo>
                  <a:lnTo>
                    <a:pt x="16" y="26"/>
                  </a:lnTo>
                  <a:lnTo>
                    <a:pt x="18" y="18"/>
                  </a:lnTo>
                  <a:lnTo>
                    <a:pt x="18"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Freeform 1017"/>
            <p:cNvSpPr>
              <a:spLocks noEditPoints="1"/>
            </p:cNvSpPr>
            <p:nvPr/>
          </p:nvSpPr>
          <p:spPr bwMode="auto">
            <a:xfrm>
              <a:off x="10345737"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Freeform 1018"/>
            <p:cNvSpPr>
              <a:spLocks noEditPoints="1"/>
            </p:cNvSpPr>
            <p:nvPr/>
          </p:nvSpPr>
          <p:spPr bwMode="auto">
            <a:xfrm>
              <a:off x="10369550" y="1295400"/>
              <a:ext cx="19050" cy="28575"/>
            </a:xfrm>
            <a:custGeom>
              <a:avLst/>
              <a:gdLst>
                <a:gd name="T0" fmla="*/ 12 w 23"/>
                <a:gd name="T1" fmla="*/ 36 h 36"/>
                <a:gd name="T2" fmla="*/ 12 w 23"/>
                <a:gd name="T3" fmla="*/ 36 h 36"/>
                <a:gd name="T4" fmla="*/ 7 w 23"/>
                <a:gd name="T5" fmla="*/ 34 h 36"/>
                <a:gd name="T6" fmla="*/ 3 w 23"/>
                <a:gd name="T7" fmla="*/ 32 h 36"/>
                <a:gd name="T8" fmla="*/ 0 w 23"/>
                <a:gd name="T9" fmla="*/ 27 h 36"/>
                <a:gd name="T10" fmla="*/ 0 w 23"/>
                <a:gd name="T11" fmla="*/ 18 h 36"/>
                <a:gd name="T12" fmla="*/ 0 w 23"/>
                <a:gd name="T13" fmla="*/ 18 h 36"/>
                <a:gd name="T14" fmla="*/ 0 w 23"/>
                <a:gd name="T15" fmla="*/ 11 h 36"/>
                <a:gd name="T16" fmla="*/ 3 w 23"/>
                <a:gd name="T17" fmla="*/ 5 h 36"/>
                <a:gd name="T18" fmla="*/ 3 w 23"/>
                <a:gd name="T19" fmla="*/ 5 h 36"/>
                <a:gd name="T20" fmla="*/ 7 w 23"/>
                <a:gd name="T21" fmla="*/ 2 h 36"/>
                <a:gd name="T22" fmla="*/ 12 w 23"/>
                <a:gd name="T23" fmla="*/ 0 h 36"/>
                <a:gd name="T24" fmla="*/ 12 w 23"/>
                <a:gd name="T25" fmla="*/ 0 h 36"/>
                <a:gd name="T26" fmla="*/ 18 w 23"/>
                <a:gd name="T27" fmla="*/ 2 h 36"/>
                <a:gd name="T28" fmla="*/ 21 w 23"/>
                <a:gd name="T29" fmla="*/ 5 h 36"/>
                <a:gd name="T30" fmla="*/ 23 w 23"/>
                <a:gd name="T31" fmla="*/ 11 h 36"/>
                <a:gd name="T32" fmla="*/ 23 w 23"/>
                <a:gd name="T33" fmla="*/ 18 h 36"/>
                <a:gd name="T34" fmla="*/ 23 w 23"/>
                <a:gd name="T35" fmla="*/ 18 h 36"/>
                <a:gd name="T36" fmla="*/ 23 w 23"/>
                <a:gd name="T37" fmla="*/ 25 h 36"/>
                <a:gd name="T38" fmla="*/ 21 w 23"/>
                <a:gd name="T39" fmla="*/ 31 h 36"/>
                <a:gd name="T40" fmla="*/ 21 w 23"/>
                <a:gd name="T41" fmla="*/ 31 h 36"/>
                <a:gd name="T42" fmla="*/ 18 w 23"/>
                <a:gd name="T43" fmla="*/ 34 h 36"/>
                <a:gd name="T44" fmla="*/ 12 w 23"/>
                <a:gd name="T45" fmla="*/ 36 h 36"/>
                <a:gd name="T46" fmla="*/ 12 w 23"/>
                <a:gd name="T47" fmla="*/ 36 h 36"/>
                <a:gd name="T48" fmla="*/ 12 w 23"/>
                <a:gd name="T49" fmla="*/ 7 h 36"/>
                <a:gd name="T50" fmla="*/ 12 w 23"/>
                <a:gd name="T51" fmla="*/ 7 h 36"/>
                <a:gd name="T52" fmla="*/ 10 w 23"/>
                <a:gd name="T53" fmla="*/ 7 h 36"/>
                <a:gd name="T54" fmla="*/ 9 w 23"/>
                <a:gd name="T55" fmla="*/ 9 h 36"/>
                <a:gd name="T56" fmla="*/ 7 w 23"/>
                <a:gd name="T57" fmla="*/ 18 h 36"/>
                <a:gd name="T58" fmla="*/ 7 w 23"/>
                <a:gd name="T59" fmla="*/ 18 h 36"/>
                <a:gd name="T60" fmla="*/ 9 w 23"/>
                <a:gd name="T61" fmla="*/ 27 h 36"/>
                <a:gd name="T62" fmla="*/ 10 w 23"/>
                <a:gd name="T63" fmla="*/ 31 h 36"/>
                <a:gd name="T64" fmla="*/ 12 w 23"/>
                <a:gd name="T65" fmla="*/ 31 h 36"/>
                <a:gd name="T66" fmla="*/ 12 w 23"/>
                <a:gd name="T67" fmla="*/ 31 h 36"/>
                <a:gd name="T68" fmla="*/ 14 w 23"/>
                <a:gd name="T69" fmla="*/ 31 h 36"/>
                <a:gd name="T70" fmla="*/ 16 w 23"/>
                <a:gd name="T71" fmla="*/ 27 h 36"/>
                <a:gd name="T72" fmla="*/ 16 w 23"/>
                <a:gd name="T73" fmla="*/ 18 h 36"/>
                <a:gd name="T74" fmla="*/ 16 w 23"/>
                <a:gd name="T75" fmla="*/ 18 h 36"/>
                <a:gd name="T76" fmla="*/ 16 w 23"/>
                <a:gd name="T77" fmla="*/ 9 h 36"/>
                <a:gd name="T78" fmla="*/ 14 w 23"/>
                <a:gd name="T79" fmla="*/ 7 h 36"/>
                <a:gd name="T80" fmla="*/ 12 w 23"/>
                <a:gd name="T81" fmla="*/ 7 h 36"/>
                <a:gd name="T82" fmla="*/ 12 w 23"/>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6">
                  <a:moveTo>
                    <a:pt x="12" y="36"/>
                  </a:moveTo>
                  <a:lnTo>
                    <a:pt x="12" y="36"/>
                  </a:lnTo>
                  <a:lnTo>
                    <a:pt x="7" y="34"/>
                  </a:lnTo>
                  <a:lnTo>
                    <a:pt x="3" y="32"/>
                  </a:lnTo>
                  <a:lnTo>
                    <a:pt x="0" y="27"/>
                  </a:lnTo>
                  <a:lnTo>
                    <a:pt x="0" y="18"/>
                  </a:lnTo>
                  <a:lnTo>
                    <a:pt x="0" y="18"/>
                  </a:lnTo>
                  <a:lnTo>
                    <a:pt x="0" y="11"/>
                  </a:lnTo>
                  <a:lnTo>
                    <a:pt x="3" y="5"/>
                  </a:lnTo>
                  <a:lnTo>
                    <a:pt x="3" y="5"/>
                  </a:lnTo>
                  <a:lnTo>
                    <a:pt x="7" y="2"/>
                  </a:lnTo>
                  <a:lnTo>
                    <a:pt x="12" y="0"/>
                  </a:lnTo>
                  <a:lnTo>
                    <a:pt x="12" y="0"/>
                  </a:lnTo>
                  <a:lnTo>
                    <a:pt x="18" y="2"/>
                  </a:lnTo>
                  <a:lnTo>
                    <a:pt x="21" y="5"/>
                  </a:lnTo>
                  <a:lnTo>
                    <a:pt x="23" y="11"/>
                  </a:lnTo>
                  <a:lnTo>
                    <a:pt x="23" y="18"/>
                  </a:lnTo>
                  <a:lnTo>
                    <a:pt x="23" y="18"/>
                  </a:lnTo>
                  <a:lnTo>
                    <a:pt x="23" y="25"/>
                  </a:lnTo>
                  <a:lnTo>
                    <a:pt x="21" y="31"/>
                  </a:lnTo>
                  <a:lnTo>
                    <a:pt x="21" y="31"/>
                  </a:lnTo>
                  <a:lnTo>
                    <a:pt x="18" y="34"/>
                  </a:lnTo>
                  <a:lnTo>
                    <a:pt x="12" y="36"/>
                  </a:lnTo>
                  <a:lnTo>
                    <a:pt x="12" y="36"/>
                  </a:lnTo>
                  <a:close/>
                  <a:moveTo>
                    <a:pt x="12" y="7"/>
                  </a:moveTo>
                  <a:lnTo>
                    <a:pt x="12" y="7"/>
                  </a:lnTo>
                  <a:lnTo>
                    <a:pt x="10" y="7"/>
                  </a:lnTo>
                  <a:lnTo>
                    <a:pt x="9" y="9"/>
                  </a:lnTo>
                  <a:lnTo>
                    <a:pt x="7" y="18"/>
                  </a:lnTo>
                  <a:lnTo>
                    <a:pt x="7" y="18"/>
                  </a:lnTo>
                  <a:lnTo>
                    <a:pt x="9" y="27"/>
                  </a:lnTo>
                  <a:lnTo>
                    <a:pt x="10" y="31"/>
                  </a:lnTo>
                  <a:lnTo>
                    <a:pt x="12" y="31"/>
                  </a:lnTo>
                  <a:lnTo>
                    <a:pt x="12" y="31"/>
                  </a:lnTo>
                  <a:lnTo>
                    <a:pt x="14" y="31"/>
                  </a:lnTo>
                  <a:lnTo>
                    <a:pt x="16" y="27"/>
                  </a:lnTo>
                  <a:lnTo>
                    <a:pt x="16" y="18"/>
                  </a:lnTo>
                  <a:lnTo>
                    <a:pt x="16" y="18"/>
                  </a:lnTo>
                  <a:lnTo>
                    <a:pt x="16" y="9"/>
                  </a:lnTo>
                  <a:lnTo>
                    <a:pt x="14" y="7"/>
                  </a:lnTo>
                  <a:lnTo>
                    <a:pt x="12" y="7"/>
                  </a:lnTo>
                  <a:lnTo>
                    <a:pt x="12"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Freeform 1019"/>
            <p:cNvSpPr>
              <a:spLocks/>
            </p:cNvSpPr>
            <p:nvPr/>
          </p:nvSpPr>
          <p:spPr bwMode="auto">
            <a:xfrm>
              <a:off x="10396537" y="1295400"/>
              <a:ext cx="9525" cy="28575"/>
            </a:xfrm>
            <a:custGeom>
              <a:avLst/>
              <a:gdLst>
                <a:gd name="T0" fmla="*/ 13 w 13"/>
                <a:gd name="T1" fmla="*/ 0 h 36"/>
                <a:gd name="T2" fmla="*/ 13 w 13"/>
                <a:gd name="T3" fmla="*/ 0 h 36"/>
                <a:gd name="T4" fmla="*/ 13 w 13"/>
                <a:gd name="T5" fmla="*/ 36 h 36"/>
                <a:gd name="T6" fmla="*/ 13 w 13"/>
                <a:gd name="T7" fmla="*/ 36 h 36"/>
                <a:gd name="T8" fmla="*/ 5 w 13"/>
                <a:gd name="T9" fmla="*/ 36 h 36"/>
                <a:gd name="T10" fmla="*/ 5 w 13"/>
                <a:gd name="T11" fmla="*/ 36 h 36"/>
                <a:gd name="T12" fmla="*/ 5 w 13"/>
                <a:gd name="T13" fmla="*/ 9 h 36"/>
                <a:gd name="T14" fmla="*/ 5 w 13"/>
                <a:gd name="T15" fmla="*/ 9 h 36"/>
                <a:gd name="T16" fmla="*/ 5 w 13"/>
                <a:gd name="T17" fmla="*/ 11 h 36"/>
                <a:gd name="T18" fmla="*/ 5 w 13"/>
                <a:gd name="T19" fmla="*/ 11 h 36"/>
                <a:gd name="T20" fmla="*/ 4 w 13"/>
                <a:gd name="T21" fmla="*/ 11 h 36"/>
                <a:gd name="T22" fmla="*/ 4 w 13"/>
                <a:gd name="T23" fmla="*/ 11 h 36"/>
                <a:gd name="T24" fmla="*/ 2 w 13"/>
                <a:gd name="T25" fmla="*/ 11 h 36"/>
                <a:gd name="T26" fmla="*/ 2 w 13"/>
                <a:gd name="T27" fmla="*/ 11 h 36"/>
                <a:gd name="T28" fmla="*/ 0 w 13"/>
                <a:gd name="T29" fmla="*/ 13 h 36"/>
                <a:gd name="T30" fmla="*/ 0 w 13"/>
                <a:gd name="T31" fmla="*/ 13 h 36"/>
                <a:gd name="T32" fmla="*/ 0 w 13"/>
                <a:gd name="T33" fmla="*/ 5 h 36"/>
                <a:gd name="T34" fmla="*/ 0 w 13"/>
                <a:gd name="T35" fmla="*/ 5 h 36"/>
                <a:gd name="T36" fmla="*/ 5 w 13"/>
                <a:gd name="T37" fmla="*/ 4 h 36"/>
                <a:gd name="T38" fmla="*/ 5 w 13"/>
                <a:gd name="T39" fmla="*/ 4 h 36"/>
                <a:gd name="T40" fmla="*/ 9 w 13"/>
                <a:gd name="T41" fmla="*/ 0 h 36"/>
                <a:gd name="T42" fmla="*/ 13 w 13"/>
                <a:gd name="T4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6">
                  <a:moveTo>
                    <a:pt x="13" y="0"/>
                  </a:moveTo>
                  <a:lnTo>
                    <a:pt x="13" y="0"/>
                  </a:lnTo>
                  <a:lnTo>
                    <a:pt x="13" y="36"/>
                  </a:lnTo>
                  <a:lnTo>
                    <a:pt x="13" y="36"/>
                  </a:lnTo>
                  <a:lnTo>
                    <a:pt x="5" y="36"/>
                  </a:lnTo>
                  <a:lnTo>
                    <a:pt x="5" y="36"/>
                  </a:lnTo>
                  <a:lnTo>
                    <a:pt x="5" y="9"/>
                  </a:lnTo>
                  <a:lnTo>
                    <a:pt x="5" y="9"/>
                  </a:lnTo>
                  <a:lnTo>
                    <a:pt x="5" y="11"/>
                  </a:lnTo>
                  <a:lnTo>
                    <a:pt x="5" y="11"/>
                  </a:lnTo>
                  <a:lnTo>
                    <a:pt x="4" y="11"/>
                  </a:lnTo>
                  <a:lnTo>
                    <a:pt x="4" y="11"/>
                  </a:lnTo>
                  <a:lnTo>
                    <a:pt x="2" y="11"/>
                  </a:lnTo>
                  <a:lnTo>
                    <a:pt x="2" y="11"/>
                  </a:lnTo>
                  <a:lnTo>
                    <a:pt x="0" y="13"/>
                  </a:lnTo>
                  <a:lnTo>
                    <a:pt x="0" y="13"/>
                  </a:lnTo>
                  <a:lnTo>
                    <a:pt x="0" y="5"/>
                  </a:lnTo>
                  <a:lnTo>
                    <a:pt x="0" y="5"/>
                  </a:lnTo>
                  <a:lnTo>
                    <a:pt x="5" y="4"/>
                  </a:lnTo>
                  <a:lnTo>
                    <a:pt x="5" y="4"/>
                  </a:lnTo>
                  <a:lnTo>
                    <a:pt x="9" y="0"/>
                  </a:lnTo>
                  <a:lnTo>
                    <a:pt x="13"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4" name="Freeform 1020"/>
            <p:cNvSpPr>
              <a:spLocks/>
            </p:cNvSpPr>
            <p:nvPr/>
          </p:nvSpPr>
          <p:spPr bwMode="auto">
            <a:xfrm>
              <a:off x="10440987" y="1217613"/>
              <a:ext cx="11113" cy="26988"/>
            </a:xfrm>
            <a:custGeom>
              <a:avLst/>
              <a:gdLst>
                <a:gd name="T0" fmla="*/ 14 w 14"/>
                <a:gd name="T1" fmla="*/ 0 h 34"/>
                <a:gd name="T2" fmla="*/ 14 w 14"/>
                <a:gd name="T3" fmla="*/ 0 h 34"/>
                <a:gd name="T4" fmla="*/ 14 w 14"/>
                <a:gd name="T5" fmla="*/ 34 h 34"/>
                <a:gd name="T6" fmla="*/ 14 w 14"/>
                <a:gd name="T7" fmla="*/ 34 h 34"/>
                <a:gd name="T8" fmla="*/ 7 w 14"/>
                <a:gd name="T9" fmla="*/ 34 h 34"/>
                <a:gd name="T10" fmla="*/ 7 w 14"/>
                <a:gd name="T11" fmla="*/ 34 h 34"/>
                <a:gd name="T12" fmla="*/ 7 w 14"/>
                <a:gd name="T13" fmla="*/ 9 h 34"/>
                <a:gd name="T14" fmla="*/ 7 w 14"/>
                <a:gd name="T15" fmla="*/ 9 h 34"/>
                <a:gd name="T16" fmla="*/ 5 w 14"/>
                <a:gd name="T17" fmla="*/ 9 h 34"/>
                <a:gd name="T18" fmla="*/ 5 w 14"/>
                <a:gd name="T19" fmla="*/ 9 h 34"/>
                <a:gd name="T20" fmla="*/ 3 w 14"/>
                <a:gd name="T21" fmla="*/ 11 h 34"/>
                <a:gd name="T22" fmla="*/ 3 w 14"/>
                <a:gd name="T23" fmla="*/ 11 h 34"/>
                <a:gd name="T24" fmla="*/ 1 w 14"/>
                <a:gd name="T25" fmla="*/ 11 h 34"/>
                <a:gd name="T26" fmla="*/ 1 w 14"/>
                <a:gd name="T27" fmla="*/ 11 h 34"/>
                <a:gd name="T28" fmla="*/ 0 w 14"/>
                <a:gd name="T29" fmla="*/ 11 h 34"/>
                <a:gd name="T30" fmla="*/ 0 w 14"/>
                <a:gd name="T31" fmla="*/ 11 h 34"/>
                <a:gd name="T32" fmla="*/ 0 w 14"/>
                <a:gd name="T33" fmla="*/ 5 h 34"/>
                <a:gd name="T34" fmla="*/ 0 w 14"/>
                <a:gd name="T35" fmla="*/ 5 h 34"/>
                <a:gd name="T36" fmla="*/ 5 w 14"/>
                <a:gd name="T37" fmla="*/ 4 h 34"/>
                <a:gd name="T38" fmla="*/ 5 w 14"/>
                <a:gd name="T39" fmla="*/ 4 h 34"/>
                <a:gd name="T40" fmla="*/ 10 w 14"/>
                <a:gd name="T41" fmla="*/ 0 h 34"/>
                <a:gd name="T42" fmla="*/ 14 w 14"/>
                <a:gd name="T4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4">
                  <a:moveTo>
                    <a:pt x="14" y="0"/>
                  </a:moveTo>
                  <a:lnTo>
                    <a:pt x="14" y="0"/>
                  </a:lnTo>
                  <a:lnTo>
                    <a:pt x="14" y="34"/>
                  </a:lnTo>
                  <a:lnTo>
                    <a:pt x="14" y="34"/>
                  </a:lnTo>
                  <a:lnTo>
                    <a:pt x="7" y="34"/>
                  </a:lnTo>
                  <a:lnTo>
                    <a:pt x="7" y="34"/>
                  </a:lnTo>
                  <a:lnTo>
                    <a:pt x="7" y="9"/>
                  </a:lnTo>
                  <a:lnTo>
                    <a:pt x="7" y="9"/>
                  </a:lnTo>
                  <a:lnTo>
                    <a:pt x="5" y="9"/>
                  </a:lnTo>
                  <a:lnTo>
                    <a:pt x="5" y="9"/>
                  </a:lnTo>
                  <a:lnTo>
                    <a:pt x="3" y="11"/>
                  </a:lnTo>
                  <a:lnTo>
                    <a:pt x="3" y="11"/>
                  </a:lnTo>
                  <a:lnTo>
                    <a:pt x="1" y="11"/>
                  </a:lnTo>
                  <a:lnTo>
                    <a:pt x="1" y="11"/>
                  </a:lnTo>
                  <a:lnTo>
                    <a:pt x="0" y="11"/>
                  </a:lnTo>
                  <a:lnTo>
                    <a:pt x="0" y="11"/>
                  </a:lnTo>
                  <a:lnTo>
                    <a:pt x="0" y="5"/>
                  </a:lnTo>
                  <a:lnTo>
                    <a:pt x="0" y="5"/>
                  </a:lnTo>
                  <a:lnTo>
                    <a:pt x="5" y="4"/>
                  </a:lnTo>
                  <a:lnTo>
                    <a:pt x="5" y="4"/>
                  </a:lnTo>
                  <a:lnTo>
                    <a:pt x="10"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Freeform 1021"/>
            <p:cNvSpPr>
              <a:spLocks noEditPoints="1"/>
            </p:cNvSpPr>
            <p:nvPr/>
          </p:nvSpPr>
          <p:spPr bwMode="auto">
            <a:xfrm>
              <a:off x="10437812" y="1255713"/>
              <a:ext cx="20638" cy="28575"/>
            </a:xfrm>
            <a:custGeom>
              <a:avLst/>
              <a:gdLst>
                <a:gd name="T0" fmla="*/ 13 w 25"/>
                <a:gd name="T1" fmla="*/ 35 h 35"/>
                <a:gd name="T2" fmla="*/ 13 w 25"/>
                <a:gd name="T3" fmla="*/ 35 h 35"/>
                <a:gd name="T4" fmla="*/ 7 w 25"/>
                <a:gd name="T5" fmla="*/ 34 h 35"/>
                <a:gd name="T6" fmla="*/ 4 w 25"/>
                <a:gd name="T7" fmla="*/ 30 h 35"/>
                <a:gd name="T8" fmla="*/ 0 w 25"/>
                <a:gd name="T9" fmla="*/ 25 h 35"/>
                <a:gd name="T10" fmla="*/ 0 w 25"/>
                <a:gd name="T11" fmla="*/ 18 h 35"/>
                <a:gd name="T12" fmla="*/ 0 w 25"/>
                <a:gd name="T13" fmla="*/ 18 h 35"/>
                <a:gd name="T14" fmla="*/ 2 w 25"/>
                <a:gd name="T15" fmla="*/ 10 h 35"/>
                <a:gd name="T16" fmla="*/ 4 w 25"/>
                <a:gd name="T17" fmla="*/ 5 h 35"/>
                <a:gd name="T18" fmla="*/ 4 w 25"/>
                <a:gd name="T19" fmla="*/ 5 h 35"/>
                <a:gd name="T20" fmla="*/ 7 w 25"/>
                <a:gd name="T21" fmla="*/ 1 h 35"/>
                <a:gd name="T22" fmla="*/ 13 w 25"/>
                <a:gd name="T23" fmla="*/ 0 h 35"/>
                <a:gd name="T24" fmla="*/ 13 w 25"/>
                <a:gd name="T25" fmla="*/ 0 h 35"/>
                <a:gd name="T26" fmla="*/ 18 w 25"/>
                <a:gd name="T27" fmla="*/ 1 h 35"/>
                <a:gd name="T28" fmla="*/ 22 w 25"/>
                <a:gd name="T29" fmla="*/ 5 h 35"/>
                <a:gd name="T30" fmla="*/ 25 w 25"/>
                <a:gd name="T31" fmla="*/ 10 h 35"/>
                <a:gd name="T32" fmla="*/ 25 w 25"/>
                <a:gd name="T33" fmla="*/ 18 h 35"/>
                <a:gd name="T34" fmla="*/ 25 w 25"/>
                <a:gd name="T35" fmla="*/ 18 h 35"/>
                <a:gd name="T36" fmla="*/ 25 w 25"/>
                <a:gd name="T37" fmla="*/ 25 h 35"/>
                <a:gd name="T38" fmla="*/ 22 w 25"/>
                <a:gd name="T39" fmla="*/ 30 h 35"/>
                <a:gd name="T40" fmla="*/ 22 w 25"/>
                <a:gd name="T41" fmla="*/ 30 h 35"/>
                <a:gd name="T42" fmla="*/ 18 w 25"/>
                <a:gd name="T43" fmla="*/ 34 h 35"/>
                <a:gd name="T44" fmla="*/ 13 w 25"/>
                <a:gd name="T45" fmla="*/ 35 h 35"/>
                <a:gd name="T46" fmla="*/ 13 w 25"/>
                <a:gd name="T47" fmla="*/ 35 h 35"/>
                <a:gd name="T48" fmla="*/ 13 w 25"/>
                <a:gd name="T49" fmla="*/ 7 h 35"/>
                <a:gd name="T50" fmla="*/ 13 w 25"/>
                <a:gd name="T51" fmla="*/ 7 h 35"/>
                <a:gd name="T52" fmla="*/ 11 w 25"/>
                <a:gd name="T53" fmla="*/ 7 h 35"/>
                <a:gd name="T54" fmla="*/ 9 w 25"/>
                <a:gd name="T55" fmla="*/ 9 h 35"/>
                <a:gd name="T56" fmla="*/ 9 w 25"/>
                <a:gd name="T57" fmla="*/ 18 h 35"/>
                <a:gd name="T58" fmla="*/ 9 w 25"/>
                <a:gd name="T59" fmla="*/ 18 h 35"/>
                <a:gd name="T60" fmla="*/ 9 w 25"/>
                <a:gd name="T61" fmla="*/ 26 h 35"/>
                <a:gd name="T62" fmla="*/ 11 w 25"/>
                <a:gd name="T63" fmla="*/ 28 h 35"/>
                <a:gd name="T64" fmla="*/ 13 w 25"/>
                <a:gd name="T65" fmla="*/ 30 h 35"/>
                <a:gd name="T66" fmla="*/ 13 w 25"/>
                <a:gd name="T67" fmla="*/ 30 h 35"/>
                <a:gd name="T68" fmla="*/ 14 w 25"/>
                <a:gd name="T69" fmla="*/ 28 h 35"/>
                <a:gd name="T70" fmla="*/ 16 w 25"/>
                <a:gd name="T71" fmla="*/ 26 h 35"/>
                <a:gd name="T72" fmla="*/ 18 w 25"/>
                <a:gd name="T73" fmla="*/ 18 h 35"/>
                <a:gd name="T74" fmla="*/ 18 w 25"/>
                <a:gd name="T75" fmla="*/ 18 h 35"/>
                <a:gd name="T76" fmla="*/ 16 w 25"/>
                <a:gd name="T77" fmla="*/ 9 h 35"/>
                <a:gd name="T78" fmla="*/ 14 w 25"/>
                <a:gd name="T79" fmla="*/ 7 h 35"/>
                <a:gd name="T80" fmla="*/ 13 w 25"/>
                <a:gd name="T81" fmla="*/ 7 h 35"/>
                <a:gd name="T82" fmla="*/ 13 w 25"/>
                <a:gd name="T83" fmla="*/ 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5">
                  <a:moveTo>
                    <a:pt x="13" y="35"/>
                  </a:moveTo>
                  <a:lnTo>
                    <a:pt x="13" y="35"/>
                  </a:lnTo>
                  <a:lnTo>
                    <a:pt x="7" y="34"/>
                  </a:lnTo>
                  <a:lnTo>
                    <a:pt x="4" y="30"/>
                  </a:lnTo>
                  <a:lnTo>
                    <a:pt x="0" y="25"/>
                  </a:lnTo>
                  <a:lnTo>
                    <a:pt x="0" y="18"/>
                  </a:lnTo>
                  <a:lnTo>
                    <a:pt x="0" y="18"/>
                  </a:lnTo>
                  <a:lnTo>
                    <a:pt x="2" y="10"/>
                  </a:lnTo>
                  <a:lnTo>
                    <a:pt x="4" y="5"/>
                  </a:lnTo>
                  <a:lnTo>
                    <a:pt x="4" y="5"/>
                  </a:lnTo>
                  <a:lnTo>
                    <a:pt x="7" y="1"/>
                  </a:lnTo>
                  <a:lnTo>
                    <a:pt x="13" y="0"/>
                  </a:lnTo>
                  <a:lnTo>
                    <a:pt x="13" y="0"/>
                  </a:lnTo>
                  <a:lnTo>
                    <a:pt x="18" y="1"/>
                  </a:lnTo>
                  <a:lnTo>
                    <a:pt x="22" y="5"/>
                  </a:lnTo>
                  <a:lnTo>
                    <a:pt x="25" y="10"/>
                  </a:lnTo>
                  <a:lnTo>
                    <a:pt x="25" y="18"/>
                  </a:lnTo>
                  <a:lnTo>
                    <a:pt x="25" y="18"/>
                  </a:lnTo>
                  <a:lnTo>
                    <a:pt x="25" y="25"/>
                  </a:lnTo>
                  <a:lnTo>
                    <a:pt x="22" y="30"/>
                  </a:lnTo>
                  <a:lnTo>
                    <a:pt x="22" y="30"/>
                  </a:lnTo>
                  <a:lnTo>
                    <a:pt x="18" y="34"/>
                  </a:lnTo>
                  <a:lnTo>
                    <a:pt x="13" y="35"/>
                  </a:lnTo>
                  <a:lnTo>
                    <a:pt x="13" y="35"/>
                  </a:lnTo>
                  <a:close/>
                  <a:moveTo>
                    <a:pt x="13" y="7"/>
                  </a:moveTo>
                  <a:lnTo>
                    <a:pt x="13" y="7"/>
                  </a:lnTo>
                  <a:lnTo>
                    <a:pt x="11" y="7"/>
                  </a:lnTo>
                  <a:lnTo>
                    <a:pt x="9" y="9"/>
                  </a:lnTo>
                  <a:lnTo>
                    <a:pt x="9" y="18"/>
                  </a:lnTo>
                  <a:lnTo>
                    <a:pt x="9" y="18"/>
                  </a:lnTo>
                  <a:lnTo>
                    <a:pt x="9" y="26"/>
                  </a:lnTo>
                  <a:lnTo>
                    <a:pt x="11" y="28"/>
                  </a:lnTo>
                  <a:lnTo>
                    <a:pt x="13" y="30"/>
                  </a:lnTo>
                  <a:lnTo>
                    <a:pt x="13" y="30"/>
                  </a:lnTo>
                  <a:lnTo>
                    <a:pt x="14" y="28"/>
                  </a:lnTo>
                  <a:lnTo>
                    <a:pt x="16" y="26"/>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Freeform 1022"/>
            <p:cNvSpPr>
              <a:spLocks noEditPoints="1"/>
            </p:cNvSpPr>
            <p:nvPr/>
          </p:nvSpPr>
          <p:spPr bwMode="auto">
            <a:xfrm>
              <a:off x="10437812" y="1295400"/>
              <a:ext cx="20638" cy="28575"/>
            </a:xfrm>
            <a:custGeom>
              <a:avLst/>
              <a:gdLst>
                <a:gd name="T0" fmla="*/ 13 w 25"/>
                <a:gd name="T1" fmla="*/ 36 h 36"/>
                <a:gd name="T2" fmla="*/ 13 w 25"/>
                <a:gd name="T3" fmla="*/ 36 h 36"/>
                <a:gd name="T4" fmla="*/ 7 w 25"/>
                <a:gd name="T5" fmla="*/ 34 h 36"/>
                <a:gd name="T6" fmla="*/ 4 w 25"/>
                <a:gd name="T7" fmla="*/ 32 h 36"/>
                <a:gd name="T8" fmla="*/ 0 w 25"/>
                <a:gd name="T9" fmla="*/ 27 h 36"/>
                <a:gd name="T10" fmla="*/ 0 w 25"/>
                <a:gd name="T11" fmla="*/ 18 h 36"/>
                <a:gd name="T12" fmla="*/ 0 w 25"/>
                <a:gd name="T13" fmla="*/ 18 h 36"/>
                <a:gd name="T14" fmla="*/ 2 w 25"/>
                <a:gd name="T15" fmla="*/ 11 h 36"/>
                <a:gd name="T16" fmla="*/ 4 w 25"/>
                <a:gd name="T17" fmla="*/ 5 h 36"/>
                <a:gd name="T18" fmla="*/ 4 w 25"/>
                <a:gd name="T19" fmla="*/ 5 h 36"/>
                <a:gd name="T20" fmla="*/ 7 w 25"/>
                <a:gd name="T21" fmla="*/ 2 h 36"/>
                <a:gd name="T22" fmla="*/ 13 w 25"/>
                <a:gd name="T23" fmla="*/ 0 h 36"/>
                <a:gd name="T24" fmla="*/ 13 w 25"/>
                <a:gd name="T25" fmla="*/ 0 h 36"/>
                <a:gd name="T26" fmla="*/ 18 w 25"/>
                <a:gd name="T27" fmla="*/ 2 h 36"/>
                <a:gd name="T28" fmla="*/ 22 w 25"/>
                <a:gd name="T29" fmla="*/ 5 h 36"/>
                <a:gd name="T30" fmla="*/ 25 w 25"/>
                <a:gd name="T31" fmla="*/ 11 h 36"/>
                <a:gd name="T32" fmla="*/ 25 w 25"/>
                <a:gd name="T33" fmla="*/ 18 h 36"/>
                <a:gd name="T34" fmla="*/ 25 w 25"/>
                <a:gd name="T35" fmla="*/ 18 h 36"/>
                <a:gd name="T36" fmla="*/ 25 w 25"/>
                <a:gd name="T37" fmla="*/ 25 h 36"/>
                <a:gd name="T38" fmla="*/ 22 w 25"/>
                <a:gd name="T39" fmla="*/ 31 h 36"/>
                <a:gd name="T40" fmla="*/ 22 w 25"/>
                <a:gd name="T41" fmla="*/ 31 h 36"/>
                <a:gd name="T42" fmla="*/ 18 w 25"/>
                <a:gd name="T43" fmla="*/ 34 h 36"/>
                <a:gd name="T44" fmla="*/ 13 w 25"/>
                <a:gd name="T45" fmla="*/ 36 h 36"/>
                <a:gd name="T46" fmla="*/ 13 w 25"/>
                <a:gd name="T47" fmla="*/ 36 h 36"/>
                <a:gd name="T48" fmla="*/ 13 w 25"/>
                <a:gd name="T49" fmla="*/ 7 h 36"/>
                <a:gd name="T50" fmla="*/ 13 w 25"/>
                <a:gd name="T51" fmla="*/ 7 h 36"/>
                <a:gd name="T52" fmla="*/ 11 w 25"/>
                <a:gd name="T53" fmla="*/ 7 h 36"/>
                <a:gd name="T54" fmla="*/ 9 w 25"/>
                <a:gd name="T55" fmla="*/ 9 h 36"/>
                <a:gd name="T56" fmla="*/ 9 w 25"/>
                <a:gd name="T57" fmla="*/ 18 h 36"/>
                <a:gd name="T58" fmla="*/ 9 w 25"/>
                <a:gd name="T59" fmla="*/ 18 h 36"/>
                <a:gd name="T60" fmla="*/ 9 w 25"/>
                <a:gd name="T61" fmla="*/ 27 h 36"/>
                <a:gd name="T62" fmla="*/ 11 w 25"/>
                <a:gd name="T63" fmla="*/ 31 h 36"/>
                <a:gd name="T64" fmla="*/ 13 w 25"/>
                <a:gd name="T65" fmla="*/ 31 h 36"/>
                <a:gd name="T66" fmla="*/ 13 w 25"/>
                <a:gd name="T67" fmla="*/ 31 h 36"/>
                <a:gd name="T68" fmla="*/ 14 w 25"/>
                <a:gd name="T69" fmla="*/ 31 h 36"/>
                <a:gd name="T70" fmla="*/ 16 w 25"/>
                <a:gd name="T71" fmla="*/ 27 h 36"/>
                <a:gd name="T72" fmla="*/ 18 w 25"/>
                <a:gd name="T73" fmla="*/ 18 h 36"/>
                <a:gd name="T74" fmla="*/ 18 w 25"/>
                <a:gd name="T75" fmla="*/ 18 h 36"/>
                <a:gd name="T76" fmla="*/ 16 w 25"/>
                <a:gd name="T77" fmla="*/ 9 h 36"/>
                <a:gd name="T78" fmla="*/ 14 w 25"/>
                <a:gd name="T79" fmla="*/ 7 h 36"/>
                <a:gd name="T80" fmla="*/ 13 w 25"/>
                <a:gd name="T81" fmla="*/ 7 h 36"/>
                <a:gd name="T82" fmla="*/ 13 w 25"/>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 h="36">
                  <a:moveTo>
                    <a:pt x="13" y="36"/>
                  </a:moveTo>
                  <a:lnTo>
                    <a:pt x="13" y="36"/>
                  </a:lnTo>
                  <a:lnTo>
                    <a:pt x="7" y="34"/>
                  </a:lnTo>
                  <a:lnTo>
                    <a:pt x="4" y="32"/>
                  </a:lnTo>
                  <a:lnTo>
                    <a:pt x="0" y="27"/>
                  </a:lnTo>
                  <a:lnTo>
                    <a:pt x="0" y="18"/>
                  </a:lnTo>
                  <a:lnTo>
                    <a:pt x="0" y="18"/>
                  </a:lnTo>
                  <a:lnTo>
                    <a:pt x="2" y="11"/>
                  </a:lnTo>
                  <a:lnTo>
                    <a:pt x="4" y="5"/>
                  </a:lnTo>
                  <a:lnTo>
                    <a:pt x="4" y="5"/>
                  </a:lnTo>
                  <a:lnTo>
                    <a:pt x="7" y="2"/>
                  </a:lnTo>
                  <a:lnTo>
                    <a:pt x="13" y="0"/>
                  </a:lnTo>
                  <a:lnTo>
                    <a:pt x="13" y="0"/>
                  </a:lnTo>
                  <a:lnTo>
                    <a:pt x="18" y="2"/>
                  </a:lnTo>
                  <a:lnTo>
                    <a:pt x="22" y="5"/>
                  </a:lnTo>
                  <a:lnTo>
                    <a:pt x="25" y="11"/>
                  </a:lnTo>
                  <a:lnTo>
                    <a:pt x="25" y="18"/>
                  </a:lnTo>
                  <a:lnTo>
                    <a:pt x="25" y="18"/>
                  </a:lnTo>
                  <a:lnTo>
                    <a:pt x="25" y="25"/>
                  </a:lnTo>
                  <a:lnTo>
                    <a:pt x="22" y="31"/>
                  </a:lnTo>
                  <a:lnTo>
                    <a:pt x="22" y="31"/>
                  </a:lnTo>
                  <a:lnTo>
                    <a:pt x="18" y="34"/>
                  </a:lnTo>
                  <a:lnTo>
                    <a:pt x="13" y="36"/>
                  </a:lnTo>
                  <a:lnTo>
                    <a:pt x="13" y="36"/>
                  </a:lnTo>
                  <a:close/>
                  <a:moveTo>
                    <a:pt x="13" y="7"/>
                  </a:moveTo>
                  <a:lnTo>
                    <a:pt x="13" y="7"/>
                  </a:lnTo>
                  <a:lnTo>
                    <a:pt x="11" y="7"/>
                  </a:lnTo>
                  <a:lnTo>
                    <a:pt x="9" y="9"/>
                  </a:lnTo>
                  <a:lnTo>
                    <a:pt x="9" y="18"/>
                  </a:lnTo>
                  <a:lnTo>
                    <a:pt x="9" y="18"/>
                  </a:lnTo>
                  <a:lnTo>
                    <a:pt x="9" y="27"/>
                  </a:lnTo>
                  <a:lnTo>
                    <a:pt x="11" y="31"/>
                  </a:lnTo>
                  <a:lnTo>
                    <a:pt x="13" y="31"/>
                  </a:lnTo>
                  <a:lnTo>
                    <a:pt x="13" y="31"/>
                  </a:lnTo>
                  <a:lnTo>
                    <a:pt x="14" y="31"/>
                  </a:lnTo>
                  <a:lnTo>
                    <a:pt x="16" y="27"/>
                  </a:lnTo>
                  <a:lnTo>
                    <a:pt x="18" y="18"/>
                  </a:lnTo>
                  <a:lnTo>
                    <a:pt x="18" y="18"/>
                  </a:lnTo>
                  <a:lnTo>
                    <a:pt x="16" y="9"/>
                  </a:lnTo>
                  <a:lnTo>
                    <a:pt x="14" y="7"/>
                  </a:lnTo>
                  <a:lnTo>
                    <a:pt x="13" y="7"/>
                  </a:lnTo>
                  <a:lnTo>
                    <a:pt x="13"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Freeform 1023"/>
            <p:cNvSpPr>
              <a:spLocks noEditPoints="1"/>
            </p:cNvSpPr>
            <p:nvPr/>
          </p:nvSpPr>
          <p:spPr bwMode="auto">
            <a:xfrm>
              <a:off x="10414000" y="1217613"/>
              <a:ext cx="20638" cy="28575"/>
            </a:xfrm>
            <a:custGeom>
              <a:avLst/>
              <a:gdLst>
                <a:gd name="T0" fmla="*/ 13 w 26"/>
                <a:gd name="T1" fmla="*/ 36 h 36"/>
                <a:gd name="T2" fmla="*/ 13 w 26"/>
                <a:gd name="T3" fmla="*/ 36 h 36"/>
                <a:gd name="T4" fmla="*/ 8 w 26"/>
                <a:gd name="T5" fmla="*/ 34 h 36"/>
                <a:gd name="T6" fmla="*/ 4 w 26"/>
                <a:gd name="T7" fmla="*/ 31 h 36"/>
                <a:gd name="T8" fmla="*/ 2 w 26"/>
                <a:gd name="T9" fmla="*/ 25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5 h 36"/>
                <a:gd name="T50" fmla="*/ 15 w 26"/>
                <a:gd name="T51" fmla="*/ 5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29 h 36"/>
                <a:gd name="T64" fmla="*/ 13 w 26"/>
                <a:gd name="T65" fmla="*/ 31 h 36"/>
                <a:gd name="T66" fmla="*/ 13 w 26"/>
                <a:gd name="T67" fmla="*/ 31 h 36"/>
                <a:gd name="T68" fmla="*/ 15 w 26"/>
                <a:gd name="T69" fmla="*/ 29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5 h 36"/>
                <a:gd name="T82" fmla="*/ 15 w 26"/>
                <a:gd name="T8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1"/>
                  </a:lnTo>
                  <a:lnTo>
                    <a:pt x="2" y="25"/>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5"/>
                  </a:moveTo>
                  <a:lnTo>
                    <a:pt x="15" y="5"/>
                  </a:lnTo>
                  <a:lnTo>
                    <a:pt x="11" y="7"/>
                  </a:lnTo>
                  <a:lnTo>
                    <a:pt x="9" y="9"/>
                  </a:lnTo>
                  <a:lnTo>
                    <a:pt x="9" y="18"/>
                  </a:lnTo>
                  <a:lnTo>
                    <a:pt x="9" y="18"/>
                  </a:lnTo>
                  <a:lnTo>
                    <a:pt x="9" y="27"/>
                  </a:lnTo>
                  <a:lnTo>
                    <a:pt x="11" y="29"/>
                  </a:lnTo>
                  <a:lnTo>
                    <a:pt x="13" y="31"/>
                  </a:lnTo>
                  <a:lnTo>
                    <a:pt x="13" y="31"/>
                  </a:lnTo>
                  <a:lnTo>
                    <a:pt x="15" y="29"/>
                  </a:lnTo>
                  <a:lnTo>
                    <a:pt x="17" y="27"/>
                  </a:lnTo>
                  <a:lnTo>
                    <a:pt x="18" y="18"/>
                  </a:lnTo>
                  <a:lnTo>
                    <a:pt x="18" y="18"/>
                  </a:lnTo>
                  <a:lnTo>
                    <a:pt x="17" y="9"/>
                  </a:lnTo>
                  <a:lnTo>
                    <a:pt x="17" y="7"/>
                  </a:lnTo>
                  <a:lnTo>
                    <a:pt x="15" y="5"/>
                  </a:lnTo>
                  <a:lnTo>
                    <a:pt x="15" y="5"/>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Freeform 1024"/>
            <p:cNvSpPr>
              <a:spLocks/>
            </p:cNvSpPr>
            <p:nvPr/>
          </p:nvSpPr>
          <p:spPr bwMode="auto">
            <a:xfrm>
              <a:off x="10418762" y="1255713"/>
              <a:ext cx="11113" cy="28575"/>
            </a:xfrm>
            <a:custGeom>
              <a:avLst/>
              <a:gdLst>
                <a:gd name="T0" fmla="*/ 14 w 14"/>
                <a:gd name="T1" fmla="*/ 0 h 35"/>
                <a:gd name="T2" fmla="*/ 14 w 14"/>
                <a:gd name="T3" fmla="*/ 0 h 35"/>
                <a:gd name="T4" fmla="*/ 14 w 14"/>
                <a:gd name="T5" fmla="*/ 35 h 35"/>
                <a:gd name="T6" fmla="*/ 14 w 14"/>
                <a:gd name="T7" fmla="*/ 35 h 35"/>
                <a:gd name="T8" fmla="*/ 7 w 14"/>
                <a:gd name="T9" fmla="*/ 35 h 35"/>
                <a:gd name="T10" fmla="*/ 7 w 14"/>
                <a:gd name="T11" fmla="*/ 35 h 35"/>
                <a:gd name="T12" fmla="*/ 7 w 14"/>
                <a:gd name="T13" fmla="*/ 9 h 35"/>
                <a:gd name="T14" fmla="*/ 7 w 14"/>
                <a:gd name="T15" fmla="*/ 9 h 35"/>
                <a:gd name="T16" fmla="*/ 5 w 14"/>
                <a:gd name="T17" fmla="*/ 9 h 35"/>
                <a:gd name="T18" fmla="*/ 5 w 14"/>
                <a:gd name="T19" fmla="*/ 9 h 35"/>
                <a:gd name="T20" fmla="*/ 3 w 14"/>
                <a:gd name="T21" fmla="*/ 10 h 35"/>
                <a:gd name="T22" fmla="*/ 3 w 14"/>
                <a:gd name="T23" fmla="*/ 10 h 35"/>
                <a:gd name="T24" fmla="*/ 2 w 14"/>
                <a:gd name="T25" fmla="*/ 10 h 35"/>
                <a:gd name="T26" fmla="*/ 2 w 14"/>
                <a:gd name="T27" fmla="*/ 10 h 35"/>
                <a:gd name="T28" fmla="*/ 0 w 14"/>
                <a:gd name="T29" fmla="*/ 10 h 35"/>
                <a:gd name="T30" fmla="*/ 0 w 14"/>
                <a:gd name="T31" fmla="*/ 10 h 35"/>
                <a:gd name="T32" fmla="*/ 0 w 14"/>
                <a:gd name="T33" fmla="*/ 5 h 35"/>
                <a:gd name="T34" fmla="*/ 0 w 14"/>
                <a:gd name="T35" fmla="*/ 5 h 35"/>
                <a:gd name="T36" fmla="*/ 5 w 14"/>
                <a:gd name="T37" fmla="*/ 3 h 35"/>
                <a:gd name="T38" fmla="*/ 5 w 14"/>
                <a:gd name="T39" fmla="*/ 3 h 35"/>
                <a:gd name="T40" fmla="*/ 9 w 14"/>
                <a:gd name="T41" fmla="*/ 0 h 35"/>
                <a:gd name="T42" fmla="*/ 14 w 14"/>
                <a:gd name="T43"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5">
                  <a:moveTo>
                    <a:pt x="14" y="0"/>
                  </a:moveTo>
                  <a:lnTo>
                    <a:pt x="14" y="0"/>
                  </a:lnTo>
                  <a:lnTo>
                    <a:pt x="14" y="35"/>
                  </a:lnTo>
                  <a:lnTo>
                    <a:pt x="14" y="35"/>
                  </a:lnTo>
                  <a:lnTo>
                    <a:pt x="7" y="35"/>
                  </a:lnTo>
                  <a:lnTo>
                    <a:pt x="7" y="35"/>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4" y="0"/>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Freeform 1025"/>
            <p:cNvSpPr>
              <a:spLocks noEditPoints="1"/>
            </p:cNvSpPr>
            <p:nvPr/>
          </p:nvSpPr>
          <p:spPr bwMode="auto">
            <a:xfrm>
              <a:off x="10414000" y="1295400"/>
              <a:ext cx="20638" cy="28575"/>
            </a:xfrm>
            <a:custGeom>
              <a:avLst/>
              <a:gdLst>
                <a:gd name="T0" fmla="*/ 13 w 26"/>
                <a:gd name="T1" fmla="*/ 36 h 36"/>
                <a:gd name="T2" fmla="*/ 13 w 26"/>
                <a:gd name="T3" fmla="*/ 36 h 36"/>
                <a:gd name="T4" fmla="*/ 8 w 26"/>
                <a:gd name="T5" fmla="*/ 34 h 36"/>
                <a:gd name="T6" fmla="*/ 4 w 26"/>
                <a:gd name="T7" fmla="*/ 32 h 36"/>
                <a:gd name="T8" fmla="*/ 2 w 26"/>
                <a:gd name="T9" fmla="*/ 27 h 36"/>
                <a:gd name="T10" fmla="*/ 0 w 26"/>
                <a:gd name="T11" fmla="*/ 18 h 36"/>
                <a:gd name="T12" fmla="*/ 0 w 26"/>
                <a:gd name="T13" fmla="*/ 18 h 36"/>
                <a:gd name="T14" fmla="*/ 2 w 26"/>
                <a:gd name="T15" fmla="*/ 11 h 36"/>
                <a:gd name="T16" fmla="*/ 6 w 26"/>
                <a:gd name="T17" fmla="*/ 5 h 36"/>
                <a:gd name="T18" fmla="*/ 6 w 26"/>
                <a:gd name="T19" fmla="*/ 5 h 36"/>
                <a:gd name="T20" fmla="*/ 9 w 26"/>
                <a:gd name="T21" fmla="*/ 2 h 36"/>
                <a:gd name="T22" fmla="*/ 15 w 26"/>
                <a:gd name="T23" fmla="*/ 0 h 36"/>
                <a:gd name="T24" fmla="*/ 15 w 26"/>
                <a:gd name="T25" fmla="*/ 0 h 36"/>
                <a:gd name="T26" fmla="*/ 20 w 26"/>
                <a:gd name="T27" fmla="*/ 2 h 36"/>
                <a:gd name="T28" fmla="*/ 24 w 26"/>
                <a:gd name="T29" fmla="*/ 5 h 36"/>
                <a:gd name="T30" fmla="*/ 26 w 26"/>
                <a:gd name="T31" fmla="*/ 11 h 36"/>
                <a:gd name="T32" fmla="*/ 26 w 26"/>
                <a:gd name="T33" fmla="*/ 18 h 36"/>
                <a:gd name="T34" fmla="*/ 26 w 26"/>
                <a:gd name="T35" fmla="*/ 18 h 36"/>
                <a:gd name="T36" fmla="*/ 26 w 26"/>
                <a:gd name="T37" fmla="*/ 25 h 36"/>
                <a:gd name="T38" fmla="*/ 22 w 26"/>
                <a:gd name="T39" fmla="*/ 31 h 36"/>
                <a:gd name="T40" fmla="*/ 22 w 26"/>
                <a:gd name="T41" fmla="*/ 31 h 36"/>
                <a:gd name="T42" fmla="*/ 18 w 26"/>
                <a:gd name="T43" fmla="*/ 34 h 36"/>
                <a:gd name="T44" fmla="*/ 13 w 26"/>
                <a:gd name="T45" fmla="*/ 36 h 36"/>
                <a:gd name="T46" fmla="*/ 13 w 26"/>
                <a:gd name="T47" fmla="*/ 36 h 36"/>
                <a:gd name="T48" fmla="*/ 15 w 26"/>
                <a:gd name="T49" fmla="*/ 7 h 36"/>
                <a:gd name="T50" fmla="*/ 15 w 26"/>
                <a:gd name="T51" fmla="*/ 7 h 36"/>
                <a:gd name="T52" fmla="*/ 11 w 26"/>
                <a:gd name="T53" fmla="*/ 7 h 36"/>
                <a:gd name="T54" fmla="*/ 9 w 26"/>
                <a:gd name="T55" fmla="*/ 9 h 36"/>
                <a:gd name="T56" fmla="*/ 9 w 26"/>
                <a:gd name="T57" fmla="*/ 18 h 36"/>
                <a:gd name="T58" fmla="*/ 9 w 26"/>
                <a:gd name="T59" fmla="*/ 18 h 36"/>
                <a:gd name="T60" fmla="*/ 9 w 26"/>
                <a:gd name="T61" fmla="*/ 27 h 36"/>
                <a:gd name="T62" fmla="*/ 11 w 26"/>
                <a:gd name="T63" fmla="*/ 31 h 36"/>
                <a:gd name="T64" fmla="*/ 13 w 26"/>
                <a:gd name="T65" fmla="*/ 31 h 36"/>
                <a:gd name="T66" fmla="*/ 13 w 26"/>
                <a:gd name="T67" fmla="*/ 31 h 36"/>
                <a:gd name="T68" fmla="*/ 15 w 26"/>
                <a:gd name="T69" fmla="*/ 31 h 36"/>
                <a:gd name="T70" fmla="*/ 17 w 26"/>
                <a:gd name="T71" fmla="*/ 27 h 36"/>
                <a:gd name="T72" fmla="*/ 18 w 26"/>
                <a:gd name="T73" fmla="*/ 18 h 36"/>
                <a:gd name="T74" fmla="*/ 18 w 26"/>
                <a:gd name="T75" fmla="*/ 18 h 36"/>
                <a:gd name="T76" fmla="*/ 17 w 26"/>
                <a:gd name="T77" fmla="*/ 9 h 36"/>
                <a:gd name="T78" fmla="*/ 17 w 26"/>
                <a:gd name="T79" fmla="*/ 7 h 36"/>
                <a:gd name="T80" fmla="*/ 15 w 26"/>
                <a:gd name="T81" fmla="*/ 7 h 36"/>
                <a:gd name="T82" fmla="*/ 15 w 26"/>
                <a:gd name="T83" fmla="*/ 7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 h="36">
                  <a:moveTo>
                    <a:pt x="13" y="36"/>
                  </a:moveTo>
                  <a:lnTo>
                    <a:pt x="13" y="36"/>
                  </a:lnTo>
                  <a:lnTo>
                    <a:pt x="8" y="34"/>
                  </a:lnTo>
                  <a:lnTo>
                    <a:pt x="4" y="32"/>
                  </a:lnTo>
                  <a:lnTo>
                    <a:pt x="2" y="27"/>
                  </a:lnTo>
                  <a:lnTo>
                    <a:pt x="0" y="18"/>
                  </a:lnTo>
                  <a:lnTo>
                    <a:pt x="0" y="18"/>
                  </a:lnTo>
                  <a:lnTo>
                    <a:pt x="2" y="11"/>
                  </a:lnTo>
                  <a:lnTo>
                    <a:pt x="6" y="5"/>
                  </a:lnTo>
                  <a:lnTo>
                    <a:pt x="6" y="5"/>
                  </a:lnTo>
                  <a:lnTo>
                    <a:pt x="9" y="2"/>
                  </a:lnTo>
                  <a:lnTo>
                    <a:pt x="15" y="0"/>
                  </a:lnTo>
                  <a:lnTo>
                    <a:pt x="15" y="0"/>
                  </a:lnTo>
                  <a:lnTo>
                    <a:pt x="20" y="2"/>
                  </a:lnTo>
                  <a:lnTo>
                    <a:pt x="24" y="5"/>
                  </a:lnTo>
                  <a:lnTo>
                    <a:pt x="26" y="11"/>
                  </a:lnTo>
                  <a:lnTo>
                    <a:pt x="26" y="18"/>
                  </a:lnTo>
                  <a:lnTo>
                    <a:pt x="26" y="18"/>
                  </a:lnTo>
                  <a:lnTo>
                    <a:pt x="26" y="25"/>
                  </a:lnTo>
                  <a:lnTo>
                    <a:pt x="22" y="31"/>
                  </a:lnTo>
                  <a:lnTo>
                    <a:pt x="22" y="31"/>
                  </a:lnTo>
                  <a:lnTo>
                    <a:pt x="18" y="34"/>
                  </a:lnTo>
                  <a:lnTo>
                    <a:pt x="13" y="36"/>
                  </a:lnTo>
                  <a:lnTo>
                    <a:pt x="13" y="36"/>
                  </a:lnTo>
                  <a:close/>
                  <a:moveTo>
                    <a:pt x="15" y="7"/>
                  </a:moveTo>
                  <a:lnTo>
                    <a:pt x="15" y="7"/>
                  </a:lnTo>
                  <a:lnTo>
                    <a:pt x="11" y="7"/>
                  </a:lnTo>
                  <a:lnTo>
                    <a:pt x="9" y="9"/>
                  </a:lnTo>
                  <a:lnTo>
                    <a:pt x="9" y="18"/>
                  </a:lnTo>
                  <a:lnTo>
                    <a:pt x="9" y="18"/>
                  </a:lnTo>
                  <a:lnTo>
                    <a:pt x="9" y="27"/>
                  </a:lnTo>
                  <a:lnTo>
                    <a:pt x="11" y="31"/>
                  </a:lnTo>
                  <a:lnTo>
                    <a:pt x="13" y="31"/>
                  </a:lnTo>
                  <a:lnTo>
                    <a:pt x="13" y="31"/>
                  </a:lnTo>
                  <a:lnTo>
                    <a:pt x="15" y="31"/>
                  </a:lnTo>
                  <a:lnTo>
                    <a:pt x="17" y="27"/>
                  </a:lnTo>
                  <a:lnTo>
                    <a:pt x="18" y="18"/>
                  </a:lnTo>
                  <a:lnTo>
                    <a:pt x="18" y="18"/>
                  </a:lnTo>
                  <a:lnTo>
                    <a:pt x="17" y="9"/>
                  </a:lnTo>
                  <a:lnTo>
                    <a:pt x="17" y="7"/>
                  </a:lnTo>
                  <a:lnTo>
                    <a:pt x="15" y="7"/>
                  </a:lnTo>
                  <a:lnTo>
                    <a:pt x="15" y="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Rectangle 1026"/>
            <p:cNvSpPr>
              <a:spLocks noChangeArrowheads="1"/>
            </p:cNvSpPr>
            <p:nvPr/>
          </p:nvSpPr>
          <p:spPr bwMode="auto">
            <a:xfrm>
              <a:off x="10304462" y="850900"/>
              <a:ext cx="228600" cy="228600"/>
            </a:xfrm>
            <a:prstGeom prst="rect">
              <a:avLst/>
            </a:prstGeom>
            <a:solidFill>
              <a:srgbClr val="EB3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1" name="Freeform 1027"/>
            <p:cNvSpPr>
              <a:spLocks/>
            </p:cNvSpPr>
            <p:nvPr/>
          </p:nvSpPr>
          <p:spPr bwMode="auto">
            <a:xfrm>
              <a:off x="10302875" y="850900"/>
              <a:ext cx="230188" cy="228600"/>
            </a:xfrm>
            <a:custGeom>
              <a:avLst/>
              <a:gdLst>
                <a:gd name="T0" fmla="*/ 290 w 290"/>
                <a:gd name="T1" fmla="*/ 288 h 288"/>
                <a:gd name="T2" fmla="*/ 290 w 290"/>
                <a:gd name="T3" fmla="*/ 286 h 288"/>
                <a:gd name="T4" fmla="*/ 2 w 290"/>
                <a:gd name="T5" fmla="*/ 286 h 288"/>
                <a:gd name="T6" fmla="*/ 2 w 290"/>
                <a:gd name="T7" fmla="*/ 0 h 288"/>
                <a:gd name="T8" fmla="*/ 288 w 290"/>
                <a:gd name="T9" fmla="*/ 0 h 288"/>
                <a:gd name="T10" fmla="*/ 288 w 290"/>
                <a:gd name="T11" fmla="*/ 288 h 288"/>
                <a:gd name="T12" fmla="*/ 290 w 290"/>
                <a:gd name="T13" fmla="*/ 288 h 288"/>
                <a:gd name="T14" fmla="*/ 290 w 290"/>
                <a:gd name="T15" fmla="*/ 286 h 288"/>
                <a:gd name="T16" fmla="*/ 290 w 290"/>
                <a:gd name="T17" fmla="*/ 288 h 288"/>
                <a:gd name="T18" fmla="*/ 290 w 290"/>
                <a:gd name="T19" fmla="*/ 288 h 288"/>
                <a:gd name="T20" fmla="*/ 290 w 290"/>
                <a:gd name="T21" fmla="*/ 0 h 288"/>
                <a:gd name="T22" fmla="*/ 290 w 290"/>
                <a:gd name="T23" fmla="*/ 0 h 288"/>
                <a:gd name="T24" fmla="*/ 290 w 290"/>
                <a:gd name="T25" fmla="*/ 0 h 288"/>
                <a:gd name="T26" fmla="*/ 2 w 290"/>
                <a:gd name="T27" fmla="*/ 0 h 288"/>
                <a:gd name="T28" fmla="*/ 0 w 290"/>
                <a:gd name="T29" fmla="*/ 0 h 288"/>
                <a:gd name="T30" fmla="*/ 0 w 290"/>
                <a:gd name="T31" fmla="*/ 0 h 288"/>
                <a:gd name="T32" fmla="*/ 0 w 290"/>
                <a:gd name="T33" fmla="*/ 288 h 288"/>
                <a:gd name="T34" fmla="*/ 0 w 290"/>
                <a:gd name="T35" fmla="*/ 288 h 288"/>
                <a:gd name="T36" fmla="*/ 2 w 290"/>
                <a:gd name="T37" fmla="*/ 288 h 288"/>
                <a:gd name="T38" fmla="*/ 290 w 290"/>
                <a:gd name="T39" fmla="*/ 288 h 288"/>
                <a:gd name="T40" fmla="*/ 290 w 290"/>
                <a:gd name="T41" fmla="*/ 288 h 288"/>
                <a:gd name="T42" fmla="*/ 290 w 290"/>
                <a:gd name="T43" fmla="*/ 288 h 288"/>
                <a:gd name="T44" fmla="*/ 290 w 290"/>
                <a:gd name="T45" fmla="*/ 288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0" h="288">
                  <a:moveTo>
                    <a:pt x="290" y="288"/>
                  </a:moveTo>
                  <a:lnTo>
                    <a:pt x="290" y="286"/>
                  </a:lnTo>
                  <a:lnTo>
                    <a:pt x="2" y="286"/>
                  </a:lnTo>
                  <a:lnTo>
                    <a:pt x="2" y="0"/>
                  </a:lnTo>
                  <a:lnTo>
                    <a:pt x="288" y="0"/>
                  </a:lnTo>
                  <a:lnTo>
                    <a:pt x="288" y="288"/>
                  </a:lnTo>
                  <a:lnTo>
                    <a:pt x="290" y="288"/>
                  </a:lnTo>
                  <a:lnTo>
                    <a:pt x="290" y="286"/>
                  </a:lnTo>
                  <a:lnTo>
                    <a:pt x="290" y="288"/>
                  </a:lnTo>
                  <a:lnTo>
                    <a:pt x="290" y="288"/>
                  </a:lnTo>
                  <a:lnTo>
                    <a:pt x="290" y="0"/>
                  </a:lnTo>
                  <a:lnTo>
                    <a:pt x="290" y="0"/>
                  </a:lnTo>
                  <a:lnTo>
                    <a:pt x="290" y="0"/>
                  </a:lnTo>
                  <a:lnTo>
                    <a:pt x="2" y="0"/>
                  </a:lnTo>
                  <a:lnTo>
                    <a:pt x="0" y="0"/>
                  </a:lnTo>
                  <a:lnTo>
                    <a:pt x="0" y="0"/>
                  </a:lnTo>
                  <a:lnTo>
                    <a:pt x="0" y="288"/>
                  </a:lnTo>
                  <a:lnTo>
                    <a:pt x="0" y="288"/>
                  </a:lnTo>
                  <a:lnTo>
                    <a:pt x="2" y="288"/>
                  </a:lnTo>
                  <a:lnTo>
                    <a:pt x="290" y="288"/>
                  </a:lnTo>
                  <a:lnTo>
                    <a:pt x="290" y="288"/>
                  </a:lnTo>
                  <a:lnTo>
                    <a:pt x="290" y="288"/>
                  </a:lnTo>
                  <a:lnTo>
                    <a:pt x="290" y="28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Freeform 1028"/>
            <p:cNvSpPr>
              <a:spLocks/>
            </p:cNvSpPr>
            <p:nvPr/>
          </p:nvSpPr>
          <p:spPr bwMode="auto">
            <a:xfrm>
              <a:off x="10342562" y="892175"/>
              <a:ext cx="17463" cy="36513"/>
            </a:xfrm>
            <a:custGeom>
              <a:avLst/>
              <a:gdLst>
                <a:gd name="T0" fmla="*/ 21 w 21"/>
                <a:gd name="T1" fmla="*/ 0 h 47"/>
                <a:gd name="T2" fmla="*/ 21 w 21"/>
                <a:gd name="T3" fmla="*/ 0 h 47"/>
                <a:gd name="T4" fmla="*/ 21 w 21"/>
                <a:gd name="T5" fmla="*/ 47 h 47"/>
                <a:gd name="T6" fmla="*/ 21 w 21"/>
                <a:gd name="T7" fmla="*/ 47 h 47"/>
                <a:gd name="T8" fmla="*/ 10 w 21"/>
                <a:gd name="T9" fmla="*/ 47 h 47"/>
                <a:gd name="T10" fmla="*/ 10 w 21"/>
                <a:gd name="T11" fmla="*/ 47 h 47"/>
                <a:gd name="T12" fmla="*/ 10 w 21"/>
                <a:gd name="T13" fmla="*/ 11 h 47"/>
                <a:gd name="T14" fmla="*/ 10 w 21"/>
                <a:gd name="T15" fmla="*/ 11 h 47"/>
                <a:gd name="T16" fmla="*/ 8 w 21"/>
                <a:gd name="T17" fmla="*/ 13 h 47"/>
                <a:gd name="T18" fmla="*/ 8 w 21"/>
                <a:gd name="T19" fmla="*/ 13 h 47"/>
                <a:gd name="T20" fmla="*/ 7 w 21"/>
                <a:gd name="T21" fmla="*/ 14 h 47"/>
                <a:gd name="T22" fmla="*/ 7 w 21"/>
                <a:gd name="T23" fmla="*/ 14 h 47"/>
                <a:gd name="T24" fmla="*/ 3 w 21"/>
                <a:gd name="T25" fmla="*/ 14 h 47"/>
                <a:gd name="T26" fmla="*/ 3 w 21"/>
                <a:gd name="T27" fmla="*/ 14 h 47"/>
                <a:gd name="T28" fmla="*/ 0 w 21"/>
                <a:gd name="T29" fmla="*/ 14 h 47"/>
                <a:gd name="T30" fmla="*/ 0 w 21"/>
                <a:gd name="T31" fmla="*/ 14 h 47"/>
                <a:gd name="T32" fmla="*/ 0 w 21"/>
                <a:gd name="T33" fmla="*/ 7 h 47"/>
                <a:gd name="T34" fmla="*/ 0 w 21"/>
                <a:gd name="T35" fmla="*/ 7 h 47"/>
                <a:gd name="T36" fmla="*/ 8 w 21"/>
                <a:gd name="T37" fmla="*/ 4 h 47"/>
                <a:gd name="T38" fmla="*/ 8 w 21"/>
                <a:gd name="T39" fmla="*/ 4 h 47"/>
                <a:gd name="T40" fmla="*/ 14 w 21"/>
                <a:gd name="T41" fmla="*/ 0 h 47"/>
                <a:gd name="T42" fmla="*/ 21 w 21"/>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 h="47">
                  <a:moveTo>
                    <a:pt x="21" y="0"/>
                  </a:moveTo>
                  <a:lnTo>
                    <a:pt x="21" y="0"/>
                  </a:lnTo>
                  <a:lnTo>
                    <a:pt x="21" y="47"/>
                  </a:lnTo>
                  <a:lnTo>
                    <a:pt x="21" y="47"/>
                  </a:lnTo>
                  <a:lnTo>
                    <a:pt x="10" y="47"/>
                  </a:lnTo>
                  <a:lnTo>
                    <a:pt x="10" y="47"/>
                  </a:lnTo>
                  <a:lnTo>
                    <a:pt x="10" y="11"/>
                  </a:lnTo>
                  <a:lnTo>
                    <a:pt x="10" y="11"/>
                  </a:lnTo>
                  <a:lnTo>
                    <a:pt x="8" y="13"/>
                  </a:lnTo>
                  <a:lnTo>
                    <a:pt x="8" y="13"/>
                  </a:lnTo>
                  <a:lnTo>
                    <a:pt x="7" y="14"/>
                  </a:lnTo>
                  <a:lnTo>
                    <a:pt x="7" y="14"/>
                  </a:lnTo>
                  <a:lnTo>
                    <a:pt x="3" y="14"/>
                  </a:lnTo>
                  <a:lnTo>
                    <a:pt x="3" y="14"/>
                  </a:lnTo>
                  <a:lnTo>
                    <a:pt x="0" y="14"/>
                  </a:lnTo>
                  <a:lnTo>
                    <a:pt x="0" y="14"/>
                  </a:lnTo>
                  <a:lnTo>
                    <a:pt x="0" y="7"/>
                  </a:lnTo>
                  <a:lnTo>
                    <a:pt x="0" y="7"/>
                  </a:lnTo>
                  <a:lnTo>
                    <a:pt x="8" y="4"/>
                  </a:lnTo>
                  <a:lnTo>
                    <a:pt x="8" y="4"/>
                  </a:lnTo>
                  <a:lnTo>
                    <a:pt x="14"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Freeform 1029"/>
            <p:cNvSpPr>
              <a:spLocks noEditPoints="1"/>
            </p:cNvSpPr>
            <p:nvPr/>
          </p:nvSpPr>
          <p:spPr bwMode="auto">
            <a:xfrm>
              <a:off x="10372725" y="892175"/>
              <a:ext cx="26988" cy="38100"/>
            </a:xfrm>
            <a:custGeom>
              <a:avLst/>
              <a:gdLst>
                <a:gd name="T0" fmla="*/ 16 w 34"/>
                <a:gd name="T1" fmla="*/ 49 h 49"/>
                <a:gd name="T2" fmla="*/ 16 w 34"/>
                <a:gd name="T3" fmla="*/ 49 h 49"/>
                <a:gd name="T4" fmla="*/ 9 w 34"/>
                <a:gd name="T5" fmla="*/ 47 h 49"/>
                <a:gd name="T6" fmla="*/ 4 w 34"/>
                <a:gd name="T7" fmla="*/ 43 h 49"/>
                <a:gd name="T8" fmla="*/ 2 w 34"/>
                <a:gd name="T9" fmla="*/ 36 h 49"/>
                <a:gd name="T10" fmla="*/ 0 w 34"/>
                <a:gd name="T11" fmla="*/ 25 h 49"/>
                <a:gd name="T12" fmla="*/ 0 w 34"/>
                <a:gd name="T13" fmla="*/ 25 h 49"/>
                <a:gd name="T14" fmla="*/ 2 w 34"/>
                <a:gd name="T15" fmla="*/ 14 h 49"/>
                <a:gd name="T16" fmla="*/ 6 w 34"/>
                <a:gd name="T17" fmla="*/ 5 h 49"/>
                <a:gd name="T18" fmla="*/ 6 w 34"/>
                <a:gd name="T19" fmla="*/ 5 h 49"/>
                <a:gd name="T20" fmla="*/ 11 w 34"/>
                <a:gd name="T21" fmla="*/ 2 h 49"/>
                <a:gd name="T22" fmla="*/ 18 w 34"/>
                <a:gd name="T23" fmla="*/ 0 h 49"/>
                <a:gd name="T24" fmla="*/ 18 w 34"/>
                <a:gd name="T25" fmla="*/ 0 h 49"/>
                <a:gd name="T26" fmla="*/ 25 w 34"/>
                <a:gd name="T27" fmla="*/ 2 h 49"/>
                <a:gd name="T28" fmla="*/ 31 w 34"/>
                <a:gd name="T29" fmla="*/ 5 h 49"/>
                <a:gd name="T30" fmla="*/ 34 w 34"/>
                <a:gd name="T31" fmla="*/ 13 h 49"/>
                <a:gd name="T32" fmla="*/ 34 w 34"/>
                <a:gd name="T33" fmla="*/ 23 h 49"/>
                <a:gd name="T34" fmla="*/ 34 w 34"/>
                <a:gd name="T35" fmla="*/ 23 h 49"/>
                <a:gd name="T36" fmla="*/ 33 w 34"/>
                <a:gd name="T37" fmla="*/ 34 h 49"/>
                <a:gd name="T38" fmla="*/ 31 w 34"/>
                <a:gd name="T39" fmla="*/ 41 h 49"/>
                <a:gd name="T40" fmla="*/ 31 w 34"/>
                <a:gd name="T41" fmla="*/ 41 h 49"/>
                <a:gd name="T42" fmla="*/ 27 w 34"/>
                <a:gd name="T43" fmla="*/ 45 h 49"/>
                <a:gd name="T44" fmla="*/ 25 w 34"/>
                <a:gd name="T45" fmla="*/ 47 h 49"/>
                <a:gd name="T46" fmla="*/ 16 w 34"/>
                <a:gd name="T47" fmla="*/ 49 h 49"/>
                <a:gd name="T48" fmla="*/ 16 w 34"/>
                <a:gd name="T49" fmla="*/ 49 h 49"/>
                <a:gd name="T50" fmla="*/ 18 w 34"/>
                <a:gd name="T51" fmla="*/ 7 h 49"/>
                <a:gd name="T52" fmla="*/ 18 w 34"/>
                <a:gd name="T53" fmla="*/ 7 h 49"/>
                <a:gd name="T54" fmla="*/ 15 w 34"/>
                <a:gd name="T55" fmla="*/ 9 h 49"/>
                <a:gd name="T56" fmla="*/ 13 w 34"/>
                <a:gd name="T57" fmla="*/ 11 h 49"/>
                <a:gd name="T58" fmla="*/ 11 w 34"/>
                <a:gd name="T59" fmla="*/ 16 h 49"/>
                <a:gd name="T60" fmla="*/ 11 w 34"/>
                <a:gd name="T61" fmla="*/ 23 h 49"/>
                <a:gd name="T62" fmla="*/ 11 w 34"/>
                <a:gd name="T63" fmla="*/ 23 h 49"/>
                <a:gd name="T64" fmla="*/ 11 w 34"/>
                <a:gd name="T65" fmla="*/ 32 h 49"/>
                <a:gd name="T66" fmla="*/ 13 w 34"/>
                <a:gd name="T67" fmla="*/ 36 h 49"/>
                <a:gd name="T68" fmla="*/ 15 w 34"/>
                <a:gd name="T69" fmla="*/ 40 h 49"/>
                <a:gd name="T70" fmla="*/ 18 w 34"/>
                <a:gd name="T71" fmla="*/ 41 h 49"/>
                <a:gd name="T72" fmla="*/ 18 w 34"/>
                <a:gd name="T73" fmla="*/ 41 h 49"/>
                <a:gd name="T74" fmla="*/ 20 w 34"/>
                <a:gd name="T75" fmla="*/ 40 h 49"/>
                <a:gd name="T76" fmla="*/ 22 w 34"/>
                <a:gd name="T77" fmla="*/ 36 h 49"/>
                <a:gd name="T78" fmla="*/ 24 w 34"/>
                <a:gd name="T79" fmla="*/ 23 h 49"/>
                <a:gd name="T80" fmla="*/ 24 w 34"/>
                <a:gd name="T81" fmla="*/ 23 h 49"/>
                <a:gd name="T82" fmla="*/ 22 w 34"/>
                <a:gd name="T83" fmla="*/ 11 h 49"/>
                <a:gd name="T84" fmla="*/ 20 w 34"/>
                <a:gd name="T85" fmla="*/ 9 h 49"/>
                <a:gd name="T86" fmla="*/ 18 w 34"/>
                <a:gd name="T87" fmla="*/ 7 h 49"/>
                <a:gd name="T88" fmla="*/ 18 w 34"/>
                <a:gd name="T89"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49">
                  <a:moveTo>
                    <a:pt x="16" y="49"/>
                  </a:moveTo>
                  <a:lnTo>
                    <a:pt x="16" y="49"/>
                  </a:lnTo>
                  <a:lnTo>
                    <a:pt x="9" y="47"/>
                  </a:lnTo>
                  <a:lnTo>
                    <a:pt x="4" y="43"/>
                  </a:lnTo>
                  <a:lnTo>
                    <a:pt x="2" y="36"/>
                  </a:lnTo>
                  <a:lnTo>
                    <a:pt x="0" y="25"/>
                  </a:lnTo>
                  <a:lnTo>
                    <a:pt x="0" y="25"/>
                  </a:lnTo>
                  <a:lnTo>
                    <a:pt x="2" y="14"/>
                  </a:lnTo>
                  <a:lnTo>
                    <a:pt x="6" y="5"/>
                  </a:lnTo>
                  <a:lnTo>
                    <a:pt x="6" y="5"/>
                  </a:lnTo>
                  <a:lnTo>
                    <a:pt x="11" y="2"/>
                  </a:lnTo>
                  <a:lnTo>
                    <a:pt x="18" y="0"/>
                  </a:lnTo>
                  <a:lnTo>
                    <a:pt x="18" y="0"/>
                  </a:lnTo>
                  <a:lnTo>
                    <a:pt x="25" y="2"/>
                  </a:lnTo>
                  <a:lnTo>
                    <a:pt x="31" y="5"/>
                  </a:lnTo>
                  <a:lnTo>
                    <a:pt x="34" y="13"/>
                  </a:lnTo>
                  <a:lnTo>
                    <a:pt x="34" y="23"/>
                  </a:lnTo>
                  <a:lnTo>
                    <a:pt x="34" y="23"/>
                  </a:lnTo>
                  <a:lnTo>
                    <a:pt x="33" y="34"/>
                  </a:lnTo>
                  <a:lnTo>
                    <a:pt x="31" y="41"/>
                  </a:lnTo>
                  <a:lnTo>
                    <a:pt x="31" y="41"/>
                  </a:lnTo>
                  <a:lnTo>
                    <a:pt x="27" y="45"/>
                  </a:lnTo>
                  <a:lnTo>
                    <a:pt x="25" y="47"/>
                  </a:lnTo>
                  <a:lnTo>
                    <a:pt x="16" y="49"/>
                  </a:lnTo>
                  <a:lnTo>
                    <a:pt x="16"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23"/>
                  </a:lnTo>
                  <a:lnTo>
                    <a:pt x="24" y="23"/>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Freeform 1030"/>
            <p:cNvSpPr>
              <a:spLocks/>
            </p:cNvSpPr>
            <p:nvPr/>
          </p:nvSpPr>
          <p:spPr bwMode="auto">
            <a:xfrm>
              <a:off x="10407650" y="892175"/>
              <a:ext cx="15875" cy="36513"/>
            </a:xfrm>
            <a:custGeom>
              <a:avLst/>
              <a:gdLst>
                <a:gd name="T0" fmla="*/ 22 w 22"/>
                <a:gd name="T1" fmla="*/ 0 h 47"/>
                <a:gd name="T2" fmla="*/ 22 w 22"/>
                <a:gd name="T3" fmla="*/ 0 h 47"/>
                <a:gd name="T4" fmla="*/ 22 w 22"/>
                <a:gd name="T5" fmla="*/ 47 h 47"/>
                <a:gd name="T6" fmla="*/ 22 w 22"/>
                <a:gd name="T7" fmla="*/ 47 h 47"/>
                <a:gd name="T8" fmla="*/ 11 w 22"/>
                <a:gd name="T9" fmla="*/ 47 h 47"/>
                <a:gd name="T10" fmla="*/ 11 w 22"/>
                <a:gd name="T11" fmla="*/ 47 h 47"/>
                <a:gd name="T12" fmla="*/ 11 w 22"/>
                <a:gd name="T13" fmla="*/ 11 h 47"/>
                <a:gd name="T14" fmla="*/ 11 w 22"/>
                <a:gd name="T15" fmla="*/ 11 h 47"/>
                <a:gd name="T16" fmla="*/ 9 w 22"/>
                <a:gd name="T17" fmla="*/ 13 h 47"/>
                <a:gd name="T18" fmla="*/ 9 w 22"/>
                <a:gd name="T19" fmla="*/ 13 h 47"/>
                <a:gd name="T20" fmla="*/ 6 w 22"/>
                <a:gd name="T21" fmla="*/ 14 h 47"/>
                <a:gd name="T22" fmla="*/ 6 w 22"/>
                <a:gd name="T23" fmla="*/ 14 h 47"/>
                <a:gd name="T24" fmla="*/ 4 w 22"/>
                <a:gd name="T25" fmla="*/ 14 h 47"/>
                <a:gd name="T26" fmla="*/ 4 w 22"/>
                <a:gd name="T27" fmla="*/ 14 h 47"/>
                <a:gd name="T28" fmla="*/ 0 w 22"/>
                <a:gd name="T29" fmla="*/ 14 h 47"/>
                <a:gd name="T30" fmla="*/ 0 w 22"/>
                <a:gd name="T31" fmla="*/ 14 h 47"/>
                <a:gd name="T32" fmla="*/ 0 w 22"/>
                <a:gd name="T33" fmla="*/ 7 h 47"/>
                <a:gd name="T34" fmla="*/ 0 w 22"/>
                <a:gd name="T35" fmla="*/ 7 h 47"/>
                <a:gd name="T36" fmla="*/ 8 w 22"/>
                <a:gd name="T37" fmla="*/ 4 h 47"/>
                <a:gd name="T38" fmla="*/ 8 w 22"/>
                <a:gd name="T39" fmla="*/ 4 h 47"/>
                <a:gd name="T40" fmla="*/ 15 w 22"/>
                <a:gd name="T41" fmla="*/ 0 h 47"/>
                <a:gd name="T42" fmla="*/ 22 w 22"/>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 h="47">
                  <a:moveTo>
                    <a:pt x="22" y="0"/>
                  </a:moveTo>
                  <a:lnTo>
                    <a:pt x="22" y="0"/>
                  </a:lnTo>
                  <a:lnTo>
                    <a:pt x="22" y="47"/>
                  </a:lnTo>
                  <a:lnTo>
                    <a:pt x="22" y="47"/>
                  </a:lnTo>
                  <a:lnTo>
                    <a:pt x="11" y="47"/>
                  </a:lnTo>
                  <a:lnTo>
                    <a:pt x="11" y="47"/>
                  </a:lnTo>
                  <a:lnTo>
                    <a:pt x="11" y="11"/>
                  </a:lnTo>
                  <a:lnTo>
                    <a:pt x="11" y="11"/>
                  </a:lnTo>
                  <a:lnTo>
                    <a:pt x="9" y="13"/>
                  </a:lnTo>
                  <a:lnTo>
                    <a:pt x="9" y="13"/>
                  </a:lnTo>
                  <a:lnTo>
                    <a:pt x="6" y="14"/>
                  </a:lnTo>
                  <a:lnTo>
                    <a:pt x="6" y="14"/>
                  </a:lnTo>
                  <a:lnTo>
                    <a:pt x="4" y="14"/>
                  </a:lnTo>
                  <a:lnTo>
                    <a:pt x="4" y="14"/>
                  </a:lnTo>
                  <a:lnTo>
                    <a:pt x="0" y="14"/>
                  </a:lnTo>
                  <a:lnTo>
                    <a:pt x="0" y="14"/>
                  </a:lnTo>
                  <a:lnTo>
                    <a:pt x="0" y="7"/>
                  </a:lnTo>
                  <a:lnTo>
                    <a:pt x="0" y="7"/>
                  </a:lnTo>
                  <a:lnTo>
                    <a:pt x="8" y="4"/>
                  </a:lnTo>
                  <a:lnTo>
                    <a:pt x="8" y="4"/>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Freeform 1031"/>
            <p:cNvSpPr>
              <a:spLocks noEditPoints="1"/>
            </p:cNvSpPr>
            <p:nvPr/>
          </p:nvSpPr>
          <p:spPr bwMode="auto">
            <a:xfrm>
              <a:off x="10339387" y="944563"/>
              <a:ext cx="28575" cy="39688"/>
            </a:xfrm>
            <a:custGeom>
              <a:avLst/>
              <a:gdLst>
                <a:gd name="T0" fmla="*/ 16 w 34"/>
                <a:gd name="T1" fmla="*/ 50 h 50"/>
                <a:gd name="T2" fmla="*/ 16 w 34"/>
                <a:gd name="T3" fmla="*/ 50 h 50"/>
                <a:gd name="T4" fmla="*/ 9 w 34"/>
                <a:gd name="T5" fmla="*/ 48 h 50"/>
                <a:gd name="T6" fmla="*/ 4 w 34"/>
                <a:gd name="T7" fmla="*/ 43 h 50"/>
                <a:gd name="T8" fmla="*/ 0 w 34"/>
                <a:gd name="T9" fmla="*/ 36 h 50"/>
                <a:gd name="T10" fmla="*/ 0 w 34"/>
                <a:gd name="T11" fmla="*/ 25 h 50"/>
                <a:gd name="T12" fmla="*/ 0 w 34"/>
                <a:gd name="T13" fmla="*/ 25 h 50"/>
                <a:gd name="T14" fmla="*/ 2 w 34"/>
                <a:gd name="T15" fmla="*/ 14 h 50"/>
                <a:gd name="T16" fmla="*/ 4 w 34"/>
                <a:gd name="T17" fmla="*/ 7 h 50"/>
                <a:gd name="T18" fmla="*/ 4 w 34"/>
                <a:gd name="T19" fmla="*/ 7 h 50"/>
                <a:gd name="T20" fmla="*/ 9 w 34"/>
                <a:gd name="T21" fmla="*/ 1 h 50"/>
                <a:gd name="T22" fmla="*/ 18 w 34"/>
                <a:gd name="T23" fmla="*/ 0 h 50"/>
                <a:gd name="T24" fmla="*/ 18 w 34"/>
                <a:gd name="T25" fmla="*/ 0 h 50"/>
                <a:gd name="T26" fmla="*/ 25 w 34"/>
                <a:gd name="T27" fmla="*/ 1 h 50"/>
                <a:gd name="T28" fmla="*/ 30 w 34"/>
                <a:gd name="T29" fmla="*/ 7 h 50"/>
                <a:gd name="T30" fmla="*/ 32 w 34"/>
                <a:gd name="T31" fmla="*/ 14 h 50"/>
                <a:gd name="T32" fmla="*/ 34 w 34"/>
                <a:gd name="T33" fmla="*/ 25 h 50"/>
                <a:gd name="T34" fmla="*/ 34 w 34"/>
                <a:gd name="T35" fmla="*/ 25 h 50"/>
                <a:gd name="T36" fmla="*/ 32 w 34"/>
                <a:gd name="T37" fmla="*/ 36 h 50"/>
                <a:gd name="T38" fmla="*/ 29 w 34"/>
                <a:gd name="T39" fmla="*/ 43 h 50"/>
                <a:gd name="T40" fmla="*/ 29 w 34"/>
                <a:gd name="T41" fmla="*/ 43 h 50"/>
                <a:gd name="T42" fmla="*/ 27 w 34"/>
                <a:gd name="T43" fmla="*/ 46 h 50"/>
                <a:gd name="T44" fmla="*/ 23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20 w 34"/>
                <a:gd name="T75" fmla="*/ 39 h 50"/>
                <a:gd name="T76" fmla="*/ 21 w 34"/>
                <a:gd name="T77" fmla="*/ 37 h 50"/>
                <a:gd name="T78" fmla="*/ 23 w 34"/>
                <a:gd name="T79" fmla="*/ 25 h 50"/>
                <a:gd name="T80" fmla="*/ 23 w 34"/>
                <a:gd name="T81" fmla="*/ 25 h 50"/>
                <a:gd name="T82" fmla="*/ 21 w 34"/>
                <a:gd name="T83" fmla="*/ 12 h 50"/>
                <a:gd name="T84" fmla="*/ 20 w 34"/>
                <a:gd name="T85" fmla="*/ 9 h 50"/>
                <a:gd name="T86" fmla="*/ 18 w 34"/>
                <a:gd name="T87" fmla="*/ 9 h 50"/>
                <a:gd name="T88" fmla="*/ 18 w 34"/>
                <a:gd name="T89"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4" h="50">
                  <a:moveTo>
                    <a:pt x="16" y="50"/>
                  </a:moveTo>
                  <a:lnTo>
                    <a:pt x="16" y="50"/>
                  </a:lnTo>
                  <a:lnTo>
                    <a:pt x="9" y="48"/>
                  </a:lnTo>
                  <a:lnTo>
                    <a:pt x="4" y="43"/>
                  </a:lnTo>
                  <a:lnTo>
                    <a:pt x="0" y="36"/>
                  </a:lnTo>
                  <a:lnTo>
                    <a:pt x="0" y="25"/>
                  </a:lnTo>
                  <a:lnTo>
                    <a:pt x="0" y="25"/>
                  </a:lnTo>
                  <a:lnTo>
                    <a:pt x="2" y="14"/>
                  </a:lnTo>
                  <a:lnTo>
                    <a:pt x="4" y="7"/>
                  </a:lnTo>
                  <a:lnTo>
                    <a:pt x="4"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20" y="39"/>
                  </a:lnTo>
                  <a:lnTo>
                    <a:pt x="21" y="37"/>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Freeform 1032"/>
            <p:cNvSpPr>
              <a:spLocks/>
            </p:cNvSpPr>
            <p:nvPr/>
          </p:nvSpPr>
          <p:spPr bwMode="auto">
            <a:xfrm>
              <a:off x="10377487" y="944563"/>
              <a:ext cx="15875" cy="39688"/>
            </a:xfrm>
            <a:custGeom>
              <a:avLst/>
              <a:gdLst>
                <a:gd name="T0" fmla="*/ 19 w 19"/>
                <a:gd name="T1" fmla="*/ 0 h 48"/>
                <a:gd name="T2" fmla="*/ 19 w 19"/>
                <a:gd name="T3" fmla="*/ 0 h 48"/>
                <a:gd name="T4" fmla="*/ 19 w 19"/>
                <a:gd name="T5" fmla="*/ 48 h 48"/>
                <a:gd name="T6" fmla="*/ 19 w 19"/>
                <a:gd name="T7" fmla="*/ 48 h 48"/>
                <a:gd name="T8" fmla="*/ 9 w 19"/>
                <a:gd name="T9" fmla="*/ 48 h 48"/>
                <a:gd name="T10" fmla="*/ 9 w 19"/>
                <a:gd name="T11" fmla="*/ 48 h 48"/>
                <a:gd name="T12" fmla="*/ 9 w 19"/>
                <a:gd name="T13" fmla="*/ 12 h 48"/>
                <a:gd name="T14" fmla="*/ 9 w 19"/>
                <a:gd name="T15" fmla="*/ 12 h 48"/>
                <a:gd name="T16" fmla="*/ 7 w 19"/>
                <a:gd name="T17" fmla="*/ 12 h 48"/>
                <a:gd name="T18" fmla="*/ 7 w 19"/>
                <a:gd name="T19" fmla="*/ 12 h 48"/>
                <a:gd name="T20" fmla="*/ 5 w 19"/>
                <a:gd name="T21" fmla="*/ 14 h 48"/>
                <a:gd name="T22" fmla="*/ 5 w 19"/>
                <a:gd name="T23" fmla="*/ 14 h 48"/>
                <a:gd name="T24" fmla="*/ 1 w 19"/>
                <a:gd name="T25" fmla="*/ 16 h 48"/>
                <a:gd name="T26" fmla="*/ 1 w 19"/>
                <a:gd name="T27" fmla="*/ 16 h 48"/>
                <a:gd name="T28" fmla="*/ 0 w 19"/>
                <a:gd name="T29" fmla="*/ 16 h 48"/>
                <a:gd name="T30" fmla="*/ 0 w 19"/>
                <a:gd name="T31" fmla="*/ 16 h 48"/>
                <a:gd name="T32" fmla="*/ 0 w 19"/>
                <a:gd name="T33" fmla="*/ 7 h 48"/>
                <a:gd name="T34" fmla="*/ 0 w 19"/>
                <a:gd name="T35" fmla="*/ 7 h 48"/>
                <a:gd name="T36" fmla="*/ 3 w 19"/>
                <a:gd name="T37" fmla="*/ 5 h 48"/>
                <a:gd name="T38" fmla="*/ 7 w 19"/>
                <a:gd name="T39" fmla="*/ 3 h 48"/>
                <a:gd name="T40" fmla="*/ 7 w 19"/>
                <a:gd name="T41" fmla="*/ 3 h 48"/>
                <a:gd name="T42" fmla="*/ 12 w 19"/>
                <a:gd name="T43" fmla="*/ 0 h 48"/>
                <a:gd name="T44" fmla="*/ 19 w 19"/>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 h="48">
                  <a:moveTo>
                    <a:pt x="19" y="0"/>
                  </a:moveTo>
                  <a:lnTo>
                    <a:pt x="19" y="0"/>
                  </a:lnTo>
                  <a:lnTo>
                    <a:pt x="19" y="48"/>
                  </a:lnTo>
                  <a:lnTo>
                    <a:pt x="19" y="48"/>
                  </a:lnTo>
                  <a:lnTo>
                    <a:pt x="9" y="48"/>
                  </a:lnTo>
                  <a:lnTo>
                    <a:pt x="9" y="48"/>
                  </a:lnTo>
                  <a:lnTo>
                    <a:pt x="9" y="12"/>
                  </a:lnTo>
                  <a:lnTo>
                    <a:pt x="9" y="12"/>
                  </a:lnTo>
                  <a:lnTo>
                    <a:pt x="7" y="12"/>
                  </a:lnTo>
                  <a:lnTo>
                    <a:pt x="7" y="12"/>
                  </a:lnTo>
                  <a:lnTo>
                    <a:pt x="5" y="14"/>
                  </a:lnTo>
                  <a:lnTo>
                    <a:pt x="5" y="14"/>
                  </a:lnTo>
                  <a:lnTo>
                    <a:pt x="1" y="16"/>
                  </a:lnTo>
                  <a:lnTo>
                    <a:pt x="1" y="16"/>
                  </a:lnTo>
                  <a:lnTo>
                    <a:pt x="0" y="16"/>
                  </a:lnTo>
                  <a:lnTo>
                    <a:pt x="0" y="16"/>
                  </a:lnTo>
                  <a:lnTo>
                    <a:pt x="0" y="7"/>
                  </a:lnTo>
                  <a:lnTo>
                    <a:pt x="0" y="7"/>
                  </a:lnTo>
                  <a:lnTo>
                    <a:pt x="3" y="5"/>
                  </a:lnTo>
                  <a:lnTo>
                    <a:pt x="7" y="3"/>
                  </a:lnTo>
                  <a:lnTo>
                    <a:pt x="7" y="3"/>
                  </a:lnTo>
                  <a:lnTo>
                    <a:pt x="12" y="0"/>
                  </a:lnTo>
                  <a:lnTo>
                    <a:pt x="1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Freeform 1033"/>
            <p:cNvSpPr>
              <a:spLocks noEditPoints="1"/>
            </p:cNvSpPr>
            <p:nvPr/>
          </p:nvSpPr>
          <p:spPr bwMode="auto">
            <a:xfrm>
              <a:off x="10404475" y="944563"/>
              <a:ext cx="26988" cy="39688"/>
            </a:xfrm>
            <a:custGeom>
              <a:avLst/>
              <a:gdLst>
                <a:gd name="T0" fmla="*/ 16 w 34"/>
                <a:gd name="T1" fmla="*/ 50 h 50"/>
                <a:gd name="T2" fmla="*/ 16 w 34"/>
                <a:gd name="T3" fmla="*/ 50 h 50"/>
                <a:gd name="T4" fmla="*/ 9 w 34"/>
                <a:gd name="T5" fmla="*/ 48 h 50"/>
                <a:gd name="T6" fmla="*/ 3 w 34"/>
                <a:gd name="T7" fmla="*/ 43 h 50"/>
                <a:gd name="T8" fmla="*/ 0 w 34"/>
                <a:gd name="T9" fmla="*/ 36 h 50"/>
                <a:gd name="T10" fmla="*/ 0 w 34"/>
                <a:gd name="T11" fmla="*/ 25 h 50"/>
                <a:gd name="T12" fmla="*/ 0 w 34"/>
                <a:gd name="T13" fmla="*/ 25 h 50"/>
                <a:gd name="T14" fmla="*/ 0 w 34"/>
                <a:gd name="T15" fmla="*/ 14 h 50"/>
                <a:gd name="T16" fmla="*/ 2 w 34"/>
                <a:gd name="T17" fmla="*/ 10 h 50"/>
                <a:gd name="T18" fmla="*/ 3 w 34"/>
                <a:gd name="T19" fmla="*/ 7 h 50"/>
                <a:gd name="T20" fmla="*/ 3 w 34"/>
                <a:gd name="T21" fmla="*/ 7 h 50"/>
                <a:gd name="T22" fmla="*/ 9 w 34"/>
                <a:gd name="T23" fmla="*/ 1 h 50"/>
                <a:gd name="T24" fmla="*/ 18 w 34"/>
                <a:gd name="T25" fmla="*/ 0 h 50"/>
                <a:gd name="T26" fmla="*/ 18 w 34"/>
                <a:gd name="T27" fmla="*/ 0 h 50"/>
                <a:gd name="T28" fmla="*/ 25 w 34"/>
                <a:gd name="T29" fmla="*/ 1 h 50"/>
                <a:gd name="T30" fmla="*/ 30 w 34"/>
                <a:gd name="T31" fmla="*/ 7 h 50"/>
                <a:gd name="T32" fmla="*/ 32 w 34"/>
                <a:gd name="T33" fmla="*/ 14 h 50"/>
                <a:gd name="T34" fmla="*/ 34 w 34"/>
                <a:gd name="T35" fmla="*/ 25 h 50"/>
                <a:gd name="T36" fmla="*/ 34 w 34"/>
                <a:gd name="T37" fmla="*/ 25 h 50"/>
                <a:gd name="T38" fmla="*/ 32 w 34"/>
                <a:gd name="T39" fmla="*/ 36 h 50"/>
                <a:gd name="T40" fmla="*/ 29 w 34"/>
                <a:gd name="T41" fmla="*/ 43 h 50"/>
                <a:gd name="T42" fmla="*/ 29 w 34"/>
                <a:gd name="T43" fmla="*/ 43 h 50"/>
                <a:gd name="T44" fmla="*/ 27 w 34"/>
                <a:gd name="T45" fmla="*/ 46 h 50"/>
                <a:gd name="T46" fmla="*/ 23 w 34"/>
                <a:gd name="T47" fmla="*/ 48 h 50"/>
                <a:gd name="T48" fmla="*/ 16 w 34"/>
                <a:gd name="T49" fmla="*/ 50 h 50"/>
                <a:gd name="T50" fmla="*/ 16 w 34"/>
                <a:gd name="T51" fmla="*/ 50 h 50"/>
                <a:gd name="T52" fmla="*/ 18 w 34"/>
                <a:gd name="T53" fmla="*/ 9 h 50"/>
                <a:gd name="T54" fmla="*/ 18 w 34"/>
                <a:gd name="T55" fmla="*/ 9 h 50"/>
                <a:gd name="T56" fmla="*/ 14 w 34"/>
                <a:gd name="T57" fmla="*/ 9 h 50"/>
                <a:gd name="T58" fmla="*/ 12 w 34"/>
                <a:gd name="T59" fmla="*/ 12 h 50"/>
                <a:gd name="T60" fmla="*/ 11 w 34"/>
                <a:gd name="T61" fmla="*/ 18 h 50"/>
                <a:gd name="T62" fmla="*/ 9 w 34"/>
                <a:gd name="T63" fmla="*/ 25 h 50"/>
                <a:gd name="T64" fmla="*/ 9 w 34"/>
                <a:gd name="T65" fmla="*/ 25 h 50"/>
                <a:gd name="T66" fmla="*/ 11 w 34"/>
                <a:gd name="T67" fmla="*/ 32 h 50"/>
                <a:gd name="T68" fmla="*/ 11 w 34"/>
                <a:gd name="T69" fmla="*/ 37 h 50"/>
                <a:gd name="T70" fmla="*/ 14 w 34"/>
                <a:gd name="T71" fmla="*/ 39 h 50"/>
                <a:gd name="T72" fmla="*/ 16 w 34"/>
                <a:gd name="T73" fmla="*/ 41 h 50"/>
                <a:gd name="T74" fmla="*/ 16 w 34"/>
                <a:gd name="T75" fmla="*/ 41 h 50"/>
                <a:gd name="T76" fmla="*/ 20 w 34"/>
                <a:gd name="T77" fmla="*/ 39 h 50"/>
                <a:gd name="T78" fmla="*/ 21 w 34"/>
                <a:gd name="T79" fmla="*/ 37 h 50"/>
                <a:gd name="T80" fmla="*/ 21 w 34"/>
                <a:gd name="T81" fmla="*/ 32 h 50"/>
                <a:gd name="T82" fmla="*/ 23 w 34"/>
                <a:gd name="T83" fmla="*/ 25 h 50"/>
                <a:gd name="T84" fmla="*/ 23 w 34"/>
                <a:gd name="T85" fmla="*/ 25 h 50"/>
                <a:gd name="T86" fmla="*/ 21 w 34"/>
                <a:gd name="T87" fmla="*/ 12 h 50"/>
                <a:gd name="T88" fmla="*/ 20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3" y="43"/>
                  </a:lnTo>
                  <a:lnTo>
                    <a:pt x="0" y="36"/>
                  </a:lnTo>
                  <a:lnTo>
                    <a:pt x="0" y="25"/>
                  </a:lnTo>
                  <a:lnTo>
                    <a:pt x="0" y="25"/>
                  </a:lnTo>
                  <a:lnTo>
                    <a:pt x="0" y="14"/>
                  </a:lnTo>
                  <a:lnTo>
                    <a:pt x="2" y="10"/>
                  </a:lnTo>
                  <a:lnTo>
                    <a:pt x="3" y="7"/>
                  </a:lnTo>
                  <a:lnTo>
                    <a:pt x="3" y="7"/>
                  </a:lnTo>
                  <a:lnTo>
                    <a:pt x="9" y="1"/>
                  </a:lnTo>
                  <a:lnTo>
                    <a:pt x="18" y="0"/>
                  </a:lnTo>
                  <a:lnTo>
                    <a:pt x="18" y="0"/>
                  </a:lnTo>
                  <a:lnTo>
                    <a:pt x="25" y="1"/>
                  </a:lnTo>
                  <a:lnTo>
                    <a:pt x="30" y="7"/>
                  </a:lnTo>
                  <a:lnTo>
                    <a:pt x="32" y="14"/>
                  </a:lnTo>
                  <a:lnTo>
                    <a:pt x="34" y="25"/>
                  </a:lnTo>
                  <a:lnTo>
                    <a:pt x="34" y="25"/>
                  </a:lnTo>
                  <a:lnTo>
                    <a:pt x="32" y="36"/>
                  </a:lnTo>
                  <a:lnTo>
                    <a:pt x="29" y="43"/>
                  </a:lnTo>
                  <a:lnTo>
                    <a:pt x="29" y="43"/>
                  </a:lnTo>
                  <a:lnTo>
                    <a:pt x="27" y="46"/>
                  </a:lnTo>
                  <a:lnTo>
                    <a:pt x="23" y="48"/>
                  </a:lnTo>
                  <a:lnTo>
                    <a:pt x="16" y="50"/>
                  </a:lnTo>
                  <a:lnTo>
                    <a:pt x="16" y="50"/>
                  </a:lnTo>
                  <a:close/>
                  <a:moveTo>
                    <a:pt x="18" y="9"/>
                  </a:moveTo>
                  <a:lnTo>
                    <a:pt x="18" y="9"/>
                  </a:lnTo>
                  <a:lnTo>
                    <a:pt x="14" y="9"/>
                  </a:lnTo>
                  <a:lnTo>
                    <a:pt x="12" y="12"/>
                  </a:lnTo>
                  <a:lnTo>
                    <a:pt x="11" y="18"/>
                  </a:lnTo>
                  <a:lnTo>
                    <a:pt x="9" y="25"/>
                  </a:lnTo>
                  <a:lnTo>
                    <a:pt x="9" y="25"/>
                  </a:lnTo>
                  <a:lnTo>
                    <a:pt x="11" y="32"/>
                  </a:lnTo>
                  <a:lnTo>
                    <a:pt x="11" y="37"/>
                  </a:lnTo>
                  <a:lnTo>
                    <a:pt x="14" y="39"/>
                  </a:lnTo>
                  <a:lnTo>
                    <a:pt x="16" y="41"/>
                  </a:lnTo>
                  <a:lnTo>
                    <a:pt x="16" y="41"/>
                  </a:lnTo>
                  <a:lnTo>
                    <a:pt x="20" y="39"/>
                  </a:lnTo>
                  <a:lnTo>
                    <a:pt x="21" y="37"/>
                  </a:lnTo>
                  <a:lnTo>
                    <a:pt x="21" y="32"/>
                  </a:lnTo>
                  <a:lnTo>
                    <a:pt x="23" y="25"/>
                  </a:lnTo>
                  <a:lnTo>
                    <a:pt x="23" y="25"/>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8" name="Freeform 1034"/>
            <p:cNvSpPr>
              <a:spLocks noEditPoints="1"/>
            </p:cNvSpPr>
            <p:nvPr/>
          </p:nvSpPr>
          <p:spPr bwMode="auto">
            <a:xfrm>
              <a:off x="10339387" y="998538"/>
              <a:ext cx="28575" cy="39688"/>
            </a:xfrm>
            <a:custGeom>
              <a:avLst/>
              <a:gdLst>
                <a:gd name="T0" fmla="*/ 16 w 34"/>
                <a:gd name="T1" fmla="*/ 48 h 48"/>
                <a:gd name="T2" fmla="*/ 16 w 34"/>
                <a:gd name="T3" fmla="*/ 48 h 48"/>
                <a:gd name="T4" fmla="*/ 9 w 34"/>
                <a:gd name="T5" fmla="*/ 47 h 48"/>
                <a:gd name="T6" fmla="*/ 4 w 34"/>
                <a:gd name="T7" fmla="*/ 43 h 48"/>
                <a:gd name="T8" fmla="*/ 0 w 34"/>
                <a:gd name="T9" fmla="*/ 36 h 48"/>
                <a:gd name="T10" fmla="*/ 0 w 34"/>
                <a:gd name="T11" fmla="*/ 25 h 48"/>
                <a:gd name="T12" fmla="*/ 0 w 34"/>
                <a:gd name="T13" fmla="*/ 25 h 48"/>
                <a:gd name="T14" fmla="*/ 2 w 34"/>
                <a:gd name="T15" fmla="*/ 14 h 48"/>
                <a:gd name="T16" fmla="*/ 4 w 34"/>
                <a:gd name="T17" fmla="*/ 7 h 48"/>
                <a:gd name="T18" fmla="*/ 4 w 34"/>
                <a:gd name="T19" fmla="*/ 7 h 48"/>
                <a:gd name="T20" fmla="*/ 7 w 34"/>
                <a:gd name="T21" fmla="*/ 3 h 48"/>
                <a:gd name="T22" fmla="*/ 9 w 34"/>
                <a:gd name="T23" fmla="*/ 2 h 48"/>
                <a:gd name="T24" fmla="*/ 18 w 34"/>
                <a:gd name="T25" fmla="*/ 0 h 48"/>
                <a:gd name="T26" fmla="*/ 18 w 34"/>
                <a:gd name="T27" fmla="*/ 0 h 48"/>
                <a:gd name="T28" fmla="*/ 25 w 34"/>
                <a:gd name="T29" fmla="*/ 2 h 48"/>
                <a:gd name="T30" fmla="*/ 30 w 34"/>
                <a:gd name="T31" fmla="*/ 5 h 48"/>
                <a:gd name="T32" fmla="*/ 32 w 34"/>
                <a:gd name="T33" fmla="*/ 14 h 48"/>
                <a:gd name="T34" fmla="*/ 34 w 34"/>
                <a:gd name="T35" fmla="*/ 23 h 48"/>
                <a:gd name="T36" fmla="*/ 34 w 34"/>
                <a:gd name="T37" fmla="*/ 23 h 48"/>
                <a:gd name="T38" fmla="*/ 32 w 34"/>
                <a:gd name="T39" fmla="*/ 34 h 48"/>
                <a:gd name="T40" fmla="*/ 29 w 34"/>
                <a:gd name="T41" fmla="*/ 43 h 48"/>
                <a:gd name="T42" fmla="*/ 29 w 34"/>
                <a:gd name="T43" fmla="*/ 43 h 48"/>
                <a:gd name="T44" fmla="*/ 27 w 34"/>
                <a:gd name="T45" fmla="*/ 45 h 48"/>
                <a:gd name="T46" fmla="*/ 23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20 w 34"/>
                <a:gd name="T77" fmla="*/ 39 h 48"/>
                <a:gd name="T78" fmla="*/ 21 w 34"/>
                <a:gd name="T79" fmla="*/ 36 h 48"/>
                <a:gd name="T80" fmla="*/ 23 w 34"/>
                <a:gd name="T81" fmla="*/ 23 h 48"/>
                <a:gd name="T82" fmla="*/ 23 w 34"/>
                <a:gd name="T83" fmla="*/ 23 h 48"/>
                <a:gd name="T84" fmla="*/ 21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0" y="36"/>
                  </a:lnTo>
                  <a:lnTo>
                    <a:pt x="0" y="25"/>
                  </a:lnTo>
                  <a:lnTo>
                    <a:pt x="0" y="25"/>
                  </a:lnTo>
                  <a:lnTo>
                    <a:pt x="2" y="14"/>
                  </a:lnTo>
                  <a:lnTo>
                    <a:pt x="4" y="7"/>
                  </a:lnTo>
                  <a:lnTo>
                    <a:pt x="4" y="7"/>
                  </a:lnTo>
                  <a:lnTo>
                    <a:pt x="7" y="3"/>
                  </a:lnTo>
                  <a:lnTo>
                    <a:pt x="9" y="2"/>
                  </a:lnTo>
                  <a:lnTo>
                    <a:pt x="18" y="0"/>
                  </a:lnTo>
                  <a:lnTo>
                    <a:pt x="18" y="0"/>
                  </a:lnTo>
                  <a:lnTo>
                    <a:pt x="25" y="2"/>
                  </a:lnTo>
                  <a:lnTo>
                    <a:pt x="30" y="5"/>
                  </a:lnTo>
                  <a:lnTo>
                    <a:pt x="32" y="14"/>
                  </a:lnTo>
                  <a:lnTo>
                    <a:pt x="34" y="23"/>
                  </a:lnTo>
                  <a:lnTo>
                    <a:pt x="34" y="23"/>
                  </a:lnTo>
                  <a:lnTo>
                    <a:pt x="32" y="34"/>
                  </a:lnTo>
                  <a:lnTo>
                    <a:pt x="29" y="43"/>
                  </a:lnTo>
                  <a:lnTo>
                    <a:pt x="29" y="43"/>
                  </a:lnTo>
                  <a:lnTo>
                    <a:pt x="27" y="45"/>
                  </a:lnTo>
                  <a:lnTo>
                    <a:pt x="23"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20" y="39"/>
                  </a:lnTo>
                  <a:lnTo>
                    <a:pt x="21" y="36"/>
                  </a:lnTo>
                  <a:lnTo>
                    <a:pt x="23" y="23"/>
                  </a:lnTo>
                  <a:lnTo>
                    <a:pt x="23" y="23"/>
                  </a:lnTo>
                  <a:lnTo>
                    <a:pt x="21"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Freeform 1035"/>
            <p:cNvSpPr>
              <a:spLocks noEditPoints="1"/>
            </p:cNvSpPr>
            <p:nvPr/>
          </p:nvSpPr>
          <p:spPr bwMode="auto">
            <a:xfrm>
              <a:off x="10372725" y="998538"/>
              <a:ext cx="26988" cy="39688"/>
            </a:xfrm>
            <a:custGeom>
              <a:avLst/>
              <a:gdLst>
                <a:gd name="T0" fmla="*/ 16 w 34"/>
                <a:gd name="T1" fmla="*/ 48 h 48"/>
                <a:gd name="T2" fmla="*/ 16 w 34"/>
                <a:gd name="T3" fmla="*/ 48 h 48"/>
                <a:gd name="T4" fmla="*/ 9 w 34"/>
                <a:gd name="T5" fmla="*/ 47 h 48"/>
                <a:gd name="T6" fmla="*/ 4 w 34"/>
                <a:gd name="T7" fmla="*/ 43 h 48"/>
                <a:gd name="T8" fmla="*/ 2 w 34"/>
                <a:gd name="T9" fmla="*/ 36 h 48"/>
                <a:gd name="T10" fmla="*/ 0 w 34"/>
                <a:gd name="T11" fmla="*/ 25 h 48"/>
                <a:gd name="T12" fmla="*/ 0 w 34"/>
                <a:gd name="T13" fmla="*/ 25 h 48"/>
                <a:gd name="T14" fmla="*/ 2 w 34"/>
                <a:gd name="T15" fmla="*/ 14 h 48"/>
                <a:gd name="T16" fmla="*/ 6 w 34"/>
                <a:gd name="T17" fmla="*/ 7 h 48"/>
                <a:gd name="T18" fmla="*/ 6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1 w 34"/>
                <a:gd name="T31" fmla="*/ 5 h 48"/>
                <a:gd name="T32" fmla="*/ 34 w 34"/>
                <a:gd name="T33" fmla="*/ 14 h 48"/>
                <a:gd name="T34" fmla="*/ 34 w 34"/>
                <a:gd name="T35" fmla="*/ 23 h 48"/>
                <a:gd name="T36" fmla="*/ 34 w 34"/>
                <a:gd name="T37" fmla="*/ 23 h 48"/>
                <a:gd name="T38" fmla="*/ 33 w 34"/>
                <a:gd name="T39" fmla="*/ 34 h 48"/>
                <a:gd name="T40" fmla="*/ 31 w 34"/>
                <a:gd name="T41" fmla="*/ 43 h 48"/>
                <a:gd name="T42" fmla="*/ 31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5 w 34"/>
                <a:gd name="T57" fmla="*/ 9 h 48"/>
                <a:gd name="T58" fmla="*/ 13 w 34"/>
                <a:gd name="T59" fmla="*/ 12 h 48"/>
                <a:gd name="T60" fmla="*/ 11 w 34"/>
                <a:gd name="T61" fmla="*/ 18 h 48"/>
                <a:gd name="T62" fmla="*/ 11 w 34"/>
                <a:gd name="T63" fmla="*/ 25 h 48"/>
                <a:gd name="T64" fmla="*/ 11 w 34"/>
                <a:gd name="T65" fmla="*/ 25 h 48"/>
                <a:gd name="T66" fmla="*/ 11 w 34"/>
                <a:gd name="T67" fmla="*/ 32 h 48"/>
                <a:gd name="T68" fmla="*/ 13 w 34"/>
                <a:gd name="T69" fmla="*/ 38 h 48"/>
                <a:gd name="T70" fmla="*/ 15 w 34"/>
                <a:gd name="T71" fmla="*/ 39 h 48"/>
                <a:gd name="T72" fmla="*/ 18 w 34"/>
                <a:gd name="T73" fmla="*/ 41 h 48"/>
                <a:gd name="T74" fmla="*/ 18 w 34"/>
                <a:gd name="T75" fmla="*/ 41 h 48"/>
                <a:gd name="T76" fmla="*/ 20 w 34"/>
                <a:gd name="T77" fmla="*/ 39 h 48"/>
                <a:gd name="T78" fmla="*/ 22 w 34"/>
                <a:gd name="T79" fmla="*/ 36 h 48"/>
                <a:gd name="T80" fmla="*/ 24 w 34"/>
                <a:gd name="T81" fmla="*/ 23 h 48"/>
                <a:gd name="T82" fmla="*/ 24 w 34"/>
                <a:gd name="T83" fmla="*/ 23 h 48"/>
                <a:gd name="T84" fmla="*/ 22 w 34"/>
                <a:gd name="T85" fmla="*/ 12 h 48"/>
                <a:gd name="T86" fmla="*/ 20 w 34"/>
                <a:gd name="T87" fmla="*/ 9 h 48"/>
                <a:gd name="T88" fmla="*/ 18 w 34"/>
                <a:gd name="T89" fmla="*/ 9 h 48"/>
                <a:gd name="T90" fmla="*/ 18 w 34"/>
                <a:gd name="T91"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48">
                  <a:moveTo>
                    <a:pt x="16" y="48"/>
                  </a:moveTo>
                  <a:lnTo>
                    <a:pt x="16" y="48"/>
                  </a:lnTo>
                  <a:lnTo>
                    <a:pt x="9" y="47"/>
                  </a:lnTo>
                  <a:lnTo>
                    <a:pt x="4" y="43"/>
                  </a:lnTo>
                  <a:lnTo>
                    <a:pt x="2" y="36"/>
                  </a:lnTo>
                  <a:lnTo>
                    <a:pt x="0" y="25"/>
                  </a:lnTo>
                  <a:lnTo>
                    <a:pt x="0" y="25"/>
                  </a:lnTo>
                  <a:lnTo>
                    <a:pt x="2" y="14"/>
                  </a:lnTo>
                  <a:lnTo>
                    <a:pt x="6" y="7"/>
                  </a:lnTo>
                  <a:lnTo>
                    <a:pt x="6" y="7"/>
                  </a:lnTo>
                  <a:lnTo>
                    <a:pt x="7" y="3"/>
                  </a:lnTo>
                  <a:lnTo>
                    <a:pt x="11" y="2"/>
                  </a:lnTo>
                  <a:lnTo>
                    <a:pt x="18" y="0"/>
                  </a:lnTo>
                  <a:lnTo>
                    <a:pt x="18" y="0"/>
                  </a:lnTo>
                  <a:lnTo>
                    <a:pt x="25" y="2"/>
                  </a:lnTo>
                  <a:lnTo>
                    <a:pt x="31" y="5"/>
                  </a:lnTo>
                  <a:lnTo>
                    <a:pt x="34" y="14"/>
                  </a:lnTo>
                  <a:lnTo>
                    <a:pt x="34" y="23"/>
                  </a:lnTo>
                  <a:lnTo>
                    <a:pt x="34" y="23"/>
                  </a:lnTo>
                  <a:lnTo>
                    <a:pt x="33" y="34"/>
                  </a:lnTo>
                  <a:lnTo>
                    <a:pt x="31" y="43"/>
                  </a:lnTo>
                  <a:lnTo>
                    <a:pt x="31" y="43"/>
                  </a:lnTo>
                  <a:lnTo>
                    <a:pt x="27" y="45"/>
                  </a:lnTo>
                  <a:lnTo>
                    <a:pt x="25" y="47"/>
                  </a:lnTo>
                  <a:lnTo>
                    <a:pt x="16" y="48"/>
                  </a:lnTo>
                  <a:lnTo>
                    <a:pt x="16"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23"/>
                  </a:lnTo>
                  <a:lnTo>
                    <a:pt x="24" y="23"/>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Freeform 1036"/>
            <p:cNvSpPr>
              <a:spLocks/>
            </p:cNvSpPr>
            <p:nvPr/>
          </p:nvSpPr>
          <p:spPr bwMode="auto">
            <a:xfrm>
              <a:off x="10407650" y="998538"/>
              <a:ext cx="15875" cy="39688"/>
            </a:xfrm>
            <a:custGeom>
              <a:avLst/>
              <a:gdLst>
                <a:gd name="T0" fmla="*/ 22 w 22"/>
                <a:gd name="T1" fmla="*/ 0 h 48"/>
                <a:gd name="T2" fmla="*/ 22 w 22"/>
                <a:gd name="T3" fmla="*/ 0 h 48"/>
                <a:gd name="T4" fmla="*/ 22 w 22"/>
                <a:gd name="T5" fmla="*/ 48 h 48"/>
                <a:gd name="T6" fmla="*/ 22 w 22"/>
                <a:gd name="T7" fmla="*/ 48 h 48"/>
                <a:gd name="T8" fmla="*/ 11 w 22"/>
                <a:gd name="T9" fmla="*/ 48 h 48"/>
                <a:gd name="T10" fmla="*/ 11 w 22"/>
                <a:gd name="T11" fmla="*/ 48 h 48"/>
                <a:gd name="T12" fmla="*/ 11 w 22"/>
                <a:gd name="T13" fmla="*/ 12 h 48"/>
                <a:gd name="T14" fmla="*/ 11 w 22"/>
                <a:gd name="T15" fmla="*/ 12 h 48"/>
                <a:gd name="T16" fmla="*/ 9 w 22"/>
                <a:gd name="T17" fmla="*/ 12 h 48"/>
                <a:gd name="T18" fmla="*/ 9 w 22"/>
                <a:gd name="T19" fmla="*/ 12 h 48"/>
                <a:gd name="T20" fmla="*/ 6 w 22"/>
                <a:gd name="T21" fmla="*/ 14 h 48"/>
                <a:gd name="T22" fmla="*/ 6 w 22"/>
                <a:gd name="T23" fmla="*/ 14 h 48"/>
                <a:gd name="T24" fmla="*/ 4 w 22"/>
                <a:gd name="T25" fmla="*/ 14 h 48"/>
                <a:gd name="T26" fmla="*/ 4 w 22"/>
                <a:gd name="T27" fmla="*/ 14 h 48"/>
                <a:gd name="T28" fmla="*/ 0 w 22"/>
                <a:gd name="T29" fmla="*/ 16 h 48"/>
                <a:gd name="T30" fmla="*/ 0 w 22"/>
                <a:gd name="T31" fmla="*/ 16 h 48"/>
                <a:gd name="T32" fmla="*/ 0 w 22"/>
                <a:gd name="T33" fmla="*/ 7 h 48"/>
                <a:gd name="T34" fmla="*/ 0 w 22"/>
                <a:gd name="T35" fmla="*/ 7 h 48"/>
                <a:gd name="T36" fmla="*/ 6 w 22"/>
                <a:gd name="T37" fmla="*/ 5 h 48"/>
                <a:gd name="T38" fmla="*/ 8 w 22"/>
                <a:gd name="T39" fmla="*/ 3 h 48"/>
                <a:gd name="T40" fmla="*/ 8 w 22"/>
                <a:gd name="T41" fmla="*/ 3 h 48"/>
                <a:gd name="T42" fmla="*/ 15 w 22"/>
                <a:gd name="T43" fmla="*/ 0 h 48"/>
                <a:gd name="T44" fmla="*/ 22 w 22"/>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 h="48">
                  <a:moveTo>
                    <a:pt x="22" y="0"/>
                  </a:moveTo>
                  <a:lnTo>
                    <a:pt x="22" y="0"/>
                  </a:lnTo>
                  <a:lnTo>
                    <a:pt x="22" y="48"/>
                  </a:lnTo>
                  <a:lnTo>
                    <a:pt x="22" y="48"/>
                  </a:lnTo>
                  <a:lnTo>
                    <a:pt x="11" y="48"/>
                  </a:lnTo>
                  <a:lnTo>
                    <a:pt x="11" y="48"/>
                  </a:lnTo>
                  <a:lnTo>
                    <a:pt x="11" y="12"/>
                  </a:lnTo>
                  <a:lnTo>
                    <a:pt x="11" y="12"/>
                  </a:lnTo>
                  <a:lnTo>
                    <a:pt x="9" y="12"/>
                  </a:lnTo>
                  <a:lnTo>
                    <a:pt x="9" y="12"/>
                  </a:lnTo>
                  <a:lnTo>
                    <a:pt x="6" y="14"/>
                  </a:lnTo>
                  <a:lnTo>
                    <a:pt x="6" y="14"/>
                  </a:lnTo>
                  <a:lnTo>
                    <a:pt x="4" y="14"/>
                  </a:lnTo>
                  <a:lnTo>
                    <a:pt x="4" y="14"/>
                  </a:lnTo>
                  <a:lnTo>
                    <a:pt x="0" y="16"/>
                  </a:lnTo>
                  <a:lnTo>
                    <a:pt x="0" y="16"/>
                  </a:lnTo>
                  <a:lnTo>
                    <a:pt x="0" y="7"/>
                  </a:lnTo>
                  <a:lnTo>
                    <a:pt x="0" y="7"/>
                  </a:lnTo>
                  <a:lnTo>
                    <a:pt x="6" y="5"/>
                  </a:lnTo>
                  <a:lnTo>
                    <a:pt x="8" y="3"/>
                  </a:lnTo>
                  <a:lnTo>
                    <a:pt x="8" y="3"/>
                  </a:lnTo>
                  <a:lnTo>
                    <a:pt x="15" y="0"/>
                  </a:lnTo>
                  <a:lnTo>
                    <a:pt x="22"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Freeform 1037"/>
            <p:cNvSpPr>
              <a:spLocks/>
            </p:cNvSpPr>
            <p:nvPr/>
          </p:nvSpPr>
          <p:spPr bwMode="auto">
            <a:xfrm>
              <a:off x="10472737" y="892175"/>
              <a:ext cx="15875" cy="36513"/>
            </a:xfrm>
            <a:custGeom>
              <a:avLst/>
              <a:gdLst>
                <a:gd name="T0" fmla="*/ 20 w 20"/>
                <a:gd name="T1" fmla="*/ 0 h 47"/>
                <a:gd name="T2" fmla="*/ 20 w 20"/>
                <a:gd name="T3" fmla="*/ 0 h 47"/>
                <a:gd name="T4" fmla="*/ 20 w 20"/>
                <a:gd name="T5" fmla="*/ 47 h 47"/>
                <a:gd name="T6" fmla="*/ 20 w 20"/>
                <a:gd name="T7" fmla="*/ 47 h 47"/>
                <a:gd name="T8" fmla="*/ 9 w 20"/>
                <a:gd name="T9" fmla="*/ 47 h 47"/>
                <a:gd name="T10" fmla="*/ 9 w 20"/>
                <a:gd name="T11" fmla="*/ 47 h 47"/>
                <a:gd name="T12" fmla="*/ 9 w 20"/>
                <a:gd name="T13" fmla="*/ 11 h 47"/>
                <a:gd name="T14" fmla="*/ 9 w 20"/>
                <a:gd name="T15" fmla="*/ 11 h 47"/>
                <a:gd name="T16" fmla="*/ 7 w 20"/>
                <a:gd name="T17" fmla="*/ 13 h 47"/>
                <a:gd name="T18" fmla="*/ 7 w 20"/>
                <a:gd name="T19" fmla="*/ 13 h 47"/>
                <a:gd name="T20" fmla="*/ 6 w 20"/>
                <a:gd name="T21" fmla="*/ 14 h 47"/>
                <a:gd name="T22" fmla="*/ 6 w 20"/>
                <a:gd name="T23" fmla="*/ 14 h 47"/>
                <a:gd name="T24" fmla="*/ 2 w 20"/>
                <a:gd name="T25" fmla="*/ 14 h 47"/>
                <a:gd name="T26" fmla="*/ 2 w 20"/>
                <a:gd name="T27" fmla="*/ 14 h 47"/>
                <a:gd name="T28" fmla="*/ 0 w 20"/>
                <a:gd name="T29" fmla="*/ 14 h 47"/>
                <a:gd name="T30" fmla="*/ 0 w 20"/>
                <a:gd name="T31" fmla="*/ 14 h 47"/>
                <a:gd name="T32" fmla="*/ 0 w 20"/>
                <a:gd name="T33" fmla="*/ 7 h 47"/>
                <a:gd name="T34" fmla="*/ 0 w 20"/>
                <a:gd name="T35" fmla="*/ 7 h 47"/>
                <a:gd name="T36" fmla="*/ 7 w 20"/>
                <a:gd name="T37" fmla="*/ 4 h 47"/>
                <a:gd name="T38" fmla="*/ 7 w 20"/>
                <a:gd name="T39" fmla="*/ 4 h 47"/>
                <a:gd name="T40" fmla="*/ 14 w 20"/>
                <a:gd name="T41" fmla="*/ 0 h 47"/>
                <a:gd name="T42" fmla="*/ 20 w 20"/>
                <a:gd name="T43"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47">
                  <a:moveTo>
                    <a:pt x="20" y="0"/>
                  </a:moveTo>
                  <a:lnTo>
                    <a:pt x="20" y="0"/>
                  </a:lnTo>
                  <a:lnTo>
                    <a:pt x="20" y="47"/>
                  </a:lnTo>
                  <a:lnTo>
                    <a:pt x="20" y="47"/>
                  </a:lnTo>
                  <a:lnTo>
                    <a:pt x="9" y="47"/>
                  </a:lnTo>
                  <a:lnTo>
                    <a:pt x="9" y="47"/>
                  </a:lnTo>
                  <a:lnTo>
                    <a:pt x="9" y="11"/>
                  </a:lnTo>
                  <a:lnTo>
                    <a:pt x="9" y="11"/>
                  </a:lnTo>
                  <a:lnTo>
                    <a:pt x="7" y="13"/>
                  </a:lnTo>
                  <a:lnTo>
                    <a:pt x="7" y="13"/>
                  </a:lnTo>
                  <a:lnTo>
                    <a:pt x="6" y="14"/>
                  </a:lnTo>
                  <a:lnTo>
                    <a:pt x="6" y="14"/>
                  </a:lnTo>
                  <a:lnTo>
                    <a:pt x="2" y="14"/>
                  </a:lnTo>
                  <a:lnTo>
                    <a:pt x="2" y="14"/>
                  </a:lnTo>
                  <a:lnTo>
                    <a:pt x="0" y="14"/>
                  </a:lnTo>
                  <a:lnTo>
                    <a:pt x="0" y="14"/>
                  </a:lnTo>
                  <a:lnTo>
                    <a:pt x="0" y="7"/>
                  </a:lnTo>
                  <a:lnTo>
                    <a:pt x="0" y="7"/>
                  </a:lnTo>
                  <a:lnTo>
                    <a:pt x="7" y="4"/>
                  </a:lnTo>
                  <a:lnTo>
                    <a:pt x="7" y="4"/>
                  </a:lnTo>
                  <a:lnTo>
                    <a:pt x="14"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Freeform 1038"/>
            <p:cNvSpPr>
              <a:spLocks noEditPoints="1"/>
            </p:cNvSpPr>
            <p:nvPr/>
          </p:nvSpPr>
          <p:spPr bwMode="auto">
            <a:xfrm>
              <a:off x="10467975" y="944563"/>
              <a:ext cx="26988" cy="39688"/>
            </a:xfrm>
            <a:custGeom>
              <a:avLst/>
              <a:gdLst>
                <a:gd name="T0" fmla="*/ 16 w 34"/>
                <a:gd name="T1" fmla="*/ 50 h 50"/>
                <a:gd name="T2" fmla="*/ 16 w 34"/>
                <a:gd name="T3" fmla="*/ 50 h 50"/>
                <a:gd name="T4" fmla="*/ 9 w 34"/>
                <a:gd name="T5" fmla="*/ 48 h 50"/>
                <a:gd name="T6" fmla="*/ 5 w 34"/>
                <a:gd name="T7" fmla="*/ 43 h 50"/>
                <a:gd name="T8" fmla="*/ 2 w 34"/>
                <a:gd name="T9" fmla="*/ 36 h 50"/>
                <a:gd name="T10" fmla="*/ 0 w 34"/>
                <a:gd name="T11" fmla="*/ 25 h 50"/>
                <a:gd name="T12" fmla="*/ 0 w 34"/>
                <a:gd name="T13" fmla="*/ 25 h 50"/>
                <a:gd name="T14" fmla="*/ 2 w 34"/>
                <a:gd name="T15" fmla="*/ 14 h 50"/>
                <a:gd name="T16" fmla="*/ 5 w 34"/>
                <a:gd name="T17" fmla="*/ 7 h 50"/>
                <a:gd name="T18" fmla="*/ 5 w 34"/>
                <a:gd name="T19" fmla="*/ 7 h 50"/>
                <a:gd name="T20" fmla="*/ 11 w 34"/>
                <a:gd name="T21" fmla="*/ 1 h 50"/>
                <a:gd name="T22" fmla="*/ 18 w 34"/>
                <a:gd name="T23" fmla="*/ 0 h 50"/>
                <a:gd name="T24" fmla="*/ 18 w 34"/>
                <a:gd name="T25" fmla="*/ 0 h 50"/>
                <a:gd name="T26" fmla="*/ 25 w 34"/>
                <a:gd name="T27" fmla="*/ 1 h 50"/>
                <a:gd name="T28" fmla="*/ 30 w 34"/>
                <a:gd name="T29" fmla="*/ 7 h 50"/>
                <a:gd name="T30" fmla="*/ 34 w 34"/>
                <a:gd name="T31" fmla="*/ 14 h 50"/>
                <a:gd name="T32" fmla="*/ 34 w 34"/>
                <a:gd name="T33" fmla="*/ 25 h 50"/>
                <a:gd name="T34" fmla="*/ 34 w 34"/>
                <a:gd name="T35" fmla="*/ 25 h 50"/>
                <a:gd name="T36" fmla="*/ 34 w 34"/>
                <a:gd name="T37" fmla="*/ 36 h 50"/>
                <a:gd name="T38" fmla="*/ 30 w 34"/>
                <a:gd name="T39" fmla="*/ 43 h 50"/>
                <a:gd name="T40" fmla="*/ 30 w 34"/>
                <a:gd name="T41" fmla="*/ 43 h 50"/>
                <a:gd name="T42" fmla="*/ 27 w 34"/>
                <a:gd name="T43" fmla="*/ 46 h 50"/>
                <a:gd name="T44" fmla="*/ 25 w 34"/>
                <a:gd name="T45" fmla="*/ 48 h 50"/>
                <a:gd name="T46" fmla="*/ 16 w 34"/>
                <a:gd name="T47" fmla="*/ 50 h 50"/>
                <a:gd name="T48" fmla="*/ 16 w 34"/>
                <a:gd name="T49" fmla="*/ 50 h 50"/>
                <a:gd name="T50" fmla="*/ 18 w 34"/>
                <a:gd name="T51" fmla="*/ 9 h 50"/>
                <a:gd name="T52" fmla="*/ 18 w 34"/>
                <a:gd name="T53" fmla="*/ 9 h 50"/>
                <a:gd name="T54" fmla="*/ 14 w 34"/>
                <a:gd name="T55" fmla="*/ 9 h 50"/>
                <a:gd name="T56" fmla="*/ 12 w 34"/>
                <a:gd name="T57" fmla="*/ 12 h 50"/>
                <a:gd name="T58" fmla="*/ 11 w 34"/>
                <a:gd name="T59" fmla="*/ 18 h 50"/>
                <a:gd name="T60" fmla="*/ 11 w 34"/>
                <a:gd name="T61" fmla="*/ 25 h 50"/>
                <a:gd name="T62" fmla="*/ 11 w 34"/>
                <a:gd name="T63" fmla="*/ 25 h 50"/>
                <a:gd name="T64" fmla="*/ 11 w 34"/>
                <a:gd name="T65" fmla="*/ 32 h 50"/>
                <a:gd name="T66" fmla="*/ 12 w 34"/>
                <a:gd name="T67" fmla="*/ 37 h 50"/>
                <a:gd name="T68" fmla="*/ 14 w 34"/>
                <a:gd name="T69" fmla="*/ 39 h 50"/>
                <a:gd name="T70" fmla="*/ 18 w 34"/>
                <a:gd name="T71" fmla="*/ 41 h 50"/>
                <a:gd name="T72" fmla="*/ 18 w 34"/>
                <a:gd name="T73" fmla="*/ 41 h 50"/>
                <a:gd name="T74" fmla="*/ 19 w 34"/>
                <a:gd name="T75" fmla="*/ 39 h 50"/>
                <a:gd name="T76" fmla="*/ 23 w 34"/>
                <a:gd name="T77" fmla="*/ 37 h 50"/>
                <a:gd name="T78" fmla="*/ 23 w 34"/>
                <a:gd name="T79" fmla="*/ 32 h 50"/>
                <a:gd name="T80" fmla="*/ 25 w 34"/>
                <a:gd name="T81" fmla="*/ 25 h 50"/>
                <a:gd name="T82" fmla="*/ 25 w 34"/>
                <a:gd name="T83" fmla="*/ 25 h 50"/>
                <a:gd name="T84" fmla="*/ 23 w 34"/>
                <a:gd name="T85" fmla="*/ 18 h 50"/>
                <a:gd name="T86" fmla="*/ 23 w 34"/>
                <a:gd name="T87" fmla="*/ 12 h 50"/>
                <a:gd name="T88" fmla="*/ 19 w 34"/>
                <a:gd name="T89" fmla="*/ 9 h 50"/>
                <a:gd name="T90" fmla="*/ 18 w 34"/>
                <a:gd name="T91" fmla="*/ 9 h 50"/>
                <a:gd name="T92" fmla="*/ 18 w 34"/>
                <a:gd name="T93" fmla="*/ 9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4" h="50">
                  <a:moveTo>
                    <a:pt x="16" y="50"/>
                  </a:moveTo>
                  <a:lnTo>
                    <a:pt x="16" y="50"/>
                  </a:lnTo>
                  <a:lnTo>
                    <a:pt x="9" y="48"/>
                  </a:lnTo>
                  <a:lnTo>
                    <a:pt x="5" y="43"/>
                  </a:lnTo>
                  <a:lnTo>
                    <a:pt x="2" y="36"/>
                  </a:lnTo>
                  <a:lnTo>
                    <a:pt x="0" y="25"/>
                  </a:lnTo>
                  <a:lnTo>
                    <a:pt x="0" y="25"/>
                  </a:lnTo>
                  <a:lnTo>
                    <a:pt x="2" y="14"/>
                  </a:lnTo>
                  <a:lnTo>
                    <a:pt x="5" y="7"/>
                  </a:lnTo>
                  <a:lnTo>
                    <a:pt x="5" y="7"/>
                  </a:lnTo>
                  <a:lnTo>
                    <a:pt x="11" y="1"/>
                  </a:lnTo>
                  <a:lnTo>
                    <a:pt x="18" y="0"/>
                  </a:lnTo>
                  <a:lnTo>
                    <a:pt x="18" y="0"/>
                  </a:lnTo>
                  <a:lnTo>
                    <a:pt x="25" y="1"/>
                  </a:lnTo>
                  <a:lnTo>
                    <a:pt x="30" y="7"/>
                  </a:lnTo>
                  <a:lnTo>
                    <a:pt x="34" y="14"/>
                  </a:lnTo>
                  <a:lnTo>
                    <a:pt x="34" y="25"/>
                  </a:lnTo>
                  <a:lnTo>
                    <a:pt x="34" y="25"/>
                  </a:lnTo>
                  <a:lnTo>
                    <a:pt x="34" y="36"/>
                  </a:lnTo>
                  <a:lnTo>
                    <a:pt x="30" y="43"/>
                  </a:lnTo>
                  <a:lnTo>
                    <a:pt x="30" y="43"/>
                  </a:lnTo>
                  <a:lnTo>
                    <a:pt x="27" y="46"/>
                  </a:lnTo>
                  <a:lnTo>
                    <a:pt x="25" y="48"/>
                  </a:lnTo>
                  <a:lnTo>
                    <a:pt x="16" y="50"/>
                  </a:lnTo>
                  <a:lnTo>
                    <a:pt x="16" y="50"/>
                  </a:lnTo>
                  <a:close/>
                  <a:moveTo>
                    <a:pt x="18" y="9"/>
                  </a:moveTo>
                  <a:lnTo>
                    <a:pt x="18" y="9"/>
                  </a:lnTo>
                  <a:lnTo>
                    <a:pt x="14" y="9"/>
                  </a:lnTo>
                  <a:lnTo>
                    <a:pt x="12" y="12"/>
                  </a:lnTo>
                  <a:lnTo>
                    <a:pt x="11" y="18"/>
                  </a:lnTo>
                  <a:lnTo>
                    <a:pt x="11" y="25"/>
                  </a:lnTo>
                  <a:lnTo>
                    <a:pt x="11" y="25"/>
                  </a:lnTo>
                  <a:lnTo>
                    <a:pt x="11" y="32"/>
                  </a:lnTo>
                  <a:lnTo>
                    <a:pt x="12" y="37"/>
                  </a:lnTo>
                  <a:lnTo>
                    <a:pt x="14" y="39"/>
                  </a:lnTo>
                  <a:lnTo>
                    <a:pt x="18" y="41"/>
                  </a:lnTo>
                  <a:lnTo>
                    <a:pt x="18" y="41"/>
                  </a:lnTo>
                  <a:lnTo>
                    <a:pt x="19" y="39"/>
                  </a:lnTo>
                  <a:lnTo>
                    <a:pt x="23" y="37"/>
                  </a:lnTo>
                  <a:lnTo>
                    <a:pt x="23" y="32"/>
                  </a:lnTo>
                  <a:lnTo>
                    <a:pt x="25" y="25"/>
                  </a:lnTo>
                  <a:lnTo>
                    <a:pt x="25" y="25"/>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Freeform 1039"/>
            <p:cNvSpPr>
              <a:spLocks noEditPoints="1"/>
            </p:cNvSpPr>
            <p:nvPr/>
          </p:nvSpPr>
          <p:spPr bwMode="auto">
            <a:xfrm>
              <a:off x="10467975" y="998538"/>
              <a:ext cx="26988" cy="39688"/>
            </a:xfrm>
            <a:custGeom>
              <a:avLst/>
              <a:gdLst>
                <a:gd name="T0" fmla="*/ 16 w 34"/>
                <a:gd name="T1" fmla="*/ 48 h 48"/>
                <a:gd name="T2" fmla="*/ 16 w 34"/>
                <a:gd name="T3" fmla="*/ 48 h 48"/>
                <a:gd name="T4" fmla="*/ 9 w 34"/>
                <a:gd name="T5" fmla="*/ 47 h 48"/>
                <a:gd name="T6" fmla="*/ 5 w 34"/>
                <a:gd name="T7" fmla="*/ 43 h 48"/>
                <a:gd name="T8" fmla="*/ 2 w 34"/>
                <a:gd name="T9" fmla="*/ 36 h 48"/>
                <a:gd name="T10" fmla="*/ 0 w 34"/>
                <a:gd name="T11" fmla="*/ 25 h 48"/>
                <a:gd name="T12" fmla="*/ 0 w 34"/>
                <a:gd name="T13" fmla="*/ 25 h 48"/>
                <a:gd name="T14" fmla="*/ 2 w 34"/>
                <a:gd name="T15" fmla="*/ 14 h 48"/>
                <a:gd name="T16" fmla="*/ 5 w 34"/>
                <a:gd name="T17" fmla="*/ 7 h 48"/>
                <a:gd name="T18" fmla="*/ 5 w 34"/>
                <a:gd name="T19" fmla="*/ 7 h 48"/>
                <a:gd name="T20" fmla="*/ 7 w 34"/>
                <a:gd name="T21" fmla="*/ 3 h 48"/>
                <a:gd name="T22" fmla="*/ 11 w 34"/>
                <a:gd name="T23" fmla="*/ 2 h 48"/>
                <a:gd name="T24" fmla="*/ 18 w 34"/>
                <a:gd name="T25" fmla="*/ 0 h 48"/>
                <a:gd name="T26" fmla="*/ 18 w 34"/>
                <a:gd name="T27" fmla="*/ 0 h 48"/>
                <a:gd name="T28" fmla="*/ 25 w 34"/>
                <a:gd name="T29" fmla="*/ 2 h 48"/>
                <a:gd name="T30" fmla="*/ 30 w 34"/>
                <a:gd name="T31" fmla="*/ 5 h 48"/>
                <a:gd name="T32" fmla="*/ 34 w 34"/>
                <a:gd name="T33" fmla="*/ 14 h 48"/>
                <a:gd name="T34" fmla="*/ 34 w 34"/>
                <a:gd name="T35" fmla="*/ 23 h 48"/>
                <a:gd name="T36" fmla="*/ 34 w 34"/>
                <a:gd name="T37" fmla="*/ 23 h 48"/>
                <a:gd name="T38" fmla="*/ 34 w 34"/>
                <a:gd name="T39" fmla="*/ 34 h 48"/>
                <a:gd name="T40" fmla="*/ 30 w 34"/>
                <a:gd name="T41" fmla="*/ 43 h 48"/>
                <a:gd name="T42" fmla="*/ 30 w 34"/>
                <a:gd name="T43" fmla="*/ 43 h 48"/>
                <a:gd name="T44" fmla="*/ 27 w 34"/>
                <a:gd name="T45" fmla="*/ 45 h 48"/>
                <a:gd name="T46" fmla="*/ 25 w 34"/>
                <a:gd name="T47" fmla="*/ 47 h 48"/>
                <a:gd name="T48" fmla="*/ 16 w 34"/>
                <a:gd name="T49" fmla="*/ 48 h 48"/>
                <a:gd name="T50" fmla="*/ 16 w 34"/>
                <a:gd name="T51" fmla="*/ 48 h 48"/>
                <a:gd name="T52" fmla="*/ 18 w 34"/>
                <a:gd name="T53" fmla="*/ 9 h 48"/>
                <a:gd name="T54" fmla="*/ 18 w 34"/>
                <a:gd name="T55" fmla="*/ 9 h 48"/>
                <a:gd name="T56" fmla="*/ 14 w 34"/>
                <a:gd name="T57" fmla="*/ 9 h 48"/>
                <a:gd name="T58" fmla="*/ 12 w 34"/>
                <a:gd name="T59" fmla="*/ 12 h 48"/>
                <a:gd name="T60" fmla="*/ 11 w 34"/>
                <a:gd name="T61" fmla="*/ 18 h 48"/>
                <a:gd name="T62" fmla="*/ 11 w 34"/>
                <a:gd name="T63" fmla="*/ 25 h 48"/>
                <a:gd name="T64" fmla="*/ 11 w 34"/>
                <a:gd name="T65" fmla="*/ 25 h 48"/>
                <a:gd name="T66" fmla="*/ 11 w 34"/>
                <a:gd name="T67" fmla="*/ 32 h 48"/>
                <a:gd name="T68" fmla="*/ 12 w 34"/>
                <a:gd name="T69" fmla="*/ 38 h 48"/>
                <a:gd name="T70" fmla="*/ 14 w 34"/>
                <a:gd name="T71" fmla="*/ 39 h 48"/>
                <a:gd name="T72" fmla="*/ 18 w 34"/>
                <a:gd name="T73" fmla="*/ 41 h 48"/>
                <a:gd name="T74" fmla="*/ 18 w 34"/>
                <a:gd name="T75" fmla="*/ 41 h 48"/>
                <a:gd name="T76" fmla="*/ 19 w 34"/>
                <a:gd name="T77" fmla="*/ 39 h 48"/>
                <a:gd name="T78" fmla="*/ 23 w 34"/>
                <a:gd name="T79" fmla="*/ 36 h 48"/>
                <a:gd name="T80" fmla="*/ 23 w 34"/>
                <a:gd name="T81" fmla="*/ 30 h 48"/>
                <a:gd name="T82" fmla="*/ 25 w 34"/>
                <a:gd name="T83" fmla="*/ 23 h 48"/>
                <a:gd name="T84" fmla="*/ 25 w 34"/>
                <a:gd name="T85" fmla="*/ 23 h 48"/>
                <a:gd name="T86" fmla="*/ 23 w 34"/>
                <a:gd name="T87" fmla="*/ 18 h 48"/>
                <a:gd name="T88" fmla="*/ 23 w 34"/>
                <a:gd name="T89" fmla="*/ 12 h 48"/>
                <a:gd name="T90" fmla="*/ 19 w 34"/>
                <a:gd name="T91" fmla="*/ 9 h 48"/>
                <a:gd name="T92" fmla="*/ 18 w 34"/>
                <a:gd name="T93" fmla="*/ 9 h 48"/>
                <a:gd name="T94" fmla="*/ 18 w 34"/>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4" h="48">
                  <a:moveTo>
                    <a:pt x="16" y="48"/>
                  </a:moveTo>
                  <a:lnTo>
                    <a:pt x="16" y="48"/>
                  </a:lnTo>
                  <a:lnTo>
                    <a:pt x="9" y="47"/>
                  </a:lnTo>
                  <a:lnTo>
                    <a:pt x="5" y="43"/>
                  </a:lnTo>
                  <a:lnTo>
                    <a:pt x="2" y="36"/>
                  </a:lnTo>
                  <a:lnTo>
                    <a:pt x="0" y="25"/>
                  </a:lnTo>
                  <a:lnTo>
                    <a:pt x="0" y="25"/>
                  </a:lnTo>
                  <a:lnTo>
                    <a:pt x="2" y="14"/>
                  </a:lnTo>
                  <a:lnTo>
                    <a:pt x="5" y="7"/>
                  </a:lnTo>
                  <a:lnTo>
                    <a:pt x="5" y="7"/>
                  </a:lnTo>
                  <a:lnTo>
                    <a:pt x="7" y="3"/>
                  </a:lnTo>
                  <a:lnTo>
                    <a:pt x="11" y="2"/>
                  </a:lnTo>
                  <a:lnTo>
                    <a:pt x="18" y="0"/>
                  </a:lnTo>
                  <a:lnTo>
                    <a:pt x="18" y="0"/>
                  </a:lnTo>
                  <a:lnTo>
                    <a:pt x="25" y="2"/>
                  </a:lnTo>
                  <a:lnTo>
                    <a:pt x="30" y="5"/>
                  </a:lnTo>
                  <a:lnTo>
                    <a:pt x="34" y="14"/>
                  </a:lnTo>
                  <a:lnTo>
                    <a:pt x="34" y="23"/>
                  </a:lnTo>
                  <a:lnTo>
                    <a:pt x="34" y="23"/>
                  </a:lnTo>
                  <a:lnTo>
                    <a:pt x="34" y="34"/>
                  </a:lnTo>
                  <a:lnTo>
                    <a:pt x="30" y="43"/>
                  </a:lnTo>
                  <a:lnTo>
                    <a:pt x="30" y="43"/>
                  </a:lnTo>
                  <a:lnTo>
                    <a:pt x="27" y="45"/>
                  </a:lnTo>
                  <a:lnTo>
                    <a:pt x="25" y="47"/>
                  </a:lnTo>
                  <a:lnTo>
                    <a:pt x="16" y="48"/>
                  </a:lnTo>
                  <a:lnTo>
                    <a:pt x="16" y="48"/>
                  </a:lnTo>
                  <a:close/>
                  <a:moveTo>
                    <a:pt x="18" y="9"/>
                  </a:moveTo>
                  <a:lnTo>
                    <a:pt x="18" y="9"/>
                  </a:lnTo>
                  <a:lnTo>
                    <a:pt x="14" y="9"/>
                  </a:lnTo>
                  <a:lnTo>
                    <a:pt x="12" y="12"/>
                  </a:lnTo>
                  <a:lnTo>
                    <a:pt x="11" y="18"/>
                  </a:lnTo>
                  <a:lnTo>
                    <a:pt x="11" y="25"/>
                  </a:lnTo>
                  <a:lnTo>
                    <a:pt x="11" y="25"/>
                  </a:lnTo>
                  <a:lnTo>
                    <a:pt x="11" y="32"/>
                  </a:lnTo>
                  <a:lnTo>
                    <a:pt x="12" y="38"/>
                  </a:lnTo>
                  <a:lnTo>
                    <a:pt x="14" y="39"/>
                  </a:lnTo>
                  <a:lnTo>
                    <a:pt x="18" y="41"/>
                  </a:lnTo>
                  <a:lnTo>
                    <a:pt x="18" y="41"/>
                  </a:lnTo>
                  <a:lnTo>
                    <a:pt x="19" y="39"/>
                  </a:lnTo>
                  <a:lnTo>
                    <a:pt x="23" y="36"/>
                  </a:lnTo>
                  <a:lnTo>
                    <a:pt x="23" y="30"/>
                  </a:lnTo>
                  <a:lnTo>
                    <a:pt x="25" y="23"/>
                  </a:lnTo>
                  <a:lnTo>
                    <a:pt x="25" y="23"/>
                  </a:lnTo>
                  <a:lnTo>
                    <a:pt x="23" y="18"/>
                  </a:lnTo>
                  <a:lnTo>
                    <a:pt x="23" y="12"/>
                  </a:lnTo>
                  <a:lnTo>
                    <a:pt x="19"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Freeform 1040"/>
            <p:cNvSpPr>
              <a:spLocks noEditPoints="1"/>
            </p:cNvSpPr>
            <p:nvPr/>
          </p:nvSpPr>
          <p:spPr bwMode="auto">
            <a:xfrm>
              <a:off x="10436225" y="892175"/>
              <a:ext cx="26988" cy="38100"/>
            </a:xfrm>
            <a:custGeom>
              <a:avLst/>
              <a:gdLst>
                <a:gd name="T0" fmla="*/ 17 w 35"/>
                <a:gd name="T1" fmla="*/ 49 h 49"/>
                <a:gd name="T2" fmla="*/ 17 w 35"/>
                <a:gd name="T3" fmla="*/ 49 h 49"/>
                <a:gd name="T4" fmla="*/ 9 w 35"/>
                <a:gd name="T5" fmla="*/ 47 h 49"/>
                <a:gd name="T6" fmla="*/ 4 w 35"/>
                <a:gd name="T7" fmla="*/ 43 h 49"/>
                <a:gd name="T8" fmla="*/ 2 w 35"/>
                <a:gd name="T9" fmla="*/ 36 h 49"/>
                <a:gd name="T10" fmla="*/ 0 w 35"/>
                <a:gd name="T11" fmla="*/ 25 h 49"/>
                <a:gd name="T12" fmla="*/ 0 w 35"/>
                <a:gd name="T13" fmla="*/ 25 h 49"/>
                <a:gd name="T14" fmla="*/ 2 w 35"/>
                <a:gd name="T15" fmla="*/ 14 h 49"/>
                <a:gd name="T16" fmla="*/ 6 w 35"/>
                <a:gd name="T17" fmla="*/ 5 h 49"/>
                <a:gd name="T18" fmla="*/ 6 w 35"/>
                <a:gd name="T19" fmla="*/ 5 h 49"/>
                <a:gd name="T20" fmla="*/ 11 w 35"/>
                <a:gd name="T21" fmla="*/ 2 h 49"/>
                <a:gd name="T22" fmla="*/ 18 w 35"/>
                <a:gd name="T23" fmla="*/ 0 h 49"/>
                <a:gd name="T24" fmla="*/ 18 w 35"/>
                <a:gd name="T25" fmla="*/ 0 h 49"/>
                <a:gd name="T26" fmla="*/ 26 w 35"/>
                <a:gd name="T27" fmla="*/ 2 h 49"/>
                <a:gd name="T28" fmla="*/ 31 w 35"/>
                <a:gd name="T29" fmla="*/ 5 h 49"/>
                <a:gd name="T30" fmla="*/ 33 w 35"/>
                <a:gd name="T31" fmla="*/ 13 h 49"/>
                <a:gd name="T32" fmla="*/ 35 w 35"/>
                <a:gd name="T33" fmla="*/ 23 h 49"/>
                <a:gd name="T34" fmla="*/ 35 w 35"/>
                <a:gd name="T35" fmla="*/ 23 h 49"/>
                <a:gd name="T36" fmla="*/ 33 w 35"/>
                <a:gd name="T37" fmla="*/ 34 h 49"/>
                <a:gd name="T38" fmla="*/ 29 w 35"/>
                <a:gd name="T39" fmla="*/ 41 h 49"/>
                <a:gd name="T40" fmla="*/ 29 w 35"/>
                <a:gd name="T41" fmla="*/ 41 h 49"/>
                <a:gd name="T42" fmla="*/ 27 w 35"/>
                <a:gd name="T43" fmla="*/ 45 h 49"/>
                <a:gd name="T44" fmla="*/ 24 w 35"/>
                <a:gd name="T45" fmla="*/ 47 h 49"/>
                <a:gd name="T46" fmla="*/ 17 w 35"/>
                <a:gd name="T47" fmla="*/ 49 h 49"/>
                <a:gd name="T48" fmla="*/ 17 w 35"/>
                <a:gd name="T49" fmla="*/ 49 h 49"/>
                <a:gd name="T50" fmla="*/ 18 w 35"/>
                <a:gd name="T51" fmla="*/ 7 h 49"/>
                <a:gd name="T52" fmla="*/ 18 w 35"/>
                <a:gd name="T53" fmla="*/ 7 h 49"/>
                <a:gd name="T54" fmla="*/ 15 w 35"/>
                <a:gd name="T55" fmla="*/ 9 h 49"/>
                <a:gd name="T56" fmla="*/ 13 w 35"/>
                <a:gd name="T57" fmla="*/ 11 h 49"/>
                <a:gd name="T58" fmla="*/ 11 w 35"/>
                <a:gd name="T59" fmla="*/ 16 h 49"/>
                <a:gd name="T60" fmla="*/ 11 w 35"/>
                <a:gd name="T61" fmla="*/ 23 h 49"/>
                <a:gd name="T62" fmla="*/ 11 w 35"/>
                <a:gd name="T63" fmla="*/ 23 h 49"/>
                <a:gd name="T64" fmla="*/ 11 w 35"/>
                <a:gd name="T65" fmla="*/ 32 h 49"/>
                <a:gd name="T66" fmla="*/ 13 w 35"/>
                <a:gd name="T67" fmla="*/ 36 h 49"/>
                <a:gd name="T68" fmla="*/ 15 w 35"/>
                <a:gd name="T69" fmla="*/ 40 h 49"/>
                <a:gd name="T70" fmla="*/ 18 w 35"/>
                <a:gd name="T71" fmla="*/ 41 h 49"/>
                <a:gd name="T72" fmla="*/ 18 w 35"/>
                <a:gd name="T73" fmla="*/ 41 h 49"/>
                <a:gd name="T74" fmla="*/ 20 w 35"/>
                <a:gd name="T75" fmla="*/ 40 h 49"/>
                <a:gd name="T76" fmla="*/ 22 w 35"/>
                <a:gd name="T77" fmla="*/ 36 h 49"/>
                <a:gd name="T78" fmla="*/ 24 w 35"/>
                <a:gd name="T79" fmla="*/ 32 h 49"/>
                <a:gd name="T80" fmla="*/ 24 w 35"/>
                <a:gd name="T81" fmla="*/ 23 h 49"/>
                <a:gd name="T82" fmla="*/ 24 w 35"/>
                <a:gd name="T83" fmla="*/ 23 h 49"/>
                <a:gd name="T84" fmla="*/ 24 w 35"/>
                <a:gd name="T85" fmla="*/ 16 h 49"/>
                <a:gd name="T86" fmla="*/ 22 w 35"/>
                <a:gd name="T87" fmla="*/ 11 h 49"/>
                <a:gd name="T88" fmla="*/ 20 w 35"/>
                <a:gd name="T89" fmla="*/ 9 h 49"/>
                <a:gd name="T90" fmla="*/ 18 w 35"/>
                <a:gd name="T91" fmla="*/ 7 h 49"/>
                <a:gd name="T92" fmla="*/ 18 w 35"/>
                <a:gd name="T93" fmla="*/ 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5" h="49">
                  <a:moveTo>
                    <a:pt x="17" y="49"/>
                  </a:moveTo>
                  <a:lnTo>
                    <a:pt x="17" y="49"/>
                  </a:lnTo>
                  <a:lnTo>
                    <a:pt x="9" y="47"/>
                  </a:lnTo>
                  <a:lnTo>
                    <a:pt x="4" y="43"/>
                  </a:lnTo>
                  <a:lnTo>
                    <a:pt x="2" y="36"/>
                  </a:lnTo>
                  <a:lnTo>
                    <a:pt x="0" y="25"/>
                  </a:lnTo>
                  <a:lnTo>
                    <a:pt x="0" y="25"/>
                  </a:lnTo>
                  <a:lnTo>
                    <a:pt x="2" y="14"/>
                  </a:lnTo>
                  <a:lnTo>
                    <a:pt x="6" y="5"/>
                  </a:lnTo>
                  <a:lnTo>
                    <a:pt x="6" y="5"/>
                  </a:lnTo>
                  <a:lnTo>
                    <a:pt x="11" y="2"/>
                  </a:lnTo>
                  <a:lnTo>
                    <a:pt x="18" y="0"/>
                  </a:lnTo>
                  <a:lnTo>
                    <a:pt x="18" y="0"/>
                  </a:lnTo>
                  <a:lnTo>
                    <a:pt x="26" y="2"/>
                  </a:lnTo>
                  <a:lnTo>
                    <a:pt x="31" y="5"/>
                  </a:lnTo>
                  <a:lnTo>
                    <a:pt x="33" y="13"/>
                  </a:lnTo>
                  <a:lnTo>
                    <a:pt x="35" y="23"/>
                  </a:lnTo>
                  <a:lnTo>
                    <a:pt x="35" y="23"/>
                  </a:lnTo>
                  <a:lnTo>
                    <a:pt x="33" y="34"/>
                  </a:lnTo>
                  <a:lnTo>
                    <a:pt x="29" y="41"/>
                  </a:lnTo>
                  <a:lnTo>
                    <a:pt x="29" y="41"/>
                  </a:lnTo>
                  <a:lnTo>
                    <a:pt x="27" y="45"/>
                  </a:lnTo>
                  <a:lnTo>
                    <a:pt x="24" y="47"/>
                  </a:lnTo>
                  <a:lnTo>
                    <a:pt x="17" y="49"/>
                  </a:lnTo>
                  <a:lnTo>
                    <a:pt x="17" y="49"/>
                  </a:lnTo>
                  <a:close/>
                  <a:moveTo>
                    <a:pt x="18" y="7"/>
                  </a:moveTo>
                  <a:lnTo>
                    <a:pt x="18" y="7"/>
                  </a:lnTo>
                  <a:lnTo>
                    <a:pt x="15" y="9"/>
                  </a:lnTo>
                  <a:lnTo>
                    <a:pt x="13" y="11"/>
                  </a:lnTo>
                  <a:lnTo>
                    <a:pt x="11" y="16"/>
                  </a:lnTo>
                  <a:lnTo>
                    <a:pt x="11" y="23"/>
                  </a:lnTo>
                  <a:lnTo>
                    <a:pt x="11" y="23"/>
                  </a:lnTo>
                  <a:lnTo>
                    <a:pt x="11" y="32"/>
                  </a:lnTo>
                  <a:lnTo>
                    <a:pt x="13" y="36"/>
                  </a:lnTo>
                  <a:lnTo>
                    <a:pt x="15" y="40"/>
                  </a:lnTo>
                  <a:lnTo>
                    <a:pt x="18" y="41"/>
                  </a:lnTo>
                  <a:lnTo>
                    <a:pt x="18" y="41"/>
                  </a:lnTo>
                  <a:lnTo>
                    <a:pt x="20" y="40"/>
                  </a:lnTo>
                  <a:lnTo>
                    <a:pt x="22" y="36"/>
                  </a:lnTo>
                  <a:lnTo>
                    <a:pt x="24" y="32"/>
                  </a:lnTo>
                  <a:lnTo>
                    <a:pt x="24" y="23"/>
                  </a:lnTo>
                  <a:lnTo>
                    <a:pt x="24" y="23"/>
                  </a:lnTo>
                  <a:lnTo>
                    <a:pt x="24" y="16"/>
                  </a:lnTo>
                  <a:lnTo>
                    <a:pt x="22" y="11"/>
                  </a:lnTo>
                  <a:lnTo>
                    <a:pt x="20" y="9"/>
                  </a:lnTo>
                  <a:lnTo>
                    <a:pt x="18" y="7"/>
                  </a:lnTo>
                  <a:lnTo>
                    <a:pt x="18" y="7"/>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5" name="Freeform 1041"/>
            <p:cNvSpPr>
              <a:spLocks/>
            </p:cNvSpPr>
            <p:nvPr/>
          </p:nvSpPr>
          <p:spPr bwMode="auto">
            <a:xfrm>
              <a:off x="10439400" y="944563"/>
              <a:ext cx="15875" cy="39688"/>
            </a:xfrm>
            <a:custGeom>
              <a:avLst/>
              <a:gdLst>
                <a:gd name="T0" fmla="*/ 20 w 20"/>
                <a:gd name="T1" fmla="*/ 0 h 48"/>
                <a:gd name="T2" fmla="*/ 20 w 20"/>
                <a:gd name="T3" fmla="*/ 0 h 48"/>
                <a:gd name="T4" fmla="*/ 20 w 20"/>
                <a:gd name="T5" fmla="*/ 48 h 48"/>
                <a:gd name="T6" fmla="*/ 20 w 20"/>
                <a:gd name="T7" fmla="*/ 48 h 48"/>
                <a:gd name="T8" fmla="*/ 9 w 20"/>
                <a:gd name="T9" fmla="*/ 48 h 48"/>
                <a:gd name="T10" fmla="*/ 9 w 20"/>
                <a:gd name="T11" fmla="*/ 48 h 48"/>
                <a:gd name="T12" fmla="*/ 9 w 20"/>
                <a:gd name="T13" fmla="*/ 12 h 48"/>
                <a:gd name="T14" fmla="*/ 9 w 20"/>
                <a:gd name="T15" fmla="*/ 12 h 48"/>
                <a:gd name="T16" fmla="*/ 7 w 20"/>
                <a:gd name="T17" fmla="*/ 12 h 48"/>
                <a:gd name="T18" fmla="*/ 7 w 20"/>
                <a:gd name="T19" fmla="*/ 12 h 48"/>
                <a:gd name="T20" fmla="*/ 5 w 20"/>
                <a:gd name="T21" fmla="*/ 14 h 48"/>
                <a:gd name="T22" fmla="*/ 5 w 20"/>
                <a:gd name="T23" fmla="*/ 14 h 48"/>
                <a:gd name="T24" fmla="*/ 2 w 20"/>
                <a:gd name="T25" fmla="*/ 16 h 48"/>
                <a:gd name="T26" fmla="*/ 2 w 20"/>
                <a:gd name="T27" fmla="*/ 16 h 48"/>
                <a:gd name="T28" fmla="*/ 0 w 20"/>
                <a:gd name="T29" fmla="*/ 16 h 48"/>
                <a:gd name="T30" fmla="*/ 0 w 20"/>
                <a:gd name="T31" fmla="*/ 16 h 48"/>
                <a:gd name="T32" fmla="*/ 0 w 20"/>
                <a:gd name="T33" fmla="*/ 7 h 48"/>
                <a:gd name="T34" fmla="*/ 0 w 20"/>
                <a:gd name="T35" fmla="*/ 7 h 48"/>
                <a:gd name="T36" fmla="*/ 3 w 20"/>
                <a:gd name="T37" fmla="*/ 5 h 48"/>
                <a:gd name="T38" fmla="*/ 7 w 20"/>
                <a:gd name="T39" fmla="*/ 3 h 48"/>
                <a:gd name="T40" fmla="*/ 7 w 20"/>
                <a:gd name="T41" fmla="*/ 3 h 48"/>
                <a:gd name="T42" fmla="*/ 12 w 20"/>
                <a:gd name="T43" fmla="*/ 0 h 48"/>
                <a:gd name="T44" fmla="*/ 20 w 20"/>
                <a:gd name="T45"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0" h="48">
                  <a:moveTo>
                    <a:pt x="20" y="0"/>
                  </a:moveTo>
                  <a:lnTo>
                    <a:pt x="20" y="0"/>
                  </a:lnTo>
                  <a:lnTo>
                    <a:pt x="20" y="48"/>
                  </a:lnTo>
                  <a:lnTo>
                    <a:pt x="20" y="48"/>
                  </a:lnTo>
                  <a:lnTo>
                    <a:pt x="9" y="48"/>
                  </a:lnTo>
                  <a:lnTo>
                    <a:pt x="9" y="48"/>
                  </a:lnTo>
                  <a:lnTo>
                    <a:pt x="9" y="12"/>
                  </a:lnTo>
                  <a:lnTo>
                    <a:pt x="9" y="12"/>
                  </a:lnTo>
                  <a:lnTo>
                    <a:pt x="7" y="12"/>
                  </a:lnTo>
                  <a:lnTo>
                    <a:pt x="7" y="12"/>
                  </a:lnTo>
                  <a:lnTo>
                    <a:pt x="5" y="14"/>
                  </a:lnTo>
                  <a:lnTo>
                    <a:pt x="5" y="14"/>
                  </a:lnTo>
                  <a:lnTo>
                    <a:pt x="2" y="16"/>
                  </a:lnTo>
                  <a:lnTo>
                    <a:pt x="2" y="16"/>
                  </a:lnTo>
                  <a:lnTo>
                    <a:pt x="0" y="16"/>
                  </a:lnTo>
                  <a:lnTo>
                    <a:pt x="0" y="16"/>
                  </a:lnTo>
                  <a:lnTo>
                    <a:pt x="0" y="7"/>
                  </a:lnTo>
                  <a:lnTo>
                    <a:pt x="0" y="7"/>
                  </a:lnTo>
                  <a:lnTo>
                    <a:pt x="3" y="5"/>
                  </a:lnTo>
                  <a:lnTo>
                    <a:pt x="7" y="3"/>
                  </a:lnTo>
                  <a:lnTo>
                    <a:pt x="7" y="3"/>
                  </a:lnTo>
                  <a:lnTo>
                    <a:pt x="12" y="0"/>
                  </a:lnTo>
                  <a:lnTo>
                    <a:pt x="2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Freeform 1042"/>
            <p:cNvSpPr>
              <a:spLocks noEditPoints="1"/>
            </p:cNvSpPr>
            <p:nvPr/>
          </p:nvSpPr>
          <p:spPr bwMode="auto">
            <a:xfrm>
              <a:off x="10436225" y="998538"/>
              <a:ext cx="26988" cy="39688"/>
            </a:xfrm>
            <a:custGeom>
              <a:avLst/>
              <a:gdLst>
                <a:gd name="T0" fmla="*/ 17 w 35"/>
                <a:gd name="T1" fmla="*/ 48 h 48"/>
                <a:gd name="T2" fmla="*/ 17 w 35"/>
                <a:gd name="T3" fmla="*/ 48 h 48"/>
                <a:gd name="T4" fmla="*/ 9 w 35"/>
                <a:gd name="T5" fmla="*/ 47 h 48"/>
                <a:gd name="T6" fmla="*/ 4 w 35"/>
                <a:gd name="T7" fmla="*/ 43 h 48"/>
                <a:gd name="T8" fmla="*/ 2 w 35"/>
                <a:gd name="T9" fmla="*/ 36 h 48"/>
                <a:gd name="T10" fmla="*/ 0 w 35"/>
                <a:gd name="T11" fmla="*/ 25 h 48"/>
                <a:gd name="T12" fmla="*/ 0 w 35"/>
                <a:gd name="T13" fmla="*/ 25 h 48"/>
                <a:gd name="T14" fmla="*/ 2 w 35"/>
                <a:gd name="T15" fmla="*/ 14 h 48"/>
                <a:gd name="T16" fmla="*/ 6 w 35"/>
                <a:gd name="T17" fmla="*/ 7 h 48"/>
                <a:gd name="T18" fmla="*/ 6 w 35"/>
                <a:gd name="T19" fmla="*/ 7 h 48"/>
                <a:gd name="T20" fmla="*/ 8 w 35"/>
                <a:gd name="T21" fmla="*/ 3 h 48"/>
                <a:gd name="T22" fmla="*/ 11 w 35"/>
                <a:gd name="T23" fmla="*/ 2 h 48"/>
                <a:gd name="T24" fmla="*/ 18 w 35"/>
                <a:gd name="T25" fmla="*/ 0 h 48"/>
                <a:gd name="T26" fmla="*/ 18 w 35"/>
                <a:gd name="T27" fmla="*/ 0 h 48"/>
                <a:gd name="T28" fmla="*/ 26 w 35"/>
                <a:gd name="T29" fmla="*/ 2 h 48"/>
                <a:gd name="T30" fmla="*/ 31 w 35"/>
                <a:gd name="T31" fmla="*/ 5 h 48"/>
                <a:gd name="T32" fmla="*/ 33 w 35"/>
                <a:gd name="T33" fmla="*/ 14 h 48"/>
                <a:gd name="T34" fmla="*/ 35 w 35"/>
                <a:gd name="T35" fmla="*/ 23 h 48"/>
                <a:gd name="T36" fmla="*/ 35 w 35"/>
                <a:gd name="T37" fmla="*/ 23 h 48"/>
                <a:gd name="T38" fmla="*/ 33 w 35"/>
                <a:gd name="T39" fmla="*/ 34 h 48"/>
                <a:gd name="T40" fmla="*/ 29 w 35"/>
                <a:gd name="T41" fmla="*/ 43 h 48"/>
                <a:gd name="T42" fmla="*/ 29 w 35"/>
                <a:gd name="T43" fmla="*/ 43 h 48"/>
                <a:gd name="T44" fmla="*/ 27 w 35"/>
                <a:gd name="T45" fmla="*/ 45 h 48"/>
                <a:gd name="T46" fmla="*/ 24 w 35"/>
                <a:gd name="T47" fmla="*/ 47 h 48"/>
                <a:gd name="T48" fmla="*/ 17 w 35"/>
                <a:gd name="T49" fmla="*/ 48 h 48"/>
                <a:gd name="T50" fmla="*/ 17 w 35"/>
                <a:gd name="T51" fmla="*/ 48 h 48"/>
                <a:gd name="T52" fmla="*/ 18 w 35"/>
                <a:gd name="T53" fmla="*/ 9 h 48"/>
                <a:gd name="T54" fmla="*/ 18 w 35"/>
                <a:gd name="T55" fmla="*/ 9 h 48"/>
                <a:gd name="T56" fmla="*/ 15 w 35"/>
                <a:gd name="T57" fmla="*/ 9 h 48"/>
                <a:gd name="T58" fmla="*/ 13 w 35"/>
                <a:gd name="T59" fmla="*/ 12 h 48"/>
                <a:gd name="T60" fmla="*/ 11 w 35"/>
                <a:gd name="T61" fmla="*/ 18 h 48"/>
                <a:gd name="T62" fmla="*/ 11 w 35"/>
                <a:gd name="T63" fmla="*/ 25 h 48"/>
                <a:gd name="T64" fmla="*/ 11 w 35"/>
                <a:gd name="T65" fmla="*/ 25 h 48"/>
                <a:gd name="T66" fmla="*/ 11 w 35"/>
                <a:gd name="T67" fmla="*/ 32 h 48"/>
                <a:gd name="T68" fmla="*/ 13 w 35"/>
                <a:gd name="T69" fmla="*/ 38 h 48"/>
                <a:gd name="T70" fmla="*/ 15 w 35"/>
                <a:gd name="T71" fmla="*/ 39 h 48"/>
                <a:gd name="T72" fmla="*/ 18 w 35"/>
                <a:gd name="T73" fmla="*/ 41 h 48"/>
                <a:gd name="T74" fmla="*/ 18 w 35"/>
                <a:gd name="T75" fmla="*/ 41 h 48"/>
                <a:gd name="T76" fmla="*/ 20 w 35"/>
                <a:gd name="T77" fmla="*/ 39 h 48"/>
                <a:gd name="T78" fmla="*/ 22 w 35"/>
                <a:gd name="T79" fmla="*/ 36 h 48"/>
                <a:gd name="T80" fmla="*/ 24 w 35"/>
                <a:gd name="T81" fmla="*/ 30 h 48"/>
                <a:gd name="T82" fmla="*/ 24 w 35"/>
                <a:gd name="T83" fmla="*/ 23 h 48"/>
                <a:gd name="T84" fmla="*/ 24 w 35"/>
                <a:gd name="T85" fmla="*/ 23 h 48"/>
                <a:gd name="T86" fmla="*/ 24 w 35"/>
                <a:gd name="T87" fmla="*/ 18 h 48"/>
                <a:gd name="T88" fmla="*/ 22 w 35"/>
                <a:gd name="T89" fmla="*/ 12 h 48"/>
                <a:gd name="T90" fmla="*/ 20 w 35"/>
                <a:gd name="T91" fmla="*/ 9 h 48"/>
                <a:gd name="T92" fmla="*/ 18 w 35"/>
                <a:gd name="T93" fmla="*/ 9 h 48"/>
                <a:gd name="T94" fmla="*/ 18 w 35"/>
                <a:gd name="T95" fmla="*/ 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5" h="48">
                  <a:moveTo>
                    <a:pt x="17" y="48"/>
                  </a:moveTo>
                  <a:lnTo>
                    <a:pt x="17" y="48"/>
                  </a:lnTo>
                  <a:lnTo>
                    <a:pt x="9" y="47"/>
                  </a:lnTo>
                  <a:lnTo>
                    <a:pt x="4" y="43"/>
                  </a:lnTo>
                  <a:lnTo>
                    <a:pt x="2" y="36"/>
                  </a:lnTo>
                  <a:lnTo>
                    <a:pt x="0" y="25"/>
                  </a:lnTo>
                  <a:lnTo>
                    <a:pt x="0" y="25"/>
                  </a:lnTo>
                  <a:lnTo>
                    <a:pt x="2" y="14"/>
                  </a:lnTo>
                  <a:lnTo>
                    <a:pt x="6" y="7"/>
                  </a:lnTo>
                  <a:lnTo>
                    <a:pt x="6" y="7"/>
                  </a:lnTo>
                  <a:lnTo>
                    <a:pt x="8" y="3"/>
                  </a:lnTo>
                  <a:lnTo>
                    <a:pt x="11" y="2"/>
                  </a:lnTo>
                  <a:lnTo>
                    <a:pt x="18" y="0"/>
                  </a:lnTo>
                  <a:lnTo>
                    <a:pt x="18" y="0"/>
                  </a:lnTo>
                  <a:lnTo>
                    <a:pt x="26" y="2"/>
                  </a:lnTo>
                  <a:lnTo>
                    <a:pt x="31" y="5"/>
                  </a:lnTo>
                  <a:lnTo>
                    <a:pt x="33" y="14"/>
                  </a:lnTo>
                  <a:lnTo>
                    <a:pt x="35" y="23"/>
                  </a:lnTo>
                  <a:lnTo>
                    <a:pt x="35" y="23"/>
                  </a:lnTo>
                  <a:lnTo>
                    <a:pt x="33" y="34"/>
                  </a:lnTo>
                  <a:lnTo>
                    <a:pt x="29" y="43"/>
                  </a:lnTo>
                  <a:lnTo>
                    <a:pt x="29" y="43"/>
                  </a:lnTo>
                  <a:lnTo>
                    <a:pt x="27" y="45"/>
                  </a:lnTo>
                  <a:lnTo>
                    <a:pt x="24" y="47"/>
                  </a:lnTo>
                  <a:lnTo>
                    <a:pt x="17" y="48"/>
                  </a:lnTo>
                  <a:lnTo>
                    <a:pt x="17" y="48"/>
                  </a:lnTo>
                  <a:close/>
                  <a:moveTo>
                    <a:pt x="18" y="9"/>
                  </a:moveTo>
                  <a:lnTo>
                    <a:pt x="18" y="9"/>
                  </a:lnTo>
                  <a:lnTo>
                    <a:pt x="15" y="9"/>
                  </a:lnTo>
                  <a:lnTo>
                    <a:pt x="13" y="12"/>
                  </a:lnTo>
                  <a:lnTo>
                    <a:pt x="11" y="18"/>
                  </a:lnTo>
                  <a:lnTo>
                    <a:pt x="11" y="25"/>
                  </a:lnTo>
                  <a:lnTo>
                    <a:pt x="11" y="25"/>
                  </a:lnTo>
                  <a:lnTo>
                    <a:pt x="11" y="32"/>
                  </a:lnTo>
                  <a:lnTo>
                    <a:pt x="13" y="38"/>
                  </a:lnTo>
                  <a:lnTo>
                    <a:pt x="15" y="39"/>
                  </a:lnTo>
                  <a:lnTo>
                    <a:pt x="18" y="41"/>
                  </a:lnTo>
                  <a:lnTo>
                    <a:pt x="18" y="41"/>
                  </a:lnTo>
                  <a:lnTo>
                    <a:pt x="20" y="39"/>
                  </a:lnTo>
                  <a:lnTo>
                    <a:pt x="22" y="36"/>
                  </a:lnTo>
                  <a:lnTo>
                    <a:pt x="24" y="30"/>
                  </a:lnTo>
                  <a:lnTo>
                    <a:pt x="24" y="23"/>
                  </a:lnTo>
                  <a:lnTo>
                    <a:pt x="24" y="23"/>
                  </a:lnTo>
                  <a:lnTo>
                    <a:pt x="24" y="18"/>
                  </a:lnTo>
                  <a:lnTo>
                    <a:pt x="22" y="12"/>
                  </a:lnTo>
                  <a:lnTo>
                    <a:pt x="20" y="9"/>
                  </a:lnTo>
                  <a:lnTo>
                    <a:pt x="18" y="9"/>
                  </a:lnTo>
                  <a:lnTo>
                    <a:pt x="18" y="9"/>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43"/>
            <p:cNvSpPr>
              <a:spLocks noChangeArrowheads="1"/>
            </p:cNvSpPr>
            <p:nvPr/>
          </p:nvSpPr>
          <p:spPr bwMode="auto">
            <a:xfrm>
              <a:off x="10658475" y="1009650"/>
              <a:ext cx="103188" cy="101600"/>
            </a:xfrm>
            <a:prstGeom prst="rect">
              <a:avLst/>
            </a:prstGeom>
            <a:solidFill>
              <a:srgbClr val="009E4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Freeform 1044"/>
            <p:cNvSpPr>
              <a:spLocks/>
            </p:cNvSpPr>
            <p:nvPr/>
          </p:nvSpPr>
          <p:spPr bwMode="auto">
            <a:xfrm>
              <a:off x="10658475" y="1009650"/>
              <a:ext cx="103188" cy="101600"/>
            </a:xfrm>
            <a:custGeom>
              <a:avLst/>
              <a:gdLst>
                <a:gd name="T0" fmla="*/ 129 w 129"/>
                <a:gd name="T1" fmla="*/ 128 h 130"/>
                <a:gd name="T2" fmla="*/ 129 w 129"/>
                <a:gd name="T3" fmla="*/ 128 h 130"/>
                <a:gd name="T4" fmla="*/ 2 w 129"/>
                <a:gd name="T5" fmla="*/ 128 h 130"/>
                <a:gd name="T6" fmla="*/ 2 w 129"/>
                <a:gd name="T7" fmla="*/ 0 h 130"/>
                <a:gd name="T8" fmla="*/ 127 w 129"/>
                <a:gd name="T9" fmla="*/ 0 h 130"/>
                <a:gd name="T10" fmla="*/ 127 w 129"/>
                <a:gd name="T11" fmla="*/ 128 h 130"/>
                <a:gd name="T12" fmla="*/ 129 w 129"/>
                <a:gd name="T13" fmla="*/ 128 h 130"/>
                <a:gd name="T14" fmla="*/ 129 w 129"/>
                <a:gd name="T15" fmla="*/ 128 h 130"/>
                <a:gd name="T16" fmla="*/ 129 w 129"/>
                <a:gd name="T17" fmla="*/ 128 h 130"/>
                <a:gd name="T18" fmla="*/ 129 w 129"/>
                <a:gd name="T19" fmla="*/ 128 h 130"/>
                <a:gd name="T20" fmla="*/ 129 w 129"/>
                <a:gd name="T21" fmla="*/ 0 h 130"/>
                <a:gd name="T22" fmla="*/ 129 w 129"/>
                <a:gd name="T23" fmla="*/ 0 h 130"/>
                <a:gd name="T24" fmla="*/ 129 w 129"/>
                <a:gd name="T25" fmla="*/ 0 h 130"/>
                <a:gd name="T26" fmla="*/ 0 w 129"/>
                <a:gd name="T27" fmla="*/ 0 h 130"/>
                <a:gd name="T28" fmla="*/ 0 w 129"/>
                <a:gd name="T29" fmla="*/ 0 h 130"/>
                <a:gd name="T30" fmla="*/ 0 w 129"/>
                <a:gd name="T31" fmla="*/ 0 h 130"/>
                <a:gd name="T32" fmla="*/ 0 w 129"/>
                <a:gd name="T33" fmla="*/ 128 h 130"/>
                <a:gd name="T34" fmla="*/ 0 w 129"/>
                <a:gd name="T35" fmla="*/ 130 h 130"/>
                <a:gd name="T36" fmla="*/ 0 w 129"/>
                <a:gd name="T37" fmla="*/ 130 h 130"/>
                <a:gd name="T38" fmla="*/ 129 w 129"/>
                <a:gd name="T39" fmla="*/ 130 h 130"/>
                <a:gd name="T40" fmla="*/ 129 w 129"/>
                <a:gd name="T41" fmla="*/ 130 h 130"/>
                <a:gd name="T42" fmla="*/ 129 w 129"/>
                <a:gd name="T43" fmla="*/ 128 h 130"/>
                <a:gd name="T44" fmla="*/ 129 w 129"/>
                <a:gd name="T45" fmla="*/ 128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30">
                  <a:moveTo>
                    <a:pt x="129" y="128"/>
                  </a:moveTo>
                  <a:lnTo>
                    <a:pt x="129" y="128"/>
                  </a:lnTo>
                  <a:lnTo>
                    <a:pt x="2" y="128"/>
                  </a:lnTo>
                  <a:lnTo>
                    <a:pt x="2" y="0"/>
                  </a:lnTo>
                  <a:lnTo>
                    <a:pt x="127" y="0"/>
                  </a:lnTo>
                  <a:lnTo>
                    <a:pt x="127" y="128"/>
                  </a:lnTo>
                  <a:lnTo>
                    <a:pt x="129" y="128"/>
                  </a:lnTo>
                  <a:lnTo>
                    <a:pt x="129" y="128"/>
                  </a:lnTo>
                  <a:lnTo>
                    <a:pt x="129" y="128"/>
                  </a:lnTo>
                  <a:lnTo>
                    <a:pt x="129" y="128"/>
                  </a:lnTo>
                  <a:lnTo>
                    <a:pt x="129" y="0"/>
                  </a:lnTo>
                  <a:lnTo>
                    <a:pt x="129" y="0"/>
                  </a:lnTo>
                  <a:lnTo>
                    <a:pt x="129" y="0"/>
                  </a:lnTo>
                  <a:lnTo>
                    <a:pt x="0" y="0"/>
                  </a:lnTo>
                  <a:lnTo>
                    <a:pt x="0" y="0"/>
                  </a:lnTo>
                  <a:lnTo>
                    <a:pt x="0" y="0"/>
                  </a:lnTo>
                  <a:lnTo>
                    <a:pt x="0" y="128"/>
                  </a:lnTo>
                  <a:lnTo>
                    <a:pt x="0" y="130"/>
                  </a:lnTo>
                  <a:lnTo>
                    <a:pt x="0" y="130"/>
                  </a:lnTo>
                  <a:lnTo>
                    <a:pt x="129" y="130"/>
                  </a:lnTo>
                  <a:lnTo>
                    <a:pt x="129" y="130"/>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Freeform 1045"/>
            <p:cNvSpPr>
              <a:spLocks/>
            </p:cNvSpPr>
            <p:nvPr/>
          </p:nvSpPr>
          <p:spPr bwMode="auto">
            <a:xfrm>
              <a:off x="10677525" y="102711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2 w 9"/>
                <a:gd name="T17" fmla="*/ 7 h 21"/>
                <a:gd name="T18" fmla="*/ 2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6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4" y="21"/>
                  </a:lnTo>
                  <a:lnTo>
                    <a:pt x="4" y="21"/>
                  </a:lnTo>
                  <a:lnTo>
                    <a:pt x="4" y="5"/>
                  </a:lnTo>
                  <a:lnTo>
                    <a:pt x="4" y="5"/>
                  </a:lnTo>
                  <a:lnTo>
                    <a:pt x="2" y="7"/>
                  </a:lnTo>
                  <a:lnTo>
                    <a:pt x="2" y="7"/>
                  </a:lnTo>
                  <a:lnTo>
                    <a:pt x="2" y="7"/>
                  </a:lnTo>
                  <a:lnTo>
                    <a:pt x="2" y="7"/>
                  </a:lnTo>
                  <a:lnTo>
                    <a:pt x="0" y="7"/>
                  </a:lnTo>
                  <a:lnTo>
                    <a:pt x="0" y="7"/>
                  </a:lnTo>
                  <a:lnTo>
                    <a:pt x="0" y="3"/>
                  </a:lnTo>
                  <a:lnTo>
                    <a:pt x="0" y="3"/>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Freeform 1046"/>
            <p:cNvSpPr>
              <a:spLocks noEditPoints="1"/>
            </p:cNvSpPr>
            <p:nvPr/>
          </p:nvSpPr>
          <p:spPr bwMode="auto">
            <a:xfrm>
              <a:off x="10690225"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6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5 w 15"/>
                <a:gd name="T37" fmla="*/ 14 h 21"/>
                <a:gd name="T38" fmla="*/ 13 w 15"/>
                <a:gd name="T39" fmla="*/ 18 h 21"/>
                <a:gd name="T40" fmla="*/ 13 w 15"/>
                <a:gd name="T41" fmla="*/ 18 h 21"/>
                <a:gd name="T42" fmla="*/ 11 w 15"/>
                <a:gd name="T43" fmla="*/ 21 h 21"/>
                <a:gd name="T44" fmla="*/ 8 w 15"/>
                <a:gd name="T45" fmla="*/ 21 h 21"/>
                <a:gd name="T46" fmla="*/ 8 w 15"/>
                <a:gd name="T47" fmla="*/ 21 h 21"/>
                <a:gd name="T48" fmla="*/ 8 w 15"/>
                <a:gd name="T49" fmla="*/ 3 h 21"/>
                <a:gd name="T50" fmla="*/ 8 w 15"/>
                <a:gd name="T51" fmla="*/ 3 h 21"/>
                <a:gd name="T52" fmla="*/ 6 w 15"/>
                <a:gd name="T53" fmla="*/ 5 h 21"/>
                <a:gd name="T54" fmla="*/ 6 w 15"/>
                <a:gd name="T55" fmla="*/ 11 h 21"/>
                <a:gd name="T56" fmla="*/ 6 w 15"/>
                <a:gd name="T57" fmla="*/ 11 h 21"/>
                <a:gd name="T58" fmla="*/ 6 w 15"/>
                <a:gd name="T59" fmla="*/ 16 h 21"/>
                <a:gd name="T60" fmla="*/ 8 w 15"/>
                <a:gd name="T61" fmla="*/ 18 h 21"/>
                <a:gd name="T62" fmla="*/ 8 w 15"/>
                <a:gd name="T63" fmla="*/ 18 h 21"/>
                <a:gd name="T64" fmla="*/ 9 w 15"/>
                <a:gd name="T65" fmla="*/ 16 h 21"/>
                <a:gd name="T66" fmla="*/ 11 w 15"/>
                <a:gd name="T67" fmla="*/ 11 h 21"/>
                <a:gd name="T68" fmla="*/ 11 w 15"/>
                <a:gd name="T69" fmla="*/ 11 h 21"/>
                <a:gd name="T70" fmla="*/ 9 w 15"/>
                <a:gd name="T71" fmla="*/ 5 h 21"/>
                <a:gd name="T72" fmla="*/ 8 w 15"/>
                <a:gd name="T73" fmla="*/ 3 h 21"/>
                <a:gd name="T74" fmla="*/ 8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6" y="0"/>
                  </a:lnTo>
                  <a:lnTo>
                    <a:pt x="8" y="0"/>
                  </a:lnTo>
                  <a:lnTo>
                    <a:pt x="8" y="0"/>
                  </a:lnTo>
                  <a:lnTo>
                    <a:pt x="11" y="0"/>
                  </a:lnTo>
                  <a:lnTo>
                    <a:pt x="13" y="3"/>
                  </a:lnTo>
                  <a:lnTo>
                    <a:pt x="15" y="7"/>
                  </a:lnTo>
                  <a:lnTo>
                    <a:pt x="15" y="11"/>
                  </a:lnTo>
                  <a:lnTo>
                    <a:pt x="15" y="11"/>
                  </a:lnTo>
                  <a:lnTo>
                    <a:pt x="15" y="14"/>
                  </a:lnTo>
                  <a:lnTo>
                    <a:pt x="13" y="18"/>
                  </a:lnTo>
                  <a:lnTo>
                    <a:pt x="13" y="18"/>
                  </a:lnTo>
                  <a:lnTo>
                    <a:pt x="11" y="21"/>
                  </a:lnTo>
                  <a:lnTo>
                    <a:pt x="8" y="21"/>
                  </a:lnTo>
                  <a:lnTo>
                    <a:pt x="8" y="21"/>
                  </a:lnTo>
                  <a:close/>
                  <a:moveTo>
                    <a:pt x="8" y="3"/>
                  </a:moveTo>
                  <a:lnTo>
                    <a:pt x="8" y="3"/>
                  </a:lnTo>
                  <a:lnTo>
                    <a:pt x="6" y="5"/>
                  </a:lnTo>
                  <a:lnTo>
                    <a:pt x="6" y="11"/>
                  </a:lnTo>
                  <a:lnTo>
                    <a:pt x="6" y="11"/>
                  </a:lnTo>
                  <a:lnTo>
                    <a:pt x="6" y="16"/>
                  </a:lnTo>
                  <a:lnTo>
                    <a:pt x="8" y="18"/>
                  </a:lnTo>
                  <a:lnTo>
                    <a:pt x="8" y="18"/>
                  </a:lnTo>
                  <a:lnTo>
                    <a:pt x="9" y="16"/>
                  </a:lnTo>
                  <a:lnTo>
                    <a:pt x="11" y="11"/>
                  </a:lnTo>
                  <a:lnTo>
                    <a:pt x="11"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Freeform 1047"/>
            <p:cNvSpPr>
              <a:spLocks/>
            </p:cNvSpPr>
            <p:nvPr/>
          </p:nvSpPr>
          <p:spPr bwMode="auto">
            <a:xfrm>
              <a:off x="10706100"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6 w 9"/>
                <a:gd name="T15" fmla="*/ 5 h 21"/>
                <a:gd name="T16" fmla="*/ 4 w 9"/>
                <a:gd name="T17" fmla="*/ 5 h 21"/>
                <a:gd name="T18" fmla="*/ 4 w 9"/>
                <a:gd name="T19" fmla="*/ 5 h 21"/>
                <a:gd name="T20" fmla="*/ 2 w 9"/>
                <a:gd name="T21" fmla="*/ 7 h 21"/>
                <a:gd name="T22" fmla="*/ 2 w 9"/>
                <a:gd name="T23" fmla="*/ 7 h 21"/>
                <a:gd name="T24" fmla="*/ 0 w 9"/>
                <a:gd name="T25" fmla="*/ 7 h 21"/>
                <a:gd name="T26" fmla="*/ 0 w 9"/>
                <a:gd name="T27" fmla="*/ 7 h 21"/>
                <a:gd name="T28" fmla="*/ 0 w 9"/>
                <a:gd name="T29" fmla="*/ 7 h 21"/>
                <a:gd name="T30" fmla="*/ 0 w 9"/>
                <a:gd name="T31" fmla="*/ 3 h 21"/>
                <a:gd name="T32" fmla="*/ 0 w 9"/>
                <a:gd name="T33" fmla="*/ 3 h 21"/>
                <a:gd name="T34" fmla="*/ 2 w 9"/>
                <a:gd name="T35" fmla="*/ 2 h 21"/>
                <a:gd name="T36" fmla="*/ 2 w 9"/>
                <a:gd name="T37" fmla="*/ 2 h 21"/>
                <a:gd name="T38" fmla="*/ 7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6" y="5"/>
                  </a:lnTo>
                  <a:lnTo>
                    <a:pt x="4" y="5"/>
                  </a:lnTo>
                  <a:lnTo>
                    <a:pt x="4" y="5"/>
                  </a:lnTo>
                  <a:lnTo>
                    <a:pt x="2" y="7"/>
                  </a:lnTo>
                  <a:lnTo>
                    <a:pt x="2" y="7"/>
                  </a:lnTo>
                  <a:lnTo>
                    <a:pt x="0" y="7"/>
                  </a:lnTo>
                  <a:lnTo>
                    <a:pt x="0" y="7"/>
                  </a:lnTo>
                  <a:lnTo>
                    <a:pt x="0" y="7"/>
                  </a:lnTo>
                  <a:lnTo>
                    <a:pt x="0" y="3"/>
                  </a:lnTo>
                  <a:lnTo>
                    <a:pt x="0" y="3"/>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2" name="Freeform 1048"/>
            <p:cNvSpPr>
              <a:spLocks noEditPoints="1"/>
            </p:cNvSpPr>
            <p:nvPr/>
          </p:nvSpPr>
          <p:spPr bwMode="auto">
            <a:xfrm>
              <a:off x="1067593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9 w 15"/>
                <a:gd name="T67" fmla="*/ 11 h 22"/>
                <a:gd name="T68" fmla="*/ 9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9" y="11"/>
                  </a:lnTo>
                  <a:lnTo>
                    <a:pt x="9"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Freeform 1049"/>
            <p:cNvSpPr>
              <a:spLocks/>
            </p:cNvSpPr>
            <p:nvPr/>
          </p:nvSpPr>
          <p:spPr bwMode="auto">
            <a:xfrm>
              <a:off x="10691812" y="1052513"/>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6 h 20"/>
                <a:gd name="T14" fmla="*/ 6 w 9"/>
                <a:gd name="T15" fmla="*/ 6 h 20"/>
                <a:gd name="T16" fmla="*/ 4 w 9"/>
                <a:gd name="T17" fmla="*/ 6 h 20"/>
                <a:gd name="T18" fmla="*/ 4 w 9"/>
                <a:gd name="T19" fmla="*/ 6 h 20"/>
                <a:gd name="T20" fmla="*/ 4 w 9"/>
                <a:gd name="T21" fmla="*/ 6 h 20"/>
                <a:gd name="T22" fmla="*/ 2 w 9"/>
                <a:gd name="T23" fmla="*/ 8 h 20"/>
                <a:gd name="T24" fmla="*/ 2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6"/>
                  </a:lnTo>
                  <a:lnTo>
                    <a:pt x="6" y="6"/>
                  </a:lnTo>
                  <a:lnTo>
                    <a:pt x="4" y="6"/>
                  </a:lnTo>
                  <a:lnTo>
                    <a:pt x="4" y="6"/>
                  </a:lnTo>
                  <a:lnTo>
                    <a:pt x="4" y="6"/>
                  </a:lnTo>
                  <a:lnTo>
                    <a:pt x="2" y="8"/>
                  </a:lnTo>
                  <a:lnTo>
                    <a:pt x="2" y="8"/>
                  </a:lnTo>
                  <a:lnTo>
                    <a:pt x="0" y="8"/>
                  </a:lnTo>
                  <a:lnTo>
                    <a:pt x="0" y="8"/>
                  </a:lnTo>
                  <a:lnTo>
                    <a:pt x="0" y="4"/>
                  </a:lnTo>
                  <a:lnTo>
                    <a:pt x="0" y="4"/>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Freeform 1050"/>
            <p:cNvSpPr>
              <a:spLocks noEditPoints="1"/>
            </p:cNvSpPr>
            <p:nvPr/>
          </p:nvSpPr>
          <p:spPr bwMode="auto">
            <a:xfrm>
              <a:off x="10704512"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4 w 15"/>
                <a:gd name="T55" fmla="*/ 11 h 22"/>
                <a:gd name="T56" fmla="*/ 4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4" y="11"/>
                  </a:lnTo>
                  <a:lnTo>
                    <a:pt x="4"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Freeform 1051"/>
            <p:cNvSpPr>
              <a:spLocks noEditPoints="1"/>
            </p:cNvSpPr>
            <p:nvPr/>
          </p:nvSpPr>
          <p:spPr bwMode="auto">
            <a:xfrm>
              <a:off x="1067593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Freeform 1052"/>
            <p:cNvSpPr>
              <a:spLocks noEditPoints="1"/>
            </p:cNvSpPr>
            <p:nvPr/>
          </p:nvSpPr>
          <p:spPr bwMode="auto">
            <a:xfrm>
              <a:off x="10690225"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6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6"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Freeform 1053"/>
            <p:cNvSpPr>
              <a:spLocks/>
            </p:cNvSpPr>
            <p:nvPr/>
          </p:nvSpPr>
          <p:spPr bwMode="auto">
            <a:xfrm>
              <a:off x="10706100" y="1076325"/>
              <a:ext cx="6350" cy="15875"/>
            </a:xfrm>
            <a:custGeom>
              <a:avLst/>
              <a:gdLst>
                <a:gd name="T0" fmla="*/ 9 w 9"/>
                <a:gd name="T1" fmla="*/ 0 h 20"/>
                <a:gd name="T2" fmla="*/ 9 w 9"/>
                <a:gd name="T3" fmla="*/ 0 h 20"/>
                <a:gd name="T4" fmla="*/ 9 w 9"/>
                <a:gd name="T5" fmla="*/ 20 h 20"/>
                <a:gd name="T6" fmla="*/ 9 w 9"/>
                <a:gd name="T7" fmla="*/ 20 h 20"/>
                <a:gd name="T8" fmla="*/ 6 w 9"/>
                <a:gd name="T9" fmla="*/ 20 h 20"/>
                <a:gd name="T10" fmla="*/ 6 w 9"/>
                <a:gd name="T11" fmla="*/ 20 h 20"/>
                <a:gd name="T12" fmla="*/ 6 w 9"/>
                <a:gd name="T13" fmla="*/ 4 h 20"/>
                <a:gd name="T14" fmla="*/ 6 w 9"/>
                <a:gd name="T15" fmla="*/ 4 h 20"/>
                <a:gd name="T16" fmla="*/ 4 w 9"/>
                <a:gd name="T17" fmla="*/ 5 h 20"/>
                <a:gd name="T18" fmla="*/ 4 w 9"/>
                <a:gd name="T19" fmla="*/ 5 h 20"/>
                <a:gd name="T20" fmla="*/ 2 w 9"/>
                <a:gd name="T21" fmla="*/ 5 h 20"/>
                <a:gd name="T22" fmla="*/ 2 w 9"/>
                <a:gd name="T23" fmla="*/ 5 h 20"/>
                <a:gd name="T24" fmla="*/ 0 w 9"/>
                <a:gd name="T25" fmla="*/ 5 h 20"/>
                <a:gd name="T26" fmla="*/ 0 w 9"/>
                <a:gd name="T27" fmla="*/ 5 h 20"/>
                <a:gd name="T28" fmla="*/ 0 w 9"/>
                <a:gd name="T29" fmla="*/ 5 h 20"/>
                <a:gd name="T30" fmla="*/ 0 w 9"/>
                <a:gd name="T31" fmla="*/ 2 h 20"/>
                <a:gd name="T32" fmla="*/ 0 w 9"/>
                <a:gd name="T33" fmla="*/ 2 h 20"/>
                <a:gd name="T34" fmla="*/ 2 w 9"/>
                <a:gd name="T35" fmla="*/ 2 h 20"/>
                <a:gd name="T36" fmla="*/ 2 w 9"/>
                <a:gd name="T37" fmla="*/ 2 h 20"/>
                <a:gd name="T38" fmla="*/ 7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6" y="20"/>
                  </a:lnTo>
                  <a:lnTo>
                    <a:pt x="6" y="20"/>
                  </a:lnTo>
                  <a:lnTo>
                    <a:pt x="6" y="4"/>
                  </a:lnTo>
                  <a:lnTo>
                    <a:pt x="6" y="4"/>
                  </a:lnTo>
                  <a:lnTo>
                    <a:pt x="4" y="5"/>
                  </a:lnTo>
                  <a:lnTo>
                    <a:pt x="4" y="5"/>
                  </a:lnTo>
                  <a:lnTo>
                    <a:pt x="2" y="5"/>
                  </a:lnTo>
                  <a:lnTo>
                    <a:pt x="2" y="5"/>
                  </a:lnTo>
                  <a:lnTo>
                    <a:pt x="0" y="5"/>
                  </a:lnTo>
                  <a:lnTo>
                    <a:pt x="0" y="5"/>
                  </a:lnTo>
                  <a:lnTo>
                    <a:pt x="0" y="5"/>
                  </a:lnTo>
                  <a:lnTo>
                    <a:pt x="0" y="2"/>
                  </a:lnTo>
                  <a:lnTo>
                    <a:pt x="0" y="2"/>
                  </a:lnTo>
                  <a:lnTo>
                    <a:pt x="2" y="2"/>
                  </a:lnTo>
                  <a:lnTo>
                    <a:pt x="2"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Freeform 1054"/>
            <p:cNvSpPr>
              <a:spLocks/>
            </p:cNvSpPr>
            <p:nvPr/>
          </p:nvSpPr>
          <p:spPr bwMode="auto">
            <a:xfrm>
              <a:off x="10734675" y="102711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2 h 21"/>
                <a:gd name="T34" fmla="*/ 4 w 9"/>
                <a:gd name="T35" fmla="*/ 2 h 21"/>
                <a:gd name="T36" fmla="*/ 7 w 9"/>
                <a:gd name="T37" fmla="*/ 0 h 21"/>
                <a:gd name="T38" fmla="*/ 9 w 9"/>
                <a:gd name="T39"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0" y="7"/>
                  </a:lnTo>
                  <a:lnTo>
                    <a:pt x="0" y="7"/>
                  </a:lnTo>
                  <a:lnTo>
                    <a:pt x="0" y="3"/>
                  </a:lnTo>
                  <a:lnTo>
                    <a:pt x="0" y="3"/>
                  </a:lnTo>
                  <a:lnTo>
                    <a:pt x="4" y="2"/>
                  </a:lnTo>
                  <a:lnTo>
                    <a:pt x="4" y="2"/>
                  </a:lnTo>
                  <a:lnTo>
                    <a:pt x="7"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9" name="Freeform 1055"/>
            <p:cNvSpPr>
              <a:spLocks noEditPoints="1"/>
            </p:cNvSpPr>
            <p:nvPr/>
          </p:nvSpPr>
          <p:spPr bwMode="auto">
            <a:xfrm>
              <a:off x="10733087" y="1052513"/>
              <a:ext cx="11113" cy="17463"/>
            </a:xfrm>
            <a:custGeom>
              <a:avLst/>
              <a:gdLst>
                <a:gd name="T0" fmla="*/ 8 w 15"/>
                <a:gd name="T1" fmla="*/ 22 h 22"/>
                <a:gd name="T2" fmla="*/ 8 w 15"/>
                <a:gd name="T3" fmla="*/ 22 h 22"/>
                <a:gd name="T4" fmla="*/ 4 w 15"/>
                <a:gd name="T5" fmla="*/ 22 h 22"/>
                <a:gd name="T6" fmla="*/ 2 w 15"/>
                <a:gd name="T7" fmla="*/ 18 h 22"/>
                <a:gd name="T8" fmla="*/ 0 w 15"/>
                <a:gd name="T9" fmla="*/ 15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8 w 15"/>
                <a:gd name="T23" fmla="*/ 0 h 22"/>
                <a:gd name="T24" fmla="*/ 8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2 h 22"/>
                <a:gd name="T44" fmla="*/ 8 w 15"/>
                <a:gd name="T45" fmla="*/ 22 h 22"/>
                <a:gd name="T46" fmla="*/ 8 w 15"/>
                <a:gd name="T47" fmla="*/ 22 h 22"/>
                <a:gd name="T48" fmla="*/ 8 w 15"/>
                <a:gd name="T49" fmla="*/ 4 h 22"/>
                <a:gd name="T50" fmla="*/ 8 w 15"/>
                <a:gd name="T51" fmla="*/ 4 h 22"/>
                <a:gd name="T52" fmla="*/ 6 w 15"/>
                <a:gd name="T53" fmla="*/ 6 h 22"/>
                <a:gd name="T54" fmla="*/ 6 w 15"/>
                <a:gd name="T55" fmla="*/ 11 h 22"/>
                <a:gd name="T56" fmla="*/ 6 w 15"/>
                <a:gd name="T57" fmla="*/ 11 h 22"/>
                <a:gd name="T58" fmla="*/ 6 w 15"/>
                <a:gd name="T59" fmla="*/ 17 h 22"/>
                <a:gd name="T60" fmla="*/ 8 w 15"/>
                <a:gd name="T61" fmla="*/ 18 h 22"/>
                <a:gd name="T62" fmla="*/ 8 w 15"/>
                <a:gd name="T63" fmla="*/ 18 h 22"/>
                <a:gd name="T64" fmla="*/ 9 w 15"/>
                <a:gd name="T65" fmla="*/ 17 h 22"/>
                <a:gd name="T66" fmla="*/ 11 w 15"/>
                <a:gd name="T67" fmla="*/ 11 h 22"/>
                <a:gd name="T68" fmla="*/ 11 w 15"/>
                <a:gd name="T69" fmla="*/ 11 h 22"/>
                <a:gd name="T70" fmla="*/ 9 w 15"/>
                <a:gd name="T71" fmla="*/ 6 h 22"/>
                <a:gd name="T72" fmla="*/ 8 w 15"/>
                <a:gd name="T73" fmla="*/ 4 h 22"/>
                <a:gd name="T74" fmla="*/ 8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8" y="22"/>
                  </a:moveTo>
                  <a:lnTo>
                    <a:pt x="8" y="22"/>
                  </a:lnTo>
                  <a:lnTo>
                    <a:pt x="4" y="22"/>
                  </a:lnTo>
                  <a:lnTo>
                    <a:pt x="2" y="18"/>
                  </a:lnTo>
                  <a:lnTo>
                    <a:pt x="0" y="15"/>
                  </a:lnTo>
                  <a:lnTo>
                    <a:pt x="0" y="11"/>
                  </a:lnTo>
                  <a:lnTo>
                    <a:pt x="0" y="11"/>
                  </a:lnTo>
                  <a:lnTo>
                    <a:pt x="0" y="6"/>
                  </a:lnTo>
                  <a:lnTo>
                    <a:pt x="2" y="2"/>
                  </a:lnTo>
                  <a:lnTo>
                    <a:pt x="2" y="2"/>
                  </a:lnTo>
                  <a:lnTo>
                    <a:pt x="4" y="0"/>
                  </a:lnTo>
                  <a:lnTo>
                    <a:pt x="8" y="0"/>
                  </a:lnTo>
                  <a:lnTo>
                    <a:pt x="8" y="0"/>
                  </a:lnTo>
                  <a:lnTo>
                    <a:pt x="11" y="0"/>
                  </a:lnTo>
                  <a:lnTo>
                    <a:pt x="13" y="2"/>
                  </a:lnTo>
                  <a:lnTo>
                    <a:pt x="15" y="6"/>
                  </a:lnTo>
                  <a:lnTo>
                    <a:pt x="15" y="11"/>
                  </a:lnTo>
                  <a:lnTo>
                    <a:pt x="15" y="11"/>
                  </a:lnTo>
                  <a:lnTo>
                    <a:pt x="15" y="15"/>
                  </a:lnTo>
                  <a:lnTo>
                    <a:pt x="13" y="18"/>
                  </a:lnTo>
                  <a:lnTo>
                    <a:pt x="13" y="18"/>
                  </a:lnTo>
                  <a:lnTo>
                    <a:pt x="11" y="22"/>
                  </a:lnTo>
                  <a:lnTo>
                    <a:pt x="8" y="22"/>
                  </a:lnTo>
                  <a:lnTo>
                    <a:pt x="8" y="22"/>
                  </a:lnTo>
                  <a:close/>
                  <a:moveTo>
                    <a:pt x="8" y="4"/>
                  </a:moveTo>
                  <a:lnTo>
                    <a:pt x="8" y="4"/>
                  </a:lnTo>
                  <a:lnTo>
                    <a:pt x="6" y="6"/>
                  </a:lnTo>
                  <a:lnTo>
                    <a:pt x="6" y="11"/>
                  </a:lnTo>
                  <a:lnTo>
                    <a:pt x="6" y="11"/>
                  </a:lnTo>
                  <a:lnTo>
                    <a:pt x="6" y="17"/>
                  </a:lnTo>
                  <a:lnTo>
                    <a:pt x="8" y="18"/>
                  </a:lnTo>
                  <a:lnTo>
                    <a:pt x="8" y="18"/>
                  </a:lnTo>
                  <a:lnTo>
                    <a:pt x="9" y="17"/>
                  </a:lnTo>
                  <a:lnTo>
                    <a:pt x="11" y="11"/>
                  </a:lnTo>
                  <a:lnTo>
                    <a:pt x="11" y="11"/>
                  </a:lnTo>
                  <a:lnTo>
                    <a:pt x="9" y="6"/>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Freeform 1056"/>
            <p:cNvSpPr>
              <a:spLocks noEditPoints="1"/>
            </p:cNvSpPr>
            <p:nvPr/>
          </p:nvSpPr>
          <p:spPr bwMode="auto">
            <a:xfrm>
              <a:off x="10733087"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6 w 15"/>
                <a:gd name="T55" fmla="*/ 11 h 20"/>
                <a:gd name="T56" fmla="*/ 6 w 15"/>
                <a:gd name="T57" fmla="*/ 11 h 20"/>
                <a:gd name="T58" fmla="*/ 6 w 15"/>
                <a:gd name="T59" fmla="*/ 16 h 20"/>
                <a:gd name="T60" fmla="*/ 8 w 15"/>
                <a:gd name="T61" fmla="*/ 16 h 20"/>
                <a:gd name="T62" fmla="*/ 8 w 15"/>
                <a:gd name="T63" fmla="*/ 16 h 20"/>
                <a:gd name="T64" fmla="*/ 9 w 15"/>
                <a:gd name="T65" fmla="*/ 14 h 20"/>
                <a:gd name="T66" fmla="*/ 11 w 15"/>
                <a:gd name="T67" fmla="*/ 9 h 20"/>
                <a:gd name="T68" fmla="*/ 11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6" y="11"/>
                  </a:lnTo>
                  <a:lnTo>
                    <a:pt x="6" y="11"/>
                  </a:lnTo>
                  <a:lnTo>
                    <a:pt x="6" y="16"/>
                  </a:lnTo>
                  <a:lnTo>
                    <a:pt x="8" y="16"/>
                  </a:lnTo>
                  <a:lnTo>
                    <a:pt x="8" y="16"/>
                  </a:lnTo>
                  <a:lnTo>
                    <a:pt x="9" y="14"/>
                  </a:lnTo>
                  <a:lnTo>
                    <a:pt x="11" y="9"/>
                  </a:lnTo>
                  <a:lnTo>
                    <a:pt x="11"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Freeform 1057"/>
            <p:cNvSpPr>
              <a:spLocks noEditPoints="1"/>
            </p:cNvSpPr>
            <p:nvPr/>
          </p:nvSpPr>
          <p:spPr bwMode="auto">
            <a:xfrm>
              <a:off x="10718800" y="1027113"/>
              <a:ext cx="11113" cy="17463"/>
            </a:xfrm>
            <a:custGeom>
              <a:avLst/>
              <a:gdLst>
                <a:gd name="T0" fmla="*/ 8 w 15"/>
                <a:gd name="T1" fmla="*/ 21 h 21"/>
                <a:gd name="T2" fmla="*/ 8 w 15"/>
                <a:gd name="T3" fmla="*/ 21 h 21"/>
                <a:gd name="T4" fmla="*/ 4 w 15"/>
                <a:gd name="T5" fmla="*/ 21 h 21"/>
                <a:gd name="T6" fmla="*/ 2 w 15"/>
                <a:gd name="T7" fmla="*/ 20 h 21"/>
                <a:gd name="T8" fmla="*/ 0 w 15"/>
                <a:gd name="T9" fmla="*/ 16 h 21"/>
                <a:gd name="T10" fmla="*/ 0 w 15"/>
                <a:gd name="T11" fmla="*/ 11 h 21"/>
                <a:gd name="T12" fmla="*/ 0 w 15"/>
                <a:gd name="T13" fmla="*/ 11 h 21"/>
                <a:gd name="T14" fmla="*/ 0 w 15"/>
                <a:gd name="T15" fmla="*/ 7 h 21"/>
                <a:gd name="T16" fmla="*/ 2 w 15"/>
                <a:gd name="T17" fmla="*/ 3 h 21"/>
                <a:gd name="T18" fmla="*/ 2 w 15"/>
                <a:gd name="T19" fmla="*/ 3 h 21"/>
                <a:gd name="T20" fmla="*/ 4 w 15"/>
                <a:gd name="T21" fmla="*/ 0 h 21"/>
                <a:gd name="T22" fmla="*/ 8 w 15"/>
                <a:gd name="T23" fmla="*/ 0 h 21"/>
                <a:gd name="T24" fmla="*/ 8 w 15"/>
                <a:gd name="T25" fmla="*/ 0 h 21"/>
                <a:gd name="T26" fmla="*/ 11 w 15"/>
                <a:gd name="T27" fmla="*/ 0 h 21"/>
                <a:gd name="T28" fmla="*/ 13 w 15"/>
                <a:gd name="T29" fmla="*/ 3 h 21"/>
                <a:gd name="T30" fmla="*/ 15 w 15"/>
                <a:gd name="T31" fmla="*/ 7 h 21"/>
                <a:gd name="T32" fmla="*/ 15 w 15"/>
                <a:gd name="T33" fmla="*/ 11 h 21"/>
                <a:gd name="T34" fmla="*/ 15 w 15"/>
                <a:gd name="T35" fmla="*/ 11 h 21"/>
                <a:gd name="T36" fmla="*/ 13 w 15"/>
                <a:gd name="T37" fmla="*/ 18 h 21"/>
                <a:gd name="T38" fmla="*/ 13 w 15"/>
                <a:gd name="T39" fmla="*/ 18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4 w 15"/>
                <a:gd name="T53" fmla="*/ 11 h 21"/>
                <a:gd name="T54" fmla="*/ 4 w 15"/>
                <a:gd name="T55" fmla="*/ 11 h 21"/>
                <a:gd name="T56" fmla="*/ 6 w 15"/>
                <a:gd name="T57" fmla="*/ 16 h 21"/>
                <a:gd name="T58" fmla="*/ 8 w 15"/>
                <a:gd name="T59" fmla="*/ 18 h 21"/>
                <a:gd name="T60" fmla="*/ 8 w 15"/>
                <a:gd name="T61" fmla="*/ 18 h 21"/>
                <a:gd name="T62" fmla="*/ 9 w 15"/>
                <a:gd name="T63" fmla="*/ 16 h 21"/>
                <a:gd name="T64" fmla="*/ 9 w 15"/>
                <a:gd name="T65" fmla="*/ 11 h 21"/>
                <a:gd name="T66" fmla="*/ 9 w 15"/>
                <a:gd name="T67" fmla="*/ 11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20"/>
                  </a:lnTo>
                  <a:lnTo>
                    <a:pt x="0" y="16"/>
                  </a:lnTo>
                  <a:lnTo>
                    <a:pt x="0" y="11"/>
                  </a:lnTo>
                  <a:lnTo>
                    <a:pt x="0" y="11"/>
                  </a:lnTo>
                  <a:lnTo>
                    <a:pt x="0" y="7"/>
                  </a:lnTo>
                  <a:lnTo>
                    <a:pt x="2" y="3"/>
                  </a:lnTo>
                  <a:lnTo>
                    <a:pt x="2" y="3"/>
                  </a:lnTo>
                  <a:lnTo>
                    <a:pt x="4" y="0"/>
                  </a:lnTo>
                  <a:lnTo>
                    <a:pt x="8" y="0"/>
                  </a:lnTo>
                  <a:lnTo>
                    <a:pt x="8" y="0"/>
                  </a:lnTo>
                  <a:lnTo>
                    <a:pt x="11" y="0"/>
                  </a:lnTo>
                  <a:lnTo>
                    <a:pt x="13" y="3"/>
                  </a:lnTo>
                  <a:lnTo>
                    <a:pt x="15" y="7"/>
                  </a:lnTo>
                  <a:lnTo>
                    <a:pt x="15" y="11"/>
                  </a:lnTo>
                  <a:lnTo>
                    <a:pt x="15" y="11"/>
                  </a:lnTo>
                  <a:lnTo>
                    <a:pt x="13" y="18"/>
                  </a:lnTo>
                  <a:lnTo>
                    <a:pt x="13" y="18"/>
                  </a:lnTo>
                  <a:lnTo>
                    <a:pt x="11" y="21"/>
                  </a:lnTo>
                  <a:lnTo>
                    <a:pt x="8" y="21"/>
                  </a:lnTo>
                  <a:lnTo>
                    <a:pt x="8" y="21"/>
                  </a:lnTo>
                  <a:close/>
                  <a:moveTo>
                    <a:pt x="8" y="3"/>
                  </a:moveTo>
                  <a:lnTo>
                    <a:pt x="8" y="3"/>
                  </a:lnTo>
                  <a:lnTo>
                    <a:pt x="6" y="5"/>
                  </a:lnTo>
                  <a:lnTo>
                    <a:pt x="4" y="11"/>
                  </a:lnTo>
                  <a:lnTo>
                    <a:pt x="4" y="11"/>
                  </a:lnTo>
                  <a:lnTo>
                    <a:pt x="6" y="16"/>
                  </a:lnTo>
                  <a:lnTo>
                    <a:pt x="8" y="18"/>
                  </a:lnTo>
                  <a:lnTo>
                    <a:pt x="8" y="18"/>
                  </a:lnTo>
                  <a:lnTo>
                    <a:pt x="9" y="16"/>
                  </a:lnTo>
                  <a:lnTo>
                    <a:pt x="9" y="11"/>
                  </a:lnTo>
                  <a:lnTo>
                    <a:pt x="9" y="11"/>
                  </a:lnTo>
                  <a:lnTo>
                    <a:pt x="9" y="5"/>
                  </a:lnTo>
                  <a:lnTo>
                    <a:pt x="8" y="3"/>
                  </a:lnTo>
                  <a:lnTo>
                    <a:pt x="8" y="3"/>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Freeform 1058"/>
            <p:cNvSpPr>
              <a:spLocks/>
            </p:cNvSpPr>
            <p:nvPr/>
          </p:nvSpPr>
          <p:spPr bwMode="auto">
            <a:xfrm>
              <a:off x="10720387" y="1052513"/>
              <a:ext cx="6350" cy="15875"/>
            </a:xfrm>
            <a:custGeom>
              <a:avLst/>
              <a:gdLst>
                <a:gd name="T0" fmla="*/ 9 w 9"/>
                <a:gd name="T1" fmla="*/ 0 h 20"/>
                <a:gd name="T2" fmla="*/ 9 w 9"/>
                <a:gd name="T3" fmla="*/ 0 h 20"/>
                <a:gd name="T4" fmla="*/ 9 w 9"/>
                <a:gd name="T5" fmla="*/ 20 h 20"/>
                <a:gd name="T6" fmla="*/ 9 w 9"/>
                <a:gd name="T7" fmla="*/ 20 h 20"/>
                <a:gd name="T8" fmla="*/ 4 w 9"/>
                <a:gd name="T9" fmla="*/ 20 h 20"/>
                <a:gd name="T10" fmla="*/ 4 w 9"/>
                <a:gd name="T11" fmla="*/ 20 h 20"/>
                <a:gd name="T12" fmla="*/ 4 w 9"/>
                <a:gd name="T13" fmla="*/ 6 h 20"/>
                <a:gd name="T14" fmla="*/ 4 w 9"/>
                <a:gd name="T15" fmla="*/ 6 h 20"/>
                <a:gd name="T16" fmla="*/ 4 w 9"/>
                <a:gd name="T17" fmla="*/ 6 h 20"/>
                <a:gd name="T18" fmla="*/ 4 w 9"/>
                <a:gd name="T19" fmla="*/ 6 h 20"/>
                <a:gd name="T20" fmla="*/ 2 w 9"/>
                <a:gd name="T21" fmla="*/ 6 h 20"/>
                <a:gd name="T22" fmla="*/ 2 w 9"/>
                <a:gd name="T23" fmla="*/ 6 h 20"/>
                <a:gd name="T24" fmla="*/ 0 w 9"/>
                <a:gd name="T25" fmla="*/ 8 h 20"/>
                <a:gd name="T26" fmla="*/ 0 w 9"/>
                <a:gd name="T27" fmla="*/ 8 h 20"/>
                <a:gd name="T28" fmla="*/ 0 w 9"/>
                <a:gd name="T29" fmla="*/ 8 h 20"/>
                <a:gd name="T30" fmla="*/ 0 w 9"/>
                <a:gd name="T31" fmla="*/ 4 h 20"/>
                <a:gd name="T32" fmla="*/ 0 w 9"/>
                <a:gd name="T33" fmla="*/ 4 h 20"/>
                <a:gd name="T34" fmla="*/ 4 w 9"/>
                <a:gd name="T35" fmla="*/ 2 h 20"/>
                <a:gd name="T36" fmla="*/ 4 w 9"/>
                <a:gd name="T37" fmla="*/ 2 h 20"/>
                <a:gd name="T38" fmla="*/ 6 w 9"/>
                <a:gd name="T39" fmla="*/ 0 h 20"/>
                <a:gd name="T40" fmla="*/ 9 w 9"/>
                <a:gd name="T41"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0">
                  <a:moveTo>
                    <a:pt x="9" y="0"/>
                  </a:moveTo>
                  <a:lnTo>
                    <a:pt x="9" y="0"/>
                  </a:lnTo>
                  <a:lnTo>
                    <a:pt x="9" y="20"/>
                  </a:lnTo>
                  <a:lnTo>
                    <a:pt x="9" y="20"/>
                  </a:lnTo>
                  <a:lnTo>
                    <a:pt x="4" y="20"/>
                  </a:lnTo>
                  <a:lnTo>
                    <a:pt x="4" y="20"/>
                  </a:lnTo>
                  <a:lnTo>
                    <a:pt x="4" y="6"/>
                  </a:lnTo>
                  <a:lnTo>
                    <a:pt x="4" y="6"/>
                  </a:lnTo>
                  <a:lnTo>
                    <a:pt x="4" y="6"/>
                  </a:lnTo>
                  <a:lnTo>
                    <a:pt x="4" y="6"/>
                  </a:lnTo>
                  <a:lnTo>
                    <a:pt x="2" y="6"/>
                  </a:lnTo>
                  <a:lnTo>
                    <a:pt x="2" y="6"/>
                  </a:lnTo>
                  <a:lnTo>
                    <a:pt x="0" y="8"/>
                  </a:lnTo>
                  <a:lnTo>
                    <a:pt x="0" y="8"/>
                  </a:lnTo>
                  <a:lnTo>
                    <a:pt x="0" y="8"/>
                  </a:lnTo>
                  <a:lnTo>
                    <a:pt x="0" y="4"/>
                  </a:lnTo>
                  <a:lnTo>
                    <a:pt x="0" y="4"/>
                  </a:lnTo>
                  <a:lnTo>
                    <a:pt x="4" y="2"/>
                  </a:lnTo>
                  <a:lnTo>
                    <a:pt x="4" y="2"/>
                  </a:lnTo>
                  <a:lnTo>
                    <a:pt x="6" y="0"/>
                  </a:lnTo>
                  <a:lnTo>
                    <a:pt x="9"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Freeform 1059"/>
            <p:cNvSpPr>
              <a:spLocks noEditPoints="1"/>
            </p:cNvSpPr>
            <p:nvPr/>
          </p:nvSpPr>
          <p:spPr bwMode="auto">
            <a:xfrm>
              <a:off x="10718800" y="1076325"/>
              <a:ext cx="11113" cy="15875"/>
            </a:xfrm>
            <a:custGeom>
              <a:avLst/>
              <a:gdLst>
                <a:gd name="T0" fmla="*/ 8 w 15"/>
                <a:gd name="T1" fmla="*/ 20 h 20"/>
                <a:gd name="T2" fmla="*/ 8 w 15"/>
                <a:gd name="T3" fmla="*/ 20 h 20"/>
                <a:gd name="T4" fmla="*/ 4 w 15"/>
                <a:gd name="T5" fmla="*/ 20 h 20"/>
                <a:gd name="T6" fmla="*/ 2 w 15"/>
                <a:gd name="T7" fmla="*/ 18 h 20"/>
                <a:gd name="T8" fmla="*/ 0 w 15"/>
                <a:gd name="T9" fmla="*/ 14 h 20"/>
                <a:gd name="T10" fmla="*/ 0 w 15"/>
                <a:gd name="T11" fmla="*/ 11 h 20"/>
                <a:gd name="T12" fmla="*/ 0 w 15"/>
                <a:gd name="T13" fmla="*/ 11 h 20"/>
                <a:gd name="T14" fmla="*/ 0 w 15"/>
                <a:gd name="T15" fmla="*/ 5 h 20"/>
                <a:gd name="T16" fmla="*/ 2 w 15"/>
                <a:gd name="T17" fmla="*/ 2 h 20"/>
                <a:gd name="T18" fmla="*/ 2 w 15"/>
                <a:gd name="T19" fmla="*/ 2 h 20"/>
                <a:gd name="T20" fmla="*/ 4 w 15"/>
                <a:gd name="T21" fmla="*/ 0 h 20"/>
                <a:gd name="T22" fmla="*/ 8 w 15"/>
                <a:gd name="T23" fmla="*/ 0 h 20"/>
                <a:gd name="T24" fmla="*/ 8 w 15"/>
                <a:gd name="T25" fmla="*/ 0 h 20"/>
                <a:gd name="T26" fmla="*/ 11 w 15"/>
                <a:gd name="T27" fmla="*/ 0 h 20"/>
                <a:gd name="T28" fmla="*/ 13 w 15"/>
                <a:gd name="T29" fmla="*/ 2 h 20"/>
                <a:gd name="T30" fmla="*/ 15 w 15"/>
                <a:gd name="T31" fmla="*/ 5 h 20"/>
                <a:gd name="T32" fmla="*/ 15 w 15"/>
                <a:gd name="T33" fmla="*/ 9 h 20"/>
                <a:gd name="T34" fmla="*/ 15 w 15"/>
                <a:gd name="T35" fmla="*/ 9 h 20"/>
                <a:gd name="T36" fmla="*/ 15 w 15"/>
                <a:gd name="T37" fmla="*/ 14 h 20"/>
                <a:gd name="T38" fmla="*/ 13 w 15"/>
                <a:gd name="T39" fmla="*/ 18 h 20"/>
                <a:gd name="T40" fmla="*/ 13 w 15"/>
                <a:gd name="T41" fmla="*/ 18 h 20"/>
                <a:gd name="T42" fmla="*/ 11 w 15"/>
                <a:gd name="T43" fmla="*/ 20 h 20"/>
                <a:gd name="T44" fmla="*/ 8 w 15"/>
                <a:gd name="T45" fmla="*/ 20 h 20"/>
                <a:gd name="T46" fmla="*/ 8 w 15"/>
                <a:gd name="T47" fmla="*/ 20 h 20"/>
                <a:gd name="T48" fmla="*/ 8 w 15"/>
                <a:gd name="T49" fmla="*/ 4 h 20"/>
                <a:gd name="T50" fmla="*/ 8 w 15"/>
                <a:gd name="T51" fmla="*/ 4 h 20"/>
                <a:gd name="T52" fmla="*/ 6 w 15"/>
                <a:gd name="T53" fmla="*/ 5 h 20"/>
                <a:gd name="T54" fmla="*/ 4 w 15"/>
                <a:gd name="T55" fmla="*/ 11 h 20"/>
                <a:gd name="T56" fmla="*/ 4 w 15"/>
                <a:gd name="T57" fmla="*/ 11 h 20"/>
                <a:gd name="T58" fmla="*/ 6 w 15"/>
                <a:gd name="T59" fmla="*/ 16 h 20"/>
                <a:gd name="T60" fmla="*/ 8 w 15"/>
                <a:gd name="T61" fmla="*/ 16 h 20"/>
                <a:gd name="T62" fmla="*/ 8 w 15"/>
                <a:gd name="T63" fmla="*/ 16 h 20"/>
                <a:gd name="T64" fmla="*/ 9 w 15"/>
                <a:gd name="T65" fmla="*/ 14 h 20"/>
                <a:gd name="T66" fmla="*/ 9 w 15"/>
                <a:gd name="T67" fmla="*/ 9 h 20"/>
                <a:gd name="T68" fmla="*/ 9 w 15"/>
                <a:gd name="T69" fmla="*/ 9 h 20"/>
                <a:gd name="T70" fmla="*/ 9 w 15"/>
                <a:gd name="T71" fmla="*/ 4 h 20"/>
                <a:gd name="T72" fmla="*/ 8 w 15"/>
                <a:gd name="T73" fmla="*/ 4 h 20"/>
                <a:gd name="T74" fmla="*/ 8 w 15"/>
                <a:gd name="T75" fmla="*/ 4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0">
                  <a:moveTo>
                    <a:pt x="8" y="20"/>
                  </a:moveTo>
                  <a:lnTo>
                    <a:pt x="8" y="20"/>
                  </a:lnTo>
                  <a:lnTo>
                    <a:pt x="4" y="20"/>
                  </a:lnTo>
                  <a:lnTo>
                    <a:pt x="2" y="18"/>
                  </a:lnTo>
                  <a:lnTo>
                    <a:pt x="0" y="14"/>
                  </a:lnTo>
                  <a:lnTo>
                    <a:pt x="0" y="11"/>
                  </a:lnTo>
                  <a:lnTo>
                    <a:pt x="0" y="11"/>
                  </a:lnTo>
                  <a:lnTo>
                    <a:pt x="0" y="5"/>
                  </a:lnTo>
                  <a:lnTo>
                    <a:pt x="2" y="2"/>
                  </a:lnTo>
                  <a:lnTo>
                    <a:pt x="2" y="2"/>
                  </a:lnTo>
                  <a:lnTo>
                    <a:pt x="4" y="0"/>
                  </a:lnTo>
                  <a:lnTo>
                    <a:pt x="8" y="0"/>
                  </a:lnTo>
                  <a:lnTo>
                    <a:pt x="8" y="0"/>
                  </a:lnTo>
                  <a:lnTo>
                    <a:pt x="11" y="0"/>
                  </a:lnTo>
                  <a:lnTo>
                    <a:pt x="13" y="2"/>
                  </a:lnTo>
                  <a:lnTo>
                    <a:pt x="15" y="5"/>
                  </a:lnTo>
                  <a:lnTo>
                    <a:pt x="15" y="9"/>
                  </a:lnTo>
                  <a:lnTo>
                    <a:pt x="15" y="9"/>
                  </a:lnTo>
                  <a:lnTo>
                    <a:pt x="15" y="14"/>
                  </a:lnTo>
                  <a:lnTo>
                    <a:pt x="13" y="18"/>
                  </a:lnTo>
                  <a:lnTo>
                    <a:pt x="13" y="18"/>
                  </a:lnTo>
                  <a:lnTo>
                    <a:pt x="11" y="20"/>
                  </a:lnTo>
                  <a:lnTo>
                    <a:pt x="8" y="20"/>
                  </a:lnTo>
                  <a:lnTo>
                    <a:pt x="8" y="20"/>
                  </a:lnTo>
                  <a:close/>
                  <a:moveTo>
                    <a:pt x="8" y="4"/>
                  </a:moveTo>
                  <a:lnTo>
                    <a:pt x="8" y="4"/>
                  </a:lnTo>
                  <a:lnTo>
                    <a:pt x="6" y="5"/>
                  </a:lnTo>
                  <a:lnTo>
                    <a:pt x="4" y="11"/>
                  </a:lnTo>
                  <a:lnTo>
                    <a:pt x="4" y="11"/>
                  </a:lnTo>
                  <a:lnTo>
                    <a:pt x="6" y="16"/>
                  </a:lnTo>
                  <a:lnTo>
                    <a:pt x="8" y="16"/>
                  </a:lnTo>
                  <a:lnTo>
                    <a:pt x="8" y="16"/>
                  </a:lnTo>
                  <a:lnTo>
                    <a:pt x="9" y="14"/>
                  </a:lnTo>
                  <a:lnTo>
                    <a:pt x="9" y="9"/>
                  </a:lnTo>
                  <a:lnTo>
                    <a:pt x="9" y="9"/>
                  </a:lnTo>
                  <a:lnTo>
                    <a:pt x="9" y="4"/>
                  </a:lnTo>
                  <a:lnTo>
                    <a:pt x="8" y="4"/>
                  </a:lnTo>
                  <a:lnTo>
                    <a:pt x="8" y="4"/>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060"/>
            <p:cNvSpPr>
              <a:spLocks noChangeArrowheads="1"/>
            </p:cNvSpPr>
            <p:nvPr/>
          </p:nvSpPr>
          <p:spPr bwMode="auto">
            <a:xfrm>
              <a:off x="10410825" y="1092200"/>
              <a:ext cx="147638" cy="14763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Freeform 1061"/>
            <p:cNvSpPr>
              <a:spLocks/>
            </p:cNvSpPr>
            <p:nvPr/>
          </p:nvSpPr>
          <p:spPr bwMode="auto">
            <a:xfrm>
              <a:off x="10410825" y="1092200"/>
              <a:ext cx="149225" cy="149225"/>
            </a:xfrm>
            <a:custGeom>
              <a:avLst/>
              <a:gdLst>
                <a:gd name="T0" fmla="*/ 187 w 189"/>
                <a:gd name="T1" fmla="*/ 187 h 189"/>
                <a:gd name="T2" fmla="*/ 187 w 189"/>
                <a:gd name="T3" fmla="*/ 187 h 189"/>
                <a:gd name="T4" fmla="*/ 2 w 189"/>
                <a:gd name="T5" fmla="*/ 187 h 189"/>
                <a:gd name="T6" fmla="*/ 2 w 189"/>
                <a:gd name="T7" fmla="*/ 2 h 189"/>
                <a:gd name="T8" fmla="*/ 187 w 189"/>
                <a:gd name="T9" fmla="*/ 2 h 189"/>
                <a:gd name="T10" fmla="*/ 187 w 189"/>
                <a:gd name="T11" fmla="*/ 187 h 189"/>
                <a:gd name="T12" fmla="*/ 187 w 189"/>
                <a:gd name="T13" fmla="*/ 187 h 189"/>
                <a:gd name="T14" fmla="*/ 187 w 189"/>
                <a:gd name="T15" fmla="*/ 187 h 189"/>
                <a:gd name="T16" fmla="*/ 187 w 189"/>
                <a:gd name="T17" fmla="*/ 187 h 189"/>
                <a:gd name="T18" fmla="*/ 189 w 189"/>
                <a:gd name="T19" fmla="*/ 187 h 189"/>
                <a:gd name="T20" fmla="*/ 189 w 189"/>
                <a:gd name="T21" fmla="*/ 0 h 189"/>
                <a:gd name="T22" fmla="*/ 187 w 189"/>
                <a:gd name="T23" fmla="*/ 0 h 189"/>
                <a:gd name="T24" fmla="*/ 187 w 189"/>
                <a:gd name="T25" fmla="*/ 0 h 189"/>
                <a:gd name="T26" fmla="*/ 0 w 189"/>
                <a:gd name="T27" fmla="*/ 0 h 189"/>
                <a:gd name="T28" fmla="*/ 0 w 189"/>
                <a:gd name="T29" fmla="*/ 0 h 189"/>
                <a:gd name="T30" fmla="*/ 0 w 189"/>
                <a:gd name="T31" fmla="*/ 0 h 189"/>
                <a:gd name="T32" fmla="*/ 0 w 189"/>
                <a:gd name="T33" fmla="*/ 187 h 189"/>
                <a:gd name="T34" fmla="*/ 0 w 189"/>
                <a:gd name="T35" fmla="*/ 187 h 189"/>
                <a:gd name="T36" fmla="*/ 0 w 189"/>
                <a:gd name="T37" fmla="*/ 189 h 189"/>
                <a:gd name="T38" fmla="*/ 187 w 189"/>
                <a:gd name="T39" fmla="*/ 189 h 189"/>
                <a:gd name="T40" fmla="*/ 187 w 189"/>
                <a:gd name="T41" fmla="*/ 187 h 189"/>
                <a:gd name="T42" fmla="*/ 189 w 189"/>
                <a:gd name="T43" fmla="*/ 187 h 189"/>
                <a:gd name="T44" fmla="*/ 187 w 189"/>
                <a:gd name="T45" fmla="*/ 18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89">
                  <a:moveTo>
                    <a:pt x="187" y="187"/>
                  </a:moveTo>
                  <a:lnTo>
                    <a:pt x="187" y="187"/>
                  </a:lnTo>
                  <a:lnTo>
                    <a:pt x="2" y="187"/>
                  </a:lnTo>
                  <a:lnTo>
                    <a:pt x="2" y="2"/>
                  </a:lnTo>
                  <a:lnTo>
                    <a:pt x="187" y="2"/>
                  </a:lnTo>
                  <a:lnTo>
                    <a:pt x="187" y="187"/>
                  </a:lnTo>
                  <a:lnTo>
                    <a:pt x="187" y="187"/>
                  </a:lnTo>
                  <a:lnTo>
                    <a:pt x="187" y="187"/>
                  </a:lnTo>
                  <a:lnTo>
                    <a:pt x="187" y="187"/>
                  </a:lnTo>
                  <a:lnTo>
                    <a:pt x="189" y="187"/>
                  </a:lnTo>
                  <a:lnTo>
                    <a:pt x="189" y="0"/>
                  </a:lnTo>
                  <a:lnTo>
                    <a:pt x="187" y="0"/>
                  </a:lnTo>
                  <a:lnTo>
                    <a:pt x="187" y="0"/>
                  </a:lnTo>
                  <a:lnTo>
                    <a:pt x="0" y="0"/>
                  </a:lnTo>
                  <a:lnTo>
                    <a:pt x="0" y="0"/>
                  </a:lnTo>
                  <a:lnTo>
                    <a:pt x="0" y="0"/>
                  </a:lnTo>
                  <a:lnTo>
                    <a:pt x="0" y="187"/>
                  </a:lnTo>
                  <a:lnTo>
                    <a:pt x="0" y="187"/>
                  </a:lnTo>
                  <a:lnTo>
                    <a:pt x="0" y="189"/>
                  </a:lnTo>
                  <a:lnTo>
                    <a:pt x="187" y="189"/>
                  </a:lnTo>
                  <a:lnTo>
                    <a:pt x="187" y="187"/>
                  </a:lnTo>
                  <a:lnTo>
                    <a:pt x="189"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6" name="Freeform 1062"/>
            <p:cNvSpPr>
              <a:spLocks/>
            </p:cNvSpPr>
            <p:nvPr/>
          </p:nvSpPr>
          <p:spPr bwMode="auto">
            <a:xfrm>
              <a:off x="10436225"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8 w 15"/>
                <a:gd name="T17" fmla="*/ 9 h 32"/>
                <a:gd name="T18" fmla="*/ 8 w 15"/>
                <a:gd name="T19" fmla="*/ 9 h 32"/>
                <a:gd name="T20" fmla="*/ 6 w 15"/>
                <a:gd name="T21" fmla="*/ 9 h 32"/>
                <a:gd name="T22" fmla="*/ 6 w 15"/>
                <a:gd name="T23" fmla="*/ 9 h 32"/>
                <a:gd name="T24" fmla="*/ 4 w 15"/>
                <a:gd name="T25" fmla="*/ 11 h 32"/>
                <a:gd name="T26" fmla="*/ 4 w 15"/>
                <a:gd name="T27" fmla="*/ 11 h 32"/>
                <a:gd name="T28" fmla="*/ 4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8" y="9"/>
                  </a:lnTo>
                  <a:lnTo>
                    <a:pt x="8" y="9"/>
                  </a:lnTo>
                  <a:lnTo>
                    <a:pt x="6" y="9"/>
                  </a:lnTo>
                  <a:lnTo>
                    <a:pt x="6" y="9"/>
                  </a:lnTo>
                  <a:lnTo>
                    <a:pt x="4" y="11"/>
                  </a:lnTo>
                  <a:lnTo>
                    <a:pt x="4" y="11"/>
                  </a:lnTo>
                  <a:lnTo>
                    <a:pt x="4"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Freeform 1063"/>
            <p:cNvSpPr>
              <a:spLocks noEditPoints="1"/>
            </p:cNvSpPr>
            <p:nvPr/>
          </p:nvSpPr>
          <p:spPr bwMode="auto">
            <a:xfrm>
              <a:off x="10455275" y="1119188"/>
              <a:ext cx="17463" cy="25400"/>
            </a:xfrm>
            <a:custGeom>
              <a:avLst/>
              <a:gdLst>
                <a:gd name="T0" fmla="*/ 10 w 21"/>
                <a:gd name="T1" fmla="*/ 32 h 32"/>
                <a:gd name="T2" fmla="*/ 10 w 21"/>
                <a:gd name="T3" fmla="*/ 32 h 32"/>
                <a:gd name="T4" fmla="*/ 5 w 21"/>
                <a:gd name="T5" fmla="*/ 32 h 32"/>
                <a:gd name="T6" fmla="*/ 1 w 21"/>
                <a:gd name="T7" fmla="*/ 29 h 32"/>
                <a:gd name="T8" fmla="*/ 0 w 21"/>
                <a:gd name="T9" fmla="*/ 23 h 32"/>
                <a:gd name="T10" fmla="*/ 0 w 21"/>
                <a:gd name="T11" fmla="*/ 16 h 32"/>
                <a:gd name="T12" fmla="*/ 0 w 21"/>
                <a:gd name="T13" fmla="*/ 16 h 32"/>
                <a:gd name="T14" fmla="*/ 0 w 21"/>
                <a:gd name="T15" fmla="*/ 9 h 32"/>
                <a:gd name="T16" fmla="*/ 1 w 21"/>
                <a:gd name="T17" fmla="*/ 5 h 32"/>
                <a:gd name="T18" fmla="*/ 1 w 21"/>
                <a:gd name="T19" fmla="*/ 5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3 h 32"/>
                <a:gd name="T38" fmla="*/ 19 w 21"/>
                <a:gd name="T39" fmla="*/ 29 h 32"/>
                <a:gd name="T40" fmla="*/ 19 w 21"/>
                <a:gd name="T41" fmla="*/ 29 h 32"/>
                <a:gd name="T42" fmla="*/ 16 w 21"/>
                <a:gd name="T43" fmla="*/ 30 h 32"/>
                <a:gd name="T44" fmla="*/ 10 w 21"/>
                <a:gd name="T45" fmla="*/ 32 h 32"/>
                <a:gd name="T46" fmla="*/ 10 w 21"/>
                <a:gd name="T47" fmla="*/ 32 h 32"/>
                <a:gd name="T48" fmla="*/ 10 w 21"/>
                <a:gd name="T49" fmla="*/ 5 h 32"/>
                <a:gd name="T50" fmla="*/ 10 w 21"/>
                <a:gd name="T51" fmla="*/ 5 h 32"/>
                <a:gd name="T52" fmla="*/ 9 w 21"/>
                <a:gd name="T53" fmla="*/ 7 h 32"/>
                <a:gd name="T54" fmla="*/ 7 w 21"/>
                <a:gd name="T55" fmla="*/ 9 h 32"/>
                <a:gd name="T56" fmla="*/ 7 w 21"/>
                <a:gd name="T57" fmla="*/ 16 h 32"/>
                <a:gd name="T58" fmla="*/ 7 w 21"/>
                <a:gd name="T59" fmla="*/ 16 h 32"/>
                <a:gd name="T60" fmla="*/ 7 w 21"/>
                <a:gd name="T61" fmla="*/ 25 h 32"/>
                <a:gd name="T62" fmla="*/ 9 w 21"/>
                <a:gd name="T63" fmla="*/ 27 h 32"/>
                <a:gd name="T64" fmla="*/ 10 w 21"/>
                <a:gd name="T65" fmla="*/ 27 h 32"/>
                <a:gd name="T66" fmla="*/ 10 w 21"/>
                <a:gd name="T67" fmla="*/ 27 h 32"/>
                <a:gd name="T68" fmla="*/ 12 w 21"/>
                <a:gd name="T69" fmla="*/ 27 h 32"/>
                <a:gd name="T70" fmla="*/ 14 w 21"/>
                <a:gd name="T71" fmla="*/ 25 h 32"/>
                <a:gd name="T72" fmla="*/ 16 w 21"/>
                <a:gd name="T73" fmla="*/ 16 h 32"/>
                <a:gd name="T74" fmla="*/ 16 w 21"/>
                <a:gd name="T75" fmla="*/ 16 h 32"/>
                <a:gd name="T76" fmla="*/ 14 w 21"/>
                <a:gd name="T77" fmla="*/ 9 h 32"/>
                <a:gd name="T78" fmla="*/ 12 w 21"/>
                <a:gd name="T79" fmla="*/ 7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2"/>
                  </a:lnTo>
                  <a:lnTo>
                    <a:pt x="1" y="29"/>
                  </a:lnTo>
                  <a:lnTo>
                    <a:pt x="0" y="23"/>
                  </a:lnTo>
                  <a:lnTo>
                    <a:pt x="0" y="16"/>
                  </a:lnTo>
                  <a:lnTo>
                    <a:pt x="0" y="16"/>
                  </a:lnTo>
                  <a:lnTo>
                    <a:pt x="0" y="9"/>
                  </a:lnTo>
                  <a:lnTo>
                    <a:pt x="1" y="5"/>
                  </a:lnTo>
                  <a:lnTo>
                    <a:pt x="1" y="5"/>
                  </a:lnTo>
                  <a:lnTo>
                    <a:pt x="5" y="2"/>
                  </a:lnTo>
                  <a:lnTo>
                    <a:pt x="12" y="0"/>
                  </a:lnTo>
                  <a:lnTo>
                    <a:pt x="12" y="0"/>
                  </a:lnTo>
                  <a:lnTo>
                    <a:pt x="16" y="2"/>
                  </a:lnTo>
                  <a:lnTo>
                    <a:pt x="19" y="4"/>
                  </a:lnTo>
                  <a:lnTo>
                    <a:pt x="21" y="9"/>
                  </a:lnTo>
                  <a:lnTo>
                    <a:pt x="21" y="16"/>
                  </a:lnTo>
                  <a:lnTo>
                    <a:pt x="21" y="16"/>
                  </a:lnTo>
                  <a:lnTo>
                    <a:pt x="21" y="23"/>
                  </a:lnTo>
                  <a:lnTo>
                    <a:pt x="19" y="29"/>
                  </a:lnTo>
                  <a:lnTo>
                    <a:pt x="19" y="29"/>
                  </a:lnTo>
                  <a:lnTo>
                    <a:pt x="16" y="30"/>
                  </a:lnTo>
                  <a:lnTo>
                    <a:pt x="10" y="32"/>
                  </a:lnTo>
                  <a:lnTo>
                    <a:pt x="10" y="32"/>
                  </a:lnTo>
                  <a:close/>
                  <a:moveTo>
                    <a:pt x="10" y="5"/>
                  </a:moveTo>
                  <a:lnTo>
                    <a:pt x="10" y="5"/>
                  </a:lnTo>
                  <a:lnTo>
                    <a:pt x="9" y="7"/>
                  </a:lnTo>
                  <a:lnTo>
                    <a:pt x="7" y="9"/>
                  </a:lnTo>
                  <a:lnTo>
                    <a:pt x="7" y="16"/>
                  </a:lnTo>
                  <a:lnTo>
                    <a:pt x="7" y="16"/>
                  </a:lnTo>
                  <a:lnTo>
                    <a:pt x="7" y="25"/>
                  </a:lnTo>
                  <a:lnTo>
                    <a:pt x="9" y="27"/>
                  </a:lnTo>
                  <a:lnTo>
                    <a:pt x="10" y="27"/>
                  </a:lnTo>
                  <a:lnTo>
                    <a:pt x="10" y="27"/>
                  </a:lnTo>
                  <a:lnTo>
                    <a:pt x="12" y="27"/>
                  </a:lnTo>
                  <a:lnTo>
                    <a:pt x="14" y="25"/>
                  </a:lnTo>
                  <a:lnTo>
                    <a:pt x="16" y="16"/>
                  </a:lnTo>
                  <a:lnTo>
                    <a:pt x="16" y="16"/>
                  </a:lnTo>
                  <a:lnTo>
                    <a:pt x="14" y="9"/>
                  </a:lnTo>
                  <a:lnTo>
                    <a:pt x="12" y="7"/>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Freeform 1064"/>
            <p:cNvSpPr>
              <a:spLocks/>
            </p:cNvSpPr>
            <p:nvPr/>
          </p:nvSpPr>
          <p:spPr bwMode="auto">
            <a:xfrm>
              <a:off x="10479087" y="1119188"/>
              <a:ext cx="9525" cy="25400"/>
            </a:xfrm>
            <a:custGeom>
              <a:avLst/>
              <a:gdLst>
                <a:gd name="T0" fmla="*/ 13 w 13"/>
                <a:gd name="T1" fmla="*/ 0 h 32"/>
                <a:gd name="T2" fmla="*/ 13 w 13"/>
                <a:gd name="T3" fmla="*/ 0 h 32"/>
                <a:gd name="T4" fmla="*/ 13 w 13"/>
                <a:gd name="T5" fmla="*/ 32 h 32"/>
                <a:gd name="T6" fmla="*/ 13 w 13"/>
                <a:gd name="T7" fmla="*/ 32 h 32"/>
                <a:gd name="T8" fmla="*/ 7 w 13"/>
                <a:gd name="T9" fmla="*/ 32 h 32"/>
                <a:gd name="T10" fmla="*/ 7 w 13"/>
                <a:gd name="T11" fmla="*/ 32 h 32"/>
                <a:gd name="T12" fmla="*/ 7 w 13"/>
                <a:gd name="T13" fmla="*/ 7 h 32"/>
                <a:gd name="T14" fmla="*/ 7 w 13"/>
                <a:gd name="T15" fmla="*/ 7 h 32"/>
                <a:gd name="T16" fmla="*/ 4 w 13"/>
                <a:gd name="T17" fmla="*/ 9 h 32"/>
                <a:gd name="T18" fmla="*/ 4 w 13"/>
                <a:gd name="T19" fmla="*/ 9 h 32"/>
                <a:gd name="T20" fmla="*/ 4 w 13"/>
                <a:gd name="T21" fmla="*/ 9 h 32"/>
                <a:gd name="T22" fmla="*/ 2 w 13"/>
                <a:gd name="T23" fmla="*/ 9 h 32"/>
                <a:gd name="T24" fmla="*/ 2 w 13"/>
                <a:gd name="T25" fmla="*/ 9 h 32"/>
                <a:gd name="T26" fmla="*/ 2 w 13"/>
                <a:gd name="T27" fmla="*/ 11 h 32"/>
                <a:gd name="T28" fmla="*/ 0 w 13"/>
                <a:gd name="T29" fmla="*/ 11 h 32"/>
                <a:gd name="T30" fmla="*/ 0 w 13"/>
                <a:gd name="T31" fmla="*/ 11 h 32"/>
                <a:gd name="T32" fmla="*/ 0 w 13"/>
                <a:gd name="T33" fmla="*/ 11 h 32"/>
                <a:gd name="T34" fmla="*/ 0 w 13"/>
                <a:gd name="T35" fmla="*/ 5 h 32"/>
                <a:gd name="T36" fmla="*/ 0 w 13"/>
                <a:gd name="T37" fmla="*/ 5 h 32"/>
                <a:gd name="T38" fmla="*/ 4 w 13"/>
                <a:gd name="T39" fmla="*/ 4 h 32"/>
                <a:gd name="T40" fmla="*/ 4 w 13"/>
                <a:gd name="T41" fmla="*/ 4 h 32"/>
                <a:gd name="T42" fmla="*/ 9 w 13"/>
                <a:gd name="T43" fmla="*/ 0 h 32"/>
                <a:gd name="T44" fmla="*/ 13 w 13"/>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2">
                  <a:moveTo>
                    <a:pt x="13" y="0"/>
                  </a:moveTo>
                  <a:lnTo>
                    <a:pt x="13" y="0"/>
                  </a:lnTo>
                  <a:lnTo>
                    <a:pt x="13" y="32"/>
                  </a:lnTo>
                  <a:lnTo>
                    <a:pt x="13" y="32"/>
                  </a:lnTo>
                  <a:lnTo>
                    <a:pt x="7" y="32"/>
                  </a:lnTo>
                  <a:lnTo>
                    <a:pt x="7" y="32"/>
                  </a:lnTo>
                  <a:lnTo>
                    <a:pt x="7" y="7"/>
                  </a:lnTo>
                  <a:lnTo>
                    <a:pt x="7" y="7"/>
                  </a:lnTo>
                  <a:lnTo>
                    <a:pt x="4" y="9"/>
                  </a:lnTo>
                  <a:lnTo>
                    <a:pt x="4" y="9"/>
                  </a:lnTo>
                  <a:lnTo>
                    <a:pt x="4" y="9"/>
                  </a:lnTo>
                  <a:lnTo>
                    <a:pt x="2" y="9"/>
                  </a:lnTo>
                  <a:lnTo>
                    <a:pt x="2" y="9"/>
                  </a:lnTo>
                  <a:lnTo>
                    <a:pt x="2" y="11"/>
                  </a:lnTo>
                  <a:lnTo>
                    <a:pt x="0" y="11"/>
                  </a:lnTo>
                  <a:lnTo>
                    <a:pt x="0" y="11"/>
                  </a:lnTo>
                  <a:lnTo>
                    <a:pt x="0" y="11"/>
                  </a:lnTo>
                  <a:lnTo>
                    <a:pt x="0" y="5"/>
                  </a:lnTo>
                  <a:lnTo>
                    <a:pt x="0" y="5"/>
                  </a:lnTo>
                  <a:lnTo>
                    <a:pt x="4" y="4"/>
                  </a:lnTo>
                  <a:lnTo>
                    <a:pt x="4" y="4"/>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Freeform 1065"/>
            <p:cNvSpPr>
              <a:spLocks noEditPoints="1"/>
            </p:cNvSpPr>
            <p:nvPr/>
          </p:nvSpPr>
          <p:spPr bwMode="auto">
            <a:xfrm>
              <a:off x="10434637" y="1154113"/>
              <a:ext cx="17463" cy="25400"/>
            </a:xfrm>
            <a:custGeom>
              <a:avLst/>
              <a:gdLst>
                <a:gd name="T0" fmla="*/ 10 w 21"/>
                <a:gd name="T1" fmla="*/ 30 h 30"/>
                <a:gd name="T2" fmla="*/ 10 w 21"/>
                <a:gd name="T3" fmla="*/ 30 h 30"/>
                <a:gd name="T4" fmla="*/ 5 w 21"/>
                <a:gd name="T5" fmla="*/ 30 h 30"/>
                <a:gd name="T6" fmla="*/ 1 w 21"/>
                <a:gd name="T7" fmla="*/ 27 h 30"/>
                <a:gd name="T8" fmla="*/ 0 w 21"/>
                <a:gd name="T9" fmla="*/ 21 h 30"/>
                <a:gd name="T10" fmla="*/ 0 w 21"/>
                <a:gd name="T11" fmla="*/ 16 h 30"/>
                <a:gd name="T12" fmla="*/ 0 w 21"/>
                <a:gd name="T13" fmla="*/ 16 h 30"/>
                <a:gd name="T14" fmla="*/ 0 w 21"/>
                <a:gd name="T15" fmla="*/ 9 h 30"/>
                <a:gd name="T16" fmla="*/ 1 w 21"/>
                <a:gd name="T17" fmla="*/ 3 h 30"/>
                <a:gd name="T18" fmla="*/ 1 w 21"/>
                <a:gd name="T19" fmla="*/ 3 h 30"/>
                <a:gd name="T20" fmla="*/ 5 w 21"/>
                <a:gd name="T21" fmla="*/ 0 h 30"/>
                <a:gd name="T22" fmla="*/ 10 w 21"/>
                <a:gd name="T23" fmla="*/ 0 h 30"/>
                <a:gd name="T24" fmla="*/ 10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4 w 21"/>
                <a:gd name="T73" fmla="*/ 16 h 30"/>
                <a:gd name="T74" fmla="*/ 14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1" y="27"/>
                  </a:lnTo>
                  <a:lnTo>
                    <a:pt x="0" y="21"/>
                  </a:lnTo>
                  <a:lnTo>
                    <a:pt x="0" y="16"/>
                  </a:lnTo>
                  <a:lnTo>
                    <a:pt x="0" y="16"/>
                  </a:lnTo>
                  <a:lnTo>
                    <a:pt x="0" y="9"/>
                  </a:lnTo>
                  <a:lnTo>
                    <a:pt x="1" y="3"/>
                  </a:lnTo>
                  <a:lnTo>
                    <a:pt x="1" y="3"/>
                  </a:lnTo>
                  <a:lnTo>
                    <a:pt x="5" y="0"/>
                  </a:lnTo>
                  <a:lnTo>
                    <a:pt x="10" y="0"/>
                  </a:lnTo>
                  <a:lnTo>
                    <a:pt x="10"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4" y="16"/>
                  </a:lnTo>
                  <a:lnTo>
                    <a:pt x="14"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Freeform 1066"/>
            <p:cNvSpPr>
              <a:spLocks/>
            </p:cNvSpPr>
            <p:nvPr/>
          </p:nvSpPr>
          <p:spPr bwMode="auto">
            <a:xfrm>
              <a:off x="10456862"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8 w 15"/>
                <a:gd name="T17" fmla="*/ 9 h 32"/>
                <a:gd name="T18" fmla="*/ 8 w 15"/>
                <a:gd name="T19" fmla="*/ 9 h 32"/>
                <a:gd name="T20" fmla="*/ 6 w 15"/>
                <a:gd name="T21" fmla="*/ 9 h 32"/>
                <a:gd name="T22" fmla="*/ 6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8 w 15"/>
                <a:gd name="T39" fmla="*/ 4 h 32"/>
                <a:gd name="T40" fmla="*/ 8 w 15"/>
                <a:gd name="T41" fmla="*/ 4 h 32"/>
                <a:gd name="T42" fmla="*/ 11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8" y="9"/>
                  </a:lnTo>
                  <a:lnTo>
                    <a:pt x="8" y="9"/>
                  </a:lnTo>
                  <a:lnTo>
                    <a:pt x="6" y="9"/>
                  </a:lnTo>
                  <a:lnTo>
                    <a:pt x="6" y="9"/>
                  </a:lnTo>
                  <a:lnTo>
                    <a:pt x="4" y="11"/>
                  </a:lnTo>
                  <a:lnTo>
                    <a:pt x="2" y="11"/>
                  </a:lnTo>
                  <a:lnTo>
                    <a:pt x="2" y="11"/>
                  </a:lnTo>
                  <a:lnTo>
                    <a:pt x="0" y="11"/>
                  </a:lnTo>
                  <a:lnTo>
                    <a:pt x="0" y="11"/>
                  </a:lnTo>
                  <a:lnTo>
                    <a:pt x="0" y="5"/>
                  </a:lnTo>
                  <a:lnTo>
                    <a:pt x="0" y="5"/>
                  </a:lnTo>
                  <a:lnTo>
                    <a:pt x="8" y="4"/>
                  </a:lnTo>
                  <a:lnTo>
                    <a:pt x="8" y="4"/>
                  </a:lnTo>
                  <a:lnTo>
                    <a:pt x="11"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Freeform 1067"/>
            <p:cNvSpPr>
              <a:spLocks noEditPoints="1"/>
            </p:cNvSpPr>
            <p:nvPr/>
          </p:nvSpPr>
          <p:spPr bwMode="auto">
            <a:xfrm>
              <a:off x="10475912" y="1154113"/>
              <a:ext cx="17463" cy="25400"/>
            </a:xfrm>
            <a:custGeom>
              <a:avLst/>
              <a:gdLst>
                <a:gd name="T0" fmla="*/ 10 w 21"/>
                <a:gd name="T1" fmla="*/ 30 h 30"/>
                <a:gd name="T2" fmla="*/ 10 w 21"/>
                <a:gd name="T3" fmla="*/ 30 h 30"/>
                <a:gd name="T4" fmla="*/ 5 w 21"/>
                <a:gd name="T5" fmla="*/ 30 h 30"/>
                <a:gd name="T6" fmla="*/ 2 w 21"/>
                <a:gd name="T7" fmla="*/ 27 h 30"/>
                <a:gd name="T8" fmla="*/ 0 w 21"/>
                <a:gd name="T9" fmla="*/ 21 h 30"/>
                <a:gd name="T10" fmla="*/ 0 w 21"/>
                <a:gd name="T11" fmla="*/ 16 h 30"/>
                <a:gd name="T12" fmla="*/ 0 w 21"/>
                <a:gd name="T13" fmla="*/ 16 h 30"/>
                <a:gd name="T14" fmla="*/ 0 w 21"/>
                <a:gd name="T15" fmla="*/ 9 h 30"/>
                <a:gd name="T16" fmla="*/ 2 w 21"/>
                <a:gd name="T17" fmla="*/ 3 h 30"/>
                <a:gd name="T18" fmla="*/ 2 w 21"/>
                <a:gd name="T19" fmla="*/ 3 h 30"/>
                <a:gd name="T20" fmla="*/ 7 w 21"/>
                <a:gd name="T21" fmla="*/ 0 h 30"/>
                <a:gd name="T22" fmla="*/ 12 w 21"/>
                <a:gd name="T23" fmla="*/ 0 h 30"/>
                <a:gd name="T24" fmla="*/ 12 w 21"/>
                <a:gd name="T25" fmla="*/ 0 h 30"/>
                <a:gd name="T26" fmla="*/ 16 w 21"/>
                <a:gd name="T27" fmla="*/ 0 h 30"/>
                <a:gd name="T28" fmla="*/ 19 w 21"/>
                <a:gd name="T29" fmla="*/ 3 h 30"/>
                <a:gd name="T30" fmla="*/ 21 w 21"/>
                <a:gd name="T31" fmla="*/ 7 h 30"/>
                <a:gd name="T32" fmla="*/ 21 w 21"/>
                <a:gd name="T33" fmla="*/ 14 h 30"/>
                <a:gd name="T34" fmla="*/ 21 w 21"/>
                <a:gd name="T35" fmla="*/ 14 h 30"/>
                <a:gd name="T36" fmla="*/ 21 w 21"/>
                <a:gd name="T37" fmla="*/ 21 h 30"/>
                <a:gd name="T38" fmla="*/ 19 w 21"/>
                <a:gd name="T39" fmla="*/ 27 h 30"/>
                <a:gd name="T40" fmla="*/ 19 w 21"/>
                <a:gd name="T41" fmla="*/ 27 h 30"/>
                <a:gd name="T42" fmla="*/ 16 w 21"/>
                <a:gd name="T43" fmla="*/ 30 h 30"/>
                <a:gd name="T44" fmla="*/ 10 w 21"/>
                <a:gd name="T45" fmla="*/ 30 h 30"/>
                <a:gd name="T46" fmla="*/ 10 w 21"/>
                <a:gd name="T47" fmla="*/ 30 h 30"/>
                <a:gd name="T48" fmla="*/ 10 w 21"/>
                <a:gd name="T49" fmla="*/ 3 h 30"/>
                <a:gd name="T50" fmla="*/ 10 w 21"/>
                <a:gd name="T51" fmla="*/ 3 h 30"/>
                <a:gd name="T52" fmla="*/ 9 w 21"/>
                <a:gd name="T53" fmla="*/ 5 h 30"/>
                <a:gd name="T54" fmla="*/ 7 w 21"/>
                <a:gd name="T55" fmla="*/ 7 h 30"/>
                <a:gd name="T56" fmla="*/ 7 w 21"/>
                <a:gd name="T57" fmla="*/ 16 h 30"/>
                <a:gd name="T58" fmla="*/ 7 w 21"/>
                <a:gd name="T59" fmla="*/ 16 h 30"/>
                <a:gd name="T60" fmla="*/ 7 w 21"/>
                <a:gd name="T61" fmla="*/ 23 h 30"/>
                <a:gd name="T62" fmla="*/ 9 w 21"/>
                <a:gd name="T63" fmla="*/ 25 h 30"/>
                <a:gd name="T64" fmla="*/ 10 w 21"/>
                <a:gd name="T65" fmla="*/ 25 h 30"/>
                <a:gd name="T66" fmla="*/ 10 w 21"/>
                <a:gd name="T67" fmla="*/ 25 h 30"/>
                <a:gd name="T68" fmla="*/ 12 w 21"/>
                <a:gd name="T69" fmla="*/ 25 h 30"/>
                <a:gd name="T70" fmla="*/ 14 w 21"/>
                <a:gd name="T71" fmla="*/ 23 h 30"/>
                <a:gd name="T72" fmla="*/ 16 w 21"/>
                <a:gd name="T73" fmla="*/ 16 h 30"/>
                <a:gd name="T74" fmla="*/ 16 w 21"/>
                <a:gd name="T75" fmla="*/ 16 h 30"/>
                <a:gd name="T76" fmla="*/ 14 w 21"/>
                <a:gd name="T77" fmla="*/ 7 h 30"/>
                <a:gd name="T78" fmla="*/ 12 w 21"/>
                <a:gd name="T79" fmla="*/ 5 h 30"/>
                <a:gd name="T80" fmla="*/ 10 w 21"/>
                <a:gd name="T81" fmla="*/ 3 h 30"/>
                <a:gd name="T82" fmla="*/ 10 w 21"/>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0">
                  <a:moveTo>
                    <a:pt x="10" y="30"/>
                  </a:moveTo>
                  <a:lnTo>
                    <a:pt x="10" y="30"/>
                  </a:lnTo>
                  <a:lnTo>
                    <a:pt x="5" y="30"/>
                  </a:lnTo>
                  <a:lnTo>
                    <a:pt x="2" y="27"/>
                  </a:lnTo>
                  <a:lnTo>
                    <a:pt x="0" y="21"/>
                  </a:lnTo>
                  <a:lnTo>
                    <a:pt x="0" y="16"/>
                  </a:lnTo>
                  <a:lnTo>
                    <a:pt x="0" y="16"/>
                  </a:lnTo>
                  <a:lnTo>
                    <a:pt x="0" y="9"/>
                  </a:lnTo>
                  <a:lnTo>
                    <a:pt x="2" y="3"/>
                  </a:lnTo>
                  <a:lnTo>
                    <a:pt x="2" y="3"/>
                  </a:lnTo>
                  <a:lnTo>
                    <a:pt x="7" y="0"/>
                  </a:lnTo>
                  <a:lnTo>
                    <a:pt x="12" y="0"/>
                  </a:lnTo>
                  <a:lnTo>
                    <a:pt x="12" y="0"/>
                  </a:lnTo>
                  <a:lnTo>
                    <a:pt x="16" y="0"/>
                  </a:lnTo>
                  <a:lnTo>
                    <a:pt x="19" y="3"/>
                  </a:lnTo>
                  <a:lnTo>
                    <a:pt x="21" y="7"/>
                  </a:lnTo>
                  <a:lnTo>
                    <a:pt x="21" y="14"/>
                  </a:lnTo>
                  <a:lnTo>
                    <a:pt x="21" y="14"/>
                  </a:lnTo>
                  <a:lnTo>
                    <a:pt x="21" y="21"/>
                  </a:lnTo>
                  <a:lnTo>
                    <a:pt x="19" y="27"/>
                  </a:lnTo>
                  <a:lnTo>
                    <a:pt x="19" y="27"/>
                  </a:lnTo>
                  <a:lnTo>
                    <a:pt x="16" y="30"/>
                  </a:lnTo>
                  <a:lnTo>
                    <a:pt x="10" y="30"/>
                  </a:lnTo>
                  <a:lnTo>
                    <a:pt x="10" y="30"/>
                  </a:lnTo>
                  <a:close/>
                  <a:moveTo>
                    <a:pt x="10" y="3"/>
                  </a:moveTo>
                  <a:lnTo>
                    <a:pt x="10" y="3"/>
                  </a:lnTo>
                  <a:lnTo>
                    <a:pt x="9" y="5"/>
                  </a:lnTo>
                  <a:lnTo>
                    <a:pt x="7" y="7"/>
                  </a:lnTo>
                  <a:lnTo>
                    <a:pt x="7" y="16"/>
                  </a:lnTo>
                  <a:lnTo>
                    <a:pt x="7" y="16"/>
                  </a:lnTo>
                  <a:lnTo>
                    <a:pt x="7" y="23"/>
                  </a:lnTo>
                  <a:lnTo>
                    <a:pt x="9" y="25"/>
                  </a:lnTo>
                  <a:lnTo>
                    <a:pt x="10" y="25"/>
                  </a:lnTo>
                  <a:lnTo>
                    <a:pt x="10" y="25"/>
                  </a:lnTo>
                  <a:lnTo>
                    <a:pt x="12" y="25"/>
                  </a:lnTo>
                  <a:lnTo>
                    <a:pt x="14" y="23"/>
                  </a:lnTo>
                  <a:lnTo>
                    <a:pt x="16" y="16"/>
                  </a:lnTo>
                  <a:lnTo>
                    <a:pt x="16" y="16"/>
                  </a:lnTo>
                  <a:lnTo>
                    <a:pt x="14" y="7"/>
                  </a:lnTo>
                  <a:lnTo>
                    <a:pt x="12" y="5"/>
                  </a:lnTo>
                  <a:lnTo>
                    <a:pt x="10" y="3"/>
                  </a:lnTo>
                  <a:lnTo>
                    <a:pt x="10"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Freeform 1068"/>
            <p:cNvSpPr>
              <a:spLocks noEditPoints="1"/>
            </p:cNvSpPr>
            <p:nvPr/>
          </p:nvSpPr>
          <p:spPr bwMode="auto">
            <a:xfrm>
              <a:off x="10434637"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0 w 21"/>
                <a:gd name="T23" fmla="*/ 0 h 32"/>
                <a:gd name="T24" fmla="*/ 10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0" y="0"/>
                  </a:lnTo>
                  <a:lnTo>
                    <a:pt x="10"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4" y="16"/>
                  </a:lnTo>
                  <a:lnTo>
                    <a:pt x="14"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3" name="Freeform 1069"/>
            <p:cNvSpPr>
              <a:spLocks noEditPoints="1"/>
            </p:cNvSpPr>
            <p:nvPr/>
          </p:nvSpPr>
          <p:spPr bwMode="auto">
            <a:xfrm>
              <a:off x="10455275" y="1189038"/>
              <a:ext cx="17463" cy="25400"/>
            </a:xfrm>
            <a:custGeom>
              <a:avLst/>
              <a:gdLst>
                <a:gd name="T0" fmla="*/ 10 w 21"/>
                <a:gd name="T1" fmla="*/ 32 h 32"/>
                <a:gd name="T2" fmla="*/ 10 w 21"/>
                <a:gd name="T3" fmla="*/ 32 h 32"/>
                <a:gd name="T4" fmla="*/ 5 w 21"/>
                <a:gd name="T5" fmla="*/ 31 h 32"/>
                <a:gd name="T6" fmla="*/ 1 w 21"/>
                <a:gd name="T7" fmla="*/ 27 h 32"/>
                <a:gd name="T8" fmla="*/ 0 w 21"/>
                <a:gd name="T9" fmla="*/ 23 h 32"/>
                <a:gd name="T10" fmla="*/ 0 w 21"/>
                <a:gd name="T11" fmla="*/ 16 h 32"/>
                <a:gd name="T12" fmla="*/ 0 w 21"/>
                <a:gd name="T13" fmla="*/ 16 h 32"/>
                <a:gd name="T14" fmla="*/ 0 w 21"/>
                <a:gd name="T15" fmla="*/ 9 h 32"/>
                <a:gd name="T16" fmla="*/ 1 w 21"/>
                <a:gd name="T17" fmla="*/ 4 h 32"/>
                <a:gd name="T18" fmla="*/ 1 w 21"/>
                <a:gd name="T19" fmla="*/ 4 h 32"/>
                <a:gd name="T20" fmla="*/ 5 w 21"/>
                <a:gd name="T21" fmla="*/ 2 h 32"/>
                <a:gd name="T22" fmla="*/ 12 w 21"/>
                <a:gd name="T23" fmla="*/ 0 h 32"/>
                <a:gd name="T24" fmla="*/ 12 w 21"/>
                <a:gd name="T25" fmla="*/ 0 h 32"/>
                <a:gd name="T26" fmla="*/ 16 w 21"/>
                <a:gd name="T27" fmla="*/ 2 h 32"/>
                <a:gd name="T28" fmla="*/ 19 w 21"/>
                <a:gd name="T29" fmla="*/ 4 h 32"/>
                <a:gd name="T30" fmla="*/ 21 w 21"/>
                <a:gd name="T31" fmla="*/ 9 h 32"/>
                <a:gd name="T32" fmla="*/ 21 w 21"/>
                <a:gd name="T33" fmla="*/ 16 h 32"/>
                <a:gd name="T34" fmla="*/ 21 w 21"/>
                <a:gd name="T35" fmla="*/ 16 h 32"/>
                <a:gd name="T36" fmla="*/ 21 w 21"/>
                <a:gd name="T37" fmla="*/ 22 h 32"/>
                <a:gd name="T38" fmla="*/ 19 w 21"/>
                <a:gd name="T39" fmla="*/ 27 h 32"/>
                <a:gd name="T40" fmla="*/ 19 w 21"/>
                <a:gd name="T41" fmla="*/ 27 h 32"/>
                <a:gd name="T42" fmla="*/ 16 w 21"/>
                <a:gd name="T43" fmla="*/ 31 h 32"/>
                <a:gd name="T44" fmla="*/ 10 w 21"/>
                <a:gd name="T45" fmla="*/ 32 h 32"/>
                <a:gd name="T46" fmla="*/ 10 w 21"/>
                <a:gd name="T47" fmla="*/ 32 h 32"/>
                <a:gd name="T48" fmla="*/ 10 w 21"/>
                <a:gd name="T49" fmla="*/ 5 h 32"/>
                <a:gd name="T50" fmla="*/ 10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0 w 21"/>
                <a:gd name="T65" fmla="*/ 27 h 32"/>
                <a:gd name="T66" fmla="*/ 10 w 21"/>
                <a:gd name="T67" fmla="*/ 27 h 32"/>
                <a:gd name="T68" fmla="*/ 12 w 21"/>
                <a:gd name="T69" fmla="*/ 25 h 32"/>
                <a:gd name="T70" fmla="*/ 14 w 21"/>
                <a:gd name="T71" fmla="*/ 23 h 32"/>
                <a:gd name="T72" fmla="*/ 16 w 21"/>
                <a:gd name="T73" fmla="*/ 16 h 32"/>
                <a:gd name="T74" fmla="*/ 16 w 21"/>
                <a:gd name="T75" fmla="*/ 16 h 32"/>
                <a:gd name="T76" fmla="*/ 14 w 21"/>
                <a:gd name="T77" fmla="*/ 7 h 32"/>
                <a:gd name="T78" fmla="*/ 12 w 21"/>
                <a:gd name="T79" fmla="*/ 5 h 32"/>
                <a:gd name="T80" fmla="*/ 10 w 21"/>
                <a:gd name="T81" fmla="*/ 5 h 32"/>
                <a:gd name="T82" fmla="*/ 10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0" y="32"/>
                  </a:moveTo>
                  <a:lnTo>
                    <a:pt x="10" y="32"/>
                  </a:lnTo>
                  <a:lnTo>
                    <a:pt x="5" y="31"/>
                  </a:lnTo>
                  <a:lnTo>
                    <a:pt x="1" y="27"/>
                  </a:lnTo>
                  <a:lnTo>
                    <a:pt x="0" y="23"/>
                  </a:lnTo>
                  <a:lnTo>
                    <a:pt x="0" y="16"/>
                  </a:lnTo>
                  <a:lnTo>
                    <a:pt x="0" y="16"/>
                  </a:lnTo>
                  <a:lnTo>
                    <a:pt x="0" y="9"/>
                  </a:lnTo>
                  <a:lnTo>
                    <a:pt x="1" y="4"/>
                  </a:lnTo>
                  <a:lnTo>
                    <a:pt x="1" y="4"/>
                  </a:lnTo>
                  <a:lnTo>
                    <a:pt x="5" y="2"/>
                  </a:lnTo>
                  <a:lnTo>
                    <a:pt x="12" y="0"/>
                  </a:lnTo>
                  <a:lnTo>
                    <a:pt x="12" y="0"/>
                  </a:lnTo>
                  <a:lnTo>
                    <a:pt x="16" y="2"/>
                  </a:lnTo>
                  <a:lnTo>
                    <a:pt x="19" y="4"/>
                  </a:lnTo>
                  <a:lnTo>
                    <a:pt x="21" y="9"/>
                  </a:lnTo>
                  <a:lnTo>
                    <a:pt x="21" y="16"/>
                  </a:lnTo>
                  <a:lnTo>
                    <a:pt x="21" y="16"/>
                  </a:lnTo>
                  <a:lnTo>
                    <a:pt x="21" y="22"/>
                  </a:lnTo>
                  <a:lnTo>
                    <a:pt x="19" y="27"/>
                  </a:lnTo>
                  <a:lnTo>
                    <a:pt x="19" y="27"/>
                  </a:lnTo>
                  <a:lnTo>
                    <a:pt x="16" y="31"/>
                  </a:lnTo>
                  <a:lnTo>
                    <a:pt x="10" y="32"/>
                  </a:lnTo>
                  <a:lnTo>
                    <a:pt x="10" y="32"/>
                  </a:lnTo>
                  <a:close/>
                  <a:moveTo>
                    <a:pt x="10" y="5"/>
                  </a:moveTo>
                  <a:lnTo>
                    <a:pt x="10" y="5"/>
                  </a:lnTo>
                  <a:lnTo>
                    <a:pt x="9" y="5"/>
                  </a:lnTo>
                  <a:lnTo>
                    <a:pt x="7" y="7"/>
                  </a:lnTo>
                  <a:lnTo>
                    <a:pt x="7" y="16"/>
                  </a:lnTo>
                  <a:lnTo>
                    <a:pt x="7" y="16"/>
                  </a:lnTo>
                  <a:lnTo>
                    <a:pt x="7" y="23"/>
                  </a:lnTo>
                  <a:lnTo>
                    <a:pt x="9" y="25"/>
                  </a:lnTo>
                  <a:lnTo>
                    <a:pt x="10" y="27"/>
                  </a:lnTo>
                  <a:lnTo>
                    <a:pt x="10" y="27"/>
                  </a:lnTo>
                  <a:lnTo>
                    <a:pt x="12" y="25"/>
                  </a:lnTo>
                  <a:lnTo>
                    <a:pt x="14" y="23"/>
                  </a:lnTo>
                  <a:lnTo>
                    <a:pt x="16" y="16"/>
                  </a:lnTo>
                  <a:lnTo>
                    <a:pt x="16" y="16"/>
                  </a:lnTo>
                  <a:lnTo>
                    <a:pt x="14" y="7"/>
                  </a:lnTo>
                  <a:lnTo>
                    <a:pt x="12" y="5"/>
                  </a:lnTo>
                  <a:lnTo>
                    <a:pt x="10" y="5"/>
                  </a:lnTo>
                  <a:lnTo>
                    <a:pt x="10"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Freeform 1070"/>
            <p:cNvSpPr>
              <a:spLocks/>
            </p:cNvSpPr>
            <p:nvPr/>
          </p:nvSpPr>
          <p:spPr bwMode="auto">
            <a:xfrm>
              <a:off x="10479087" y="1189038"/>
              <a:ext cx="9525" cy="23813"/>
            </a:xfrm>
            <a:custGeom>
              <a:avLst/>
              <a:gdLst>
                <a:gd name="T0" fmla="*/ 13 w 13"/>
                <a:gd name="T1" fmla="*/ 0 h 31"/>
                <a:gd name="T2" fmla="*/ 13 w 13"/>
                <a:gd name="T3" fmla="*/ 0 h 31"/>
                <a:gd name="T4" fmla="*/ 13 w 13"/>
                <a:gd name="T5" fmla="*/ 31 h 31"/>
                <a:gd name="T6" fmla="*/ 13 w 13"/>
                <a:gd name="T7" fmla="*/ 31 h 31"/>
                <a:gd name="T8" fmla="*/ 7 w 13"/>
                <a:gd name="T9" fmla="*/ 31 h 31"/>
                <a:gd name="T10" fmla="*/ 7 w 13"/>
                <a:gd name="T11" fmla="*/ 31 h 31"/>
                <a:gd name="T12" fmla="*/ 7 w 13"/>
                <a:gd name="T13" fmla="*/ 7 h 31"/>
                <a:gd name="T14" fmla="*/ 7 w 13"/>
                <a:gd name="T15" fmla="*/ 7 h 31"/>
                <a:gd name="T16" fmla="*/ 4 w 13"/>
                <a:gd name="T17" fmla="*/ 9 h 31"/>
                <a:gd name="T18" fmla="*/ 4 w 13"/>
                <a:gd name="T19" fmla="*/ 9 h 31"/>
                <a:gd name="T20" fmla="*/ 2 w 13"/>
                <a:gd name="T21" fmla="*/ 9 h 31"/>
                <a:gd name="T22" fmla="*/ 2 w 13"/>
                <a:gd name="T23" fmla="*/ 9 h 31"/>
                <a:gd name="T24" fmla="*/ 0 w 13"/>
                <a:gd name="T25" fmla="*/ 9 h 31"/>
                <a:gd name="T26" fmla="*/ 0 w 13"/>
                <a:gd name="T27" fmla="*/ 11 h 31"/>
                <a:gd name="T28" fmla="*/ 0 w 13"/>
                <a:gd name="T29" fmla="*/ 11 h 31"/>
                <a:gd name="T30" fmla="*/ 0 w 13"/>
                <a:gd name="T31" fmla="*/ 4 h 31"/>
                <a:gd name="T32" fmla="*/ 0 w 13"/>
                <a:gd name="T33" fmla="*/ 4 h 31"/>
                <a:gd name="T34" fmla="*/ 4 w 13"/>
                <a:gd name="T35" fmla="*/ 2 h 31"/>
                <a:gd name="T36" fmla="*/ 4 w 13"/>
                <a:gd name="T37" fmla="*/ 2 h 31"/>
                <a:gd name="T38" fmla="*/ 7 w 13"/>
                <a:gd name="T39" fmla="*/ 2 h 31"/>
                <a:gd name="T40" fmla="*/ 9 w 13"/>
                <a:gd name="T41" fmla="*/ 0 h 31"/>
                <a:gd name="T42" fmla="*/ 13 w 13"/>
                <a:gd name="T43"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 h="31">
                  <a:moveTo>
                    <a:pt x="13" y="0"/>
                  </a:moveTo>
                  <a:lnTo>
                    <a:pt x="13" y="0"/>
                  </a:lnTo>
                  <a:lnTo>
                    <a:pt x="13" y="31"/>
                  </a:lnTo>
                  <a:lnTo>
                    <a:pt x="13" y="31"/>
                  </a:lnTo>
                  <a:lnTo>
                    <a:pt x="7" y="31"/>
                  </a:lnTo>
                  <a:lnTo>
                    <a:pt x="7" y="31"/>
                  </a:lnTo>
                  <a:lnTo>
                    <a:pt x="7" y="7"/>
                  </a:lnTo>
                  <a:lnTo>
                    <a:pt x="7" y="7"/>
                  </a:lnTo>
                  <a:lnTo>
                    <a:pt x="4" y="9"/>
                  </a:lnTo>
                  <a:lnTo>
                    <a:pt x="4" y="9"/>
                  </a:lnTo>
                  <a:lnTo>
                    <a:pt x="2" y="9"/>
                  </a:lnTo>
                  <a:lnTo>
                    <a:pt x="2" y="9"/>
                  </a:lnTo>
                  <a:lnTo>
                    <a:pt x="0" y="9"/>
                  </a:lnTo>
                  <a:lnTo>
                    <a:pt x="0" y="11"/>
                  </a:lnTo>
                  <a:lnTo>
                    <a:pt x="0" y="11"/>
                  </a:lnTo>
                  <a:lnTo>
                    <a:pt x="0" y="4"/>
                  </a:lnTo>
                  <a:lnTo>
                    <a:pt x="0" y="4"/>
                  </a:lnTo>
                  <a:lnTo>
                    <a:pt x="4" y="2"/>
                  </a:lnTo>
                  <a:lnTo>
                    <a:pt x="4" y="2"/>
                  </a:lnTo>
                  <a:lnTo>
                    <a:pt x="7" y="2"/>
                  </a:lnTo>
                  <a:lnTo>
                    <a:pt x="9" y="0"/>
                  </a:lnTo>
                  <a:lnTo>
                    <a:pt x="1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Freeform 1071"/>
            <p:cNvSpPr>
              <a:spLocks/>
            </p:cNvSpPr>
            <p:nvPr/>
          </p:nvSpPr>
          <p:spPr bwMode="auto">
            <a:xfrm>
              <a:off x="10520362" y="1119188"/>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7 h 32"/>
                <a:gd name="T14" fmla="*/ 8 w 15"/>
                <a:gd name="T15" fmla="*/ 7 h 32"/>
                <a:gd name="T16" fmla="*/ 6 w 15"/>
                <a:gd name="T17" fmla="*/ 9 h 32"/>
                <a:gd name="T18" fmla="*/ 6 w 15"/>
                <a:gd name="T19" fmla="*/ 9 h 32"/>
                <a:gd name="T20" fmla="*/ 6 w 15"/>
                <a:gd name="T21" fmla="*/ 9 h 32"/>
                <a:gd name="T22" fmla="*/ 4 w 15"/>
                <a:gd name="T23" fmla="*/ 9 h 32"/>
                <a:gd name="T24" fmla="*/ 4 w 15"/>
                <a:gd name="T25" fmla="*/ 9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7"/>
                  </a:lnTo>
                  <a:lnTo>
                    <a:pt x="8" y="7"/>
                  </a:lnTo>
                  <a:lnTo>
                    <a:pt x="6" y="9"/>
                  </a:lnTo>
                  <a:lnTo>
                    <a:pt x="6" y="9"/>
                  </a:lnTo>
                  <a:lnTo>
                    <a:pt x="6" y="9"/>
                  </a:lnTo>
                  <a:lnTo>
                    <a:pt x="4" y="9"/>
                  </a:lnTo>
                  <a:lnTo>
                    <a:pt x="4" y="9"/>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Freeform 1072"/>
            <p:cNvSpPr>
              <a:spLocks noEditPoints="1"/>
            </p:cNvSpPr>
            <p:nvPr/>
          </p:nvSpPr>
          <p:spPr bwMode="auto">
            <a:xfrm>
              <a:off x="10517187" y="1154113"/>
              <a:ext cx="19050" cy="25400"/>
            </a:xfrm>
            <a:custGeom>
              <a:avLst/>
              <a:gdLst>
                <a:gd name="T0" fmla="*/ 11 w 23"/>
                <a:gd name="T1" fmla="*/ 30 h 30"/>
                <a:gd name="T2" fmla="*/ 11 w 23"/>
                <a:gd name="T3" fmla="*/ 30 h 30"/>
                <a:gd name="T4" fmla="*/ 7 w 23"/>
                <a:gd name="T5" fmla="*/ 30 h 30"/>
                <a:gd name="T6" fmla="*/ 3 w 23"/>
                <a:gd name="T7" fmla="*/ 27 h 30"/>
                <a:gd name="T8" fmla="*/ 2 w 23"/>
                <a:gd name="T9" fmla="*/ 21 h 30"/>
                <a:gd name="T10" fmla="*/ 0 w 23"/>
                <a:gd name="T11" fmla="*/ 16 h 30"/>
                <a:gd name="T12" fmla="*/ 0 w 23"/>
                <a:gd name="T13" fmla="*/ 16 h 30"/>
                <a:gd name="T14" fmla="*/ 2 w 23"/>
                <a:gd name="T15" fmla="*/ 9 h 30"/>
                <a:gd name="T16" fmla="*/ 3 w 23"/>
                <a:gd name="T17" fmla="*/ 3 h 30"/>
                <a:gd name="T18" fmla="*/ 3 w 23"/>
                <a:gd name="T19" fmla="*/ 3 h 30"/>
                <a:gd name="T20" fmla="*/ 7 w 23"/>
                <a:gd name="T21" fmla="*/ 0 h 30"/>
                <a:gd name="T22" fmla="*/ 12 w 23"/>
                <a:gd name="T23" fmla="*/ 0 h 30"/>
                <a:gd name="T24" fmla="*/ 12 w 23"/>
                <a:gd name="T25" fmla="*/ 0 h 30"/>
                <a:gd name="T26" fmla="*/ 16 w 23"/>
                <a:gd name="T27" fmla="*/ 0 h 30"/>
                <a:gd name="T28" fmla="*/ 20 w 23"/>
                <a:gd name="T29" fmla="*/ 3 h 30"/>
                <a:gd name="T30" fmla="*/ 21 w 23"/>
                <a:gd name="T31" fmla="*/ 7 h 30"/>
                <a:gd name="T32" fmla="*/ 23 w 23"/>
                <a:gd name="T33" fmla="*/ 14 h 30"/>
                <a:gd name="T34" fmla="*/ 23 w 23"/>
                <a:gd name="T35" fmla="*/ 14 h 30"/>
                <a:gd name="T36" fmla="*/ 21 w 23"/>
                <a:gd name="T37" fmla="*/ 21 h 30"/>
                <a:gd name="T38" fmla="*/ 20 w 23"/>
                <a:gd name="T39" fmla="*/ 27 h 30"/>
                <a:gd name="T40" fmla="*/ 20 w 23"/>
                <a:gd name="T41" fmla="*/ 27 h 30"/>
                <a:gd name="T42" fmla="*/ 16 w 23"/>
                <a:gd name="T43" fmla="*/ 30 h 30"/>
                <a:gd name="T44" fmla="*/ 11 w 23"/>
                <a:gd name="T45" fmla="*/ 30 h 30"/>
                <a:gd name="T46" fmla="*/ 11 w 23"/>
                <a:gd name="T47" fmla="*/ 30 h 30"/>
                <a:gd name="T48" fmla="*/ 11 w 23"/>
                <a:gd name="T49" fmla="*/ 3 h 30"/>
                <a:gd name="T50" fmla="*/ 11 w 23"/>
                <a:gd name="T51" fmla="*/ 3 h 30"/>
                <a:gd name="T52" fmla="*/ 9 w 23"/>
                <a:gd name="T53" fmla="*/ 5 h 30"/>
                <a:gd name="T54" fmla="*/ 9 w 23"/>
                <a:gd name="T55" fmla="*/ 7 h 30"/>
                <a:gd name="T56" fmla="*/ 7 w 23"/>
                <a:gd name="T57" fmla="*/ 16 h 30"/>
                <a:gd name="T58" fmla="*/ 7 w 23"/>
                <a:gd name="T59" fmla="*/ 16 h 30"/>
                <a:gd name="T60" fmla="*/ 9 w 23"/>
                <a:gd name="T61" fmla="*/ 23 h 30"/>
                <a:gd name="T62" fmla="*/ 9 w 23"/>
                <a:gd name="T63" fmla="*/ 25 h 30"/>
                <a:gd name="T64" fmla="*/ 11 w 23"/>
                <a:gd name="T65" fmla="*/ 25 h 30"/>
                <a:gd name="T66" fmla="*/ 11 w 23"/>
                <a:gd name="T67" fmla="*/ 25 h 30"/>
                <a:gd name="T68" fmla="*/ 14 w 23"/>
                <a:gd name="T69" fmla="*/ 25 h 30"/>
                <a:gd name="T70" fmla="*/ 14 w 23"/>
                <a:gd name="T71" fmla="*/ 23 h 30"/>
                <a:gd name="T72" fmla="*/ 16 w 23"/>
                <a:gd name="T73" fmla="*/ 16 h 30"/>
                <a:gd name="T74" fmla="*/ 16 w 23"/>
                <a:gd name="T75" fmla="*/ 16 h 30"/>
                <a:gd name="T76" fmla="*/ 14 w 23"/>
                <a:gd name="T77" fmla="*/ 7 h 30"/>
                <a:gd name="T78" fmla="*/ 14 w 23"/>
                <a:gd name="T79" fmla="*/ 5 h 30"/>
                <a:gd name="T80" fmla="*/ 11 w 23"/>
                <a:gd name="T81" fmla="*/ 3 h 30"/>
                <a:gd name="T82" fmla="*/ 11 w 23"/>
                <a:gd name="T83"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0">
                  <a:moveTo>
                    <a:pt x="11" y="30"/>
                  </a:moveTo>
                  <a:lnTo>
                    <a:pt x="11" y="30"/>
                  </a:lnTo>
                  <a:lnTo>
                    <a:pt x="7" y="30"/>
                  </a:lnTo>
                  <a:lnTo>
                    <a:pt x="3" y="27"/>
                  </a:lnTo>
                  <a:lnTo>
                    <a:pt x="2" y="21"/>
                  </a:lnTo>
                  <a:lnTo>
                    <a:pt x="0" y="16"/>
                  </a:lnTo>
                  <a:lnTo>
                    <a:pt x="0" y="16"/>
                  </a:lnTo>
                  <a:lnTo>
                    <a:pt x="2" y="9"/>
                  </a:lnTo>
                  <a:lnTo>
                    <a:pt x="3" y="3"/>
                  </a:lnTo>
                  <a:lnTo>
                    <a:pt x="3" y="3"/>
                  </a:lnTo>
                  <a:lnTo>
                    <a:pt x="7" y="0"/>
                  </a:lnTo>
                  <a:lnTo>
                    <a:pt x="12" y="0"/>
                  </a:lnTo>
                  <a:lnTo>
                    <a:pt x="12" y="0"/>
                  </a:lnTo>
                  <a:lnTo>
                    <a:pt x="16" y="0"/>
                  </a:lnTo>
                  <a:lnTo>
                    <a:pt x="20" y="3"/>
                  </a:lnTo>
                  <a:lnTo>
                    <a:pt x="21" y="7"/>
                  </a:lnTo>
                  <a:lnTo>
                    <a:pt x="23" y="14"/>
                  </a:lnTo>
                  <a:lnTo>
                    <a:pt x="23" y="14"/>
                  </a:lnTo>
                  <a:lnTo>
                    <a:pt x="21" y="21"/>
                  </a:lnTo>
                  <a:lnTo>
                    <a:pt x="20" y="27"/>
                  </a:lnTo>
                  <a:lnTo>
                    <a:pt x="20" y="27"/>
                  </a:lnTo>
                  <a:lnTo>
                    <a:pt x="16" y="30"/>
                  </a:lnTo>
                  <a:lnTo>
                    <a:pt x="11" y="30"/>
                  </a:lnTo>
                  <a:lnTo>
                    <a:pt x="11" y="30"/>
                  </a:lnTo>
                  <a:close/>
                  <a:moveTo>
                    <a:pt x="11" y="3"/>
                  </a:moveTo>
                  <a:lnTo>
                    <a:pt x="11" y="3"/>
                  </a:lnTo>
                  <a:lnTo>
                    <a:pt x="9" y="5"/>
                  </a:lnTo>
                  <a:lnTo>
                    <a:pt x="9" y="7"/>
                  </a:lnTo>
                  <a:lnTo>
                    <a:pt x="7" y="16"/>
                  </a:lnTo>
                  <a:lnTo>
                    <a:pt x="7" y="16"/>
                  </a:lnTo>
                  <a:lnTo>
                    <a:pt x="9" y="23"/>
                  </a:lnTo>
                  <a:lnTo>
                    <a:pt x="9" y="25"/>
                  </a:lnTo>
                  <a:lnTo>
                    <a:pt x="11" y="25"/>
                  </a:lnTo>
                  <a:lnTo>
                    <a:pt x="11" y="25"/>
                  </a:lnTo>
                  <a:lnTo>
                    <a:pt x="14" y="25"/>
                  </a:lnTo>
                  <a:lnTo>
                    <a:pt x="14" y="23"/>
                  </a:lnTo>
                  <a:lnTo>
                    <a:pt x="16" y="16"/>
                  </a:lnTo>
                  <a:lnTo>
                    <a:pt x="16" y="16"/>
                  </a:lnTo>
                  <a:lnTo>
                    <a:pt x="14" y="7"/>
                  </a:lnTo>
                  <a:lnTo>
                    <a:pt x="14" y="5"/>
                  </a:lnTo>
                  <a:lnTo>
                    <a:pt x="11" y="3"/>
                  </a:lnTo>
                  <a:lnTo>
                    <a:pt x="11" y="3"/>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Freeform 1073"/>
            <p:cNvSpPr>
              <a:spLocks noEditPoints="1"/>
            </p:cNvSpPr>
            <p:nvPr/>
          </p:nvSpPr>
          <p:spPr bwMode="auto">
            <a:xfrm>
              <a:off x="10517187"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9 w 23"/>
                <a:gd name="T53" fmla="*/ 5 h 32"/>
                <a:gd name="T54" fmla="*/ 9 w 23"/>
                <a:gd name="T55" fmla="*/ 7 h 32"/>
                <a:gd name="T56" fmla="*/ 7 w 23"/>
                <a:gd name="T57" fmla="*/ 16 h 32"/>
                <a:gd name="T58" fmla="*/ 7 w 23"/>
                <a:gd name="T59" fmla="*/ 16 h 32"/>
                <a:gd name="T60" fmla="*/ 9 w 23"/>
                <a:gd name="T61" fmla="*/ 23 h 32"/>
                <a:gd name="T62" fmla="*/ 9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9" y="5"/>
                  </a:lnTo>
                  <a:lnTo>
                    <a:pt x="9" y="7"/>
                  </a:lnTo>
                  <a:lnTo>
                    <a:pt x="7" y="16"/>
                  </a:lnTo>
                  <a:lnTo>
                    <a:pt x="7" y="16"/>
                  </a:lnTo>
                  <a:lnTo>
                    <a:pt x="9" y="23"/>
                  </a:lnTo>
                  <a:lnTo>
                    <a:pt x="9"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Freeform 1074"/>
            <p:cNvSpPr>
              <a:spLocks noEditPoints="1"/>
            </p:cNvSpPr>
            <p:nvPr/>
          </p:nvSpPr>
          <p:spPr bwMode="auto">
            <a:xfrm>
              <a:off x="10494962" y="1119188"/>
              <a:ext cx="19050" cy="25400"/>
            </a:xfrm>
            <a:custGeom>
              <a:avLst/>
              <a:gdLst>
                <a:gd name="T0" fmla="*/ 11 w 23"/>
                <a:gd name="T1" fmla="*/ 32 h 32"/>
                <a:gd name="T2" fmla="*/ 11 w 23"/>
                <a:gd name="T3" fmla="*/ 32 h 32"/>
                <a:gd name="T4" fmla="*/ 7 w 23"/>
                <a:gd name="T5" fmla="*/ 32 h 32"/>
                <a:gd name="T6" fmla="*/ 3 w 23"/>
                <a:gd name="T7" fmla="*/ 29 h 32"/>
                <a:gd name="T8" fmla="*/ 2 w 23"/>
                <a:gd name="T9" fmla="*/ 23 h 32"/>
                <a:gd name="T10" fmla="*/ 0 w 23"/>
                <a:gd name="T11" fmla="*/ 16 h 32"/>
                <a:gd name="T12" fmla="*/ 0 w 23"/>
                <a:gd name="T13" fmla="*/ 16 h 32"/>
                <a:gd name="T14" fmla="*/ 2 w 23"/>
                <a:gd name="T15" fmla="*/ 9 h 32"/>
                <a:gd name="T16" fmla="*/ 3 w 23"/>
                <a:gd name="T17" fmla="*/ 5 h 32"/>
                <a:gd name="T18" fmla="*/ 3 w 23"/>
                <a:gd name="T19" fmla="*/ 5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3 h 32"/>
                <a:gd name="T38" fmla="*/ 20 w 23"/>
                <a:gd name="T39" fmla="*/ 29 h 32"/>
                <a:gd name="T40" fmla="*/ 20 w 23"/>
                <a:gd name="T41" fmla="*/ 29 h 32"/>
                <a:gd name="T42" fmla="*/ 16 w 23"/>
                <a:gd name="T43" fmla="*/ 30 h 32"/>
                <a:gd name="T44" fmla="*/ 11 w 23"/>
                <a:gd name="T45" fmla="*/ 32 h 32"/>
                <a:gd name="T46" fmla="*/ 11 w 23"/>
                <a:gd name="T47" fmla="*/ 32 h 32"/>
                <a:gd name="T48" fmla="*/ 11 w 23"/>
                <a:gd name="T49" fmla="*/ 5 h 32"/>
                <a:gd name="T50" fmla="*/ 11 w 23"/>
                <a:gd name="T51" fmla="*/ 5 h 32"/>
                <a:gd name="T52" fmla="*/ 11 w 23"/>
                <a:gd name="T53" fmla="*/ 7 h 32"/>
                <a:gd name="T54" fmla="*/ 9 w 23"/>
                <a:gd name="T55" fmla="*/ 9 h 32"/>
                <a:gd name="T56" fmla="*/ 7 w 23"/>
                <a:gd name="T57" fmla="*/ 16 h 32"/>
                <a:gd name="T58" fmla="*/ 7 w 23"/>
                <a:gd name="T59" fmla="*/ 16 h 32"/>
                <a:gd name="T60" fmla="*/ 9 w 23"/>
                <a:gd name="T61" fmla="*/ 25 h 32"/>
                <a:gd name="T62" fmla="*/ 11 w 23"/>
                <a:gd name="T63" fmla="*/ 27 h 32"/>
                <a:gd name="T64" fmla="*/ 11 w 23"/>
                <a:gd name="T65" fmla="*/ 27 h 32"/>
                <a:gd name="T66" fmla="*/ 11 w 23"/>
                <a:gd name="T67" fmla="*/ 27 h 32"/>
                <a:gd name="T68" fmla="*/ 14 w 23"/>
                <a:gd name="T69" fmla="*/ 27 h 32"/>
                <a:gd name="T70" fmla="*/ 14 w 23"/>
                <a:gd name="T71" fmla="*/ 25 h 32"/>
                <a:gd name="T72" fmla="*/ 16 w 23"/>
                <a:gd name="T73" fmla="*/ 16 h 32"/>
                <a:gd name="T74" fmla="*/ 16 w 23"/>
                <a:gd name="T75" fmla="*/ 16 h 32"/>
                <a:gd name="T76" fmla="*/ 14 w 23"/>
                <a:gd name="T77" fmla="*/ 9 h 32"/>
                <a:gd name="T78" fmla="*/ 14 w 23"/>
                <a:gd name="T79" fmla="*/ 7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2"/>
                  </a:lnTo>
                  <a:lnTo>
                    <a:pt x="3" y="29"/>
                  </a:lnTo>
                  <a:lnTo>
                    <a:pt x="2" y="23"/>
                  </a:lnTo>
                  <a:lnTo>
                    <a:pt x="0" y="16"/>
                  </a:lnTo>
                  <a:lnTo>
                    <a:pt x="0" y="16"/>
                  </a:lnTo>
                  <a:lnTo>
                    <a:pt x="2" y="9"/>
                  </a:lnTo>
                  <a:lnTo>
                    <a:pt x="3" y="5"/>
                  </a:lnTo>
                  <a:lnTo>
                    <a:pt x="3" y="5"/>
                  </a:lnTo>
                  <a:lnTo>
                    <a:pt x="7" y="2"/>
                  </a:lnTo>
                  <a:lnTo>
                    <a:pt x="12" y="0"/>
                  </a:lnTo>
                  <a:lnTo>
                    <a:pt x="12" y="0"/>
                  </a:lnTo>
                  <a:lnTo>
                    <a:pt x="16" y="2"/>
                  </a:lnTo>
                  <a:lnTo>
                    <a:pt x="20" y="4"/>
                  </a:lnTo>
                  <a:lnTo>
                    <a:pt x="21" y="9"/>
                  </a:lnTo>
                  <a:lnTo>
                    <a:pt x="23" y="16"/>
                  </a:lnTo>
                  <a:lnTo>
                    <a:pt x="23" y="16"/>
                  </a:lnTo>
                  <a:lnTo>
                    <a:pt x="21" y="23"/>
                  </a:lnTo>
                  <a:lnTo>
                    <a:pt x="20" y="29"/>
                  </a:lnTo>
                  <a:lnTo>
                    <a:pt x="20" y="29"/>
                  </a:lnTo>
                  <a:lnTo>
                    <a:pt x="16" y="30"/>
                  </a:lnTo>
                  <a:lnTo>
                    <a:pt x="11" y="32"/>
                  </a:lnTo>
                  <a:lnTo>
                    <a:pt x="11" y="32"/>
                  </a:lnTo>
                  <a:close/>
                  <a:moveTo>
                    <a:pt x="11" y="5"/>
                  </a:moveTo>
                  <a:lnTo>
                    <a:pt x="11" y="5"/>
                  </a:lnTo>
                  <a:lnTo>
                    <a:pt x="11" y="7"/>
                  </a:lnTo>
                  <a:lnTo>
                    <a:pt x="9" y="9"/>
                  </a:lnTo>
                  <a:lnTo>
                    <a:pt x="7" y="16"/>
                  </a:lnTo>
                  <a:lnTo>
                    <a:pt x="7" y="16"/>
                  </a:lnTo>
                  <a:lnTo>
                    <a:pt x="9" y="25"/>
                  </a:lnTo>
                  <a:lnTo>
                    <a:pt x="11" y="27"/>
                  </a:lnTo>
                  <a:lnTo>
                    <a:pt x="11" y="27"/>
                  </a:lnTo>
                  <a:lnTo>
                    <a:pt x="11" y="27"/>
                  </a:lnTo>
                  <a:lnTo>
                    <a:pt x="14" y="27"/>
                  </a:lnTo>
                  <a:lnTo>
                    <a:pt x="14" y="25"/>
                  </a:lnTo>
                  <a:lnTo>
                    <a:pt x="16" y="16"/>
                  </a:lnTo>
                  <a:lnTo>
                    <a:pt x="16" y="16"/>
                  </a:lnTo>
                  <a:lnTo>
                    <a:pt x="14" y="9"/>
                  </a:lnTo>
                  <a:lnTo>
                    <a:pt x="14" y="7"/>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Freeform 1075"/>
            <p:cNvSpPr>
              <a:spLocks/>
            </p:cNvSpPr>
            <p:nvPr/>
          </p:nvSpPr>
          <p:spPr bwMode="auto">
            <a:xfrm>
              <a:off x="10498137" y="1154113"/>
              <a:ext cx="11113" cy="25400"/>
            </a:xfrm>
            <a:custGeom>
              <a:avLst/>
              <a:gdLst>
                <a:gd name="T0" fmla="*/ 15 w 15"/>
                <a:gd name="T1" fmla="*/ 0 h 32"/>
                <a:gd name="T2" fmla="*/ 15 w 15"/>
                <a:gd name="T3" fmla="*/ 0 h 32"/>
                <a:gd name="T4" fmla="*/ 15 w 15"/>
                <a:gd name="T5" fmla="*/ 32 h 32"/>
                <a:gd name="T6" fmla="*/ 15 w 15"/>
                <a:gd name="T7" fmla="*/ 32 h 32"/>
                <a:gd name="T8" fmla="*/ 8 w 15"/>
                <a:gd name="T9" fmla="*/ 32 h 32"/>
                <a:gd name="T10" fmla="*/ 8 w 15"/>
                <a:gd name="T11" fmla="*/ 32 h 32"/>
                <a:gd name="T12" fmla="*/ 8 w 15"/>
                <a:gd name="T13" fmla="*/ 9 h 32"/>
                <a:gd name="T14" fmla="*/ 8 w 15"/>
                <a:gd name="T15" fmla="*/ 9 h 32"/>
                <a:gd name="T16" fmla="*/ 6 w 15"/>
                <a:gd name="T17" fmla="*/ 9 h 32"/>
                <a:gd name="T18" fmla="*/ 6 w 15"/>
                <a:gd name="T19" fmla="*/ 9 h 32"/>
                <a:gd name="T20" fmla="*/ 4 w 15"/>
                <a:gd name="T21" fmla="*/ 9 h 32"/>
                <a:gd name="T22" fmla="*/ 4 w 15"/>
                <a:gd name="T23" fmla="*/ 9 h 32"/>
                <a:gd name="T24" fmla="*/ 4 w 15"/>
                <a:gd name="T25" fmla="*/ 11 h 32"/>
                <a:gd name="T26" fmla="*/ 2 w 15"/>
                <a:gd name="T27" fmla="*/ 11 h 32"/>
                <a:gd name="T28" fmla="*/ 2 w 15"/>
                <a:gd name="T29" fmla="*/ 11 h 32"/>
                <a:gd name="T30" fmla="*/ 0 w 15"/>
                <a:gd name="T31" fmla="*/ 11 h 32"/>
                <a:gd name="T32" fmla="*/ 0 w 15"/>
                <a:gd name="T33" fmla="*/ 11 h 32"/>
                <a:gd name="T34" fmla="*/ 0 w 15"/>
                <a:gd name="T35" fmla="*/ 5 h 32"/>
                <a:gd name="T36" fmla="*/ 0 w 15"/>
                <a:gd name="T37" fmla="*/ 5 h 32"/>
                <a:gd name="T38" fmla="*/ 6 w 15"/>
                <a:gd name="T39" fmla="*/ 4 h 32"/>
                <a:gd name="T40" fmla="*/ 6 w 15"/>
                <a:gd name="T41" fmla="*/ 4 h 32"/>
                <a:gd name="T42" fmla="*/ 9 w 15"/>
                <a:gd name="T43" fmla="*/ 0 h 32"/>
                <a:gd name="T44" fmla="*/ 15 w 15"/>
                <a:gd name="T45"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 h="32">
                  <a:moveTo>
                    <a:pt x="15" y="0"/>
                  </a:moveTo>
                  <a:lnTo>
                    <a:pt x="15" y="0"/>
                  </a:lnTo>
                  <a:lnTo>
                    <a:pt x="15" y="32"/>
                  </a:lnTo>
                  <a:lnTo>
                    <a:pt x="15" y="32"/>
                  </a:lnTo>
                  <a:lnTo>
                    <a:pt x="8" y="32"/>
                  </a:lnTo>
                  <a:lnTo>
                    <a:pt x="8" y="32"/>
                  </a:lnTo>
                  <a:lnTo>
                    <a:pt x="8" y="9"/>
                  </a:lnTo>
                  <a:lnTo>
                    <a:pt x="8" y="9"/>
                  </a:lnTo>
                  <a:lnTo>
                    <a:pt x="6" y="9"/>
                  </a:lnTo>
                  <a:lnTo>
                    <a:pt x="6" y="9"/>
                  </a:lnTo>
                  <a:lnTo>
                    <a:pt x="4" y="9"/>
                  </a:lnTo>
                  <a:lnTo>
                    <a:pt x="4" y="9"/>
                  </a:lnTo>
                  <a:lnTo>
                    <a:pt x="4" y="11"/>
                  </a:lnTo>
                  <a:lnTo>
                    <a:pt x="2" y="11"/>
                  </a:lnTo>
                  <a:lnTo>
                    <a:pt x="2" y="11"/>
                  </a:lnTo>
                  <a:lnTo>
                    <a:pt x="0" y="11"/>
                  </a:lnTo>
                  <a:lnTo>
                    <a:pt x="0" y="11"/>
                  </a:lnTo>
                  <a:lnTo>
                    <a:pt x="0" y="5"/>
                  </a:lnTo>
                  <a:lnTo>
                    <a:pt x="0" y="5"/>
                  </a:lnTo>
                  <a:lnTo>
                    <a:pt x="6" y="4"/>
                  </a:lnTo>
                  <a:lnTo>
                    <a:pt x="6" y="4"/>
                  </a:lnTo>
                  <a:lnTo>
                    <a:pt x="9" y="0"/>
                  </a:lnTo>
                  <a:lnTo>
                    <a:pt x="1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0" name="Freeform 1076"/>
            <p:cNvSpPr>
              <a:spLocks noEditPoints="1"/>
            </p:cNvSpPr>
            <p:nvPr/>
          </p:nvSpPr>
          <p:spPr bwMode="auto">
            <a:xfrm>
              <a:off x="10494962" y="1189038"/>
              <a:ext cx="19050" cy="25400"/>
            </a:xfrm>
            <a:custGeom>
              <a:avLst/>
              <a:gdLst>
                <a:gd name="T0" fmla="*/ 11 w 23"/>
                <a:gd name="T1" fmla="*/ 32 h 32"/>
                <a:gd name="T2" fmla="*/ 11 w 23"/>
                <a:gd name="T3" fmla="*/ 32 h 32"/>
                <a:gd name="T4" fmla="*/ 7 w 23"/>
                <a:gd name="T5" fmla="*/ 31 h 32"/>
                <a:gd name="T6" fmla="*/ 3 w 23"/>
                <a:gd name="T7" fmla="*/ 27 h 32"/>
                <a:gd name="T8" fmla="*/ 2 w 23"/>
                <a:gd name="T9" fmla="*/ 23 h 32"/>
                <a:gd name="T10" fmla="*/ 0 w 23"/>
                <a:gd name="T11" fmla="*/ 16 h 32"/>
                <a:gd name="T12" fmla="*/ 0 w 23"/>
                <a:gd name="T13" fmla="*/ 16 h 32"/>
                <a:gd name="T14" fmla="*/ 2 w 23"/>
                <a:gd name="T15" fmla="*/ 9 h 32"/>
                <a:gd name="T16" fmla="*/ 3 w 23"/>
                <a:gd name="T17" fmla="*/ 4 h 32"/>
                <a:gd name="T18" fmla="*/ 3 w 23"/>
                <a:gd name="T19" fmla="*/ 4 h 32"/>
                <a:gd name="T20" fmla="*/ 7 w 23"/>
                <a:gd name="T21" fmla="*/ 2 h 32"/>
                <a:gd name="T22" fmla="*/ 12 w 23"/>
                <a:gd name="T23" fmla="*/ 0 h 32"/>
                <a:gd name="T24" fmla="*/ 12 w 23"/>
                <a:gd name="T25" fmla="*/ 0 h 32"/>
                <a:gd name="T26" fmla="*/ 16 w 23"/>
                <a:gd name="T27" fmla="*/ 2 h 32"/>
                <a:gd name="T28" fmla="*/ 20 w 23"/>
                <a:gd name="T29" fmla="*/ 4 h 32"/>
                <a:gd name="T30" fmla="*/ 21 w 23"/>
                <a:gd name="T31" fmla="*/ 9 h 32"/>
                <a:gd name="T32" fmla="*/ 23 w 23"/>
                <a:gd name="T33" fmla="*/ 16 h 32"/>
                <a:gd name="T34" fmla="*/ 23 w 23"/>
                <a:gd name="T35" fmla="*/ 16 h 32"/>
                <a:gd name="T36" fmla="*/ 21 w 23"/>
                <a:gd name="T37" fmla="*/ 22 h 32"/>
                <a:gd name="T38" fmla="*/ 20 w 23"/>
                <a:gd name="T39" fmla="*/ 27 h 32"/>
                <a:gd name="T40" fmla="*/ 20 w 23"/>
                <a:gd name="T41" fmla="*/ 27 h 32"/>
                <a:gd name="T42" fmla="*/ 16 w 23"/>
                <a:gd name="T43" fmla="*/ 31 h 32"/>
                <a:gd name="T44" fmla="*/ 11 w 23"/>
                <a:gd name="T45" fmla="*/ 32 h 32"/>
                <a:gd name="T46" fmla="*/ 11 w 23"/>
                <a:gd name="T47" fmla="*/ 32 h 32"/>
                <a:gd name="T48" fmla="*/ 11 w 23"/>
                <a:gd name="T49" fmla="*/ 5 h 32"/>
                <a:gd name="T50" fmla="*/ 11 w 23"/>
                <a:gd name="T51" fmla="*/ 5 h 32"/>
                <a:gd name="T52" fmla="*/ 11 w 23"/>
                <a:gd name="T53" fmla="*/ 5 h 32"/>
                <a:gd name="T54" fmla="*/ 9 w 23"/>
                <a:gd name="T55" fmla="*/ 7 h 32"/>
                <a:gd name="T56" fmla="*/ 7 w 23"/>
                <a:gd name="T57" fmla="*/ 16 h 32"/>
                <a:gd name="T58" fmla="*/ 7 w 23"/>
                <a:gd name="T59" fmla="*/ 16 h 32"/>
                <a:gd name="T60" fmla="*/ 9 w 23"/>
                <a:gd name="T61" fmla="*/ 23 h 32"/>
                <a:gd name="T62" fmla="*/ 11 w 23"/>
                <a:gd name="T63" fmla="*/ 25 h 32"/>
                <a:gd name="T64" fmla="*/ 11 w 23"/>
                <a:gd name="T65" fmla="*/ 27 h 32"/>
                <a:gd name="T66" fmla="*/ 11 w 23"/>
                <a:gd name="T67" fmla="*/ 27 h 32"/>
                <a:gd name="T68" fmla="*/ 14 w 23"/>
                <a:gd name="T69" fmla="*/ 25 h 32"/>
                <a:gd name="T70" fmla="*/ 14 w 23"/>
                <a:gd name="T71" fmla="*/ 23 h 32"/>
                <a:gd name="T72" fmla="*/ 16 w 23"/>
                <a:gd name="T73" fmla="*/ 16 h 32"/>
                <a:gd name="T74" fmla="*/ 16 w 23"/>
                <a:gd name="T75" fmla="*/ 16 h 32"/>
                <a:gd name="T76" fmla="*/ 14 w 23"/>
                <a:gd name="T77" fmla="*/ 7 h 32"/>
                <a:gd name="T78" fmla="*/ 14 w 23"/>
                <a:gd name="T79" fmla="*/ 5 h 32"/>
                <a:gd name="T80" fmla="*/ 11 w 23"/>
                <a:gd name="T81" fmla="*/ 5 h 32"/>
                <a:gd name="T82" fmla="*/ 11 w 23"/>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 h="32">
                  <a:moveTo>
                    <a:pt x="11" y="32"/>
                  </a:moveTo>
                  <a:lnTo>
                    <a:pt x="11" y="32"/>
                  </a:lnTo>
                  <a:lnTo>
                    <a:pt x="7" y="31"/>
                  </a:lnTo>
                  <a:lnTo>
                    <a:pt x="3" y="27"/>
                  </a:lnTo>
                  <a:lnTo>
                    <a:pt x="2" y="23"/>
                  </a:lnTo>
                  <a:lnTo>
                    <a:pt x="0" y="16"/>
                  </a:lnTo>
                  <a:lnTo>
                    <a:pt x="0" y="16"/>
                  </a:lnTo>
                  <a:lnTo>
                    <a:pt x="2" y="9"/>
                  </a:lnTo>
                  <a:lnTo>
                    <a:pt x="3" y="4"/>
                  </a:lnTo>
                  <a:lnTo>
                    <a:pt x="3" y="4"/>
                  </a:lnTo>
                  <a:lnTo>
                    <a:pt x="7" y="2"/>
                  </a:lnTo>
                  <a:lnTo>
                    <a:pt x="12" y="0"/>
                  </a:lnTo>
                  <a:lnTo>
                    <a:pt x="12" y="0"/>
                  </a:lnTo>
                  <a:lnTo>
                    <a:pt x="16" y="2"/>
                  </a:lnTo>
                  <a:lnTo>
                    <a:pt x="20" y="4"/>
                  </a:lnTo>
                  <a:lnTo>
                    <a:pt x="21" y="9"/>
                  </a:lnTo>
                  <a:lnTo>
                    <a:pt x="23" y="16"/>
                  </a:lnTo>
                  <a:lnTo>
                    <a:pt x="23" y="16"/>
                  </a:lnTo>
                  <a:lnTo>
                    <a:pt x="21" y="22"/>
                  </a:lnTo>
                  <a:lnTo>
                    <a:pt x="20" y="27"/>
                  </a:lnTo>
                  <a:lnTo>
                    <a:pt x="20" y="27"/>
                  </a:lnTo>
                  <a:lnTo>
                    <a:pt x="16" y="31"/>
                  </a:lnTo>
                  <a:lnTo>
                    <a:pt x="11" y="32"/>
                  </a:lnTo>
                  <a:lnTo>
                    <a:pt x="11" y="32"/>
                  </a:lnTo>
                  <a:close/>
                  <a:moveTo>
                    <a:pt x="11" y="5"/>
                  </a:moveTo>
                  <a:lnTo>
                    <a:pt x="11" y="5"/>
                  </a:lnTo>
                  <a:lnTo>
                    <a:pt x="11" y="5"/>
                  </a:lnTo>
                  <a:lnTo>
                    <a:pt x="9" y="7"/>
                  </a:lnTo>
                  <a:lnTo>
                    <a:pt x="7" y="16"/>
                  </a:lnTo>
                  <a:lnTo>
                    <a:pt x="7" y="16"/>
                  </a:lnTo>
                  <a:lnTo>
                    <a:pt x="9" y="23"/>
                  </a:lnTo>
                  <a:lnTo>
                    <a:pt x="11" y="25"/>
                  </a:lnTo>
                  <a:lnTo>
                    <a:pt x="11" y="27"/>
                  </a:lnTo>
                  <a:lnTo>
                    <a:pt x="11" y="27"/>
                  </a:lnTo>
                  <a:lnTo>
                    <a:pt x="14" y="25"/>
                  </a:lnTo>
                  <a:lnTo>
                    <a:pt x="14" y="23"/>
                  </a:lnTo>
                  <a:lnTo>
                    <a:pt x="16" y="16"/>
                  </a:lnTo>
                  <a:lnTo>
                    <a:pt x="16" y="16"/>
                  </a:lnTo>
                  <a:lnTo>
                    <a:pt x="14" y="7"/>
                  </a:lnTo>
                  <a:lnTo>
                    <a:pt x="14" y="5"/>
                  </a:lnTo>
                  <a:lnTo>
                    <a:pt x="11" y="5"/>
                  </a:lnTo>
                  <a:lnTo>
                    <a:pt x="11" y="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077"/>
            <p:cNvSpPr>
              <a:spLocks noChangeArrowheads="1"/>
            </p:cNvSpPr>
            <p:nvPr/>
          </p:nvSpPr>
          <p:spPr bwMode="auto">
            <a:xfrm>
              <a:off x="10621962" y="1181100"/>
              <a:ext cx="146050" cy="147638"/>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Freeform 1078"/>
            <p:cNvSpPr>
              <a:spLocks/>
            </p:cNvSpPr>
            <p:nvPr/>
          </p:nvSpPr>
          <p:spPr bwMode="auto">
            <a:xfrm>
              <a:off x="10620375" y="1181100"/>
              <a:ext cx="147638" cy="147638"/>
            </a:xfrm>
            <a:custGeom>
              <a:avLst/>
              <a:gdLst>
                <a:gd name="T0" fmla="*/ 187 w 187"/>
                <a:gd name="T1" fmla="*/ 187 h 187"/>
                <a:gd name="T2" fmla="*/ 187 w 187"/>
                <a:gd name="T3" fmla="*/ 185 h 187"/>
                <a:gd name="T4" fmla="*/ 2 w 187"/>
                <a:gd name="T5" fmla="*/ 185 h 187"/>
                <a:gd name="T6" fmla="*/ 2 w 187"/>
                <a:gd name="T7" fmla="*/ 0 h 187"/>
                <a:gd name="T8" fmla="*/ 185 w 187"/>
                <a:gd name="T9" fmla="*/ 0 h 187"/>
                <a:gd name="T10" fmla="*/ 185 w 187"/>
                <a:gd name="T11" fmla="*/ 187 h 187"/>
                <a:gd name="T12" fmla="*/ 187 w 187"/>
                <a:gd name="T13" fmla="*/ 187 h 187"/>
                <a:gd name="T14" fmla="*/ 187 w 187"/>
                <a:gd name="T15" fmla="*/ 185 h 187"/>
                <a:gd name="T16" fmla="*/ 187 w 187"/>
                <a:gd name="T17" fmla="*/ 187 h 187"/>
                <a:gd name="T18" fmla="*/ 187 w 187"/>
                <a:gd name="T19" fmla="*/ 187 h 187"/>
                <a:gd name="T20" fmla="*/ 187 w 187"/>
                <a:gd name="T21" fmla="*/ 0 h 187"/>
                <a:gd name="T22" fmla="*/ 187 w 187"/>
                <a:gd name="T23" fmla="*/ 0 h 187"/>
                <a:gd name="T24" fmla="*/ 187 w 187"/>
                <a:gd name="T25" fmla="*/ 0 h 187"/>
                <a:gd name="T26" fmla="*/ 2 w 187"/>
                <a:gd name="T27" fmla="*/ 0 h 187"/>
                <a:gd name="T28" fmla="*/ 0 w 187"/>
                <a:gd name="T29" fmla="*/ 0 h 187"/>
                <a:gd name="T30" fmla="*/ 0 w 187"/>
                <a:gd name="T31" fmla="*/ 0 h 187"/>
                <a:gd name="T32" fmla="*/ 0 w 187"/>
                <a:gd name="T33" fmla="*/ 187 h 187"/>
                <a:gd name="T34" fmla="*/ 0 w 187"/>
                <a:gd name="T35" fmla="*/ 187 h 187"/>
                <a:gd name="T36" fmla="*/ 2 w 187"/>
                <a:gd name="T37" fmla="*/ 187 h 187"/>
                <a:gd name="T38" fmla="*/ 187 w 187"/>
                <a:gd name="T39" fmla="*/ 187 h 187"/>
                <a:gd name="T40" fmla="*/ 187 w 187"/>
                <a:gd name="T41" fmla="*/ 187 h 187"/>
                <a:gd name="T42" fmla="*/ 187 w 187"/>
                <a:gd name="T43" fmla="*/ 187 h 187"/>
                <a:gd name="T44" fmla="*/ 187 w 187"/>
                <a:gd name="T45"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 h="187">
                  <a:moveTo>
                    <a:pt x="187" y="187"/>
                  </a:moveTo>
                  <a:lnTo>
                    <a:pt x="187" y="185"/>
                  </a:lnTo>
                  <a:lnTo>
                    <a:pt x="2" y="185"/>
                  </a:lnTo>
                  <a:lnTo>
                    <a:pt x="2" y="0"/>
                  </a:lnTo>
                  <a:lnTo>
                    <a:pt x="185" y="0"/>
                  </a:lnTo>
                  <a:lnTo>
                    <a:pt x="185" y="187"/>
                  </a:lnTo>
                  <a:lnTo>
                    <a:pt x="187" y="187"/>
                  </a:lnTo>
                  <a:lnTo>
                    <a:pt x="187" y="185"/>
                  </a:lnTo>
                  <a:lnTo>
                    <a:pt x="187" y="187"/>
                  </a:lnTo>
                  <a:lnTo>
                    <a:pt x="187" y="187"/>
                  </a:lnTo>
                  <a:lnTo>
                    <a:pt x="187" y="0"/>
                  </a:lnTo>
                  <a:lnTo>
                    <a:pt x="187" y="0"/>
                  </a:lnTo>
                  <a:lnTo>
                    <a:pt x="187" y="0"/>
                  </a:lnTo>
                  <a:lnTo>
                    <a:pt x="2" y="0"/>
                  </a:lnTo>
                  <a:lnTo>
                    <a:pt x="0" y="0"/>
                  </a:lnTo>
                  <a:lnTo>
                    <a:pt x="0" y="0"/>
                  </a:lnTo>
                  <a:lnTo>
                    <a:pt x="0" y="187"/>
                  </a:lnTo>
                  <a:lnTo>
                    <a:pt x="0" y="187"/>
                  </a:lnTo>
                  <a:lnTo>
                    <a:pt x="2" y="187"/>
                  </a:lnTo>
                  <a:lnTo>
                    <a:pt x="187" y="187"/>
                  </a:lnTo>
                  <a:lnTo>
                    <a:pt x="187" y="187"/>
                  </a:lnTo>
                  <a:lnTo>
                    <a:pt x="187" y="187"/>
                  </a:lnTo>
                  <a:lnTo>
                    <a:pt x="187" y="1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Freeform 1079"/>
            <p:cNvSpPr>
              <a:spLocks/>
            </p:cNvSpPr>
            <p:nvPr/>
          </p:nvSpPr>
          <p:spPr bwMode="auto">
            <a:xfrm>
              <a:off x="10645775" y="1206500"/>
              <a:ext cx="11113" cy="25400"/>
            </a:xfrm>
            <a:custGeom>
              <a:avLst/>
              <a:gdLst>
                <a:gd name="T0" fmla="*/ 14 w 14"/>
                <a:gd name="T1" fmla="*/ 0 h 32"/>
                <a:gd name="T2" fmla="*/ 14 w 14"/>
                <a:gd name="T3" fmla="*/ 0 h 32"/>
                <a:gd name="T4" fmla="*/ 14 w 14"/>
                <a:gd name="T5" fmla="*/ 32 h 32"/>
                <a:gd name="T6" fmla="*/ 14 w 14"/>
                <a:gd name="T7" fmla="*/ 32 h 32"/>
                <a:gd name="T8" fmla="*/ 7 w 14"/>
                <a:gd name="T9" fmla="*/ 32 h 32"/>
                <a:gd name="T10" fmla="*/ 7 w 14"/>
                <a:gd name="T11" fmla="*/ 32 h 32"/>
                <a:gd name="T12" fmla="*/ 7 w 14"/>
                <a:gd name="T13" fmla="*/ 9 h 32"/>
                <a:gd name="T14" fmla="*/ 7 w 14"/>
                <a:gd name="T15" fmla="*/ 9 h 32"/>
                <a:gd name="T16" fmla="*/ 5 w 14"/>
                <a:gd name="T17" fmla="*/ 9 h 32"/>
                <a:gd name="T18" fmla="*/ 5 w 14"/>
                <a:gd name="T19" fmla="*/ 9 h 32"/>
                <a:gd name="T20" fmla="*/ 3 w 14"/>
                <a:gd name="T21" fmla="*/ 10 h 32"/>
                <a:gd name="T22" fmla="*/ 3 w 14"/>
                <a:gd name="T23" fmla="*/ 10 h 32"/>
                <a:gd name="T24" fmla="*/ 1 w 14"/>
                <a:gd name="T25" fmla="*/ 10 h 32"/>
                <a:gd name="T26" fmla="*/ 1 w 14"/>
                <a:gd name="T27" fmla="*/ 10 h 32"/>
                <a:gd name="T28" fmla="*/ 0 w 14"/>
                <a:gd name="T29" fmla="*/ 10 h 32"/>
                <a:gd name="T30" fmla="*/ 0 w 14"/>
                <a:gd name="T31" fmla="*/ 10 h 32"/>
                <a:gd name="T32" fmla="*/ 0 w 14"/>
                <a:gd name="T33" fmla="*/ 5 h 32"/>
                <a:gd name="T34" fmla="*/ 0 w 14"/>
                <a:gd name="T35" fmla="*/ 5 h 32"/>
                <a:gd name="T36" fmla="*/ 5 w 14"/>
                <a:gd name="T37" fmla="*/ 3 h 32"/>
                <a:gd name="T38" fmla="*/ 5 w 14"/>
                <a:gd name="T39" fmla="*/ 3 h 32"/>
                <a:gd name="T40" fmla="*/ 9 w 14"/>
                <a:gd name="T41" fmla="*/ 0 h 32"/>
                <a:gd name="T42" fmla="*/ 14 w 14"/>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 h="32">
                  <a:moveTo>
                    <a:pt x="14" y="0"/>
                  </a:moveTo>
                  <a:lnTo>
                    <a:pt x="14" y="0"/>
                  </a:lnTo>
                  <a:lnTo>
                    <a:pt x="14" y="32"/>
                  </a:lnTo>
                  <a:lnTo>
                    <a:pt x="14" y="32"/>
                  </a:lnTo>
                  <a:lnTo>
                    <a:pt x="7" y="32"/>
                  </a:lnTo>
                  <a:lnTo>
                    <a:pt x="7" y="32"/>
                  </a:lnTo>
                  <a:lnTo>
                    <a:pt x="7" y="9"/>
                  </a:lnTo>
                  <a:lnTo>
                    <a:pt x="7" y="9"/>
                  </a:lnTo>
                  <a:lnTo>
                    <a:pt x="5" y="9"/>
                  </a:lnTo>
                  <a:lnTo>
                    <a:pt x="5" y="9"/>
                  </a:lnTo>
                  <a:lnTo>
                    <a:pt x="3" y="10"/>
                  </a:lnTo>
                  <a:lnTo>
                    <a:pt x="3" y="10"/>
                  </a:lnTo>
                  <a:lnTo>
                    <a:pt x="1" y="10"/>
                  </a:lnTo>
                  <a:lnTo>
                    <a:pt x="1" y="10"/>
                  </a:lnTo>
                  <a:lnTo>
                    <a:pt x="0" y="10"/>
                  </a:lnTo>
                  <a:lnTo>
                    <a:pt x="0" y="10"/>
                  </a:lnTo>
                  <a:lnTo>
                    <a:pt x="0" y="5"/>
                  </a:lnTo>
                  <a:lnTo>
                    <a:pt x="0" y="5"/>
                  </a:lnTo>
                  <a:lnTo>
                    <a:pt x="5" y="3"/>
                  </a:lnTo>
                  <a:lnTo>
                    <a:pt x="5" y="3"/>
                  </a:lnTo>
                  <a:lnTo>
                    <a:pt x="9" y="0"/>
                  </a:lnTo>
                  <a:lnTo>
                    <a:pt x="14"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Freeform 1080"/>
            <p:cNvSpPr>
              <a:spLocks noEditPoints="1"/>
            </p:cNvSpPr>
            <p:nvPr/>
          </p:nvSpPr>
          <p:spPr bwMode="auto">
            <a:xfrm>
              <a:off x="10664825" y="1206500"/>
              <a:ext cx="17463" cy="25400"/>
            </a:xfrm>
            <a:custGeom>
              <a:avLst/>
              <a:gdLst>
                <a:gd name="T0" fmla="*/ 11 w 21"/>
                <a:gd name="T1" fmla="*/ 32 h 32"/>
                <a:gd name="T2" fmla="*/ 11 w 21"/>
                <a:gd name="T3" fmla="*/ 32 h 32"/>
                <a:gd name="T4" fmla="*/ 5 w 21"/>
                <a:gd name="T5" fmla="*/ 32 h 32"/>
                <a:gd name="T6" fmla="*/ 2 w 21"/>
                <a:gd name="T7" fmla="*/ 28 h 32"/>
                <a:gd name="T8" fmla="*/ 0 w 21"/>
                <a:gd name="T9" fmla="*/ 23 h 32"/>
                <a:gd name="T10" fmla="*/ 0 w 21"/>
                <a:gd name="T11" fmla="*/ 18 h 32"/>
                <a:gd name="T12" fmla="*/ 0 w 21"/>
                <a:gd name="T13" fmla="*/ 18 h 32"/>
                <a:gd name="T14" fmla="*/ 0 w 21"/>
                <a:gd name="T15" fmla="*/ 10 h 32"/>
                <a:gd name="T16" fmla="*/ 2 w 21"/>
                <a:gd name="T17" fmla="*/ 5 h 32"/>
                <a:gd name="T18" fmla="*/ 2 w 21"/>
                <a:gd name="T19" fmla="*/ 5 h 32"/>
                <a:gd name="T20" fmla="*/ 5 w 21"/>
                <a:gd name="T21" fmla="*/ 1 h 32"/>
                <a:gd name="T22" fmla="*/ 11 w 21"/>
                <a:gd name="T23" fmla="*/ 0 h 32"/>
                <a:gd name="T24" fmla="*/ 11 w 21"/>
                <a:gd name="T25" fmla="*/ 0 h 32"/>
                <a:gd name="T26" fmla="*/ 16 w 21"/>
                <a:gd name="T27" fmla="*/ 1 h 32"/>
                <a:gd name="T28" fmla="*/ 18 w 21"/>
                <a:gd name="T29" fmla="*/ 5 h 32"/>
                <a:gd name="T30" fmla="*/ 21 w 21"/>
                <a:gd name="T31" fmla="*/ 10 h 32"/>
                <a:gd name="T32" fmla="*/ 21 w 21"/>
                <a:gd name="T33" fmla="*/ 16 h 32"/>
                <a:gd name="T34" fmla="*/ 21 w 21"/>
                <a:gd name="T35" fmla="*/ 16 h 32"/>
                <a:gd name="T36" fmla="*/ 21 w 21"/>
                <a:gd name="T37" fmla="*/ 23 h 32"/>
                <a:gd name="T38" fmla="*/ 18 w 21"/>
                <a:gd name="T39" fmla="*/ 28 h 32"/>
                <a:gd name="T40" fmla="*/ 18 w 21"/>
                <a:gd name="T41" fmla="*/ 28 h 32"/>
                <a:gd name="T42" fmla="*/ 14 w 21"/>
                <a:gd name="T43" fmla="*/ 32 h 32"/>
                <a:gd name="T44" fmla="*/ 11 w 21"/>
                <a:gd name="T45" fmla="*/ 32 h 32"/>
                <a:gd name="T46" fmla="*/ 11 w 21"/>
                <a:gd name="T47" fmla="*/ 32 h 32"/>
                <a:gd name="T48" fmla="*/ 11 w 21"/>
                <a:gd name="T49" fmla="*/ 7 h 32"/>
                <a:gd name="T50" fmla="*/ 11 w 21"/>
                <a:gd name="T51" fmla="*/ 7 h 32"/>
                <a:gd name="T52" fmla="*/ 9 w 21"/>
                <a:gd name="T53" fmla="*/ 7 h 32"/>
                <a:gd name="T54" fmla="*/ 7 w 21"/>
                <a:gd name="T55" fmla="*/ 9 h 32"/>
                <a:gd name="T56" fmla="*/ 7 w 21"/>
                <a:gd name="T57" fmla="*/ 18 h 32"/>
                <a:gd name="T58" fmla="*/ 7 w 21"/>
                <a:gd name="T59" fmla="*/ 18 h 32"/>
                <a:gd name="T60" fmla="*/ 7 w 21"/>
                <a:gd name="T61" fmla="*/ 25 h 32"/>
                <a:gd name="T62" fmla="*/ 9 w 21"/>
                <a:gd name="T63" fmla="*/ 27 h 32"/>
                <a:gd name="T64" fmla="*/ 11 w 21"/>
                <a:gd name="T65" fmla="*/ 27 h 32"/>
                <a:gd name="T66" fmla="*/ 11 w 21"/>
                <a:gd name="T67" fmla="*/ 27 h 32"/>
                <a:gd name="T68" fmla="*/ 12 w 21"/>
                <a:gd name="T69" fmla="*/ 27 h 32"/>
                <a:gd name="T70" fmla="*/ 14 w 21"/>
                <a:gd name="T71" fmla="*/ 25 h 32"/>
                <a:gd name="T72" fmla="*/ 14 w 21"/>
                <a:gd name="T73" fmla="*/ 16 h 32"/>
                <a:gd name="T74" fmla="*/ 14 w 21"/>
                <a:gd name="T75" fmla="*/ 16 h 32"/>
                <a:gd name="T76" fmla="*/ 14 w 21"/>
                <a:gd name="T77" fmla="*/ 9 h 32"/>
                <a:gd name="T78" fmla="*/ 12 w 21"/>
                <a:gd name="T79" fmla="*/ 7 h 32"/>
                <a:gd name="T80" fmla="*/ 11 w 21"/>
                <a:gd name="T81" fmla="*/ 7 h 32"/>
                <a:gd name="T82" fmla="*/ 11 w 21"/>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2"/>
                  </a:lnTo>
                  <a:lnTo>
                    <a:pt x="2" y="28"/>
                  </a:lnTo>
                  <a:lnTo>
                    <a:pt x="0" y="23"/>
                  </a:lnTo>
                  <a:lnTo>
                    <a:pt x="0" y="18"/>
                  </a:lnTo>
                  <a:lnTo>
                    <a:pt x="0" y="18"/>
                  </a:lnTo>
                  <a:lnTo>
                    <a:pt x="0" y="10"/>
                  </a:lnTo>
                  <a:lnTo>
                    <a:pt x="2" y="5"/>
                  </a:lnTo>
                  <a:lnTo>
                    <a:pt x="2" y="5"/>
                  </a:lnTo>
                  <a:lnTo>
                    <a:pt x="5" y="1"/>
                  </a:lnTo>
                  <a:lnTo>
                    <a:pt x="11" y="0"/>
                  </a:lnTo>
                  <a:lnTo>
                    <a:pt x="11" y="0"/>
                  </a:lnTo>
                  <a:lnTo>
                    <a:pt x="16" y="1"/>
                  </a:lnTo>
                  <a:lnTo>
                    <a:pt x="18" y="5"/>
                  </a:lnTo>
                  <a:lnTo>
                    <a:pt x="21" y="10"/>
                  </a:lnTo>
                  <a:lnTo>
                    <a:pt x="21" y="16"/>
                  </a:lnTo>
                  <a:lnTo>
                    <a:pt x="21" y="16"/>
                  </a:lnTo>
                  <a:lnTo>
                    <a:pt x="21" y="23"/>
                  </a:lnTo>
                  <a:lnTo>
                    <a:pt x="18" y="28"/>
                  </a:lnTo>
                  <a:lnTo>
                    <a:pt x="18" y="28"/>
                  </a:lnTo>
                  <a:lnTo>
                    <a:pt x="14" y="32"/>
                  </a:lnTo>
                  <a:lnTo>
                    <a:pt x="11" y="32"/>
                  </a:lnTo>
                  <a:lnTo>
                    <a:pt x="11" y="32"/>
                  </a:lnTo>
                  <a:close/>
                  <a:moveTo>
                    <a:pt x="11" y="7"/>
                  </a:moveTo>
                  <a:lnTo>
                    <a:pt x="11" y="7"/>
                  </a:lnTo>
                  <a:lnTo>
                    <a:pt x="9" y="7"/>
                  </a:lnTo>
                  <a:lnTo>
                    <a:pt x="7" y="9"/>
                  </a:lnTo>
                  <a:lnTo>
                    <a:pt x="7" y="18"/>
                  </a:lnTo>
                  <a:lnTo>
                    <a:pt x="7" y="18"/>
                  </a:lnTo>
                  <a:lnTo>
                    <a:pt x="7" y="25"/>
                  </a:lnTo>
                  <a:lnTo>
                    <a:pt x="9" y="27"/>
                  </a:lnTo>
                  <a:lnTo>
                    <a:pt x="11" y="27"/>
                  </a:lnTo>
                  <a:lnTo>
                    <a:pt x="11" y="27"/>
                  </a:lnTo>
                  <a:lnTo>
                    <a:pt x="12" y="27"/>
                  </a:lnTo>
                  <a:lnTo>
                    <a:pt x="14" y="25"/>
                  </a:lnTo>
                  <a:lnTo>
                    <a:pt x="14" y="16"/>
                  </a:lnTo>
                  <a:lnTo>
                    <a:pt x="14" y="16"/>
                  </a:lnTo>
                  <a:lnTo>
                    <a:pt x="14" y="9"/>
                  </a:lnTo>
                  <a:lnTo>
                    <a:pt x="12"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Freeform 1081"/>
            <p:cNvSpPr>
              <a:spLocks/>
            </p:cNvSpPr>
            <p:nvPr/>
          </p:nvSpPr>
          <p:spPr bwMode="auto">
            <a:xfrm>
              <a:off x="10688637" y="120650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10 h 32"/>
                <a:gd name="T22" fmla="*/ 3 w 12"/>
                <a:gd name="T23" fmla="*/ 10 h 32"/>
                <a:gd name="T24" fmla="*/ 1 w 12"/>
                <a:gd name="T25" fmla="*/ 10 h 32"/>
                <a:gd name="T26" fmla="*/ 1 w 12"/>
                <a:gd name="T27" fmla="*/ 10 h 32"/>
                <a:gd name="T28" fmla="*/ 0 w 12"/>
                <a:gd name="T29" fmla="*/ 10 h 32"/>
                <a:gd name="T30" fmla="*/ 0 w 12"/>
                <a:gd name="T31" fmla="*/ 10 h 32"/>
                <a:gd name="T32" fmla="*/ 0 w 12"/>
                <a:gd name="T33" fmla="*/ 5 h 32"/>
                <a:gd name="T34" fmla="*/ 0 w 12"/>
                <a:gd name="T35" fmla="*/ 5 h 32"/>
                <a:gd name="T36" fmla="*/ 3 w 12"/>
                <a:gd name="T37" fmla="*/ 3 h 32"/>
                <a:gd name="T38" fmla="*/ 3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10"/>
                  </a:lnTo>
                  <a:lnTo>
                    <a:pt x="3" y="10"/>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Freeform 1082"/>
            <p:cNvSpPr>
              <a:spLocks noEditPoints="1"/>
            </p:cNvSpPr>
            <p:nvPr/>
          </p:nvSpPr>
          <p:spPr bwMode="auto">
            <a:xfrm>
              <a:off x="10644187" y="1241425"/>
              <a:ext cx="17463" cy="25400"/>
            </a:xfrm>
            <a:custGeom>
              <a:avLst/>
              <a:gdLst>
                <a:gd name="T0" fmla="*/ 11 w 21"/>
                <a:gd name="T1" fmla="*/ 32 h 32"/>
                <a:gd name="T2" fmla="*/ 11 w 21"/>
                <a:gd name="T3" fmla="*/ 32 h 32"/>
                <a:gd name="T4" fmla="*/ 5 w 21"/>
                <a:gd name="T5" fmla="*/ 30 h 32"/>
                <a:gd name="T6" fmla="*/ 2 w 21"/>
                <a:gd name="T7" fmla="*/ 28 h 32"/>
                <a:gd name="T8" fmla="*/ 0 w 21"/>
                <a:gd name="T9" fmla="*/ 23 h 32"/>
                <a:gd name="T10" fmla="*/ 0 w 21"/>
                <a:gd name="T11" fmla="*/ 16 h 32"/>
                <a:gd name="T12" fmla="*/ 0 w 21"/>
                <a:gd name="T13" fmla="*/ 16 h 32"/>
                <a:gd name="T14" fmla="*/ 0 w 21"/>
                <a:gd name="T15" fmla="*/ 9 h 32"/>
                <a:gd name="T16" fmla="*/ 2 w 21"/>
                <a:gd name="T17" fmla="*/ 3 h 32"/>
                <a:gd name="T18" fmla="*/ 2 w 21"/>
                <a:gd name="T19" fmla="*/ 3 h 32"/>
                <a:gd name="T20" fmla="*/ 5 w 21"/>
                <a:gd name="T21" fmla="*/ 0 h 32"/>
                <a:gd name="T22" fmla="*/ 11 w 21"/>
                <a:gd name="T23" fmla="*/ 0 h 32"/>
                <a:gd name="T24" fmla="*/ 11 w 21"/>
                <a:gd name="T25" fmla="*/ 0 h 32"/>
                <a:gd name="T26" fmla="*/ 16 w 21"/>
                <a:gd name="T27" fmla="*/ 0 h 32"/>
                <a:gd name="T28" fmla="*/ 18 w 21"/>
                <a:gd name="T29" fmla="*/ 3 h 32"/>
                <a:gd name="T30" fmla="*/ 21 w 21"/>
                <a:gd name="T31" fmla="*/ 9 h 32"/>
                <a:gd name="T32" fmla="*/ 21 w 21"/>
                <a:gd name="T33" fmla="*/ 16 h 32"/>
                <a:gd name="T34" fmla="*/ 21 w 21"/>
                <a:gd name="T35" fmla="*/ 16 h 32"/>
                <a:gd name="T36" fmla="*/ 21 w 21"/>
                <a:gd name="T37" fmla="*/ 21 h 32"/>
                <a:gd name="T38" fmla="*/ 18 w 21"/>
                <a:gd name="T39" fmla="*/ 27 h 32"/>
                <a:gd name="T40" fmla="*/ 18 w 21"/>
                <a:gd name="T41" fmla="*/ 27 h 32"/>
                <a:gd name="T42" fmla="*/ 14 w 21"/>
                <a:gd name="T43" fmla="*/ 30 h 32"/>
                <a:gd name="T44" fmla="*/ 11 w 21"/>
                <a:gd name="T45" fmla="*/ 32 h 32"/>
                <a:gd name="T46" fmla="*/ 11 w 21"/>
                <a:gd name="T47" fmla="*/ 32 h 32"/>
                <a:gd name="T48" fmla="*/ 11 w 21"/>
                <a:gd name="T49" fmla="*/ 5 h 32"/>
                <a:gd name="T50" fmla="*/ 11 w 21"/>
                <a:gd name="T51" fmla="*/ 5 h 32"/>
                <a:gd name="T52" fmla="*/ 9 w 21"/>
                <a:gd name="T53" fmla="*/ 5 h 32"/>
                <a:gd name="T54" fmla="*/ 7 w 21"/>
                <a:gd name="T55" fmla="*/ 7 h 32"/>
                <a:gd name="T56" fmla="*/ 7 w 21"/>
                <a:gd name="T57" fmla="*/ 16 h 32"/>
                <a:gd name="T58" fmla="*/ 7 w 21"/>
                <a:gd name="T59" fmla="*/ 16 h 32"/>
                <a:gd name="T60" fmla="*/ 7 w 21"/>
                <a:gd name="T61" fmla="*/ 23 h 32"/>
                <a:gd name="T62" fmla="*/ 9 w 21"/>
                <a:gd name="T63" fmla="*/ 25 h 32"/>
                <a:gd name="T64" fmla="*/ 11 w 21"/>
                <a:gd name="T65" fmla="*/ 27 h 32"/>
                <a:gd name="T66" fmla="*/ 11 w 21"/>
                <a:gd name="T67" fmla="*/ 27 h 32"/>
                <a:gd name="T68" fmla="*/ 12 w 21"/>
                <a:gd name="T69" fmla="*/ 25 h 32"/>
                <a:gd name="T70" fmla="*/ 14 w 21"/>
                <a:gd name="T71" fmla="*/ 23 h 32"/>
                <a:gd name="T72" fmla="*/ 14 w 21"/>
                <a:gd name="T73" fmla="*/ 16 h 32"/>
                <a:gd name="T74" fmla="*/ 14 w 21"/>
                <a:gd name="T75" fmla="*/ 16 h 32"/>
                <a:gd name="T76" fmla="*/ 14 w 21"/>
                <a:gd name="T77" fmla="*/ 7 h 32"/>
                <a:gd name="T78" fmla="*/ 12 w 21"/>
                <a:gd name="T79" fmla="*/ 5 h 32"/>
                <a:gd name="T80" fmla="*/ 11 w 21"/>
                <a:gd name="T81" fmla="*/ 5 h 32"/>
                <a:gd name="T82" fmla="*/ 11 w 21"/>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2">
                  <a:moveTo>
                    <a:pt x="11" y="32"/>
                  </a:moveTo>
                  <a:lnTo>
                    <a:pt x="11" y="32"/>
                  </a:lnTo>
                  <a:lnTo>
                    <a:pt x="5" y="30"/>
                  </a:lnTo>
                  <a:lnTo>
                    <a:pt x="2" y="28"/>
                  </a:lnTo>
                  <a:lnTo>
                    <a:pt x="0" y="23"/>
                  </a:lnTo>
                  <a:lnTo>
                    <a:pt x="0" y="16"/>
                  </a:lnTo>
                  <a:lnTo>
                    <a:pt x="0" y="16"/>
                  </a:lnTo>
                  <a:lnTo>
                    <a:pt x="0" y="9"/>
                  </a:lnTo>
                  <a:lnTo>
                    <a:pt x="2" y="3"/>
                  </a:lnTo>
                  <a:lnTo>
                    <a:pt x="2" y="3"/>
                  </a:lnTo>
                  <a:lnTo>
                    <a:pt x="5" y="0"/>
                  </a:lnTo>
                  <a:lnTo>
                    <a:pt x="11" y="0"/>
                  </a:lnTo>
                  <a:lnTo>
                    <a:pt x="11" y="0"/>
                  </a:lnTo>
                  <a:lnTo>
                    <a:pt x="16" y="0"/>
                  </a:lnTo>
                  <a:lnTo>
                    <a:pt x="18" y="3"/>
                  </a:lnTo>
                  <a:lnTo>
                    <a:pt x="21" y="9"/>
                  </a:lnTo>
                  <a:lnTo>
                    <a:pt x="21" y="16"/>
                  </a:lnTo>
                  <a:lnTo>
                    <a:pt x="21" y="16"/>
                  </a:lnTo>
                  <a:lnTo>
                    <a:pt x="21" y="21"/>
                  </a:lnTo>
                  <a:lnTo>
                    <a:pt x="18" y="27"/>
                  </a:lnTo>
                  <a:lnTo>
                    <a:pt x="18" y="27"/>
                  </a:lnTo>
                  <a:lnTo>
                    <a:pt x="14" y="30"/>
                  </a:lnTo>
                  <a:lnTo>
                    <a:pt x="11" y="32"/>
                  </a:lnTo>
                  <a:lnTo>
                    <a:pt x="11" y="32"/>
                  </a:lnTo>
                  <a:close/>
                  <a:moveTo>
                    <a:pt x="11" y="5"/>
                  </a:moveTo>
                  <a:lnTo>
                    <a:pt x="11" y="5"/>
                  </a:lnTo>
                  <a:lnTo>
                    <a:pt x="9" y="5"/>
                  </a:lnTo>
                  <a:lnTo>
                    <a:pt x="7" y="7"/>
                  </a:lnTo>
                  <a:lnTo>
                    <a:pt x="7" y="16"/>
                  </a:lnTo>
                  <a:lnTo>
                    <a:pt x="7" y="16"/>
                  </a:lnTo>
                  <a:lnTo>
                    <a:pt x="7" y="23"/>
                  </a:lnTo>
                  <a:lnTo>
                    <a:pt x="9" y="25"/>
                  </a:lnTo>
                  <a:lnTo>
                    <a:pt x="11" y="27"/>
                  </a:lnTo>
                  <a:lnTo>
                    <a:pt x="11" y="27"/>
                  </a:lnTo>
                  <a:lnTo>
                    <a:pt x="12" y="25"/>
                  </a:lnTo>
                  <a:lnTo>
                    <a:pt x="14" y="23"/>
                  </a:lnTo>
                  <a:lnTo>
                    <a:pt x="14" y="16"/>
                  </a:lnTo>
                  <a:lnTo>
                    <a:pt x="14" y="16"/>
                  </a:lnTo>
                  <a:lnTo>
                    <a:pt x="14" y="7"/>
                  </a:lnTo>
                  <a:lnTo>
                    <a:pt x="12" y="5"/>
                  </a:lnTo>
                  <a:lnTo>
                    <a:pt x="11" y="5"/>
                  </a:lnTo>
                  <a:lnTo>
                    <a:pt x="11"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7" name="Freeform 1083"/>
            <p:cNvSpPr>
              <a:spLocks/>
            </p:cNvSpPr>
            <p:nvPr/>
          </p:nvSpPr>
          <p:spPr bwMode="auto">
            <a:xfrm>
              <a:off x="10668000" y="1241425"/>
              <a:ext cx="11113" cy="25400"/>
            </a:xfrm>
            <a:custGeom>
              <a:avLst/>
              <a:gdLst>
                <a:gd name="T0" fmla="*/ 13 w 13"/>
                <a:gd name="T1" fmla="*/ 0 h 30"/>
                <a:gd name="T2" fmla="*/ 13 w 13"/>
                <a:gd name="T3" fmla="*/ 0 h 30"/>
                <a:gd name="T4" fmla="*/ 13 w 13"/>
                <a:gd name="T5" fmla="*/ 30 h 30"/>
                <a:gd name="T6" fmla="*/ 13 w 13"/>
                <a:gd name="T7" fmla="*/ 30 h 30"/>
                <a:gd name="T8" fmla="*/ 6 w 13"/>
                <a:gd name="T9" fmla="*/ 30 h 30"/>
                <a:gd name="T10" fmla="*/ 6 w 13"/>
                <a:gd name="T11" fmla="*/ 30 h 30"/>
                <a:gd name="T12" fmla="*/ 6 w 13"/>
                <a:gd name="T13" fmla="*/ 7 h 30"/>
                <a:gd name="T14" fmla="*/ 6 w 13"/>
                <a:gd name="T15" fmla="*/ 7 h 30"/>
                <a:gd name="T16" fmla="*/ 4 w 13"/>
                <a:gd name="T17" fmla="*/ 7 h 30"/>
                <a:gd name="T18" fmla="*/ 4 w 13"/>
                <a:gd name="T19" fmla="*/ 7 h 30"/>
                <a:gd name="T20" fmla="*/ 4 w 13"/>
                <a:gd name="T21" fmla="*/ 9 h 30"/>
                <a:gd name="T22" fmla="*/ 2 w 13"/>
                <a:gd name="T23" fmla="*/ 9 h 30"/>
                <a:gd name="T24" fmla="*/ 2 w 13"/>
                <a:gd name="T25" fmla="*/ 9 h 30"/>
                <a:gd name="T26" fmla="*/ 2 w 13"/>
                <a:gd name="T27" fmla="*/ 9 h 30"/>
                <a:gd name="T28" fmla="*/ 2 w 13"/>
                <a:gd name="T29" fmla="*/ 9 h 30"/>
                <a:gd name="T30" fmla="*/ 0 w 13"/>
                <a:gd name="T31" fmla="*/ 9 h 30"/>
                <a:gd name="T32" fmla="*/ 0 w 13"/>
                <a:gd name="T33" fmla="*/ 9 h 30"/>
                <a:gd name="T34" fmla="*/ 0 w 13"/>
                <a:gd name="T35" fmla="*/ 3 h 30"/>
                <a:gd name="T36" fmla="*/ 0 w 13"/>
                <a:gd name="T37" fmla="*/ 3 h 30"/>
                <a:gd name="T38" fmla="*/ 4 w 13"/>
                <a:gd name="T39" fmla="*/ 1 h 30"/>
                <a:gd name="T40" fmla="*/ 4 w 13"/>
                <a:gd name="T41" fmla="*/ 1 h 30"/>
                <a:gd name="T42" fmla="*/ 8 w 13"/>
                <a:gd name="T43" fmla="*/ 0 h 30"/>
                <a:gd name="T44" fmla="*/ 13 w 13"/>
                <a:gd name="T4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 h="30">
                  <a:moveTo>
                    <a:pt x="13" y="0"/>
                  </a:moveTo>
                  <a:lnTo>
                    <a:pt x="13" y="0"/>
                  </a:lnTo>
                  <a:lnTo>
                    <a:pt x="13" y="30"/>
                  </a:lnTo>
                  <a:lnTo>
                    <a:pt x="13" y="30"/>
                  </a:lnTo>
                  <a:lnTo>
                    <a:pt x="6" y="30"/>
                  </a:lnTo>
                  <a:lnTo>
                    <a:pt x="6" y="30"/>
                  </a:lnTo>
                  <a:lnTo>
                    <a:pt x="6" y="7"/>
                  </a:lnTo>
                  <a:lnTo>
                    <a:pt x="6" y="7"/>
                  </a:lnTo>
                  <a:lnTo>
                    <a:pt x="4" y="7"/>
                  </a:lnTo>
                  <a:lnTo>
                    <a:pt x="4" y="7"/>
                  </a:lnTo>
                  <a:lnTo>
                    <a:pt x="4" y="9"/>
                  </a:lnTo>
                  <a:lnTo>
                    <a:pt x="2" y="9"/>
                  </a:lnTo>
                  <a:lnTo>
                    <a:pt x="2" y="9"/>
                  </a:lnTo>
                  <a:lnTo>
                    <a:pt x="2" y="9"/>
                  </a:lnTo>
                  <a:lnTo>
                    <a:pt x="2" y="9"/>
                  </a:lnTo>
                  <a:lnTo>
                    <a:pt x="0" y="9"/>
                  </a:lnTo>
                  <a:lnTo>
                    <a:pt x="0" y="9"/>
                  </a:lnTo>
                  <a:lnTo>
                    <a:pt x="0" y="3"/>
                  </a:lnTo>
                  <a:lnTo>
                    <a:pt x="0" y="3"/>
                  </a:lnTo>
                  <a:lnTo>
                    <a:pt x="4" y="1"/>
                  </a:lnTo>
                  <a:lnTo>
                    <a:pt x="4" y="1"/>
                  </a:lnTo>
                  <a:lnTo>
                    <a:pt x="8" y="0"/>
                  </a:lnTo>
                  <a:lnTo>
                    <a:pt x="13"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Freeform 1084"/>
            <p:cNvSpPr>
              <a:spLocks noEditPoints="1"/>
            </p:cNvSpPr>
            <p:nvPr/>
          </p:nvSpPr>
          <p:spPr bwMode="auto">
            <a:xfrm>
              <a:off x="10683875" y="1241425"/>
              <a:ext cx="19050" cy="25400"/>
            </a:xfrm>
            <a:custGeom>
              <a:avLst/>
              <a:gdLst>
                <a:gd name="T0" fmla="*/ 13 w 24"/>
                <a:gd name="T1" fmla="*/ 32 h 32"/>
                <a:gd name="T2" fmla="*/ 13 w 24"/>
                <a:gd name="T3" fmla="*/ 32 h 32"/>
                <a:gd name="T4" fmla="*/ 7 w 24"/>
                <a:gd name="T5" fmla="*/ 30 h 32"/>
                <a:gd name="T6" fmla="*/ 4 w 24"/>
                <a:gd name="T7" fmla="*/ 28 h 32"/>
                <a:gd name="T8" fmla="*/ 2 w 24"/>
                <a:gd name="T9" fmla="*/ 23 h 32"/>
                <a:gd name="T10" fmla="*/ 0 w 24"/>
                <a:gd name="T11" fmla="*/ 16 h 32"/>
                <a:gd name="T12" fmla="*/ 0 w 24"/>
                <a:gd name="T13" fmla="*/ 16 h 32"/>
                <a:gd name="T14" fmla="*/ 2 w 24"/>
                <a:gd name="T15" fmla="*/ 9 h 32"/>
                <a:gd name="T16" fmla="*/ 6 w 24"/>
                <a:gd name="T17" fmla="*/ 3 h 32"/>
                <a:gd name="T18" fmla="*/ 6 w 24"/>
                <a:gd name="T19" fmla="*/ 3 h 32"/>
                <a:gd name="T20" fmla="*/ 7 w 24"/>
                <a:gd name="T21" fmla="*/ 0 h 32"/>
                <a:gd name="T22" fmla="*/ 13 w 24"/>
                <a:gd name="T23" fmla="*/ 0 h 32"/>
                <a:gd name="T24" fmla="*/ 13 w 24"/>
                <a:gd name="T25" fmla="*/ 0 h 32"/>
                <a:gd name="T26" fmla="*/ 18 w 24"/>
                <a:gd name="T27" fmla="*/ 0 h 32"/>
                <a:gd name="T28" fmla="*/ 20 w 24"/>
                <a:gd name="T29" fmla="*/ 3 h 32"/>
                <a:gd name="T30" fmla="*/ 22 w 24"/>
                <a:gd name="T31" fmla="*/ 9 h 32"/>
                <a:gd name="T32" fmla="*/ 24 w 24"/>
                <a:gd name="T33" fmla="*/ 16 h 32"/>
                <a:gd name="T34" fmla="*/ 24 w 24"/>
                <a:gd name="T35" fmla="*/ 16 h 32"/>
                <a:gd name="T36" fmla="*/ 22 w 24"/>
                <a:gd name="T37" fmla="*/ 21 h 32"/>
                <a:gd name="T38" fmla="*/ 20 w 24"/>
                <a:gd name="T39" fmla="*/ 27 h 32"/>
                <a:gd name="T40" fmla="*/ 20 w 24"/>
                <a:gd name="T41" fmla="*/ 27 h 32"/>
                <a:gd name="T42" fmla="*/ 16 w 24"/>
                <a:gd name="T43" fmla="*/ 30 h 32"/>
                <a:gd name="T44" fmla="*/ 13 w 24"/>
                <a:gd name="T45" fmla="*/ 32 h 32"/>
                <a:gd name="T46" fmla="*/ 13 w 24"/>
                <a:gd name="T47" fmla="*/ 32 h 32"/>
                <a:gd name="T48" fmla="*/ 13 w 24"/>
                <a:gd name="T49" fmla="*/ 5 h 32"/>
                <a:gd name="T50" fmla="*/ 13 w 24"/>
                <a:gd name="T51" fmla="*/ 5 h 32"/>
                <a:gd name="T52" fmla="*/ 11 w 24"/>
                <a:gd name="T53" fmla="*/ 5 h 32"/>
                <a:gd name="T54" fmla="*/ 9 w 24"/>
                <a:gd name="T55" fmla="*/ 7 h 32"/>
                <a:gd name="T56" fmla="*/ 9 w 24"/>
                <a:gd name="T57" fmla="*/ 16 h 32"/>
                <a:gd name="T58" fmla="*/ 9 w 24"/>
                <a:gd name="T59" fmla="*/ 16 h 32"/>
                <a:gd name="T60" fmla="*/ 9 w 24"/>
                <a:gd name="T61" fmla="*/ 23 h 32"/>
                <a:gd name="T62" fmla="*/ 11 w 24"/>
                <a:gd name="T63" fmla="*/ 25 h 32"/>
                <a:gd name="T64" fmla="*/ 13 w 24"/>
                <a:gd name="T65" fmla="*/ 27 h 32"/>
                <a:gd name="T66" fmla="*/ 13 w 24"/>
                <a:gd name="T67" fmla="*/ 27 h 32"/>
                <a:gd name="T68" fmla="*/ 15 w 24"/>
                <a:gd name="T69" fmla="*/ 25 h 32"/>
                <a:gd name="T70" fmla="*/ 16 w 24"/>
                <a:gd name="T71" fmla="*/ 23 h 32"/>
                <a:gd name="T72" fmla="*/ 16 w 24"/>
                <a:gd name="T73" fmla="*/ 16 h 32"/>
                <a:gd name="T74" fmla="*/ 16 w 24"/>
                <a:gd name="T75" fmla="*/ 16 h 32"/>
                <a:gd name="T76" fmla="*/ 16 w 24"/>
                <a:gd name="T77" fmla="*/ 7 h 32"/>
                <a:gd name="T78" fmla="*/ 15 w 24"/>
                <a:gd name="T79" fmla="*/ 5 h 32"/>
                <a:gd name="T80" fmla="*/ 13 w 24"/>
                <a:gd name="T81" fmla="*/ 5 h 32"/>
                <a:gd name="T82" fmla="*/ 13 w 24"/>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 h="32">
                  <a:moveTo>
                    <a:pt x="13" y="32"/>
                  </a:moveTo>
                  <a:lnTo>
                    <a:pt x="13" y="32"/>
                  </a:lnTo>
                  <a:lnTo>
                    <a:pt x="7" y="30"/>
                  </a:lnTo>
                  <a:lnTo>
                    <a:pt x="4" y="28"/>
                  </a:lnTo>
                  <a:lnTo>
                    <a:pt x="2" y="23"/>
                  </a:lnTo>
                  <a:lnTo>
                    <a:pt x="0" y="16"/>
                  </a:lnTo>
                  <a:lnTo>
                    <a:pt x="0" y="16"/>
                  </a:lnTo>
                  <a:lnTo>
                    <a:pt x="2" y="9"/>
                  </a:lnTo>
                  <a:lnTo>
                    <a:pt x="6" y="3"/>
                  </a:lnTo>
                  <a:lnTo>
                    <a:pt x="6" y="3"/>
                  </a:lnTo>
                  <a:lnTo>
                    <a:pt x="7" y="0"/>
                  </a:lnTo>
                  <a:lnTo>
                    <a:pt x="13" y="0"/>
                  </a:lnTo>
                  <a:lnTo>
                    <a:pt x="13" y="0"/>
                  </a:lnTo>
                  <a:lnTo>
                    <a:pt x="18" y="0"/>
                  </a:lnTo>
                  <a:lnTo>
                    <a:pt x="20" y="3"/>
                  </a:lnTo>
                  <a:lnTo>
                    <a:pt x="22" y="9"/>
                  </a:lnTo>
                  <a:lnTo>
                    <a:pt x="24" y="16"/>
                  </a:lnTo>
                  <a:lnTo>
                    <a:pt x="24" y="16"/>
                  </a:lnTo>
                  <a:lnTo>
                    <a:pt x="22" y="21"/>
                  </a:lnTo>
                  <a:lnTo>
                    <a:pt x="20" y="27"/>
                  </a:lnTo>
                  <a:lnTo>
                    <a:pt x="20" y="27"/>
                  </a:lnTo>
                  <a:lnTo>
                    <a:pt x="16" y="30"/>
                  </a:lnTo>
                  <a:lnTo>
                    <a:pt x="13" y="32"/>
                  </a:lnTo>
                  <a:lnTo>
                    <a:pt x="13" y="32"/>
                  </a:lnTo>
                  <a:close/>
                  <a:moveTo>
                    <a:pt x="13" y="5"/>
                  </a:moveTo>
                  <a:lnTo>
                    <a:pt x="13" y="5"/>
                  </a:lnTo>
                  <a:lnTo>
                    <a:pt x="11" y="5"/>
                  </a:lnTo>
                  <a:lnTo>
                    <a:pt x="9" y="7"/>
                  </a:lnTo>
                  <a:lnTo>
                    <a:pt x="9" y="16"/>
                  </a:lnTo>
                  <a:lnTo>
                    <a:pt x="9" y="16"/>
                  </a:lnTo>
                  <a:lnTo>
                    <a:pt x="9" y="23"/>
                  </a:lnTo>
                  <a:lnTo>
                    <a:pt x="11" y="25"/>
                  </a:lnTo>
                  <a:lnTo>
                    <a:pt x="13" y="27"/>
                  </a:lnTo>
                  <a:lnTo>
                    <a:pt x="13" y="27"/>
                  </a:lnTo>
                  <a:lnTo>
                    <a:pt x="15" y="25"/>
                  </a:lnTo>
                  <a:lnTo>
                    <a:pt x="16" y="23"/>
                  </a:lnTo>
                  <a:lnTo>
                    <a:pt x="16" y="16"/>
                  </a:lnTo>
                  <a:lnTo>
                    <a:pt x="16" y="16"/>
                  </a:lnTo>
                  <a:lnTo>
                    <a:pt x="16"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Freeform 1085"/>
            <p:cNvSpPr>
              <a:spLocks noEditPoints="1"/>
            </p:cNvSpPr>
            <p:nvPr/>
          </p:nvSpPr>
          <p:spPr bwMode="auto">
            <a:xfrm>
              <a:off x="10644187"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Freeform 1086"/>
            <p:cNvSpPr>
              <a:spLocks noEditPoints="1"/>
            </p:cNvSpPr>
            <p:nvPr/>
          </p:nvSpPr>
          <p:spPr bwMode="auto">
            <a:xfrm>
              <a:off x="10664825" y="1277938"/>
              <a:ext cx="17463" cy="23813"/>
            </a:xfrm>
            <a:custGeom>
              <a:avLst/>
              <a:gdLst>
                <a:gd name="T0" fmla="*/ 11 w 21"/>
                <a:gd name="T1" fmla="*/ 31 h 31"/>
                <a:gd name="T2" fmla="*/ 11 w 21"/>
                <a:gd name="T3" fmla="*/ 31 h 31"/>
                <a:gd name="T4" fmla="*/ 5 w 21"/>
                <a:gd name="T5" fmla="*/ 31 h 31"/>
                <a:gd name="T6" fmla="*/ 2 w 21"/>
                <a:gd name="T7" fmla="*/ 27 h 31"/>
                <a:gd name="T8" fmla="*/ 0 w 21"/>
                <a:gd name="T9" fmla="*/ 22 h 31"/>
                <a:gd name="T10" fmla="*/ 0 w 21"/>
                <a:gd name="T11" fmla="*/ 15 h 31"/>
                <a:gd name="T12" fmla="*/ 0 w 21"/>
                <a:gd name="T13" fmla="*/ 15 h 31"/>
                <a:gd name="T14" fmla="*/ 0 w 21"/>
                <a:gd name="T15" fmla="*/ 8 h 31"/>
                <a:gd name="T16" fmla="*/ 2 w 21"/>
                <a:gd name="T17" fmla="*/ 4 h 31"/>
                <a:gd name="T18" fmla="*/ 2 w 21"/>
                <a:gd name="T19" fmla="*/ 4 h 31"/>
                <a:gd name="T20" fmla="*/ 5 w 21"/>
                <a:gd name="T21" fmla="*/ 0 h 31"/>
                <a:gd name="T22" fmla="*/ 11 w 21"/>
                <a:gd name="T23" fmla="*/ 0 h 31"/>
                <a:gd name="T24" fmla="*/ 11 w 21"/>
                <a:gd name="T25" fmla="*/ 0 h 31"/>
                <a:gd name="T26" fmla="*/ 16 w 21"/>
                <a:gd name="T27" fmla="*/ 0 h 31"/>
                <a:gd name="T28" fmla="*/ 18 w 21"/>
                <a:gd name="T29" fmla="*/ 4 h 31"/>
                <a:gd name="T30" fmla="*/ 21 w 21"/>
                <a:gd name="T31" fmla="*/ 8 h 31"/>
                <a:gd name="T32" fmla="*/ 21 w 21"/>
                <a:gd name="T33" fmla="*/ 15 h 31"/>
                <a:gd name="T34" fmla="*/ 21 w 21"/>
                <a:gd name="T35" fmla="*/ 15 h 31"/>
                <a:gd name="T36" fmla="*/ 21 w 21"/>
                <a:gd name="T37" fmla="*/ 22 h 31"/>
                <a:gd name="T38" fmla="*/ 18 w 21"/>
                <a:gd name="T39" fmla="*/ 27 h 31"/>
                <a:gd name="T40" fmla="*/ 18 w 21"/>
                <a:gd name="T41" fmla="*/ 27 h 31"/>
                <a:gd name="T42" fmla="*/ 14 w 21"/>
                <a:gd name="T43" fmla="*/ 29 h 31"/>
                <a:gd name="T44" fmla="*/ 11 w 21"/>
                <a:gd name="T45" fmla="*/ 31 h 31"/>
                <a:gd name="T46" fmla="*/ 11 w 21"/>
                <a:gd name="T47" fmla="*/ 31 h 31"/>
                <a:gd name="T48" fmla="*/ 11 w 21"/>
                <a:gd name="T49" fmla="*/ 4 h 31"/>
                <a:gd name="T50" fmla="*/ 11 w 21"/>
                <a:gd name="T51" fmla="*/ 4 h 31"/>
                <a:gd name="T52" fmla="*/ 9 w 21"/>
                <a:gd name="T53" fmla="*/ 6 h 31"/>
                <a:gd name="T54" fmla="*/ 7 w 21"/>
                <a:gd name="T55" fmla="*/ 8 h 31"/>
                <a:gd name="T56" fmla="*/ 7 w 21"/>
                <a:gd name="T57" fmla="*/ 15 h 31"/>
                <a:gd name="T58" fmla="*/ 7 w 21"/>
                <a:gd name="T59" fmla="*/ 15 h 31"/>
                <a:gd name="T60" fmla="*/ 7 w 21"/>
                <a:gd name="T61" fmla="*/ 24 h 31"/>
                <a:gd name="T62" fmla="*/ 9 w 21"/>
                <a:gd name="T63" fmla="*/ 26 h 31"/>
                <a:gd name="T64" fmla="*/ 11 w 21"/>
                <a:gd name="T65" fmla="*/ 26 h 31"/>
                <a:gd name="T66" fmla="*/ 11 w 21"/>
                <a:gd name="T67" fmla="*/ 26 h 31"/>
                <a:gd name="T68" fmla="*/ 12 w 21"/>
                <a:gd name="T69" fmla="*/ 26 h 31"/>
                <a:gd name="T70" fmla="*/ 14 w 21"/>
                <a:gd name="T71" fmla="*/ 24 h 31"/>
                <a:gd name="T72" fmla="*/ 14 w 21"/>
                <a:gd name="T73" fmla="*/ 15 h 31"/>
                <a:gd name="T74" fmla="*/ 14 w 21"/>
                <a:gd name="T75" fmla="*/ 15 h 31"/>
                <a:gd name="T76" fmla="*/ 14 w 21"/>
                <a:gd name="T77" fmla="*/ 8 h 31"/>
                <a:gd name="T78" fmla="*/ 12 w 21"/>
                <a:gd name="T79" fmla="*/ 6 h 31"/>
                <a:gd name="T80" fmla="*/ 11 w 21"/>
                <a:gd name="T81" fmla="*/ 4 h 31"/>
                <a:gd name="T82" fmla="*/ 11 w 21"/>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 h="31">
                  <a:moveTo>
                    <a:pt x="11" y="31"/>
                  </a:moveTo>
                  <a:lnTo>
                    <a:pt x="11" y="31"/>
                  </a:lnTo>
                  <a:lnTo>
                    <a:pt x="5" y="31"/>
                  </a:lnTo>
                  <a:lnTo>
                    <a:pt x="2" y="27"/>
                  </a:lnTo>
                  <a:lnTo>
                    <a:pt x="0" y="22"/>
                  </a:lnTo>
                  <a:lnTo>
                    <a:pt x="0" y="15"/>
                  </a:lnTo>
                  <a:lnTo>
                    <a:pt x="0" y="15"/>
                  </a:lnTo>
                  <a:lnTo>
                    <a:pt x="0" y="8"/>
                  </a:lnTo>
                  <a:lnTo>
                    <a:pt x="2" y="4"/>
                  </a:lnTo>
                  <a:lnTo>
                    <a:pt x="2" y="4"/>
                  </a:lnTo>
                  <a:lnTo>
                    <a:pt x="5" y="0"/>
                  </a:lnTo>
                  <a:lnTo>
                    <a:pt x="11" y="0"/>
                  </a:lnTo>
                  <a:lnTo>
                    <a:pt x="11" y="0"/>
                  </a:lnTo>
                  <a:lnTo>
                    <a:pt x="16" y="0"/>
                  </a:lnTo>
                  <a:lnTo>
                    <a:pt x="18" y="4"/>
                  </a:lnTo>
                  <a:lnTo>
                    <a:pt x="21" y="8"/>
                  </a:lnTo>
                  <a:lnTo>
                    <a:pt x="21" y="15"/>
                  </a:lnTo>
                  <a:lnTo>
                    <a:pt x="21" y="15"/>
                  </a:lnTo>
                  <a:lnTo>
                    <a:pt x="21" y="22"/>
                  </a:lnTo>
                  <a:lnTo>
                    <a:pt x="18" y="27"/>
                  </a:lnTo>
                  <a:lnTo>
                    <a:pt x="18" y="27"/>
                  </a:lnTo>
                  <a:lnTo>
                    <a:pt x="14" y="29"/>
                  </a:lnTo>
                  <a:lnTo>
                    <a:pt x="11" y="31"/>
                  </a:lnTo>
                  <a:lnTo>
                    <a:pt x="11" y="31"/>
                  </a:lnTo>
                  <a:close/>
                  <a:moveTo>
                    <a:pt x="11" y="4"/>
                  </a:moveTo>
                  <a:lnTo>
                    <a:pt x="11" y="4"/>
                  </a:lnTo>
                  <a:lnTo>
                    <a:pt x="9" y="6"/>
                  </a:lnTo>
                  <a:lnTo>
                    <a:pt x="7" y="8"/>
                  </a:lnTo>
                  <a:lnTo>
                    <a:pt x="7" y="15"/>
                  </a:lnTo>
                  <a:lnTo>
                    <a:pt x="7" y="15"/>
                  </a:lnTo>
                  <a:lnTo>
                    <a:pt x="7" y="24"/>
                  </a:lnTo>
                  <a:lnTo>
                    <a:pt x="9" y="26"/>
                  </a:lnTo>
                  <a:lnTo>
                    <a:pt x="11" y="26"/>
                  </a:lnTo>
                  <a:lnTo>
                    <a:pt x="11" y="26"/>
                  </a:lnTo>
                  <a:lnTo>
                    <a:pt x="12" y="26"/>
                  </a:lnTo>
                  <a:lnTo>
                    <a:pt x="14" y="24"/>
                  </a:lnTo>
                  <a:lnTo>
                    <a:pt x="14" y="15"/>
                  </a:lnTo>
                  <a:lnTo>
                    <a:pt x="14" y="15"/>
                  </a:lnTo>
                  <a:lnTo>
                    <a:pt x="14" y="8"/>
                  </a:lnTo>
                  <a:lnTo>
                    <a:pt x="12"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Freeform 1087"/>
            <p:cNvSpPr>
              <a:spLocks/>
            </p:cNvSpPr>
            <p:nvPr/>
          </p:nvSpPr>
          <p:spPr bwMode="auto">
            <a:xfrm>
              <a:off x="10688637" y="1276350"/>
              <a:ext cx="9525" cy="25400"/>
            </a:xfrm>
            <a:custGeom>
              <a:avLst/>
              <a:gdLst>
                <a:gd name="T0" fmla="*/ 12 w 12"/>
                <a:gd name="T1" fmla="*/ 0 h 32"/>
                <a:gd name="T2" fmla="*/ 12 w 12"/>
                <a:gd name="T3" fmla="*/ 0 h 32"/>
                <a:gd name="T4" fmla="*/ 12 w 12"/>
                <a:gd name="T5" fmla="*/ 32 h 32"/>
                <a:gd name="T6" fmla="*/ 12 w 12"/>
                <a:gd name="T7" fmla="*/ 32 h 32"/>
                <a:gd name="T8" fmla="*/ 5 w 12"/>
                <a:gd name="T9" fmla="*/ 32 h 32"/>
                <a:gd name="T10" fmla="*/ 5 w 12"/>
                <a:gd name="T11" fmla="*/ 32 h 32"/>
                <a:gd name="T12" fmla="*/ 5 w 12"/>
                <a:gd name="T13" fmla="*/ 9 h 32"/>
                <a:gd name="T14" fmla="*/ 5 w 12"/>
                <a:gd name="T15" fmla="*/ 9 h 32"/>
                <a:gd name="T16" fmla="*/ 3 w 12"/>
                <a:gd name="T17" fmla="*/ 9 h 32"/>
                <a:gd name="T18" fmla="*/ 3 w 12"/>
                <a:gd name="T19" fmla="*/ 9 h 32"/>
                <a:gd name="T20" fmla="*/ 3 w 12"/>
                <a:gd name="T21" fmla="*/ 9 h 32"/>
                <a:gd name="T22" fmla="*/ 1 w 12"/>
                <a:gd name="T23" fmla="*/ 10 h 32"/>
                <a:gd name="T24" fmla="*/ 1 w 12"/>
                <a:gd name="T25" fmla="*/ 10 h 32"/>
                <a:gd name="T26" fmla="*/ 0 w 12"/>
                <a:gd name="T27" fmla="*/ 10 h 32"/>
                <a:gd name="T28" fmla="*/ 0 w 12"/>
                <a:gd name="T29" fmla="*/ 10 h 32"/>
                <a:gd name="T30" fmla="*/ 0 w 12"/>
                <a:gd name="T31" fmla="*/ 5 h 32"/>
                <a:gd name="T32" fmla="*/ 0 w 12"/>
                <a:gd name="T33" fmla="*/ 5 h 32"/>
                <a:gd name="T34" fmla="*/ 3 w 12"/>
                <a:gd name="T35" fmla="*/ 3 h 32"/>
                <a:gd name="T36" fmla="*/ 3 w 12"/>
                <a:gd name="T37" fmla="*/ 3 h 32"/>
                <a:gd name="T38" fmla="*/ 9 w 12"/>
                <a:gd name="T39" fmla="*/ 0 h 32"/>
                <a:gd name="T40" fmla="*/ 12 w 12"/>
                <a:gd name="T4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 h="32">
                  <a:moveTo>
                    <a:pt x="12" y="0"/>
                  </a:moveTo>
                  <a:lnTo>
                    <a:pt x="12" y="0"/>
                  </a:lnTo>
                  <a:lnTo>
                    <a:pt x="12" y="32"/>
                  </a:lnTo>
                  <a:lnTo>
                    <a:pt x="12" y="32"/>
                  </a:lnTo>
                  <a:lnTo>
                    <a:pt x="5" y="32"/>
                  </a:lnTo>
                  <a:lnTo>
                    <a:pt x="5" y="32"/>
                  </a:lnTo>
                  <a:lnTo>
                    <a:pt x="5" y="9"/>
                  </a:lnTo>
                  <a:lnTo>
                    <a:pt x="5" y="9"/>
                  </a:lnTo>
                  <a:lnTo>
                    <a:pt x="3" y="9"/>
                  </a:lnTo>
                  <a:lnTo>
                    <a:pt x="3" y="9"/>
                  </a:lnTo>
                  <a:lnTo>
                    <a:pt x="3" y="9"/>
                  </a:lnTo>
                  <a:lnTo>
                    <a:pt x="1" y="10"/>
                  </a:lnTo>
                  <a:lnTo>
                    <a:pt x="1" y="10"/>
                  </a:lnTo>
                  <a:lnTo>
                    <a:pt x="0" y="10"/>
                  </a:lnTo>
                  <a:lnTo>
                    <a:pt x="0" y="10"/>
                  </a:lnTo>
                  <a:lnTo>
                    <a:pt x="0" y="5"/>
                  </a:lnTo>
                  <a:lnTo>
                    <a:pt x="0" y="5"/>
                  </a:lnTo>
                  <a:lnTo>
                    <a:pt x="3" y="3"/>
                  </a:lnTo>
                  <a:lnTo>
                    <a:pt x="3"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Freeform 1088"/>
            <p:cNvSpPr>
              <a:spLocks/>
            </p:cNvSpPr>
            <p:nvPr/>
          </p:nvSpPr>
          <p:spPr bwMode="auto">
            <a:xfrm>
              <a:off x="10729912" y="1206500"/>
              <a:ext cx="9525" cy="25400"/>
            </a:xfrm>
            <a:custGeom>
              <a:avLst/>
              <a:gdLst>
                <a:gd name="T0" fmla="*/ 12 w 12"/>
                <a:gd name="T1" fmla="*/ 0 h 32"/>
                <a:gd name="T2" fmla="*/ 12 w 12"/>
                <a:gd name="T3" fmla="*/ 0 h 32"/>
                <a:gd name="T4" fmla="*/ 12 w 12"/>
                <a:gd name="T5" fmla="*/ 32 h 32"/>
                <a:gd name="T6" fmla="*/ 12 w 12"/>
                <a:gd name="T7" fmla="*/ 32 h 32"/>
                <a:gd name="T8" fmla="*/ 7 w 12"/>
                <a:gd name="T9" fmla="*/ 32 h 32"/>
                <a:gd name="T10" fmla="*/ 7 w 12"/>
                <a:gd name="T11" fmla="*/ 32 h 32"/>
                <a:gd name="T12" fmla="*/ 7 w 12"/>
                <a:gd name="T13" fmla="*/ 9 h 32"/>
                <a:gd name="T14" fmla="*/ 7 w 12"/>
                <a:gd name="T15" fmla="*/ 9 h 32"/>
                <a:gd name="T16" fmla="*/ 5 w 12"/>
                <a:gd name="T17" fmla="*/ 9 h 32"/>
                <a:gd name="T18" fmla="*/ 5 w 12"/>
                <a:gd name="T19" fmla="*/ 9 h 32"/>
                <a:gd name="T20" fmla="*/ 3 w 12"/>
                <a:gd name="T21" fmla="*/ 10 h 32"/>
                <a:gd name="T22" fmla="*/ 3 w 12"/>
                <a:gd name="T23" fmla="*/ 10 h 32"/>
                <a:gd name="T24" fmla="*/ 2 w 12"/>
                <a:gd name="T25" fmla="*/ 10 h 32"/>
                <a:gd name="T26" fmla="*/ 2 w 12"/>
                <a:gd name="T27" fmla="*/ 10 h 32"/>
                <a:gd name="T28" fmla="*/ 0 w 12"/>
                <a:gd name="T29" fmla="*/ 10 h 32"/>
                <a:gd name="T30" fmla="*/ 0 w 12"/>
                <a:gd name="T31" fmla="*/ 10 h 32"/>
                <a:gd name="T32" fmla="*/ 0 w 12"/>
                <a:gd name="T33" fmla="*/ 5 h 32"/>
                <a:gd name="T34" fmla="*/ 0 w 12"/>
                <a:gd name="T35" fmla="*/ 5 h 32"/>
                <a:gd name="T36" fmla="*/ 5 w 12"/>
                <a:gd name="T37" fmla="*/ 3 h 32"/>
                <a:gd name="T38" fmla="*/ 5 w 12"/>
                <a:gd name="T39" fmla="*/ 3 h 32"/>
                <a:gd name="T40" fmla="*/ 9 w 12"/>
                <a:gd name="T41" fmla="*/ 0 h 32"/>
                <a:gd name="T42" fmla="*/ 12 w 12"/>
                <a:gd name="T43"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2">
                  <a:moveTo>
                    <a:pt x="12" y="0"/>
                  </a:moveTo>
                  <a:lnTo>
                    <a:pt x="12" y="0"/>
                  </a:lnTo>
                  <a:lnTo>
                    <a:pt x="12" y="32"/>
                  </a:lnTo>
                  <a:lnTo>
                    <a:pt x="12" y="32"/>
                  </a:lnTo>
                  <a:lnTo>
                    <a:pt x="7" y="32"/>
                  </a:lnTo>
                  <a:lnTo>
                    <a:pt x="7" y="32"/>
                  </a:lnTo>
                  <a:lnTo>
                    <a:pt x="7" y="9"/>
                  </a:lnTo>
                  <a:lnTo>
                    <a:pt x="7" y="9"/>
                  </a:lnTo>
                  <a:lnTo>
                    <a:pt x="5" y="9"/>
                  </a:lnTo>
                  <a:lnTo>
                    <a:pt x="5" y="9"/>
                  </a:lnTo>
                  <a:lnTo>
                    <a:pt x="3" y="10"/>
                  </a:lnTo>
                  <a:lnTo>
                    <a:pt x="3" y="10"/>
                  </a:lnTo>
                  <a:lnTo>
                    <a:pt x="2" y="10"/>
                  </a:lnTo>
                  <a:lnTo>
                    <a:pt x="2" y="10"/>
                  </a:lnTo>
                  <a:lnTo>
                    <a:pt x="0" y="10"/>
                  </a:lnTo>
                  <a:lnTo>
                    <a:pt x="0" y="10"/>
                  </a:lnTo>
                  <a:lnTo>
                    <a:pt x="0" y="5"/>
                  </a:lnTo>
                  <a:lnTo>
                    <a:pt x="0" y="5"/>
                  </a:lnTo>
                  <a:lnTo>
                    <a:pt x="5" y="3"/>
                  </a:lnTo>
                  <a:lnTo>
                    <a:pt x="5" y="3"/>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Freeform 1089"/>
            <p:cNvSpPr>
              <a:spLocks noEditPoints="1"/>
            </p:cNvSpPr>
            <p:nvPr/>
          </p:nvSpPr>
          <p:spPr bwMode="auto">
            <a:xfrm>
              <a:off x="10726737" y="1241425"/>
              <a:ext cx="17463" cy="25400"/>
            </a:xfrm>
            <a:custGeom>
              <a:avLst/>
              <a:gdLst>
                <a:gd name="T0" fmla="*/ 11 w 22"/>
                <a:gd name="T1" fmla="*/ 32 h 32"/>
                <a:gd name="T2" fmla="*/ 11 w 22"/>
                <a:gd name="T3" fmla="*/ 32 h 32"/>
                <a:gd name="T4" fmla="*/ 6 w 22"/>
                <a:gd name="T5" fmla="*/ 30 h 32"/>
                <a:gd name="T6" fmla="*/ 4 w 22"/>
                <a:gd name="T7" fmla="*/ 28 h 32"/>
                <a:gd name="T8" fmla="*/ 2 w 22"/>
                <a:gd name="T9" fmla="*/ 23 h 32"/>
                <a:gd name="T10" fmla="*/ 0 w 22"/>
                <a:gd name="T11" fmla="*/ 16 h 32"/>
                <a:gd name="T12" fmla="*/ 0 w 22"/>
                <a:gd name="T13" fmla="*/ 16 h 32"/>
                <a:gd name="T14" fmla="*/ 2 w 22"/>
                <a:gd name="T15" fmla="*/ 9 h 32"/>
                <a:gd name="T16" fmla="*/ 4 w 22"/>
                <a:gd name="T17" fmla="*/ 3 h 32"/>
                <a:gd name="T18" fmla="*/ 4 w 22"/>
                <a:gd name="T19" fmla="*/ 3 h 32"/>
                <a:gd name="T20" fmla="*/ 7 w 22"/>
                <a:gd name="T21" fmla="*/ 0 h 32"/>
                <a:gd name="T22" fmla="*/ 13 w 22"/>
                <a:gd name="T23" fmla="*/ 0 h 32"/>
                <a:gd name="T24" fmla="*/ 13 w 22"/>
                <a:gd name="T25" fmla="*/ 0 h 32"/>
                <a:gd name="T26" fmla="*/ 16 w 22"/>
                <a:gd name="T27" fmla="*/ 0 h 32"/>
                <a:gd name="T28" fmla="*/ 20 w 22"/>
                <a:gd name="T29" fmla="*/ 3 h 32"/>
                <a:gd name="T30" fmla="*/ 22 w 22"/>
                <a:gd name="T31" fmla="*/ 9 h 32"/>
                <a:gd name="T32" fmla="*/ 22 w 22"/>
                <a:gd name="T33" fmla="*/ 16 h 32"/>
                <a:gd name="T34" fmla="*/ 22 w 22"/>
                <a:gd name="T35" fmla="*/ 16 h 32"/>
                <a:gd name="T36" fmla="*/ 22 w 22"/>
                <a:gd name="T37" fmla="*/ 21 h 32"/>
                <a:gd name="T38" fmla="*/ 20 w 22"/>
                <a:gd name="T39" fmla="*/ 27 h 32"/>
                <a:gd name="T40" fmla="*/ 20 w 22"/>
                <a:gd name="T41" fmla="*/ 27 h 32"/>
                <a:gd name="T42" fmla="*/ 16 w 22"/>
                <a:gd name="T43" fmla="*/ 30 h 32"/>
                <a:gd name="T44" fmla="*/ 11 w 22"/>
                <a:gd name="T45" fmla="*/ 32 h 32"/>
                <a:gd name="T46" fmla="*/ 11 w 22"/>
                <a:gd name="T47" fmla="*/ 32 h 32"/>
                <a:gd name="T48" fmla="*/ 13 w 22"/>
                <a:gd name="T49" fmla="*/ 5 h 32"/>
                <a:gd name="T50" fmla="*/ 13 w 22"/>
                <a:gd name="T51" fmla="*/ 5 h 32"/>
                <a:gd name="T52" fmla="*/ 9 w 22"/>
                <a:gd name="T53" fmla="*/ 5 h 32"/>
                <a:gd name="T54" fmla="*/ 9 w 22"/>
                <a:gd name="T55" fmla="*/ 7 h 32"/>
                <a:gd name="T56" fmla="*/ 7 w 22"/>
                <a:gd name="T57" fmla="*/ 16 h 32"/>
                <a:gd name="T58" fmla="*/ 7 w 22"/>
                <a:gd name="T59" fmla="*/ 16 h 32"/>
                <a:gd name="T60" fmla="*/ 9 w 22"/>
                <a:gd name="T61" fmla="*/ 23 h 32"/>
                <a:gd name="T62" fmla="*/ 9 w 22"/>
                <a:gd name="T63" fmla="*/ 25 h 32"/>
                <a:gd name="T64" fmla="*/ 13 w 22"/>
                <a:gd name="T65" fmla="*/ 27 h 32"/>
                <a:gd name="T66" fmla="*/ 13 w 22"/>
                <a:gd name="T67" fmla="*/ 27 h 32"/>
                <a:gd name="T68" fmla="*/ 15 w 22"/>
                <a:gd name="T69" fmla="*/ 25 h 32"/>
                <a:gd name="T70" fmla="*/ 15 w 22"/>
                <a:gd name="T71" fmla="*/ 23 h 32"/>
                <a:gd name="T72" fmla="*/ 16 w 22"/>
                <a:gd name="T73" fmla="*/ 16 h 32"/>
                <a:gd name="T74" fmla="*/ 16 w 22"/>
                <a:gd name="T75" fmla="*/ 16 h 32"/>
                <a:gd name="T76" fmla="*/ 15 w 22"/>
                <a:gd name="T77" fmla="*/ 7 h 32"/>
                <a:gd name="T78" fmla="*/ 15 w 22"/>
                <a:gd name="T79" fmla="*/ 5 h 32"/>
                <a:gd name="T80" fmla="*/ 13 w 22"/>
                <a:gd name="T81" fmla="*/ 5 h 32"/>
                <a:gd name="T82" fmla="*/ 13 w 22"/>
                <a:gd name="T83" fmla="*/ 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0"/>
                  </a:lnTo>
                  <a:lnTo>
                    <a:pt x="4" y="28"/>
                  </a:lnTo>
                  <a:lnTo>
                    <a:pt x="2" y="23"/>
                  </a:lnTo>
                  <a:lnTo>
                    <a:pt x="0" y="16"/>
                  </a:lnTo>
                  <a:lnTo>
                    <a:pt x="0" y="16"/>
                  </a:lnTo>
                  <a:lnTo>
                    <a:pt x="2" y="9"/>
                  </a:lnTo>
                  <a:lnTo>
                    <a:pt x="4" y="3"/>
                  </a:lnTo>
                  <a:lnTo>
                    <a:pt x="4" y="3"/>
                  </a:lnTo>
                  <a:lnTo>
                    <a:pt x="7" y="0"/>
                  </a:lnTo>
                  <a:lnTo>
                    <a:pt x="13" y="0"/>
                  </a:lnTo>
                  <a:lnTo>
                    <a:pt x="13" y="0"/>
                  </a:lnTo>
                  <a:lnTo>
                    <a:pt x="16" y="0"/>
                  </a:lnTo>
                  <a:lnTo>
                    <a:pt x="20" y="3"/>
                  </a:lnTo>
                  <a:lnTo>
                    <a:pt x="22" y="9"/>
                  </a:lnTo>
                  <a:lnTo>
                    <a:pt x="22" y="16"/>
                  </a:lnTo>
                  <a:lnTo>
                    <a:pt x="22" y="16"/>
                  </a:lnTo>
                  <a:lnTo>
                    <a:pt x="22" y="21"/>
                  </a:lnTo>
                  <a:lnTo>
                    <a:pt x="20" y="27"/>
                  </a:lnTo>
                  <a:lnTo>
                    <a:pt x="20" y="27"/>
                  </a:lnTo>
                  <a:lnTo>
                    <a:pt x="16" y="30"/>
                  </a:lnTo>
                  <a:lnTo>
                    <a:pt x="11" y="32"/>
                  </a:lnTo>
                  <a:lnTo>
                    <a:pt x="11" y="32"/>
                  </a:lnTo>
                  <a:close/>
                  <a:moveTo>
                    <a:pt x="13" y="5"/>
                  </a:moveTo>
                  <a:lnTo>
                    <a:pt x="13" y="5"/>
                  </a:lnTo>
                  <a:lnTo>
                    <a:pt x="9" y="5"/>
                  </a:lnTo>
                  <a:lnTo>
                    <a:pt x="9" y="7"/>
                  </a:lnTo>
                  <a:lnTo>
                    <a:pt x="7" y="16"/>
                  </a:lnTo>
                  <a:lnTo>
                    <a:pt x="7" y="16"/>
                  </a:lnTo>
                  <a:lnTo>
                    <a:pt x="9" y="23"/>
                  </a:lnTo>
                  <a:lnTo>
                    <a:pt x="9" y="25"/>
                  </a:lnTo>
                  <a:lnTo>
                    <a:pt x="13" y="27"/>
                  </a:lnTo>
                  <a:lnTo>
                    <a:pt x="13" y="27"/>
                  </a:lnTo>
                  <a:lnTo>
                    <a:pt x="15" y="25"/>
                  </a:lnTo>
                  <a:lnTo>
                    <a:pt x="15" y="23"/>
                  </a:lnTo>
                  <a:lnTo>
                    <a:pt x="16" y="16"/>
                  </a:lnTo>
                  <a:lnTo>
                    <a:pt x="16" y="16"/>
                  </a:lnTo>
                  <a:lnTo>
                    <a:pt x="15" y="7"/>
                  </a:lnTo>
                  <a:lnTo>
                    <a:pt x="15" y="5"/>
                  </a:lnTo>
                  <a:lnTo>
                    <a:pt x="13" y="5"/>
                  </a:lnTo>
                  <a:lnTo>
                    <a:pt x="13" y="5"/>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4" name="Freeform 1090"/>
            <p:cNvSpPr>
              <a:spLocks noEditPoints="1"/>
            </p:cNvSpPr>
            <p:nvPr/>
          </p:nvSpPr>
          <p:spPr bwMode="auto">
            <a:xfrm>
              <a:off x="10726737" y="1277938"/>
              <a:ext cx="17463" cy="23813"/>
            </a:xfrm>
            <a:custGeom>
              <a:avLst/>
              <a:gdLst>
                <a:gd name="T0" fmla="*/ 11 w 22"/>
                <a:gd name="T1" fmla="*/ 31 h 31"/>
                <a:gd name="T2" fmla="*/ 11 w 22"/>
                <a:gd name="T3" fmla="*/ 31 h 31"/>
                <a:gd name="T4" fmla="*/ 6 w 22"/>
                <a:gd name="T5" fmla="*/ 31 h 31"/>
                <a:gd name="T6" fmla="*/ 4 w 22"/>
                <a:gd name="T7" fmla="*/ 27 h 31"/>
                <a:gd name="T8" fmla="*/ 2 w 22"/>
                <a:gd name="T9" fmla="*/ 22 h 31"/>
                <a:gd name="T10" fmla="*/ 0 w 22"/>
                <a:gd name="T11" fmla="*/ 15 h 31"/>
                <a:gd name="T12" fmla="*/ 0 w 22"/>
                <a:gd name="T13" fmla="*/ 15 h 31"/>
                <a:gd name="T14" fmla="*/ 2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3 w 22"/>
                <a:gd name="T49" fmla="*/ 4 h 31"/>
                <a:gd name="T50" fmla="*/ 13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3 w 22"/>
                <a:gd name="T65" fmla="*/ 26 h 31"/>
                <a:gd name="T66" fmla="*/ 13 w 22"/>
                <a:gd name="T67" fmla="*/ 26 h 31"/>
                <a:gd name="T68" fmla="*/ 15 w 22"/>
                <a:gd name="T69" fmla="*/ 26 h 31"/>
                <a:gd name="T70" fmla="*/ 15 w 22"/>
                <a:gd name="T71" fmla="*/ 24 h 31"/>
                <a:gd name="T72" fmla="*/ 16 w 22"/>
                <a:gd name="T73" fmla="*/ 15 h 31"/>
                <a:gd name="T74" fmla="*/ 16 w 22"/>
                <a:gd name="T75" fmla="*/ 15 h 31"/>
                <a:gd name="T76" fmla="*/ 15 w 22"/>
                <a:gd name="T77" fmla="*/ 8 h 31"/>
                <a:gd name="T78" fmla="*/ 15 w 22"/>
                <a:gd name="T79" fmla="*/ 6 h 31"/>
                <a:gd name="T80" fmla="*/ 13 w 22"/>
                <a:gd name="T81" fmla="*/ 4 h 31"/>
                <a:gd name="T82" fmla="*/ 13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4" y="27"/>
                  </a:lnTo>
                  <a:lnTo>
                    <a:pt x="2" y="22"/>
                  </a:lnTo>
                  <a:lnTo>
                    <a:pt x="0" y="15"/>
                  </a:lnTo>
                  <a:lnTo>
                    <a:pt x="0" y="15"/>
                  </a:lnTo>
                  <a:lnTo>
                    <a:pt x="2"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3" y="4"/>
                  </a:moveTo>
                  <a:lnTo>
                    <a:pt x="13" y="4"/>
                  </a:lnTo>
                  <a:lnTo>
                    <a:pt x="9" y="6"/>
                  </a:lnTo>
                  <a:lnTo>
                    <a:pt x="9" y="8"/>
                  </a:lnTo>
                  <a:lnTo>
                    <a:pt x="7" y="15"/>
                  </a:lnTo>
                  <a:lnTo>
                    <a:pt x="7" y="15"/>
                  </a:lnTo>
                  <a:lnTo>
                    <a:pt x="9" y="24"/>
                  </a:lnTo>
                  <a:lnTo>
                    <a:pt x="9" y="26"/>
                  </a:lnTo>
                  <a:lnTo>
                    <a:pt x="13" y="26"/>
                  </a:lnTo>
                  <a:lnTo>
                    <a:pt x="13" y="26"/>
                  </a:lnTo>
                  <a:lnTo>
                    <a:pt x="15" y="26"/>
                  </a:lnTo>
                  <a:lnTo>
                    <a:pt x="15" y="24"/>
                  </a:lnTo>
                  <a:lnTo>
                    <a:pt x="16" y="15"/>
                  </a:lnTo>
                  <a:lnTo>
                    <a:pt x="16" y="15"/>
                  </a:lnTo>
                  <a:lnTo>
                    <a:pt x="15" y="8"/>
                  </a:lnTo>
                  <a:lnTo>
                    <a:pt x="15" y="6"/>
                  </a:lnTo>
                  <a:lnTo>
                    <a:pt x="13" y="4"/>
                  </a:lnTo>
                  <a:lnTo>
                    <a:pt x="13"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Freeform 1091"/>
            <p:cNvSpPr>
              <a:spLocks noEditPoints="1"/>
            </p:cNvSpPr>
            <p:nvPr/>
          </p:nvSpPr>
          <p:spPr bwMode="auto">
            <a:xfrm>
              <a:off x="10706100" y="1206500"/>
              <a:ext cx="15875" cy="25400"/>
            </a:xfrm>
            <a:custGeom>
              <a:avLst/>
              <a:gdLst>
                <a:gd name="T0" fmla="*/ 11 w 22"/>
                <a:gd name="T1" fmla="*/ 32 h 32"/>
                <a:gd name="T2" fmla="*/ 11 w 22"/>
                <a:gd name="T3" fmla="*/ 32 h 32"/>
                <a:gd name="T4" fmla="*/ 6 w 22"/>
                <a:gd name="T5" fmla="*/ 32 h 32"/>
                <a:gd name="T6" fmla="*/ 2 w 22"/>
                <a:gd name="T7" fmla="*/ 28 h 32"/>
                <a:gd name="T8" fmla="*/ 0 w 22"/>
                <a:gd name="T9" fmla="*/ 23 h 32"/>
                <a:gd name="T10" fmla="*/ 0 w 22"/>
                <a:gd name="T11" fmla="*/ 18 h 32"/>
                <a:gd name="T12" fmla="*/ 0 w 22"/>
                <a:gd name="T13" fmla="*/ 18 h 32"/>
                <a:gd name="T14" fmla="*/ 0 w 22"/>
                <a:gd name="T15" fmla="*/ 10 h 32"/>
                <a:gd name="T16" fmla="*/ 4 w 22"/>
                <a:gd name="T17" fmla="*/ 5 h 32"/>
                <a:gd name="T18" fmla="*/ 4 w 22"/>
                <a:gd name="T19" fmla="*/ 5 h 32"/>
                <a:gd name="T20" fmla="*/ 7 w 22"/>
                <a:gd name="T21" fmla="*/ 1 h 32"/>
                <a:gd name="T22" fmla="*/ 13 w 22"/>
                <a:gd name="T23" fmla="*/ 0 h 32"/>
                <a:gd name="T24" fmla="*/ 13 w 22"/>
                <a:gd name="T25" fmla="*/ 0 h 32"/>
                <a:gd name="T26" fmla="*/ 16 w 22"/>
                <a:gd name="T27" fmla="*/ 1 h 32"/>
                <a:gd name="T28" fmla="*/ 20 w 22"/>
                <a:gd name="T29" fmla="*/ 5 h 32"/>
                <a:gd name="T30" fmla="*/ 22 w 22"/>
                <a:gd name="T31" fmla="*/ 10 h 32"/>
                <a:gd name="T32" fmla="*/ 22 w 22"/>
                <a:gd name="T33" fmla="*/ 16 h 32"/>
                <a:gd name="T34" fmla="*/ 22 w 22"/>
                <a:gd name="T35" fmla="*/ 16 h 32"/>
                <a:gd name="T36" fmla="*/ 22 w 22"/>
                <a:gd name="T37" fmla="*/ 23 h 32"/>
                <a:gd name="T38" fmla="*/ 20 w 22"/>
                <a:gd name="T39" fmla="*/ 28 h 32"/>
                <a:gd name="T40" fmla="*/ 20 w 22"/>
                <a:gd name="T41" fmla="*/ 28 h 32"/>
                <a:gd name="T42" fmla="*/ 16 w 22"/>
                <a:gd name="T43" fmla="*/ 32 h 32"/>
                <a:gd name="T44" fmla="*/ 11 w 22"/>
                <a:gd name="T45" fmla="*/ 32 h 32"/>
                <a:gd name="T46" fmla="*/ 11 w 22"/>
                <a:gd name="T47" fmla="*/ 32 h 32"/>
                <a:gd name="T48" fmla="*/ 11 w 22"/>
                <a:gd name="T49" fmla="*/ 7 h 32"/>
                <a:gd name="T50" fmla="*/ 11 w 22"/>
                <a:gd name="T51" fmla="*/ 7 h 32"/>
                <a:gd name="T52" fmla="*/ 9 w 22"/>
                <a:gd name="T53" fmla="*/ 7 h 32"/>
                <a:gd name="T54" fmla="*/ 9 w 22"/>
                <a:gd name="T55" fmla="*/ 9 h 32"/>
                <a:gd name="T56" fmla="*/ 7 w 22"/>
                <a:gd name="T57" fmla="*/ 18 h 32"/>
                <a:gd name="T58" fmla="*/ 7 w 22"/>
                <a:gd name="T59" fmla="*/ 18 h 32"/>
                <a:gd name="T60" fmla="*/ 9 w 22"/>
                <a:gd name="T61" fmla="*/ 25 h 32"/>
                <a:gd name="T62" fmla="*/ 9 w 22"/>
                <a:gd name="T63" fmla="*/ 27 h 32"/>
                <a:gd name="T64" fmla="*/ 11 w 22"/>
                <a:gd name="T65" fmla="*/ 27 h 32"/>
                <a:gd name="T66" fmla="*/ 11 w 22"/>
                <a:gd name="T67" fmla="*/ 27 h 32"/>
                <a:gd name="T68" fmla="*/ 13 w 22"/>
                <a:gd name="T69" fmla="*/ 27 h 32"/>
                <a:gd name="T70" fmla="*/ 15 w 22"/>
                <a:gd name="T71" fmla="*/ 25 h 32"/>
                <a:gd name="T72" fmla="*/ 16 w 22"/>
                <a:gd name="T73" fmla="*/ 16 h 32"/>
                <a:gd name="T74" fmla="*/ 16 w 22"/>
                <a:gd name="T75" fmla="*/ 16 h 32"/>
                <a:gd name="T76" fmla="*/ 15 w 22"/>
                <a:gd name="T77" fmla="*/ 9 h 32"/>
                <a:gd name="T78" fmla="*/ 13 w 22"/>
                <a:gd name="T79" fmla="*/ 7 h 32"/>
                <a:gd name="T80" fmla="*/ 11 w 22"/>
                <a:gd name="T81" fmla="*/ 7 h 32"/>
                <a:gd name="T82" fmla="*/ 11 w 22"/>
                <a:gd name="T83" fmla="*/ 7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2">
                  <a:moveTo>
                    <a:pt x="11" y="32"/>
                  </a:moveTo>
                  <a:lnTo>
                    <a:pt x="11" y="32"/>
                  </a:lnTo>
                  <a:lnTo>
                    <a:pt x="6" y="32"/>
                  </a:lnTo>
                  <a:lnTo>
                    <a:pt x="2" y="28"/>
                  </a:lnTo>
                  <a:lnTo>
                    <a:pt x="0" y="23"/>
                  </a:lnTo>
                  <a:lnTo>
                    <a:pt x="0" y="18"/>
                  </a:lnTo>
                  <a:lnTo>
                    <a:pt x="0" y="18"/>
                  </a:lnTo>
                  <a:lnTo>
                    <a:pt x="0" y="10"/>
                  </a:lnTo>
                  <a:lnTo>
                    <a:pt x="4" y="5"/>
                  </a:lnTo>
                  <a:lnTo>
                    <a:pt x="4" y="5"/>
                  </a:lnTo>
                  <a:lnTo>
                    <a:pt x="7" y="1"/>
                  </a:lnTo>
                  <a:lnTo>
                    <a:pt x="13" y="0"/>
                  </a:lnTo>
                  <a:lnTo>
                    <a:pt x="13" y="0"/>
                  </a:lnTo>
                  <a:lnTo>
                    <a:pt x="16" y="1"/>
                  </a:lnTo>
                  <a:lnTo>
                    <a:pt x="20" y="5"/>
                  </a:lnTo>
                  <a:lnTo>
                    <a:pt x="22" y="10"/>
                  </a:lnTo>
                  <a:lnTo>
                    <a:pt x="22" y="16"/>
                  </a:lnTo>
                  <a:lnTo>
                    <a:pt x="22" y="16"/>
                  </a:lnTo>
                  <a:lnTo>
                    <a:pt x="22" y="23"/>
                  </a:lnTo>
                  <a:lnTo>
                    <a:pt x="20" y="28"/>
                  </a:lnTo>
                  <a:lnTo>
                    <a:pt x="20" y="28"/>
                  </a:lnTo>
                  <a:lnTo>
                    <a:pt x="16" y="32"/>
                  </a:lnTo>
                  <a:lnTo>
                    <a:pt x="11" y="32"/>
                  </a:lnTo>
                  <a:lnTo>
                    <a:pt x="11" y="32"/>
                  </a:lnTo>
                  <a:close/>
                  <a:moveTo>
                    <a:pt x="11" y="7"/>
                  </a:moveTo>
                  <a:lnTo>
                    <a:pt x="11" y="7"/>
                  </a:lnTo>
                  <a:lnTo>
                    <a:pt x="9" y="7"/>
                  </a:lnTo>
                  <a:lnTo>
                    <a:pt x="9" y="9"/>
                  </a:lnTo>
                  <a:lnTo>
                    <a:pt x="7" y="18"/>
                  </a:lnTo>
                  <a:lnTo>
                    <a:pt x="7" y="18"/>
                  </a:lnTo>
                  <a:lnTo>
                    <a:pt x="9" y="25"/>
                  </a:lnTo>
                  <a:lnTo>
                    <a:pt x="9" y="27"/>
                  </a:lnTo>
                  <a:lnTo>
                    <a:pt x="11" y="27"/>
                  </a:lnTo>
                  <a:lnTo>
                    <a:pt x="11" y="27"/>
                  </a:lnTo>
                  <a:lnTo>
                    <a:pt x="13" y="27"/>
                  </a:lnTo>
                  <a:lnTo>
                    <a:pt x="15" y="25"/>
                  </a:lnTo>
                  <a:lnTo>
                    <a:pt x="16" y="16"/>
                  </a:lnTo>
                  <a:lnTo>
                    <a:pt x="16" y="16"/>
                  </a:lnTo>
                  <a:lnTo>
                    <a:pt x="15" y="9"/>
                  </a:lnTo>
                  <a:lnTo>
                    <a:pt x="13" y="7"/>
                  </a:lnTo>
                  <a:lnTo>
                    <a:pt x="11" y="7"/>
                  </a:lnTo>
                  <a:lnTo>
                    <a:pt x="11" y="7"/>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Freeform 1092"/>
            <p:cNvSpPr>
              <a:spLocks/>
            </p:cNvSpPr>
            <p:nvPr/>
          </p:nvSpPr>
          <p:spPr bwMode="auto">
            <a:xfrm>
              <a:off x="10707687" y="1241425"/>
              <a:ext cx="11113" cy="25400"/>
            </a:xfrm>
            <a:custGeom>
              <a:avLst/>
              <a:gdLst>
                <a:gd name="T0" fmla="*/ 12 w 12"/>
                <a:gd name="T1" fmla="*/ 0 h 30"/>
                <a:gd name="T2" fmla="*/ 12 w 12"/>
                <a:gd name="T3" fmla="*/ 0 h 30"/>
                <a:gd name="T4" fmla="*/ 12 w 12"/>
                <a:gd name="T5" fmla="*/ 30 h 30"/>
                <a:gd name="T6" fmla="*/ 12 w 12"/>
                <a:gd name="T7" fmla="*/ 30 h 30"/>
                <a:gd name="T8" fmla="*/ 7 w 12"/>
                <a:gd name="T9" fmla="*/ 30 h 30"/>
                <a:gd name="T10" fmla="*/ 7 w 12"/>
                <a:gd name="T11" fmla="*/ 30 h 30"/>
                <a:gd name="T12" fmla="*/ 7 w 12"/>
                <a:gd name="T13" fmla="*/ 7 h 30"/>
                <a:gd name="T14" fmla="*/ 7 w 12"/>
                <a:gd name="T15" fmla="*/ 7 h 30"/>
                <a:gd name="T16" fmla="*/ 5 w 12"/>
                <a:gd name="T17" fmla="*/ 7 h 30"/>
                <a:gd name="T18" fmla="*/ 5 w 12"/>
                <a:gd name="T19" fmla="*/ 7 h 30"/>
                <a:gd name="T20" fmla="*/ 3 w 12"/>
                <a:gd name="T21" fmla="*/ 9 h 30"/>
                <a:gd name="T22" fmla="*/ 3 w 12"/>
                <a:gd name="T23" fmla="*/ 9 h 30"/>
                <a:gd name="T24" fmla="*/ 2 w 12"/>
                <a:gd name="T25" fmla="*/ 9 h 30"/>
                <a:gd name="T26" fmla="*/ 2 w 12"/>
                <a:gd name="T27" fmla="*/ 9 h 30"/>
                <a:gd name="T28" fmla="*/ 0 w 12"/>
                <a:gd name="T29" fmla="*/ 9 h 30"/>
                <a:gd name="T30" fmla="*/ 0 w 12"/>
                <a:gd name="T31" fmla="*/ 9 h 30"/>
                <a:gd name="T32" fmla="*/ 0 w 12"/>
                <a:gd name="T33" fmla="*/ 3 h 30"/>
                <a:gd name="T34" fmla="*/ 0 w 12"/>
                <a:gd name="T35" fmla="*/ 3 h 30"/>
                <a:gd name="T36" fmla="*/ 5 w 12"/>
                <a:gd name="T37" fmla="*/ 1 h 30"/>
                <a:gd name="T38" fmla="*/ 5 w 12"/>
                <a:gd name="T39" fmla="*/ 1 h 30"/>
                <a:gd name="T40" fmla="*/ 9 w 12"/>
                <a:gd name="T41" fmla="*/ 0 h 30"/>
                <a:gd name="T42" fmla="*/ 12 w 12"/>
                <a:gd name="T4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 h="30">
                  <a:moveTo>
                    <a:pt x="12" y="0"/>
                  </a:moveTo>
                  <a:lnTo>
                    <a:pt x="12" y="0"/>
                  </a:lnTo>
                  <a:lnTo>
                    <a:pt x="12" y="30"/>
                  </a:lnTo>
                  <a:lnTo>
                    <a:pt x="12" y="30"/>
                  </a:lnTo>
                  <a:lnTo>
                    <a:pt x="7" y="30"/>
                  </a:lnTo>
                  <a:lnTo>
                    <a:pt x="7" y="30"/>
                  </a:lnTo>
                  <a:lnTo>
                    <a:pt x="7" y="7"/>
                  </a:lnTo>
                  <a:lnTo>
                    <a:pt x="7" y="7"/>
                  </a:lnTo>
                  <a:lnTo>
                    <a:pt x="5" y="7"/>
                  </a:lnTo>
                  <a:lnTo>
                    <a:pt x="5" y="7"/>
                  </a:lnTo>
                  <a:lnTo>
                    <a:pt x="3" y="9"/>
                  </a:lnTo>
                  <a:lnTo>
                    <a:pt x="3" y="9"/>
                  </a:lnTo>
                  <a:lnTo>
                    <a:pt x="2" y="9"/>
                  </a:lnTo>
                  <a:lnTo>
                    <a:pt x="2" y="9"/>
                  </a:lnTo>
                  <a:lnTo>
                    <a:pt x="0" y="9"/>
                  </a:lnTo>
                  <a:lnTo>
                    <a:pt x="0" y="9"/>
                  </a:lnTo>
                  <a:lnTo>
                    <a:pt x="0" y="3"/>
                  </a:lnTo>
                  <a:lnTo>
                    <a:pt x="0" y="3"/>
                  </a:lnTo>
                  <a:lnTo>
                    <a:pt x="5" y="1"/>
                  </a:lnTo>
                  <a:lnTo>
                    <a:pt x="5" y="1"/>
                  </a:lnTo>
                  <a:lnTo>
                    <a:pt x="9" y="0"/>
                  </a:lnTo>
                  <a:lnTo>
                    <a:pt x="12" y="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Freeform 1093"/>
            <p:cNvSpPr>
              <a:spLocks noEditPoints="1"/>
            </p:cNvSpPr>
            <p:nvPr/>
          </p:nvSpPr>
          <p:spPr bwMode="auto">
            <a:xfrm>
              <a:off x="10706100" y="1277938"/>
              <a:ext cx="15875" cy="23813"/>
            </a:xfrm>
            <a:custGeom>
              <a:avLst/>
              <a:gdLst>
                <a:gd name="T0" fmla="*/ 11 w 22"/>
                <a:gd name="T1" fmla="*/ 31 h 31"/>
                <a:gd name="T2" fmla="*/ 11 w 22"/>
                <a:gd name="T3" fmla="*/ 31 h 31"/>
                <a:gd name="T4" fmla="*/ 6 w 22"/>
                <a:gd name="T5" fmla="*/ 31 h 31"/>
                <a:gd name="T6" fmla="*/ 2 w 22"/>
                <a:gd name="T7" fmla="*/ 27 h 31"/>
                <a:gd name="T8" fmla="*/ 0 w 22"/>
                <a:gd name="T9" fmla="*/ 22 h 31"/>
                <a:gd name="T10" fmla="*/ 0 w 22"/>
                <a:gd name="T11" fmla="*/ 15 h 31"/>
                <a:gd name="T12" fmla="*/ 0 w 22"/>
                <a:gd name="T13" fmla="*/ 15 h 31"/>
                <a:gd name="T14" fmla="*/ 0 w 22"/>
                <a:gd name="T15" fmla="*/ 8 h 31"/>
                <a:gd name="T16" fmla="*/ 4 w 22"/>
                <a:gd name="T17" fmla="*/ 4 h 31"/>
                <a:gd name="T18" fmla="*/ 4 w 22"/>
                <a:gd name="T19" fmla="*/ 4 h 31"/>
                <a:gd name="T20" fmla="*/ 7 w 22"/>
                <a:gd name="T21" fmla="*/ 0 h 31"/>
                <a:gd name="T22" fmla="*/ 13 w 22"/>
                <a:gd name="T23" fmla="*/ 0 h 31"/>
                <a:gd name="T24" fmla="*/ 13 w 22"/>
                <a:gd name="T25" fmla="*/ 0 h 31"/>
                <a:gd name="T26" fmla="*/ 16 w 22"/>
                <a:gd name="T27" fmla="*/ 0 h 31"/>
                <a:gd name="T28" fmla="*/ 20 w 22"/>
                <a:gd name="T29" fmla="*/ 4 h 31"/>
                <a:gd name="T30" fmla="*/ 22 w 22"/>
                <a:gd name="T31" fmla="*/ 8 h 31"/>
                <a:gd name="T32" fmla="*/ 22 w 22"/>
                <a:gd name="T33" fmla="*/ 15 h 31"/>
                <a:gd name="T34" fmla="*/ 22 w 22"/>
                <a:gd name="T35" fmla="*/ 15 h 31"/>
                <a:gd name="T36" fmla="*/ 22 w 22"/>
                <a:gd name="T37" fmla="*/ 22 h 31"/>
                <a:gd name="T38" fmla="*/ 20 w 22"/>
                <a:gd name="T39" fmla="*/ 27 h 31"/>
                <a:gd name="T40" fmla="*/ 20 w 22"/>
                <a:gd name="T41" fmla="*/ 27 h 31"/>
                <a:gd name="T42" fmla="*/ 16 w 22"/>
                <a:gd name="T43" fmla="*/ 29 h 31"/>
                <a:gd name="T44" fmla="*/ 11 w 22"/>
                <a:gd name="T45" fmla="*/ 31 h 31"/>
                <a:gd name="T46" fmla="*/ 11 w 22"/>
                <a:gd name="T47" fmla="*/ 31 h 31"/>
                <a:gd name="T48" fmla="*/ 11 w 22"/>
                <a:gd name="T49" fmla="*/ 4 h 31"/>
                <a:gd name="T50" fmla="*/ 11 w 22"/>
                <a:gd name="T51" fmla="*/ 4 h 31"/>
                <a:gd name="T52" fmla="*/ 9 w 22"/>
                <a:gd name="T53" fmla="*/ 6 h 31"/>
                <a:gd name="T54" fmla="*/ 9 w 22"/>
                <a:gd name="T55" fmla="*/ 8 h 31"/>
                <a:gd name="T56" fmla="*/ 7 w 22"/>
                <a:gd name="T57" fmla="*/ 15 h 31"/>
                <a:gd name="T58" fmla="*/ 7 w 22"/>
                <a:gd name="T59" fmla="*/ 15 h 31"/>
                <a:gd name="T60" fmla="*/ 9 w 22"/>
                <a:gd name="T61" fmla="*/ 24 h 31"/>
                <a:gd name="T62" fmla="*/ 9 w 22"/>
                <a:gd name="T63" fmla="*/ 26 h 31"/>
                <a:gd name="T64" fmla="*/ 11 w 22"/>
                <a:gd name="T65" fmla="*/ 26 h 31"/>
                <a:gd name="T66" fmla="*/ 11 w 22"/>
                <a:gd name="T67" fmla="*/ 26 h 31"/>
                <a:gd name="T68" fmla="*/ 13 w 22"/>
                <a:gd name="T69" fmla="*/ 26 h 31"/>
                <a:gd name="T70" fmla="*/ 15 w 22"/>
                <a:gd name="T71" fmla="*/ 24 h 31"/>
                <a:gd name="T72" fmla="*/ 16 w 22"/>
                <a:gd name="T73" fmla="*/ 15 h 31"/>
                <a:gd name="T74" fmla="*/ 16 w 22"/>
                <a:gd name="T75" fmla="*/ 15 h 31"/>
                <a:gd name="T76" fmla="*/ 15 w 22"/>
                <a:gd name="T77" fmla="*/ 8 h 31"/>
                <a:gd name="T78" fmla="*/ 13 w 22"/>
                <a:gd name="T79" fmla="*/ 6 h 31"/>
                <a:gd name="T80" fmla="*/ 11 w 22"/>
                <a:gd name="T81" fmla="*/ 4 h 31"/>
                <a:gd name="T82" fmla="*/ 11 w 22"/>
                <a:gd name="T83" fmla="*/ 4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2" h="31">
                  <a:moveTo>
                    <a:pt x="11" y="31"/>
                  </a:moveTo>
                  <a:lnTo>
                    <a:pt x="11" y="31"/>
                  </a:lnTo>
                  <a:lnTo>
                    <a:pt x="6" y="31"/>
                  </a:lnTo>
                  <a:lnTo>
                    <a:pt x="2" y="27"/>
                  </a:lnTo>
                  <a:lnTo>
                    <a:pt x="0" y="22"/>
                  </a:lnTo>
                  <a:lnTo>
                    <a:pt x="0" y="15"/>
                  </a:lnTo>
                  <a:lnTo>
                    <a:pt x="0" y="15"/>
                  </a:lnTo>
                  <a:lnTo>
                    <a:pt x="0" y="8"/>
                  </a:lnTo>
                  <a:lnTo>
                    <a:pt x="4" y="4"/>
                  </a:lnTo>
                  <a:lnTo>
                    <a:pt x="4" y="4"/>
                  </a:lnTo>
                  <a:lnTo>
                    <a:pt x="7" y="0"/>
                  </a:lnTo>
                  <a:lnTo>
                    <a:pt x="13" y="0"/>
                  </a:lnTo>
                  <a:lnTo>
                    <a:pt x="13" y="0"/>
                  </a:lnTo>
                  <a:lnTo>
                    <a:pt x="16" y="0"/>
                  </a:lnTo>
                  <a:lnTo>
                    <a:pt x="20" y="4"/>
                  </a:lnTo>
                  <a:lnTo>
                    <a:pt x="22" y="8"/>
                  </a:lnTo>
                  <a:lnTo>
                    <a:pt x="22" y="15"/>
                  </a:lnTo>
                  <a:lnTo>
                    <a:pt x="22" y="15"/>
                  </a:lnTo>
                  <a:lnTo>
                    <a:pt x="22" y="22"/>
                  </a:lnTo>
                  <a:lnTo>
                    <a:pt x="20" y="27"/>
                  </a:lnTo>
                  <a:lnTo>
                    <a:pt x="20" y="27"/>
                  </a:lnTo>
                  <a:lnTo>
                    <a:pt x="16" y="29"/>
                  </a:lnTo>
                  <a:lnTo>
                    <a:pt x="11" y="31"/>
                  </a:lnTo>
                  <a:lnTo>
                    <a:pt x="11" y="31"/>
                  </a:lnTo>
                  <a:close/>
                  <a:moveTo>
                    <a:pt x="11" y="4"/>
                  </a:moveTo>
                  <a:lnTo>
                    <a:pt x="11" y="4"/>
                  </a:lnTo>
                  <a:lnTo>
                    <a:pt x="9" y="6"/>
                  </a:lnTo>
                  <a:lnTo>
                    <a:pt x="9" y="8"/>
                  </a:lnTo>
                  <a:lnTo>
                    <a:pt x="7" y="15"/>
                  </a:lnTo>
                  <a:lnTo>
                    <a:pt x="7" y="15"/>
                  </a:lnTo>
                  <a:lnTo>
                    <a:pt x="9" y="24"/>
                  </a:lnTo>
                  <a:lnTo>
                    <a:pt x="9" y="26"/>
                  </a:lnTo>
                  <a:lnTo>
                    <a:pt x="11" y="26"/>
                  </a:lnTo>
                  <a:lnTo>
                    <a:pt x="11" y="26"/>
                  </a:lnTo>
                  <a:lnTo>
                    <a:pt x="13" y="26"/>
                  </a:lnTo>
                  <a:lnTo>
                    <a:pt x="15" y="24"/>
                  </a:lnTo>
                  <a:lnTo>
                    <a:pt x="16" y="15"/>
                  </a:lnTo>
                  <a:lnTo>
                    <a:pt x="16" y="15"/>
                  </a:lnTo>
                  <a:lnTo>
                    <a:pt x="15" y="8"/>
                  </a:lnTo>
                  <a:lnTo>
                    <a:pt x="13" y="6"/>
                  </a:lnTo>
                  <a:lnTo>
                    <a:pt x="11" y="4"/>
                  </a:lnTo>
                  <a:lnTo>
                    <a:pt x="11" y="4"/>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094"/>
            <p:cNvSpPr>
              <a:spLocks noChangeArrowheads="1"/>
            </p:cNvSpPr>
            <p:nvPr/>
          </p:nvSpPr>
          <p:spPr bwMode="auto">
            <a:xfrm>
              <a:off x="10474325" y="800100"/>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Freeform 1095"/>
            <p:cNvSpPr>
              <a:spLocks/>
            </p:cNvSpPr>
            <p:nvPr/>
          </p:nvSpPr>
          <p:spPr bwMode="auto">
            <a:xfrm>
              <a:off x="10472737" y="800100"/>
              <a:ext cx="103188" cy="101600"/>
            </a:xfrm>
            <a:custGeom>
              <a:avLst/>
              <a:gdLst>
                <a:gd name="T0" fmla="*/ 130 w 130"/>
                <a:gd name="T1" fmla="*/ 130 h 130"/>
                <a:gd name="T2" fmla="*/ 130 w 130"/>
                <a:gd name="T3" fmla="*/ 128 h 130"/>
                <a:gd name="T4" fmla="*/ 2 w 130"/>
                <a:gd name="T5" fmla="*/ 128 h 130"/>
                <a:gd name="T6" fmla="*/ 2 w 130"/>
                <a:gd name="T7" fmla="*/ 2 h 130"/>
                <a:gd name="T8" fmla="*/ 130 w 130"/>
                <a:gd name="T9" fmla="*/ 2 h 130"/>
                <a:gd name="T10" fmla="*/ 130 w 130"/>
                <a:gd name="T11" fmla="*/ 130 h 130"/>
                <a:gd name="T12" fmla="*/ 130 w 130"/>
                <a:gd name="T13" fmla="*/ 130 h 130"/>
                <a:gd name="T14" fmla="*/ 130 w 130"/>
                <a:gd name="T15" fmla="*/ 128 h 130"/>
                <a:gd name="T16" fmla="*/ 130 w 130"/>
                <a:gd name="T17" fmla="*/ 130 h 130"/>
                <a:gd name="T18" fmla="*/ 130 w 130"/>
                <a:gd name="T19" fmla="*/ 130 h 130"/>
                <a:gd name="T20" fmla="*/ 130 w 130"/>
                <a:gd name="T21" fmla="*/ 0 h 130"/>
                <a:gd name="T22" fmla="*/ 130 w 130"/>
                <a:gd name="T23" fmla="*/ 0 h 130"/>
                <a:gd name="T24" fmla="*/ 130 w 130"/>
                <a:gd name="T25" fmla="*/ 0 h 130"/>
                <a:gd name="T26" fmla="*/ 2 w 130"/>
                <a:gd name="T27" fmla="*/ 0 h 130"/>
                <a:gd name="T28" fmla="*/ 2 w 130"/>
                <a:gd name="T29" fmla="*/ 0 h 130"/>
                <a:gd name="T30" fmla="*/ 0 w 130"/>
                <a:gd name="T31" fmla="*/ 0 h 130"/>
                <a:gd name="T32" fmla="*/ 0 w 130"/>
                <a:gd name="T33" fmla="*/ 130 h 130"/>
                <a:gd name="T34" fmla="*/ 2 w 130"/>
                <a:gd name="T35" fmla="*/ 130 h 130"/>
                <a:gd name="T36" fmla="*/ 2 w 130"/>
                <a:gd name="T37" fmla="*/ 130 h 130"/>
                <a:gd name="T38" fmla="*/ 130 w 130"/>
                <a:gd name="T39" fmla="*/ 130 h 130"/>
                <a:gd name="T40" fmla="*/ 130 w 130"/>
                <a:gd name="T41" fmla="*/ 130 h 130"/>
                <a:gd name="T42" fmla="*/ 130 w 130"/>
                <a:gd name="T43" fmla="*/ 130 h 130"/>
                <a:gd name="T44" fmla="*/ 130 w 130"/>
                <a:gd name="T4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0" h="130">
                  <a:moveTo>
                    <a:pt x="130" y="130"/>
                  </a:moveTo>
                  <a:lnTo>
                    <a:pt x="130" y="128"/>
                  </a:lnTo>
                  <a:lnTo>
                    <a:pt x="2" y="128"/>
                  </a:lnTo>
                  <a:lnTo>
                    <a:pt x="2" y="2"/>
                  </a:lnTo>
                  <a:lnTo>
                    <a:pt x="130" y="2"/>
                  </a:lnTo>
                  <a:lnTo>
                    <a:pt x="130" y="130"/>
                  </a:lnTo>
                  <a:lnTo>
                    <a:pt x="130" y="130"/>
                  </a:lnTo>
                  <a:lnTo>
                    <a:pt x="130" y="128"/>
                  </a:lnTo>
                  <a:lnTo>
                    <a:pt x="130" y="130"/>
                  </a:lnTo>
                  <a:lnTo>
                    <a:pt x="130" y="130"/>
                  </a:lnTo>
                  <a:lnTo>
                    <a:pt x="130" y="0"/>
                  </a:lnTo>
                  <a:lnTo>
                    <a:pt x="130" y="0"/>
                  </a:lnTo>
                  <a:lnTo>
                    <a:pt x="130" y="0"/>
                  </a:lnTo>
                  <a:lnTo>
                    <a:pt x="2" y="0"/>
                  </a:lnTo>
                  <a:lnTo>
                    <a:pt x="2" y="0"/>
                  </a:lnTo>
                  <a:lnTo>
                    <a:pt x="0" y="0"/>
                  </a:lnTo>
                  <a:lnTo>
                    <a:pt x="0" y="130"/>
                  </a:lnTo>
                  <a:lnTo>
                    <a:pt x="2" y="130"/>
                  </a:lnTo>
                  <a:lnTo>
                    <a:pt x="2" y="130"/>
                  </a:lnTo>
                  <a:lnTo>
                    <a:pt x="130" y="130"/>
                  </a:lnTo>
                  <a:lnTo>
                    <a:pt x="130" y="130"/>
                  </a:lnTo>
                  <a:lnTo>
                    <a:pt x="130" y="130"/>
                  </a:lnTo>
                  <a:lnTo>
                    <a:pt x="130"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Freeform 1096"/>
            <p:cNvSpPr>
              <a:spLocks/>
            </p:cNvSpPr>
            <p:nvPr/>
          </p:nvSpPr>
          <p:spPr bwMode="auto">
            <a:xfrm>
              <a:off x="10491787" y="817563"/>
              <a:ext cx="6350" cy="17463"/>
            </a:xfrm>
            <a:custGeom>
              <a:avLst/>
              <a:gdLst>
                <a:gd name="T0" fmla="*/ 9 w 9"/>
                <a:gd name="T1" fmla="*/ 0 h 21"/>
                <a:gd name="T2" fmla="*/ 9 w 9"/>
                <a:gd name="T3" fmla="*/ 0 h 21"/>
                <a:gd name="T4" fmla="*/ 9 w 9"/>
                <a:gd name="T5" fmla="*/ 21 h 21"/>
                <a:gd name="T6" fmla="*/ 9 w 9"/>
                <a:gd name="T7" fmla="*/ 21 h 21"/>
                <a:gd name="T8" fmla="*/ 6 w 9"/>
                <a:gd name="T9" fmla="*/ 21 h 21"/>
                <a:gd name="T10" fmla="*/ 6 w 9"/>
                <a:gd name="T11" fmla="*/ 21 h 21"/>
                <a:gd name="T12" fmla="*/ 6 w 9"/>
                <a:gd name="T13" fmla="*/ 5 h 21"/>
                <a:gd name="T14" fmla="*/ 4 w 9"/>
                <a:gd name="T15" fmla="*/ 5 h 21"/>
                <a:gd name="T16" fmla="*/ 4 w 9"/>
                <a:gd name="T17" fmla="*/ 5 h 21"/>
                <a:gd name="T18" fmla="*/ 4 w 9"/>
                <a:gd name="T19" fmla="*/ 7 h 21"/>
                <a:gd name="T20" fmla="*/ 4 w 9"/>
                <a:gd name="T21" fmla="*/ 7 h 21"/>
                <a:gd name="T22" fmla="*/ 2 w 9"/>
                <a:gd name="T23" fmla="*/ 7 h 21"/>
                <a:gd name="T24" fmla="*/ 2 w 9"/>
                <a:gd name="T25" fmla="*/ 7 h 21"/>
                <a:gd name="T26" fmla="*/ 0 w 9"/>
                <a:gd name="T27" fmla="*/ 7 h 21"/>
                <a:gd name="T28" fmla="*/ 0 w 9"/>
                <a:gd name="T29" fmla="*/ 7 h 21"/>
                <a:gd name="T30" fmla="*/ 0 w 9"/>
                <a:gd name="T31" fmla="*/ 3 h 21"/>
                <a:gd name="T32" fmla="*/ 0 w 9"/>
                <a:gd name="T33" fmla="*/ 3 h 21"/>
                <a:gd name="T34" fmla="*/ 4 w 9"/>
                <a:gd name="T35" fmla="*/ 1 h 21"/>
                <a:gd name="T36" fmla="*/ 4 w 9"/>
                <a:gd name="T37" fmla="*/ 1 h 21"/>
                <a:gd name="T38" fmla="*/ 8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6" y="21"/>
                  </a:lnTo>
                  <a:lnTo>
                    <a:pt x="6" y="21"/>
                  </a:lnTo>
                  <a:lnTo>
                    <a:pt x="6" y="5"/>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1" name="Freeform 1097"/>
            <p:cNvSpPr>
              <a:spLocks noEditPoints="1"/>
            </p:cNvSpPr>
            <p:nvPr/>
          </p:nvSpPr>
          <p:spPr bwMode="auto">
            <a:xfrm>
              <a:off x="10504487" y="817563"/>
              <a:ext cx="12700" cy="17463"/>
            </a:xfrm>
            <a:custGeom>
              <a:avLst/>
              <a:gdLst>
                <a:gd name="T0" fmla="*/ 9 w 16"/>
                <a:gd name="T1" fmla="*/ 21 h 21"/>
                <a:gd name="T2" fmla="*/ 9 w 16"/>
                <a:gd name="T3" fmla="*/ 21 h 21"/>
                <a:gd name="T4" fmla="*/ 5 w 16"/>
                <a:gd name="T5" fmla="*/ 21 h 21"/>
                <a:gd name="T6" fmla="*/ 1 w 16"/>
                <a:gd name="T7" fmla="*/ 19 h 21"/>
                <a:gd name="T8" fmla="*/ 1 w 16"/>
                <a:gd name="T9" fmla="*/ 16 h 21"/>
                <a:gd name="T10" fmla="*/ 0 w 16"/>
                <a:gd name="T11" fmla="*/ 12 h 21"/>
                <a:gd name="T12" fmla="*/ 0 w 16"/>
                <a:gd name="T13" fmla="*/ 12 h 21"/>
                <a:gd name="T14" fmla="*/ 1 w 16"/>
                <a:gd name="T15" fmla="*/ 7 h 21"/>
                <a:gd name="T16" fmla="*/ 3 w 16"/>
                <a:gd name="T17" fmla="*/ 3 h 21"/>
                <a:gd name="T18" fmla="*/ 3 w 16"/>
                <a:gd name="T19" fmla="*/ 3 h 21"/>
                <a:gd name="T20" fmla="*/ 5 w 16"/>
                <a:gd name="T21" fmla="*/ 1 h 21"/>
                <a:gd name="T22" fmla="*/ 9 w 16"/>
                <a:gd name="T23" fmla="*/ 0 h 21"/>
                <a:gd name="T24" fmla="*/ 9 w 16"/>
                <a:gd name="T25" fmla="*/ 0 h 21"/>
                <a:gd name="T26" fmla="*/ 12 w 16"/>
                <a:gd name="T27" fmla="*/ 1 h 21"/>
                <a:gd name="T28" fmla="*/ 14 w 16"/>
                <a:gd name="T29" fmla="*/ 3 h 21"/>
                <a:gd name="T30" fmla="*/ 16 w 16"/>
                <a:gd name="T31" fmla="*/ 7 h 21"/>
                <a:gd name="T32" fmla="*/ 16 w 16"/>
                <a:gd name="T33" fmla="*/ 10 h 21"/>
                <a:gd name="T34" fmla="*/ 16 w 16"/>
                <a:gd name="T35" fmla="*/ 10 h 21"/>
                <a:gd name="T36" fmla="*/ 16 w 16"/>
                <a:gd name="T37" fmla="*/ 16 h 21"/>
                <a:gd name="T38" fmla="*/ 14 w 16"/>
                <a:gd name="T39" fmla="*/ 19 h 21"/>
                <a:gd name="T40" fmla="*/ 14 w 16"/>
                <a:gd name="T41" fmla="*/ 19 h 21"/>
                <a:gd name="T42" fmla="*/ 12 w 16"/>
                <a:gd name="T43" fmla="*/ 21 h 21"/>
                <a:gd name="T44" fmla="*/ 9 w 16"/>
                <a:gd name="T45" fmla="*/ 21 h 21"/>
                <a:gd name="T46" fmla="*/ 9 w 16"/>
                <a:gd name="T47" fmla="*/ 21 h 21"/>
                <a:gd name="T48" fmla="*/ 9 w 16"/>
                <a:gd name="T49" fmla="*/ 3 h 21"/>
                <a:gd name="T50" fmla="*/ 9 w 16"/>
                <a:gd name="T51" fmla="*/ 3 h 21"/>
                <a:gd name="T52" fmla="*/ 5 w 16"/>
                <a:gd name="T53" fmla="*/ 5 h 21"/>
                <a:gd name="T54" fmla="*/ 5 w 16"/>
                <a:gd name="T55" fmla="*/ 12 h 21"/>
                <a:gd name="T56" fmla="*/ 5 w 16"/>
                <a:gd name="T57" fmla="*/ 12 h 21"/>
                <a:gd name="T58" fmla="*/ 5 w 16"/>
                <a:gd name="T59" fmla="*/ 16 h 21"/>
                <a:gd name="T60" fmla="*/ 9 w 16"/>
                <a:gd name="T61" fmla="*/ 18 h 21"/>
                <a:gd name="T62" fmla="*/ 9 w 16"/>
                <a:gd name="T63" fmla="*/ 18 h 21"/>
                <a:gd name="T64" fmla="*/ 10 w 16"/>
                <a:gd name="T65" fmla="*/ 16 h 21"/>
                <a:gd name="T66" fmla="*/ 10 w 16"/>
                <a:gd name="T67" fmla="*/ 10 h 21"/>
                <a:gd name="T68" fmla="*/ 10 w 16"/>
                <a:gd name="T69" fmla="*/ 10 h 21"/>
                <a:gd name="T70" fmla="*/ 10 w 16"/>
                <a:gd name="T71" fmla="*/ 5 h 21"/>
                <a:gd name="T72" fmla="*/ 9 w 16"/>
                <a:gd name="T73" fmla="*/ 3 h 21"/>
                <a:gd name="T74" fmla="*/ 9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9" y="21"/>
                  </a:moveTo>
                  <a:lnTo>
                    <a:pt x="9" y="21"/>
                  </a:lnTo>
                  <a:lnTo>
                    <a:pt x="5" y="21"/>
                  </a:lnTo>
                  <a:lnTo>
                    <a:pt x="1" y="19"/>
                  </a:lnTo>
                  <a:lnTo>
                    <a:pt x="1" y="16"/>
                  </a:lnTo>
                  <a:lnTo>
                    <a:pt x="0" y="12"/>
                  </a:lnTo>
                  <a:lnTo>
                    <a:pt x="0" y="12"/>
                  </a:lnTo>
                  <a:lnTo>
                    <a:pt x="1" y="7"/>
                  </a:lnTo>
                  <a:lnTo>
                    <a:pt x="3" y="3"/>
                  </a:lnTo>
                  <a:lnTo>
                    <a:pt x="3" y="3"/>
                  </a:lnTo>
                  <a:lnTo>
                    <a:pt x="5" y="1"/>
                  </a:lnTo>
                  <a:lnTo>
                    <a:pt x="9" y="0"/>
                  </a:lnTo>
                  <a:lnTo>
                    <a:pt x="9" y="0"/>
                  </a:lnTo>
                  <a:lnTo>
                    <a:pt x="12" y="1"/>
                  </a:lnTo>
                  <a:lnTo>
                    <a:pt x="14" y="3"/>
                  </a:lnTo>
                  <a:lnTo>
                    <a:pt x="16" y="7"/>
                  </a:lnTo>
                  <a:lnTo>
                    <a:pt x="16" y="10"/>
                  </a:lnTo>
                  <a:lnTo>
                    <a:pt x="16" y="10"/>
                  </a:lnTo>
                  <a:lnTo>
                    <a:pt x="16" y="16"/>
                  </a:lnTo>
                  <a:lnTo>
                    <a:pt x="14" y="19"/>
                  </a:lnTo>
                  <a:lnTo>
                    <a:pt x="14" y="19"/>
                  </a:lnTo>
                  <a:lnTo>
                    <a:pt x="12" y="21"/>
                  </a:lnTo>
                  <a:lnTo>
                    <a:pt x="9" y="21"/>
                  </a:lnTo>
                  <a:lnTo>
                    <a:pt x="9" y="21"/>
                  </a:lnTo>
                  <a:close/>
                  <a:moveTo>
                    <a:pt x="9" y="3"/>
                  </a:moveTo>
                  <a:lnTo>
                    <a:pt x="9" y="3"/>
                  </a:lnTo>
                  <a:lnTo>
                    <a:pt x="5" y="5"/>
                  </a:lnTo>
                  <a:lnTo>
                    <a:pt x="5" y="12"/>
                  </a:lnTo>
                  <a:lnTo>
                    <a:pt x="5" y="12"/>
                  </a:lnTo>
                  <a:lnTo>
                    <a:pt x="5" y="16"/>
                  </a:lnTo>
                  <a:lnTo>
                    <a:pt x="9" y="18"/>
                  </a:lnTo>
                  <a:lnTo>
                    <a:pt x="9" y="18"/>
                  </a:lnTo>
                  <a:lnTo>
                    <a:pt x="10" y="16"/>
                  </a:lnTo>
                  <a:lnTo>
                    <a:pt x="10" y="10"/>
                  </a:lnTo>
                  <a:lnTo>
                    <a:pt x="10" y="10"/>
                  </a:lnTo>
                  <a:lnTo>
                    <a:pt x="10" y="5"/>
                  </a:lnTo>
                  <a:lnTo>
                    <a:pt x="9" y="3"/>
                  </a:lnTo>
                  <a:lnTo>
                    <a:pt x="9"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Freeform 1098"/>
            <p:cNvSpPr>
              <a:spLocks/>
            </p:cNvSpPr>
            <p:nvPr/>
          </p:nvSpPr>
          <p:spPr bwMode="auto">
            <a:xfrm>
              <a:off x="10520362" y="817563"/>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5 h 21"/>
                <a:gd name="T18" fmla="*/ 2 w 9"/>
                <a:gd name="T19" fmla="*/ 7 h 21"/>
                <a:gd name="T20" fmla="*/ 2 w 9"/>
                <a:gd name="T21" fmla="*/ 7 h 21"/>
                <a:gd name="T22" fmla="*/ 0 w 9"/>
                <a:gd name="T23" fmla="*/ 7 h 21"/>
                <a:gd name="T24" fmla="*/ 0 w 9"/>
                <a:gd name="T25" fmla="*/ 7 h 21"/>
                <a:gd name="T26" fmla="*/ 0 w 9"/>
                <a:gd name="T27" fmla="*/ 3 h 21"/>
                <a:gd name="T28" fmla="*/ 0 w 9"/>
                <a:gd name="T29" fmla="*/ 3 h 21"/>
                <a:gd name="T30" fmla="*/ 4 w 9"/>
                <a:gd name="T31" fmla="*/ 1 h 21"/>
                <a:gd name="T32" fmla="*/ 4 w 9"/>
                <a:gd name="T33" fmla="*/ 1 h 21"/>
                <a:gd name="T34" fmla="*/ 6 w 9"/>
                <a:gd name="T35" fmla="*/ 0 h 21"/>
                <a:gd name="T36" fmla="*/ 9 w 9"/>
                <a:gd name="T3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1">
                  <a:moveTo>
                    <a:pt x="9" y="0"/>
                  </a:moveTo>
                  <a:lnTo>
                    <a:pt x="9" y="0"/>
                  </a:lnTo>
                  <a:lnTo>
                    <a:pt x="9" y="21"/>
                  </a:lnTo>
                  <a:lnTo>
                    <a:pt x="9" y="21"/>
                  </a:lnTo>
                  <a:lnTo>
                    <a:pt x="4" y="21"/>
                  </a:lnTo>
                  <a:lnTo>
                    <a:pt x="4" y="21"/>
                  </a:lnTo>
                  <a:lnTo>
                    <a:pt x="4" y="5"/>
                  </a:lnTo>
                  <a:lnTo>
                    <a:pt x="4" y="5"/>
                  </a:lnTo>
                  <a:lnTo>
                    <a:pt x="4" y="5"/>
                  </a:lnTo>
                  <a:lnTo>
                    <a:pt x="2" y="7"/>
                  </a:lnTo>
                  <a:lnTo>
                    <a:pt x="2" y="7"/>
                  </a:lnTo>
                  <a:lnTo>
                    <a:pt x="0" y="7"/>
                  </a:lnTo>
                  <a:lnTo>
                    <a:pt x="0" y="7"/>
                  </a:lnTo>
                  <a:lnTo>
                    <a:pt x="0" y="3"/>
                  </a:lnTo>
                  <a:lnTo>
                    <a:pt x="0" y="3"/>
                  </a:lnTo>
                  <a:lnTo>
                    <a:pt x="4" y="1"/>
                  </a:lnTo>
                  <a:lnTo>
                    <a:pt x="4"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Freeform 1099"/>
            <p:cNvSpPr>
              <a:spLocks noEditPoints="1"/>
            </p:cNvSpPr>
            <p:nvPr/>
          </p:nvSpPr>
          <p:spPr bwMode="auto">
            <a:xfrm>
              <a:off x="10490200" y="842963"/>
              <a:ext cx="11113" cy="15875"/>
            </a:xfrm>
            <a:custGeom>
              <a:avLst/>
              <a:gdLst>
                <a:gd name="T0" fmla="*/ 7 w 14"/>
                <a:gd name="T1" fmla="*/ 22 h 22"/>
                <a:gd name="T2" fmla="*/ 7 w 14"/>
                <a:gd name="T3" fmla="*/ 22 h 22"/>
                <a:gd name="T4" fmla="*/ 5 w 14"/>
                <a:gd name="T5" fmla="*/ 22 h 22"/>
                <a:gd name="T6" fmla="*/ 1 w 14"/>
                <a:gd name="T7" fmla="*/ 20 h 22"/>
                <a:gd name="T8" fmla="*/ 0 w 14"/>
                <a:gd name="T9" fmla="*/ 16 h 22"/>
                <a:gd name="T10" fmla="*/ 0 w 14"/>
                <a:gd name="T11" fmla="*/ 11 h 22"/>
                <a:gd name="T12" fmla="*/ 0 w 14"/>
                <a:gd name="T13" fmla="*/ 11 h 22"/>
                <a:gd name="T14" fmla="*/ 0 w 14"/>
                <a:gd name="T15" fmla="*/ 6 h 22"/>
                <a:gd name="T16" fmla="*/ 1 w 14"/>
                <a:gd name="T17" fmla="*/ 2 h 22"/>
                <a:gd name="T18" fmla="*/ 1 w 14"/>
                <a:gd name="T19" fmla="*/ 2 h 22"/>
                <a:gd name="T20" fmla="*/ 5 w 14"/>
                <a:gd name="T21" fmla="*/ 0 h 22"/>
                <a:gd name="T22" fmla="*/ 7 w 14"/>
                <a:gd name="T23" fmla="*/ 0 h 22"/>
                <a:gd name="T24" fmla="*/ 7 w 14"/>
                <a:gd name="T25" fmla="*/ 0 h 22"/>
                <a:gd name="T26" fmla="*/ 10 w 14"/>
                <a:gd name="T27" fmla="*/ 0 h 22"/>
                <a:gd name="T28" fmla="*/ 14 w 14"/>
                <a:gd name="T29" fmla="*/ 2 h 22"/>
                <a:gd name="T30" fmla="*/ 14 w 14"/>
                <a:gd name="T31" fmla="*/ 6 h 22"/>
                <a:gd name="T32" fmla="*/ 14 w 14"/>
                <a:gd name="T33" fmla="*/ 11 h 22"/>
                <a:gd name="T34" fmla="*/ 14 w 14"/>
                <a:gd name="T35" fmla="*/ 11 h 22"/>
                <a:gd name="T36" fmla="*/ 14 w 14"/>
                <a:gd name="T37" fmla="*/ 15 h 22"/>
                <a:gd name="T38" fmla="*/ 12 w 14"/>
                <a:gd name="T39" fmla="*/ 18 h 22"/>
                <a:gd name="T40" fmla="*/ 12 w 14"/>
                <a:gd name="T41" fmla="*/ 18 h 22"/>
                <a:gd name="T42" fmla="*/ 10 w 14"/>
                <a:gd name="T43" fmla="*/ 22 h 22"/>
                <a:gd name="T44" fmla="*/ 7 w 14"/>
                <a:gd name="T45" fmla="*/ 22 h 22"/>
                <a:gd name="T46" fmla="*/ 7 w 14"/>
                <a:gd name="T47" fmla="*/ 22 h 22"/>
                <a:gd name="T48" fmla="*/ 7 w 14"/>
                <a:gd name="T49" fmla="*/ 4 h 22"/>
                <a:gd name="T50" fmla="*/ 7 w 14"/>
                <a:gd name="T51" fmla="*/ 4 h 22"/>
                <a:gd name="T52" fmla="*/ 5 w 14"/>
                <a:gd name="T53" fmla="*/ 6 h 22"/>
                <a:gd name="T54" fmla="*/ 5 w 14"/>
                <a:gd name="T55" fmla="*/ 11 h 22"/>
                <a:gd name="T56" fmla="*/ 5 w 14"/>
                <a:gd name="T57" fmla="*/ 11 h 22"/>
                <a:gd name="T58" fmla="*/ 5 w 14"/>
                <a:gd name="T59" fmla="*/ 16 h 22"/>
                <a:gd name="T60" fmla="*/ 7 w 14"/>
                <a:gd name="T61" fmla="*/ 18 h 22"/>
                <a:gd name="T62" fmla="*/ 7 w 14"/>
                <a:gd name="T63" fmla="*/ 18 h 22"/>
                <a:gd name="T64" fmla="*/ 9 w 14"/>
                <a:gd name="T65" fmla="*/ 16 h 22"/>
                <a:gd name="T66" fmla="*/ 10 w 14"/>
                <a:gd name="T67" fmla="*/ 11 h 22"/>
                <a:gd name="T68" fmla="*/ 10 w 14"/>
                <a:gd name="T69" fmla="*/ 11 h 22"/>
                <a:gd name="T70" fmla="*/ 9 w 14"/>
                <a:gd name="T71" fmla="*/ 6 h 22"/>
                <a:gd name="T72" fmla="*/ 7 w 14"/>
                <a:gd name="T73" fmla="*/ 4 h 22"/>
                <a:gd name="T74" fmla="*/ 7 w 14"/>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2">
                  <a:moveTo>
                    <a:pt x="7" y="22"/>
                  </a:moveTo>
                  <a:lnTo>
                    <a:pt x="7" y="22"/>
                  </a:lnTo>
                  <a:lnTo>
                    <a:pt x="5" y="22"/>
                  </a:lnTo>
                  <a:lnTo>
                    <a:pt x="1" y="20"/>
                  </a:lnTo>
                  <a:lnTo>
                    <a:pt x="0" y="16"/>
                  </a:lnTo>
                  <a:lnTo>
                    <a:pt x="0" y="11"/>
                  </a:lnTo>
                  <a:lnTo>
                    <a:pt x="0" y="11"/>
                  </a:lnTo>
                  <a:lnTo>
                    <a:pt x="0" y="6"/>
                  </a:lnTo>
                  <a:lnTo>
                    <a:pt x="1" y="2"/>
                  </a:lnTo>
                  <a:lnTo>
                    <a:pt x="1" y="2"/>
                  </a:lnTo>
                  <a:lnTo>
                    <a:pt x="5" y="0"/>
                  </a:lnTo>
                  <a:lnTo>
                    <a:pt x="7" y="0"/>
                  </a:lnTo>
                  <a:lnTo>
                    <a:pt x="7" y="0"/>
                  </a:lnTo>
                  <a:lnTo>
                    <a:pt x="10" y="0"/>
                  </a:lnTo>
                  <a:lnTo>
                    <a:pt x="14" y="2"/>
                  </a:lnTo>
                  <a:lnTo>
                    <a:pt x="14" y="6"/>
                  </a:lnTo>
                  <a:lnTo>
                    <a:pt x="14" y="11"/>
                  </a:lnTo>
                  <a:lnTo>
                    <a:pt x="14" y="11"/>
                  </a:lnTo>
                  <a:lnTo>
                    <a:pt x="14" y="15"/>
                  </a:lnTo>
                  <a:lnTo>
                    <a:pt x="12" y="18"/>
                  </a:lnTo>
                  <a:lnTo>
                    <a:pt x="12" y="18"/>
                  </a:lnTo>
                  <a:lnTo>
                    <a:pt x="10" y="22"/>
                  </a:lnTo>
                  <a:lnTo>
                    <a:pt x="7" y="22"/>
                  </a:lnTo>
                  <a:lnTo>
                    <a:pt x="7" y="22"/>
                  </a:lnTo>
                  <a:close/>
                  <a:moveTo>
                    <a:pt x="7" y="4"/>
                  </a:moveTo>
                  <a:lnTo>
                    <a:pt x="7" y="4"/>
                  </a:lnTo>
                  <a:lnTo>
                    <a:pt x="5" y="6"/>
                  </a:lnTo>
                  <a:lnTo>
                    <a:pt x="5" y="11"/>
                  </a:lnTo>
                  <a:lnTo>
                    <a:pt x="5" y="11"/>
                  </a:lnTo>
                  <a:lnTo>
                    <a:pt x="5" y="16"/>
                  </a:lnTo>
                  <a:lnTo>
                    <a:pt x="7" y="18"/>
                  </a:lnTo>
                  <a:lnTo>
                    <a:pt x="7" y="18"/>
                  </a:lnTo>
                  <a:lnTo>
                    <a:pt x="9" y="16"/>
                  </a:lnTo>
                  <a:lnTo>
                    <a:pt x="10" y="11"/>
                  </a:lnTo>
                  <a:lnTo>
                    <a:pt x="10"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Freeform 1100"/>
            <p:cNvSpPr>
              <a:spLocks/>
            </p:cNvSpPr>
            <p:nvPr/>
          </p:nvSpPr>
          <p:spPr bwMode="auto">
            <a:xfrm>
              <a:off x="10507662" y="842963"/>
              <a:ext cx="6350" cy="15875"/>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2 w 9"/>
                <a:gd name="T17" fmla="*/ 7 h 22"/>
                <a:gd name="T18" fmla="*/ 2 w 9"/>
                <a:gd name="T19" fmla="*/ 7 h 22"/>
                <a:gd name="T20" fmla="*/ 0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2" y="7"/>
                  </a:lnTo>
                  <a:lnTo>
                    <a:pt x="2" y="7"/>
                  </a:lnTo>
                  <a:lnTo>
                    <a:pt x="0"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Freeform 1101"/>
            <p:cNvSpPr>
              <a:spLocks noEditPoints="1"/>
            </p:cNvSpPr>
            <p:nvPr/>
          </p:nvSpPr>
          <p:spPr bwMode="auto">
            <a:xfrm>
              <a:off x="10518775" y="842963"/>
              <a:ext cx="12700" cy="15875"/>
            </a:xfrm>
            <a:custGeom>
              <a:avLst/>
              <a:gdLst>
                <a:gd name="T0" fmla="*/ 7 w 16"/>
                <a:gd name="T1" fmla="*/ 22 h 22"/>
                <a:gd name="T2" fmla="*/ 7 w 16"/>
                <a:gd name="T3" fmla="*/ 22 h 22"/>
                <a:gd name="T4" fmla="*/ 3 w 16"/>
                <a:gd name="T5" fmla="*/ 22 h 22"/>
                <a:gd name="T6" fmla="*/ 1 w 16"/>
                <a:gd name="T7" fmla="*/ 20 h 22"/>
                <a:gd name="T8" fmla="*/ 0 w 16"/>
                <a:gd name="T9" fmla="*/ 16 h 22"/>
                <a:gd name="T10" fmla="*/ 0 w 16"/>
                <a:gd name="T11" fmla="*/ 11 h 22"/>
                <a:gd name="T12" fmla="*/ 0 w 16"/>
                <a:gd name="T13" fmla="*/ 11 h 22"/>
                <a:gd name="T14" fmla="*/ 0 w 16"/>
                <a:gd name="T15" fmla="*/ 6 h 22"/>
                <a:gd name="T16" fmla="*/ 1 w 16"/>
                <a:gd name="T17" fmla="*/ 2 h 22"/>
                <a:gd name="T18" fmla="*/ 1 w 16"/>
                <a:gd name="T19" fmla="*/ 2 h 22"/>
                <a:gd name="T20" fmla="*/ 3 w 16"/>
                <a:gd name="T21" fmla="*/ 0 h 22"/>
                <a:gd name="T22" fmla="*/ 7 w 16"/>
                <a:gd name="T23" fmla="*/ 0 h 22"/>
                <a:gd name="T24" fmla="*/ 7 w 16"/>
                <a:gd name="T25" fmla="*/ 0 h 22"/>
                <a:gd name="T26" fmla="*/ 10 w 16"/>
                <a:gd name="T27" fmla="*/ 0 h 22"/>
                <a:gd name="T28" fmla="*/ 12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7 w 16"/>
                <a:gd name="T43" fmla="*/ 22 h 22"/>
                <a:gd name="T44" fmla="*/ 7 w 16"/>
                <a:gd name="T45" fmla="*/ 22 h 22"/>
                <a:gd name="T46" fmla="*/ 7 w 16"/>
                <a:gd name="T47" fmla="*/ 4 h 22"/>
                <a:gd name="T48" fmla="*/ 7 w 16"/>
                <a:gd name="T49" fmla="*/ 4 h 22"/>
                <a:gd name="T50" fmla="*/ 5 w 16"/>
                <a:gd name="T51" fmla="*/ 6 h 22"/>
                <a:gd name="T52" fmla="*/ 3 w 16"/>
                <a:gd name="T53" fmla="*/ 11 h 22"/>
                <a:gd name="T54" fmla="*/ 3 w 16"/>
                <a:gd name="T55" fmla="*/ 11 h 22"/>
                <a:gd name="T56" fmla="*/ 5 w 16"/>
                <a:gd name="T57" fmla="*/ 16 h 22"/>
                <a:gd name="T58" fmla="*/ 7 w 16"/>
                <a:gd name="T59" fmla="*/ 18 h 22"/>
                <a:gd name="T60" fmla="*/ 7 w 16"/>
                <a:gd name="T61" fmla="*/ 18 h 22"/>
                <a:gd name="T62" fmla="*/ 10 w 16"/>
                <a:gd name="T63" fmla="*/ 16 h 22"/>
                <a:gd name="T64" fmla="*/ 10 w 16"/>
                <a:gd name="T65" fmla="*/ 11 h 22"/>
                <a:gd name="T66" fmla="*/ 10 w 16"/>
                <a:gd name="T67" fmla="*/ 11 h 22"/>
                <a:gd name="T68" fmla="*/ 10 w 16"/>
                <a:gd name="T69" fmla="*/ 6 h 22"/>
                <a:gd name="T70" fmla="*/ 7 w 16"/>
                <a:gd name="T71" fmla="*/ 4 h 22"/>
                <a:gd name="T72" fmla="*/ 7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7" y="22"/>
                  </a:moveTo>
                  <a:lnTo>
                    <a:pt x="7" y="22"/>
                  </a:lnTo>
                  <a:lnTo>
                    <a:pt x="3" y="22"/>
                  </a:lnTo>
                  <a:lnTo>
                    <a:pt x="1" y="20"/>
                  </a:lnTo>
                  <a:lnTo>
                    <a:pt x="0" y="16"/>
                  </a:lnTo>
                  <a:lnTo>
                    <a:pt x="0" y="11"/>
                  </a:lnTo>
                  <a:lnTo>
                    <a:pt x="0" y="11"/>
                  </a:lnTo>
                  <a:lnTo>
                    <a:pt x="0" y="6"/>
                  </a:lnTo>
                  <a:lnTo>
                    <a:pt x="1" y="2"/>
                  </a:lnTo>
                  <a:lnTo>
                    <a:pt x="1" y="2"/>
                  </a:lnTo>
                  <a:lnTo>
                    <a:pt x="3" y="0"/>
                  </a:lnTo>
                  <a:lnTo>
                    <a:pt x="7" y="0"/>
                  </a:lnTo>
                  <a:lnTo>
                    <a:pt x="7" y="0"/>
                  </a:lnTo>
                  <a:lnTo>
                    <a:pt x="10" y="0"/>
                  </a:lnTo>
                  <a:lnTo>
                    <a:pt x="12" y="2"/>
                  </a:lnTo>
                  <a:lnTo>
                    <a:pt x="14" y="6"/>
                  </a:lnTo>
                  <a:lnTo>
                    <a:pt x="16" y="11"/>
                  </a:lnTo>
                  <a:lnTo>
                    <a:pt x="16" y="11"/>
                  </a:lnTo>
                  <a:lnTo>
                    <a:pt x="14" y="18"/>
                  </a:lnTo>
                  <a:lnTo>
                    <a:pt x="14" y="18"/>
                  </a:lnTo>
                  <a:lnTo>
                    <a:pt x="10" y="22"/>
                  </a:lnTo>
                  <a:lnTo>
                    <a:pt x="7" y="22"/>
                  </a:lnTo>
                  <a:lnTo>
                    <a:pt x="7" y="22"/>
                  </a:lnTo>
                  <a:close/>
                  <a:moveTo>
                    <a:pt x="7" y="4"/>
                  </a:moveTo>
                  <a:lnTo>
                    <a:pt x="7" y="4"/>
                  </a:lnTo>
                  <a:lnTo>
                    <a:pt x="5" y="6"/>
                  </a:lnTo>
                  <a:lnTo>
                    <a:pt x="3" y="11"/>
                  </a:lnTo>
                  <a:lnTo>
                    <a:pt x="3" y="11"/>
                  </a:lnTo>
                  <a:lnTo>
                    <a:pt x="5" y="16"/>
                  </a:lnTo>
                  <a:lnTo>
                    <a:pt x="7" y="18"/>
                  </a:lnTo>
                  <a:lnTo>
                    <a:pt x="7" y="18"/>
                  </a:lnTo>
                  <a:lnTo>
                    <a:pt x="10" y="16"/>
                  </a:lnTo>
                  <a:lnTo>
                    <a:pt x="10" y="11"/>
                  </a:lnTo>
                  <a:lnTo>
                    <a:pt x="10" y="11"/>
                  </a:lnTo>
                  <a:lnTo>
                    <a:pt x="10"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Freeform 1102"/>
            <p:cNvSpPr>
              <a:spLocks noEditPoints="1"/>
            </p:cNvSpPr>
            <p:nvPr/>
          </p:nvSpPr>
          <p:spPr bwMode="auto">
            <a:xfrm>
              <a:off x="10490200" y="865188"/>
              <a:ext cx="11113" cy="19050"/>
            </a:xfrm>
            <a:custGeom>
              <a:avLst/>
              <a:gdLst>
                <a:gd name="T0" fmla="*/ 7 w 14"/>
                <a:gd name="T1" fmla="*/ 23 h 23"/>
                <a:gd name="T2" fmla="*/ 7 w 14"/>
                <a:gd name="T3" fmla="*/ 23 h 23"/>
                <a:gd name="T4" fmla="*/ 5 w 14"/>
                <a:gd name="T5" fmla="*/ 21 h 23"/>
                <a:gd name="T6" fmla="*/ 1 w 14"/>
                <a:gd name="T7" fmla="*/ 20 h 23"/>
                <a:gd name="T8" fmla="*/ 0 w 14"/>
                <a:gd name="T9" fmla="*/ 16 h 23"/>
                <a:gd name="T10" fmla="*/ 0 w 14"/>
                <a:gd name="T11" fmla="*/ 12 h 23"/>
                <a:gd name="T12" fmla="*/ 0 w 14"/>
                <a:gd name="T13" fmla="*/ 12 h 23"/>
                <a:gd name="T14" fmla="*/ 1 w 14"/>
                <a:gd name="T15" fmla="*/ 5 h 23"/>
                <a:gd name="T16" fmla="*/ 1 w 14"/>
                <a:gd name="T17" fmla="*/ 5 h 23"/>
                <a:gd name="T18" fmla="*/ 5 w 14"/>
                <a:gd name="T19" fmla="*/ 2 h 23"/>
                <a:gd name="T20" fmla="*/ 7 w 14"/>
                <a:gd name="T21" fmla="*/ 0 h 23"/>
                <a:gd name="T22" fmla="*/ 7 w 14"/>
                <a:gd name="T23" fmla="*/ 0 h 23"/>
                <a:gd name="T24" fmla="*/ 10 w 14"/>
                <a:gd name="T25" fmla="*/ 2 h 23"/>
                <a:gd name="T26" fmla="*/ 14 w 14"/>
                <a:gd name="T27" fmla="*/ 3 h 23"/>
                <a:gd name="T28" fmla="*/ 14 w 14"/>
                <a:gd name="T29" fmla="*/ 7 h 23"/>
                <a:gd name="T30" fmla="*/ 14 w 14"/>
                <a:gd name="T31" fmla="*/ 12 h 23"/>
                <a:gd name="T32" fmla="*/ 14 w 14"/>
                <a:gd name="T33" fmla="*/ 12 h 23"/>
                <a:gd name="T34" fmla="*/ 14 w 14"/>
                <a:gd name="T35" fmla="*/ 16 h 23"/>
                <a:gd name="T36" fmla="*/ 12 w 14"/>
                <a:gd name="T37" fmla="*/ 20 h 23"/>
                <a:gd name="T38" fmla="*/ 12 w 14"/>
                <a:gd name="T39" fmla="*/ 20 h 23"/>
                <a:gd name="T40" fmla="*/ 10 w 14"/>
                <a:gd name="T41" fmla="*/ 21 h 23"/>
                <a:gd name="T42" fmla="*/ 7 w 14"/>
                <a:gd name="T43" fmla="*/ 23 h 23"/>
                <a:gd name="T44" fmla="*/ 7 w 14"/>
                <a:gd name="T45" fmla="*/ 23 h 23"/>
                <a:gd name="T46" fmla="*/ 7 w 14"/>
                <a:gd name="T47" fmla="*/ 5 h 23"/>
                <a:gd name="T48" fmla="*/ 7 w 14"/>
                <a:gd name="T49" fmla="*/ 5 h 23"/>
                <a:gd name="T50" fmla="*/ 5 w 14"/>
                <a:gd name="T51" fmla="*/ 7 h 23"/>
                <a:gd name="T52" fmla="*/ 5 w 14"/>
                <a:gd name="T53" fmla="*/ 12 h 23"/>
                <a:gd name="T54" fmla="*/ 5 w 14"/>
                <a:gd name="T55" fmla="*/ 12 h 23"/>
                <a:gd name="T56" fmla="*/ 5 w 14"/>
                <a:gd name="T57" fmla="*/ 18 h 23"/>
                <a:gd name="T58" fmla="*/ 7 w 14"/>
                <a:gd name="T59" fmla="*/ 20 h 23"/>
                <a:gd name="T60" fmla="*/ 7 w 14"/>
                <a:gd name="T61" fmla="*/ 20 h 23"/>
                <a:gd name="T62" fmla="*/ 9 w 14"/>
                <a:gd name="T63" fmla="*/ 18 h 23"/>
                <a:gd name="T64" fmla="*/ 10 w 14"/>
                <a:gd name="T65" fmla="*/ 12 h 23"/>
                <a:gd name="T66" fmla="*/ 10 w 14"/>
                <a:gd name="T67" fmla="*/ 12 h 23"/>
                <a:gd name="T68" fmla="*/ 9 w 14"/>
                <a:gd name="T69" fmla="*/ 7 h 23"/>
                <a:gd name="T70" fmla="*/ 7 w 14"/>
                <a:gd name="T71" fmla="*/ 5 h 23"/>
                <a:gd name="T72" fmla="*/ 7 w 14"/>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4" h="23">
                  <a:moveTo>
                    <a:pt x="7" y="23"/>
                  </a:moveTo>
                  <a:lnTo>
                    <a:pt x="7" y="23"/>
                  </a:lnTo>
                  <a:lnTo>
                    <a:pt x="5" y="21"/>
                  </a:lnTo>
                  <a:lnTo>
                    <a:pt x="1" y="20"/>
                  </a:lnTo>
                  <a:lnTo>
                    <a:pt x="0" y="16"/>
                  </a:lnTo>
                  <a:lnTo>
                    <a:pt x="0" y="12"/>
                  </a:lnTo>
                  <a:lnTo>
                    <a:pt x="0" y="12"/>
                  </a:lnTo>
                  <a:lnTo>
                    <a:pt x="1" y="5"/>
                  </a:lnTo>
                  <a:lnTo>
                    <a:pt x="1" y="5"/>
                  </a:lnTo>
                  <a:lnTo>
                    <a:pt x="5" y="2"/>
                  </a:lnTo>
                  <a:lnTo>
                    <a:pt x="7" y="0"/>
                  </a:lnTo>
                  <a:lnTo>
                    <a:pt x="7" y="0"/>
                  </a:lnTo>
                  <a:lnTo>
                    <a:pt x="10" y="2"/>
                  </a:lnTo>
                  <a:lnTo>
                    <a:pt x="14"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Freeform 1103"/>
            <p:cNvSpPr>
              <a:spLocks noEditPoints="1"/>
            </p:cNvSpPr>
            <p:nvPr/>
          </p:nvSpPr>
          <p:spPr bwMode="auto">
            <a:xfrm>
              <a:off x="10504487"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3 w 16"/>
                <a:gd name="T15" fmla="*/ 5 h 23"/>
                <a:gd name="T16" fmla="*/ 3 w 16"/>
                <a:gd name="T17" fmla="*/ 5 h 23"/>
                <a:gd name="T18" fmla="*/ 5 w 16"/>
                <a:gd name="T19" fmla="*/ 2 h 23"/>
                <a:gd name="T20" fmla="*/ 9 w 16"/>
                <a:gd name="T21" fmla="*/ 0 h 23"/>
                <a:gd name="T22" fmla="*/ 9 w 16"/>
                <a:gd name="T23" fmla="*/ 0 h 23"/>
                <a:gd name="T24" fmla="*/ 12 w 16"/>
                <a:gd name="T25" fmla="*/ 2 h 23"/>
                <a:gd name="T26" fmla="*/ 14 w 16"/>
                <a:gd name="T27" fmla="*/ 3 h 23"/>
                <a:gd name="T28" fmla="*/ 16 w 16"/>
                <a:gd name="T29" fmla="*/ 7 h 23"/>
                <a:gd name="T30" fmla="*/ 16 w 16"/>
                <a:gd name="T31" fmla="*/ 12 h 23"/>
                <a:gd name="T32" fmla="*/ 16 w 16"/>
                <a:gd name="T33" fmla="*/ 12 h 23"/>
                <a:gd name="T34" fmla="*/ 16 w 16"/>
                <a:gd name="T35" fmla="*/ 16 h 23"/>
                <a:gd name="T36" fmla="*/ 14 w 16"/>
                <a:gd name="T37" fmla="*/ 20 h 23"/>
                <a:gd name="T38" fmla="*/ 14 w 16"/>
                <a:gd name="T39" fmla="*/ 20 h 23"/>
                <a:gd name="T40" fmla="*/ 12 w 16"/>
                <a:gd name="T41" fmla="*/ 21 h 23"/>
                <a:gd name="T42" fmla="*/ 9 w 16"/>
                <a:gd name="T43" fmla="*/ 23 h 23"/>
                <a:gd name="T44" fmla="*/ 9 w 16"/>
                <a:gd name="T45" fmla="*/ 23 h 23"/>
                <a:gd name="T46" fmla="*/ 9 w 16"/>
                <a:gd name="T47" fmla="*/ 5 h 23"/>
                <a:gd name="T48" fmla="*/ 9 w 16"/>
                <a:gd name="T49" fmla="*/ 5 h 23"/>
                <a:gd name="T50" fmla="*/ 5 w 16"/>
                <a:gd name="T51" fmla="*/ 7 h 23"/>
                <a:gd name="T52" fmla="*/ 5 w 16"/>
                <a:gd name="T53" fmla="*/ 12 h 23"/>
                <a:gd name="T54" fmla="*/ 5 w 16"/>
                <a:gd name="T55" fmla="*/ 12 h 23"/>
                <a:gd name="T56" fmla="*/ 5 w 16"/>
                <a:gd name="T57" fmla="*/ 18 h 23"/>
                <a:gd name="T58" fmla="*/ 9 w 16"/>
                <a:gd name="T59" fmla="*/ 20 h 23"/>
                <a:gd name="T60" fmla="*/ 9 w 16"/>
                <a:gd name="T61" fmla="*/ 20 h 23"/>
                <a:gd name="T62" fmla="*/ 10 w 16"/>
                <a:gd name="T63" fmla="*/ 18 h 23"/>
                <a:gd name="T64" fmla="*/ 10 w 16"/>
                <a:gd name="T65" fmla="*/ 12 h 23"/>
                <a:gd name="T66" fmla="*/ 10 w 16"/>
                <a:gd name="T67" fmla="*/ 12 h 23"/>
                <a:gd name="T68" fmla="*/ 10 w 16"/>
                <a:gd name="T69" fmla="*/ 7 h 23"/>
                <a:gd name="T70" fmla="*/ 9 w 16"/>
                <a:gd name="T71" fmla="*/ 5 h 23"/>
                <a:gd name="T72" fmla="*/ 9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9" y="23"/>
                  </a:moveTo>
                  <a:lnTo>
                    <a:pt x="9" y="23"/>
                  </a:lnTo>
                  <a:lnTo>
                    <a:pt x="5" y="21"/>
                  </a:lnTo>
                  <a:lnTo>
                    <a:pt x="1" y="20"/>
                  </a:lnTo>
                  <a:lnTo>
                    <a:pt x="1" y="16"/>
                  </a:lnTo>
                  <a:lnTo>
                    <a:pt x="0" y="12"/>
                  </a:lnTo>
                  <a:lnTo>
                    <a:pt x="0" y="12"/>
                  </a:lnTo>
                  <a:lnTo>
                    <a:pt x="3" y="5"/>
                  </a:lnTo>
                  <a:lnTo>
                    <a:pt x="3" y="5"/>
                  </a:lnTo>
                  <a:lnTo>
                    <a:pt x="5" y="2"/>
                  </a:lnTo>
                  <a:lnTo>
                    <a:pt x="9" y="0"/>
                  </a:lnTo>
                  <a:lnTo>
                    <a:pt x="9" y="0"/>
                  </a:lnTo>
                  <a:lnTo>
                    <a:pt x="12" y="2"/>
                  </a:lnTo>
                  <a:lnTo>
                    <a:pt x="14" y="3"/>
                  </a:lnTo>
                  <a:lnTo>
                    <a:pt x="16" y="7"/>
                  </a:lnTo>
                  <a:lnTo>
                    <a:pt x="16" y="12"/>
                  </a:lnTo>
                  <a:lnTo>
                    <a:pt x="16" y="12"/>
                  </a:lnTo>
                  <a:lnTo>
                    <a:pt x="16" y="16"/>
                  </a:lnTo>
                  <a:lnTo>
                    <a:pt x="14" y="20"/>
                  </a:lnTo>
                  <a:lnTo>
                    <a:pt x="14" y="20"/>
                  </a:lnTo>
                  <a:lnTo>
                    <a:pt x="12"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8" name="Freeform 1104"/>
            <p:cNvSpPr>
              <a:spLocks/>
            </p:cNvSpPr>
            <p:nvPr/>
          </p:nvSpPr>
          <p:spPr bwMode="auto">
            <a:xfrm>
              <a:off x="10520362" y="865188"/>
              <a:ext cx="6350"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7 h 21"/>
                <a:gd name="T14" fmla="*/ 4 w 9"/>
                <a:gd name="T15" fmla="*/ 7 h 21"/>
                <a:gd name="T16" fmla="*/ 4 w 9"/>
                <a:gd name="T17" fmla="*/ 7 h 21"/>
                <a:gd name="T18" fmla="*/ 4 w 9"/>
                <a:gd name="T19" fmla="*/ 7 h 21"/>
                <a:gd name="T20" fmla="*/ 2 w 9"/>
                <a:gd name="T21" fmla="*/ 7 h 21"/>
                <a:gd name="T22" fmla="*/ 2 w 9"/>
                <a:gd name="T23" fmla="*/ 9 h 21"/>
                <a:gd name="T24" fmla="*/ 0 w 9"/>
                <a:gd name="T25" fmla="*/ 9 h 21"/>
                <a:gd name="T26" fmla="*/ 0 w 9"/>
                <a:gd name="T27" fmla="*/ 9 h 21"/>
                <a:gd name="T28" fmla="*/ 0 w 9"/>
                <a:gd name="T29" fmla="*/ 5 h 21"/>
                <a:gd name="T30" fmla="*/ 0 w 9"/>
                <a:gd name="T31" fmla="*/ 5 h 21"/>
                <a:gd name="T32" fmla="*/ 4 w 9"/>
                <a:gd name="T33" fmla="*/ 2 h 21"/>
                <a:gd name="T34" fmla="*/ 4 w 9"/>
                <a:gd name="T35" fmla="*/ 2 h 21"/>
                <a:gd name="T36" fmla="*/ 6 w 9"/>
                <a:gd name="T37" fmla="*/ 2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7"/>
                  </a:lnTo>
                  <a:lnTo>
                    <a:pt x="4" y="7"/>
                  </a:lnTo>
                  <a:lnTo>
                    <a:pt x="4" y="7"/>
                  </a:lnTo>
                  <a:lnTo>
                    <a:pt x="4" y="7"/>
                  </a:lnTo>
                  <a:lnTo>
                    <a:pt x="2" y="7"/>
                  </a:lnTo>
                  <a:lnTo>
                    <a:pt x="2" y="9"/>
                  </a:lnTo>
                  <a:lnTo>
                    <a:pt x="0" y="9"/>
                  </a:lnTo>
                  <a:lnTo>
                    <a:pt x="0" y="9"/>
                  </a:lnTo>
                  <a:lnTo>
                    <a:pt x="0" y="5"/>
                  </a:lnTo>
                  <a:lnTo>
                    <a:pt x="0" y="5"/>
                  </a:lnTo>
                  <a:lnTo>
                    <a:pt x="4" y="2"/>
                  </a:lnTo>
                  <a:lnTo>
                    <a:pt x="4" y="2"/>
                  </a:lnTo>
                  <a:lnTo>
                    <a:pt x="6"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Freeform 1105"/>
            <p:cNvSpPr>
              <a:spLocks/>
            </p:cNvSpPr>
            <p:nvPr/>
          </p:nvSpPr>
          <p:spPr bwMode="auto">
            <a:xfrm>
              <a:off x="10548937" y="817563"/>
              <a:ext cx="7938" cy="17463"/>
            </a:xfrm>
            <a:custGeom>
              <a:avLst/>
              <a:gdLst>
                <a:gd name="T0" fmla="*/ 11 w 11"/>
                <a:gd name="T1" fmla="*/ 0 h 21"/>
                <a:gd name="T2" fmla="*/ 11 w 11"/>
                <a:gd name="T3" fmla="*/ 0 h 21"/>
                <a:gd name="T4" fmla="*/ 11 w 11"/>
                <a:gd name="T5" fmla="*/ 21 h 21"/>
                <a:gd name="T6" fmla="*/ 11 w 11"/>
                <a:gd name="T7" fmla="*/ 21 h 21"/>
                <a:gd name="T8" fmla="*/ 6 w 11"/>
                <a:gd name="T9" fmla="*/ 21 h 21"/>
                <a:gd name="T10" fmla="*/ 6 w 11"/>
                <a:gd name="T11" fmla="*/ 21 h 21"/>
                <a:gd name="T12" fmla="*/ 6 w 11"/>
                <a:gd name="T13" fmla="*/ 5 h 21"/>
                <a:gd name="T14" fmla="*/ 6 w 11"/>
                <a:gd name="T15" fmla="*/ 5 h 21"/>
                <a:gd name="T16" fmla="*/ 6 w 11"/>
                <a:gd name="T17" fmla="*/ 5 h 21"/>
                <a:gd name="T18" fmla="*/ 6 w 11"/>
                <a:gd name="T19" fmla="*/ 5 h 21"/>
                <a:gd name="T20" fmla="*/ 4 w 11"/>
                <a:gd name="T21" fmla="*/ 7 h 21"/>
                <a:gd name="T22" fmla="*/ 4 w 11"/>
                <a:gd name="T23" fmla="*/ 7 h 21"/>
                <a:gd name="T24" fmla="*/ 2 w 11"/>
                <a:gd name="T25" fmla="*/ 7 h 21"/>
                <a:gd name="T26" fmla="*/ 0 w 11"/>
                <a:gd name="T27" fmla="*/ 7 h 21"/>
                <a:gd name="T28" fmla="*/ 0 w 11"/>
                <a:gd name="T29" fmla="*/ 7 h 21"/>
                <a:gd name="T30" fmla="*/ 0 w 11"/>
                <a:gd name="T31" fmla="*/ 3 h 21"/>
                <a:gd name="T32" fmla="*/ 0 w 11"/>
                <a:gd name="T33" fmla="*/ 3 h 21"/>
                <a:gd name="T34" fmla="*/ 6 w 11"/>
                <a:gd name="T35" fmla="*/ 1 h 21"/>
                <a:gd name="T36" fmla="*/ 6 w 11"/>
                <a:gd name="T37" fmla="*/ 1 h 21"/>
                <a:gd name="T38" fmla="*/ 8 w 11"/>
                <a:gd name="T39" fmla="*/ 0 h 21"/>
                <a:gd name="T40" fmla="*/ 11 w 11"/>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 h="21">
                  <a:moveTo>
                    <a:pt x="11" y="0"/>
                  </a:moveTo>
                  <a:lnTo>
                    <a:pt x="11" y="0"/>
                  </a:lnTo>
                  <a:lnTo>
                    <a:pt x="11" y="21"/>
                  </a:lnTo>
                  <a:lnTo>
                    <a:pt x="11" y="21"/>
                  </a:lnTo>
                  <a:lnTo>
                    <a:pt x="6" y="21"/>
                  </a:lnTo>
                  <a:lnTo>
                    <a:pt x="6" y="21"/>
                  </a:lnTo>
                  <a:lnTo>
                    <a:pt x="6" y="5"/>
                  </a:lnTo>
                  <a:lnTo>
                    <a:pt x="6" y="5"/>
                  </a:lnTo>
                  <a:lnTo>
                    <a:pt x="6" y="5"/>
                  </a:lnTo>
                  <a:lnTo>
                    <a:pt x="6" y="5"/>
                  </a:lnTo>
                  <a:lnTo>
                    <a:pt x="4" y="7"/>
                  </a:lnTo>
                  <a:lnTo>
                    <a:pt x="4" y="7"/>
                  </a:lnTo>
                  <a:lnTo>
                    <a:pt x="2" y="7"/>
                  </a:lnTo>
                  <a:lnTo>
                    <a:pt x="0" y="7"/>
                  </a:lnTo>
                  <a:lnTo>
                    <a:pt x="0" y="7"/>
                  </a:lnTo>
                  <a:lnTo>
                    <a:pt x="0" y="3"/>
                  </a:lnTo>
                  <a:lnTo>
                    <a:pt x="0" y="3"/>
                  </a:lnTo>
                  <a:lnTo>
                    <a:pt x="6" y="1"/>
                  </a:lnTo>
                  <a:lnTo>
                    <a:pt x="6" y="1"/>
                  </a:lnTo>
                  <a:lnTo>
                    <a:pt x="8" y="0"/>
                  </a:lnTo>
                  <a:lnTo>
                    <a:pt x="11"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Freeform 1106"/>
            <p:cNvSpPr>
              <a:spLocks noEditPoints="1"/>
            </p:cNvSpPr>
            <p:nvPr/>
          </p:nvSpPr>
          <p:spPr bwMode="auto">
            <a:xfrm>
              <a:off x="10547350" y="842963"/>
              <a:ext cx="12700" cy="15875"/>
            </a:xfrm>
            <a:custGeom>
              <a:avLst/>
              <a:gdLst>
                <a:gd name="T0" fmla="*/ 9 w 16"/>
                <a:gd name="T1" fmla="*/ 22 h 22"/>
                <a:gd name="T2" fmla="*/ 9 w 16"/>
                <a:gd name="T3" fmla="*/ 22 h 22"/>
                <a:gd name="T4" fmla="*/ 5 w 16"/>
                <a:gd name="T5" fmla="*/ 22 h 22"/>
                <a:gd name="T6" fmla="*/ 1 w 16"/>
                <a:gd name="T7" fmla="*/ 20 h 22"/>
                <a:gd name="T8" fmla="*/ 1 w 16"/>
                <a:gd name="T9" fmla="*/ 16 h 22"/>
                <a:gd name="T10" fmla="*/ 0 w 16"/>
                <a:gd name="T11" fmla="*/ 11 h 22"/>
                <a:gd name="T12" fmla="*/ 0 w 16"/>
                <a:gd name="T13" fmla="*/ 11 h 22"/>
                <a:gd name="T14" fmla="*/ 1 w 16"/>
                <a:gd name="T15" fmla="*/ 6 h 22"/>
                <a:gd name="T16" fmla="*/ 1 w 16"/>
                <a:gd name="T17" fmla="*/ 2 h 22"/>
                <a:gd name="T18" fmla="*/ 1 w 16"/>
                <a:gd name="T19" fmla="*/ 2 h 22"/>
                <a:gd name="T20" fmla="*/ 5 w 16"/>
                <a:gd name="T21" fmla="*/ 0 h 22"/>
                <a:gd name="T22" fmla="*/ 9 w 16"/>
                <a:gd name="T23" fmla="*/ 0 h 22"/>
                <a:gd name="T24" fmla="*/ 9 w 16"/>
                <a:gd name="T25" fmla="*/ 0 h 22"/>
                <a:gd name="T26" fmla="*/ 10 w 16"/>
                <a:gd name="T27" fmla="*/ 0 h 22"/>
                <a:gd name="T28" fmla="*/ 14 w 16"/>
                <a:gd name="T29" fmla="*/ 2 h 22"/>
                <a:gd name="T30" fmla="*/ 14 w 16"/>
                <a:gd name="T31" fmla="*/ 6 h 22"/>
                <a:gd name="T32" fmla="*/ 16 w 16"/>
                <a:gd name="T33" fmla="*/ 11 h 22"/>
                <a:gd name="T34" fmla="*/ 16 w 16"/>
                <a:gd name="T35" fmla="*/ 11 h 22"/>
                <a:gd name="T36" fmla="*/ 14 w 16"/>
                <a:gd name="T37" fmla="*/ 18 h 22"/>
                <a:gd name="T38" fmla="*/ 14 w 16"/>
                <a:gd name="T39" fmla="*/ 18 h 22"/>
                <a:gd name="T40" fmla="*/ 10 w 16"/>
                <a:gd name="T41" fmla="*/ 22 h 22"/>
                <a:gd name="T42" fmla="*/ 9 w 16"/>
                <a:gd name="T43" fmla="*/ 22 h 22"/>
                <a:gd name="T44" fmla="*/ 9 w 16"/>
                <a:gd name="T45" fmla="*/ 22 h 22"/>
                <a:gd name="T46" fmla="*/ 9 w 16"/>
                <a:gd name="T47" fmla="*/ 4 h 22"/>
                <a:gd name="T48" fmla="*/ 9 w 16"/>
                <a:gd name="T49" fmla="*/ 4 h 22"/>
                <a:gd name="T50" fmla="*/ 5 w 16"/>
                <a:gd name="T51" fmla="*/ 6 h 22"/>
                <a:gd name="T52" fmla="*/ 5 w 16"/>
                <a:gd name="T53" fmla="*/ 11 h 22"/>
                <a:gd name="T54" fmla="*/ 5 w 16"/>
                <a:gd name="T55" fmla="*/ 11 h 22"/>
                <a:gd name="T56" fmla="*/ 5 w 16"/>
                <a:gd name="T57" fmla="*/ 16 h 22"/>
                <a:gd name="T58" fmla="*/ 9 w 16"/>
                <a:gd name="T59" fmla="*/ 18 h 22"/>
                <a:gd name="T60" fmla="*/ 9 w 16"/>
                <a:gd name="T61" fmla="*/ 18 h 22"/>
                <a:gd name="T62" fmla="*/ 10 w 16"/>
                <a:gd name="T63" fmla="*/ 16 h 22"/>
                <a:gd name="T64" fmla="*/ 10 w 16"/>
                <a:gd name="T65" fmla="*/ 11 h 22"/>
                <a:gd name="T66" fmla="*/ 10 w 16"/>
                <a:gd name="T67" fmla="*/ 11 h 22"/>
                <a:gd name="T68" fmla="*/ 10 w 16"/>
                <a:gd name="T69" fmla="*/ 6 h 22"/>
                <a:gd name="T70" fmla="*/ 9 w 16"/>
                <a:gd name="T71" fmla="*/ 4 h 22"/>
                <a:gd name="T72" fmla="*/ 9 w 16"/>
                <a:gd name="T73"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2">
                  <a:moveTo>
                    <a:pt x="9" y="22"/>
                  </a:moveTo>
                  <a:lnTo>
                    <a:pt x="9" y="22"/>
                  </a:lnTo>
                  <a:lnTo>
                    <a:pt x="5" y="22"/>
                  </a:lnTo>
                  <a:lnTo>
                    <a:pt x="1" y="20"/>
                  </a:lnTo>
                  <a:lnTo>
                    <a:pt x="1" y="16"/>
                  </a:lnTo>
                  <a:lnTo>
                    <a:pt x="0" y="11"/>
                  </a:lnTo>
                  <a:lnTo>
                    <a:pt x="0" y="11"/>
                  </a:lnTo>
                  <a:lnTo>
                    <a:pt x="1" y="6"/>
                  </a:lnTo>
                  <a:lnTo>
                    <a:pt x="1" y="2"/>
                  </a:lnTo>
                  <a:lnTo>
                    <a:pt x="1" y="2"/>
                  </a:lnTo>
                  <a:lnTo>
                    <a:pt x="5" y="0"/>
                  </a:lnTo>
                  <a:lnTo>
                    <a:pt x="9" y="0"/>
                  </a:lnTo>
                  <a:lnTo>
                    <a:pt x="9" y="0"/>
                  </a:lnTo>
                  <a:lnTo>
                    <a:pt x="10" y="0"/>
                  </a:lnTo>
                  <a:lnTo>
                    <a:pt x="14" y="2"/>
                  </a:lnTo>
                  <a:lnTo>
                    <a:pt x="14" y="6"/>
                  </a:lnTo>
                  <a:lnTo>
                    <a:pt x="16" y="11"/>
                  </a:lnTo>
                  <a:lnTo>
                    <a:pt x="16" y="11"/>
                  </a:lnTo>
                  <a:lnTo>
                    <a:pt x="14" y="18"/>
                  </a:lnTo>
                  <a:lnTo>
                    <a:pt x="14" y="18"/>
                  </a:lnTo>
                  <a:lnTo>
                    <a:pt x="10" y="22"/>
                  </a:lnTo>
                  <a:lnTo>
                    <a:pt x="9" y="22"/>
                  </a:lnTo>
                  <a:lnTo>
                    <a:pt x="9" y="22"/>
                  </a:lnTo>
                  <a:close/>
                  <a:moveTo>
                    <a:pt x="9" y="4"/>
                  </a:moveTo>
                  <a:lnTo>
                    <a:pt x="9" y="4"/>
                  </a:lnTo>
                  <a:lnTo>
                    <a:pt x="5" y="6"/>
                  </a:lnTo>
                  <a:lnTo>
                    <a:pt x="5" y="11"/>
                  </a:lnTo>
                  <a:lnTo>
                    <a:pt x="5" y="11"/>
                  </a:lnTo>
                  <a:lnTo>
                    <a:pt x="5" y="16"/>
                  </a:lnTo>
                  <a:lnTo>
                    <a:pt x="9" y="18"/>
                  </a:lnTo>
                  <a:lnTo>
                    <a:pt x="9" y="18"/>
                  </a:lnTo>
                  <a:lnTo>
                    <a:pt x="10" y="16"/>
                  </a:lnTo>
                  <a:lnTo>
                    <a:pt x="10" y="11"/>
                  </a:lnTo>
                  <a:lnTo>
                    <a:pt x="10" y="11"/>
                  </a:lnTo>
                  <a:lnTo>
                    <a:pt x="10" y="6"/>
                  </a:lnTo>
                  <a:lnTo>
                    <a:pt x="9" y="4"/>
                  </a:lnTo>
                  <a:lnTo>
                    <a:pt x="9"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Freeform 1107"/>
            <p:cNvSpPr>
              <a:spLocks noEditPoints="1"/>
            </p:cNvSpPr>
            <p:nvPr/>
          </p:nvSpPr>
          <p:spPr bwMode="auto">
            <a:xfrm>
              <a:off x="10547350" y="865188"/>
              <a:ext cx="12700" cy="19050"/>
            </a:xfrm>
            <a:custGeom>
              <a:avLst/>
              <a:gdLst>
                <a:gd name="T0" fmla="*/ 9 w 16"/>
                <a:gd name="T1" fmla="*/ 23 h 23"/>
                <a:gd name="T2" fmla="*/ 9 w 16"/>
                <a:gd name="T3" fmla="*/ 23 h 23"/>
                <a:gd name="T4" fmla="*/ 5 w 16"/>
                <a:gd name="T5" fmla="*/ 21 h 23"/>
                <a:gd name="T6" fmla="*/ 1 w 16"/>
                <a:gd name="T7" fmla="*/ 20 h 23"/>
                <a:gd name="T8" fmla="*/ 1 w 16"/>
                <a:gd name="T9" fmla="*/ 16 h 23"/>
                <a:gd name="T10" fmla="*/ 0 w 16"/>
                <a:gd name="T11" fmla="*/ 12 h 23"/>
                <a:gd name="T12" fmla="*/ 0 w 16"/>
                <a:gd name="T13" fmla="*/ 12 h 23"/>
                <a:gd name="T14" fmla="*/ 1 w 16"/>
                <a:gd name="T15" fmla="*/ 7 h 23"/>
                <a:gd name="T16" fmla="*/ 1 w 16"/>
                <a:gd name="T17" fmla="*/ 5 h 23"/>
                <a:gd name="T18" fmla="*/ 1 w 16"/>
                <a:gd name="T19" fmla="*/ 5 h 23"/>
                <a:gd name="T20" fmla="*/ 5 w 16"/>
                <a:gd name="T21" fmla="*/ 2 h 23"/>
                <a:gd name="T22" fmla="*/ 9 w 16"/>
                <a:gd name="T23" fmla="*/ 0 h 23"/>
                <a:gd name="T24" fmla="*/ 9 w 16"/>
                <a:gd name="T25" fmla="*/ 0 h 23"/>
                <a:gd name="T26" fmla="*/ 10 w 16"/>
                <a:gd name="T27" fmla="*/ 2 h 23"/>
                <a:gd name="T28" fmla="*/ 14 w 16"/>
                <a:gd name="T29" fmla="*/ 3 h 23"/>
                <a:gd name="T30" fmla="*/ 14 w 16"/>
                <a:gd name="T31" fmla="*/ 7 h 23"/>
                <a:gd name="T32" fmla="*/ 16 w 16"/>
                <a:gd name="T33" fmla="*/ 12 h 23"/>
                <a:gd name="T34" fmla="*/ 16 w 16"/>
                <a:gd name="T35" fmla="*/ 12 h 23"/>
                <a:gd name="T36" fmla="*/ 14 w 16"/>
                <a:gd name="T37" fmla="*/ 16 h 23"/>
                <a:gd name="T38" fmla="*/ 14 w 16"/>
                <a:gd name="T39" fmla="*/ 20 h 23"/>
                <a:gd name="T40" fmla="*/ 14 w 16"/>
                <a:gd name="T41" fmla="*/ 20 h 23"/>
                <a:gd name="T42" fmla="*/ 10 w 16"/>
                <a:gd name="T43" fmla="*/ 21 h 23"/>
                <a:gd name="T44" fmla="*/ 9 w 16"/>
                <a:gd name="T45" fmla="*/ 23 h 23"/>
                <a:gd name="T46" fmla="*/ 9 w 16"/>
                <a:gd name="T47" fmla="*/ 23 h 23"/>
                <a:gd name="T48" fmla="*/ 9 w 16"/>
                <a:gd name="T49" fmla="*/ 5 h 23"/>
                <a:gd name="T50" fmla="*/ 9 w 16"/>
                <a:gd name="T51" fmla="*/ 5 h 23"/>
                <a:gd name="T52" fmla="*/ 5 w 16"/>
                <a:gd name="T53" fmla="*/ 7 h 23"/>
                <a:gd name="T54" fmla="*/ 5 w 16"/>
                <a:gd name="T55" fmla="*/ 12 h 23"/>
                <a:gd name="T56" fmla="*/ 5 w 16"/>
                <a:gd name="T57" fmla="*/ 12 h 23"/>
                <a:gd name="T58" fmla="*/ 5 w 16"/>
                <a:gd name="T59" fmla="*/ 18 h 23"/>
                <a:gd name="T60" fmla="*/ 9 w 16"/>
                <a:gd name="T61" fmla="*/ 20 h 23"/>
                <a:gd name="T62" fmla="*/ 9 w 16"/>
                <a:gd name="T63" fmla="*/ 20 h 23"/>
                <a:gd name="T64" fmla="*/ 10 w 16"/>
                <a:gd name="T65" fmla="*/ 18 h 23"/>
                <a:gd name="T66" fmla="*/ 10 w 16"/>
                <a:gd name="T67" fmla="*/ 12 h 23"/>
                <a:gd name="T68" fmla="*/ 10 w 16"/>
                <a:gd name="T69" fmla="*/ 12 h 23"/>
                <a:gd name="T70" fmla="*/ 10 w 16"/>
                <a:gd name="T71" fmla="*/ 7 h 23"/>
                <a:gd name="T72" fmla="*/ 9 w 16"/>
                <a:gd name="T73" fmla="*/ 5 h 23"/>
                <a:gd name="T74" fmla="*/ 9 w 16"/>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3">
                  <a:moveTo>
                    <a:pt x="9" y="23"/>
                  </a:moveTo>
                  <a:lnTo>
                    <a:pt x="9" y="23"/>
                  </a:lnTo>
                  <a:lnTo>
                    <a:pt x="5" y="21"/>
                  </a:lnTo>
                  <a:lnTo>
                    <a:pt x="1" y="20"/>
                  </a:lnTo>
                  <a:lnTo>
                    <a:pt x="1" y="16"/>
                  </a:lnTo>
                  <a:lnTo>
                    <a:pt x="0" y="12"/>
                  </a:lnTo>
                  <a:lnTo>
                    <a:pt x="0" y="12"/>
                  </a:lnTo>
                  <a:lnTo>
                    <a:pt x="1" y="7"/>
                  </a:lnTo>
                  <a:lnTo>
                    <a:pt x="1" y="5"/>
                  </a:lnTo>
                  <a:lnTo>
                    <a:pt x="1" y="5"/>
                  </a:lnTo>
                  <a:lnTo>
                    <a:pt x="5" y="2"/>
                  </a:lnTo>
                  <a:lnTo>
                    <a:pt x="9" y="0"/>
                  </a:lnTo>
                  <a:lnTo>
                    <a:pt x="9" y="0"/>
                  </a:lnTo>
                  <a:lnTo>
                    <a:pt x="10" y="2"/>
                  </a:lnTo>
                  <a:lnTo>
                    <a:pt x="14" y="3"/>
                  </a:lnTo>
                  <a:lnTo>
                    <a:pt x="14" y="7"/>
                  </a:lnTo>
                  <a:lnTo>
                    <a:pt x="16" y="12"/>
                  </a:lnTo>
                  <a:lnTo>
                    <a:pt x="16" y="12"/>
                  </a:lnTo>
                  <a:lnTo>
                    <a:pt x="14" y="16"/>
                  </a:lnTo>
                  <a:lnTo>
                    <a:pt x="14" y="20"/>
                  </a:lnTo>
                  <a:lnTo>
                    <a:pt x="14" y="20"/>
                  </a:lnTo>
                  <a:lnTo>
                    <a:pt x="10" y="21"/>
                  </a:lnTo>
                  <a:lnTo>
                    <a:pt x="9" y="23"/>
                  </a:lnTo>
                  <a:lnTo>
                    <a:pt x="9" y="23"/>
                  </a:lnTo>
                  <a:close/>
                  <a:moveTo>
                    <a:pt x="9" y="5"/>
                  </a:moveTo>
                  <a:lnTo>
                    <a:pt x="9" y="5"/>
                  </a:lnTo>
                  <a:lnTo>
                    <a:pt x="5" y="7"/>
                  </a:lnTo>
                  <a:lnTo>
                    <a:pt x="5" y="12"/>
                  </a:lnTo>
                  <a:lnTo>
                    <a:pt x="5" y="12"/>
                  </a:lnTo>
                  <a:lnTo>
                    <a:pt x="5" y="18"/>
                  </a:lnTo>
                  <a:lnTo>
                    <a:pt x="9" y="20"/>
                  </a:lnTo>
                  <a:lnTo>
                    <a:pt x="9" y="20"/>
                  </a:lnTo>
                  <a:lnTo>
                    <a:pt x="10" y="18"/>
                  </a:lnTo>
                  <a:lnTo>
                    <a:pt x="10" y="12"/>
                  </a:lnTo>
                  <a:lnTo>
                    <a:pt x="10" y="12"/>
                  </a:lnTo>
                  <a:lnTo>
                    <a:pt x="10" y="7"/>
                  </a:lnTo>
                  <a:lnTo>
                    <a:pt x="9" y="5"/>
                  </a:lnTo>
                  <a:lnTo>
                    <a:pt x="9"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Freeform 1108"/>
            <p:cNvSpPr>
              <a:spLocks noEditPoints="1"/>
            </p:cNvSpPr>
            <p:nvPr/>
          </p:nvSpPr>
          <p:spPr bwMode="auto">
            <a:xfrm>
              <a:off x="10533062" y="817563"/>
              <a:ext cx="11113" cy="17463"/>
            </a:xfrm>
            <a:custGeom>
              <a:avLst/>
              <a:gdLst>
                <a:gd name="T0" fmla="*/ 7 w 14"/>
                <a:gd name="T1" fmla="*/ 21 h 21"/>
                <a:gd name="T2" fmla="*/ 7 w 14"/>
                <a:gd name="T3" fmla="*/ 21 h 21"/>
                <a:gd name="T4" fmla="*/ 3 w 14"/>
                <a:gd name="T5" fmla="*/ 21 h 21"/>
                <a:gd name="T6" fmla="*/ 1 w 14"/>
                <a:gd name="T7" fmla="*/ 19 h 21"/>
                <a:gd name="T8" fmla="*/ 0 w 14"/>
                <a:gd name="T9" fmla="*/ 16 h 21"/>
                <a:gd name="T10" fmla="*/ 0 w 14"/>
                <a:gd name="T11" fmla="*/ 12 h 21"/>
                <a:gd name="T12" fmla="*/ 0 w 14"/>
                <a:gd name="T13" fmla="*/ 12 h 21"/>
                <a:gd name="T14" fmla="*/ 0 w 14"/>
                <a:gd name="T15" fmla="*/ 7 h 21"/>
                <a:gd name="T16" fmla="*/ 1 w 14"/>
                <a:gd name="T17" fmla="*/ 3 h 21"/>
                <a:gd name="T18" fmla="*/ 1 w 14"/>
                <a:gd name="T19" fmla="*/ 3 h 21"/>
                <a:gd name="T20" fmla="*/ 3 w 14"/>
                <a:gd name="T21" fmla="*/ 1 h 21"/>
                <a:gd name="T22" fmla="*/ 7 w 14"/>
                <a:gd name="T23" fmla="*/ 0 h 21"/>
                <a:gd name="T24" fmla="*/ 7 w 14"/>
                <a:gd name="T25" fmla="*/ 0 h 21"/>
                <a:gd name="T26" fmla="*/ 10 w 14"/>
                <a:gd name="T27" fmla="*/ 1 h 21"/>
                <a:gd name="T28" fmla="*/ 12 w 14"/>
                <a:gd name="T29" fmla="*/ 3 h 21"/>
                <a:gd name="T30" fmla="*/ 14 w 14"/>
                <a:gd name="T31" fmla="*/ 7 h 21"/>
                <a:gd name="T32" fmla="*/ 14 w 14"/>
                <a:gd name="T33" fmla="*/ 10 h 21"/>
                <a:gd name="T34" fmla="*/ 14 w 14"/>
                <a:gd name="T35" fmla="*/ 10 h 21"/>
                <a:gd name="T36" fmla="*/ 14 w 14"/>
                <a:gd name="T37" fmla="*/ 16 h 21"/>
                <a:gd name="T38" fmla="*/ 12 w 14"/>
                <a:gd name="T39" fmla="*/ 19 h 21"/>
                <a:gd name="T40" fmla="*/ 12 w 14"/>
                <a:gd name="T41" fmla="*/ 19 h 21"/>
                <a:gd name="T42" fmla="*/ 10 w 14"/>
                <a:gd name="T43" fmla="*/ 21 h 21"/>
                <a:gd name="T44" fmla="*/ 7 w 14"/>
                <a:gd name="T45" fmla="*/ 21 h 21"/>
                <a:gd name="T46" fmla="*/ 7 w 14"/>
                <a:gd name="T47" fmla="*/ 21 h 21"/>
                <a:gd name="T48" fmla="*/ 7 w 14"/>
                <a:gd name="T49" fmla="*/ 3 h 21"/>
                <a:gd name="T50" fmla="*/ 7 w 14"/>
                <a:gd name="T51" fmla="*/ 3 h 21"/>
                <a:gd name="T52" fmla="*/ 5 w 14"/>
                <a:gd name="T53" fmla="*/ 5 h 21"/>
                <a:gd name="T54" fmla="*/ 5 w 14"/>
                <a:gd name="T55" fmla="*/ 12 h 21"/>
                <a:gd name="T56" fmla="*/ 5 w 14"/>
                <a:gd name="T57" fmla="*/ 12 h 21"/>
                <a:gd name="T58" fmla="*/ 5 w 14"/>
                <a:gd name="T59" fmla="*/ 16 h 21"/>
                <a:gd name="T60" fmla="*/ 7 w 14"/>
                <a:gd name="T61" fmla="*/ 18 h 21"/>
                <a:gd name="T62" fmla="*/ 7 w 14"/>
                <a:gd name="T63" fmla="*/ 18 h 21"/>
                <a:gd name="T64" fmla="*/ 9 w 14"/>
                <a:gd name="T65" fmla="*/ 16 h 21"/>
                <a:gd name="T66" fmla="*/ 10 w 14"/>
                <a:gd name="T67" fmla="*/ 10 h 21"/>
                <a:gd name="T68" fmla="*/ 10 w 14"/>
                <a:gd name="T69" fmla="*/ 10 h 21"/>
                <a:gd name="T70" fmla="*/ 9 w 14"/>
                <a:gd name="T71" fmla="*/ 5 h 21"/>
                <a:gd name="T72" fmla="*/ 7 w 14"/>
                <a:gd name="T73" fmla="*/ 3 h 21"/>
                <a:gd name="T74" fmla="*/ 7 w 14"/>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1">
                  <a:moveTo>
                    <a:pt x="7" y="21"/>
                  </a:moveTo>
                  <a:lnTo>
                    <a:pt x="7" y="21"/>
                  </a:lnTo>
                  <a:lnTo>
                    <a:pt x="3" y="21"/>
                  </a:lnTo>
                  <a:lnTo>
                    <a:pt x="1" y="19"/>
                  </a:lnTo>
                  <a:lnTo>
                    <a:pt x="0" y="16"/>
                  </a:lnTo>
                  <a:lnTo>
                    <a:pt x="0" y="12"/>
                  </a:lnTo>
                  <a:lnTo>
                    <a:pt x="0" y="12"/>
                  </a:lnTo>
                  <a:lnTo>
                    <a:pt x="0" y="7"/>
                  </a:lnTo>
                  <a:lnTo>
                    <a:pt x="1" y="3"/>
                  </a:lnTo>
                  <a:lnTo>
                    <a:pt x="1" y="3"/>
                  </a:lnTo>
                  <a:lnTo>
                    <a:pt x="3" y="1"/>
                  </a:lnTo>
                  <a:lnTo>
                    <a:pt x="7" y="0"/>
                  </a:lnTo>
                  <a:lnTo>
                    <a:pt x="7" y="0"/>
                  </a:lnTo>
                  <a:lnTo>
                    <a:pt x="10" y="1"/>
                  </a:lnTo>
                  <a:lnTo>
                    <a:pt x="12" y="3"/>
                  </a:lnTo>
                  <a:lnTo>
                    <a:pt x="14" y="7"/>
                  </a:lnTo>
                  <a:lnTo>
                    <a:pt x="14" y="10"/>
                  </a:lnTo>
                  <a:lnTo>
                    <a:pt x="14" y="10"/>
                  </a:lnTo>
                  <a:lnTo>
                    <a:pt x="14" y="16"/>
                  </a:lnTo>
                  <a:lnTo>
                    <a:pt x="12" y="19"/>
                  </a:lnTo>
                  <a:lnTo>
                    <a:pt x="12" y="19"/>
                  </a:lnTo>
                  <a:lnTo>
                    <a:pt x="10" y="21"/>
                  </a:lnTo>
                  <a:lnTo>
                    <a:pt x="7" y="21"/>
                  </a:lnTo>
                  <a:lnTo>
                    <a:pt x="7" y="21"/>
                  </a:lnTo>
                  <a:close/>
                  <a:moveTo>
                    <a:pt x="7" y="3"/>
                  </a:moveTo>
                  <a:lnTo>
                    <a:pt x="7" y="3"/>
                  </a:lnTo>
                  <a:lnTo>
                    <a:pt x="5" y="5"/>
                  </a:lnTo>
                  <a:lnTo>
                    <a:pt x="5" y="12"/>
                  </a:lnTo>
                  <a:lnTo>
                    <a:pt x="5" y="12"/>
                  </a:lnTo>
                  <a:lnTo>
                    <a:pt x="5" y="16"/>
                  </a:lnTo>
                  <a:lnTo>
                    <a:pt x="7" y="18"/>
                  </a:lnTo>
                  <a:lnTo>
                    <a:pt x="7" y="18"/>
                  </a:lnTo>
                  <a:lnTo>
                    <a:pt x="9" y="16"/>
                  </a:lnTo>
                  <a:lnTo>
                    <a:pt x="10" y="10"/>
                  </a:lnTo>
                  <a:lnTo>
                    <a:pt x="10"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Freeform 1109"/>
            <p:cNvSpPr>
              <a:spLocks/>
            </p:cNvSpPr>
            <p:nvPr/>
          </p:nvSpPr>
          <p:spPr bwMode="auto">
            <a:xfrm>
              <a:off x="10534650" y="842963"/>
              <a:ext cx="6350"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6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8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6" y="6"/>
                  </a:lnTo>
                  <a:lnTo>
                    <a:pt x="4" y="6"/>
                  </a:lnTo>
                  <a:lnTo>
                    <a:pt x="4" y="6"/>
                  </a:lnTo>
                  <a:lnTo>
                    <a:pt x="4" y="7"/>
                  </a:lnTo>
                  <a:lnTo>
                    <a:pt x="4" y="7"/>
                  </a:lnTo>
                  <a:lnTo>
                    <a:pt x="2" y="7"/>
                  </a:lnTo>
                  <a:lnTo>
                    <a:pt x="0" y="7"/>
                  </a:lnTo>
                  <a:lnTo>
                    <a:pt x="0" y="7"/>
                  </a:lnTo>
                  <a:lnTo>
                    <a:pt x="0" y="2"/>
                  </a:lnTo>
                  <a:lnTo>
                    <a:pt x="0" y="2"/>
                  </a:lnTo>
                  <a:lnTo>
                    <a:pt x="4" y="2"/>
                  </a:lnTo>
                  <a:lnTo>
                    <a:pt x="4" y="2"/>
                  </a:lnTo>
                  <a:lnTo>
                    <a:pt x="8"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Freeform 1110"/>
            <p:cNvSpPr>
              <a:spLocks noEditPoints="1"/>
            </p:cNvSpPr>
            <p:nvPr/>
          </p:nvSpPr>
          <p:spPr bwMode="auto">
            <a:xfrm>
              <a:off x="10533062" y="865188"/>
              <a:ext cx="11113" cy="19050"/>
            </a:xfrm>
            <a:custGeom>
              <a:avLst/>
              <a:gdLst>
                <a:gd name="T0" fmla="*/ 7 w 14"/>
                <a:gd name="T1" fmla="*/ 23 h 23"/>
                <a:gd name="T2" fmla="*/ 7 w 14"/>
                <a:gd name="T3" fmla="*/ 23 h 23"/>
                <a:gd name="T4" fmla="*/ 3 w 14"/>
                <a:gd name="T5" fmla="*/ 21 h 23"/>
                <a:gd name="T6" fmla="*/ 1 w 14"/>
                <a:gd name="T7" fmla="*/ 20 h 23"/>
                <a:gd name="T8" fmla="*/ 0 w 14"/>
                <a:gd name="T9" fmla="*/ 16 h 23"/>
                <a:gd name="T10" fmla="*/ 0 w 14"/>
                <a:gd name="T11" fmla="*/ 12 h 23"/>
                <a:gd name="T12" fmla="*/ 0 w 14"/>
                <a:gd name="T13" fmla="*/ 12 h 23"/>
                <a:gd name="T14" fmla="*/ 0 w 14"/>
                <a:gd name="T15" fmla="*/ 7 h 23"/>
                <a:gd name="T16" fmla="*/ 1 w 14"/>
                <a:gd name="T17" fmla="*/ 5 h 23"/>
                <a:gd name="T18" fmla="*/ 1 w 14"/>
                <a:gd name="T19" fmla="*/ 5 h 23"/>
                <a:gd name="T20" fmla="*/ 3 w 14"/>
                <a:gd name="T21" fmla="*/ 2 h 23"/>
                <a:gd name="T22" fmla="*/ 7 w 14"/>
                <a:gd name="T23" fmla="*/ 0 h 23"/>
                <a:gd name="T24" fmla="*/ 7 w 14"/>
                <a:gd name="T25" fmla="*/ 0 h 23"/>
                <a:gd name="T26" fmla="*/ 10 w 14"/>
                <a:gd name="T27" fmla="*/ 2 h 23"/>
                <a:gd name="T28" fmla="*/ 12 w 14"/>
                <a:gd name="T29" fmla="*/ 3 h 23"/>
                <a:gd name="T30" fmla="*/ 14 w 14"/>
                <a:gd name="T31" fmla="*/ 7 h 23"/>
                <a:gd name="T32" fmla="*/ 14 w 14"/>
                <a:gd name="T33" fmla="*/ 12 h 23"/>
                <a:gd name="T34" fmla="*/ 14 w 14"/>
                <a:gd name="T35" fmla="*/ 12 h 23"/>
                <a:gd name="T36" fmla="*/ 14 w 14"/>
                <a:gd name="T37" fmla="*/ 16 h 23"/>
                <a:gd name="T38" fmla="*/ 12 w 14"/>
                <a:gd name="T39" fmla="*/ 20 h 23"/>
                <a:gd name="T40" fmla="*/ 12 w 14"/>
                <a:gd name="T41" fmla="*/ 20 h 23"/>
                <a:gd name="T42" fmla="*/ 10 w 14"/>
                <a:gd name="T43" fmla="*/ 21 h 23"/>
                <a:gd name="T44" fmla="*/ 7 w 14"/>
                <a:gd name="T45" fmla="*/ 23 h 23"/>
                <a:gd name="T46" fmla="*/ 7 w 14"/>
                <a:gd name="T47" fmla="*/ 23 h 23"/>
                <a:gd name="T48" fmla="*/ 7 w 14"/>
                <a:gd name="T49" fmla="*/ 5 h 23"/>
                <a:gd name="T50" fmla="*/ 7 w 14"/>
                <a:gd name="T51" fmla="*/ 5 h 23"/>
                <a:gd name="T52" fmla="*/ 5 w 14"/>
                <a:gd name="T53" fmla="*/ 7 h 23"/>
                <a:gd name="T54" fmla="*/ 5 w 14"/>
                <a:gd name="T55" fmla="*/ 12 h 23"/>
                <a:gd name="T56" fmla="*/ 5 w 14"/>
                <a:gd name="T57" fmla="*/ 12 h 23"/>
                <a:gd name="T58" fmla="*/ 5 w 14"/>
                <a:gd name="T59" fmla="*/ 18 h 23"/>
                <a:gd name="T60" fmla="*/ 7 w 14"/>
                <a:gd name="T61" fmla="*/ 20 h 23"/>
                <a:gd name="T62" fmla="*/ 7 w 14"/>
                <a:gd name="T63" fmla="*/ 20 h 23"/>
                <a:gd name="T64" fmla="*/ 9 w 14"/>
                <a:gd name="T65" fmla="*/ 18 h 23"/>
                <a:gd name="T66" fmla="*/ 10 w 14"/>
                <a:gd name="T67" fmla="*/ 12 h 23"/>
                <a:gd name="T68" fmla="*/ 10 w 14"/>
                <a:gd name="T69" fmla="*/ 12 h 23"/>
                <a:gd name="T70" fmla="*/ 9 w 14"/>
                <a:gd name="T71" fmla="*/ 7 h 23"/>
                <a:gd name="T72" fmla="*/ 7 w 14"/>
                <a:gd name="T73" fmla="*/ 5 h 23"/>
                <a:gd name="T74" fmla="*/ 7 w 14"/>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 h="23">
                  <a:moveTo>
                    <a:pt x="7" y="23"/>
                  </a:moveTo>
                  <a:lnTo>
                    <a:pt x="7" y="23"/>
                  </a:lnTo>
                  <a:lnTo>
                    <a:pt x="3" y="21"/>
                  </a:lnTo>
                  <a:lnTo>
                    <a:pt x="1" y="20"/>
                  </a:lnTo>
                  <a:lnTo>
                    <a:pt x="0" y="16"/>
                  </a:lnTo>
                  <a:lnTo>
                    <a:pt x="0" y="12"/>
                  </a:lnTo>
                  <a:lnTo>
                    <a:pt x="0" y="12"/>
                  </a:lnTo>
                  <a:lnTo>
                    <a:pt x="0" y="7"/>
                  </a:lnTo>
                  <a:lnTo>
                    <a:pt x="1" y="5"/>
                  </a:lnTo>
                  <a:lnTo>
                    <a:pt x="1" y="5"/>
                  </a:lnTo>
                  <a:lnTo>
                    <a:pt x="3" y="2"/>
                  </a:lnTo>
                  <a:lnTo>
                    <a:pt x="7" y="0"/>
                  </a:lnTo>
                  <a:lnTo>
                    <a:pt x="7" y="0"/>
                  </a:lnTo>
                  <a:lnTo>
                    <a:pt x="10" y="2"/>
                  </a:lnTo>
                  <a:lnTo>
                    <a:pt x="12" y="3"/>
                  </a:lnTo>
                  <a:lnTo>
                    <a:pt x="14" y="7"/>
                  </a:lnTo>
                  <a:lnTo>
                    <a:pt x="14" y="12"/>
                  </a:lnTo>
                  <a:lnTo>
                    <a:pt x="14" y="12"/>
                  </a:lnTo>
                  <a:lnTo>
                    <a:pt x="14" y="16"/>
                  </a:lnTo>
                  <a:lnTo>
                    <a:pt x="12" y="20"/>
                  </a:lnTo>
                  <a:lnTo>
                    <a:pt x="12" y="20"/>
                  </a:lnTo>
                  <a:lnTo>
                    <a:pt x="10" y="21"/>
                  </a:lnTo>
                  <a:lnTo>
                    <a:pt x="7" y="23"/>
                  </a:lnTo>
                  <a:lnTo>
                    <a:pt x="7" y="23"/>
                  </a:lnTo>
                  <a:close/>
                  <a:moveTo>
                    <a:pt x="7" y="5"/>
                  </a:moveTo>
                  <a:lnTo>
                    <a:pt x="7" y="5"/>
                  </a:lnTo>
                  <a:lnTo>
                    <a:pt x="5" y="7"/>
                  </a:lnTo>
                  <a:lnTo>
                    <a:pt x="5" y="12"/>
                  </a:lnTo>
                  <a:lnTo>
                    <a:pt x="5" y="12"/>
                  </a:lnTo>
                  <a:lnTo>
                    <a:pt x="5" y="18"/>
                  </a:lnTo>
                  <a:lnTo>
                    <a:pt x="7" y="20"/>
                  </a:lnTo>
                  <a:lnTo>
                    <a:pt x="7" y="20"/>
                  </a:lnTo>
                  <a:lnTo>
                    <a:pt x="9" y="18"/>
                  </a:lnTo>
                  <a:lnTo>
                    <a:pt x="10" y="12"/>
                  </a:lnTo>
                  <a:lnTo>
                    <a:pt x="10" y="12"/>
                  </a:lnTo>
                  <a:lnTo>
                    <a:pt x="9"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11"/>
            <p:cNvSpPr>
              <a:spLocks noChangeArrowheads="1"/>
            </p:cNvSpPr>
            <p:nvPr/>
          </p:nvSpPr>
          <p:spPr bwMode="auto">
            <a:xfrm>
              <a:off x="10158412" y="1027113"/>
              <a:ext cx="101600" cy="101600"/>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Freeform 1112"/>
            <p:cNvSpPr>
              <a:spLocks/>
            </p:cNvSpPr>
            <p:nvPr/>
          </p:nvSpPr>
          <p:spPr bwMode="auto">
            <a:xfrm>
              <a:off x="10156825" y="1027113"/>
              <a:ext cx="103188" cy="103188"/>
            </a:xfrm>
            <a:custGeom>
              <a:avLst/>
              <a:gdLst>
                <a:gd name="T0" fmla="*/ 129 w 129"/>
                <a:gd name="T1" fmla="*/ 128 h 129"/>
                <a:gd name="T2" fmla="*/ 129 w 129"/>
                <a:gd name="T3" fmla="*/ 128 h 129"/>
                <a:gd name="T4" fmla="*/ 2 w 129"/>
                <a:gd name="T5" fmla="*/ 128 h 129"/>
                <a:gd name="T6" fmla="*/ 2 w 129"/>
                <a:gd name="T7" fmla="*/ 0 h 129"/>
                <a:gd name="T8" fmla="*/ 129 w 129"/>
                <a:gd name="T9" fmla="*/ 0 h 129"/>
                <a:gd name="T10" fmla="*/ 129 w 129"/>
                <a:gd name="T11" fmla="*/ 128 h 129"/>
                <a:gd name="T12" fmla="*/ 129 w 129"/>
                <a:gd name="T13" fmla="*/ 128 h 129"/>
                <a:gd name="T14" fmla="*/ 129 w 129"/>
                <a:gd name="T15" fmla="*/ 128 h 129"/>
                <a:gd name="T16" fmla="*/ 129 w 129"/>
                <a:gd name="T17" fmla="*/ 128 h 129"/>
                <a:gd name="T18" fmla="*/ 129 w 129"/>
                <a:gd name="T19" fmla="*/ 128 h 129"/>
                <a:gd name="T20" fmla="*/ 129 w 129"/>
                <a:gd name="T21" fmla="*/ 0 h 129"/>
                <a:gd name="T22" fmla="*/ 129 w 129"/>
                <a:gd name="T23" fmla="*/ 0 h 129"/>
                <a:gd name="T24" fmla="*/ 129 w 129"/>
                <a:gd name="T25" fmla="*/ 0 h 129"/>
                <a:gd name="T26" fmla="*/ 2 w 129"/>
                <a:gd name="T27" fmla="*/ 0 h 129"/>
                <a:gd name="T28" fmla="*/ 0 w 129"/>
                <a:gd name="T29" fmla="*/ 0 h 129"/>
                <a:gd name="T30" fmla="*/ 0 w 129"/>
                <a:gd name="T31" fmla="*/ 0 h 129"/>
                <a:gd name="T32" fmla="*/ 0 w 129"/>
                <a:gd name="T33" fmla="*/ 128 h 129"/>
                <a:gd name="T34" fmla="*/ 0 w 129"/>
                <a:gd name="T35" fmla="*/ 129 h 129"/>
                <a:gd name="T36" fmla="*/ 2 w 129"/>
                <a:gd name="T37" fmla="*/ 129 h 129"/>
                <a:gd name="T38" fmla="*/ 129 w 129"/>
                <a:gd name="T39" fmla="*/ 129 h 129"/>
                <a:gd name="T40" fmla="*/ 129 w 129"/>
                <a:gd name="T41" fmla="*/ 129 h 129"/>
                <a:gd name="T42" fmla="*/ 129 w 129"/>
                <a:gd name="T43" fmla="*/ 128 h 129"/>
                <a:gd name="T44" fmla="*/ 129 w 129"/>
                <a:gd name="T45" fmla="*/ 128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9" h="129">
                  <a:moveTo>
                    <a:pt x="129" y="128"/>
                  </a:moveTo>
                  <a:lnTo>
                    <a:pt x="129" y="128"/>
                  </a:lnTo>
                  <a:lnTo>
                    <a:pt x="2" y="128"/>
                  </a:lnTo>
                  <a:lnTo>
                    <a:pt x="2" y="0"/>
                  </a:lnTo>
                  <a:lnTo>
                    <a:pt x="129" y="0"/>
                  </a:lnTo>
                  <a:lnTo>
                    <a:pt x="129" y="128"/>
                  </a:lnTo>
                  <a:lnTo>
                    <a:pt x="129" y="128"/>
                  </a:lnTo>
                  <a:lnTo>
                    <a:pt x="129" y="128"/>
                  </a:lnTo>
                  <a:lnTo>
                    <a:pt x="129" y="128"/>
                  </a:lnTo>
                  <a:lnTo>
                    <a:pt x="129" y="128"/>
                  </a:lnTo>
                  <a:lnTo>
                    <a:pt x="129" y="0"/>
                  </a:lnTo>
                  <a:lnTo>
                    <a:pt x="129" y="0"/>
                  </a:lnTo>
                  <a:lnTo>
                    <a:pt x="129" y="0"/>
                  </a:lnTo>
                  <a:lnTo>
                    <a:pt x="2" y="0"/>
                  </a:lnTo>
                  <a:lnTo>
                    <a:pt x="0" y="0"/>
                  </a:lnTo>
                  <a:lnTo>
                    <a:pt x="0" y="0"/>
                  </a:lnTo>
                  <a:lnTo>
                    <a:pt x="0" y="128"/>
                  </a:lnTo>
                  <a:lnTo>
                    <a:pt x="0" y="129"/>
                  </a:lnTo>
                  <a:lnTo>
                    <a:pt x="2" y="129"/>
                  </a:lnTo>
                  <a:lnTo>
                    <a:pt x="129" y="129"/>
                  </a:lnTo>
                  <a:lnTo>
                    <a:pt x="129" y="129"/>
                  </a:lnTo>
                  <a:lnTo>
                    <a:pt x="129" y="128"/>
                  </a:lnTo>
                  <a:lnTo>
                    <a:pt x="129" y="1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Freeform 1113"/>
            <p:cNvSpPr>
              <a:spLocks/>
            </p:cNvSpPr>
            <p:nvPr/>
          </p:nvSpPr>
          <p:spPr bwMode="auto">
            <a:xfrm>
              <a:off x="10175875" y="1046163"/>
              <a:ext cx="7938" cy="17463"/>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6 h 22"/>
                <a:gd name="T14" fmla="*/ 4 w 9"/>
                <a:gd name="T15" fmla="*/ 6 h 22"/>
                <a:gd name="T16" fmla="*/ 4 w 9"/>
                <a:gd name="T17" fmla="*/ 6 h 22"/>
                <a:gd name="T18" fmla="*/ 4 w 9"/>
                <a:gd name="T19" fmla="*/ 7 h 22"/>
                <a:gd name="T20" fmla="*/ 4 w 9"/>
                <a:gd name="T21" fmla="*/ 7 h 22"/>
                <a:gd name="T22" fmla="*/ 2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6" y="22"/>
                  </a:lnTo>
                  <a:lnTo>
                    <a:pt x="6" y="22"/>
                  </a:lnTo>
                  <a:lnTo>
                    <a:pt x="6" y="6"/>
                  </a:lnTo>
                  <a:lnTo>
                    <a:pt x="4" y="6"/>
                  </a:lnTo>
                  <a:lnTo>
                    <a:pt x="4" y="6"/>
                  </a:lnTo>
                  <a:lnTo>
                    <a:pt x="4" y="7"/>
                  </a:lnTo>
                  <a:lnTo>
                    <a:pt x="4" y="7"/>
                  </a:lnTo>
                  <a:lnTo>
                    <a:pt x="2"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Freeform 1114"/>
            <p:cNvSpPr>
              <a:spLocks noEditPoints="1"/>
            </p:cNvSpPr>
            <p:nvPr/>
          </p:nvSpPr>
          <p:spPr bwMode="auto">
            <a:xfrm>
              <a:off x="10188575" y="1046163"/>
              <a:ext cx="12700" cy="17463"/>
            </a:xfrm>
            <a:custGeom>
              <a:avLst/>
              <a:gdLst>
                <a:gd name="T0" fmla="*/ 8 w 17"/>
                <a:gd name="T1" fmla="*/ 22 h 22"/>
                <a:gd name="T2" fmla="*/ 8 w 17"/>
                <a:gd name="T3" fmla="*/ 22 h 22"/>
                <a:gd name="T4" fmla="*/ 4 w 17"/>
                <a:gd name="T5" fmla="*/ 20 h 22"/>
                <a:gd name="T6" fmla="*/ 2 w 17"/>
                <a:gd name="T7" fmla="*/ 18 h 22"/>
                <a:gd name="T8" fmla="*/ 2 w 17"/>
                <a:gd name="T9" fmla="*/ 16 h 22"/>
                <a:gd name="T10" fmla="*/ 0 w 17"/>
                <a:gd name="T11" fmla="*/ 11 h 22"/>
                <a:gd name="T12" fmla="*/ 0 w 17"/>
                <a:gd name="T13" fmla="*/ 11 h 22"/>
                <a:gd name="T14" fmla="*/ 2 w 17"/>
                <a:gd name="T15" fmla="*/ 6 h 22"/>
                <a:gd name="T16" fmla="*/ 2 w 17"/>
                <a:gd name="T17" fmla="*/ 2 h 22"/>
                <a:gd name="T18" fmla="*/ 2 w 17"/>
                <a:gd name="T19" fmla="*/ 2 h 22"/>
                <a:gd name="T20" fmla="*/ 6 w 17"/>
                <a:gd name="T21" fmla="*/ 0 h 22"/>
                <a:gd name="T22" fmla="*/ 8 w 17"/>
                <a:gd name="T23" fmla="*/ 0 h 22"/>
                <a:gd name="T24" fmla="*/ 8 w 17"/>
                <a:gd name="T25" fmla="*/ 0 h 22"/>
                <a:gd name="T26" fmla="*/ 11 w 17"/>
                <a:gd name="T27" fmla="*/ 0 h 22"/>
                <a:gd name="T28" fmla="*/ 15 w 17"/>
                <a:gd name="T29" fmla="*/ 2 h 22"/>
                <a:gd name="T30" fmla="*/ 15 w 17"/>
                <a:gd name="T31" fmla="*/ 6 h 22"/>
                <a:gd name="T32" fmla="*/ 17 w 17"/>
                <a:gd name="T33" fmla="*/ 11 h 22"/>
                <a:gd name="T34" fmla="*/ 17 w 17"/>
                <a:gd name="T35" fmla="*/ 11 h 22"/>
                <a:gd name="T36" fmla="*/ 15 w 17"/>
                <a:gd name="T37" fmla="*/ 15 h 22"/>
                <a:gd name="T38" fmla="*/ 15 w 17"/>
                <a:gd name="T39" fmla="*/ 18 h 22"/>
                <a:gd name="T40" fmla="*/ 15 w 17"/>
                <a:gd name="T41" fmla="*/ 18 h 22"/>
                <a:gd name="T42" fmla="*/ 11 w 17"/>
                <a:gd name="T43" fmla="*/ 20 h 22"/>
                <a:gd name="T44" fmla="*/ 8 w 17"/>
                <a:gd name="T45" fmla="*/ 22 h 22"/>
                <a:gd name="T46" fmla="*/ 8 w 17"/>
                <a:gd name="T47" fmla="*/ 22 h 22"/>
                <a:gd name="T48" fmla="*/ 8 w 17"/>
                <a:gd name="T49" fmla="*/ 4 h 22"/>
                <a:gd name="T50" fmla="*/ 8 w 17"/>
                <a:gd name="T51" fmla="*/ 4 h 22"/>
                <a:gd name="T52" fmla="*/ 6 w 17"/>
                <a:gd name="T53" fmla="*/ 6 h 22"/>
                <a:gd name="T54" fmla="*/ 6 w 17"/>
                <a:gd name="T55" fmla="*/ 11 h 22"/>
                <a:gd name="T56" fmla="*/ 6 w 17"/>
                <a:gd name="T57" fmla="*/ 11 h 22"/>
                <a:gd name="T58" fmla="*/ 6 w 17"/>
                <a:gd name="T59" fmla="*/ 16 h 22"/>
                <a:gd name="T60" fmla="*/ 8 w 17"/>
                <a:gd name="T61" fmla="*/ 18 h 22"/>
                <a:gd name="T62" fmla="*/ 8 w 17"/>
                <a:gd name="T63" fmla="*/ 18 h 22"/>
                <a:gd name="T64" fmla="*/ 11 w 17"/>
                <a:gd name="T65" fmla="*/ 16 h 22"/>
                <a:gd name="T66" fmla="*/ 11 w 17"/>
                <a:gd name="T67" fmla="*/ 11 h 22"/>
                <a:gd name="T68" fmla="*/ 11 w 17"/>
                <a:gd name="T69" fmla="*/ 11 h 22"/>
                <a:gd name="T70" fmla="*/ 11 w 17"/>
                <a:gd name="T71" fmla="*/ 6 h 22"/>
                <a:gd name="T72" fmla="*/ 8 w 17"/>
                <a:gd name="T73" fmla="*/ 4 h 22"/>
                <a:gd name="T74" fmla="*/ 8 w 17"/>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 h="22">
                  <a:moveTo>
                    <a:pt x="8" y="22"/>
                  </a:moveTo>
                  <a:lnTo>
                    <a:pt x="8" y="22"/>
                  </a:lnTo>
                  <a:lnTo>
                    <a:pt x="4" y="20"/>
                  </a:lnTo>
                  <a:lnTo>
                    <a:pt x="2" y="18"/>
                  </a:lnTo>
                  <a:lnTo>
                    <a:pt x="2" y="16"/>
                  </a:lnTo>
                  <a:lnTo>
                    <a:pt x="0" y="11"/>
                  </a:lnTo>
                  <a:lnTo>
                    <a:pt x="0" y="11"/>
                  </a:lnTo>
                  <a:lnTo>
                    <a:pt x="2" y="6"/>
                  </a:lnTo>
                  <a:lnTo>
                    <a:pt x="2" y="2"/>
                  </a:lnTo>
                  <a:lnTo>
                    <a:pt x="2" y="2"/>
                  </a:lnTo>
                  <a:lnTo>
                    <a:pt x="6" y="0"/>
                  </a:lnTo>
                  <a:lnTo>
                    <a:pt x="8" y="0"/>
                  </a:lnTo>
                  <a:lnTo>
                    <a:pt x="8" y="0"/>
                  </a:lnTo>
                  <a:lnTo>
                    <a:pt x="11" y="0"/>
                  </a:lnTo>
                  <a:lnTo>
                    <a:pt x="15" y="2"/>
                  </a:lnTo>
                  <a:lnTo>
                    <a:pt x="15" y="6"/>
                  </a:lnTo>
                  <a:lnTo>
                    <a:pt x="17" y="11"/>
                  </a:lnTo>
                  <a:lnTo>
                    <a:pt x="17" y="11"/>
                  </a:lnTo>
                  <a:lnTo>
                    <a:pt x="15" y="15"/>
                  </a:lnTo>
                  <a:lnTo>
                    <a:pt x="15" y="18"/>
                  </a:lnTo>
                  <a:lnTo>
                    <a:pt x="15" y="18"/>
                  </a:lnTo>
                  <a:lnTo>
                    <a:pt x="11" y="20"/>
                  </a:lnTo>
                  <a:lnTo>
                    <a:pt x="8" y="22"/>
                  </a:lnTo>
                  <a:lnTo>
                    <a:pt x="8" y="22"/>
                  </a:lnTo>
                  <a:close/>
                  <a:moveTo>
                    <a:pt x="8" y="4"/>
                  </a:moveTo>
                  <a:lnTo>
                    <a:pt x="8" y="4"/>
                  </a:lnTo>
                  <a:lnTo>
                    <a:pt x="6" y="6"/>
                  </a:lnTo>
                  <a:lnTo>
                    <a:pt x="6" y="11"/>
                  </a:lnTo>
                  <a:lnTo>
                    <a:pt x="6" y="11"/>
                  </a:lnTo>
                  <a:lnTo>
                    <a:pt x="6" y="16"/>
                  </a:lnTo>
                  <a:lnTo>
                    <a:pt x="8" y="18"/>
                  </a:lnTo>
                  <a:lnTo>
                    <a:pt x="8" y="18"/>
                  </a:lnTo>
                  <a:lnTo>
                    <a:pt x="11" y="16"/>
                  </a:lnTo>
                  <a:lnTo>
                    <a:pt x="11" y="11"/>
                  </a:lnTo>
                  <a:lnTo>
                    <a:pt x="11" y="11"/>
                  </a:lnTo>
                  <a:lnTo>
                    <a:pt x="11" y="6"/>
                  </a:lnTo>
                  <a:lnTo>
                    <a:pt x="8" y="4"/>
                  </a:lnTo>
                  <a:lnTo>
                    <a:pt x="8"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Freeform 1115"/>
            <p:cNvSpPr>
              <a:spLocks/>
            </p:cNvSpPr>
            <p:nvPr/>
          </p:nvSpPr>
          <p:spPr bwMode="auto">
            <a:xfrm>
              <a:off x="10204450" y="1046163"/>
              <a:ext cx="7938" cy="17463"/>
            </a:xfrm>
            <a:custGeom>
              <a:avLst/>
              <a:gdLst>
                <a:gd name="T0" fmla="*/ 9 w 9"/>
                <a:gd name="T1" fmla="*/ 0 h 22"/>
                <a:gd name="T2" fmla="*/ 9 w 9"/>
                <a:gd name="T3" fmla="*/ 0 h 22"/>
                <a:gd name="T4" fmla="*/ 9 w 9"/>
                <a:gd name="T5" fmla="*/ 22 h 22"/>
                <a:gd name="T6" fmla="*/ 9 w 9"/>
                <a:gd name="T7" fmla="*/ 22 h 22"/>
                <a:gd name="T8" fmla="*/ 4 w 9"/>
                <a:gd name="T9" fmla="*/ 22 h 22"/>
                <a:gd name="T10" fmla="*/ 4 w 9"/>
                <a:gd name="T11" fmla="*/ 22 h 22"/>
                <a:gd name="T12" fmla="*/ 4 w 9"/>
                <a:gd name="T13" fmla="*/ 6 h 22"/>
                <a:gd name="T14" fmla="*/ 4 w 9"/>
                <a:gd name="T15" fmla="*/ 6 h 22"/>
                <a:gd name="T16" fmla="*/ 4 w 9"/>
                <a:gd name="T17" fmla="*/ 6 h 22"/>
                <a:gd name="T18" fmla="*/ 2 w 9"/>
                <a:gd name="T19" fmla="*/ 7 h 22"/>
                <a:gd name="T20" fmla="*/ 2 w 9"/>
                <a:gd name="T21" fmla="*/ 7 h 22"/>
                <a:gd name="T22" fmla="*/ 0 w 9"/>
                <a:gd name="T23" fmla="*/ 7 h 22"/>
                <a:gd name="T24" fmla="*/ 0 w 9"/>
                <a:gd name="T25" fmla="*/ 7 h 22"/>
                <a:gd name="T26" fmla="*/ 0 w 9"/>
                <a:gd name="T27" fmla="*/ 2 h 22"/>
                <a:gd name="T28" fmla="*/ 0 w 9"/>
                <a:gd name="T29" fmla="*/ 2 h 22"/>
                <a:gd name="T30" fmla="*/ 4 w 9"/>
                <a:gd name="T31" fmla="*/ 2 h 22"/>
                <a:gd name="T32" fmla="*/ 4 w 9"/>
                <a:gd name="T33" fmla="*/ 2 h 22"/>
                <a:gd name="T34" fmla="*/ 6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4" y="22"/>
                  </a:lnTo>
                  <a:lnTo>
                    <a:pt x="4" y="22"/>
                  </a:lnTo>
                  <a:lnTo>
                    <a:pt x="4" y="6"/>
                  </a:lnTo>
                  <a:lnTo>
                    <a:pt x="4" y="6"/>
                  </a:lnTo>
                  <a:lnTo>
                    <a:pt x="4" y="6"/>
                  </a:lnTo>
                  <a:lnTo>
                    <a:pt x="2" y="7"/>
                  </a:lnTo>
                  <a:lnTo>
                    <a:pt x="2" y="7"/>
                  </a:lnTo>
                  <a:lnTo>
                    <a:pt x="0" y="7"/>
                  </a:lnTo>
                  <a:lnTo>
                    <a:pt x="0" y="7"/>
                  </a:lnTo>
                  <a:lnTo>
                    <a:pt x="0" y="2"/>
                  </a:lnTo>
                  <a:lnTo>
                    <a:pt x="0" y="2"/>
                  </a:lnTo>
                  <a:lnTo>
                    <a:pt x="4" y="2"/>
                  </a:lnTo>
                  <a:lnTo>
                    <a:pt x="4" y="2"/>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Freeform 1116"/>
            <p:cNvSpPr>
              <a:spLocks noEditPoints="1"/>
            </p:cNvSpPr>
            <p:nvPr/>
          </p:nvSpPr>
          <p:spPr bwMode="auto">
            <a:xfrm>
              <a:off x="10174287"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5 w 15"/>
                <a:gd name="T37" fmla="*/ 16 h 23"/>
                <a:gd name="T38" fmla="*/ 13 w 15"/>
                <a:gd name="T39" fmla="*/ 20 h 23"/>
                <a:gd name="T40" fmla="*/ 13 w 15"/>
                <a:gd name="T41" fmla="*/ 20 h 23"/>
                <a:gd name="T42" fmla="*/ 11 w 15"/>
                <a:gd name="T43" fmla="*/ 22 h 23"/>
                <a:gd name="T44" fmla="*/ 8 w 15"/>
                <a:gd name="T45" fmla="*/ 23 h 23"/>
                <a:gd name="T46" fmla="*/ 8 w 15"/>
                <a:gd name="T47" fmla="*/ 23 h 23"/>
                <a:gd name="T48" fmla="*/ 8 w 15"/>
                <a:gd name="T49" fmla="*/ 5 h 23"/>
                <a:gd name="T50" fmla="*/ 8 w 15"/>
                <a:gd name="T51" fmla="*/ 5 h 23"/>
                <a:gd name="T52" fmla="*/ 6 w 15"/>
                <a:gd name="T53" fmla="*/ 7 h 23"/>
                <a:gd name="T54" fmla="*/ 6 w 15"/>
                <a:gd name="T55" fmla="*/ 13 h 23"/>
                <a:gd name="T56" fmla="*/ 6 w 15"/>
                <a:gd name="T57" fmla="*/ 13 h 23"/>
                <a:gd name="T58" fmla="*/ 6 w 15"/>
                <a:gd name="T59" fmla="*/ 18 h 23"/>
                <a:gd name="T60" fmla="*/ 8 w 15"/>
                <a:gd name="T61" fmla="*/ 20 h 23"/>
                <a:gd name="T62" fmla="*/ 8 w 15"/>
                <a:gd name="T63" fmla="*/ 20 h 23"/>
                <a:gd name="T64" fmla="*/ 9 w 15"/>
                <a:gd name="T65" fmla="*/ 18 h 23"/>
                <a:gd name="T66" fmla="*/ 11 w 15"/>
                <a:gd name="T67" fmla="*/ 13 h 23"/>
                <a:gd name="T68" fmla="*/ 11 w 15"/>
                <a:gd name="T69" fmla="*/ 13 h 23"/>
                <a:gd name="T70" fmla="*/ 9 w 15"/>
                <a:gd name="T71" fmla="*/ 7 h 23"/>
                <a:gd name="T72" fmla="*/ 8 w 15"/>
                <a:gd name="T73" fmla="*/ 5 h 23"/>
                <a:gd name="T74" fmla="*/ 8 w 15"/>
                <a:gd name="T75"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5" y="16"/>
                  </a:lnTo>
                  <a:lnTo>
                    <a:pt x="13" y="20"/>
                  </a:lnTo>
                  <a:lnTo>
                    <a:pt x="13" y="20"/>
                  </a:lnTo>
                  <a:lnTo>
                    <a:pt x="11" y="22"/>
                  </a:lnTo>
                  <a:lnTo>
                    <a:pt x="8" y="23"/>
                  </a:lnTo>
                  <a:lnTo>
                    <a:pt x="8" y="23"/>
                  </a:lnTo>
                  <a:close/>
                  <a:moveTo>
                    <a:pt x="8" y="5"/>
                  </a:moveTo>
                  <a:lnTo>
                    <a:pt x="8" y="5"/>
                  </a:lnTo>
                  <a:lnTo>
                    <a:pt x="6" y="7"/>
                  </a:lnTo>
                  <a:lnTo>
                    <a:pt x="6" y="13"/>
                  </a:lnTo>
                  <a:lnTo>
                    <a:pt x="6"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Freeform 1117"/>
            <p:cNvSpPr>
              <a:spLocks/>
            </p:cNvSpPr>
            <p:nvPr/>
          </p:nvSpPr>
          <p:spPr bwMode="auto">
            <a:xfrm>
              <a:off x="10190162" y="1069975"/>
              <a:ext cx="7938" cy="15875"/>
            </a:xfrm>
            <a:custGeom>
              <a:avLst/>
              <a:gdLst>
                <a:gd name="T0" fmla="*/ 9 w 9"/>
                <a:gd name="T1" fmla="*/ 0 h 22"/>
                <a:gd name="T2" fmla="*/ 9 w 9"/>
                <a:gd name="T3" fmla="*/ 0 h 22"/>
                <a:gd name="T4" fmla="*/ 9 w 9"/>
                <a:gd name="T5" fmla="*/ 22 h 22"/>
                <a:gd name="T6" fmla="*/ 9 w 9"/>
                <a:gd name="T7" fmla="*/ 22 h 22"/>
                <a:gd name="T8" fmla="*/ 6 w 9"/>
                <a:gd name="T9" fmla="*/ 22 h 22"/>
                <a:gd name="T10" fmla="*/ 6 w 9"/>
                <a:gd name="T11" fmla="*/ 22 h 22"/>
                <a:gd name="T12" fmla="*/ 6 w 9"/>
                <a:gd name="T13" fmla="*/ 7 h 22"/>
                <a:gd name="T14" fmla="*/ 4 w 9"/>
                <a:gd name="T15" fmla="*/ 7 h 22"/>
                <a:gd name="T16" fmla="*/ 4 w 9"/>
                <a:gd name="T17" fmla="*/ 7 h 22"/>
                <a:gd name="T18" fmla="*/ 4 w 9"/>
                <a:gd name="T19" fmla="*/ 7 h 22"/>
                <a:gd name="T20" fmla="*/ 2 w 9"/>
                <a:gd name="T21" fmla="*/ 7 h 22"/>
                <a:gd name="T22" fmla="*/ 0 w 9"/>
                <a:gd name="T23" fmla="*/ 9 h 22"/>
                <a:gd name="T24" fmla="*/ 0 w 9"/>
                <a:gd name="T25" fmla="*/ 9 h 22"/>
                <a:gd name="T26" fmla="*/ 0 w 9"/>
                <a:gd name="T27" fmla="*/ 4 h 22"/>
                <a:gd name="T28" fmla="*/ 0 w 9"/>
                <a:gd name="T29" fmla="*/ 4 h 22"/>
                <a:gd name="T30" fmla="*/ 4 w 9"/>
                <a:gd name="T31" fmla="*/ 2 h 22"/>
                <a:gd name="T32" fmla="*/ 4 w 9"/>
                <a:gd name="T33" fmla="*/ 2 h 22"/>
                <a:gd name="T34" fmla="*/ 7 w 9"/>
                <a:gd name="T35" fmla="*/ 0 h 22"/>
                <a:gd name="T36" fmla="*/ 9 w 9"/>
                <a:gd name="T37"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 h="22">
                  <a:moveTo>
                    <a:pt x="9" y="0"/>
                  </a:moveTo>
                  <a:lnTo>
                    <a:pt x="9" y="0"/>
                  </a:lnTo>
                  <a:lnTo>
                    <a:pt x="9" y="22"/>
                  </a:lnTo>
                  <a:lnTo>
                    <a:pt x="9" y="22"/>
                  </a:lnTo>
                  <a:lnTo>
                    <a:pt x="6" y="22"/>
                  </a:lnTo>
                  <a:lnTo>
                    <a:pt x="6" y="22"/>
                  </a:lnTo>
                  <a:lnTo>
                    <a:pt x="6" y="7"/>
                  </a:lnTo>
                  <a:lnTo>
                    <a:pt x="4" y="7"/>
                  </a:lnTo>
                  <a:lnTo>
                    <a:pt x="4" y="7"/>
                  </a:lnTo>
                  <a:lnTo>
                    <a:pt x="4" y="7"/>
                  </a:lnTo>
                  <a:lnTo>
                    <a:pt x="2"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2" name="Freeform 1118"/>
            <p:cNvSpPr>
              <a:spLocks noEditPoints="1"/>
            </p:cNvSpPr>
            <p:nvPr/>
          </p:nvSpPr>
          <p:spPr bwMode="auto">
            <a:xfrm>
              <a:off x="10202862" y="1069975"/>
              <a:ext cx="11113" cy="17463"/>
            </a:xfrm>
            <a:custGeom>
              <a:avLst/>
              <a:gdLst>
                <a:gd name="T0" fmla="*/ 8 w 15"/>
                <a:gd name="T1" fmla="*/ 23 h 23"/>
                <a:gd name="T2" fmla="*/ 8 w 15"/>
                <a:gd name="T3" fmla="*/ 23 h 23"/>
                <a:gd name="T4" fmla="*/ 4 w 15"/>
                <a:gd name="T5" fmla="*/ 22 h 23"/>
                <a:gd name="T6" fmla="*/ 2 w 15"/>
                <a:gd name="T7" fmla="*/ 20 h 23"/>
                <a:gd name="T8" fmla="*/ 0 w 15"/>
                <a:gd name="T9" fmla="*/ 16 h 23"/>
                <a:gd name="T10" fmla="*/ 0 w 15"/>
                <a:gd name="T11" fmla="*/ 13 h 23"/>
                <a:gd name="T12" fmla="*/ 0 w 15"/>
                <a:gd name="T13" fmla="*/ 13 h 23"/>
                <a:gd name="T14" fmla="*/ 0 w 15"/>
                <a:gd name="T15" fmla="*/ 7 h 23"/>
                <a:gd name="T16" fmla="*/ 2 w 15"/>
                <a:gd name="T17" fmla="*/ 4 h 23"/>
                <a:gd name="T18" fmla="*/ 2 w 15"/>
                <a:gd name="T19" fmla="*/ 4 h 23"/>
                <a:gd name="T20" fmla="*/ 4 w 15"/>
                <a:gd name="T21" fmla="*/ 2 h 23"/>
                <a:gd name="T22" fmla="*/ 8 w 15"/>
                <a:gd name="T23" fmla="*/ 0 h 23"/>
                <a:gd name="T24" fmla="*/ 8 w 15"/>
                <a:gd name="T25" fmla="*/ 0 h 23"/>
                <a:gd name="T26" fmla="*/ 11 w 15"/>
                <a:gd name="T27" fmla="*/ 2 h 23"/>
                <a:gd name="T28" fmla="*/ 13 w 15"/>
                <a:gd name="T29" fmla="*/ 4 h 23"/>
                <a:gd name="T30" fmla="*/ 15 w 15"/>
                <a:gd name="T31" fmla="*/ 7 h 23"/>
                <a:gd name="T32" fmla="*/ 15 w 15"/>
                <a:gd name="T33" fmla="*/ 13 h 23"/>
                <a:gd name="T34" fmla="*/ 15 w 15"/>
                <a:gd name="T35" fmla="*/ 13 h 23"/>
                <a:gd name="T36" fmla="*/ 13 w 15"/>
                <a:gd name="T37" fmla="*/ 20 h 23"/>
                <a:gd name="T38" fmla="*/ 13 w 15"/>
                <a:gd name="T39" fmla="*/ 20 h 23"/>
                <a:gd name="T40" fmla="*/ 11 w 15"/>
                <a:gd name="T41" fmla="*/ 22 h 23"/>
                <a:gd name="T42" fmla="*/ 8 w 15"/>
                <a:gd name="T43" fmla="*/ 23 h 23"/>
                <a:gd name="T44" fmla="*/ 8 w 15"/>
                <a:gd name="T45" fmla="*/ 23 h 23"/>
                <a:gd name="T46" fmla="*/ 8 w 15"/>
                <a:gd name="T47" fmla="*/ 5 h 23"/>
                <a:gd name="T48" fmla="*/ 8 w 15"/>
                <a:gd name="T49" fmla="*/ 5 h 23"/>
                <a:gd name="T50" fmla="*/ 6 w 15"/>
                <a:gd name="T51" fmla="*/ 7 h 23"/>
                <a:gd name="T52" fmla="*/ 4 w 15"/>
                <a:gd name="T53" fmla="*/ 13 h 23"/>
                <a:gd name="T54" fmla="*/ 4 w 15"/>
                <a:gd name="T55" fmla="*/ 13 h 23"/>
                <a:gd name="T56" fmla="*/ 6 w 15"/>
                <a:gd name="T57" fmla="*/ 18 h 23"/>
                <a:gd name="T58" fmla="*/ 8 w 15"/>
                <a:gd name="T59" fmla="*/ 20 h 23"/>
                <a:gd name="T60" fmla="*/ 8 w 15"/>
                <a:gd name="T61" fmla="*/ 20 h 23"/>
                <a:gd name="T62" fmla="*/ 9 w 15"/>
                <a:gd name="T63" fmla="*/ 18 h 23"/>
                <a:gd name="T64" fmla="*/ 11 w 15"/>
                <a:gd name="T65" fmla="*/ 13 h 23"/>
                <a:gd name="T66" fmla="*/ 11 w 15"/>
                <a:gd name="T67" fmla="*/ 13 h 23"/>
                <a:gd name="T68" fmla="*/ 9 w 15"/>
                <a:gd name="T69" fmla="*/ 7 h 23"/>
                <a:gd name="T70" fmla="*/ 8 w 15"/>
                <a:gd name="T71" fmla="*/ 5 h 23"/>
                <a:gd name="T72" fmla="*/ 8 w 15"/>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3">
                  <a:moveTo>
                    <a:pt x="8" y="23"/>
                  </a:moveTo>
                  <a:lnTo>
                    <a:pt x="8" y="23"/>
                  </a:lnTo>
                  <a:lnTo>
                    <a:pt x="4" y="22"/>
                  </a:lnTo>
                  <a:lnTo>
                    <a:pt x="2" y="20"/>
                  </a:lnTo>
                  <a:lnTo>
                    <a:pt x="0" y="16"/>
                  </a:lnTo>
                  <a:lnTo>
                    <a:pt x="0" y="13"/>
                  </a:lnTo>
                  <a:lnTo>
                    <a:pt x="0" y="13"/>
                  </a:lnTo>
                  <a:lnTo>
                    <a:pt x="0" y="7"/>
                  </a:lnTo>
                  <a:lnTo>
                    <a:pt x="2" y="4"/>
                  </a:lnTo>
                  <a:lnTo>
                    <a:pt x="2" y="4"/>
                  </a:lnTo>
                  <a:lnTo>
                    <a:pt x="4" y="2"/>
                  </a:lnTo>
                  <a:lnTo>
                    <a:pt x="8" y="0"/>
                  </a:lnTo>
                  <a:lnTo>
                    <a:pt x="8" y="0"/>
                  </a:lnTo>
                  <a:lnTo>
                    <a:pt x="11" y="2"/>
                  </a:lnTo>
                  <a:lnTo>
                    <a:pt x="13" y="4"/>
                  </a:lnTo>
                  <a:lnTo>
                    <a:pt x="15" y="7"/>
                  </a:lnTo>
                  <a:lnTo>
                    <a:pt x="15" y="13"/>
                  </a:lnTo>
                  <a:lnTo>
                    <a:pt x="15" y="13"/>
                  </a:lnTo>
                  <a:lnTo>
                    <a:pt x="13" y="20"/>
                  </a:lnTo>
                  <a:lnTo>
                    <a:pt x="13" y="20"/>
                  </a:lnTo>
                  <a:lnTo>
                    <a:pt x="11" y="22"/>
                  </a:lnTo>
                  <a:lnTo>
                    <a:pt x="8" y="23"/>
                  </a:lnTo>
                  <a:lnTo>
                    <a:pt x="8" y="23"/>
                  </a:lnTo>
                  <a:close/>
                  <a:moveTo>
                    <a:pt x="8" y="5"/>
                  </a:moveTo>
                  <a:lnTo>
                    <a:pt x="8" y="5"/>
                  </a:lnTo>
                  <a:lnTo>
                    <a:pt x="6" y="7"/>
                  </a:lnTo>
                  <a:lnTo>
                    <a:pt x="4" y="13"/>
                  </a:lnTo>
                  <a:lnTo>
                    <a:pt x="4" y="13"/>
                  </a:lnTo>
                  <a:lnTo>
                    <a:pt x="6" y="18"/>
                  </a:lnTo>
                  <a:lnTo>
                    <a:pt x="8" y="20"/>
                  </a:lnTo>
                  <a:lnTo>
                    <a:pt x="8" y="20"/>
                  </a:lnTo>
                  <a:lnTo>
                    <a:pt x="9" y="18"/>
                  </a:lnTo>
                  <a:lnTo>
                    <a:pt x="11" y="13"/>
                  </a:lnTo>
                  <a:lnTo>
                    <a:pt x="11" y="13"/>
                  </a:lnTo>
                  <a:lnTo>
                    <a:pt x="9" y="7"/>
                  </a:lnTo>
                  <a:lnTo>
                    <a:pt x="8" y="5"/>
                  </a:lnTo>
                  <a:lnTo>
                    <a:pt x="8"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Freeform 1119"/>
            <p:cNvSpPr>
              <a:spLocks noEditPoints="1"/>
            </p:cNvSpPr>
            <p:nvPr/>
          </p:nvSpPr>
          <p:spPr bwMode="auto">
            <a:xfrm>
              <a:off x="10174287" y="1093788"/>
              <a:ext cx="11113" cy="17463"/>
            </a:xfrm>
            <a:custGeom>
              <a:avLst/>
              <a:gdLst>
                <a:gd name="T0" fmla="*/ 8 w 15"/>
                <a:gd name="T1" fmla="*/ 21 h 21"/>
                <a:gd name="T2" fmla="*/ 8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2 w 15"/>
                <a:gd name="T15" fmla="*/ 3 h 21"/>
                <a:gd name="T16" fmla="*/ 2 w 15"/>
                <a:gd name="T17" fmla="*/ 3 h 21"/>
                <a:gd name="T18" fmla="*/ 4 w 15"/>
                <a:gd name="T19" fmla="*/ 0 h 21"/>
                <a:gd name="T20" fmla="*/ 8 w 15"/>
                <a:gd name="T21" fmla="*/ 0 h 21"/>
                <a:gd name="T22" fmla="*/ 8 w 15"/>
                <a:gd name="T23" fmla="*/ 0 h 21"/>
                <a:gd name="T24" fmla="*/ 11 w 15"/>
                <a:gd name="T25" fmla="*/ 0 h 21"/>
                <a:gd name="T26" fmla="*/ 13 w 15"/>
                <a:gd name="T27" fmla="*/ 3 h 21"/>
                <a:gd name="T28" fmla="*/ 15 w 15"/>
                <a:gd name="T29" fmla="*/ 5 h 21"/>
                <a:gd name="T30" fmla="*/ 15 w 15"/>
                <a:gd name="T31" fmla="*/ 10 h 21"/>
                <a:gd name="T32" fmla="*/ 15 w 15"/>
                <a:gd name="T33" fmla="*/ 10 h 21"/>
                <a:gd name="T34" fmla="*/ 15 w 15"/>
                <a:gd name="T35" fmla="*/ 16 h 21"/>
                <a:gd name="T36" fmla="*/ 13 w 15"/>
                <a:gd name="T37" fmla="*/ 19 h 21"/>
                <a:gd name="T38" fmla="*/ 13 w 15"/>
                <a:gd name="T39" fmla="*/ 19 h 21"/>
                <a:gd name="T40" fmla="*/ 11 w 15"/>
                <a:gd name="T41" fmla="*/ 21 h 21"/>
                <a:gd name="T42" fmla="*/ 8 w 15"/>
                <a:gd name="T43" fmla="*/ 21 h 21"/>
                <a:gd name="T44" fmla="*/ 8 w 15"/>
                <a:gd name="T45" fmla="*/ 21 h 21"/>
                <a:gd name="T46" fmla="*/ 8 w 15"/>
                <a:gd name="T47" fmla="*/ 3 h 21"/>
                <a:gd name="T48" fmla="*/ 8 w 15"/>
                <a:gd name="T49" fmla="*/ 3 h 21"/>
                <a:gd name="T50" fmla="*/ 6 w 15"/>
                <a:gd name="T51" fmla="*/ 5 h 21"/>
                <a:gd name="T52" fmla="*/ 6 w 15"/>
                <a:gd name="T53" fmla="*/ 10 h 21"/>
                <a:gd name="T54" fmla="*/ 6 w 15"/>
                <a:gd name="T55" fmla="*/ 10 h 21"/>
                <a:gd name="T56" fmla="*/ 6 w 15"/>
                <a:gd name="T57" fmla="*/ 16 h 21"/>
                <a:gd name="T58" fmla="*/ 8 w 15"/>
                <a:gd name="T59" fmla="*/ 18 h 21"/>
                <a:gd name="T60" fmla="*/ 8 w 15"/>
                <a:gd name="T61" fmla="*/ 18 h 21"/>
                <a:gd name="T62" fmla="*/ 9 w 15"/>
                <a:gd name="T63" fmla="*/ 16 h 21"/>
                <a:gd name="T64" fmla="*/ 11 w 15"/>
                <a:gd name="T65" fmla="*/ 10 h 21"/>
                <a:gd name="T66" fmla="*/ 11 w 15"/>
                <a:gd name="T67" fmla="*/ 10 h 21"/>
                <a:gd name="T68" fmla="*/ 9 w 15"/>
                <a:gd name="T69" fmla="*/ 5 h 21"/>
                <a:gd name="T70" fmla="*/ 8 w 15"/>
                <a:gd name="T71" fmla="*/ 3 h 21"/>
                <a:gd name="T72" fmla="*/ 8 w 15"/>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 h="21">
                  <a:moveTo>
                    <a:pt x="8" y="21"/>
                  </a:moveTo>
                  <a:lnTo>
                    <a:pt x="8" y="21"/>
                  </a:lnTo>
                  <a:lnTo>
                    <a:pt x="4" y="21"/>
                  </a:lnTo>
                  <a:lnTo>
                    <a:pt x="2" y="19"/>
                  </a:lnTo>
                  <a:lnTo>
                    <a:pt x="0" y="16"/>
                  </a:lnTo>
                  <a:lnTo>
                    <a:pt x="0" y="10"/>
                  </a:lnTo>
                  <a:lnTo>
                    <a:pt x="0" y="10"/>
                  </a:lnTo>
                  <a:lnTo>
                    <a:pt x="2" y="3"/>
                  </a:lnTo>
                  <a:lnTo>
                    <a:pt x="2" y="3"/>
                  </a:lnTo>
                  <a:lnTo>
                    <a:pt x="4" y="0"/>
                  </a:lnTo>
                  <a:lnTo>
                    <a:pt x="8" y="0"/>
                  </a:lnTo>
                  <a:lnTo>
                    <a:pt x="8" y="0"/>
                  </a:lnTo>
                  <a:lnTo>
                    <a:pt x="11" y="0"/>
                  </a:lnTo>
                  <a:lnTo>
                    <a:pt x="13" y="3"/>
                  </a:lnTo>
                  <a:lnTo>
                    <a:pt x="15" y="5"/>
                  </a:lnTo>
                  <a:lnTo>
                    <a:pt x="15" y="10"/>
                  </a:lnTo>
                  <a:lnTo>
                    <a:pt x="15" y="10"/>
                  </a:lnTo>
                  <a:lnTo>
                    <a:pt x="15" y="16"/>
                  </a:lnTo>
                  <a:lnTo>
                    <a:pt x="13" y="19"/>
                  </a:lnTo>
                  <a:lnTo>
                    <a:pt x="13"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9" y="16"/>
                  </a:lnTo>
                  <a:lnTo>
                    <a:pt x="11" y="10"/>
                  </a:lnTo>
                  <a:lnTo>
                    <a:pt x="11" y="10"/>
                  </a:lnTo>
                  <a:lnTo>
                    <a:pt x="9"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Freeform 1120"/>
            <p:cNvSpPr>
              <a:spLocks noEditPoints="1"/>
            </p:cNvSpPr>
            <p:nvPr/>
          </p:nvSpPr>
          <p:spPr bwMode="auto">
            <a:xfrm>
              <a:off x="10188575" y="1093788"/>
              <a:ext cx="12700" cy="17463"/>
            </a:xfrm>
            <a:custGeom>
              <a:avLst/>
              <a:gdLst>
                <a:gd name="T0" fmla="*/ 8 w 17"/>
                <a:gd name="T1" fmla="*/ 21 h 21"/>
                <a:gd name="T2" fmla="*/ 8 w 17"/>
                <a:gd name="T3" fmla="*/ 21 h 21"/>
                <a:gd name="T4" fmla="*/ 4 w 17"/>
                <a:gd name="T5" fmla="*/ 21 h 21"/>
                <a:gd name="T6" fmla="*/ 2 w 17"/>
                <a:gd name="T7" fmla="*/ 19 h 21"/>
                <a:gd name="T8" fmla="*/ 2 w 17"/>
                <a:gd name="T9" fmla="*/ 16 h 21"/>
                <a:gd name="T10" fmla="*/ 0 w 17"/>
                <a:gd name="T11" fmla="*/ 10 h 21"/>
                <a:gd name="T12" fmla="*/ 0 w 17"/>
                <a:gd name="T13" fmla="*/ 10 h 21"/>
                <a:gd name="T14" fmla="*/ 2 w 17"/>
                <a:gd name="T15" fmla="*/ 3 h 21"/>
                <a:gd name="T16" fmla="*/ 2 w 17"/>
                <a:gd name="T17" fmla="*/ 3 h 21"/>
                <a:gd name="T18" fmla="*/ 6 w 17"/>
                <a:gd name="T19" fmla="*/ 0 h 21"/>
                <a:gd name="T20" fmla="*/ 8 w 17"/>
                <a:gd name="T21" fmla="*/ 0 h 21"/>
                <a:gd name="T22" fmla="*/ 8 w 17"/>
                <a:gd name="T23" fmla="*/ 0 h 21"/>
                <a:gd name="T24" fmla="*/ 11 w 17"/>
                <a:gd name="T25" fmla="*/ 0 h 21"/>
                <a:gd name="T26" fmla="*/ 15 w 17"/>
                <a:gd name="T27" fmla="*/ 3 h 21"/>
                <a:gd name="T28" fmla="*/ 15 w 17"/>
                <a:gd name="T29" fmla="*/ 5 h 21"/>
                <a:gd name="T30" fmla="*/ 17 w 17"/>
                <a:gd name="T31" fmla="*/ 10 h 21"/>
                <a:gd name="T32" fmla="*/ 17 w 17"/>
                <a:gd name="T33" fmla="*/ 10 h 21"/>
                <a:gd name="T34" fmla="*/ 15 w 17"/>
                <a:gd name="T35" fmla="*/ 16 h 21"/>
                <a:gd name="T36" fmla="*/ 15 w 17"/>
                <a:gd name="T37" fmla="*/ 19 h 21"/>
                <a:gd name="T38" fmla="*/ 15 w 17"/>
                <a:gd name="T39" fmla="*/ 19 h 21"/>
                <a:gd name="T40" fmla="*/ 11 w 17"/>
                <a:gd name="T41" fmla="*/ 21 h 21"/>
                <a:gd name="T42" fmla="*/ 8 w 17"/>
                <a:gd name="T43" fmla="*/ 21 h 21"/>
                <a:gd name="T44" fmla="*/ 8 w 17"/>
                <a:gd name="T45" fmla="*/ 21 h 21"/>
                <a:gd name="T46" fmla="*/ 8 w 17"/>
                <a:gd name="T47" fmla="*/ 3 h 21"/>
                <a:gd name="T48" fmla="*/ 8 w 17"/>
                <a:gd name="T49" fmla="*/ 3 h 21"/>
                <a:gd name="T50" fmla="*/ 6 w 17"/>
                <a:gd name="T51" fmla="*/ 5 h 21"/>
                <a:gd name="T52" fmla="*/ 6 w 17"/>
                <a:gd name="T53" fmla="*/ 10 h 21"/>
                <a:gd name="T54" fmla="*/ 6 w 17"/>
                <a:gd name="T55" fmla="*/ 10 h 21"/>
                <a:gd name="T56" fmla="*/ 6 w 17"/>
                <a:gd name="T57" fmla="*/ 16 h 21"/>
                <a:gd name="T58" fmla="*/ 8 w 17"/>
                <a:gd name="T59" fmla="*/ 18 h 21"/>
                <a:gd name="T60" fmla="*/ 8 w 17"/>
                <a:gd name="T61" fmla="*/ 18 h 21"/>
                <a:gd name="T62" fmla="*/ 11 w 17"/>
                <a:gd name="T63" fmla="*/ 16 h 21"/>
                <a:gd name="T64" fmla="*/ 11 w 17"/>
                <a:gd name="T65" fmla="*/ 10 h 21"/>
                <a:gd name="T66" fmla="*/ 11 w 17"/>
                <a:gd name="T67" fmla="*/ 10 h 21"/>
                <a:gd name="T68" fmla="*/ 11 w 17"/>
                <a:gd name="T69" fmla="*/ 5 h 21"/>
                <a:gd name="T70" fmla="*/ 8 w 17"/>
                <a:gd name="T71" fmla="*/ 3 h 21"/>
                <a:gd name="T72" fmla="*/ 8 w 17"/>
                <a:gd name="T73"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 h="21">
                  <a:moveTo>
                    <a:pt x="8" y="21"/>
                  </a:moveTo>
                  <a:lnTo>
                    <a:pt x="8" y="21"/>
                  </a:lnTo>
                  <a:lnTo>
                    <a:pt x="4" y="21"/>
                  </a:lnTo>
                  <a:lnTo>
                    <a:pt x="2" y="19"/>
                  </a:lnTo>
                  <a:lnTo>
                    <a:pt x="2" y="16"/>
                  </a:lnTo>
                  <a:lnTo>
                    <a:pt x="0" y="10"/>
                  </a:lnTo>
                  <a:lnTo>
                    <a:pt x="0" y="10"/>
                  </a:lnTo>
                  <a:lnTo>
                    <a:pt x="2" y="3"/>
                  </a:lnTo>
                  <a:lnTo>
                    <a:pt x="2" y="3"/>
                  </a:lnTo>
                  <a:lnTo>
                    <a:pt x="6" y="0"/>
                  </a:lnTo>
                  <a:lnTo>
                    <a:pt x="8" y="0"/>
                  </a:lnTo>
                  <a:lnTo>
                    <a:pt x="8" y="0"/>
                  </a:lnTo>
                  <a:lnTo>
                    <a:pt x="11" y="0"/>
                  </a:lnTo>
                  <a:lnTo>
                    <a:pt x="15" y="3"/>
                  </a:lnTo>
                  <a:lnTo>
                    <a:pt x="15" y="5"/>
                  </a:lnTo>
                  <a:lnTo>
                    <a:pt x="17" y="10"/>
                  </a:lnTo>
                  <a:lnTo>
                    <a:pt x="17" y="10"/>
                  </a:lnTo>
                  <a:lnTo>
                    <a:pt x="15" y="16"/>
                  </a:lnTo>
                  <a:lnTo>
                    <a:pt x="15" y="19"/>
                  </a:lnTo>
                  <a:lnTo>
                    <a:pt x="15" y="19"/>
                  </a:lnTo>
                  <a:lnTo>
                    <a:pt x="11" y="21"/>
                  </a:lnTo>
                  <a:lnTo>
                    <a:pt x="8" y="21"/>
                  </a:lnTo>
                  <a:lnTo>
                    <a:pt x="8" y="21"/>
                  </a:lnTo>
                  <a:close/>
                  <a:moveTo>
                    <a:pt x="8" y="3"/>
                  </a:moveTo>
                  <a:lnTo>
                    <a:pt x="8" y="3"/>
                  </a:lnTo>
                  <a:lnTo>
                    <a:pt x="6" y="5"/>
                  </a:lnTo>
                  <a:lnTo>
                    <a:pt x="6" y="10"/>
                  </a:lnTo>
                  <a:lnTo>
                    <a:pt x="6" y="10"/>
                  </a:lnTo>
                  <a:lnTo>
                    <a:pt x="6" y="16"/>
                  </a:lnTo>
                  <a:lnTo>
                    <a:pt x="8" y="18"/>
                  </a:lnTo>
                  <a:lnTo>
                    <a:pt x="8" y="18"/>
                  </a:lnTo>
                  <a:lnTo>
                    <a:pt x="11" y="16"/>
                  </a:lnTo>
                  <a:lnTo>
                    <a:pt x="11" y="10"/>
                  </a:lnTo>
                  <a:lnTo>
                    <a:pt x="11" y="10"/>
                  </a:lnTo>
                  <a:lnTo>
                    <a:pt x="11" y="5"/>
                  </a:lnTo>
                  <a:lnTo>
                    <a:pt x="8" y="3"/>
                  </a:lnTo>
                  <a:lnTo>
                    <a:pt x="8"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Freeform 1121"/>
            <p:cNvSpPr>
              <a:spLocks/>
            </p:cNvSpPr>
            <p:nvPr/>
          </p:nvSpPr>
          <p:spPr bwMode="auto">
            <a:xfrm>
              <a:off x="10204450" y="1093788"/>
              <a:ext cx="7938" cy="17463"/>
            </a:xfrm>
            <a:custGeom>
              <a:avLst/>
              <a:gdLst>
                <a:gd name="T0" fmla="*/ 9 w 9"/>
                <a:gd name="T1" fmla="*/ 0 h 21"/>
                <a:gd name="T2" fmla="*/ 9 w 9"/>
                <a:gd name="T3" fmla="*/ 0 h 21"/>
                <a:gd name="T4" fmla="*/ 9 w 9"/>
                <a:gd name="T5" fmla="*/ 21 h 21"/>
                <a:gd name="T6" fmla="*/ 9 w 9"/>
                <a:gd name="T7" fmla="*/ 21 h 21"/>
                <a:gd name="T8" fmla="*/ 4 w 9"/>
                <a:gd name="T9" fmla="*/ 21 h 21"/>
                <a:gd name="T10" fmla="*/ 4 w 9"/>
                <a:gd name="T11" fmla="*/ 21 h 21"/>
                <a:gd name="T12" fmla="*/ 4 w 9"/>
                <a:gd name="T13" fmla="*/ 5 h 21"/>
                <a:gd name="T14" fmla="*/ 4 w 9"/>
                <a:gd name="T15" fmla="*/ 5 h 21"/>
                <a:gd name="T16" fmla="*/ 4 w 9"/>
                <a:gd name="T17" fmla="*/ 7 h 21"/>
                <a:gd name="T18" fmla="*/ 4 w 9"/>
                <a:gd name="T19" fmla="*/ 7 h 21"/>
                <a:gd name="T20" fmla="*/ 2 w 9"/>
                <a:gd name="T21" fmla="*/ 7 h 21"/>
                <a:gd name="T22" fmla="*/ 2 w 9"/>
                <a:gd name="T23" fmla="*/ 7 h 21"/>
                <a:gd name="T24" fmla="*/ 0 w 9"/>
                <a:gd name="T25" fmla="*/ 7 h 21"/>
                <a:gd name="T26" fmla="*/ 0 w 9"/>
                <a:gd name="T27" fmla="*/ 7 h 21"/>
                <a:gd name="T28" fmla="*/ 0 w 9"/>
                <a:gd name="T29" fmla="*/ 3 h 21"/>
                <a:gd name="T30" fmla="*/ 0 w 9"/>
                <a:gd name="T31" fmla="*/ 3 h 21"/>
                <a:gd name="T32" fmla="*/ 4 w 9"/>
                <a:gd name="T33" fmla="*/ 1 h 21"/>
                <a:gd name="T34" fmla="*/ 4 w 9"/>
                <a:gd name="T35" fmla="*/ 1 h 21"/>
                <a:gd name="T36" fmla="*/ 6 w 9"/>
                <a:gd name="T37" fmla="*/ 1 h 21"/>
                <a:gd name="T38" fmla="*/ 6 w 9"/>
                <a:gd name="T39" fmla="*/ 0 h 21"/>
                <a:gd name="T40" fmla="*/ 9 w 9"/>
                <a:gd name="T4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1">
                  <a:moveTo>
                    <a:pt x="9" y="0"/>
                  </a:moveTo>
                  <a:lnTo>
                    <a:pt x="9" y="0"/>
                  </a:lnTo>
                  <a:lnTo>
                    <a:pt x="9" y="21"/>
                  </a:lnTo>
                  <a:lnTo>
                    <a:pt x="9" y="21"/>
                  </a:lnTo>
                  <a:lnTo>
                    <a:pt x="4" y="21"/>
                  </a:lnTo>
                  <a:lnTo>
                    <a:pt x="4" y="21"/>
                  </a:lnTo>
                  <a:lnTo>
                    <a:pt x="4" y="5"/>
                  </a:lnTo>
                  <a:lnTo>
                    <a:pt x="4" y="5"/>
                  </a:lnTo>
                  <a:lnTo>
                    <a:pt x="4" y="7"/>
                  </a:lnTo>
                  <a:lnTo>
                    <a:pt x="4" y="7"/>
                  </a:lnTo>
                  <a:lnTo>
                    <a:pt x="2" y="7"/>
                  </a:lnTo>
                  <a:lnTo>
                    <a:pt x="2" y="7"/>
                  </a:lnTo>
                  <a:lnTo>
                    <a:pt x="0" y="7"/>
                  </a:lnTo>
                  <a:lnTo>
                    <a:pt x="0" y="7"/>
                  </a:lnTo>
                  <a:lnTo>
                    <a:pt x="0" y="3"/>
                  </a:lnTo>
                  <a:lnTo>
                    <a:pt x="0" y="3"/>
                  </a:lnTo>
                  <a:lnTo>
                    <a:pt x="4" y="1"/>
                  </a:lnTo>
                  <a:lnTo>
                    <a:pt x="4" y="1"/>
                  </a:lnTo>
                  <a:lnTo>
                    <a:pt x="6" y="1"/>
                  </a:lnTo>
                  <a:lnTo>
                    <a:pt x="6"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Freeform 1122"/>
            <p:cNvSpPr>
              <a:spLocks/>
            </p:cNvSpPr>
            <p:nvPr/>
          </p:nvSpPr>
          <p:spPr bwMode="auto">
            <a:xfrm>
              <a:off x="10233025" y="1046163"/>
              <a:ext cx="7938" cy="17463"/>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6 h 22"/>
                <a:gd name="T14" fmla="*/ 5 w 9"/>
                <a:gd name="T15" fmla="*/ 6 h 22"/>
                <a:gd name="T16" fmla="*/ 4 w 9"/>
                <a:gd name="T17" fmla="*/ 6 h 22"/>
                <a:gd name="T18" fmla="*/ 4 w 9"/>
                <a:gd name="T19" fmla="*/ 6 h 22"/>
                <a:gd name="T20" fmla="*/ 4 w 9"/>
                <a:gd name="T21" fmla="*/ 7 h 22"/>
                <a:gd name="T22" fmla="*/ 4 w 9"/>
                <a:gd name="T23" fmla="*/ 7 h 22"/>
                <a:gd name="T24" fmla="*/ 2 w 9"/>
                <a:gd name="T25" fmla="*/ 7 h 22"/>
                <a:gd name="T26" fmla="*/ 0 w 9"/>
                <a:gd name="T27" fmla="*/ 7 h 22"/>
                <a:gd name="T28" fmla="*/ 0 w 9"/>
                <a:gd name="T29" fmla="*/ 7 h 22"/>
                <a:gd name="T30" fmla="*/ 0 w 9"/>
                <a:gd name="T31" fmla="*/ 2 h 22"/>
                <a:gd name="T32" fmla="*/ 0 w 9"/>
                <a:gd name="T33" fmla="*/ 2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6"/>
                  </a:lnTo>
                  <a:lnTo>
                    <a:pt x="5" y="6"/>
                  </a:lnTo>
                  <a:lnTo>
                    <a:pt x="4" y="6"/>
                  </a:lnTo>
                  <a:lnTo>
                    <a:pt x="4" y="6"/>
                  </a:lnTo>
                  <a:lnTo>
                    <a:pt x="4" y="7"/>
                  </a:lnTo>
                  <a:lnTo>
                    <a:pt x="4" y="7"/>
                  </a:lnTo>
                  <a:lnTo>
                    <a:pt x="2" y="7"/>
                  </a:lnTo>
                  <a:lnTo>
                    <a:pt x="0" y="7"/>
                  </a:lnTo>
                  <a:lnTo>
                    <a:pt x="0" y="7"/>
                  </a:lnTo>
                  <a:lnTo>
                    <a:pt x="0" y="2"/>
                  </a:lnTo>
                  <a:lnTo>
                    <a:pt x="0" y="2"/>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Freeform 1123"/>
            <p:cNvSpPr>
              <a:spLocks noEditPoints="1"/>
            </p:cNvSpPr>
            <p:nvPr/>
          </p:nvSpPr>
          <p:spPr bwMode="auto">
            <a:xfrm>
              <a:off x="10231437" y="1069975"/>
              <a:ext cx="12700" cy="17463"/>
            </a:xfrm>
            <a:custGeom>
              <a:avLst/>
              <a:gdLst>
                <a:gd name="T0" fmla="*/ 7 w 16"/>
                <a:gd name="T1" fmla="*/ 23 h 23"/>
                <a:gd name="T2" fmla="*/ 7 w 16"/>
                <a:gd name="T3" fmla="*/ 23 h 23"/>
                <a:gd name="T4" fmla="*/ 4 w 16"/>
                <a:gd name="T5" fmla="*/ 22 h 23"/>
                <a:gd name="T6" fmla="*/ 2 w 16"/>
                <a:gd name="T7" fmla="*/ 20 h 23"/>
                <a:gd name="T8" fmla="*/ 0 w 16"/>
                <a:gd name="T9" fmla="*/ 16 h 23"/>
                <a:gd name="T10" fmla="*/ 0 w 16"/>
                <a:gd name="T11" fmla="*/ 13 h 23"/>
                <a:gd name="T12" fmla="*/ 0 w 16"/>
                <a:gd name="T13" fmla="*/ 13 h 23"/>
                <a:gd name="T14" fmla="*/ 0 w 16"/>
                <a:gd name="T15" fmla="*/ 7 h 23"/>
                <a:gd name="T16" fmla="*/ 2 w 16"/>
                <a:gd name="T17" fmla="*/ 4 h 23"/>
                <a:gd name="T18" fmla="*/ 2 w 16"/>
                <a:gd name="T19" fmla="*/ 4 h 23"/>
                <a:gd name="T20" fmla="*/ 4 w 16"/>
                <a:gd name="T21" fmla="*/ 2 h 23"/>
                <a:gd name="T22" fmla="*/ 7 w 16"/>
                <a:gd name="T23" fmla="*/ 0 h 23"/>
                <a:gd name="T24" fmla="*/ 7 w 16"/>
                <a:gd name="T25" fmla="*/ 0 h 23"/>
                <a:gd name="T26" fmla="*/ 11 w 16"/>
                <a:gd name="T27" fmla="*/ 2 h 23"/>
                <a:gd name="T28" fmla="*/ 13 w 16"/>
                <a:gd name="T29" fmla="*/ 4 h 23"/>
                <a:gd name="T30" fmla="*/ 15 w 16"/>
                <a:gd name="T31" fmla="*/ 7 h 23"/>
                <a:gd name="T32" fmla="*/ 16 w 16"/>
                <a:gd name="T33" fmla="*/ 13 h 23"/>
                <a:gd name="T34" fmla="*/ 16 w 16"/>
                <a:gd name="T35" fmla="*/ 13 h 23"/>
                <a:gd name="T36" fmla="*/ 13 w 16"/>
                <a:gd name="T37" fmla="*/ 20 h 23"/>
                <a:gd name="T38" fmla="*/ 13 w 16"/>
                <a:gd name="T39" fmla="*/ 20 h 23"/>
                <a:gd name="T40" fmla="*/ 11 w 16"/>
                <a:gd name="T41" fmla="*/ 22 h 23"/>
                <a:gd name="T42" fmla="*/ 7 w 16"/>
                <a:gd name="T43" fmla="*/ 23 h 23"/>
                <a:gd name="T44" fmla="*/ 7 w 16"/>
                <a:gd name="T45" fmla="*/ 23 h 23"/>
                <a:gd name="T46" fmla="*/ 7 w 16"/>
                <a:gd name="T47" fmla="*/ 5 h 23"/>
                <a:gd name="T48" fmla="*/ 7 w 16"/>
                <a:gd name="T49" fmla="*/ 5 h 23"/>
                <a:gd name="T50" fmla="*/ 6 w 16"/>
                <a:gd name="T51" fmla="*/ 7 h 23"/>
                <a:gd name="T52" fmla="*/ 6 w 16"/>
                <a:gd name="T53" fmla="*/ 13 h 23"/>
                <a:gd name="T54" fmla="*/ 6 w 16"/>
                <a:gd name="T55" fmla="*/ 13 h 23"/>
                <a:gd name="T56" fmla="*/ 6 w 16"/>
                <a:gd name="T57" fmla="*/ 18 h 23"/>
                <a:gd name="T58" fmla="*/ 7 w 16"/>
                <a:gd name="T59" fmla="*/ 20 h 23"/>
                <a:gd name="T60" fmla="*/ 7 w 16"/>
                <a:gd name="T61" fmla="*/ 20 h 23"/>
                <a:gd name="T62" fmla="*/ 11 w 16"/>
                <a:gd name="T63" fmla="*/ 18 h 23"/>
                <a:gd name="T64" fmla="*/ 11 w 16"/>
                <a:gd name="T65" fmla="*/ 13 h 23"/>
                <a:gd name="T66" fmla="*/ 11 w 16"/>
                <a:gd name="T67" fmla="*/ 13 h 23"/>
                <a:gd name="T68" fmla="*/ 11 w 16"/>
                <a:gd name="T69" fmla="*/ 7 h 23"/>
                <a:gd name="T70" fmla="*/ 7 w 16"/>
                <a:gd name="T71" fmla="*/ 5 h 23"/>
                <a:gd name="T72" fmla="*/ 7 w 16"/>
                <a:gd name="T73" fmla="*/ 5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 h="23">
                  <a:moveTo>
                    <a:pt x="7" y="23"/>
                  </a:moveTo>
                  <a:lnTo>
                    <a:pt x="7" y="23"/>
                  </a:lnTo>
                  <a:lnTo>
                    <a:pt x="4" y="22"/>
                  </a:lnTo>
                  <a:lnTo>
                    <a:pt x="2" y="20"/>
                  </a:lnTo>
                  <a:lnTo>
                    <a:pt x="0" y="16"/>
                  </a:lnTo>
                  <a:lnTo>
                    <a:pt x="0" y="13"/>
                  </a:lnTo>
                  <a:lnTo>
                    <a:pt x="0" y="13"/>
                  </a:lnTo>
                  <a:lnTo>
                    <a:pt x="0" y="7"/>
                  </a:lnTo>
                  <a:lnTo>
                    <a:pt x="2" y="4"/>
                  </a:lnTo>
                  <a:lnTo>
                    <a:pt x="2" y="4"/>
                  </a:lnTo>
                  <a:lnTo>
                    <a:pt x="4" y="2"/>
                  </a:lnTo>
                  <a:lnTo>
                    <a:pt x="7" y="0"/>
                  </a:lnTo>
                  <a:lnTo>
                    <a:pt x="7" y="0"/>
                  </a:lnTo>
                  <a:lnTo>
                    <a:pt x="11" y="2"/>
                  </a:lnTo>
                  <a:lnTo>
                    <a:pt x="13" y="4"/>
                  </a:lnTo>
                  <a:lnTo>
                    <a:pt x="15" y="7"/>
                  </a:lnTo>
                  <a:lnTo>
                    <a:pt x="16" y="13"/>
                  </a:lnTo>
                  <a:lnTo>
                    <a:pt x="16" y="13"/>
                  </a:lnTo>
                  <a:lnTo>
                    <a:pt x="13" y="20"/>
                  </a:lnTo>
                  <a:lnTo>
                    <a:pt x="13" y="20"/>
                  </a:lnTo>
                  <a:lnTo>
                    <a:pt x="11" y="22"/>
                  </a:lnTo>
                  <a:lnTo>
                    <a:pt x="7" y="23"/>
                  </a:lnTo>
                  <a:lnTo>
                    <a:pt x="7" y="23"/>
                  </a:lnTo>
                  <a:close/>
                  <a:moveTo>
                    <a:pt x="7" y="5"/>
                  </a:moveTo>
                  <a:lnTo>
                    <a:pt x="7" y="5"/>
                  </a:lnTo>
                  <a:lnTo>
                    <a:pt x="6" y="7"/>
                  </a:lnTo>
                  <a:lnTo>
                    <a:pt x="6" y="13"/>
                  </a:lnTo>
                  <a:lnTo>
                    <a:pt x="6" y="13"/>
                  </a:lnTo>
                  <a:lnTo>
                    <a:pt x="6" y="18"/>
                  </a:lnTo>
                  <a:lnTo>
                    <a:pt x="7" y="20"/>
                  </a:lnTo>
                  <a:lnTo>
                    <a:pt x="7" y="20"/>
                  </a:lnTo>
                  <a:lnTo>
                    <a:pt x="11" y="18"/>
                  </a:lnTo>
                  <a:lnTo>
                    <a:pt x="11" y="13"/>
                  </a:lnTo>
                  <a:lnTo>
                    <a:pt x="11" y="13"/>
                  </a:lnTo>
                  <a:lnTo>
                    <a:pt x="11" y="7"/>
                  </a:lnTo>
                  <a:lnTo>
                    <a:pt x="7" y="5"/>
                  </a:lnTo>
                  <a:lnTo>
                    <a:pt x="7" y="5"/>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Freeform 1124"/>
            <p:cNvSpPr>
              <a:spLocks noEditPoints="1"/>
            </p:cNvSpPr>
            <p:nvPr/>
          </p:nvSpPr>
          <p:spPr bwMode="auto">
            <a:xfrm>
              <a:off x="10231437" y="1093788"/>
              <a:ext cx="12700" cy="17463"/>
            </a:xfrm>
            <a:custGeom>
              <a:avLst/>
              <a:gdLst>
                <a:gd name="T0" fmla="*/ 7 w 16"/>
                <a:gd name="T1" fmla="*/ 21 h 21"/>
                <a:gd name="T2" fmla="*/ 7 w 16"/>
                <a:gd name="T3" fmla="*/ 21 h 21"/>
                <a:gd name="T4" fmla="*/ 4 w 16"/>
                <a:gd name="T5" fmla="*/ 21 h 21"/>
                <a:gd name="T6" fmla="*/ 2 w 16"/>
                <a:gd name="T7" fmla="*/ 19 h 21"/>
                <a:gd name="T8" fmla="*/ 0 w 16"/>
                <a:gd name="T9" fmla="*/ 16 h 21"/>
                <a:gd name="T10" fmla="*/ 0 w 16"/>
                <a:gd name="T11" fmla="*/ 10 h 21"/>
                <a:gd name="T12" fmla="*/ 0 w 16"/>
                <a:gd name="T13" fmla="*/ 10 h 21"/>
                <a:gd name="T14" fmla="*/ 0 w 16"/>
                <a:gd name="T15" fmla="*/ 7 h 21"/>
                <a:gd name="T16" fmla="*/ 2 w 16"/>
                <a:gd name="T17" fmla="*/ 3 h 21"/>
                <a:gd name="T18" fmla="*/ 2 w 16"/>
                <a:gd name="T19" fmla="*/ 3 h 21"/>
                <a:gd name="T20" fmla="*/ 4 w 16"/>
                <a:gd name="T21" fmla="*/ 0 h 21"/>
                <a:gd name="T22" fmla="*/ 7 w 16"/>
                <a:gd name="T23" fmla="*/ 0 h 21"/>
                <a:gd name="T24" fmla="*/ 7 w 16"/>
                <a:gd name="T25" fmla="*/ 0 h 21"/>
                <a:gd name="T26" fmla="*/ 11 w 16"/>
                <a:gd name="T27" fmla="*/ 0 h 21"/>
                <a:gd name="T28" fmla="*/ 13 w 16"/>
                <a:gd name="T29" fmla="*/ 3 h 21"/>
                <a:gd name="T30" fmla="*/ 15 w 16"/>
                <a:gd name="T31" fmla="*/ 5 h 21"/>
                <a:gd name="T32" fmla="*/ 16 w 16"/>
                <a:gd name="T33" fmla="*/ 10 h 21"/>
                <a:gd name="T34" fmla="*/ 16 w 16"/>
                <a:gd name="T35" fmla="*/ 10 h 21"/>
                <a:gd name="T36" fmla="*/ 15 w 16"/>
                <a:gd name="T37" fmla="*/ 16 h 21"/>
                <a:gd name="T38" fmla="*/ 13 w 16"/>
                <a:gd name="T39" fmla="*/ 19 h 21"/>
                <a:gd name="T40" fmla="*/ 13 w 16"/>
                <a:gd name="T41" fmla="*/ 19 h 21"/>
                <a:gd name="T42" fmla="*/ 11 w 16"/>
                <a:gd name="T43" fmla="*/ 21 h 21"/>
                <a:gd name="T44" fmla="*/ 7 w 16"/>
                <a:gd name="T45" fmla="*/ 21 h 21"/>
                <a:gd name="T46" fmla="*/ 7 w 16"/>
                <a:gd name="T47" fmla="*/ 21 h 21"/>
                <a:gd name="T48" fmla="*/ 7 w 16"/>
                <a:gd name="T49" fmla="*/ 3 h 21"/>
                <a:gd name="T50" fmla="*/ 7 w 16"/>
                <a:gd name="T51" fmla="*/ 3 h 21"/>
                <a:gd name="T52" fmla="*/ 6 w 16"/>
                <a:gd name="T53" fmla="*/ 5 h 21"/>
                <a:gd name="T54" fmla="*/ 6 w 16"/>
                <a:gd name="T55" fmla="*/ 10 h 21"/>
                <a:gd name="T56" fmla="*/ 6 w 16"/>
                <a:gd name="T57" fmla="*/ 10 h 21"/>
                <a:gd name="T58" fmla="*/ 6 w 16"/>
                <a:gd name="T59" fmla="*/ 16 h 21"/>
                <a:gd name="T60" fmla="*/ 7 w 16"/>
                <a:gd name="T61" fmla="*/ 18 h 21"/>
                <a:gd name="T62" fmla="*/ 7 w 16"/>
                <a:gd name="T63" fmla="*/ 18 h 21"/>
                <a:gd name="T64" fmla="*/ 11 w 16"/>
                <a:gd name="T65" fmla="*/ 16 h 21"/>
                <a:gd name="T66" fmla="*/ 11 w 16"/>
                <a:gd name="T67" fmla="*/ 10 h 21"/>
                <a:gd name="T68" fmla="*/ 11 w 16"/>
                <a:gd name="T69" fmla="*/ 10 h 21"/>
                <a:gd name="T70" fmla="*/ 11 w 16"/>
                <a:gd name="T71" fmla="*/ 5 h 21"/>
                <a:gd name="T72" fmla="*/ 7 w 16"/>
                <a:gd name="T73" fmla="*/ 3 h 21"/>
                <a:gd name="T74" fmla="*/ 7 w 16"/>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6" y="10"/>
                  </a:lnTo>
                  <a:lnTo>
                    <a:pt x="16" y="10"/>
                  </a:lnTo>
                  <a:lnTo>
                    <a:pt x="15" y="16"/>
                  </a:lnTo>
                  <a:lnTo>
                    <a:pt x="13" y="19"/>
                  </a:lnTo>
                  <a:lnTo>
                    <a:pt x="13" y="19"/>
                  </a:lnTo>
                  <a:lnTo>
                    <a:pt x="11" y="21"/>
                  </a:lnTo>
                  <a:lnTo>
                    <a:pt x="7" y="21"/>
                  </a:lnTo>
                  <a:lnTo>
                    <a:pt x="7" y="21"/>
                  </a:lnTo>
                  <a:close/>
                  <a:moveTo>
                    <a:pt x="7" y="3"/>
                  </a:moveTo>
                  <a:lnTo>
                    <a:pt x="7" y="3"/>
                  </a:lnTo>
                  <a:lnTo>
                    <a:pt x="6" y="5"/>
                  </a:lnTo>
                  <a:lnTo>
                    <a:pt x="6" y="10"/>
                  </a:lnTo>
                  <a:lnTo>
                    <a:pt x="6" y="10"/>
                  </a:lnTo>
                  <a:lnTo>
                    <a:pt x="6" y="16"/>
                  </a:lnTo>
                  <a:lnTo>
                    <a:pt x="7" y="18"/>
                  </a:lnTo>
                  <a:lnTo>
                    <a:pt x="7" y="18"/>
                  </a:lnTo>
                  <a:lnTo>
                    <a:pt x="11" y="16"/>
                  </a:lnTo>
                  <a:lnTo>
                    <a:pt x="11" y="10"/>
                  </a:lnTo>
                  <a:lnTo>
                    <a:pt x="11" y="10"/>
                  </a:lnTo>
                  <a:lnTo>
                    <a:pt x="11"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9" name="Freeform 1125"/>
            <p:cNvSpPr>
              <a:spLocks noEditPoints="1"/>
            </p:cNvSpPr>
            <p:nvPr/>
          </p:nvSpPr>
          <p:spPr bwMode="auto">
            <a:xfrm>
              <a:off x="10217150" y="1046163"/>
              <a:ext cx="11113" cy="17463"/>
            </a:xfrm>
            <a:custGeom>
              <a:avLst/>
              <a:gdLst>
                <a:gd name="T0" fmla="*/ 7 w 15"/>
                <a:gd name="T1" fmla="*/ 22 h 22"/>
                <a:gd name="T2" fmla="*/ 7 w 15"/>
                <a:gd name="T3" fmla="*/ 22 h 22"/>
                <a:gd name="T4" fmla="*/ 4 w 15"/>
                <a:gd name="T5" fmla="*/ 20 h 22"/>
                <a:gd name="T6" fmla="*/ 2 w 15"/>
                <a:gd name="T7" fmla="*/ 18 h 22"/>
                <a:gd name="T8" fmla="*/ 0 w 15"/>
                <a:gd name="T9" fmla="*/ 16 h 22"/>
                <a:gd name="T10" fmla="*/ 0 w 15"/>
                <a:gd name="T11" fmla="*/ 11 h 22"/>
                <a:gd name="T12" fmla="*/ 0 w 15"/>
                <a:gd name="T13" fmla="*/ 11 h 22"/>
                <a:gd name="T14" fmla="*/ 0 w 15"/>
                <a:gd name="T15" fmla="*/ 6 h 22"/>
                <a:gd name="T16" fmla="*/ 2 w 15"/>
                <a:gd name="T17" fmla="*/ 2 h 22"/>
                <a:gd name="T18" fmla="*/ 2 w 15"/>
                <a:gd name="T19" fmla="*/ 2 h 22"/>
                <a:gd name="T20" fmla="*/ 4 w 15"/>
                <a:gd name="T21" fmla="*/ 0 h 22"/>
                <a:gd name="T22" fmla="*/ 7 w 15"/>
                <a:gd name="T23" fmla="*/ 0 h 22"/>
                <a:gd name="T24" fmla="*/ 7 w 15"/>
                <a:gd name="T25" fmla="*/ 0 h 22"/>
                <a:gd name="T26" fmla="*/ 11 w 15"/>
                <a:gd name="T27" fmla="*/ 0 h 22"/>
                <a:gd name="T28" fmla="*/ 13 w 15"/>
                <a:gd name="T29" fmla="*/ 2 h 22"/>
                <a:gd name="T30" fmla="*/ 15 w 15"/>
                <a:gd name="T31" fmla="*/ 6 h 22"/>
                <a:gd name="T32" fmla="*/ 15 w 15"/>
                <a:gd name="T33" fmla="*/ 11 h 22"/>
                <a:gd name="T34" fmla="*/ 15 w 15"/>
                <a:gd name="T35" fmla="*/ 11 h 22"/>
                <a:gd name="T36" fmla="*/ 15 w 15"/>
                <a:gd name="T37" fmla="*/ 15 h 22"/>
                <a:gd name="T38" fmla="*/ 13 w 15"/>
                <a:gd name="T39" fmla="*/ 18 h 22"/>
                <a:gd name="T40" fmla="*/ 13 w 15"/>
                <a:gd name="T41" fmla="*/ 18 h 22"/>
                <a:gd name="T42" fmla="*/ 11 w 15"/>
                <a:gd name="T43" fmla="*/ 20 h 22"/>
                <a:gd name="T44" fmla="*/ 7 w 15"/>
                <a:gd name="T45" fmla="*/ 22 h 22"/>
                <a:gd name="T46" fmla="*/ 7 w 15"/>
                <a:gd name="T47" fmla="*/ 22 h 22"/>
                <a:gd name="T48" fmla="*/ 7 w 15"/>
                <a:gd name="T49" fmla="*/ 4 h 22"/>
                <a:gd name="T50" fmla="*/ 7 w 15"/>
                <a:gd name="T51" fmla="*/ 4 h 22"/>
                <a:gd name="T52" fmla="*/ 6 w 15"/>
                <a:gd name="T53" fmla="*/ 6 h 22"/>
                <a:gd name="T54" fmla="*/ 4 w 15"/>
                <a:gd name="T55" fmla="*/ 11 h 22"/>
                <a:gd name="T56" fmla="*/ 4 w 15"/>
                <a:gd name="T57" fmla="*/ 11 h 22"/>
                <a:gd name="T58" fmla="*/ 6 w 15"/>
                <a:gd name="T59" fmla="*/ 16 h 22"/>
                <a:gd name="T60" fmla="*/ 7 w 15"/>
                <a:gd name="T61" fmla="*/ 18 h 22"/>
                <a:gd name="T62" fmla="*/ 7 w 15"/>
                <a:gd name="T63" fmla="*/ 18 h 22"/>
                <a:gd name="T64" fmla="*/ 9 w 15"/>
                <a:gd name="T65" fmla="*/ 16 h 22"/>
                <a:gd name="T66" fmla="*/ 11 w 15"/>
                <a:gd name="T67" fmla="*/ 11 h 22"/>
                <a:gd name="T68" fmla="*/ 11 w 15"/>
                <a:gd name="T69" fmla="*/ 11 h 22"/>
                <a:gd name="T70" fmla="*/ 9 w 15"/>
                <a:gd name="T71" fmla="*/ 6 h 22"/>
                <a:gd name="T72" fmla="*/ 7 w 15"/>
                <a:gd name="T73" fmla="*/ 4 h 22"/>
                <a:gd name="T74" fmla="*/ 7 w 15"/>
                <a:gd name="T75" fmla="*/ 4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2">
                  <a:moveTo>
                    <a:pt x="7" y="22"/>
                  </a:moveTo>
                  <a:lnTo>
                    <a:pt x="7" y="22"/>
                  </a:lnTo>
                  <a:lnTo>
                    <a:pt x="4" y="20"/>
                  </a:lnTo>
                  <a:lnTo>
                    <a:pt x="2" y="18"/>
                  </a:lnTo>
                  <a:lnTo>
                    <a:pt x="0" y="16"/>
                  </a:lnTo>
                  <a:lnTo>
                    <a:pt x="0" y="11"/>
                  </a:lnTo>
                  <a:lnTo>
                    <a:pt x="0" y="11"/>
                  </a:lnTo>
                  <a:lnTo>
                    <a:pt x="0" y="6"/>
                  </a:lnTo>
                  <a:lnTo>
                    <a:pt x="2" y="2"/>
                  </a:lnTo>
                  <a:lnTo>
                    <a:pt x="2" y="2"/>
                  </a:lnTo>
                  <a:lnTo>
                    <a:pt x="4" y="0"/>
                  </a:lnTo>
                  <a:lnTo>
                    <a:pt x="7" y="0"/>
                  </a:lnTo>
                  <a:lnTo>
                    <a:pt x="7" y="0"/>
                  </a:lnTo>
                  <a:lnTo>
                    <a:pt x="11" y="0"/>
                  </a:lnTo>
                  <a:lnTo>
                    <a:pt x="13" y="2"/>
                  </a:lnTo>
                  <a:lnTo>
                    <a:pt x="15" y="6"/>
                  </a:lnTo>
                  <a:lnTo>
                    <a:pt x="15" y="11"/>
                  </a:lnTo>
                  <a:lnTo>
                    <a:pt x="15" y="11"/>
                  </a:lnTo>
                  <a:lnTo>
                    <a:pt x="15" y="15"/>
                  </a:lnTo>
                  <a:lnTo>
                    <a:pt x="13" y="18"/>
                  </a:lnTo>
                  <a:lnTo>
                    <a:pt x="13" y="18"/>
                  </a:lnTo>
                  <a:lnTo>
                    <a:pt x="11" y="20"/>
                  </a:lnTo>
                  <a:lnTo>
                    <a:pt x="7" y="22"/>
                  </a:lnTo>
                  <a:lnTo>
                    <a:pt x="7" y="22"/>
                  </a:lnTo>
                  <a:close/>
                  <a:moveTo>
                    <a:pt x="7" y="4"/>
                  </a:moveTo>
                  <a:lnTo>
                    <a:pt x="7" y="4"/>
                  </a:lnTo>
                  <a:lnTo>
                    <a:pt x="6" y="6"/>
                  </a:lnTo>
                  <a:lnTo>
                    <a:pt x="4" y="11"/>
                  </a:lnTo>
                  <a:lnTo>
                    <a:pt x="4" y="11"/>
                  </a:lnTo>
                  <a:lnTo>
                    <a:pt x="6" y="16"/>
                  </a:lnTo>
                  <a:lnTo>
                    <a:pt x="7" y="18"/>
                  </a:lnTo>
                  <a:lnTo>
                    <a:pt x="7" y="18"/>
                  </a:lnTo>
                  <a:lnTo>
                    <a:pt x="9" y="16"/>
                  </a:lnTo>
                  <a:lnTo>
                    <a:pt x="11" y="11"/>
                  </a:lnTo>
                  <a:lnTo>
                    <a:pt x="11" y="11"/>
                  </a:lnTo>
                  <a:lnTo>
                    <a:pt x="9" y="6"/>
                  </a:lnTo>
                  <a:lnTo>
                    <a:pt x="7" y="4"/>
                  </a:lnTo>
                  <a:lnTo>
                    <a:pt x="7" y="4"/>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Freeform 1126"/>
            <p:cNvSpPr>
              <a:spLocks/>
            </p:cNvSpPr>
            <p:nvPr/>
          </p:nvSpPr>
          <p:spPr bwMode="auto">
            <a:xfrm>
              <a:off x="10218737" y="1069975"/>
              <a:ext cx="7938" cy="15875"/>
            </a:xfrm>
            <a:custGeom>
              <a:avLst/>
              <a:gdLst>
                <a:gd name="T0" fmla="*/ 9 w 9"/>
                <a:gd name="T1" fmla="*/ 0 h 22"/>
                <a:gd name="T2" fmla="*/ 9 w 9"/>
                <a:gd name="T3" fmla="*/ 0 h 22"/>
                <a:gd name="T4" fmla="*/ 9 w 9"/>
                <a:gd name="T5" fmla="*/ 22 h 22"/>
                <a:gd name="T6" fmla="*/ 9 w 9"/>
                <a:gd name="T7" fmla="*/ 22 h 22"/>
                <a:gd name="T8" fmla="*/ 5 w 9"/>
                <a:gd name="T9" fmla="*/ 22 h 22"/>
                <a:gd name="T10" fmla="*/ 5 w 9"/>
                <a:gd name="T11" fmla="*/ 22 h 22"/>
                <a:gd name="T12" fmla="*/ 5 w 9"/>
                <a:gd name="T13" fmla="*/ 7 h 22"/>
                <a:gd name="T14" fmla="*/ 5 w 9"/>
                <a:gd name="T15" fmla="*/ 7 h 22"/>
                <a:gd name="T16" fmla="*/ 4 w 9"/>
                <a:gd name="T17" fmla="*/ 7 h 22"/>
                <a:gd name="T18" fmla="*/ 4 w 9"/>
                <a:gd name="T19" fmla="*/ 7 h 22"/>
                <a:gd name="T20" fmla="*/ 2 w 9"/>
                <a:gd name="T21" fmla="*/ 7 h 22"/>
                <a:gd name="T22" fmla="*/ 2 w 9"/>
                <a:gd name="T23" fmla="*/ 7 h 22"/>
                <a:gd name="T24" fmla="*/ 0 w 9"/>
                <a:gd name="T25" fmla="*/ 7 h 22"/>
                <a:gd name="T26" fmla="*/ 0 w 9"/>
                <a:gd name="T27" fmla="*/ 9 h 22"/>
                <a:gd name="T28" fmla="*/ 0 w 9"/>
                <a:gd name="T29" fmla="*/ 9 h 22"/>
                <a:gd name="T30" fmla="*/ 0 w 9"/>
                <a:gd name="T31" fmla="*/ 4 h 22"/>
                <a:gd name="T32" fmla="*/ 0 w 9"/>
                <a:gd name="T33" fmla="*/ 4 h 22"/>
                <a:gd name="T34" fmla="*/ 4 w 9"/>
                <a:gd name="T35" fmla="*/ 2 h 22"/>
                <a:gd name="T36" fmla="*/ 4 w 9"/>
                <a:gd name="T37" fmla="*/ 2 h 22"/>
                <a:gd name="T38" fmla="*/ 7 w 9"/>
                <a:gd name="T39" fmla="*/ 0 h 22"/>
                <a:gd name="T40" fmla="*/ 9 w 9"/>
                <a:gd name="T4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 h="22">
                  <a:moveTo>
                    <a:pt x="9" y="0"/>
                  </a:moveTo>
                  <a:lnTo>
                    <a:pt x="9" y="0"/>
                  </a:lnTo>
                  <a:lnTo>
                    <a:pt x="9" y="22"/>
                  </a:lnTo>
                  <a:lnTo>
                    <a:pt x="9" y="22"/>
                  </a:lnTo>
                  <a:lnTo>
                    <a:pt x="5" y="22"/>
                  </a:lnTo>
                  <a:lnTo>
                    <a:pt x="5" y="22"/>
                  </a:lnTo>
                  <a:lnTo>
                    <a:pt x="5" y="7"/>
                  </a:lnTo>
                  <a:lnTo>
                    <a:pt x="5" y="7"/>
                  </a:lnTo>
                  <a:lnTo>
                    <a:pt x="4" y="7"/>
                  </a:lnTo>
                  <a:lnTo>
                    <a:pt x="4" y="7"/>
                  </a:lnTo>
                  <a:lnTo>
                    <a:pt x="2" y="7"/>
                  </a:lnTo>
                  <a:lnTo>
                    <a:pt x="2" y="7"/>
                  </a:lnTo>
                  <a:lnTo>
                    <a:pt x="0" y="7"/>
                  </a:lnTo>
                  <a:lnTo>
                    <a:pt x="0" y="9"/>
                  </a:lnTo>
                  <a:lnTo>
                    <a:pt x="0" y="9"/>
                  </a:lnTo>
                  <a:lnTo>
                    <a:pt x="0" y="4"/>
                  </a:lnTo>
                  <a:lnTo>
                    <a:pt x="0" y="4"/>
                  </a:lnTo>
                  <a:lnTo>
                    <a:pt x="4" y="2"/>
                  </a:lnTo>
                  <a:lnTo>
                    <a:pt x="4" y="2"/>
                  </a:lnTo>
                  <a:lnTo>
                    <a:pt x="7" y="0"/>
                  </a:lnTo>
                  <a:lnTo>
                    <a:pt x="9" y="0"/>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Freeform 1127"/>
            <p:cNvSpPr>
              <a:spLocks noEditPoints="1"/>
            </p:cNvSpPr>
            <p:nvPr/>
          </p:nvSpPr>
          <p:spPr bwMode="auto">
            <a:xfrm>
              <a:off x="10217150" y="1093788"/>
              <a:ext cx="11113" cy="17463"/>
            </a:xfrm>
            <a:custGeom>
              <a:avLst/>
              <a:gdLst>
                <a:gd name="T0" fmla="*/ 7 w 15"/>
                <a:gd name="T1" fmla="*/ 21 h 21"/>
                <a:gd name="T2" fmla="*/ 7 w 15"/>
                <a:gd name="T3" fmla="*/ 21 h 21"/>
                <a:gd name="T4" fmla="*/ 4 w 15"/>
                <a:gd name="T5" fmla="*/ 21 h 21"/>
                <a:gd name="T6" fmla="*/ 2 w 15"/>
                <a:gd name="T7" fmla="*/ 19 h 21"/>
                <a:gd name="T8" fmla="*/ 0 w 15"/>
                <a:gd name="T9" fmla="*/ 16 h 21"/>
                <a:gd name="T10" fmla="*/ 0 w 15"/>
                <a:gd name="T11" fmla="*/ 10 h 21"/>
                <a:gd name="T12" fmla="*/ 0 w 15"/>
                <a:gd name="T13" fmla="*/ 10 h 21"/>
                <a:gd name="T14" fmla="*/ 0 w 15"/>
                <a:gd name="T15" fmla="*/ 7 h 21"/>
                <a:gd name="T16" fmla="*/ 2 w 15"/>
                <a:gd name="T17" fmla="*/ 3 h 21"/>
                <a:gd name="T18" fmla="*/ 2 w 15"/>
                <a:gd name="T19" fmla="*/ 3 h 21"/>
                <a:gd name="T20" fmla="*/ 4 w 15"/>
                <a:gd name="T21" fmla="*/ 0 h 21"/>
                <a:gd name="T22" fmla="*/ 7 w 15"/>
                <a:gd name="T23" fmla="*/ 0 h 21"/>
                <a:gd name="T24" fmla="*/ 7 w 15"/>
                <a:gd name="T25" fmla="*/ 0 h 21"/>
                <a:gd name="T26" fmla="*/ 11 w 15"/>
                <a:gd name="T27" fmla="*/ 0 h 21"/>
                <a:gd name="T28" fmla="*/ 13 w 15"/>
                <a:gd name="T29" fmla="*/ 3 h 21"/>
                <a:gd name="T30" fmla="*/ 15 w 15"/>
                <a:gd name="T31" fmla="*/ 5 h 21"/>
                <a:gd name="T32" fmla="*/ 15 w 15"/>
                <a:gd name="T33" fmla="*/ 10 h 21"/>
                <a:gd name="T34" fmla="*/ 15 w 15"/>
                <a:gd name="T35" fmla="*/ 10 h 21"/>
                <a:gd name="T36" fmla="*/ 15 w 15"/>
                <a:gd name="T37" fmla="*/ 16 h 21"/>
                <a:gd name="T38" fmla="*/ 13 w 15"/>
                <a:gd name="T39" fmla="*/ 19 h 21"/>
                <a:gd name="T40" fmla="*/ 13 w 15"/>
                <a:gd name="T41" fmla="*/ 19 h 21"/>
                <a:gd name="T42" fmla="*/ 11 w 15"/>
                <a:gd name="T43" fmla="*/ 21 h 21"/>
                <a:gd name="T44" fmla="*/ 7 w 15"/>
                <a:gd name="T45" fmla="*/ 21 h 21"/>
                <a:gd name="T46" fmla="*/ 7 w 15"/>
                <a:gd name="T47" fmla="*/ 21 h 21"/>
                <a:gd name="T48" fmla="*/ 7 w 15"/>
                <a:gd name="T49" fmla="*/ 3 h 21"/>
                <a:gd name="T50" fmla="*/ 7 w 15"/>
                <a:gd name="T51" fmla="*/ 3 h 21"/>
                <a:gd name="T52" fmla="*/ 6 w 15"/>
                <a:gd name="T53" fmla="*/ 5 h 21"/>
                <a:gd name="T54" fmla="*/ 4 w 15"/>
                <a:gd name="T55" fmla="*/ 10 h 21"/>
                <a:gd name="T56" fmla="*/ 4 w 15"/>
                <a:gd name="T57" fmla="*/ 10 h 21"/>
                <a:gd name="T58" fmla="*/ 6 w 15"/>
                <a:gd name="T59" fmla="*/ 16 h 21"/>
                <a:gd name="T60" fmla="*/ 7 w 15"/>
                <a:gd name="T61" fmla="*/ 18 h 21"/>
                <a:gd name="T62" fmla="*/ 7 w 15"/>
                <a:gd name="T63" fmla="*/ 18 h 21"/>
                <a:gd name="T64" fmla="*/ 9 w 15"/>
                <a:gd name="T65" fmla="*/ 16 h 21"/>
                <a:gd name="T66" fmla="*/ 11 w 15"/>
                <a:gd name="T67" fmla="*/ 10 h 21"/>
                <a:gd name="T68" fmla="*/ 11 w 15"/>
                <a:gd name="T69" fmla="*/ 10 h 21"/>
                <a:gd name="T70" fmla="*/ 9 w 15"/>
                <a:gd name="T71" fmla="*/ 5 h 21"/>
                <a:gd name="T72" fmla="*/ 7 w 15"/>
                <a:gd name="T73" fmla="*/ 3 h 21"/>
                <a:gd name="T74" fmla="*/ 7 w 15"/>
                <a:gd name="T75" fmla="*/ 3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 h="21">
                  <a:moveTo>
                    <a:pt x="7" y="21"/>
                  </a:moveTo>
                  <a:lnTo>
                    <a:pt x="7" y="21"/>
                  </a:lnTo>
                  <a:lnTo>
                    <a:pt x="4" y="21"/>
                  </a:lnTo>
                  <a:lnTo>
                    <a:pt x="2" y="19"/>
                  </a:lnTo>
                  <a:lnTo>
                    <a:pt x="0" y="16"/>
                  </a:lnTo>
                  <a:lnTo>
                    <a:pt x="0" y="10"/>
                  </a:lnTo>
                  <a:lnTo>
                    <a:pt x="0" y="10"/>
                  </a:lnTo>
                  <a:lnTo>
                    <a:pt x="0" y="7"/>
                  </a:lnTo>
                  <a:lnTo>
                    <a:pt x="2" y="3"/>
                  </a:lnTo>
                  <a:lnTo>
                    <a:pt x="2" y="3"/>
                  </a:lnTo>
                  <a:lnTo>
                    <a:pt x="4" y="0"/>
                  </a:lnTo>
                  <a:lnTo>
                    <a:pt x="7" y="0"/>
                  </a:lnTo>
                  <a:lnTo>
                    <a:pt x="7" y="0"/>
                  </a:lnTo>
                  <a:lnTo>
                    <a:pt x="11" y="0"/>
                  </a:lnTo>
                  <a:lnTo>
                    <a:pt x="13" y="3"/>
                  </a:lnTo>
                  <a:lnTo>
                    <a:pt x="15" y="5"/>
                  </a:lnTo>
                  <a:lnTo>
                    <a:pt x="15" y="10"/>
                  </a:lnTo>
                  <a:lnTo>
                    <a:pt x="15" y="10"/>
                  </a:lnTo>
                  <a:lnTo>
                    <a:pt x="15" y="16"/>
                  </a:lnTo>
                  <a:lnTo>
                    <a:pt x="13" y="19"/>
                  </a:lnTo>
                  <a:lnTo>
                    <a:pt x="13" y="19"/>
                  </a:lnTo>
                  <a:lnTo>
                    <a:pt x="11" y="21"/>
                  </a:lnTo>
                  <a:lnTo>
                    <a:pt x="7" y="21"/>
                  </a:lnTo>
                  <a:lnTo>
                    <a:pt x="7" y="21"/>
                  </a:lnTo>
                  <a:close/>
                  <a:moveTo>
                    <a:pt x="7" y="3"/>
                  </a:moveTo>
                  <a:lnTo>
                    <a:pt x="7" y="3"/>
                  </a:lnTo>
                  <a:lnTo>
                    <a:pt x="6" y="5"/>
                  </a:lnTo>
                  <a:lnTo>
                    <a:pt x="4" y="10"/>
                  </a:lnTo>
                  <a:lnTo>
                    <a:pt x="4" y="10"/>
                  </a:lnTo>
                  <a:lnTo>
                    <a:pt x="6" y="16"/>
                  </a:lnTo>
                  <a:lnTo>
                    <a:pt x="7" y="18"/>
                  </a:lnTo>
                  <a:lnTo>
                    <a:pt x="7" y="18"/>
                  </a:lnTo>
                  <a:lnTo>
                    <a:pt x="9" y="16"/>
                  </a:lnTo>
                  <a:lnTo>
                    <a:pt x="11" y="10"/>
                  </a:lnTo>
                  <a:lnTo>
                    <a:pt x="11" y="10"/>
                  </a:lnTo>
                  <a:lnTo>
                    <a:pt x="9" y="5"/>
                  </a:lnTo>
                  <a:lnTo>
                    <a:pt x="7" y="3"/>
                  </a:lnTo>
                  <a:lnTo>
                    <a:pt x="7" y="3"/>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2" name="Group 5061"/>
          <p:cNvGrpSpPr/>
          <p:nvPr/>
        </p:nvGrpSpPr>
        <p:grpSpPr>
          <a:xfrm>
            <a:off x="6931025" y="1870075"/>
            <a:ext cx="515938" cy="466725"/>
            <a:chOff x="6931025" y="842963"/>
            <a:chExt cx="515938" cy="466725"/>
          </a:xfrm>
        </p:grpSpPr>
        <p:sp>
          <p:nvSpPr>
            <p:cNvPr id="4102" name="Rectangle 1128"/>
            <p:cNvSpPr>
              <a:spLocks noChangeArrowheads="1"/>
            </p:cNvSpPr>
            <p:nvPr/>
          </p:nvSpPr>
          <p:spPr bwMode="auto">
            <a:xfrm>
              <a:off x="6967537" y="965200"/>
              <a:ext cx="441325" cy="31750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29"/>
            <p:cNvSpPr>
              <a:spLocks noChangeArrowheads="1"/>
            </p:cNvSpPr>
            <p:nvPr/>
          </p:nvSpPr>
          <p:spPr bwMode="auto">
            <a:xfrm>
              <a:off x="6967537" y="965200"/>
              <a:ext cx="441325" cy="460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30"/>
            <p:cNvSpPr>
              <a:spLocks noChangeArrowheads="1"/>
            </p:cNvSpPr>
            <p:nvPr/>
          </p:nvSpPr>
          <p:spPr bwMode="auto">
            <a:xfrm>
              <a:off x="7046912" y="1052513"/>
              <a:ext cx="120650" cy="230188"/>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Rectangle 1131"/>
            <p:cNvSpPr>
              <a:spLocks noChangeArrowheads="1"/>
            </p:cNvSpPr>
            <p:nvPr/>
          </p:nvSpPr>
          <p:spPr bwMode="auto">
            <a:xfrm>
              <a:off x="7046912" y="1052513"/>
              <a:ext cx="12700" cy="23018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Freeform 1132"/>
            <p:cNvSpPr>
              <a:spLocks/>
            </p:cNvSpPr>
            <p:nvPr/>
          </p:nvSpPr>
          <p:spPr bwMode="auto">
            <a:xfrm>
              <a:off x="6950075" y="966788"/>
              <a:ext cx="58738" cy="30163"/>
            </a:xfrm>
            <a:custGeom>
              <a:avLst/>
              <a:gdLst>
                <a:gd name="T0" fmla="*/ 40 w 76"/>
                <a:gd name="T1" fmla="*/ 37 h 37"/>
                <a:gd name="T2" fmla="*/ 40 w 76"/>
                <a:gd name="T3" fmla="*/ 37 h 37"/>
                <a:gd name="T4" fmla="*/ 47 w 76"/>
                <a:gd name="T5" fmla="*/ 36 h 37"/>
                <a:gd name="T6" fmla="*/ 54 w 76"/>
                <a:gd name="T7" fmla="*/ 34 h 37"/>
                <a:gd name="T8" fmla="*/ 60 w 76"/>
                <a:gd name="T9" fmla="*/ 30 h 37"/>
                <a:gd name="T10" fmla="*/ 65 w 76"/>
                <a:gd name="T11" fmla="*/ 27 h 37"/>
                <a:gd name="T12" fmla="*/ 70 w 76"/>
                <a:gd name="T13" fmla="*/ 21 h 37"/>
                <a:gd name="T14" fmla="*/ 74 w 76"/>
                <a:gd name="T15" fmla="*/ 14 h 37"/>
                <a:gd name="T16" fmla="*/ 76 w 76"/>
                <a:gd name="T17" fmla="*/ 7 h 37"/>
                <a:gd name="T18" fmla="*/ 76 w 76"/>
                <a:gd name="T19" fmla="*/ 0 h 37"/>
                <a:gd name="T20" fmla="*/ 76 w 76"/>
                <a:gd name="T21" fmla="*/ 0 h 37"/>
                <a:gd name="T22" fmla="*/ 0 w 76"/>
                <a:gd name="T23" fmla="*/ 0 h 37"/>
                <a:gd name="T24" fmla="*/ 0 w 76"/>
                <a:gd name="T25" fmla="*/ 0 h 37"/>
                <a:gd name="T26" fmla="*/ 2 w 76"/>
                <a:gd name="T27" fmla="*/ 7 h 37"/>
                <a:gd name="T28" fmla="*/ 4 w 76"/>
                <a:gd name="T29" fmla="*/ 14 h 37"/>
                <a:gd name="T30" fmla="*/ 7 w 76"/>
                <a:gd name="T31" fmla="*/ 21 h 37"/>
                <a:gd name="T32" fmla="*/ 13 w 76"/>
                <a:gd name="T33" fmla="*/ 27 h 37"/>
                <a:gd name="T34" fmla="*/ 18 w 76"/>
                <a:gd name="T35" fmla="*/ 30 h 37"/>
                <a:gd name="T36" fmla="*/ 24 w 76"/>
                <a:gd name="T37" fmla="*/ 34 h 37"/>
                <a:gd name="T38" fmla="*/ 31 w 76"/>
                <a:gd name="T39" fmla="*/ 36 h 37"/>
                <a:gd name="T40" fmla="*/ 40 w 76"/>
                <a:gd name="T41" fmla="*/ 37 h 37"/>
                <a:gd name="T42" fmla="*/ 40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40" y="37"/>
                  </a:moveTo>
                  <a:lnTo>
                    <a:pt x="40" y="37"/>
                  </a:lnTo>
                  <a:lnTo>
                    <a:pt x="47" y="36"/>
                  </a:lnTo>
                  <a:lnTo>
                    <a:pt x="54" y="34"/>
                  </a:lnTo>
                  <a:lnTo>
                    <a:pt x="60" y="30"/>
                  </a:lnTo>
                  <a:lnTo>
                    <a:pt x="65" y="27"/>
                  </a:lnTo>
                  <a:lnTo>
                    <a:pt x="70" y="21"/>
                  </a:lnTo>
                  <a:lnTo>
                    <a:pt x="74" y="14"/>
                  </a:lnTo>
                  <a:lnTo>
                    <a:pt x="76" y="7"/>
                  </a:lnTo>
                  <a:lnTo>
                    <a:pt x="76" y="0"/>
                  </a:lnTo>
                  <a:lnTo>
                    <a:pt x="76" y="0"/>
                  </a:lnTo>
                  <a:lnTo>
                    <a:pt x="0" y="0"/>
                  </a:lnTo>
                  <a:lnTo>
                    <a:pt x="0" y="0"/>
                  </a:lnTo>
                  <a:lnTo>
                    <a:pt x="2" y="7"/>
                  </a:lnTo>
                  <a:lnTo>
                    <a:pt x="4" y="14"/>
                  </a:lnTo>
                  <a:lnTo>
                    <a:pt x="7" y="21"/>
                  </a:lnTo>
                  <a:lnTo>
                    <a:pt x="13" y="27"/>
                  </a:lnTo>
                  <a:lnTo>
                    <a:pt x="18" y="30"/>
                  </a:lnTo>
                  <a:lnTo>
                    <a:pt x="24" y="34"/>
                  </a:lnTo>
                  <a:lnTo>
                    <a:pt x="31" y="36"/>
                  </a:lnTo>
                  <a:lnTo>
                    <a:pt x="40" y="37"/>
                  </a:lnTo>
                  <a:lnTo>
                    <a:pt x="40"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Freeform 1133"/>
            <p:cNvSpPr>
              <a:spLocks/>
            </p:cNvSpPr>
            <p:nvPr/>
          </p:nvSpPr>
          <p:spPr bwMode="auto">
            <a:xfrm>
              <a:off x="7008812" y="966788"/>
              <a:ext cx="60325" cy="30163"/>
            </a:xfrm>
            <a:custGeom>
              <a:avLst/>
              <a:gdLst>
                <a:gd name="T0" fmla="*/ 37 w 75"/>
                <a:gd name="T1" fmla="*/ 37 h 37"/>
                <a:gd name="T2" fmla="*/ 37 w 75"/>
                <a:gd name="T3" fmla="*/ 37 h 37"/>
                <a:gd name="T4" fmla="*/ 45 w 75"/>
                <a:gd name="T5" fmla="*/ 36 h 37"/>
                <a:gd name="T6" fmla="*/ 52 w 75"/>
                <a:gd name="T7" fmla="*/ 34 h 37"/>
                <a:gd name="T8" fmla="*/ 59 w 75"/>
                <a:gd name="T9" fmla="*/ 30 h 37"/>
                <a:gd name="T10" fmla="*/ 64 w 75"/>
                <a:gd name="T11" fmla="*/ 27 h 37"/>
                <a:gd name="T12" fmla="*/ 68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3 w 75"/>
                <a:gd name="T29" fmla="*/ 14 h 37"/>
                <a:gd name="T30" fmla="*/ 7 w 75"/>
                <a:gd name="T31" fmla="*/ 21 h 37"/>
                <a:gd name="T32" fmla="*/ 11 w 75"/>
                <a:gd name="T33" fmla="*/ 27 h 37"/>
                <a:gd name="T34" fmla="*/ 16 w 75"/>
                <a:gd name="T35" fmla="*/ 30 h 37"/>
                <a:gd name="T36" fmla="*/ 23 w 75"/>
                <a:gd name="T37" fmla="*/ 34 h 37"/>
                <a:gd name="T38" fmla="*/ 30 w 75"/>
                <a:gd name="T39" fmla="*/ 36 h 37"/>
                <a:gd name="T40" fmla="*/ 37 w 75"/>
                <a:gd name="T41" fmla="*/ 37 h 37"/>
                <a:gd name="T42" fmla="*/ 37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7" y="37"/>
                  </a:moveTo>
                  <a:lnTo>
                    <a:pt x="37" y="37"/>
                  </a:lnTo>
                  <a:lnTo>
                    <a:pt x="45" y="36"/>
                  </a:lnTo>
                  <a:lnTo>
                    <a:pt x="52" y="34"/>
                  </a:lnTo>
                  <a:lnTo>
                    <a:pt x="59" y="30"/>
                  </a:lnTo>
                  <a:lnTo>
                    <a:pt x="64" y="27"/>
                  </a:lnTo>
                  <a:lnTo>
                    <a:pt x="68" y="21"/>
                  </a:lnTo>
                  <a:lnTo>
                    <a:pt x="72" y="14"/>
                  </a:lnTo>
                  <a:lnTo>
                    <a:pt x="75" y="7"/>
                  </a:lnTo>
                  <a:lnTo>
                    <a:pt x="75" y="0"/>
                  </a:lnTo>
                  <a:lnTo>
                    <a:pt x="75" y="0"/>
                  </a:lnTo>
                  <a:lnTo>
                    <a:pt x="0" y="0"/>
                  </a:lnTo>
                  <a:lnTo>
                    <a:pt x="0" y="0"/>
                  </a:lnTo>
                  <a:lnTo>
                    <a:pt x="2" y="7"/>
                  </a:lnTo>
                  <a:lnTo>
                    <a:pt x="3" y="14"/>
                  </a:lnTo>
                  <a:lnTo>
                    <a:pt x="7" y="21"/>
                  </a:lnTo>
                  <a:lnTo>
                    <a:pt x="11" y="27"/>
                  </a:lnTo>
                  <a:lnTo>
                    <a:pt x="16" y="30"/>
                  </a:lnTo>
                  <a:lnTo>
                    <a:pt x="23" y="34"/>
                  </a:lnTo>
                  <a:lnTo>
                    <a:pt x="30" y="36"/>
                  </a:lnTo>
                  <a:lnTo>
                    <a:pt x="37" y="37"/>
                  </a:lnTo>
                  <a:lnTo>
                    <a:pt x="37"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Freeform 1134"/>
            <p:cNvSpPr>
              <a:spLocks/>
            </p:cNvSpPr>
            <p:nvPr/>
          </p:nvSpPr>
          <p:spPr bwMode="auto">
            <a:xfrm>
              <a:off x="7069137" y="966788"/>
              <a:ext cx="58738" cy="30163"/>
            </a:xfrm>
            <a:custGeom>
              <a:avLst/>
              <a:gdLst>
                <a:gd name="T0" fmla="*/ 38 w 74"/>
                <a:gd name="T1" fmla="*/ 37 h 37"/>
                <a:gd name="T2" fmla="*/ 38 w 74"/>
                <a:gd name="T3" fmla="*/ 37 h 37"/>
                <a:gd name="T4" fmla="*/ 45 w 74"/>
                <a:gd name="T5" fmla="*/ 36 h 37"/>
                <a:gd name="T6" fmla="*/ 52 w 74"/>
                <a:gd name="T7" fmla="*/ 34 h 37"/>
                <a:gd name="T8" fmla="*/ 58 w 74"/>
                <a:gd name="T9" fmla="*/ 30 h 37"/>
                <a:gd name="T10" fmla="*/ 63 w 74"/>
                <a:gd name="T11" fmla="*/ 27 h 37"/>
                <a:gd name="T12" fmla="*/ 69 w 74"/>
                <a:gd name="T13" fmla="*/ 21 h 37"/>
                <a:gd name="T14" fmla="*/ 72 w 74"/>
                <a:gd name="T15" fmla="*/ 14 h 37"/>
                <a:gd name="T16" fmla="*/ 74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4 w 74"/>
                <a:gd name="T29" fmla="*/ 14 h 37"/>
                <a:gd name="T30" fmla="*/ 6 w 74"/>
                <a:gd name="T31" fmla="*/ 21 h 37"/>
                <a:gd name="T32" fmla="*/ 11 w 74"/>
                <a:gd name="T33" fmla="*/ 27 h 37"/>
                <a:gd name="T34" fmla="*/ 16 w 74"/>
                <a:gd name="T35" fmla="*/ 30 h 37"/>
                <a:gd name="T36" fmla="*/ 22 w 74"/>
                <a:gd name="T37" fmla="*/ 34 h 37"/>
                <a:gd name="T38" fmla="*/ 29 w 74"/>
                <a:gd name="T39" fmla="*/ 36 h 37"/>
                <a:gd name="T40" fmla="*/ 38 w 74"/>
                <a:gd name="T41" fmla="*/ 37 h 37"/>
                <a:gd name="T42" fmla="*/ 38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8" y="37"/>
                  </a:moveTo>
                  <a:lnTo>
                    <a:pt x="38" y="37"/>
                  </a:lnTo>
                  <a:lnTo>
                    <a:pt x="45" y="36"/>
                  </a:lnTo>
                  <a:lnTo>
                    <a:pt x="52" y="34"/>
                  </a:lnTo>
                  <a:lnTo>
                    <a:pt x="58" y="30"/>
                  </a:lnTo>
                  <a:lnTo>
                    <a:pt x="63" y="27"/>
                  </a:lnTo>
                  <a:lnTo>
                    <a:pt x="69" y="21"/>
                  </a:lnTo>
                  <a:lnTo>
                    <a:pt x="72" y="14"/>
                  </a:lnTo>
                  <a:lnTo>
                    <a:pt x="74" y="7"/>
                  </a:lnTo>
                  <a:lnTo>
                    <a:pt x="74" y="0"/>
                  </a:lnTo>
                  <a:lnTo>
                    <a:pt x="74" y="0"/>
                  </a:lnTo>
                  <a:lnTo>
                    <a:pt x="0" y="0"/>
                  </a:lnTo>
                  <a:lnTo>
                    <a:pt x="0" y="0"/>
                  </a:lnTo>
                  <a:lnTo>
                    <a:pt x="0" y="7"/>
                  </a:lnTo>
                  <a:lnTo>
                    <a:pt x="4" y="14"/>
                  </a:lnTo>
                  <a:lnTo>
                    <a:pt x="6" y="21"/>
                  </a:lnTo>
                  <a:lnTo>
                    <a:pt x="11" y="27"/>
                  </a:lnTo>
                  <a:lnTo>
                    <a:pt x="16" y="30"/>
                  </a:lnTo>
                  <a:lnTo>
                    <a:pt x="22" y="34"/>
                  </a:lnTo>
                  <a:lnTo>
                    <a:pt x="29"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Freeform 1135"/>
            <p:cNvSpPr>
              <a:spLocks/>
            </p:cNvSpPr>
            <p:nvPr/>
          </p:nvSpPr>
          <p:spPr bwMode="auto">
            <a:xfrm>
              <a:off x="7127875" y="966788"/>
              <a:ext cx="60325" cy="30163"/>
            </a:xfrm>
            <a:custGeom>
              <a:avLst/>
              <a:gdLst>
                <a:gd name="T0" fmla="*/ 38 w 75"/>
                <a:gd name="T1" fmla="*/ 37 h 37"/>
                <a:gd name="T2" fmla="*/ 38 w 75"/>
                <a:gd name="T3" fmla="*/ 37 h 37"/>
                <a:gd name="T4" fmla="*/ 47 w 75"/>
                <a:gd name="T5" fmla="*/ 36 h 37"/>
                <a:gd name="T6" fmla="*/ 52 w 75"/>
                <a:gd name="T7" fmla="*/ 34 h 37"/>
                <a:gd name="T8" fmla="*/ 59 w 75"/>
                <a:gd name="T9" fmla="*/ 30 h 37"/>
                <a:gd name="T10" fmla="*/ 65 w 75"/>
                <a:gd name="T11" fmla="*/ 27 h 37"/>
                <a:gd name="T12" fmla="*/ 70 w 75"/>
                <a:gd name="T13" fmla="*/ 21 h 37"/>
                <a:gd name="T14" fmla="*/ 72 w 75"/>
                <a:gd name="T15" fmla="*/ 14 h 37"/>
                <a:gd name="T16" fmla="*/ 75 w 75"/>
                <a:gd name="T17" fmla="*/ 7 h 37"/>
                <a:gd name="T18" fmla="*/ 75 w 75"/>
                <a:gd name="T19" fmla="*/ 0 h 37"/>
                <a:gd name="T20" fmla="*/ 75 w 75"/>
                <a:gd name="T21" fmla="*/ 0 h 37"/>
                <a:gd name="T22" fmla="*/ 0 w 75"/>
                <a:gd name="T23" fmla="*/ 0 h 37"/>
                <a:gd name="T24" fmla="*/ 0 w 75"/>
                <a:gd name="T25" fmla="*/ 0 h 37"/>
                <a:gd name="T26" fmla="*/ 2 w 75"/>
                <a:gd name="T27" fmla="*/ 7 h 37"/>
                <a:gd name="T28" fmla="*/ 4 w 75"/>
                <a:gd name="T29" fmla="*/ 14 h 37"/>
                <a:gd name="T30" fmla="*/ 7 w 75"/>
                <a:gd name="T31" fmla="*/ 21 h 37"/>
                <a:gd name="T32" fmla="*/ 11 w 75"/>
                <a:gd name="T33" fmla="*/ 27 h 37"/>
                <a:gd name="T34" fmla="*/ 18 w 75"/>
                <a:gd name="T35" fmla="*/ 30 h 37"/>
                <a:gd name="T36" fmla="*/ 23 w 75"/>
                <a:gd name="T37" fmla="*/ 34 h 37"/>
                <a:gd name="T38" fmla="*/ 31 w 75"/>
                <a:gd name="T39" fmla="*/ 36 h 37"/>
                <a:gd name="T40" fmla="*/ 38 w 75"/>
                <a:gd name="T41" fmla="*/ 37 h 37"/>
                <a:gd name="T42" fmla="*/ 38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8" y="37"/>
                  </a:moveTo>
                  <a:lnTo>
                    <a:pt x="38" y="37"/>
                  </a:lnTo>
                  <a:lnTo>
                    <a:pt x="47" y="36"/>
                  </a:lnTo>
                  <a:lnTo>
                    <a:pt x="52" y="34"/>
                  </a:lnTo>
                  <a:lnTo>
                    <a:pt x="59" y="30"/>
                  </a:lnTo>
                  <a:lnTo>
                    <a:pt x="65" y="27"/>
                  </a:lnTo>
                  <a:lnTo>
                    <a:pt x="70" y="21"/>
                  </a:lnTo>
                  <a:lnTo>
                    <a:pt x="72" y="14"/>
                  </a:lnTo>
                  <a:lnTo>
                    <a:pt x="75" y="7"/>
                  </a:lnTo>
                  <a:lnTo>
                    <a:pt x="75" y="0"/>
                  </a:lnTo>
                  <a:lnTo>
                    <a:pt x="75" y="0"/>
                  </a:lnTo>
                  <a:lnTo>
                    <a:pt x="0" y="0"/>
                  </a:lnTo>
                  <a:lnTo>
                    <a:pt x="0" y="0"/>
                  </a:lnTo>
                  <a:lnTo>
                    <a:pt x="2" y="7"/>
                  </a:lnTo>
                  <a:lnTo>
                    <a:pt x="4" y="14"/>
                  </a:lnTo>
                  <a:lnTo>
                    <a:pt x="7" y="21"/>
                  </a:lnTo>
                  <a:lnTo>
                    <a:pt x="11" y="27"/>
                  </a:lnTo>
                  <a:lnTo>
                    <a:pt x="18" y="30"/>
                  </a:lnTo>
                  <a:lnTo>
                    <a:pt x="23"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Freeform 1136"/>
            <p:cNvSpPr>
              <a:spLocks/>
            </p:cNvSpPr>
            <p:nvPr/>
          </p:nvSpPr>
          <p:spPr bwMode="auto">
            <a:xfrm>
              <a:off x="7188200" y="966788"/>
              <a:ext cx="58738" cy="30163"/>
            </a:xfrm>
            <a:custGeom>
              <a:avLst/>
              <a:gdLst>
                <a:gd name="T0" fmla="*/ 38 w 76"/>
                <a:gd name="T1" fmla="*/ 37 h 37"/>
                <a:gd name="T2" fmla="*/ 38 w 76"/>
                <a:gd name="T3" fmla="*/ 37 h 37"/>
                <a:gd name="T4" fmla="*/ 45 w 76"/>
                <a:gd name="T5" fmla="*/ 36 h 37"/>
                <a:gd name="T6" fmla="*/ 53 w 76"/>
                <a:gd name="T7" fmla="*/ 34 h 37"/>
                <a:gd name="T8" fmla="*/ 58 w 76"/>
                <a:gd name="T9" fmla="*/ 30 h 37"/>
                <a:gd name="T10" fmla="*/ 65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8 w 76"/>
                <a:gd name="T31" fmla="*/ 21 h 37"/>
                <a:gd name="T32" fmla="*/ 11 w 76"/>
                <a:gd name="T33" fmla="*/ 27 h 37"/>
                <a:gd name="T34" fmla="*/ 17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3" y="34"/>
                  </a:lnTo>
                  <a:lnTo>
                    <a:pt x="58" y="30"/>
                  </a:lnTo>
                  <a:lnTo>
                    <a:pt x="65" y="27"/>
                  </a:lnTo>
                  <a:lnTo>
                    <a:pt x="69" y="21"/>
                  </a:lnTo>
                  <a:lnTo>
                    <a:pt x="72" y="14"/>
                  </a:lnTo>
                  <a:lnTo>
                    <a:pt x="74" y="7"/>
                  </a:lnTo>
                  <a:lnTo>
                    <a:pt x="76" y="0"/>
                  </a:lnTo>
                  <a:lnTo>
                    <a:pt x="76" y="0"/>
                  </a:lnTo>
                  <a:lnTo>
                    <a:pt x="0" y="0"/>
                  </a:lnTo>
                  <a:lnTo>
                    <a:pt x="0" y="0"/>
                  </a:lnTo>
                  <a:lnTo>
                    <a:pt x="0" y="7"/>
                  </a:lnTo>
                  <a:lnTo>
                    <a:pt x="4" y="14"/>
                  </a:lnTo>
                  <a:lnTo>
                    <a:pt x="8" y="21"/>
                  </a:lnTo>
                  <a:lnTo>
                    <a:pt x="11" y="27"/>
                  </a:lnTo>
                  <a:lnTo>
                    <a:pt x="17" y="30"/>
                  </a:lnTo>
                  <a:lnTo>
                    <a:pt x="24" y="34"/>
                  </a:lnTo>
                  <a:lnTo>
                    <a:pt x="31" y="36"/>
                  </a:lnTo>
                  <a:lnTo>
                    <a:pt x="38" y="37"/>
                  </a:lnTo>
                  <a:lnTo>
                    <a:pt x="38"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Freeform 1137"/>
            <p:cNvSpPr>
              <a:spLocks/>
            </p:cNvSpPr>
            <p:nvPr/>
          </p:nvSpPr>
          <p:spPr bwMode="auto">
            <a:xfrm>
              <a:off x="7246937" y="966788"/>
              <a:ext cx="60325" cy="30163"/>
            </a:xfrm>
            <a:custGeom>
              <a:avLst/>
              <a:gdLst>
                <a:gd name="T0" fmla="*/ 36 w 75"/>
                <a:gd name="T1" fmla="*/ 37 h 37"/>
                <a:gd name="T2" fmla="*/ 36 w 75"/>
                <a:gd name="T3" fmla="*/ 37 h 37"/>
                <a:gd name="T4" fmla="*/ 45 w 75"/>
                <a:gd name="T5" fmla="*/ 36 h 37"/>
                <a:gd name="T6" fmla="*/ 52 w 75"/>
                <a:gd name="T7" fmla="*/ 34 h 37"/>
                <a:gd name="T8" fmla="*/ 58 w 75"/>
                <a:gd name="T9" fmla="*/ 30 h 37"/>
                <a:gd name="T10" fmla="*/ 63 w 75"/>
                <a:gd name="T11" fmla="*/ 27 h 37"/>
                <a:gd name="T12" fmla="*/ 68 w 75"/>
                <a:gd name="T13" fmla="*/ 21 h 37"/>
                <a:gd name="T14" fmla="*/ 72 w 75"/>
                <a:gd name="T15" fmla="*/ 14 h 37"/>
                <a:gd name="T16" fmla="*/ 74 w 75"/>
                <a:gd name="T17" fmla="*/ 7 h 37"/>
                <a:gd name="T18" fmla="*/ 75 w 75"/>
                <a:gd name="T19" fmla="*/ 0 h 37"/>
                <a:gd name="T20" fmla="*/ 75 w 75"/>
                <a:gd name="T21" fmla="*/ 0 h 37"/>
                <a:gd name="T22" fmla="*/ 0 w 75"/>
                <a:gd name="T23" fmla="*/ 0 h 37"/>
                <a:gd name="T24" fmla="*/ 0 w 75"/>
                <a:gd name="T25" fmla="*/ 0 h 37"/>
                <a:gd name="T26" fmla="*/ 0 w 75"/>
                <a:gd name="T27" fmla="*/ 7 h 37"/>
                <a:gd name="T28" fmla="*/ 2 w 75"/>
                <a:gd name="T29" fmla="*/ 14 h 37"/>
                <a:gd name="T30" fmla="*/ 5 w 75"/>
                <a:gd name="T31" fmla="*/ 21 h 37"/>
                <a:gd name="T32" fmla="*/ 11 w 75"/>
                <a:gd name="T33" fmla="*/ 27 h 37"/>
                <a:gd name="T34" fmla="*/ 16 w 75"/>
                <a:gd name="T35" fmla="*/ 30 h 37"/>
                <a:gd name="T36" fmla="*/ 22 w 75"/>
                <a:gd name="T37" fmla="*/ 34 h 37"/>
                <a:gd name="T38" fmla="*/ 29 w 75"/>
                <a:gd name="T39" fmla="*/ 36 h 37"/>
                <a:gd name="T40" fmla="*/ 36 w 75"/>
                <a:gd name="T41" fmla="*/ 37 h 37"/>
                <a:gd name="T42" fmla="*/ 36 w 75"/>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5" h="37">
                  <a:moveTo>
                    <a:pt x="36" y="37"/>
                  </a:moveTo>
                  <a:lnTo>
                    <a:pt x="36" y="37"/>
                  </a:lnTo>
                  <a:lnTo>
                    <a:pt x="45" y="36"/>
                  </a:lnTo>
                  <a:lnTo>
                    <a:pt x="52" y="34"/>
                  </a:lnTo>
                  <a:lnTo>
                    <a:pt x="58" y="30"/>
                  </a:lnTo>
                  <a:lnTo>
                    <a:pt x="63" y="27"/>
                  </a:lnTo>
                  <a:lnTo>
                    <a:pt x="68" y="21"/>
                  </a:lnTo>
                  <a:lnTo>
                    <a:pt x="72" y="14"/>
                  </a:lnTo>
                  <a:lnTo>
                    <a:pt x="74" y="7"/>
                  </a:lnTo>
                  <a:lnTo>
                    <a:pt x="75" y="0"/>
                  </a:lnTo>
                  <a:lnTo>
                    <a:pt x="75" y="0"/>
                  </a:lnTo>
                  <a:lnTo>
                    <a:pt x="0" y="0"/>
                  </a:lnTo>
                  <a:lnTo>
                    <a:pt x="0" y="0"/>
                  </a:lnTo>
                  <a:lnTo>
                    <a:pt x="0" y="7"/>
                  </a:lnTo>
                  <a:lnTo>
                    <a:pt x="2" y="14"/>
                  </a:lnTo>
                  <a:lnTo>
                    <a:pt x="5" y="21"/>
                  </a:lnTo>
                  <a:lnTo>
                    <a:pt x="11" y="27"/>
                  </a:lnTo>
                  <a:lnTo>
                    <a:pt x="16" y="30"/>
                  </a:lnTo>
                  <a:lnTo>
                    <a:pt x="22" y="34"/>
                  </a:lnTo>
                  <a:lnTo>
                    <a:pt x="29" y="36"/>
                  </a:lnTo>
                  <a:lnTo>
                    <a:pt x="36" y="37"/>
                  </a:lnTo>
                  <a:lnTo>
                    <a:pt x="36"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Freeform 1138"/>
            <p:cNvSpPr>
              <a:spLocks/>
            </p:cNvSpPr>
            <p:nvPr/>
          </p:nvSpPr>
          <p:spPr bwMode="auto">
            <a:xfrm>
              <a:off x="7307262" y="966788"/>
              <a:ext cx="58738" cy="30163"/>
            </a:xfrm>
            <a:custGeom>
              <a:avLst/>
              <a:gdLst>
                <a:gd name="T0" fmla="*/ 36 w 74"/>
                <a:gd name="T1" fmla="*/ 37 h 37"/>
                <a:gd name="T2" fmla="*/ 36 w 74"/>
                <a:gd name="T3" fmla="*/ 37 h 37"/>
                <a:gd name="T4" fmla="*/ 44 w 74"/>
                <a:gd name="T5" fmla="*/ 36 h 37"/>
                <a:gd name="T6" fmla="*/ 51 w 74"/>
                <a:gd name="T7" fmla="*/ 34 h 37"/>
                <a:gd name="T8" fmla="*/ 58 w 74"/>
                <a:gd name="T9" fmla="*/ 30 h 37"/>
                <a:gd name="T10" fmla="*/ 63 w 74"/>
                <a:gd name="T11" fmla="*/ 27 h 37"/>
                <a:gd name="T12" fmla="*/ 67 w 74"/>
                <a:gd name="T13" fmla="*/ 21 h 37"/>
                <a:gd name="T14" fmla="*/ 71 w 74"/>
                <a:gd name="T15" fmla="*/ 14 h 37"/>
                <a:gd name="T16" fmla="*/ 72 w 74"/>
                <a:gd name="T17" fmla="*/ 7 h 37"/>
                <a:gd name="T18" fmla="*/ 74 w 74"/>
                <a:gd name="T19" fmla="*/ 0 h 37"/>
                <a:gd name="T20" fmla="*/ 74 w 74"/>
                <a:gd name="T21" fmla="*/ 0 h 37"/>
                <a:gd name="T22" fmla="*/ 0 w 74"/>
                <a:gd name="T23" fmla="*/ 0 h 37"/>
                <a:gd name="T24" fmla="*/ 0 w 74"/>
                <a:gd name="T25" fmla="*/ 0 h 37"/>
                <a:gd name="T26" fmla="*/ 0 w 74"/>
                <a:gd name="T27" fmla="*/ 7 h 37"/>
                <a:gd name="T28" fmla="*/ 2 w 74"/>
                <a:gd name="T29" fmla="*/ 14 h 37"/>
                <a:gd name="T30" fmla="*/ 6 w 74"/>
                <a:gd name="T31" fmla="*/ 21 h 37"/>
                <a:gd name="T32" fmla="*/ 11 w 74"/>
                <a:gd name="T33" fmla="*/ 27 h 37"/>
                <a:gd name="T34" fmla="*/ 17 w 74"/>
                <a:gd name="T35" fmla="*/ 30 h 37"/>
                <a:gd name="T36" fmla="*/ 22 w 74"/>
                <a:gd name="T37" fmla="*/ 34 h 37"/>
                <a:gd name="T38" fmla="*/ 29 w 74"/>
                <a:gd name="T39" fmla="*/ 36 h 37"/>
                <a:gd name="T40" fmla="*/ 36 w 74"/>
                <a:gd name="T41" fmla="*/ 37 h 37"/>
                <a:gd name="T42" fmla="*/ 36 w 74"/>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4" h="37">
                  <a:moveTo>
                    <a:pt x="36" y="37"/>
                  </a:moveTo>
                  <a:lnTo>
                    <a:pt x="36" y="37"/>
                  </a:lnTo>
                  <a:lnTo>
                    <a:pt x="44" y="36"/>
                  </a:lnTo>
                  <a:lnTo>
                    <a:pt x="51" y="34"/>
                  </a:lnTo>
                  <a:lnTo>
                    <a:pt x="58" y="30"/>
                  </a:lnTo>
                  <a:lnTo>
                    <a:pt x="63" y="27"/>
                  </a:lnTo>
                  <a:lnTo>
                    <a:pt x="67" y="21"/>
                  </a:lnTo>
                  <a:lnTo>
                    <a:pt x="71" y="14"/>
                  </a:lnTo>
                  <a:lnTo>
                    <a:pt x="72" y="7"/>
                  </a:lnTo>
                  <a:lnTo>
                    <a:pt x="74" y="0"/>
                  </a:lnTo>
                  <a:lnTo>
                    <a:pt x="74" y="0"/>
                  </a:lnTo>
                  <a:lnTo>
                    <a:pt x="0" y="0"/>
                  </a:lnTo>
                  <a:lnTo>
                    <a:pt x="0" y="0"/>
                  </a:lnTo>
                  <a:lnTo>
                    <a:pt x="0" y="7"/>
                  </a:lnTo>
                  <a:lnTo>
                    <a:pt x="2" y="14"/>
                  </a:lnTo>
                  <a:lnTo>
                    <a:pt x="6" y="21"/>
                  </a:lnTo>
                  <a:lnTo>
                    <a:pt x="11" y="27"/>
                  </a:lnTo>
                  <a:lnTo>
                    <a:pt x="17" y="30"/>
                  </a:lnTo>
                  <a:lnTo>
                    <a:pt x="22" y="34"/>
                  </a:lnTo>
                  <a:lnTo>
                    <a:pt x="29" y="36"/>
                  </a:lnTo>
                  <a:lnTo>
                    <a:pt x="36" y="37"/>
                  </a:lnTo>
                  <a:lnTo>
                    <a:pt x="36" y="37"/>
                  </a:lnTo>
                  <a:close/>
                </a:path>
              </a:pathLst>
            </a:custGeom>
            <a:solidFill>
              <a:srgbClr val="F5F5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3" name="Freeform 1139"/>
            <p:cNvSpPr>
              <a:spLocks/>
            </p:cNvSpPr>
            <p:nvPr/>
          </p:nvSpPr>
          <p:spPr bwMode="auto">
            <a:xfrm>
              <a:off x="7366000" y="966788"/>
              <a:ext cx="60325" cy="30163"/>
            </a:xfrm>
            <a:custGeom>
              <a:avLst/>
              <a:gdLst>
                <a:gd name="T0" fmla="*/ 38 w 76"/>
                <a:gd name="T1" fmla="*/ 37 h 37"/>
                <a:gd name="T2" fmla="*/ 38 w 76"/>
                <a:gd name="T3" fmla="*/ 37 h 37"/>
                <a:gd name="T4" fmla="*/ 45 w 76"/>
                <a:gd name="T5" fmla="*/ 36 h 37"/>
                <a:gd name="T6" fmla="*/ 52 w 76"/>
                <a:gd name="T7" fmla="*/ 34 h 37"/>
                <a:gd name="T8" fmla="*/ 58 w 76"/>
                <a:gd name="T9" fmla="*/ 30 h 37"/>
                <a:gd name="T10" fmla="*/ 63 w 76"/>
                <a:gd name="T11" fmla="*/ 27 h 37"/>
                <a:gd name="T12" fmla="*/ 69 w 76"/>
                <a:gd name="T13" fmla="*/ 21 h 37"/>
                <a:gd name="T14" fmla="*/ 72 w 76"/>
                <a:gd name="T15" fmla="*/ 14 h 37"/>
                <a:gd name="T16" fmla="*/ 74 w 76"/>
                <a:gd name="T17" fmla="*/ 7 h 37"/>
                <a:gd name="T18" fmla="*/ 76 w 76"/>
                <a:gd name="T19" fmla="*/ 0 h 37"/>
                <a:gd name="T20" fmla="*/ 76 w 76"/>
                <a:gd name="T21" fmla="*/ 0 h 37"/>
                <a:gd name="T22" fmla="*/ 0 w 76"/>
                <a:gd name="T23" fmla="*/ 0 h 37"/>
                <a:gd name="T24" fmla="*/ 0 w 76"/>
                <a:gd name="T25" fmla="*/ 0 h 37"/>
                <a:gd name="T26" fmla="*/ 0 w 76"/>
                <a:gd name="T27" fmla="*/ 7 h 37"/>
                <a:gd name="T28" fmla="*/ 4 w 76"/>
                <a:gd name="T29" fmla="*/ 14 h 37"/>
                <a:gd name="T30" fmla="*/ 6 w 76"/>
                <a:gd name="T31" fmla="*/ 21 h 37"/>
                <a:gd name="T32" fmla="*/ 11 w 76"/>
                <a:gd name="T33" fmla="*/ 27 h 37"/>
                <a:gd name="T34" fmla="*/ 16 w 76"/>
                <a:gd name="T35" fmla="*/ 30 h 37"/>
                <a:gd name="T36" fmla="*/ 24 w 76"/>
                <a:gd name="T37" fmla="*/ 34 h 37"/>
                <a:gd name="T38" fmla="*/ 31 w 76"/>
                <a:gd name="T39" fmla="*/ 36 h 37"/>
                <a:gd name="T40" fmla="*/ 38 w 76"/>
                <a:gd name="T41" fmla="*/ 37 h 37"/>
                <a:gd name="T42" fmla="*/ 38 w 76"/>
                <a:gd name="T43"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37">
                  <a:moveTo>
                    <a:pt x="38" y="37"/>
                  </a:moveTo>
                  <a:lnTo>
                    <a:pt x="38" y="37"/>
                  </a:lnTo>
                  <a:lnTo>
                    <a:pt x="45" y="36"/>
                  </a:lnTo>
                  <a:lnTo>
                    <a:pt x="52" y="34"/>
                  </a:lnTo>
                  <a:lnTo>
                    <a:pt x="58" y="30"/>
                  </a:lnTo>
                  <a:lnTo>
                    <a:pt x="63" y="27"/>
                  </a:lnTo>
                  <a:lnTo>
                    <a:pt x="69" y="21"/>
                  </a:lnTo>
                  <a:lnTo>
                    <a:pt x="72" y="14"/>
                  </a:lnTo>
                  <a:lnTo>
                    <a:pt x="74" y="7"/>
                  </a:lnTo>
                  <a:lnTo>
                    <a:pt x="76" y="0"/>
                  </a:lnTo>
                  <a:lnTo>
                    <a:pt x="76" y="0"/>
                  </a:lnTo>
                  <a:lnTo>
                    <a:pt x="0" y="0"/>
                  </a:lnTo>
                  <a:lnTo>
                    <a:pt x="0" y="0"/>
                  </a:lnTo>
                  <a:lnTo>
                    <a:pt x="0" y="7"/>
                  </a:lnTo>
                  <a:lnTo>
                    <a:pt x="4" y="14"/>
                  </a:lnTo>
                  <a:lnTo>
                    <a:pt x="6" y="21"/>
                  </a:lnTo>
                  <a:lnTo>
                    <a:pt x="11" y="27"/>
                  </a:lnTo>
                  <a:lnTo>
                    <a:pt x="16" y="30"/>
                  </a:lnTo>
                  <a:lnTo>
                    <a:pt x="24" y="34"/>
                  </a:lnTo>
                  <a:lnTo>
                    <a:pt x="31" y="36"/>
                  </a:lnTo>
                  <a:lnTo>
                    <a:pt x="38" y="37"/>
                  </a:lnTo>
                  <a:lnTo>
                    <a:pt x="38" y="37"/>
                  </a:lnTo>
                  <a:close/>
                </a:path>
              </a:pathLst>
            </a:custGeom>
            <a:solidFill>
              <a:srgbClr val="EB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Freeform 1140"/>
            <p:cNvSpPr>
              <a:spLocks/>
            </p:cNvSpPr>
            <p:nvPr/>
          </p:nvSpPr>
          <p:spPr bwMode="auto">
            <a:xfrm>
              <a:off x="6950075" y="842963"/>
              <a:ext cx="76200" cy="123825"/>
            </a:xfrm>
            <a:custGeom>
              <a:avLst/>
              <a:gdLst>
                <a:gd name="T0" fmla="*/ 25 w 97"/>
                <a:gd name="T1" fmla="*/ 0 h 155"/>
                <a:gd name="T2" fmla="*/ 25 w 97"/>
                <a:gd name="T3" fmla="*/ 0 h 155"/>
                <a:gd name="T4" fmla="*/ 97 w 97"/>
                <a:gd name="T5" fmla="*/ 0 h 155"/>
                <a:gd name="T6" fmla="*/ 97 w 97"/>
                <a:gd name="T7" fmla="*/ 0 h 155"/>
                <a:gd name="T8" fmla="*/ 87 w 97"/>
                <a:gd name="T9" fmla="*/ 77 h 155"/>
                <a:gd name="T10" fmla="*/ 76 w 97"/>
                <a:gd name="T11" fmla="*/ 155 h 155"/>
                <a:gd name="T12" fmla="*/ 76 w 97"/>
                <a:gd name="T13" fmla="*/ 155 h 155"/>
                <a:gd name="T14" fmla="*/ 0 w 97"/>
                <a:gd name="T15" fmla="*/ 155 h 155"/>
                <a:gd name="T16" fmla="*/ 0 w 97"/>
                <a:gd name="T17" fmla="*/ 155 h 155"/>
                <a:gd name="T18" fmla="*/ 7 w 97"/>
                <a:gd name="T19" fmla="*/ 113 h 155"/>
                <a:gd name="T20" fmla="*/ 13 w 97"/>
                <a:gd name="T21" fmla="*/ 77 h 155"/>
                <a:gd name="T22" fmla="*/ 25 w 97"/>
                <a:gd name="T23" fmla="*/ 0 h 155"/>
                <a:gd name="T24" fmla="*/ 25 w 97"/>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155">
                  <a:moveTo>
                    <a:pt x="25" y="0"/>
                  </a:moveTo>
                  <a:lnTo>
                    <a:pt x="25" y="0"/>
                  </a:lnTo>
                  <a:lnTo>
                    <a:pt x="97" y="0"/>
                  </a:lnTo>
                  <a:lnTo>
                    <a:pt x="97" y="0"/>
                  </a:lnTo>
                  <a:lnTo>
                    <a:pt x="87" y="77"/>
                  </a:lnTo>
                  <a:lnTo>
                    <a:pt x="76" y="155"/>
                  </a:lnTo>
                  <a:lnTo>
                    <a:pt x="76" y="155"/>
                  </a:lnTo>
                  <a:lnTo>
                    <a:pt x="0" y="155"/>
                  </a:lnTo>
                  <a:lnTo>
                    <a:pt x="0" y="155"/>
                  </a:lnTo>
                  <a:lnTo>
                    <a:pt x="7" y="113"/>
                  </a:lnTo>
                  <a:lnTo>
                    <a:pt x="13" y="77"/>
                  </a:lnTo>
                  <a:lnTo>
                    <a:pt x="25" y="0"/>
                  </a:lnTo>
                  <a:lnTo>
                    <a:pt x="25"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Freeform 1141"/>
            <p:cNvSpPr>
              <a:spLocks/>
            </p:cNvSpPr>
            <p:nvPr/>
          </p:nvSpPr>
          <p:spPr bwMode="auto">
            <a:xfrm>
              <a:off x="7008812" y="842963"/>
              <a:ext cx="73025" cy="123825"/>
            </a:xfrm>
            <a:custGeom>
              <a:avLst/>
              <a:gdLst>
                <a:gd name="T0" fmla="*/ 21 w 91"/>
                <a:gd name="T1" fmla="*/ 0 h 155"/>
                <a:gd name="T2" fmla="*/ 21 w 91"/>
                <a:gd name="T3" fmla="*/ 0 h 155"/>
                <a:gd name="T4" fmla="*/ 91 w 91"/>
                <a:gd name="T5" fmla="*/ 0 h 155"/>
                <a:gd name="T6" fmla="*/ 91 w 91"/>
                <a:gd name="T7" fmla="*/ 0 h 155"/>
                <a:gd name="T8" fmla="*/ 82 w 91"/>
                <a:gd name="T9" fmla="*/ 77 h 155"/>
                <a:gd name="T10" fmla="*/ 75 w 91"/>
                <a:gd name="T11" fmla="*/ 155 h 155"/>
                <a:gd name="T12" fmla="*/ 75 w 91"/>
                <a:gd name="T13" fmla="*/ 155 h 155"/>
                <a:gd name="T14" fmla="*/ 0 w 91"/>
                <a:gd name="T15" fmla="*/ 155 h 155"/>
                <a:gd name="T16" fmla="*/ 0 w 91"/>
                <a:gd name="T17" fmla="*/ 155 h 155"/>
                <a:gd name="T18" fmla="*/ 11 w 91"/>
                <a:gd name="T19" fmla="*/ 77 h 155"/>
                <a:gd name="T20" fmla="*/ 21 w 91"/>
                <a:gd name="T21" fmla="*/ 0 h 155"/>
                <a:gd name="T22" fmla="*/ 21 w 91"/>
                <a:gd name="T23"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155">
                  <a:moveTo>
                    <a:pt x="21" y="0"/>
                  </a:moveTo>
                  <a:lnTo>
                    <a:pt x="21" y="0"/>
                  </a:lnTo>
                  <a:lnTo>
                    <a:pt x="91" y="0"/>
                  </a:lnTo>
                  <a:lnTo>
                    <a:pt x="91" y="0"/>
                  </a:lnTo>
                  <a:lnTo>
                    <a:pt x="82" y="77"/>
                  </a:lnTo>
                  <a:lnTo>
                    <a:pt x="75" y="155"/>
                  </a:lnTo>
                  <a:lnTo>
                    <a:pt x="75" y="155"/>
                  </a:lnTo>
                  <a:lnTo>
                    <a:pt x="0" y="155"/>
                  </a:lnTo>
                  <a:lnTo>
                    <a:pt x="0" y="155"/>
                  </a:lnTo>
                  <a:lnTo>
                    <a:pt x="11" y="77"/>
                  </a:lnTo>
                  <a:lnTo>
                    <a:pt x="21" y="0"/>
                  </a:lnTo>
                  <a:lnTo>
                    <a:pt x="21"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Freeform 1142"/>
            <p:cNvSpPr>
              <a:spLocks/>
            </p:cNvSpPr>
            <p:nvPr/>
          </p:nvSpPr>
          <p:spPr bwMode="auto">
            <a:xfrm>
              <a:off x="7069137" y="842963"/>
              <a:ext cx="65088" cy="123825"/>
            </a:xfrm>
            <a:custGeom>
              <a:avLst/>
              <a:gdLst>
                <a:gd name="T0" fmla="*/ 16 w 83"/>
                <a:gd name="T1" fmla="*/ 0 h 155"/>
                <a:gd name="T2" fmla="*/ 16 w 83"/>
                <a:gd name="T3" fmla="*/ 0 h 155"/>
                <a:gd name="T4" fmla="*/ 83 w 83"/>
                <a:gd name="T5" fmla="*/ 0 h 155"/>
                <a:gd name="T6" fmla="*/ 83 w 83"/>
                <a:gd name="T7" fmla="*/ 0 h 155"/>
                <a:gd name="T8" fmla="*/ 74 w 83"/>
                <a:gd name="T9" fmla="*/ 155 h 155"/>
                <a:gd name="T10" fmla="*/ 74 w 83"/>
                <a:gd name="T11" fmla="*/ 155 h 155"/>
                <a:gd name="T12" fmla="*/ 0 w 83"/>
                <a:gd name="T13" fmla="*/ 155 h 155"/>
                <a:gd name="T14" fmla="*/ 0 w 83"/>
                <a:gd name="T15" fmla="*/ 155 h 155"/>
                <a:gd name="T16" fmla="*/ 7 w 83"/>
                <a:gd name="T17" fmla="*/ 77 h 155"/>
                <a:gd name="T18" fmla="*/ 16 w 83"/>
                <a:gd name="T19" fmla="*/ 0 h 155"/>
                <a:gd name="T20" fmla="*/ 16 w 83"/>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3" h="155">
                  <a:moveTo>
                    <a:pt x="16" y="0"/>
                  </a:moveTo>
                  <a:lnTo>
                    <a:pt x="16" y="0"/>
                  </a:lnTo>
                  <a:lnTo>
                    <a:pt x="83" y="0"/>
                  </a:lnTo>
                  <a:lnTo>
                    <a:pt x="83" y="0"/>
                  </a:lnTo>
                  <a:lnTo>
                    <a:pt x="74" y="155"/>
                  </a:lnTo>
                  <a:lnTo>
                    <a:pt x="74" y="155"/>
                  </a:lnTo>
                  <a:lnTo>
                    <a:pt x="0" y="155"/>
                  </a:lnTo>
                  <a:lnTo>
                    <a:pt x="0" y="155"/>
                  </a:lnTo>
                  <a:lnTo>
                    <a:pt x="7" y="77"/>
                  </a:lnTo>
                  <a:lnTo>
                    <a:pt x="16" y="0"/>
                  </a:lnTo>
                  <a:lnTo>
                    <a:pt x="16"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Freeform 1143"/>
            <p:cNvSpPr>
              <a:spLocks/>
            </p:cNvSpPr>
            <p:nvPr/>
          </p:nvSpPr>
          <p:spPr bwMode="auto">
            <a:xfrm>
              <a:off x="7127875" y="842963"/>
              <a:ext cx="60325" cy="123825"/>
            </a:xfrm>
            <a:custGeom>
              <a:avLst/>
              <a:gdLst>
                <a:gd name="T0" fmla="*/ 9 w 75"/>
                <a:gd name="T1" fmla="*/ 0 h 155"/>
                <a:gd name="T2" fmla="*/ 9 w 75"/>
                <a:gd name="T3" fmla="*/ 0 h 155"/>
                <a:gd name="T4" fmla="*/ 75 w 75"/>
                <a:gd name="T5" fmla="*/ 0 h 155"/>
                <a:gd name="T6" fmla="*/ 75 w 75"/>
                <a:gd name="T7" fmla="*/ 0 h 155"/>
                <a:gd name="T8" fmla="*/ 75 w 75"/>
                <a:gd name="T9" fmla="*/ 155 h 155"/>
                <a:gd name="T10" fmla="*/ 75 w 75"/>
                <a:gd name="T11" fmla="*/ 155 h 155"/>
                <a:gd name="T12" fmla="*/ 0 w 75"/>
                <a:gd name="T13" fmla="*/ 155 h 155"/>
                <a:gd name="T14" fmla="*/ 0 w 75"/>
                <a:gd name="T15" fmla="*/ 155 h 155"/>
                <a:gd name="T16" fmla="*/ 9 w 75"/>
                <a:gd name="T17" fmla="*/ 0 h 155"/>
                <a:gd name="T18" fmla="*/ 9 w 75"/>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5" h="155">
                  <a:moveTo>
                    <a:pt x="9" y="0"/>
                  </a:moveTo>
                  <a:lnTo>
                    <a:pt x="9" y="0"/>
                  </a:lnTo>
                  <a:lnTo>
                    <a:pt x="75" y="0"/>
                  </a:lnTo>
                  <a:lnTo>
                    <a:pt x="75" y="0"/>
                  </a:lnTo>
                  <a:lnTo>
                    <a:pt x="75" y="155"/>
                  </a:lnTo>
                  <a:lnTo>
                    <a:pt x="75" y="155"/>
                  </a:lnTo>
                  <a:lnTo>
                    <a:pt x="0" y="155"/>
                  </a:lnTo>
                  <a:lnTo>
                    <a:pt x="0" y="155"/>
                  </a:lnTo>
                  <a:lnTo>
                    <a:pt x="9" y="0"/>
                  </a:lnTo>
                  <a:lnTo>
                    <a:pt x="9"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Freeform 1144"/>
            <p:cNvSpPr>
              <a:spLocks/>
            </p:cNvSpPr>
            <p:nvPr/>
          </p:nvSpPr>
          <p:spPr bwMode="auto">
            <a:xfrm>
              <a:off x="7188200" y="842963"/>
              <a:ext cx="58738" cy="123825"/>
            </a:xfrm>
            <a:custGeom>
              <a:avLst/>
              <a:gdLst>
                <a:gd name="T0" fmla="*/ 0 w 76"/>
                <a:gd name="T1" fmla="*/ 0 h 155"/>
                <a:gd name="T2" fmla="*/ 0 w 76"/>
                <a:gd name="T3" fmla="*/ 0 h 155"/>
                <a:gd name="T4" fmla="*/ 67 w 76"/>
                <a:gd name="T5" fmla="*/ 0 h 155"/>
                <a:gd name="T6" fmla="*/ 67 w 76"/>
                <a:gd name="T7" fmla="*/ 0 h 155"/>
                <a:gd name="T8" fmla="*/ 76 w 76"/>
                <a:gd name="T9" fmla="*/ 155 h 155"/>
                <a:gd name="T10" fmla="*/ 76 w 76"/>
                <a:gd name="T11" fmla="*/ 155 h 155"/>
                <a:gd name="T12" fmla="*/ 0 w 76"/>
                <a:gd name="T13" fmla="*/ 155 h 155"/>
                <a:gd name="T14" fmla="*/ 0 w 76"/>
                <a:gd name="T15" fmla="*/ 155 h 155"/>
                <a:gd name="T16" fmla="*/ 0 w 76"/>
                <a:gd name="T17" fmla="*/ 0 h 155"/>
                <a:gd name="T18" fmla="*/ 0 w 76"/>
                <a:gd name="T1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6" h="155">
                  <a:moveTo>
                    <a:pt x="0" y="0"/>
                  </a:moveTo>
                  <a:lnTo>
                    <a:pt x="0" y="0"/>
                  </a:lnTo>
                  <a:lnTo>
                    <a:pt x="67" y="0"/>
                  </a:lnTo>
                  <a:lnTo>
                    <a:pt x="67" y="0"/>
                  </a:lnTo>
                  <a:lnTo>
                    <a:pt x="76" y="155"/>
                  </a:lnTo>
                  <a:lnTo>
                    <a:pt x="76" y="155"/>
                  </a:lnTo>
                  <a:lnTo>
                    <a:pt x="0" y="155"/>
                  </a:lnTo>
                  <a:lnTo>
                    <a:pt x="0" y="155"/>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Freeform 1145"/>
            <p:cNvSpPr>
              <a:spLocks/>
            </p:cNvSpPr>
            <p:nvPr/>
          </p:nvSpPr>
          <p:spPr bwMode="auto">
            <a:xfrm>
              <a:off x="7240587" y="842963"/>
              <a:ext cx="66675" cy="123825"/>
            </a:xfrm>
            <a:custGeom>
              <a:avLst/>
              <a:gdLst>
                <a:gd name="T0" fmla="*/ 0 w 84"/>
                <a:gd name="T1" fmla="*/ 0 h 155"/>
                <a:gd name="T2" fmla="*/ 0 w 84"/>
                <a:gd name="T3" fmla="*/ 0 h 155"/>
                <a:gd name="T4" fmla="*/ 67 w 84"/>
                <a:gd name="T5" fmla="*/ 0 h 155"/>
                <a:gd name="T6" fmla="*/ 67 w 84"/>
                <a:gd name="T7" fmla="*/ 0 h 155"/>
                <a:gd name="T8" fmla="*/ 76 w 84"/>
                <a:gd name="T9" fmla="*/ 77 h 155"/>
                <a:gd name="T10" fmla="*/ 84 w 84"/>
                <a:gd name="T11" fmla="*/ 155 h 155"/>
                <a:gd name="T12" fmla="*/ 84 w 84"/>
                <a:gd name="T13" fmla="*/ 155 h 155"/>
                <a:gd name="T14" fmla="*/ 9 w 84"/>
                <a:gd name="T15" fmla="*/ 155 h 155"/>
                <a:gd name="T16" fmla="*/ 9 w 84"/>
                <a:gd name="T17" fmla="*/ 155 h 155"/>
                <a:gd name="T18" fmla="*/ 0 w 84"/>
                <a:gd name="T19" fmla="*/ 0 h 155"/>
                <a:gd name="T20" fmla="*/ 0 w 84"/>
                <a:gd name="T21"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155">
                  <a:moveTo>
                    <a:pt x="0" y="0"/>
                  </a:moveTo>
                  <a:lnTo>
                    <a:pt x="0" y="0"/>
                  </a:lnTo>
                  <a:lnTo>
                    <a:pt x="67" y="0"/>
                  </a:lnTo>
                  <a:lnTo>
                    <a:pt x="67" y="0"/>
                  </a:lnTo>
                  <a:lnTo>
                    <a:pt x="76" y="77"/>
                  </a:lnTo>
                  <a:lnTo>
                    <a:pt x="84" y="155"/>
                  </a:lnTo>
                  <a:lnTo>
                    <a:pt x="84" y="155"/>
                  </a:lnTo>
                  <a:lnTo>
                    <a:pt x="9" y="155"/>
                  </a:lnTo>
                  <a:lnTo>
                    <a:pt x="9" y="155"/>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Freeform 1146"/>
            <p:cNvSpPr>
              <a:spLocks/>
            </p:cNvSpPr>
            <p:nvPr/>
          </p:nvSpPr>
          <p:spPr bwMode="auto">
            <a:xfrm>
              <a:off x="7292975" y="842963"/>
              <a:ext cx="73025" cy="123825"/>
            </a:xfrm>
            <a:custGeom>
              <a:avLst/>
              <a:gdLst>
                <a:gd name="T0" fmla="*/ 0 w 91"/>
                <a:gd name="T1" fmla="*/ 0 h 155"/>
                <a:gd name="T2" fmla="*/ 0 w 91"/>
                <a:gd name="T3" fmla="*/ 0 h 155"/>
                <a:gd name="T4" fmla="*/ 70 w 91"/>
                <a:gd name="T5" fmla="*/ 0 h 155"/>
                <a:gd name="T6" fmla="*/ 70 w 91"/>
                <a:gd name="T7" fmla="*/ 0 h 155"/>
                <a:gd name="T8" fmla="*/ 80 w 91"/>
                <a:gd name="T9" fmla="*/ 77 h 155"/>
                <a:gd name="T10" fmla="*/ 86 w 91"/>
                <a:gd name="T11" fmla="*/ 113 h 155"/>
                <a:gd name="T12" fmla="*/ 91 w 91"/>
                <a:gd name="T13" fmla="*/ 155 h 155"/>
                <a:gd name="T14" fmla="*/ 91 w 91"/>
                <a:gd name="T15" fmla="*/ 155 h 155"/>
                <a:gd name="T16" fmla="*/ 17 w 91"/>
                <a:gd name="T17" fmla="*/ 155 h 155"/>
                <a:gd name="T18" fmla="*/ 17 w 91"/>
                <a:gd name="T19" fmla="*/ 155 h 155"/>
                <a:gd name="T20" fmla="*/ 9 w 91"/>
                <a:gd name="T21" fmla="*/ 77 h 155"/>
                <a:gd name="T22" fmla="*/ 0 w 91"/>
                <a:gd name="T23" fmla="*/ 0 h 155"/>
                <a:gd name="T24" fmla="*/ 0 w 91"/>
                <a:gd name="T25"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55">
                  <a:moveTo>
                    <a:pt x="0" y="0"/>
                  </a:moveTo>
                  <a:lnTo>
                    <a:pt x="0" y="0"/>
                  </a:lnTo>
                  <a:lnTo>
                    <a:pt x="70" y="0"/>
                  </a:lnTo>
                  <a:lnTo>
                    <a:pt x="70" y="0"/>
                  </a:lnTo>
                  <a:lnTo>
                    <a:pt x="80" y="77"/>
                  </a:lnTo>
                  <a:lnTo>
                    <a:pt x="86" y="113"/>
                  </a:lnTo>
                  <a:lnTo>
                    <a:pt x="91" y="155"/>
                  </a:lnTo>
                  <a:lnTo>
                    <a:pt x="91" y="155"/>
                  </a:lnTo>
                  <a:lnTo>
                    <a:pt x="17" y="155"/>
                  </a:lnTo>
                  <a:lnTo>
                    <a:pt x="17" y="155"/>
                  </a:lnTo>
                  <a:lnTo>
                    <a:pt x="9" y="77"/>
                  </a:lnTo>
                  <a:lnTo>
                    <a:pt x="0" y="0"/>
                  </a:ln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Freeform 1147"/>
            <p:cNvSpPr>
              <a:spLocks/>
            </p:cNvSpPr>
            <p:nvPr/>
          </p:nvSpPr>
          <p:spPr bwMode="auto">
            <a:xfrm>
              <a:off x="7348537" y="842963"/>
              <a:ext cx="77788" cy="123825"/>
            </a:xfrm>
            <a:custGeom>
              <a:avLst/>
              <a:gdLst>
                <a:gd name="T0" fmla="*/ 0 w 97"/>
                <a:gd name="T1" fmla="*/ 0 h 155"/>
                <a:gd name="T2" fmla="*/ 0 w 97"/>
                <a:gd name="T3" fmla="*/ 0 h 155"/>
                <a:gd name="T4" fmla="*/ 73 w 97"/>
                <a:gd name="T5" fmla="*/ 0 h 155"/>
                <a:gd name="T6" fmla="*/ 73 w 97"/>
                <a:gd name="T7" fmla="*/ 0 h 155"/>
                <a:gd name="T8" fmla="*/ 79 w 97"/>
                <a:gd name="T9" fmla="*/ 39 h 155"/>
                <a:gd name="T10" fmla="*/ 84 w 97"/>
                <a:gd name="T11" fmla="*/ 77 h 155"/>
                <a:gd name="T12" fmla="*/ 90 w 97"/>
                <a:gd name="T13" fmla="*/ 113 h 155"/>
                <a:gd name="T14" fmla="*/ 97 w 97"/>
                <a:gd name="T15" fmla="*/ 155 h 155"/>
                <a:gd name="T16" fmla="*/ 97 w 97"/>
                <a:gd name="T17" fmla="*/ 155 h 155"/>
                <a:gd name="T18" fmla="*/ 21 w 97"/>
                <a:gd name="T19" fmla="*/ 155 h 155"/>
                <a:gd name="T20" fmla="*/ 21 w 97"/>
                <a:gd name="T21" fmla="*/ 155 h 155"/>
                <a:gd name="T22" fmla="*/ 16 w 97"/>
                <a:gd name="T23" fmla="*/ 113 h 155"/>
                <a:gd name="T24" fmla="*/ 10 w 97"/>
                <a:gd name="T25" fmla="*/ 77 h 155"/>
                <a:gd name="T26" fmla="*/ 0 w 97"/>
                <a:gd name="T27" fmla="*/ 0 h 155"/>
                <a:gd name="T28" fmla="*/ 0 w 97"/>
                <a:gd name="T29" fmla="*/ 0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7" h="155">
                  <a:moveTo>
                    <a:pt x="0" y="0"/>
                  </a:moveTo>
                  <a:lnTo>
                    <a:pt x="0" y="0"/>
                  </a:lnTo>
                  <a:lnTo>
                    <a:pt x="73" y="0"/>
                  </a:lnTo>
                  <a:lnTo>
                    <a:pt x="73" y="0"/>
                  </a:lnTo>
                  <a:lnTo>
                    <a:pt x="79" y="39"/>
                  </a:lnTo>
                  <a:lnTo>
                    <a:pt x="84" y="77"/>
                  </a:lnTo>
                  <a:lnTo>
                    <a:pt x="90" y="113"/>
                  </a:lnTo>
                  <a:lnTo>
                    <a:pt x="97" y="155"/>
                  </a:lnTo>
                  <a:lnTo>
                    <a:pt x="97" y="155"/>
                  </a:lnTo>
                  <a:lnTo>
                    <a:pt x="21" y="155"/>
                  </a:lnTo>
                  <a:lnTo>
                    <a:pt x="21" y="155"/>
                  </a:lnTo>
                  <a:lnTo>
                    <a:pt x="16" y="113"/>
                  </a:lnTo>
                  <a:lnTo>
                    <a:pt x="10" y="77"/>
                  </a:lnTo>
                  <a:lnTo>
                    <a:pt x="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Freeform 1148"/>
            <p:cNvSpPr>
              <a:spLocks/>
            </p:cNvSpPr>
            <p:nvPr/>
          </p:nvSpPr>
          <p:spPr bwMode="auto">
            <a:xfrm>
              <a:off x="7181850" y="1052513"/>
              <a:ext cx="153988" cy="176213"/>
            </a:xfrm>
            <a:custGeom>
              <a:avLst/>
              <a:gdLst>
                <a:gd name="T0" fmla="*/ 0 w 194"/>
                <a:gd name="T1" fmla="*/ 0 h 223"/>
                <a:gd name="T2" fmla="*/ 0 w 194"/>
                <a:gd name="T3" fmla="*/ 223 h 223"/>
                <a:gd name="T4" fmla="*/ 114 w 194"/>
                <a:gd name="T5" fmla="*/ 223 h 223"/>
                <a:gd name="T6" fmla="*/ 194 w 194"/>
                <a:gd name="T7" fmla="*/ 0 h 223"/>
                <a:gd name="T8" fmla="*/ 0 w 194"/>
                <a:gd name="T9" fmla="*/ 0 h 223"/>
              </a:gdLst>
              <a:ahLst/>
              <a:cxnLst>
                <a:cxn ang="0">
                  <a:pos x="T0" y="T1"/>
                </a:cxn>
                <a:cxn ang="0">
                  <a:pos x="T2" y="T3"/>
                </a:cxn>
                <a:cxn ang="0">
                  <a:pos x="T4" y="T5"/>
                </a:cxn>
                <a:cxn ang="0">
                  <a:pos x="T6" y="T7"/>
                </a:cxn>
                <a:cxn ang="0">
                  <a:pos x="T8" y="T9"/>
                </a:cxn>
              </a:cxnLst>
              <a:rect l="0" t="0" r="r" b="b"/>
              <a:pathLst>
                <a:path w="194" h="223">
                  <a:moveTo>
                    <a:pt x="0" y="0"/>
                  </a:moveTo>
                  <a:lnTo>
                    <a:pt x="0" y="223"/>
                  </a:lnTo>
                  <a:lnTo>
                    <a:pt x="114" y="223"/>
                  </a:lnTo>
                  <a:lnTo>
                    <a:pt x="194" y="0"/>
                  </a:lnTo>
                  <a:lnTo>
                    <a:pt x="0"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Freeform 1149"/>
            <p:cNvSpPr>
              <a:spLocks/>
            </p:cNvSpPr>
            <p:nvPr/>
          </p:nvSpPr>
          <p:spPr bwMode="auto">
            <a:xfrm>
              <a:off x="7272337" y="1052513"/>
              <a:ext cx="115888" cy="176213"/>
            </a:xfrm>
            <a:custGeom>
              <a:avLst/>
              <a:gdLst>
                <a:gd name="T0" fmla="*/ 145 w 145"/>
                <a:gd name="T1" fmla="*/ 0 h 223"/>
                <a:gd name="T2" fmla="*/ 80 w 145"/>
                <a:gd name="T3" fmla="*/ 0 h 223"/>
                <a:gd name="T4" fmla="*/ 0 w 145"/>
                <a:gd name="T5" fmla="*/ 223 h 223"/>
                <a:gd name="T6" fmla="*/ 145 w 145"/>
                <a:gd name="T7" fmla="*/ 223 h 223"/>
                <a:gd name="T8" fmla="*/ 145 w 145"/>
                <a:gd name="T9" fmla="*/ 0 h 223"/>
              </a:gdLst>
              <a:ahLst/>
              <a:cxnLst>
                <a:cxn ang="0">
                  <a:pos x="T0" y="T1"/>
                </a:cxn>
                <a:cxn ang="0">
                  <a:pos x="T2" y="T3"/>
                </a:cxn>
                <a:cxn ang="0">
                  <a:pos x="T4" y="T5"/>
                </a:cxn>
                <a:cxn ang="0">
                  <a:pos x="T6" y="T7"/>
                </a:cxn>
                <a:cxn ang="0">
                  <a:pos x="T8" y="T9"/>
                </a:cxn>
              </a:cxnLst>
              <a:rect l="0" t="0" r="r" b="b"/>
              <a:pathLst>
                <a:path w="145" h="223">
                  <a:moveTo>
                    <a:pt x="145" y="0"/>
                  </a:moveTo>
                  <a:lnTo>
                    <a:pt x="80" y="0"/>
                  </a:lnTo>
                  <a:lnTo>
                    <a:pt x="0" y="223"/>
                  </a:lnTo>
                  <a:lnTo>
                    <a:pt x="145" y="223"/>
                  </a:lnTo>
                  <a:lnTo>
                    <a:pt x="145" y="0"/>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50"/>
            <p:cNvSpPr>
              <a:spLocks noChangeArrowheads="1"/>
            </p:cNvSpPr>
            <p:nvPr/>
          </p:nvSpPr>
          <p:spPr bwMode="auto">
            <a:xfrm>
              <a:off x="7181850" y="1225550"/>
              <a:ext cx="206375"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51"/>
            <p:cNvSpPr>
              <a:spLocks noChangeArrowheads="1"/>
            </p:cNvSpPr>
            <p:nvPr/>
          </p:nvSpPr>
          <p:spPr bwMode="auto">
            <a:xfrm>
              <a:off x="7046912" y="1279525"/>
              <a:ext cx="120650" cy="317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Freeform 1152"/>
            <p:cNvSpPr>
              <a:spLocks/>
            </p:cNvSpPr>
            <p:nvPr/>
          </p:nvSpPr>
          <p:spPr bwMode="auto">
            <a:xfrm>
              <a:off x="7196137" y="1052513"/>
              <a:ext cx="139700" cy="173038"/>
            </a:xfrm>
            <a:custGeom>
              <a:avLst/>
              <a:gdLst>
                <a:gd name="T0" fmla="*/ 176 w 176"/>
                <a:gd name="T1" fmla="*/ 0 h 220"/>
                <a:gd name="T2" fmla="*/ 0 w 176"/>
                <a:gd name="T3" fmla="*/ 0 h 220"/>
                <a:gd name="T4" fmla="*/ 0 w 176"/>
                <a:gd name="T5" fmla="*/ 220 h 220"/>
                <a:gd name="T6" fmla="*/ 97 w 176"/>
                <a:gd name="T7" fmla="*/ 220 h 220"/>
                <a:gd name="T8" fmla="*/ 0 w 176"/>
                <a:gd name="T9" fmla="*/ 220 h 220"/>
                <a:gd name="T10" fmla="*/ 0 w 176"/>
                <a:gd name="T11" fmla="*/ 186 h 220"/>
                <a:gd name="T12" fmla="*/ 0 w 176"/>
                <a:gd name="T13" fmla="*/ 168 h 220"/>
                <a:gd name="T14" fmla="*/ 0 w 176"/>
                <a:gd name="T15" fmla="*/ 119 h 220"/>
                <a:gd name="T16" fmla="*/ 43 w 176"/>
                <a:gd name="T17" fmla="*/ 119 h 220"/>
                <a:gd name="T18" fmla="*/ 43 w 176"/>
                <a:gd name="T19" fmla="*/ 146 h 220"/>
                <a:gd name="T20" fmla="*/ 92 w 176"/>
                <a:gd name="T21" fmla="*/ 146 h 220"/>
                <a:gd name="T22" fmla="*/ 92 w 176"/>
                <a:gd name="T23" fmla="*/ 119 h 220"/>
                <a:gd name="T24" fmla="*/ 135 w 176"/>
                <a:gd name="T25" fmla="*/ 119 h 220"/>
                <a:gd name="T26" fmla="*/ 176 w 176"/>
                <a:gd name="T27" fmla="*/ 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6" h="220">
                  <a:moveTo>
                    <a:pt x="176" y="0"/>
                  </a:moveTo>
                  <a:lnTo>
                    <a:pt x="0" y="0"/>
                  </a:lnTo>
                  <a:lnTo>
                    <a:pt x="0" y="220"/>
                  </a:lnTo>
                  <a:lnTo>
                    <a:pt x="97" y="220"/>
                  </a:lnTo>
                  <a:lnTo>
                    <a:pt x="0" y="220"/>
                  </a:lnTo>
                  <a:lnTo>
                    <a:pt x="0" y="186"/>
                  </a:lnTo>
                  <a:lnTo>
                    <a:pt x="0" y="168"/>
                  </a:lnTo>
                  <a:lnTo>
                    <a:pt x="0" y="119"/>
                  </a:lnTo>
                  <a:lnTo>
                    <a:pt x="43" y="119"/>
                  </a:lnTo>
                  <a:lnTo>
                    <a:pt x="43" y="146"/>
                  </a:lnTo>
                  <a:lnTo>
                    <a:pt x="92" y="146"/>
                  </a:lnTo>
                  <a:lnTo>
                    <a:pt x="92" y="119"/>
                  </a:lnTo>
                  <a:lnTo>
                    <a:pt x="135" y="119"/>
                  </a:lnTo>
                  <a:lnTo>
                    <a:pt x="176"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7" name="Freeform 1153"/>
            <p:cNvSpPr>
              <a:spLocks/>
            </p:cNvSpPr>
            <p:nvPr/>
          </p:nvSpPr>
          <p:spPr bwMode="auto">
            <a:xfrm>
              <a:off x="7196137" y="1225550"/>
              <a:ext cx="77788" cy="3175"/>
            </a:xfrm>
            <a:custGeom>
              <a:avLst/>
              <a:gdLst>
                <a:gd name="T0" fmla="*/ 97 w 97"/>
                <a:gd name="T1" fmla="*/ 0 h 3"/>
                <a:gd name="T2" fmla="*/ 0 w 97"/>
                <a:gd name="T3" fmla="*/ 0 h 3"/>
                <a:gd name="T4" fmla="*/ 0 w 97"/>
                <a:gd name="T5" fmla="*/ 3 h 3"/>
                <a:gd name="T6" fmla="*/ 96 w 97"/>
                <a:gd name="T7" fmla="*/ 3 h 3"/>
                <a:gd name="T8" fmla="*/ 97 w 97"/>
                <a:gd name="T9" fmla="*/ 0 h 3"/>
              </a:gdLst>
              <a:ahLst/>
              <a:cxnLst>
                <a:cxn ang="0">
                  <a:pos x="T0" y="T1"/>
                </a:cxn>
                <a:cxn ang="0">
                  <a:pos x="T2" y="T3"/>
                </a:cxn>
                <a:cxn ang="0">
                  <a:pos x="T4" y="T5"/>
                </a:cxn>
                <a:cxn ang="0">
                  <a:pos x="T6" y="T7"/>
                </a:cxn>
                <a:cxn ang="0">
                  <a:pos x="T8" y="T9"/>
                </a:cxn>
              </a:cxnLst>
              <a:rect l="0" t="0" r="r" b="b"/>
              <a:pathLst>
                <a:path w="97" h="3">
                  <a:moveTo>
                    <a:pt x="97" y="0"/>
                  </a:moveTo>
                  <a:lnTo>
                    <a:pt x="0" y="0"/>
                  </a:lnTo>
                  <a:lnTo>
                    <a:pt x="0" y="3"/>
                  </a:lnTo>
                  <a:lnTo>
                    <a:pt x="96" y="3"/>
                  </a:lnTo>
                  <a:lnTo>
                    <a:pt x="9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Freeform 1154"/>
            <p:cNvSpPr>
              <a:spLocks/>
            </p:cNvSpPr>
            <p:nvPr/>
          </p:nvSpPr>
          <p:spPr bwMode="auto">
            <a:xfrm>
              <a:off x="7181850" y="1052513"/>
              <a:ext cx="14288" cy="176213"/>
            </a:xfrm>
            <a:custGeom>
              <a:avLst/>
              <a:gdLst>
                <a:gd name="T0" fmla="*/ 18 w 18"/>
                <a:gd name="T1" fmla="*/ 0 h 223"/>
                <a:gd name="T2" fmla="*/ 0 w 18"/>
                <a:gd name="T3" fmla="*/ 0 h 223"/>
                <a:gd name="T4" fmla="*/ 0 w 18"/>
                <a:gd name="T5" fmla="*/ 223 h 223"/>
                <a:gd name="T6" fmla="*/ 18 w 18"/>
                <a:gd name="T7" fmla="*/ 223 h 223"/>
                <a:gd name="T8" fmla="*/ 18 w 18"/>
                <a:gd name="T9" fmla="*/ 220 h 223"/>
                <a:gd name="T10" fmla="*/ 18 w 18"/>
                <a:gd name="T11" fmla="*/ 0 h 223"/>
              </a:gdLst>
              <a:ahLst/>
              <a:cxnLst>
                <a:cxn ang="0">
                  <a:pos x="T0" y="T1"/>
                </a:cxn>
                <a:cxn ang="0">
                  <a:pos x="T2" y="T3"/>
                </a:cxn>
                <a:cxn ang="0">
                  <a:pos x="T4" y="T5"/>
                </a:cxn>
                <a:cxn ang="0">
                  <a:pos x="T6" y="T7"/>
                </a:cxn>
                <a:cxn ang="0">
                  <a:pos x="T8" y="T9"/>
                </a:cxn>
                <a:cxn ang="0">
                  <a:pos x="T10" y="T11"/>
                </a:cxn>
              </a:cxnLst>
              <a:rect l="0" t="0" r="r" b="b"/>
              <a:pathLst>
                <a:path w="18" h="223">
                  <a:moveTo>
                    <a:pt x="18" y="0"/>
                  </a:moveTo>
                  <a:lnTo>
                    <a:pt x="0" y="0"/>
                  </a:lnTo>
                  <a:lnTo>
                    <a:pt x="0" y="223"/>
                  </a:lnTo>
                  <a:lnTo>
                    <a:pt x="18" y="223"/>
                  </a:lnTo>
                  <a:lnTo>
                    <a:pt x="18" y="220"/>
                  </a:lnTo>
                  <a:lnTo>
                    <a:pt x="18"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Freeform 1155"/>
            <p:cNvSpPr>
              <a:spLocks/>
            </p:cNvSpPr>
            <p:nvPr/>
          </p:nvSpPr>
          <p:spPr bwMode="auto">
            <a:xfrm>
              <a:off x="7059612" y="1052513"/>
              <a:ext cx="69850" cy="184150"/>
            </a:xfrm>
            <a:custGeom>
              <a:avLst/>
              <a:gdLst>
                <a:gd name="T0" fmla="*/ 88 w 88"/>
                <a:gd name="T1" fmla="*/ 0 h 232"/>
                <a:gd name="T2" fmla="*/ 0 w 88"/>
                <a:gd name="T3" fmla="*/ 0 h 232"/>
                <a:gd name="T4" fmla="*/ 0 w 88"/>
                <a:gd name="T5" fmla="*/ 232 h 232"/>
                <a:gd name="T6" fmla="*/ 0 w 88"/>
                <a:gd name="T7" fmla="*/ 139 h 232"/>
                <a:gd name="T8" fmla="*/ 0 w 88"/>
                <a:gd name="T9" fmla="*/ 123 h 232"/>
                <a:gd name="T10" fmla="*/ 0 w 88"/>
                <a:gd name="T11" fmla="*/ 72 h 232"/>
                <a:gd name="T12" fmla="*/ 12 w 88"/>
                <a:gd name="T13" fmla="*/ 72 h 232"/>
                <a:gd name="T14" fmla="*/ 12 w 88"/>
                <a:gd name="T15" fmla="*/ 99 h 232"/>
                <a:gd name="T16" fmla="*/ 18 w 88"/>
                <a:gd name="T17" fmla="*/ 99 h 232"/>
                <a:gd name="T18" fmla="*/ 18 w 88"/>
                <a:gd name="T19" fmla="*/ 72 h 232"/>
                <a:gd name="T20" fmla="*/ 61 w 88"/>
                <a:gd name="T21" fmla="*/ 72 h 232"/>
                <a:gd name="T22" fmla="*/ 88 w 88"/>
                <a:gd name="T23" fmla="*/ 0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232">
                  <a:moveTo>
                    <a:pt x="88" y="0"/>
                  </a:moveTo>
                  <a:lnTo>
                    <a:pt x="0" y="0"/>
                  </a:lnTo>
                  <a:lnTo>
                    <a:pt x="0" y="232"/>
                  </a:lnTo>
                  <a:lnTo>
                    <a:pt x="0" y="139"/>
                  </a:lnTo>
                  <a:lnTo>
                    <a:pt x="0" y="123"/>
                  </a:lnTo>
                  <a:lnTo>
                    <a:pt x="0" y="72"/>
                  </a:lnTo>
                  <a:lnTo>
                    <a:pt x="12" y="72"/>
                  </a:lnTo>
                  <a:lnTo>
                    <a:pt x="12" y="99"/>
                  </a:lnTo>
                  <a:lnTo>
                    <a:pt x="18" y="99"/>
                  </a:lnTo>
                  <a:lnTo>
                    <a:pt x="18" y="72"/>
                  </a:lnTo>
                  <a:lnTo>
                    <a:pt x="61" y="72"/>
                  </a:lnTo>
                  <a:lnTo>
                    <a:pt x="88" y="0"/>
                  </a:lnTo>
                  <a:close/>
                </a:path>
              </a:pathLst>
            </a:custGeom>
            <a:solidFill>
              <a:srgbClr val="40CDF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Freeform 1156"/>
            <p:cNvSpPr>
              <a:spLocks/>
            </p:cNvSpPr>
            <p:nvPr/>
          </p:nvSpPr>
          <p:spPr bwMode="auto">
            <a:xfrm>
              <a:off x="7046912" y="1052513"/>
              <a:ext cx="12700" cy="217488"/>
            </a:xfrm>
            <a:custGeom>
              <a:avLst/>
              <a:gdLst>
                <a:gd name="T0" fmla="*/ 17 w 17"/>
                <a:gd name="T1" fmla="*/ 0 h 276"/>
                <a:gd name="T2" fmla="*/ 0 w 17"/>
                <a:gd name="T3" fmla="*/ 0 h 276"/>
                <a:gd name="T4" fmla="*/ 0 w 17"/>
                <a:gd name="T5" fmla="*/ 276 h 276"/>
                <a:gd name="T6" fmla="*/ 17 w 17"/>
                <a:gd name="T7" fmla="*/ 232 h 276"/>
                <a:gd name="T8" fmla="*/ 17 w 17"/>
                <a:gd name="T9" fmla="*/ 0 h 276"/>
              </a:gdLst>
              <a:ahLst/>
              <a:cxnLst>
                <a:cxn ang="0">
                  <a:pos x="T0" y="T1"/>
                </a:cxn>
                <a:cxn ang="0">
                  <a:pos x="T2" y="T3"/>
                </a:cxn>
                <a:cxn ang="0">
                  <a:pos x="T4" y="T5"/>
                </a:cxn>
                <a:cxn ang="0">
                  <a:pos x="T6" y="T7"/>
                </a:cxn>
                <a:cxn ang="0">
                  <a:pos x="T8" y="T9"/>
                </a:cxn>
              </a:cxnLst>
              <a:rect l="0" t="0" r="r" b="b"/>
              <a:pathLst>
                <a:path w="17" h="276">
                  <a:moveTo>
                    <a:pt x="17" y="0"/>
                  </a:moveTo>
                  <a:lnTo>
                    <a:pt x="0" y="0"/>
                  </a:lnTo>
                  <a:lnTo>
                    <a:pt x="0" y="276"/>
                  </a:lnTo>
                  <a:lnTo>
                    <a:pt x="17" y="232"/>
                  </a:lnTo>
                  <a:lnTo>
                    <a:pt x="17"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Freeform 1157"/>
            <p:cNvSpPr>
              <a:spLocks/>
            </p:cNvSpPr>
            <p:nvPr/>
          </p:nvSpPr>
          <p:spPr bwMode="auto">
            <a:xfrm>
              <a:off x="7059612" y="1109663"/>
              <a:ext cx="107950" cy="169863"/>
            </a:xfrm>
            <a:custGeom>
              <a:avLst/>
              <a:gdLst>
                <a:gd name="T0" fmla="*/ 68 w 136"/>
                <a:gd name="T1" fmla="*/ 0 h 214"/>
                <a:gd name="T2" fmla="*/ 61 w 136"/>
                <a:gd name="T3" fmla="*/ 0 h 214"/>
                <a:gd name="T4" fmla="*/ 0 w 136"/>
                <a:gd name="T5" fmla="*/ 160 h 214"/>
                <a:gd name="T6" fmla="*/ 0 w 136"/>
                <a:gd name="T7" fmla="*/ 214 h 214"/>
                <a:gd name="T8" fmla="*/ 136 w 136"/>
                <a:gd name="T9" fmla="*/ 214 h 214"/>
                <a:gd name="T10" fmla="*/ 136 w 136"/>
                <a:gd name="T11" fmla="*/ 51 h 214"/>
                <a:gd name="T12" fmla="*/ 104 w 136"/>
                <a:gd name="T13" fmla="*/ 51 h 214"/>
                <a:gd name="T14" fmla="*/ 104 w 136"/>
                <a:gd name="T15" fmla="*/ 31 h 214"/>
                <a:gd name="T16" fmla="*/ 68 w 136"/>
                <a:gd name="T17" fmla="*/ 31 h 214"/>
                <a:gd name="T18" fmla="*/ 68 w 136"/>
                <a:gd name="T19"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214">
                  <a:moveTo>
                    <a:pt x="68" y="0"/>
                  </a:moveTo>
                  <a:lnTo>
                    <a:pt x="61" y="0"/>
                  </a:lnTo>
                  <a:lnTo>
                    <a:pt x="0" y="160"/>
                  </a:lnTo>
                  <a:lnTo>
                    <a:pt x="0" y="214"/>
                  </a:lnTo>
                  <a:lnTo>
                    <a:pt x="136" y="214"/>
                  </a:lnTo>
                  <a:lnTo>
                    <a:pt x="136" y="51"/>
                  </a:lnTo>
                  <a:lnTo>
                    <a:pt x="104" y="51"/>
                  </a:lnTo>
                  <a:lnTo>
                    <a:pt x="104" y="31"/>
                  </a:lnTo>
                  <a:lnTo>
                    <a:pt x="68" y="31"/>
                  </a:lnTo>
                  <a:lnTo>
                    <a:pt x="68"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Freeform 1158"/>
            <p:cNvSpPr>
              <a:spLocks/>
            </p:cNvSpPr>
            <p:nvPr/>
          </p:nvSpPr>
          <p:spPr bwMode="auto">
            <a:xfrm>
              <a:off x="7059612" y="1109663"/>
              <a:ext cx="47625" cy="127000"/>
            </a:xfrm>
            <a:custGeom>
              <a:avLst/>
              <a:gdLst>
                <a:gd name="T0" fmla="*/ 61 w 61"/>
                <a:gd name="T1" fmla="*/ 0 h 160"/>
                <a:gd name="T2" fmla="*/ 18 w 61"/>
                <a:gd name="T3" fmla="*/ 0 h 160"/>
                <a:gd name="T4" fmla="*/ 18 w 61"/>
                <a:gd name="T5" fmla="*/ 27 h 160"/>
                <a:gd name="T6" fmla="*/ 12 w 61"/>
                <a:gd name="T7" fmla="*/ 27 h 160"/>
                <a:gd name="T8" fmla="*/ 12 w 61"/>
                <a:gd name="T9" fmla="*/ 0 h 160"/>
                <a:gd name="T10" fmla="*/ 0 w 61"/>
                <a:gd name="T11" fmla="*/ 0 h 160"/>
                <a:gd name="T12" fmla="*/ 0 w 61"/>
                <a:gd name="T13" fmla="*/ 51 h 160"/>
                <a:gd name="T14" fmla="*/ 0 w 61"/>
                <a:gd name="T15" fmla="*/ 67 h 160"/>
                <a:gd name="T16" fmla="*/ 0 w 61"/>
                <a:gd name="T17" fmla="*/ 160 h 160"/>
                <a:gd name="T18" fmla="*/ 61 w 61"/>
                <a:gd name="T1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160">
                  <a:moveTo>
                    <a:pt x="61" y="0"/>
                  </a:moveTo>
                  <a:lnTo>
                    <a:pt x="18" y="0"/>
                  </a:lnTo>
                  <a:lnTo>
                    <a:pt x="18" y="27"/>
                  </a:lnTo>
                  <a:lnTo>
                    <a:pt x="12" y="27"/>
                  </a:lnTo>
                  <a:lnTo>
                    <a:pt x="12" y="0"/>
                  </a:lnTo>
                  <a:lnTo>
                    <a:pt x="0" y="0"/>
                  </a:lnTo>
                  <a:lnTo>
                    <a:pt x="0" y="51"/>
                  </a:lnTo>
                  <a:lnTo>
                    <a:pt x="0" y="67"/>
                  </a:lnTo>
                  <a:lnTo>
                    <a:pt x="0" y="160"/>
                  </a:lnTo>
                  <a:lnTo>
                    <a:pt x="61" y="0"/>
                  </a:lnTo>
                  <a:close/>
                </a:path>
              </a:pathLst>
            </a:custGeom>
            <a:solidFill>
              <a:srgbClr val="33BB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Freeform 1159"/>
            <p:cNvSpPr>
              <a:spLocks/>
            </p:cNvSpPr>
            <p:nvPr/>
          </p:nvSpPr>
          <p:spPr bwMode="auto">
            <a:xfrm>
              <a:off x="6931025" y="1282700"/>
              <a:ext cx="515938" cy="26988"/>
            </a:xfrm>
            <a:custGeom>
              <a:avLst/>
              <a:gdLst>
                <a:gd name="T0" fmla="*/ 651 w 651"/>
                <a:gd name="T1" fmla="*/ 32 h 32"/>
                <a:gd name="T2" fmla="*/ 0 w 651"/>
                <a:gd name="T3" fmla="*/ 32 h 32"/>
                <a:gd name="T4" fmla="*/ 0 w 651"/>
                <a:gd name="T5" fmla="*/ 19 h 32"/>
                <a:gd name="T6" fmla="*/ 47 w 651"/>
                <a:gd name="T7" fmla="*/ 0 h 32"/>
                <a:gd name="T8" fmla="*/ 602 w 651"/>
                <a:gd name="T9" fmla="*/ 0 h 32"/>
                <a:gd name="T10" fmla="*/ 651 w 651"/>
                <a:gd name="T11" fmla="*/ 19 h 32"/>
                <a:gd name="T12" fmla="*/ 651 w 651"/>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651" h="32">
                  <a:moveTo>
                    <a:pt x="651" y="32"/>
                  </a:moveTo>
                  <a:lnTo>
                    <a:pt x="0" y="32"/>
                  </a:lnTo>
                  <a:lnTo>
                    <a:pt x="0" y="19"/>
                  </a:lnTo>
                  <a:lnTo>
                    <a:pt x="47" y="0"/>
                  </a:lnTo>
                  <a:lnTo>
                    <a:pt x="602" y="0"/>
                  </a:lnTo>
                  <a:lnTo>
                    <a:pt x="651" y="19"/>
                  </a:lnTo>
                  <a:lnTo>
                    <a:pt x="651" y="32"/>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4" name="Freeform 1160"/>
            <p:cNvSpPr>
              <a:spLocks/>
            </p:cNvSpPr>
            <p:nvPr/>
          </p:nvSpPr>
          <p:spPr bwMode="auto">
            <a:xfrm>
              <a:off x="7273925" y="1146175"/>
              <a:ext cx="114300" cy="79375"/>
            </a:xfrm>
            <a:custGeom>
              <a:avLst/>
              <a:gdLst>
                <a:gd name="T0" fmla="*/ 43 w 144"/>
                <a:gd name="T1" fmla="*/ 0 h 101"/>
                <a:gd name="T2" fmla="*/ 38 w 144"/>
                <a:gd name="T3" fmla="*/ 0 h 101"/>
                <a:gd name="T4" fmla="*/ 0 w 144"/>
                <a:gd name="T5" fmla="*/ 101 h 101"/>
                <a:gd name="T6" fmla="*/ 144 w 144"/>
                <a:gd name="T7" fmla="*/ 101 h 101"/>
                <a:gd name="T8" fmla="*/ 144 w 144"/>
                <a:gd name="T9" fmla="*/ 49 h 101"/>
                <a:gd name="T10" fmla="*/ 144 w 144"/>
                <a:gd name="T11" fmla="*/ 49 h 101"/>
                <a:gd name="T12" fmla="*/ 144 w 144"/>
                <a:gd name="T13" fmla="*/ 29 h 101"/>
                <a:gd name="T14" fmla="*/ 96 w 144"/>
                <a:gd name="T15" fmla="*/ 29 h 101"/>
                <a:gd name="T16" fmla="*/ 96 w 144"/>
                <a:gd name="T17" fmla="*/ 49 h 101"/>
                <a:gd name="T18" fmla="*/ 79 w 144"/>
                <a:gd name="T19" fmla="*/ 49 h 101"/>
                <a:gd name="T20" fmla="*/ 79 w 144"/>
                <a:gd name="T21" fmla="*/ 31 h 101"/>
                <a:gd name="T22" fmla="*/ 43 w 144"/>
                <a:gd name="T23" fmla="*/ 31 h 101"/>
                <a:gd name="T24" fmla="*/ 43 w 144"/>
                <a:gd name="T25"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01">
                  <a:moveTo>
                    <a:pt x="43" y="0"/>
                  </a:moveTo>
                  <a:lnTo>
                    <a:pt x="38" y="0"/>
                  </a:lnTo>
                  <a:lnTo>
                    <a:pt x="0" y="101"/>
                  </a:lnTo>
                  <a:lnTo>
                    <a:pt x="144" y="101"/>
                  </a:lnTo>
                  <a:lnTo>
                    <a:pt x="144" y="49"/>
                  </a:lnTo>
                  <a:lnTo>
                    <a:pt x="144" y="49"/>
                  </a:lnTo>
                  <a:lnTo>
                    <a:pt x="144" y="29"/>
                  </a:lnTo>
                  <a:lnTo>
                    <a:pt x="96" y="29"/>
                  </a:lnTo>
                  <a:lnTo>
                    <a:pt x="96" y="49"/>
                  </a:lnTo>
                  <a:lnTo>
                    <a:pt x="79" y="49"/>
                  </a:lnTo>
                  <a:lnTo>
                    <a:pt x="79" y="31"/>
                  </a:lnTo>
                  <a:lnTo>
                    <a:pt x="43" y="31"/>
                  </a:lnTo>
                  <a:lnTo>
                    <a:pt x="43" y="0"/>
                  </a:lnTo>
                  <a:close/>
                </a:path>
              </a:pathLst>
            </a:custGeom>
            <a:solidFill>
              <a:srgbClr val="00AD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161"/>
            <p:cNvSpPr>
              <a:spLocks noChangeArrowheads="1"/>
            </p:cNvSpPr>
            <p:nvPr/>
          </p:nvSpPr>
          <p:spPr bwMode="auto">
            <a:xfrm>
              <a:off x="7000875" y="1052513"/>
              <a:ext cx="26988" cy="134938"/>
            </a:xfrm>
            <a:prstGeom prst="rect">
              <a:avLst/>
            </a:prstGeom>
            <a:solidFill>
              <a:srgbClr val="40CD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6" name="Freeform 1162"/>
            <p:cNvSpPr>
              <a:spLocks/>
            </p:cNvSpPr>
            <p:nvPr/>
          </p:nvSpPr>
          <p:spPr bwMode="auto">
            <a:xfrm>
              <a:off x="6988175" y="1052513"/>
              <a:ext cx="12700" cy="139700"/>
            </a:xfrm>
            <a:custGeom>
              <a:avLst/>
              <a:gdLst>
                <a:gd name="T0" fmla="*/ 16 w 16"/>
                <a:gd name="T1" fmla="*/ 0 h 177"/>
                <a:gd name="T2" fmla="*/ 0 w 16"/>
                <a:gd name="T3" fmla="*/ 0 h 177"/>
                <a:gd name="T4" fmla="*/ 0 w 16"/>
                <a:gd name="T5" fmla="*/ 177 h 177"/>
                <a:gd name="T6" fmla="*/ 0 w 16"/>
                <a:gd name="T7" fmla="*/ 171 h 177"/>
                <a:gd name="T8" fmla="*/ 16 w 16"/>
                <a:gd name="T9" fmla="*/ 171 h 177"/>
                <a:gd name="T10" fmla="*/ 16 w 16"/>
                <a:gd name="T11" fmla="*/ 0 h 177"/>
              </a:gdLst>
              <a:ahLst/>
              <a:cxnLst>
                <a:cxn ang="0">
                  <a:pos x="T0" y="T1"/>
                </a:cxn>
                <a:cxn ang="0">
                  <a:pos x="T2" y="T3"/>
                </a:cxn>
                <a:cxn ang="0">
                  <a:pos x="T4" y="T5"/>
                </a:cxn>
                <a:cxn ang="0">
                  <a:pos x="T6" y="T7"/>
                </a:cxn>
                <a:cxn ang="0">
                  <a:pos x="T8" y="T9"/>
                </a:cxn>
                <a:cxn ang="0">
                  <a:pos x="T10" y="T11"/>
                </a:cxn>
              </a:cxnLst>
              <a:rect l="0" t="0" r="r" b="b"/>
              <a:pathLst>
                <a:path w="16" h="177">
                  <a:moveTo>
                    <a:pt x="16" y="0"/>
                  </a:moveTo>
                  <a:lnTo>
                    <a:pt x="0" y="0"/>
                  </a:lnTo>
                  <a:lnTo>
                    <a:pt x="0" y="177"/>
                  </a:lnTo>
                  <a:lnTo>
                    <a:pt x="0" y="171"/>
                  </a:lnTo>
                  <a:lnTo>
                    <a:pt x="16" y="171"/>
                  </a:lnTo>
                  <a:lnTo>
                    <a:pt x="16"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Freeform 1163"/>
            <p:cNvSpPr>
              <a:spLocks/>
            </p:cNvSpPr>
            <p:nvPr/>
          </p:nvSpPr>
          <p:spPr bwMode="auto">
            <a:xfrm>
              <a:off x="6988175" y="1187450"/>
              <a:ext cx="39688" cy="4763"/>
            </a:xfrm>
            <a:custGeom>
              <a:avLst/>
              <a:gdLst>
                <a:gd name="T0" fmla="*/ 50 w 50"/>
                <a:gd name="T1" fmla="*/ 0 h 6"/>
                <a:gd name="T2" fmla="*/ 50 w 50"/>
                <a:gd name="T3" fmla="*/ 0 h 6"/>
                <a:gd name="T4" fmla="*/ 16 w 50"/>
                <a:gd name="T5" fmla="*/ 0 h 6"/>
                <a:gd name="T6" fmla="*/ 0 w 50"/>
                <a:gd name="T7" fmla="*/ 0 h 6"/>
                <a:gd name="T8" fmla="*/ 0 w 50"/>
                <a:gd name="T9" fmla="*/ 6 h 6"/>
                <a:gd name="T10" fmla="*/ 50 w 50"/>
                <a:gd name="T11" fmla="*/ 6 h 6"/>
                <a:gd name="T12" fmla="*/ 50 w 50"/>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50" h="6">
                  <a:moveTo>
                    <a:pt x="50" y="0"/>
                  </a:moveTo>
                  <a:lnTo>
                    <a:pt x="50" y="0"/>
                  </a:lnTo>
                  <a:lnTo>
                    <a:pt x="16" y="0"/>
                  </a:lnTo>
                  <a:lnTo>
                    <a:pt x="0" y="0"/>
                  </a:lnTo>
                  <a:lnTo>
                    <a:pt x="0" y="6"/>
                  </a:lnTo>
                  <a:lnTo>
                    <a:pt x="50" y="6"/>
                  </a:lnTo>
                  <a:lnTo>
                    <a:pt x="50" y="0"/>
                  </a:lnTo>
                  <a:close/>
                </a:path>
              </a:pathLst>
            </a:custGeom>
            <a:solidFill>
              <a:srgbClr val="4095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4" name="Group 5073"/>
          <p:cNvGrpSpPr/>
          <p:nvPr/>
        </p:nvGrpSpPr>
        <p:grpSpPr>
          <a:xfrm>
            <a:off x="3479800" y="3160712"/>
            <a:ext cx="798513" cy="390525"/>
            <a:chOff x="3479800" y="2133600"/>
            <a:chExt cx="798513" cy="390525"/>
          </a:xfrm>
        </p:grpSpPr>
        <p:sp>
          <p:nvSpPr>
            <p:cNvPr id="4138" name="Freeform 1164"/>
            <p:cNvSpPr>
              <a:spLocks/>
            </p:cNvSpPr>
            <p:nvPr/>
          </p:nvSpPr>
          <p:spPr bwMode="auto">
            <a:xfrm>
              <a:off x="4032250" y="2368550"/>
              <a:ext cx="246063" cy="155575"/>
            </a:xfrm>
            <a:custGeom>
              <a:avLst/>
              <a:gdLst>
                <a:gd name="T0" fmla="*/ 310 w 310"/>
                <a:gd name="T1" fmla="*/ 174 h 196"/>
                <a:gd name="T2" fmla="*/ 310 w 310"/>
                <a:gd name="T3" fmla="*/ 174 h 196"/>
                <a:gd name="T4" fmla="*/ 288 w 310"/>
                <a:gd name="T5" fmla="*/ 59 h 196"/>
                <a:gd name="T6" fmla="*/ 288 w 310"/>
                <a:gd name="T7" fmla="*/ 59 h 196"/>
                <a:gd name="T8" fmla="*/ 288 w 310"/>
                <a:gd name="T9" fmla="*/ 12 h 196"/>
                <a:gd name="T10" fmla="*/ 288 w 310"/>
                <a:gd name="T11" fmla="*/ 12 h 196"/>
                <a:gd name="T12" fmla="*/ 286 w 310"/>
                <a:gd name="T13" fmla="*/ 7 h 196"/>
                <a:gd name="T14" fmla="*/ 283 w 310"/>
                <a:gd name="T15" fmla="*/ 4 h 196"/>
                <a:gd name="T16" fmla="*/ 279 w 310"/>
                <a:gd name="T17" fmla="*/ 0 h 196"/>
                <a:gd name="T18" fmla="*/ 274 w 310"/>
                <a:gd name="T19" fmla="*/ 0 h 196"/>
                <a:gd name="T20" fmla="*/ 274 w 310"/>
                <a:gd name="T21" fmla="*/ 0 h 196"/>
                <a:gd name="T22" fmla="*/ 196 w 310"/>
                <a:gd name="T23" fmla="*/ 0 h 196"/>
                <a:gd name="T24" fmla="*/ 196 w 310"/>
                <a:gd name="T25" fmla="*/ 0 h 196"/>
                <a:gd name="T26" fmla="*/ 155 w 310"/>
                <a:gd name="T27" fmla="*/ 0 h 196"/>
                <a:gd name="T28" fmla="*/ 155 w 310"/>
                <a:gd name="T29" fmla="*/ 0 h 196"/>
                <a:gd name="T30" fmla="*/ 13 w 310"/>
                <a:gd name="T31" fmla="*/ 0 h 196"/>
                <a:gd name="T32" fmla="*/ 13 w 310"/>
                <a:gd name="T33" fmla="*/ 0 h 196"/>
                <a:gd name="T34" fmla="*/ 8 w 310"/>
                <a:gd name="T35" fmla="*/ 0 h 196"/>
                <a:gd name="T36" fmla="*/ 4 w 310"/>
                <a:gd name="T37" fmla="*/ 4 h 196"/>
                <a:gd name="T38" fmla="*/ 0 w 310"/>
                <a:gd name="T39" fmla="*/ 7 h 196"/>
                <a:gd name="T40" fmla="*/ 0 w 310"/>
                <a:gd name="T41" fmla="*/ 12 h 196"/>
                <a:gd name="T42" fmla="*/ 0 w 310"/>
                <a:gd name="T43" fmla="*/ 12 h 196"/>
                <a:gd name="T44" fmla="*/ 0 w 310"/>
                <a:gd name="T45" fmla="*/ 183 h 196"/>
                <a:gd name="T46" fmla="*/ 0 w 310"/>
                <a:gd name="T47" fmla="*/ 183 h 196"/>
                <a:gd name="T48" fmla="*/ 0 w 310"/>
                <a:gd name="T49" fmla="*/ 187 h 196"/>
                <a:gd name="T50" fmla="*/ 4 w 310"/>
                <a:gd name="T51" fmla="*/ 192 h 196"/>
                <a:gd name="T52" fmla="*/ 8 w 310"/>
                <a:gd name="T53" fmla="*/ 194 h 196"/>
                <a:gd name="T54" fmla="*/ 13 w 310"/>
                <a:gd name="T55" fmla="*/ 196 h 196"/>
                <a:gd name="T56" fmla="*/ 13 w 310"/>
                <a:gd name="T57" fmla="*/ 196 h 196"/>
                <a:gd name="T58" fmla="*/ 274 w 310"/>
                <a:gd name="T59" fmla="*/ 196 h 196"/>
                <a:gd name="T60" fmla="*/ 274 w 310"/>
                <a:gd name="T61" fmla="*/ 196 h 196"/>
                <a:gd name="T62" fmla="*/ 279 w 310"/>
                <a:gd name="T63" fmla="*/ 194 h 196"/>
                <a:gd name="T64" fmla="*/ 283 w 310"/>
                <a:gd name="T65" fmla="*/ 192 h 196"/>
                <a:gd name="T66" fmla="*/ 286 w 310"/>
                <a:gd name="T67" fmla="*/ 187 h 196"/>
                <a:gd name="T68" fmla="*/ 288 w 310"/>
                <a:gd name="T69" fmla="*/ 183 h 196"/>
                <a:gd name="T70" fmla="*/ 288 w 310"/>
                <a:gd name="T71" fmla="*/ 183 h 196"/>
                <a:gd name="T72" fmla="*/ 304 w 310"/>
                <a:gd name="T73" fmla="*/ 183 h 196"/>
                <a:gd name="T74" fmla="*/ 304 w 310"/>
                <a:gd name="T75" fmla="*/ 183 h 196"/>
                <a:gd name="T76" fmla="*/ 308 w 310"/>
                <a:gd name="T77" fmla="*/ 182 h 196"/>
                <a:gd name="T78" fmla="*/ 310 w 310"/>
                <a:gd name="T79" fmla="*/ 178 h 196"/>
                <a:gd name="T80" fmla="*/ 310 w 310"/>
                <a:gd name="T81" fmla="*/ 178 h 196"/>
                <a:gd name="T82" fmla="*/ 310 w 310"/>
                <a:gd name="T83" fmla="*/ 174 h 196"/>
                <a:gd name="T84" fmla="*/ 310 w 310"/>
                <a:gd name="T85" fmla="*/ 174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0" h="196">
                  <a:moveTo>
                    <a:pt x="310" y="174"/>
                  </a:moveTo>
                  <a:lnTo>
                    <a:pt x="310" y="174"/>
                  </a:lnTo>
                  <a:lnTo>
                    <a:pt x="288" y="59"/>
                  </a:lnTo>
                  <a:lnTo>
                    <a:pt x="288" y="59"/>
                  </a:lnTo>
                  <a:lnTo>
                    <a:pt x="288" y="12"/>
                  </a:lnTo>
                  <a:lnTo>
                    <a:pt x="288" y="12"/>
                  </a:lnTo>
                  <a:lnTo>
                    <a:pt x="286" y="7"/>
                  </a:lnTo>
                  <a:lnTo>
                    <a:pt x="283" y="4"/>
                  </a:lnTo>
                  <a:lnTo>
                    <a:pt x="279" y="0"/>
                  </a:lnTo>
                  <a:lnTo>
                    <a:pt x="274" y="0"/>
                  </a:lnTo>
                  <a:lnTo>
                    <a:pt x="274" y="0"/>
                  </a:lnTo>
                  <a:lnTo>
                    <a:pt x="196" y="0"/>
                  </a:lnTo>
                  <a:lnTo>
                    <a:pt x="196" y="0"/>
                  </a:lnTo>
                  <a:lnTo>
                    <a:pt x="155" y="0"/>
                  </a:lnTo>
                  <a:lnTo>
                    <a:pt x="155" y="0"/>
                  </a:lnTo>
                  <a:lnTo>
                    <a:pt x="13" y="0"/>
                  </a:lnTo>
                  <a:lnTo>
                    <a:pt x="13" y="0"/>
                  </a:lnTo>
                  <a:lnTo>
                    <a:pt x="8" y="0"/>
                  </a:lnTo>
                  <a:lnTo>
                    <a:pt x="4" y="4"/>
                  </a:lnTo>
                  <a:lnTo>
                    <a:pt x="0" y="7"/>
                  </a:lnTo>
                  <a:lnTo>
                    <a:pt x="0" y="12"/>
                  </a:lnTo>
                  <a:lnTo>
                    <a:pt x="0" y="12"/>
                  </a:lnTo>
                  <a:lnTo>
                    <a:pt x="0" y="183"/>
                  </a:lnTo>
                  <a:lnTo>
                    <a:pt x="0" y="183"/>
                  </a:lnTo>
                  <a:lnTo>
                    <a:pt x="0" y="187"/>
                  </a:lnTo>
                  <a:lnTo>
                    <a:pt x="4" y="192"/>
                  </a:lnTo>
                  <a:lnTo>
                    <a:pt x="8" y="194"/>
                  </a:lnTo>
                  <a:lnTo>
                    <a:pt x="13" y="196"/>
                  </a:lnTo>
                  <a:lnTo>
                    <a:pt x="13" y="196"/>
                  </a:lnTo>
                  <a:lnTo>
                    <a:pt x="274" y="196"/>
                  </a:lnTo>
                  <a:lnTo>
                    <a:pt x="274" y="196"/>
                  </a:lnTo>
                  <a:lnTo>
                    <a:pt x="279" y="194"/>
                  </a:lnTo>
                  <a:lnTo>
                    <a:pt x="283" y="192"/>
                  </a:lnTo>
                  <a:lnTo>
                    <a:pt x="286" y="187"/>
                  </a:lnTo>
                  <a:lnTo>
                    <a:pt x="288" y="183"/>
                  </a:lnTo>
                  <a:lnTo>
                    <a:pt x="288" y="183"/>
                  </a:lnTo>
                  <a:lnTo>
                    <a:pt x="304" y="183"/>
                  </a:lnTo>
                  <a:lnTo>
                    <a:pt x="304" y="183"/>
                  </a:lnTo>
                  <a:lnTo>
                    <a:pt x="308" y="182"/>
                  </a:lnTo>
                  <a:lnTo>
                    <a:pt x="310" y="178"/>
                  </a:lnTo>
                  <a:lnTo>
                    <a:pt x="310" y="178"/>
                  </a:lnTo>
                  <a:lnTo>
                    <a:pt x="310" y="174"/>
                  </a:lnTo>
                  <a:lnTo>
                    <a:pt x="310" y="174"/>
                  </a:ln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Freeform 1165"/>
            <p:cNvSpPr>
              <a:spLocks/>
            </p:cNvSpPr>
            <p:nvPr/>
          </p:nvSpPr>
          <p:spPr bwMode="auto">
            <a:xfrm>
              <a:off x="4032250" y="2185988"/>
              <a:ext cx="87313" cy="150813"/>
            </a:xfrm>
            <a:custGeom>
              <a:avLst/>
              <a:gdLst>
                <a:gd name="T0" fmla="*/ 110 w 110"/>
                <a:gd name="T1" fmla="*/ 181 h 189"/>
                <a:gd name="T2" fmla="*/ 110 w 110"/>
                <a:gd name="T3" fmla="*/ 181 h 189"/>
                <a:gd name="T4" fmla="*/ 108 w 110"/>
                <a:gd name="T5" fmla="*/ 187 h 189"/>
                <a:gd name="T6" fmla="*/ 107 w 110"/>
                <a:gd name="T7" fmla="*/ 187 h 189"/>
                <a:gd name="T8" fmla="*/ 103 w 110"/>
                <a:gd name="T9" fmla="*/ 189 h 189"/>
                <a:gd name="T10" fmla="*/ 103 w 110"/>
                <a:gd name="T11" fmla="*/ 189 h 189"/>
                <a:gd name="T12" fmla="*/ 8 w 110"/>
                <a:gd name="T13" fmla="*/ 189 h 189"/>
                <a:gd name="T14" fmla="*/ 8 w 110"/>
                <a:gd name="T15" fmla="*/ 189 h 189"/>
                <a:gd name="T16" fmla="*/ 4 w 110"/>
                <a:gd name="T17" fmla="*/ 187 h 189"/>
                <a:gd name="T18" fmla="*/ 2 w 110"/>
                <a:gd name="T19" fmla="*/ 187 h 189"/>
                <a:gd name="T20" fmla="*/ 0 w 110"/>
                <a:gd name="T21" fmla="*/ 183 h 189"/>
                <a:gd name="T22" fmla="*/ 0 w 110"/>
                <a:gd name="T23" fmla="*/ 181 h 189"/>
                <a:gd name="T24" fmla="*/ 0 w 110"/>
                <a:gd name="T25" fmla="*/ 181 h 189"/>
                <a:gd name="T26" fmla="*/ 0 w 110"/>
                <a:gd name="T27" fmla="*/ 7 h 189"/>
                <a:gd name="T28" fmla="*/ 0 w 110"/>
                <a:gd name="T29" fmla="*/ 7 h 189"/>
                <a:gd name="T30" fmla="*/ 0 w 110"/>
                <a:gd name="T31" fmla="*/ 3 h 189"/>
                <a:gd name="T32" fmla="*/ 2 w 110"/>
                <a:gd name="T33" fmla="*/ 2 h 189"/>
                <a:gd name="T34" fmla="*/ 8 w 110"/>
                <a:gd name="T35" fmla="*/ 0 h 189"/>
                <a:gd name="T36" fmla="*/ 8 w 110"/>
                <a:gd name="T37" fmla="*/ 0 h 189"/>
                <a:gd name="T38" fmla="*/ 103 w 110"/>
                <a:gd name="T39" fmla="*/ 0 h 189"/>
                <a:gd name="T40" fmla="*/ 103 w 110"/>
                <a:gd name="T41" fmla="*/ 0 h 189"/>
                <a:gd name="T42" fmla="*/ 107 w 110"/>
                <a:gd name="T43" fmla="*/ 0 h 189"/>
                <a:gd name="T44" fmla="*/ 108 w 110"/>
                <a:gd name="T45" fmla="*/ 2 h 189"/>
                <a:gd name="T46" fmla="*/ 110 w 110"/>
                <a:gd name="T47" fmla="*/ 3 h 189"/>
                <a:gd name="T48" fmla="*/ 110 w 110"/>
                <a:gd name="T49" fmla="*/ 7 h 189"/>
                <a:gd name="T50" fmla="*/ 110 w 110"/>
                <a:gd name="T51" fmla="*/ 18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0" h="189">
                  <a:moveTo>
                    <a:pt x="110" y="181"/>
                  </a:moveTo>
                  <a:lnTo>
                    <a:pt x="110" y="181"/>
                  </a:lnTo>
                  <a:lnTo>
                    <a:pt x="108" y="187"/>
                  </a:lnTo>
                  <a:lnTo>
                    <a:pt x="107" y="187"/>
                  </a:lnTo>
                  <a:lnTo>
                    <a:pt x="103" y="189"/>
                  </a:lnTo>
                  <a:lnTo>
                    <a:pt x="103" y="189"/>
                  </a:lnTo>
                  <a:lnTo>
                    <a:pt x="8" y="189"/>
                  </a:lnTo>
                  <a:lnTo>
                    <a:pt x="8" y="189"/>
                  </a:lnTo>
                  <a:lnTo>
                    <a:pt x="4" y="187"/>
                  </a:lnTo>
                  <a:lnTo>
                    <a:pt x="2" y="187"/>
                  </a:lnTo>
                  <a:lnTo>
                    <a:pt x="0" y="183"/>
                  </a:lnTo>
                  <a:lnTo>
                    <a:pt x="0" y="181"/>
                  </a:lnTo>
                  <a:lnTo>
                    <a:pt x="0" y="181"/>
                  </a:lnTo>
                  <a:lnTo>
                    <a:pt x="0" y="7"/>
                  </a:lnTo>
                  <a:lnTo>
                    <a:pt x="0" y="7"/>
                  </a:lnTo>
                  <a:lnTo>
                    <a:pt x="0" y="3"/>
                  </a:lnTo>
                  <a:lnTo>
                    <a:pt x="2" y="2"/>
                  </a:lnTo>
                  <a:lnTo>
                    <a:pt x="8" y="0"/>
                  </a:lnTo>
                  <a:lnTo>
                    <a:pt x="8" y="0"/>
                  </a:lnTo>
                  <a:lnTo>
                    <a:pt x="103" y="0"/>
                  </a:lnTo>
                  <a:lnTo>
                    <a:pt x="103" y="0"/>
                  </a:lnTo>
                  <a:lnTo>
                    <a:pt x="107" y="0"/>
                  </a:lnTo>
                  <a:lnTo>
                    <a:pt x="108" y="2"/>
                  </a:lnTo>
                  <a:lnTo>
                    <a:pt x="110" y="3"/>
                  </a:lnTo>
                  <a:lnTo>
                    <a:pt x="110" y="7"/>
                  </a:lnTo>
                  <a:lnTo>
                    <a:pt x="110" y="181"/>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1166"/>
            <p:cNvSpPr>
              <a:spLocks noChangeArrowheads="1"/>
            </p:cNvSpPr>
            <p:nvPr/>
          </p:nvSpPr>
          <p:spPr bwMode="auto">
            <a:xfrm>
              <a:off x="4041775" y="2195513"/>
              <a:ext cx="69850" cy="115888"/>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Rectangle 1167"/>
            <p:cNvSpPr>
              <a:spLocks noChangeArrowheads="1"/>
            </p:cNvSpPr>
            <p:nvPr/>
          </p:nvSpPr>
          <p:spPr bwMode="auto">
            <a:xfrm>
              <a:off x="4046537" y="2382838"/>
              <a:ext cx="198438" cy="12700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2" name="Freeform 1168"/>
            <p:cNvSpPr>
              <a:spLocks noEditPoints="1"/>
            </p:cNvSpPr>
            <p:nvPr/>
          </p:nvSpPr>
          <p:spPr bwMode="auto">
            <a:xfrm>
              <a:off x="4116387" y="2411413"/>
              <a:ext cx="66675" cy="69850"/>
            </a:xfrm>
            <a:custGeom>
              <a:avLst/>
              <a:gdLst>
                <a:gd name="T0" fmla="*/ 82 w 82"/>
                <a:gd name="T1" fmla="*/ 7 h 86"/>
                <a:gd name="T2" fmla="*/ 82 w 82"/>
                <a:gd name="T3" fmla="*/ 7 h 86"/>
                <a:gd name="T4" fmla="*/ 73 w 82"/>
                <a:gd name="T5" fmla="*/ 0 h 86"/>
                <a:gd name="T6" fmla="*/ 73 w 82"/>
                <a:gd name="T7" fmla="*/ 0 h 86"/>
                <a:gd name="T8" fmla="*/ 66 w 82"/>
                <a:gd name="T9" fmla="*/ 11 h 86"/>
                <a:gd name="T10" fmla="*/ 66 w 82"/>
                <a:gd name="T11" fmla="*/ 11 h 86"/>
                <a:gd name="T12" fmla="*/ 0 w 82"/>
                <a:gd name="T13" fmla="*/ 11 h 86"/>
                <a:gd name="T14" fmla="*/ 0 w 82"/>
                <a:gd name="T15" fmla="*/ 11 h 86"/>
                <a:gd name="T16" fmla="*/ 0 w 82"/>
                <a:gd name="T17" fmla="*/ 86 h 86"/>
                <a:gd name="T18" fmla="*/ 0 w 82"/>
                <a:gd name="T19" fmla="*/ 86 h 86"/>
                <a:gd name="T20" fmla="*/ 77 w 82"/>
                <a:gd name="T21" fmla="*/ 86 h 86"/>
                <a:gd name="T22" fmla="*/ 77 w 82"/>
                <a:gd name="T23" fmla="*/ 86 h 86"/>
                <a:gd name="T24" fmla="*/ 77 w 82"/>
                <a:gd name="T25" fmla="*/ 14 h 86"/>
                <a:gd name="T26" fmla="*/ 82 w 82"/>
                <a:gd name="T27" fmla="*/ 7 h 86"/>
                <a:gd name="T28" fmla="*/ 66 w 82"/>
                <a:gd name="T29" fmla="*/ 75 h 86"/>
                <a:gd name="T30" fmla="*/ 66 w 82"/>
                <a:gd name="T31" fmla="*/ 75 h 86"/>
                <a:gd name="T32" fmla="*/ 12 w 82"/>
                <a:gd name="T33" fmla="*/ 75 h 86"/>
                <a:gd name="T34" fmla="*/ 12 w 82"/>
                <a:gd name="T35" fmla="*/ 75 h 86"/>
                <a:gd name="T36" fmla="*/ 12 w 82"/>
                <a:gd name="T37" fmla="*/ 21 h 86"/>
                <a:gd name="T38" fmla="*/ 12 w 82"/>
                <a:gd name="T39" fmla="*/ 21 h 86"/>
                <a:gd name="T40" fmla="*/ 59 w 82"/>
                <a:gd name="T41" fmla="*/ 21 h 86"/>
                <a:gd name="T42" fmla="*/ 59 w 82"/>
                <a:gd name="T43" fmla="*/ 21 h 86"/>
                <a:gd name="T44" fmla="*/ 41 w 82"/>
                <a:gd name="T45" fmla="*/ 47 h 86"/>
                <a:gd name="T46" fmla="*/ 41 w 82"/>
                <a:gd name="T47" fmla="*/ 47 h 86"/>
                <a:gd name="T48" fmla="*/ 25 w 82"/>
                <a:gd name="T49" fmla="*/ 34 h 86"/>
                <a:gd name="T50" fmla="*/ 25 w 82"/>
                <a:gd name="T51" fmla="*/ 34 h 86"/>
                <a:gd name="T52" fmla="*/ 17 w 82"/>
                <a:gd name="T53" fmla="*/ 43 h 86"/>
                <a:gd name="T54" fmla="*/ 17 w 82"/>
                <a:gd name="T55" fmla="*/ 43 h 86"/>
                <a:gd name="T56" fmla="*/ 43 w 82"/>
                <a:gd name="T57" fmla="*/ 65 h 86"/>
                <a:gd name="T58" fmla="*/ 43 w 82"/>
                <a:gd name="T59" fmla="*/ 65 h 86"/>
                <a:gd name="T60" fmla="*/ 66 w 82"/>
                <a:gd name="T61" fmla="*/ 32 h 86"/>
                <a:gd name="T62" fmla="*/ 66 w 82"/>
                <a:gd name="T63" fmla="*/ 75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6">
                  <a:moveTo>
                    <a:pt x="82" y="7"/>
                  </a:moveTo>
                  <a:lnTo>
                    <a:pt x="82" y="7"/>
                  </a:lnTo>
                  <a:lnTo>
                    <a:pt x="73" y="0"/>
                  </a:lnTo>
                  <a:lnTo>
                    <a:pt x="73" y="0"/>
                  </a:lnTo>
                  <a:lnTo>
                    <a:pt x="66" y="11"/>
                  </a:lnTo>
                  <a:lnTo>
                    <a:pt x="66" y="11"/>
                  </a:lnTo>
                  <a:lnTo>
                    <a:pt x="0" y="11"/>
                  </a:lnTo>
                  <a:lnTo>
                    <a:pt x="0" y="11"/>
                  </a:lnTo>
                  <a:lnTo>
                    <a:pt x="0" y="86"/>
                  </a:lnTo>
                  <a:lnTo>
                    <a:pt x="0" y="86"/>
                  </a:lnTo>
                  <a:lnTo>
                    <a:pt x="77" y="86"/>
                  </a:lnTo>
                  <a:lnTo>
                    <a:pt x="77" y="86"/>
                  </a:lnTo>
                  <a:lnTo>
                    <a:pt x="77" y="14"/>
                  </a:lnTo>
                  <a:lnTo>
                    <a:pt x="82" y="7"/>
                  </a:lnTo>
                  <a:close/>
                  <a:moveTo>
                    <a:pt x="66" y="75"/>
                  </a:moveTo>
                  <a:lnTo>
                    <a:pt x="66" y="75"/>
                  </a:lnTo>
                  <a:lnTo>
                    <a:pt x="12" y="75"/>
                  </a:lnTo>
                  <a:lnTo>
                    <a:pt x="12" y="75"/>
                  </a:lnTo>
                  <a:lnTo>
                    <a:pt x="12" y="21"/>
                  </a:lnTo>
                  <a:lnTo>
                    <a:pt x="12" y="21"/>
                  </a:lnTo>
                  <a:lnTo>
                    <a:pt x="59" y="21"/>
                  </a:lnTo>
                  <a:lnTo>
                    <a:pt x="59" y="21"/>
                  </a:lnTo>
                  <a:lnTo>
                    <a:pt x="41" y="47"/>
                  </a:lnTo>
                  <a:lnTo>
                    <a:pt x="41" y="47"/>
                  </a:lnTo>
                  <a:lnTo>
                    <a:pt x="25" y="34"/>
                  </a:lnTo>
                  <a:lnTo>
                    <a:pt x="25" y="34"/>
                  </a:lnTo>
                  <a:lnTo>
                    <a:pt x="17" y="43"/>
                  </a:lnTo>
                  <a:lnTo>
                    <a:pt x="17" y="43"/>
                  </a:lnTo>
                  <a:lnTo>
                    <a:pt x="43" y="65"/>
                  </a:lnTo>
                  <a:lnTo>
                    <a:pt x="43" y="65"/>
                  </a:lnTo>
                  <a:lnTo>
                    <a:pt x="66" y="32"/>
                  </a:lnTo>
                  <a:lnTo>
                    <a:pt x="66" y="7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Freeform 1169"/>
            <p:cNvSpPr>
              <a:spLocks noEditPoints="1"/>
            </p:cNvSpPr>
            <p:nvPr/>
          </p:nvSpPr>
          <p:spPr bwMode="auto">
            <a:xfrm>
              <a:off x="4057650" y="2228850"/>
              <a:ext cx="38100" cy="41275"/>
            </a:xfrm>
            <a:custGeom>
              <a:avLst/>
              <a:gdLst>
                <a:gd name="T0" fmla="*/ 49 w 49"/>
                <a:gd name="T1" fmla="*/ 5 h 52"/>
                <a:gd name="T2" fmla="*/ 49 w 49"/>
                <a:gd name="T3" fmla="*/ 5 h 52"/>
                <a:gd name="T4" fmla="*/ 43 w 49"/>
                <a:gd name="T5" fmla="*/ 0 h 52"/>
                <a:gd name="T6" fmla="*/ 43 w 49"/>
                <a:gd name="T7" fmla="*/ 0 h 52"/>
                <a:gd name="T8" fmla="*/ 40 w 49"/>
                <a:gd name="T9" fmla="*/ 5 h 52"/>
                <a:gd name="T10" fmla="*/ 40 w 49"/>
                <a:gd name="T11" fmla="*/ 5 h 52"/>
                <a:gd name="T12" fmla="*/ 0 w 49"/>
                <a:gd name="T13" fmla="*/ 5 h 52"/>
                <a:gd name="T14" fmla="*/ 0 w 49"/>
                <a:gd name="T15" fmla="*/ 5 h 52"/>
                <a:gd name="T16" fmla="*/ 0 w 49"/>
                <a:gd name="T17" fmla="*/ 52 h 52"/>
                <a:gd name="T18" fmla="*/ 0 w 49"/>
                <a:gd name="T19" fmla="*/ 52 h 52"/>
                <a:gd name="T20" fmla="*/ 45 w 49"/>
                <a:gd name="T21" fmla="*/ 52 h 52"/>
                <a:gd name="T22" fmla="*/ 45 w 49"/>
                <a:gd name="T23" fmla="*/ 52 h 52"/>
                <a:gd name="T24" fmla="*/ 45 w 49"/>
                <a:gd name="T25" fmla="*/ 9 h 52"/>
                <a:gd name="T26" fmla="*/ 49 w 49"/>
                <a:gd name="T27" fmla="*/ 5 h 52"/>
                <a:gd name="T28" fmla="*/ 38 w 49"/>
                <a:gd name="T29" fmla="*/ 45 h 52"/>
                <a:gd name="T30" fmla="*/ 38 w 49"/>
                <a:gd name="T31" fmla="*/ 45 h 52"/>
                <a:gd name="T32" fmla="*/ 7 w 49"/>
                <a:gd name="T33" fmla="*/ 45 h 52"/>
                <a:gd name="T34" fmla="*/ 7 w 49"/>
                <a:gd name="T35" fmla="*/ 45 h 52"/>
                <a:gd name="T36" fmla="*/ 7 w 49"/>
                <a:gd name="T37" fmla="*/ 12 h 52"/>
                <a:gd name="T38" fmla="*/ 7 w 49"/>
                <a:gd name="T39" fmla="*/ 12 h 52"/>
                <a:gd name="T40" fmla="*/ 34 w 49"/>
                <a:gd name="T41" fmla="*/ 12 h 52"/>
                <a:gd name="T42" fmla="*/ 34 w 49"/>
                <a:gd name="T43" fmla="*/ 12 h 52"/>
                <a:gd name="T44" fmla="*/ 23 w 49"/>
                <a:gd name="T45" fmla="*/ 28 h 52"/>
                <a:gd name="T46" fmla="*/ 23 w 49"/>
                <a:gd name="T47" fmla="*/ 28 h 52"/>
                <a:gd name="T48" fmla="*/ 14 w 49"/>
                <a:gd name="T49" fmla="*/ 21 h 52"/>
                <a:gd name="T50" fmla="*/ 14 w 49"/>
                <a:gd name="T51" fmla="*/ 21 h 52"/>
                <a:gd name="T52" fmla="*/ 9 w 49"/>
                <a:gd name="T53" fmla="*/ 25 h 52"/>
                <a:gd name="T54" fmla="*/ 9 w 49"/>
                <a:gd name="T55" fmla="*/ 25 h 52"/>
                <a:gd name="T56" fmla="*/ 25 w 49"/>
                <a:gd name="T57" fmla="*/ 39 h 52"/>
                <a:gd name="T58" fmla="*/ 25 w 49"/>
                <a:gd name="T59" fmla="*/ 39 h 52"/>
                <a:gd name="T60" fmla="*/ 38 w 49"/>
                <a:gd name="T61" fmla="*/ 19 h 52"/>
                <a:gd name="T62" fmla="*/ 38 w 49"/>
                <a:gd name="T63" fmla="*/ 4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 h="52">
                  <a:moveTo>
                    <a:pt x="49" y="5"/>
                  </a:moveTo>
                  <a:lnTo>
                    <a:pt x="49" y="5"/>
                  </a:lnTo>
                  <a:lnTo>
                    <a:pt x="43" y="0"/>
                  </a:lnTo>
                  <a:lnTo>
                    <a:pt x="43" y="0"/>
                  </a:lnTo>
                  <a:lnTo>
                    <a:pt x="40" y="5"/>
                  </a:lnTo>
                  <a:lnTo>
                    <a:pt x="40" y="5"/>
                  </a:lnTo>
                  <a:lnTo>
                    <a:pt x="0" y="5"/>
                  </a:lnTo>
                  <a:lnTo>
                    <a:pt x="0" y="5"/>
                  </a:lnTo>
                  <a:lnTo>
                    <a:pt x="0" y="52"/>
                  </a:lnTo>
                  <a:lnTo>
                    <a:pt x="0" y="52"/>
                  </a:lnTo>
                  <a:lnTo>
                    <a:pt x="45" y="52"/>
                  </a:lnTo>
                  <a:lnTo>
                    <a:pt x="45" y="52"/>
                  </a:lnTo>
                  <a:lnTo>
                    <a:pt x="45" y="9"/>
                  </a:lnTo>
                  <a:lnTo>
                    <a:pt x="49" y="5"/>
                  </a:lnTo>
                  <a:close/>
                  <a:moveTo>
                    <a:pt x="38" y="45"/>
                  </a:moveTo>
                  <a:lnTo>
                    <a:pt x="38" y="45"/>
                  </a:lnTo>
                  <a:lnTo>
                    <a:pt x="7" y="45"/>
                  </a:lnTo>
                  <a:lnTo>
                    <a:pt x="7" y="45"/>
                  </a:lnTo>
                  <a:lnTo>
                    <a:pt x="7" y="12"/>
                  </a:lnTo>
                  <a:lnTo>
                    <a:pt x="7" y="12"/>
                  </a:lnTo>
                  <a:lnTo>
                    <a:pt x="34" y="12"/>
                  </a:lnTo>
                  <a:lnTo>
                    <a:pt x="34" y="12"/>
                  </a:lnTo>
                  <a:lnTo>
                    <a:pt x="23" y="28"/>
                  </a:lnTo>
                  <a:lnTo>
                    <a:pt x="23" y="28"/>
                  </a:lnTo>
                  <a:lnTo>
                    <a:pt x="14" y="21"/>
                  </a:lnTo>
                  <a:lnTo>
                    <a:pt x="14" y="21"/>
                  </a:lnTo>
                  <a:lnTo>
                    <a:pt x="9" y="25"/>
                  </a:lnTo>
                  <a:lnTo>
                    <a:pt x="9" y="25"/>
                  </a:lnTo>
                  <a:lnTo>
                    <a:pt x="25" y="39"/>
                  </a:lnTo>
                  <a:lnTo>
                    <a:pt x="25" y="39"/>
                  </a:lnTo>
                  <a:lnTo>
                    <a:pt x="38" y="19"/>
                  </a:lnTo>
                  <a:lnTo>
                    <a:pt x="38" y="45"/>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1170"/>
            <p:cNvSpPr>
              <a:spLocks noChangeArrowheads="1"/>
            </p:cNvSpPr>
            <p:nvPr/>
          </p:nvSpPr>
          <p:spPr bwMode="auto">
            <a:xfrm>
              <a:off x="3498850" y="2151063"/>
              <a:ext cx="473075" cy="306388"/>
            </a:xfrm>
            <a:prstGeom prst="rect">
              <a:avLst/>
            </a:prstGeom>
            <a:solidFill>
              <a:srgbClr val="9B4F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Freeform 1171"/>
            <p:cNvSpPr>
              <a:spLocks noEditPoints="1"/>
            </p:cNvSpPr>
            <p:nvPr/>
          </p:nvSpPr>
          <p:spPr bwMode="auto">
            <a:xfrm>
              <a:off x="3479800" y="2133600"/>
              <a:ext cx="508000" cy="390525"/>
            </a:xfrm>
            <a:custGeom>
              <a:avLst/>
              <a:gdLst>
                <a:gd name="T0" fmla="*/ 620 w 640"/>
                <a:gd name="T1" fmla="*/ 0 h 491"/>
                <a:gd name="T2" fmla="*/ 21 w 640"/>
                <a:gd name="T3" fmla="*/ 0 h 491"/>
                <a:gd name="T4" fmla="*/ 7 w 640"/>
                <a:gd name="T5" fmla="*/ 6 h 491"/>
                <a:gd name="T6" fmla="*/ 0 w 640"/>
                <a:gd name="T7" fmla="*/ 18 h 491"/>
                <a:gd name="T8" fmla="*/ 0 w 640"/>
                <a:gd name="T9" fmla="*/ 408 h 491"/>
                <a:gd name="T10" fmla="*/ 1 w 640"/>
                <a:gd name="T11" fmla="*/ 414 h 491"/>
                <a:gd name="T12" fmla="*/ 12 w 640"/>
                <a:gd name="T13" fmla="*/ 425 h 491"/>
                <a:gd name="T14" fmla="*/ 21 w 640"/>
                <a:gd name="T15" fmla="*/ 426 h 491"/>
                <a:gd name="T16" fmla="*/ 219 w 640"/>
                <a:gd name="T17" fmla="*/ 426 h 491"/>
                <a:gd name="T18" fmla="*/ 219 w 640"/>
                <a:gd name="T19" fmla="*/ 455 h 491"/>
                <a:gd name="T20" fmla="*/ 174 w 640"/>
                <a:gd name="T21" fmla="*/ 491 h 491"/>
                <a:gd name="T22" fmla="*/ 478 w 640"/>
                <a:gd name="T23" fmla="*/ 491 h 491"/>
                <a:gd name="T24" fmla="*/ 435 w 640"/>
                <a:gd name="T25" fmla="*/ 455 h 491"/>
                <a:gd name="T26" fmla="*/ 435 w 640"/>
                <a:gd name="T27" fmla="*/ 426 h 491"/>
                <a:gd name="T28" fmla="*/ 620 w 640"/>
                <a:gd name="T29" fmla="*/ 426 h 491"/>
                <a:gd name="T30" fmla="*/ 633 w 640"/>
                <a:gd name="T31" fmla="*/ 421 h 491"/>
                <a:gd name="T32" fmla="*/ 640 w 640"/>
                <a:gd name="T33" fmla="*/ 408 h 491"/>
                <a:gd name="T34" fmla="*/ 640 w 640"/>
                <a:gd name="T35" fmla="*/ 18 h 491"/>
                <a:gd name="T36" fmla="*/ 638 w 640"/>
                <a:gd name="T37" fmla="*/ 11 h 491"/>
                <a:gd name="T38" fmla="*/ 627 w 640"/>
                <a:gd name="T39" fmla="*/ 2 h 491"/>
                <a:gd name="T40" fmla="*/ 620 w 640"/>
                <a:gd name="T41" fmla="*/ 0 h 491"/>
                <a:gd name="T42" fmla="*/ 604 w 640"/>
                <a:gd name="T43" fmla="*/ 378 h 491"/>
                <a:gd name="T44" fmla="*/ 598 w 640"/>
                <a:gd name="T45" fmla="*/ 389 h 491"/>
                <a:gd name="T46" fmla="*/ 586 w 640"/>
                <a:gd name="T47" fmla="*/ 394 h 491"/>
                <a:gd name="T48" fmla="*/ 55 w 640"/>
                <a:gd name="T49" fmla="*/ 394 h 491"/>
                <a:gd name="T50" fmla="*/ 48 w 640"/>
                <a:gd name="T51" fmla="*/ 392 h 491"/>
                <a:gd name="T52" fmla="*/ 37 w 640"/>
                <a:gd name="T53" fmla="*/ 383 h 491"/>
                <a:gd name="T54" fmla="*/ 37 w 640"/>
                <a:gd name="T55" fmla="*/ 378 h 491"/>
                <a:gd name="T56" fmla="*/ 37 w 640"/>
                <a:gd name="T57" fmla="*/ 49 h 491"/>
                <a:gd name="T58" fmla="*/ 41 w 640"/>
                <a:gd name="T59" fmla="*/ 36 h 491"/>
                <a:gd name="T60" fmla="*/ 55 w 640"/>
                <a:gd name="T61" fmla="*/ 33 h 491"/>
                <a:gd name="T62" fmla="*/ 586 w 640"/>
                <a:gd name="T63" fmla="*/ 33 h 491"/>
                <a:gd name="T64" fmla="*/ 593 w 640"/>
                <a:gd name="T65" fmla="*/ 33 h 491"/>
                <a:gd name="T66" fmla="*/ 602 w 640"/>
                <a:gd name="T67" fmla="*/ 42 h 491"/>
                <a:gd name="T68" fmla="*/ 604 w 640"/>
                <a:gd name="T69" fmla="*/ 49 h 491"/>
                <a:gd name="T70" fmla="*/ 604 w 640"/>
                <a:gd name="T71" fmla="*/ 378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40" h="491">
                  <a:moveTo>
                    <a:pt x="620" y="0"/>
                  </a:moveTo>
                  <a:lnTo>
                    <a:pt x="620" y="0"/>
                  </a:lnTo>
                  <a:lnTo>
                    <a:pt x="21" y="0"/>
                  </a:lnTo>
                  <a:lnTo>
                    <a:pt x="21" y="0"/>
                  </a:lnTo>
                  <a:lnTo>
                    <a:pt x="12" y="2"/>
                  </a:lnTo>
                  <a:lnTo>
                    <a:pt x="7" y="6"/>
                  </a:lnTo>
                  <a:lnTo>
                    <a:pt x="1" y="11"/>
                  </a:lnTo>
                  <a:lnTo>
                    <a:pt x="0" y="18"/>
                  </a:lnTo>
                  <a:lnTo>
                    <a:pt x="0" y="18"/>
                  </a:lnTo>
                  <a:lnTo>
                    <a:pt x="0" y="408"/>
                  </a:lnTo>
                  <a:lnTo>
                    <a:pt x="0" y="408"/>
                  </a:lnTo>
                  <a:lnTo>
                    <a:pt x="1" y="414"/>
                  </a:lnTo>
                  <a:lnTo>
                    <a:pt x="7" y="421"/>
                  </a:lnTo>
                  <a:lnTo>
                    <a:pt x="12" y="425"/>
                  </a:lnTo>
                  <a:lnTo>
                    <a:pt x="21" y="426"/>
                  </a:lnTo>
                  <a:lnTo>
                    <a:pt x="21" y="426"/>
                  </a:lnTo>
                  <a:lnTo>
                    <a:pt x="219" y="426"/>
                  </a:lnTo>
                  <a:lnTo>
                    <a:pt x="219" y="426"/>
                  </a:lnTo>
                  <a:lnTo>
                    <a:pt x="219" y="455"/>
                  </a:lnTo>
                  <a:lnTo>
                    <a:pt x="219" y="455"/>
                  </a:lnTo>
                  <a:lnTo>
                    <a:pt x="174" y="491"/>
                  </a:lnTo>
                  <a:lnTo>
                    <a:pt x="174" y="491"/>
                  </a:lnTo>
                  <a:lnTo>
                    <a:pt x="478" y="491"/>
                  </a:lnTo>
                  <a:lnTo>
                    <a:pt x="478" y="491"/>
                  </a:lnTo>
                  <a:lnTo>
                    <a:pt x="435" y="455"/>
                  </a:lnTo>
                  <a:lnTo>
                    <a:pt x="435" y="455"/>
                  </a:lnTo>
                  <a:lnTo>
                    <a:pt x="435" y="426"/>
                  </a:lnTo>
                  <a:lnTo>
                    <a:pt x="435" y="426"/>
                  </a:lnTo>
                  <a:lnTo>
                    <a:pt x="620" y="426"/>
                  </a:lnTo>
                  <a:lnTo>
                    <a:pt x="620" y="426"/>
                  </a:lnTo>
                  <a:lnTo>
                    <a:pt x="627" y="425"/>
                  </a:lnTo>
                  <a:lnTo>
                    <a:pt x="633" y="421"/>
                  </a:lnTo>
                  <a:lnTo>
                    <a:pt x="638" y="414"/>
                  </a:lnTo>
                  <a:lnTo>
                    <a:pt x="640" y="408"/>
                  </a:lnTo>
                  <a:lnTo>
                    <a:pt x="640" y="408"/>
                  </a:lnTo>
                  <a:lnTo>
                    <a:pt x="640" y="18"/>
                  </a:lnTo>
                  <a:lnTo>
                    <a:pt x="640" y="18"/>
                  </a:lnTo>
                  <a:lnTo>
                    <a:pt x="638" y="11"/>
                  </a:lnTo>
                  <a:lnTo>
                    <a:pt x="633" y="6"/>
                  </a:lnTo>
                  <a:lnTo>
                    <a:pt x="627" y="2"/>
                  </a:lnTo>
                  <a:lnTo>
                    <a:pt x="620" y="0"/>
                  </a:lnTo>
                  <a:lnTo>
                    <a:pt x="620" y="0"/>
                  </a:lnTo>
                  <a:close/>
                  <a:moveTo>
                    <a:pt x="604" y="378"/>
                  </a:moveTo>
                  <a:lnTo>
                    <a:pt x="604" y="378"/>
                  </a:lnTo>
                  <a:lnTo>
                    <a:pt x="602" y="383"/>
                  </a:lnTo>
                  <a:lnTo>
                    <a:pt x="598" y="389"/>
                  </a:lnTo>
                  <a:lnTo>
                    <a:pt x="593" y="392"/>
                  </a:lnTo>
                  <a:lnTo>
                    <a:pt x="586" y="394"/>
                  </a:lnTo>
                  <a:lnTo>
                    <a:pt x="586" y="394"/>
                  </a:lnTo>
                  <a:lnTo>
                    <a:pt x="55" y="394"/>
                  </a:lnTo>
                  <a:lnTo>
                    <a:pt x="55" y="394"/>
                  </a:lnTo>
                  <a:lnTo>
                    <a:pt x="48" y="392"/>
                  </a:lnTo>
                  <a:lnTo>
                    <a:pt x="41" y="389"/>
                  </a:lnTo>
                  <a:lnTo>
                    <a:pt x="37" y="383"/>
                  </a:lnTo>
                  <a:lnTo>
                    <a:pt x="37" y="378"/>
                  </a:lnTo>
                  <a:lnTo>
                    <a:pt x="37" y="378"/>
                  </a:lnTo>
                  <a:lnTo>
                    <a:pt x="37" y="49"/>
                  </a:lnTo>
                  <a:lnTo>
                    <a:pt x="37" y="49"/>
                  </a:lnTo>
                  <a:lnTo>
                    <a:pt x="37" y="42"/>
                  </a:lnTo>
                  <a:lnTo>
                    <a:pt x="41" y="36"/>
                  </a:lnTo>
                  <a:lnTo>
                    <a:pt x="48" y="33"/>
                  </a:lnTo>
                  <a:lnTo>
                    <a:pt x="55" y="33"/>
                  </a:lnTo>
                  <a:lnTo>
                    <a:pt x="55" y="33"/>
                  </a:lnTo>
                  <a:lnTo>
                    <a:pt x="586" y="33"/>
                  </a:lnTo>
                  <a:lnTo>
                    <a:pt x="586" y="33"/>
                  </a:lnTo>
                  <a:lnTo>
                    <a:pt x="593" y="33"/>
                  </a:lnTo>
                  <a:lnTo>
                    <a:pt x="598" y="36"/>
                  </a:lnTo>
                  <a:lnTo>
                    <a:pt x="602" y="42"/>
                  </a:lnTo>
                  <a:lnTo>
                    <a:pt x="604" y="49"/>
                  </a:lnTo>
                  <a:lnTo>
                    <a:pt x="604" y="49"/>
                  </a:lnTo>
                  <a:lnTo>
                    <a:pt x="604" y="378"/>
                  </a:lnTo>
                  <a:lnTo>
                    <a:pt x="604" y="378"/>
                  </a:lnTo>
                  <a:close/>
                </a:path>
              </a:pathLst>
            </a:custGeom>
            <a:solidFill>
              <a:srgbClr val="4423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Freeform 1172"/>
            <p:cNvSpPr>
              <a:spLocks noEditPoints="1"/>
            </p:cNvSpPr>
            <p:nvPr/>
          </p:nvSpPr>
          <p:spPr bwMode="auto">
            <a:xfrm>
              <a:off x="3687762" y="2244725"/>
              <a:ext cx="98425" cy="103188"/>
            </a:xfrm>
            <a:custGeom>
              <a:avLst/>
              <a:gdLst>
                <a:gd name="T0" fmla="*/ 124 w 124"/>
                <a:gd name="T1" fmla="*/ 11 h 130"/>
                <a:gd name="T2" fmla="*/ 124 w 124"/>
                <a:gd name="T3" fmla="*/ 11 h 130"/>
                <a:gd name="T4" fmla="*/ 110 w 124"/>
                <a:gd name="T5" fmla="*/ 0 h 130"/>
                <a:gd name="T6" fmla="*/ 110 w 124"/>
                <a:gd name="T7" fmla="*/ 0 h 130"/>
                <a:gd name="T8" fmla="*/ 101 w 124"/>
                <a:gd name="T9" fmla="*/ 15 h 130"/>
                <a:gd name="T10" fmla="*/ 101 w 124"/>
                <a:gd name="T11" fmla="*/ 15 h 130"/>
                <a:gd name="T12" fmla="*/ 0 w 124"/>
                <a:gd name="T13" fmla="*/ 15 h 130"/>
                <a:gd name="T14" fmla="*/ 0 w 124"/>
                <a:gd name="T15" fmla="*/ 15 h 130"/>
                <a:gd name="T16" fmla="*/ 0 w 124"/>
                <a:gd name="T17" fmla="*/ 130 h 130"/>
                <a:gd name="T18" fmla="*/ 0 w 124"/>
                <a:gd name="T19" fmla="*/ 130 h 130"/>
                <a:gd name="T20" fmla="*/ 117 w 124"/>
                <a:gd name="T21" fmla="*/ 130 h 130"/>
                <a:gd name="T22" fmla="*/ 117 w 124"/>
                <a:gd name="T23" fmla="*/ 130 h 130"/>
                <a:gd name="T24" fmla="*/ 117 w 124"/>
                <a:gd name="T25" fmla="*/ 22 h 130"/>
                <a:gd name="T26" fmla="*/ 124 w 124"/>
                <a:gd name="T27" fmla="*/ 11 h 130"/>
                <a:gd name="T28" fmla="*/ 99 w 124"/>
                <a:gd name="T29" fmla="*/ 112 h 130"/>
                <a:gd name="T30" fmla="*/ 99 w 124"/>
                <a:gd name="T31" fmla="*/ 112 h 130"/>
                <a:gd name="T32" fmla="*/ 18 w 124"/>
                <a:gd name="T33" fmla="*/ 112 h 130"/>
                <a:gd name="T34" fmla="*/ 18 w 124"/>
                <a:gd name="T35" fmla="*/ 112 h 130"/>
                <a:gd name="T36" fmla="*/ 18 w 124"/>
                <a:gd name="T37" fmla="*/ 33 h 130"/>
                <a:gd name="T38" fmla="*/ 18 w 124"/>
                <a:gd name="T39" fmla="*/ 33 h 130"/>
                <a:gd name="T40" fmla="*/ 88 w 124"/>
                <a:gd name="T41" fmla="*/ 33 h 130"/>
                <a:gd name="T42" fmla="*/ 88 w 124"/>
                <a:gd name="T43" fmla="*/ 33 h 130"/>
                <a:gd name="T44" fmla="*/ 63 w 124"/>
                <a:gd name="T45" fmla="*/ 72 h 130"/>
                <a:gd name="T46" fmla="*/ 63 w 124"/>
                <a:gd name="T47" fmla="*/ 72 h 130"/>
                <a:gd name="T48" fmla="*/ 38 w 124"/>
                <a:gd name="T49" fmla="*/ 53 h 130"/>
                <a:gd name="T50" fmla="*/ 38 w 124"/>
                <a:gd name="T51" fmla="*/ 53 h 130"/>
                <a:gd name="T52" fmla="*/ 26 w 124"/>
                <a:gd name="T53" fmla="*/ 65 h 130"/>
                <a:gd name="T54" fmla="*/ 26 w 124"/>
                <a:gd name="T55" fmla="*/ 65 h 130"/>
                <a:gd name="T56" fmla="*/ 67 w 124"/>
                <a:gd name="T57" fmla="*/ 98 h 130"/>
                <a:gd name="T58" fmla="*/ 67 w 124"/>
                <a:gd name="T59" fmla="*/ 98 h 130"/>
                <a:gd name="T60" fmla="*/ 99 w 124"/>
                <a:gd name="T61" fmla="*/ 49 h 130"/>
                <a:gd name="T62" fmla="*/ 99 w 124"/>
                <a:gd name="T63"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4" h="130">
                  <a:moveTo>
                    <a:pt x="124" y="11"/>
                  </a:moveTo>
                  <a:lnTo>
                    <a:pt x="124" y="11"/>
                  </a:lnTo>
                  <a:lnTo>
                    <a:pt x="110" y="0"/>
                  </a:lnTo>
                  <a:lnTo>
                    <a:pt x="110" y="0"/>
                  </a:lnTo>
                  <a:lnTo>
                    <a:pt x="101" y="15"/>
                  </a:lnTo>
                  <a:lnTo>
                    <a:pt x="101" y="15"/>
                  </a:lnTo>
                  <a:lnTo>
                    <a:pt x="0" y="15"/>
                  </a:lnTo>
                  <a:lnTo>
                    <a:pt x="0" y="15"/>
                  </a:lnTo>
                  <a:lnTo>
                    <a:pt x="0" y="130"/>
                  </a:lnTo>
                  <a:lnTo>
                    <a:pt x="0" y="130"/>
                  </a:lnTo>
                  <a:lnTo>
                    <a:pt x="117" y="130"/>
                  </a:lnTo>
                  <a:lnTo>
                    <a:pt x="117" y="130"/>
                  </a:lnTo>
                  <a:lnTo>
                    <a:pt x="117" y="22"/>
                  </a:lnTo>
                  <a:lnTo>
                    <a:pt x="124" y="11"/>
                  </a:lnTo>
                  <a:close/>
                  <a:moveTo>
                    <a:pt x="99" y="112"/>
                  </a:moveTo>
                  <a:lnTo>
                    <a:pt x="99" y="112"/>
                  </a:lnTo>
                  <a:lnTo>
                    <a:pt x="18" y="112"/>
                  </a:lnTo>
                  <a:lnTo>
                    <a:pt x="18" y="112"/>
                  </a:lnTo>
                  <a:lnTo>
                    <a:pt x="18" y="33"/>
                  </a:lnTo>
                  <a:lnTo>
                    <a:pt x="18" y="33"/>
                  </a:lnTo>
                  <a:lnTo>
                    <a:pt x="88" y="33"/>
                  </a:lnTo>
                  <a:lnTo>
                    <a:pt x="88" y="33"/>
                  </a:lnTo>
                  <a:lnTo>
                    <a:pt x="63" y="72"/>
                  </a:lnTo>
                  <a:lnTo>
                    <a:pt x="63" y="72"/>
                  </a:lnTo>
                  <a:lnTo>
                    <a:pt x="38" y="53"/>
                  </a:lnTo>
                  <a:lnTo>
                    <a:pt x="38" y="53"/>
                  </a:lnTo>
                  <a:lnTo>
                    <a:pt x="26" y="65"/>
                  </a:lnTo>
                  <a:lnTo>
                    <a:pt x="26" y="65"/>
                  </a:lnTo>
                  <a:lnTo>
                    <a:pt x="67" y="98"/>
                  </a:lnTo>
                  <a:lnTo>
                    <a:pt x="67" y="98"/>
                  </a:lnTo>
                  <a:lnTo>
                    <a:pt x="99" y="49"/>
                  </a:lnTo>
                  <a:lnTo>
                    <a:pt x="99" y="112"/>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59" name="Group 5058"/>
          <p:cNvGrpSpPr/>
          <p:nvPr/>
        </p:nvGrpSpPr>
        <p:grpSpPr>
          <a:xfrm>
            <a:off x="3468687" y="1868487"/>
            <a:ext cx="815976" cy="515938"/>
            <a:chOff x="3468687" y="841375"/>
            <a:chExt cx="815976" cy="515938"/>
          </a:xfrm>
        </p:grpSpPr>
        <p:sp>
          <p:nvSpPr>
            <p:cNvPr id="4150" name="Freeform 1176"/>
            <p:cNvSpPr>
              <a:spLocks/>
            </p:cNvSpPr>
            <p:nvPr/>
          </p:nvSpPr>
          <p:spPr bwMode="auto">
            <a:xfrm>
              <a:off x="3468687" y="1050925"/>
              <a:ext cx="231775" cy="306388"/>
            </a:xfrm>
            <a:custGeom>
              <a:avLst/>
              <a:gdLst>
                <a:gd name="T0" fmla="*/ 0 w 292"/>
                <a:gd name="T1" fmla="*/ 386 h 386"/>
                <a:gd name="T2" fmla="*/ 0 w 292"/>
                <a:gd name="T3" fmla="*/ 386 h 386"/>
                <a:gd name="T4" fmla="*/ 85 w 292"/>
                <a:gd name="T5" fmla="*/ 228 h 386"/>
                <a:gd name="T6" fmla="*/ 85 w 292"/>
                <a:gd name="T7" fmla="*/ 228 h 386"/>
                <a:gd name="T8" fmla="*/ 81 w 292"/>
                <a:gd name="T9" fmla="*/ 215 h 386"/>
                <a:gd name="T10" fmla="*/ 79 w 292"/>
                <a:gd name="T11" fmla="*/ 205 h 386"/>
                <a:gd name="T12" fmla="*/ 78 w 292"/>
                <a:gd name="T13" fmla="*/ 178 h 386"/>
                <a:gd name="T14" fmla="*/ 78 w 292"/>
                <a:gd name="T15" fmla="*/ 178 h 386"/>
                <a:gd name="T16" fmla="*/ 78 w 292"/>
                <a:gd name="T17" fmla="*/ 116 h 386"/>
                <a:gd name="T18" fmla="*/ 78 w 292"/>
                <a:gd name="T19" fmla="*/ 116 h 386"/>
                <a:gd name="T20" fmla="*/ 78 w 292"/>
                <a:gd name="T21" fmla="*/ 93 h 386"/>
                <a:gd name="T22" fmla="*/ 83 w 292"/>
                <a:gd name="T23" fmla="*/ 72 h 386"/>
                <a:gd name="T24" fmla="*/ 92 w 292"/>
                <a:gd name="T25" fmla="*/ 52 h 386"/>
                <a:gd name="T26" fmla="*/ 103 w 292"/>
                <a:gd name="T27" fmla="*/ 34 h 386"/>
                <a:gd name="T28" fmla="*/ 110 w 292"/>
                <a:gd name="T29" fmla="*/ 27 h 386"/>
                <a:gd name="T30" fmla="*/ 117 w 292"/>
                <a:gd name="T31" fmla="*/ 19 h 386"/>
                <a:gd name="T32" fmla="*/ 124 w 292"/>
                <a:gd name="T33" fmla="*/ 14 h 386"/>
                <a:gd name="T34" fmla="*/ 133 w 292"/>
                <a:gd name="T35" fmla="*/ 9 h 386"/>
                <a:gd name="T36" fmla="*/ 144 w 292"/>
                <a:gd name="T37" fmla="*/ 5 h 386"/>
                <a:gd name="T38" fmla="*/ 153 w 292"/>
                <a:gd name="T39" fmla="*/ 1 h 386"/>
                <a:gd name="T40" fmla="*/ 166 w 292"/>
                <a:gd name="T41" fmla="*/ 0 h 386"/>
                <a:gd name="T42" fmla="*/ 176 w 292"/>
                <a:gd name="T43" fmla="*/ 0 h 386"/>
                <a:gd name="T44" fmla="*/ 176 w 292"/>
                <a:gd name="T45" fmla="*/ 0 h 386"/>
                <a:gd name="T46" fmla="*/ 189 w 292"/>
                <a:gd name="T47" fmla="*/ 0 h 386"/>
                <a:gd name="T48" fmla="*/ 200 w 292"/>
                <a:gd name="T49" fmla="*/ 1 h 386"/>
                <a:gd name="T50" fmla="*/ 211 w 292"/>
                <a:gd name="T51" fmla="*/ 5 h 386"/>
                <a:gd name="T52" fmla="*/ 221 w 292"/>
                <a:gd name="T53" fmla="*/ 9 h 386"/>
                <a:gd name="T54" fmla="*/ 230 w 292"/>
                <a:gd name="T55" fmla="*/ 14 h 386"/>
                <a:gd name="T56" fmla="*/ 241 w 292"/>
                <a:gd name="T57" fmla="*/ 19 h 386"/>
                <a:gd name="T58" fmla="*/ 257 w 292"/>
                <a:gd name="T59" fmla="*/ 34 h 386"/>
                <a:gd name="T60" fmla="*/ 272 w 292"/>
                <a:gd name="T61" fmla="*/ 52 h 386"/>
                <a:gd name="T62" fmla="*/ 277 w 292"/>
                <a:gd name="T63" fmla="*/ 61 h 386"/>
                <a:gd name="T64" fmla="*/ 283 w 292"/>
                <a:gd name="T65" fmla="*/ 72 h 386"/>
                <a:gd name="T66" fmla="*/ 286 w 292"/>
                <a:gd name="T67" fmla="*/ 82 h 386"/>
                <a:gd name="T68" fmla="*/ 290 w 292"/>
                <a:gd name="T69" fmla="*/ 93 h 386"/>
                <a:gd name="T70" fmla="*/ 292 w 292"/>
                <a:gd name="T71" fmla="*/ 104 h 386"/>
                <a:gd name="T72" fmla="*/ 292 w 292"/>
                <a:gd name="T73" fmla="*/ 116 h 386"/>
                <a:gd name="T74" fmla="*/ 292 w 292"/>
                <a:gd name="T75" fmla="*/ 116 h 386"/>
                <a:gd name="T76" fmla="*/ 292 w 292"/>
                <a:gd name="T77" fmla="*/ 178 h 386"/>
                <a:gd name="T78" fmla="*/ 292 w 292"/>
                <a:gd name="T79" fmla="*/ 178 h 386"/>
                <a:gd name="T80" fmla="*/ 292 w 292"/>
                <a:gd name="T81" fmla="*/ 194 h 386"/>
                <a:gd name="T82" fmla="*/ 288 w 292"/>
                <a:gd name="T83" fmla="*/ 210 h 386"/>
                <a:gd name="T84" fmla="*/ 281 w 292"/>
                <a:gd name="T85" fmla="*/ 224 h 386"/>
                <a:gd name="T86" fmla="*/ 274 w 292"/>
                <a:gd name="T87" fmla="*/ 239 h 386"/>
                <a:gd name="T88" fmla="*/ 265 w 292"/>
                <a:gd name="T89" fmla="*/ 251 h 386"/>
                <a:gd name="T90" fmla="*/ 254 w 292"/>
                <a:gd name="T91" fmla="*/ 264 h 386"/>
                <a:gd name="T92" fmla="*/ 241 w 292"/>
                <a:gd name="T93" fmla="*/ 273 h 386"/>
                <a:gd name="T94" fmla="*/ 227 w 292"/>
                <a:gd name="T95" fmla="*/ 280 h 386"/>
                <a:gd name="T96" fmla="*/ 227 w 292"/>
                <a:gd name="T97" fmla="*/ 280 h 386"/>
                <a:gd name="T98" fmla="*/ 193 w 292"/>
                <a:gd name="T99" fmla="*/ 386 h 386"/>
                <a:gd name="T100" fmla="*/ 0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0" y="386"/>
                  </a:moveTo>
                  <a:lnTo>
                    <a:pt x="0" y="386"/>
                  </a:lnTo>
                  <a:lnTo>
                    <a:pt x="85" y="228"/>
                  </a:lnTo>
                  <a:lnTo>
                    <a:pt x="85" y="228"/>
                  </a:lnTo>
                  <a:lnTo>
                    <a:pt x="81" y="215"/>
                  </a:lnTo>
                  <a:lnTo>
                    <a:pt x="79" y="205"/>
                  </a:lnTo>
                  <a:lnTo>
                    <a:pt x="78" y="178"/>
                  </a:lnTo>
                  <a:lnTo>
                    <a:pt x="78" y="178"/>
                  </a:lnTo>
                  <a:lnTo>
                    <a:pt x="78" y="116"/>
                  </a:lnTo>
                  <a:lnTo>
                    <a:pt x="78" y="116"/>
                  </a:lnTo>
                  <a:lnTo>
                    <a:pt x="78" y="93"/>
                  </a:lnTo>
                  <a:lnTo>
                    <a:pt x="83" y="72"/>
                  </a:lnTo>
                  <a:lnTo>
                    <a:pt x="92" y="52"/>
                  </a:lnTo>
                  <a:lnTo>
                    <a:pt x="103" y="34"/>
                  </a:lnTo>
                  <a:lnTo>
                    <a:pt x="110" y="27"/>
                  </a:lnTo>
                  <a:lnTo>
                    <a:pt x="117" y="19"/>
                  </a:lnTo>
                  <a:lnTo>
                    <a:pt x="124" y="14"/>
                  </a:lnTo>
                  <a:lnTo>
                    <a:pt x="133" y="9"/>
                  </a:lnTo>
                  <a:lnTo>
                    <a:pt x="144" y="5"/>
                  </a:lnTo>
                  <a:lnTo>
                    <a:pt x="153" y="1"/>
                  </a:lnTo>
                  <a:lnTo>
                    <a:pt x="166" y="0"/>
                  </a:lnTo>
                  <a:lnTo>
                    <a:pt x="176" y="0"/>
                  </a:lnTo>
                  <a:lnTo>
                    <a:pt x="176" y="0"/>
                  </a:lnTo>
                  <a:lnTo>
                    <a:pt x="189" y="0"/>
                  </a:lnTo>
                  <a:lnTo>
                    <a:pt x="200" y="1"/>
                  </a:lnTo>
                  <a:lnTo>
                    <a:pt x="211" y="5"/>
                  </a:lnTo>
                  <a:lnTo>
                    <a:pt x="221" y="9"/>
                  </a:lnTo>
                  <a:lnTo>
                    <a:pt x="230" y="14"/>
                  </a:lnTo>
                  <a:lnTo>
                    <a:pt x="241" y="19"/>
                  </a:lnTo>
                  <a:lnTo>
                    <a:pt x="257" y="34"/>
                  </a:lnTo>
                  <a:lnTo>
                    <a:pt x="272" y="52"/>
                  </a:lnTo>
                  <a:lnTo>
                    <a:pt x="277" y="61"/>
                  </a:lnTo>
                  <a:lnTo>
                    <a:pt x="283" y="72"/>
                  </a:lnTo>
                  <a:lnTo>
                    <a:pt x="286" y="82"/>
                  </a:lnTo>
                  <a:lnTo>
                    <a:pt x="290" y="93"/>
                  </a:lnTo>
                  <a:lnTo>
                    <a:pt x="292" y="104"/>
                  </a:lnTo>
                  <a:lnTo>
                    <a:pt x="292" y="116"/>
                  </a:lnTo>
                  <a:lnTo>
                    <a:pt x="292" y="116"/>
                  </a:lnTo>
                  <a:lnTo>
                    <a:pt x="292" y="178"/>
                  </a:lnTo>
                  <a:lnTo>
                    <a:pt x="292" y="178"/>
                  </a:lnTo>
                  <a:lnTo>
                    <a:pt x="292" y="194"/>
                  </a:lnTo>
                  <a:lnTo>
                    <a:pt x="288" y="210"/>
                  </a:lnTo>
                  <a:lnTo>
                    <a:pt x="281" y="224"/>
                  </a:lnTo>
                  <a:lnTo>
                    <a:pt x="274" y="239"/>
                  </a:lnTo>
                  <a:lnTo>
                    <a:pt x="265" y="251"/>
                  </a:lnTo>
                  <a:lnTo>
                    <a:pt x="254" y="264"/>
                  </a:lnTo>
                  <a:lnTo>
                    <a:pt x="241" y="273"/>
                  </a:lnTo>
                  <a:lnTo>
                    <a:pt x="227" y="280"/>
                  </a:lnTo>
                  <a:lnTo>
                    <a:pt x="227" y="280"/>
                  </a:lnTo>
                  <a:lnTo>
                    <a:pt x="193" y="386"/>
                  </a:lnTo>
                  <a:lnTo>
                    <a:pt x="0"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Freeform 1177"/>
            <p:cNvSpPr>
              <a:spLocks/>
            </p:cNvSpPr>
            <p:nvPr/>
          </p:nvSpPr>
          <p:spPr bwMode="auto">
            <a:xfrm>
              <a:off x="4054475" y="1050925"/>
              <a:ext cx="230188" cy="306388"/>
            </a:xfrm>
            <a:custGeom>
              <a:avLst/>
              <a:gdLst>
                <a:gd name="T0" fmla="*/ 292 w 292"/>
                <a:gd name="T1" fmla="*/ 386 h 386"/>
                <a:gd name="T2" fmla="*/ 292 w 292"/>
                <a:gd name="T3" fmla="*/ 386 h 386"/>
                <a:gd name="T4" fmla="*/ 207 w 292"/>
                <a:gd name="T5" fmla="*/ 228 h 386"/>
                <a:gd name="T6" fmla="*/ 207 w 292"/>
                <a:gd name="T7" fmla="*/ 228 h 386"/>
                <a:gd name="T8" fmla="*/ 211 w 292"/>
                <a:gd name="T9" fmla="*/ 215 h 386"/>
                <a:gd name="T10" fmla="*/ 213 w 292"/>
                <a:gd name="T11" fmla="*/ 205 h 386"/>
                <a:gd name="T12" fmla="*/ 216 w 292"/>
                <a:gd name="T13" fmla="*/ 178 h 386"/>
                <a:gd name="T14" fmla="*/ 216 w 292"/>
                <a:gd name="T15" fmla="*/ 178 h 386"/>
                <a:gd name="T16" fmla="*/ 216 w 292"/>
                <a:gd name="T17" fmla="*/ 116 h 386"/>
                <a:gd name="T18" fmla="*/ 216 w 292"/>
                <a:gd name="T19" fmla="*/ 116 h 386"/>
                <a:gd name="T20" fmla="*/ 214 w 292"/>
                <a:gd name="T21" fmla="*/ 93 h 386"/>
                <a:gd name="T22" fmla="*/ 209 w 292"/>
                <a:gd name="T23" fmla="*/ 72 h 386"/>
                <a:gd name="T24" fmla="*/ 200 w 292"/>
                <a:gd name="T25" fmla="*/ 52 h 386"/>
                <a:gd name="T26" fmla="*/ 189 w 292"/>
                <a:gd name="T27" fmla="*/ 34 h 386"/>
                <a:gd name="T28" fmla="*/ 182 w 292"/>
                <a:gd name="T29" fmla="*/ 27 h 386"/>
                <a:gd name="T30" fmla="*/ 175 w 292"/>
                <a:gd name="T31" fmla="*/ 19 h 386"/>
                <a:gd name="T32" fmla="*/ 168 w 292"/>
                <a:gd name="T33" fmla="*/ 14 h 386"/>
                <a:gd name="T34" fmla="*/ 159 w 292"/>
                <a:gd name="T35" fmla="*/ 9 h 386"/>
                <a:gd name="T36" fmla="*/ 148 w 292"/>
                <a:gd name="T37" fmla="*/ 5 h 386"/>
                <a:gd name="T38" fmla="*/ 139 w 292"/>
                <a:gd name="T39" fmla="*/ 1 h 386"/>
                <a:gd name="T40" fmla="*/ 126 w 292"/>
                <a:gd name="T41" fmla="*/ 0 h 386"/>
                <a:gd name="T42" fmla="*/ 115 w 292"/>
                <a:gd name="T43" fmla="*/ 0 h 386"/>
                <a:gd name="T44" fmla="*/ 115 w 292"/>
                <a:gd name="T45" fmla="*/ 0 h 386"/>
                <a:gd name="T46" fmla="*/ 103 w 292"/>
                <a:gd name="T47" fmla="*/ 0 h 386"/>
                <a:gd name="T48" fmla="*/ 92 w 292"/>
                <a:gd name="T49" fmla="*/ 1 h 386"/>
                <a:gd name="T50" fmla="*/ 81 w 292"/>
                <a:gd name="T51" fmla="*/ 5 h 386"/>
                <a:gd name="T52" fmla="*/ 71 w 292"/>
                <a:gd name="T53" fmla="*/ 9 h 386"/>
                <a:gd name="T54" fmla="*/ 62 w 292"/>
                <a:gd name="T55" fmla="*/ 14 h 386"/>
                <a:gd name="T56" fmla="*/ 51 w 292"/>
                <a:gd name="T57" fmla="*/ 19 h 386"/>
                <a:gd name="T58" fmla="*/ 35 w 292"/>
                <a:gd name="T59" fmla="*/ 34 h 386"/>
                <a:gd name="T60" fmla="*/ 20 w 292"/>
                <a:gd name="T61" fmla="*/ 52 h 386"/>
                <a:gd name="T62" fmla="*/ 15 w 292"/>
                <a:gd name="T63" fmla="*/ 61 h 386"/>
                <a:gd name="T64" fmla="*/ 9 w 292"/>
                <a:gd name="T65" fmla="*/ 72 h 386"/>
                <a:gd name="T66" fmla="*/ 6 w 292"/>
                <a:gd name="T67" fmla="*/ 82 h 386"/>
                <a:gd name="T68" fmla="*/ 2 w 292"/>
                <a:gd name="T69" fmla="*/ 93 h 386"/>
                <a:gd name="T70" fmla="*/ 0 w 292"/>
                <a:gd name="T71" fmla="*/ 104 h 386"/>
                <a:gd name="T72" fmla="*/ 0 w 292"/>
                <a:gd name="T73" fmla="*/ 116 h 386"/>
                <a:gd name="T74" fmla="*/ 0 w 292"/>
                <a:gd name="T75" fmla="*/ 116 h 386"/>
                <a:gd name="T76" fmla="*/ 0 w 292"/>
                <a:gd name="T77" fmla="*/ 178 h 386"/>
                <a:gd name="T78" fmla="*/ 0 w 292"/>
                <a:gd name="T79" fmla="*/ 178 h 386"/>
                <a:gd name="T80" fmla="*/ 2 w 292"/>
                <a:gd name="T81" fmla="*/ 194 h 386"/>
                <a:gd name="T82" fmla="*/ 4 w 292"/>
                <a:gd name="T83" fmla="*/ 210 h 386"/>
                <a:gd name="T84" fmla="*/ 11 w 292"/>
                <a:gd name="T85" fmla="*/ 224 h 386"/>
                <a:gd name="T86" fmla="*/ 18 w 292"/>
                <a:gd name="T87" fmla="*/ 239 h 386"/>
                <a:gd name="T88" fmla="*/ 27 w 292"/>
                <a:gd name="T89" fmla="*/ 251 h 386"/>
                <a:gd name="T90" fmla="*/ 38 w 292"/>
                <a:gd name="T91" fmla="*/ 264 h 386"/>
                <a:gd name="T92" fmla="*/ 51 w 292"/>
                <a:gd name="T93" fmla="*/ 273 h 386"/>
                <a:gd name="T94" fmla="*/ 65 w 292"/>
                <a:gd name="T95" fmla="*/ 280 h 386"/>
                <a:gd name="T96" fmla="*/ 65 w 292"/>
                <a:gd name="T97" fmla="*/ 280 h 386"/>
                <a:gd name="T98" fmla="*/ 99 w 292"/>
                <a:gd name="T99" fmla="*/ 386 h 386"/>
                <a:gd name="T100" fmla="*/ 292 w 292"/>
                <a:gd name="T101"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92" h="386">
                  <a:moveTo>
                    <a:pt x="292" y="386"/>
                  </a:moveTo>
                  <a:lnTo>
                    <a:pt x="292" y="386"/>
                  </a:lnTo>
                  <a:lnTo>
                    <a:pt x="207" y="228"/>
                  </a:lnTo>
                  <a:lnTo>
                    <a:pt x="207" y="228"/>
                  </a:lnTo>
                  <a:lnTo>
                    <a:pt x="211" y="215"/>
                  </a:lnTo>
                  <a:lnTo>
                    <a:pt x="213" y="205"/>
                  </a:lnTo>
                  <a:lnTo>
                    <a:pt x="216" y="178"/>
                  </a:lnTo>
                  <a:lnTo>
                    <a:pt x="216" y="178"/>
                  </a:lnTo>
                  <a:lnTo>
                    <a:pt x="216" y="116"/>
                  </a:lnTo>
                  <a:lnTo>
                    <a:pt x="216" y="116"/>
                  </a:lnTo>
                  <a:lnTo>
                    <a:pt x="214" y="93"/>
                  </a:lnTo>
                  <a:lnTo>
                    <a:pt x="209" y="72"/>
                  </a:lnTo>
                  <a:lnTo>
                    <a:pt x="200" y="52"/>
                  </a:lnTo>
                  <a:lnTo>
                    <a:pt x="189" y="34"/>
                  </a:lnTo>
                  <a:lnTo>
                    <a:pt x="182" y="27"/>
                  </a:lnTo>
                  <a:lnTo>
                    <a:pt x="175" y="19"/>
                  </a:lnTo>
                  <a:lnTo>
                    <a:pt x="168" y="14"/>
                  </a:lnTo>
                  <a:lnTo>
                    <a:pt x="159" y="9"/>
                  </a:lnTo>
                  <a:lnTo>
                    <a:pt x="148" y="5"/>
                  </a:lnTo>
                  <a:lnTo>
                    <a:pt x="139" y="1"/>
                  </a:lnTo>
                  <a:lnTo>
                    <a:pt x="126" y="0"/>
                  </a:lnTo>
                  <a:lnTo>
                    <a:pt x="115" y="0"/>
                  </a:lnTo>
                  <a:lnTo>
                    <a:pt x="115" y="0"/>
                  </a:lnTo>
                  <a:lnTo>
                    <a:pt x="103" y="0"/>
                  </a:lnTo>
                  <a:lnTo>
                    <a:pt x="92" y="1"/>
                  </a:lnTo>
                  <a:lnTo>
                    <a:pt x="81" y="5"/>
                  </a:lnTo>
                  <a:lnTo>
                    <a:pt x="71" y="9"/>
                  </a:lnTo>
                  <a:lnTo>
                    <a:pt x="62" y="14"/>
                  </a:lnTo>
                  <a:lnTo>
                    <a:pt x="51" y="19"/>
                  </a:lnTo>
                  <a:lnTo>
                    <a:pt x="35" y="34"/>
                  </a:lnTo>
                  <a:lnTo>
                    <a:pt x="20" y="52"/>
                  </a:lnTo>
                  <a:lnTo>
                    <a:pt x="15" y="61"/>
                  </a:lnTo>
                  <a:lnTo>
                    <a:pt x="9" y="72"/>
                  </a:lnTo>
                  <a:lnTo>
                    <a:pt x="6" y="82"/>
                  </a:lnTo>
                  <a:lnTo>
                    <a:pt x="2" y="93"/>
                  </a:lnTo>
                  <a:lnTo>
                    <a:pt x="0" y="104"/>
                  </a:lnTo>
                  <a:lnTo>
                    <a:pt x="0" y="116"/>
                  </a:lnTo>
                  <a:lnTo>
                    <a:pt x="0" y="116"/>
                  </a:lnTo>
                  <a:lnTo>
                    <a:pt x="0" y="178"/>
                  </a:lnTo>
                  <a:lnTo>
                    <a:pt x="0" y="178"/>
                  </a:lnTo>
                  <a:lnTo>
                    <a:pt x="2" y="194"/>
                  </a:lnTo>
                  <a:lnTo>
                    <a:pt x="4" y="210"/>
                  </a:lnTo>
                  <a:lnTo>
                    <a:pt x="11" y="224"/>
                  </a:lnTo>
                  <a:lnTo>
                    <a:pt x="18" y="239"/>
                  </a:lnTo>
                  <a:lnTo>
                    <a:pt x="27" y="251"/>
                  </a:lnTo>
                  <a:lnTo>
                    <a:pt x="38" y="264"/>
                  </a:lnTo>
                  <a:lnTo>
                    <a:pt x="51" y="273"/>
                  </a:lnTo>
                  <a:lnTo>
                    <a:pt x="65" y="280"/>
                  </a:lnTo>
                  <a:lnTo>
                    <a:pt x="65" y="280"/>
                  </a:lnTo>
                  <a:lnTo>
                    <a:pt x="99" y="386"/>
                  </a:lnTo>
                  <a:lnTo>
                    <a:pt x="292" y="38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Freeform 1178"/>
            <p:cNvSpPr>
              <a:spLocks/>
            </p:cNvSpPr>
            <p:nvPr/>
          </p:nvSpPr>
          <p:spPr bwMode="auto">
            <a:xfrm>
              <a:off x="4057650" y="1214438"/>
              <a:ext cx="61913" cy="39688"/>
            </a:xfrm>
            <a:custGeom>
              <a:avLst/>
              <a:gdLst>
                <a:gd name="T0" fmla="*/ 29 w 79"/>
                <a:gd name="T1" fmla="*/ 51 h 51"/>
                <a:gd name="T2" fmla="*/ 29 w 79"/>
                <a:gd name="T3" fmla="*/ 51 h 51"/>
                <a:gd name="T4" fmla="*/ 79 w 79"/>
                <a:gd name="T5" fmla="*/ 0 h 51"/>
                <a:gd name="T6" fmla="*/ 79 w 79"/>
                <a:gd name="T7" fmla="*/ 0 h 51"/>
                <a:gd name="T8" fmla="*/ 0 w 79"/>
                <a:gd name="T9" fmla="*/ 0 h 51"/>
                <a:gd name="T10" fmla="*/ 0 w 79"/>
                <a:gd name="T11" fmla="*/ 0 h 51"/>
                <a:gd name="T12" fmla="*/ 5 w 79"/>
                <a:gd name="T13" fmla="*/ 15 h 51"/>
                <a:gd name="T14" fmla="*/ 11 w 79"/>
                <a:gd name="T15" fmla="*/ 27 h 51"/>
                <a:gd name="T16" fmla="*/ 20 w 79"/>
                <a:gd name="T17" fmla="*/ 40 h 51"/>
                <a:gd name="T18" fmla="*/ 29 w 79"/>
                <a:gd name="T19" fmla="*/ 51 h 51"/>
                <a:gd name="T20" fmla="*/ 29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29" y="51"/>
                  </a:moveTo>
                  <a:lnTo>
                    <a:pt x="29" y="51"/>
                  </a:lnTo>
                  <a:lnTo>
                    <a:pt x="79" y="0"/>
                  </a:lnTo>
                  <a:lnTo>
                    <a:pt x="79" y="0"/>
                  </a:lnTo>
                  <a:lnTo>
                    <a:pt x="0" y="0"/>
                  </a:lnTo>
                  <a:lnTo>
                    <a:pt x="0" y="0"/>
                  </a:lnTo>
                  <a:lnTo>
                    <a:pt x="5" y="15"/>
                  </a:lnTo>
                  <a:lnTo>
                    <a:pt x="11" y="27"/>
                  </a:lnTo>
                  <a:lnTo>
                    <a:pt x="20" y="40"/>
                  </a:lnTo>
                  <a:lnTo>
                    <a:pt x="29" y="51"/>
                  </a:lnTo>
                  <a:lnTo>
                    <a:pt x="29"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1179"/>
            <p:cNvSpPr>
              <a:spLocks noChangeArrowheads="1"/>
            </p:cNvSpPr>
            <p:nvPr/>
          </p:nvSpPr>
          <p:spPr bwMode="auto">
            <a:xfrm>
              <a:off x="3606800" y="876300"/>
              <a:ext cx="530225" cy="304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1180"/>
            <p:cNvSpPr>
              <a:spLocks noChangeArrowheads="1"/>
            </p:cNvSpPr>
            <p:nvPr/>
          </p:nvSpPr>
          <p:spPr bwMode="auto">
            <a:xfrm>
              <a:off x="3606800" y="925513"/>
              <a:ext cx="96838" cy="25558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Rectangle 1181"/>
            <p:cNvSpPr>
              <a:spLocks noChangeArrowheads="1"/>
            </p:cNvSpPr>
            <p:nvPr/>
          </p:nvSpPr>
          <p:spPr bwMode="auto">
            <a:xfrm>
              <a:off x="3614737" y="882650"/>
              <a:ext cx="527050" cy="428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6" name="Freeform 1182"/>
            <p:cNvSpPr>
              <a:spLocks/>
            </p:cNvSpPr>
            <p:nvPr/>
          </p:nvSpPr>
          <p:spPr bwMode="auto">
            <a:xfrm>
              <a:off x="3714750" y="939800"/>
              <a:ext cx="404813" cy="92075"/>
            </a:xfrm>
            <a:custGeom>
              <a:avLst/>
              <a:gdLst>
                <a:gd name="T0" fmla="*/ 510 w 510"/>
                <a:gd name="T1" fmla="*/ 117 h 117"/>
                <a:gd name="T2" fmla="*/ 0 w 510"/>
                <a:gd name="T3" fmla="*/ 117 h 117"/>
                <a:gd name="T4" fmla="*/ 0 w 510"/>
                <a:gd name="T5" fmla="*/ 0 h 117"/>
                <a:gd name="T6" fmla="*/ 510 w 510"/>
                <a:gd name="T7" fmla="*/ 0 h 117"/>
                <a:gd name="T8" fmla="*/ 510 w 510"/>
                <a:gd name="T9" fmla="*/ 53 h 117"/>
                <a:gd name="T10" fmla="*/ 510 w 510"/>
                <a:gd name="T11" fmla="*/ 117 h 117"/>
              </a:gdLst>
              <a:ahLst/>
              <a:cxnLst>
                <a:cxn ang="0">
                  <a:pos x="T0" y="T1"/>
                </a:cxn>
                <a:cxn ang="0">
                  <a:pos x="T2" y="T3"/>
                </a:cxn>
                <a:cxn ang="0">
                  <a:pos x="T4" y="T5"/>
                </a:cxn>
                <a:cxn ang="0">
                  <a:pos x="T6" y="T7"/>
                </a:cxn>
                <a:cxn ang="0">
                  <a:pos x="T8" y="T9"/>
                </a:cxn>
                <a:cxn ang="0">
                  <a:pos x="T10" y="T11"/>
                </a:cxn>
              </a:cxnLst>
              <a:rect l="0" t="0" r="r" b="b"/>
              <a:pathLst>
                <a:path w="510" h="117">
                  <a:moveTo>
                    <a:pt x="510" y="117"/>
                  </a:moveTo>
                  <a:lnTo>
                    <a:pt x="0" y="117"/>
                  </a:lnTo>
                  <a:lnTo>
                    <a:pt x="0" y="0"/>
                  </a:lnTo>
                  <a:lnTo>
                    <a:pt x="510" y="0"/>
                  </a:lnTo>
                  <a:lnTo>
                    <a:pt x="510" y="53"/>
                  </a:lnTo>
                  <a:lnTo>
                    <a:pt x="510" y="117"/>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Freeform 1183"/>
            <p:cNvSpPr>
              <a:spLocks/>
            </p:cNvSpPr>
            <p:nvPr/>
          </p:nvSpPr>
          <p:spPr bwMode="auto">
            <a:xfrm>
              <a:off x="3714750" y="1046163"/>
              <a:ext cx="112713" cy="93663"/>
            </a:xfrm>
            <a:custGeom>
              <a:avLst/>
              <a:gdLst>
                <a:gd name="T0" fmla="*/ 142 w 142"/>
                <a:gd name="T1" fmla="*/ 117 h 117"/>
                <a:gd name="T2" fmla="*/ 0 w 142"/>
                <a:gd name="T3" fmla="*/ 117 h 117"/>
                <a:gd name="T4" fmla="*/ 0 w 142"/>
                <a:gd name="T5" fmla="*/ 0 h 117"/>
                <a:gd name="T6" fmla="*/ 142 w 142"/>
                <a:gd name="T7" fmla="*/ 0 h 117"/>
                <a:gd name="T8" fmla="*/ 142 w 142"/>
                <a:gd name="T9" fmla="*/ 52 h 117"/>
                <a:gd name="T10" fmla="*/ 142 w 142"/>
                <a:gd name="T11" fmla="*/ 117 h 117"/>
              </a:gdLst>
              <a:ahLst/>
              <a:cxnLst>
                <a:cxn ang="0">
                  <a:pos x="T0" y="T1"/>
                </a:cxn>
                <a:cxn ang="0">
                  <a:pos x="T2" y="T3"/>
                </a:cxn>
                <a:cxn ang="0">
                  <a:pos x="T4" y="T5"/>
                </a:cxn>
                <a:cxn ang="0">
                  <a:pos x="T6" y="T7"/>
                </a:cxn>
                <a:cxn ang="0">
                  <a:pos x="T8" y="T9"/>
                </a:cxn>
                <a:cxn ang="0">
                  <a:pos x="T10" y="T11"/>
                </a:cxn>
              </a:cxnLst>
              <a:rect l="0" t="0" r="r" b="b"/>
              <a:pathLst>
                <a:path w="142" h="117">
                  <a:moveTo>
                    <a:pt x="142" y="117"/>
                  </a:moveTo>
                  <a:lnTo>
                    <a:pt x="0" y="117"/>
                  </a:lnTo>
                  <a:lnTo>
                    <a:pt x="0" y="0"/>
                  </a:lnTo>
                  <a:lnTo>
                    <a:pt x="142" y="0"/>
                  </a:lnTo>
                  <a:lnTo>
                    <a:pt x="142" y="52"/>
                  </a:lnTo>
                  <a:lnTo>
                    <a:pt x="142" y="117"/>
                  </a:lnTo>
                  <a:close/>
                </a:path>
              </a:pathLst>
            </a:custGeom>
            <a:solidFill>
              <a:srgbClr val="6821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Freeform 1184"/>
            <p:cNvSpPr>
              <a:spLocks/>
            </p:cNvSpPr>
            <p:nvPr/>
          </p:nvSpPr>
          <p:spPr bwMode="auto">
            <a:xfrm>
              <a:off x="3838575" y="1046163"/>
              <a:ext cx="280988" cy="93663"/>
            </a:xfrm>
            <a:custGeom>
              <a:avLst/>
              <a:gdLst>
                <a:gd name="T0" fmla="*/ 354 w 354"/>
                <a:gd name="T1" fmla="*/ 117 h 117"/>
                <a:gd name="T2" fmla="*/ 0 w 354"/>
                <a:gd name="T3" fmla="*/ 117 h 117"/>
                <a:gd name="T4" fmla="*/ 0 w 354"/>
                <a:gd name="T5" fmla="*/ 0 h 117"/>
                <a:gd name="T6" fmla="*/ 354 w 354"/>
                <a:gd name="T7" fmla="*/ 0 h 117"/>
                <a:gd name="T8" fmla="*/ 354 w 354"/>
                <a:gd name="T9" fmla="*/ 52 h 117"/>
                <a:gd name="T10" fmla="*/ 354 w 354"/>
                <a:gd name="T11" fmla="*/ 117 h 117"/>
              </a:gdLst>
              <a:ahLst/>
              <a:cxnLst>
                <a:cxn ang="0">
                  <a:pos x="T0" y="T1"/>
                </a:cxn>
                <a:cxn ang="0">
                  <a:pos x="T2" y="T3"/>
                </a:cxn>
                <a:cxn ang="0">
                  <a:pos x="T4" y="T5"/>
                </a:cxn>
                <a:cxn ang="0">
                  <a:pos x="T6" y="T7"/>
                </a:cxn>
                <a:cxn ang="0">
                  <a:pos x="T8" y="T9"/>
                </a:cxn>
                <a:cxn ang="0">
                  <a:pos x="T10" y="T11"/>
                </a:cxn>
              </a:cxnLst>
              <a:rect l="0" t="0" r="r" b="b"/>
              <a:pathLst>
                <a:path w="354" h="117">
                  <a:moveTo>
                    <a:pt x="354" y="117"/>
                  </a:moveTo>
                  <a:lnTo>
                    <a:pt x="0" y="117"/>
                  </a:lnTo>
                  <a:lnTo>
                    <a:pt x="0" y="0"/>
                  </a:lnTo>
                  <a:lnTo>
                    <a:pt x="354" y="0"/>
                  </a:lnTo>
                  <a:lnTo>
                    <a:pt x="354" y="52"/>
                  </a:lnTo>
                  <a:lnTo>
                    <a:pt x="354" y="117"/>
                  </a:lnTo>
                  <a:close/>
                </a:path>
              </a:pathLst>
            </a:custGeom>
            <a:solidFill>
              <a:srgbClr val="DADA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Freeform 1185"/>
            <p:cNvSpPr>
              <a:spLocks noEditPoints="1"/>
            </p:cNvSpPr>
            <p:nvPr/>
          </p:nvSpPr>
          <p:spPr bwMode="auto">
            <a:xfrm>
              <a:off x="3573462" y="841375"/>
              <a:ext cx="604838" cy="374650"/>
            </a:xfrm>
            <a:custGeom>
              <a:avLst/>
              <a:gdLst>
                <a:gd name="T0" fmla="*/ 749 w 762"/>
                <a:gd name="T1" fmla="*/ 0 h 473"/>
                <a:gd name="T2" fmla="*/ 749 w 762"/>
                <a:gd name="T3" fmla="*/ 0 h 473"/>
                <a:gd name="T4" fmla="*/ 10 w 762"/>
                <a:gd name="T5" fmla="*/ 0 h 473"/>
                <a:gd name="T6" fmla="*/ 10 w 762"/>
                <a:gd name="T7" fmla="*/ 0 h 473"/>
                <a:gd name="T8" fmla="*/ 7 w 762"/>
                <a:gd name="T9" fmla="*/ 2 h 473"/>
                <a:gd name="T10" fmla="*/ 3 w 762"/>
                <a:gd name="T11" fmla="*/ 4 h 473"/>
                <a:gd name="T12" fmla="*/ 1 w 762"/>
                <a:gd name="T13" fmla="*/ 8 h 473"/>
                <a:gd name="T14" fmla="*/ 0 w 762"/>
                <a:gd name="T15" fmla="*/ 13 h 473"/>
                <a:gd name="T16" fmla="*/ 0 w 762"/>
                <a:gd name="T17" fmla="*/ 13 h 473"/>
                <a:gd name="T18" fmla="*/ 0 w 762"/>
                <a:gd name="T19" fmla="*/ 462 h 473"/>
                <a:gd name="T20" fmla="*/ 0 w 762"/>
                <a:gd name="T21" fmla="*/ 462 h 473"/>
                <a:gd name="T22" fmla="*/ 1 w 762"/>
                <a:gd name="T23" fmla="*/ 466 h 473"/>
                <a:gd name="T24" fmla="*/ 3 w 762"/>
                <a:gd name="T25" fmla="*/ 470 h 473"/>
                <a:gd name="T26" fmla="*/ 7 w 762"/>
                <a:gd name="T27" fmla="*/ 473 h 473"/>
                <a:gd name="T28" fmla="*/ 10 w 762"/>
                <a:gd name="T29" fmla="*/ 473 h 473"/>
                <a:gd name="T30" fmla="*/ 10 w 762"/>
                <a:gd name="T31" fmla="*/ 473 h 473"/>
                <a:gd name="T32" fmla="*/ 749 w 762"/>
                <a:gd name="T33" fmla="*/ 473 h 473"/>
                <a:gd name="T34" fmla="*/ 749 w 762"/>
                <a:gd name="T35" fmla="*/ 473 h 473"/>
                <a:gd name="T36" fmla="*/ 755 w 762"/>
                <a:gd name="T37" fmla="*/ 473 h 473"/>
                <a:gd name="T38" fmla="*/ 758 w 762"/>
                <a:gd name="T39" fmla="*/ 470 h 473"/>
                <a:gd name="T40" fmla="*/ 760 w 762"/>
                <a:gd name="T41" fmla="*/ 466 h 473"/>
                <a:gd name="T42" fmla="*/ 762 w 762"/>
                <a:gd name="T43" fmla="*/ 462 h 473"/>
                <a:gd name="T44" fmla="*/ 762 w 762"/>
                <a:gd name="T45" fmla="*/ 462 h 473"/>
                <a:gd name="T46" fmla="*/ 762 w 762"/>
                <a:gd name="T47" fmla="*/ 13 h 473"/>
                <a:gd name="T48" fmla="*/ 762 w 762"/>
                <a:gd name="T49" fmla="*/ 13 h 473"/>
                <a:gd name="T50" fmla="*/ 760 w 762"/>
                <a:gd name="T51" fmla="*/ 8 h 473"/>
                <a:gd name="T52" fmla="*/ 758 w 762"/>
                <a:gd name="T53" fmla="*/ 4 h 473"/>
                <a:gd name="T54" fmla="*/ 755 w 762"/>
                <a:gd name="T55" fmla="*/ 2 h 473"/>
                <a:gd name="T56" fmla="*/ 749 w 762"/>
                <a:gd name="T57" fmla="*/ 0 h 473"/>
                <a:gd name="T58" fmla="*/ 749 w 762"/>
                <a:gd name="T59" fmla="*/ 0 h 473"/>
                <a:gd name="T60" fmla="*/ 702 w 762"/>
                <a:gd name="T61" fmla="*/ 403 h 473"/>
                <a:gd name="T62" fmla="*/ 702 w 762"/>
                <a:gd name="T63" fmla="*/ 403 h 473"/>
                <a:gd name="T64" fmla="*/ 701 w 762"/>
                <a:gd name="T65" fmla="*/ 407 h 473"/>
                <a:gd name="T66" fmla="*/ 699 w 762"/>
                <a:gd name="T67" fmla="*/ 410 h 473"/>
                <a:gd name="T68" fmla="*/ 697 w 762"/>
                <a:gd name="T69" fmla="*/ 412 h 473"/>
                <a:gd name="T70" fmla="*/ 694 w 762"/>
                <a:gd name="T71" fmla="*/ 412 h 473"/>
                <a:gd name="T72" fmla="*/ 694 w 762"/>
                <a:gd name="T73" fmla="*/ 412 h 473"/>
                <a:gd name="T74" fmla="*/ 68 w 762"/>
                <a:gd name="T75" fmla="*/ 412 h 473"/>
                <a:gd name="T76" fmla="*/ 68 w 762"/>
                <a:gd name="T77" fmla="*/ 412 h 473"/>
                <a:gd name="T78" fmla="*/ 64 w 762"/>
                <a:gd name="T79" fmla="*/ 412 h 473"/>
                <a:gd name="T80" fmla="*/ 62 w 762"/>
                <a:gd name="T81" fmla="*/ 410 h 473"/>
                <a:gd name="T82" fmla="*/ 61 w 762"/>
                <a:gd name="T83" fmla="*/ 407 h 473"/>
                <a:gd name="T84" fmla="*/ 59 w 762"/>
                <a:gd name="T85" fmla="*/ 403 h 473"/>
                <a:gd name="T86" fmla="*/ 59 w 762"/>
                <a:gd name="T87" fmla="*/ 403 h 473"/>
                <a:gd name="T88" fmla="*/ 59 w 762"/>
                <a:gd name="T89" fmla="*/ 67 h 473"/>
                <a:gd name="T90" fmla="*/ 59 w 762"/>
                <a:gd name="T91" fmla="*/ 67 h 473"/>
                <a:gd name="T92" fmla="*/ 61 w 762"/>
                <a:gd name="T93" fmla="*/ 63 h 473"/>
                <a:gd name="T94" fmla="*/ 62 w 762"/>
                <a:gd name="T95" fmla="*/ 61 h 473"/>
                <a:gd name="T96" fmla="*/ 64 w 762"/>
                <a:gd name="T97" fmla="*/ 60 h 473"/>
                <a:gd name="T98" fmla="*/ 68 w 762"/>
                <a:gd name="T99" fmla="*/ 58 h 473"/>
                <a:gd name="T100" fmla="*/ 68 w 762"/>
                <a:gd name="T101" fmla="*/ 58 h 473"/>
                <a:gd name="T102" fmla="*/ 694 w 762"/>
                <a:gd name="T103" fmla="*/ 58 h 473"/>
                <a:gd name="T104" fmla="*/ 694 w 762"/>
                <a:gd name="T105" fmla="*/ 58 h 473"/>
                <a:gd name="T106" fmla="*/ 697 w 762"/>
                <a:gd name="T107" fmla="*/ 60 h 473"/>
                <a:gd name="T108" fmla="*/ 699 w 762"/>
                <a:gd name="T109" fmla="*/ 61 h 473"/>
                <a:gd name="T110" fmla="*/ 701 w 762"/>
                <a:gd name="T111" fmla="*/ 63 h 473"/>
                <a:gd name="T112" fmla="*/ 702 w 762"/>
                <a:gd name="T113" fmla="*/ 67 h 473"/>
                <a:gd name="T114" fmla="*/ 702 w 762"/>
                <a:gd name="T115" fmla="*/ 40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62" h="473">
                  <a:moveTo>
                    <a:pt x="749" y="0"/>
                  </a:moveTo>
                  <a:lnTo>
                    <a:pt x="749" y="0"/>
                  </a:lnTo>
                  <a:lnTo>
                    <a:pt x="10" y="0"/>
                  </a:lnTo>
                  <a:lnTo>
                    <a:pt x="10" y="0"/>
                  </a:lnTo>
                  <a:lnTo>
                    <a:pt x="7" y="2"/>
                  </a:lnTo>
                  <a:lnTo>
                    <a:pt x="3" y="4"/>
                  </a:lnTo>
                  <a:lnTo>
                    <a:pt x="1" y="8"/>
                  </a:lnTo>
                  <a:lnTo>
                    <a:pt x="0" y="13"/>
                  </a:lnTo>
                  <a:lnTo>
                    <a:pt x="0" y="13"/>
                  </a:lnTo>
                  <a:lnTo>
                    <a:pt x="0" y="462"/>
                  </a:lnTo>
                  <a:lnTo>
                    <a:pt x="0" y="462"/>
                  </a:lnTo>
                  <a:lnTo>
                    <a:pt x="1" y="466"/>
                  </a:lnTo>
                  <a:lnTo>
                    <a:pt x="3" y="470"/>
                  </a:lnTo>
                  <a:lnTo>
                    <a:pt x="7" y="473"/>
                  </a:lnTo>
                  <a:lnTo>
                    <a:pt x="10" y="473"/>
                  </a:lnTo>
                  <a:lnTo>
                    <a:pt x="10" y="473"/>
                  </a:lnTo>
                  <a:lnTo>
                    <a:pt x="749" y="473"/>
                  </a:lnTo>
                  <a:lnTo>
                    <a:pt x="749" y="473"/>
                  </a:lnTo>
                  <a:lnTo>
                    <a:pt x="755" y="473"/>
                  </a:lnTo>
                  <a:lnTo>
                    <a:pt x="758" y="470"/>
                  </a:lnTo>
                  <a:lnTo>
                    <a:pt x="760" y="466"/>
                  </a:lnTo>
                  <a:lnTo>
                    <a:pt x="762" y="462"/>
                  </a:lnTo>
                  <a:lnTo>
                    <a:pt x="762" y="462"/>
                  </a:lnTo>
                  <a:lnTo>
                    <a:pt x="762" y="13"/>
                  </a:lnTo>
                  <a:lnTo>
                    <a:pt x="762" y="13"/>
                  </a:lnTo>
                  <a:lnTo>
                    <a:pt x="760" y="8"/>
                  </a:lnTo>
                  <a:lnTo>
                    <a:pt x="758" y="4"/>
                  </a:lnTo>
                  <a:lnTo>
                    <a:pt x="755" y="2"/>
                  </a:lnTo>
                  <a:lnTo>
                    <a:pt x="749" y="0"/>
                  </a:lnTo>
                  <a:lnTo>
                    <a:pt x="749" y="0"/>
                  </a:lnTo>
                  <a:close/>
                  <a:moveTo>
                    <a:pt x="702" y="403"/>
                  </a:moveTo>
                  <a:lnTo>
                    <a:pt x="702" y="403"/>
                  </a:lnTo>
                  <a:lnTo>
                    <a:pt x="701" y="407"/>
                  </a:lnTo>
                  <a:lnTo>
                    <a:pt x="699" y="410"/>
                  </a:lnTo>
                  <a:lnTo>
                    <a:pt x="697" y="412"/>
                  </a:lnTo>
                  <a:lnTo>
                    <a:pt x="694" y="412"/>
                  </a:lnTo>
                  <a:lnTo>
                    <a:pt x="694" y="412"/>
                  </a:lnTo>
                  <a:lnTo>
                    <a:pt x="68" y="412"/>
                  </a:lnTo>
                  <a:lnTo>
                    <a:pt x="68" y="412"/>
                  </a:lnTo>
                  <a:lnTo>
                    <a:pt x="64" y="412"/>
                  </a:lnTo>
                  <a:lnTo>
                    <a:pt x="62" y="410"/>
                  </a:lnTo>
                  <a:lnTo>
                    <a:pt x="61" y="407"/>
                  </a:lnTo>
                  <a:lnTo>
                    <a:pt x="59" y="403"/>
                  </a:lnTo>
                  <a:lnTo>
                    <a:pt x="59" y="403"/>
                  </a:lnTo>
                  <a:lnTo>
                    <a:pt x="59" y="67"/>
                  </a:lnTo>
                  <a:lnTo>
                    <a:pt x="59" y="67"/>
                  </a:lnTo>
                  <a:lnTo>
                    <a:pt x="61" y="63"/>
                  </a:lnTo>
                  <a:lnTo>
                    <a:pt x="62" y="61"/>
                  </a:lnTo>
                  <a:lnTo>
                    <a:pt x="64" y="60"/>
                  </a:lnTo>
                  <a:lnTo>
                    <a:pt x="68" y="58"/>
                  </a:lnTo>
                  <a:lnTo>
                    <a:pt x="68" y="58"/>
                  </a:lnTo>
                  <a:lnTo>
                    <a:pt x="694" y="58"/>
                  </a:lnTo>
                  <a:lnTo>
                    <a:pt x="694" y="58"/>
                  </a:lnTo>
                  <a:lnTo>
                    <a:pt x="697" y="60"/>
                  </a:lnTo>
                  <a:lnTo>
                    <a:pt x="699" y="61"/>
                  </a:lnTo>
                  <a:lnTo>
                    <a:pt x="701" y="63"/>
                  </a:lnTo>
                  <a:lnTo>
                    <a:pt x="702" y="67"/>
                  </a:lnTo>
                  <a:lnTo>
                    <a:pt x="702" y="4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Freeform 1186"/>
            <p:cNvSpPr>
              <a:spLocks/>
            </p:cNvSpPr>
            <p:nvPr/>
          </p:nvSpPr>
          <p:spPr bwMode="auto">
            <a:xfrm>
              <a:off x="3863975" y="1181100"/>
              <a:ext cx="23813" cy="23813"/>
            </a:xfrm>
            <a:custGeom>
              <a:avLst/>
              <a:gdLst>
                <a:gd name="T0" fmla="*/ 31 w 31"/>
                <a:gd name="T1" fmla="*/ 31 h 31"/>
                <a:gd name="T2" fmla="*/ 0 w 31"/>
                <a:gd name="T3" fmla="*/ 27 h 31"/>
                <a:gd name="T4" fmla="*/ 0 w 31"/>
                <a:gd name="T5" fmla="*/ 6 h 31"/>
                <a:gd name="T6" fmla="*/ 31 w 31"/>
                <a:gd name="T7" fmla="*/ 0 h 31"/>
                <a:gd name="T8" fmla="*/ 31 w 31"/>
                <a:gd name="T9" fmla="*/ 31 h 31"/>
              </a:gdLst>
              <a:ahLst/>
              <a:cxnLst>
                <a:cxn ang="0">
                  <a:pos x="T0" y="T1"/>
                </a:cxn>
                <a:cxn ang="0">
                  <a:pos x="T2" y="T3"/>
                </a:cxn>
                <a:cxn ang="0">
                  <a:pos x="T4" y="T5"/>
                </a:cxn>
                <a:cxn ang="0">
                  <a:pos x="T6" y="T7"/>
                </a:cxn>
                <a:cxn ang="0">
                  <a:pos x="T8" y="T9"/>
                </a:cxn>
              </a:cxnLst>
              <a:rect l="0" t="0" r="r" b="b"/>
              <a:pathLst>
                <a:path w="31" h="31">
                  <a:moveTo>
                    <a:pt x="31" y="31"/>
                  </a:moveTo>
                  <a:lnTo>
                    <a:pt x="0" y="27"/>
                  </a:lnTo>
                  <a:lnTo>
                    <a:pt x="0" y="6"/>
                  </a:lnTo>
                  <a:lnTo>
                    <a:pt x="31" y="0"/>
                  </a:lnTo>
                  <a:lnTo>
                    <a:pt x="31" y="31"/>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Freeform 1187"/>
            <p:cNvSpPr>
              <a:spLocks/>
            </p:cNvSpPr>
            <p:nvPr/>
          </p:nvSpPr>
          <p:spPr bwMode="auto">
            <a:xfrm>
              <a:off x="4152900" y="1011238"/>
              <a:ext cx="69850" cy="77788"/>
            </a:xfrm>
            <a:custGeom>
              <a:avLst/>
              <a:gdLst>
                <a:gd name="T0" fmla="*/ 8 w 89"/>
                <a:gd name="T1" fmla="*/ 16 h 99"/>
                <a:gd name="T2" fmla="*/ 8 w 89"/>
                <a:gd name="T3" fmla="*/ 16 h 99"/>
                <a:gd name="T4" fmla="*/ 2 w 89"/>
                <a:gd name="T5" fmla="*/ 24 h 99"/>
                <a:gd name="T6" fmla="*/ 0 w 89"/>
                <a:gd name="T7" fmla="*/ 33 h 99"/>
                <a:gd name="T8" fmla="*/ 2 w 89"/>
                <a:gd name="T9" fmla="*/ 42 h 99"/>
                <a:gd name="T10" fmla="*/ 8 w 89"/>
                <a:gd name="T11" fmla="*/ 49 h 99"/>
                <a:gd name="T12" fmla="*/ 8 w 89"/>
                <a:gd name="T13" fmla="*/ 49 h 99"/>
                <a:gd name="T14" fmla="*/ 49 w 89"/>
                <a:gd name="T15" fmla="*/ 92 h 99"/>
                <a:gd name="T16" fmla="*/ 49 w 89"/>
                <a:gd name="T17" fmla="*/ 92 h 99"/>
                <a:gd name="T18" fmla="*/ 56 w 89"/>
                <a:gd name="T19" fmla="*/ 97 h 99"/>
                <a:gd name="T20" fmla="*/ 65 w 89"/>
                <a:gd name="T21" fmla="*/ 99 h 99"/>
                <a:gd name="T22" fmla="*/ 74 w 89"/>
                <a:gd name="T23" fmla="*/ 97 h 99"/>
                <a:gd name="T24" fmla="*/ 83 w 89"/>
                <a:gd name="T25" fmla="*/ 92 h 99"/>
                <a:gd name="T26" fmla="*/ 83 w 89"/>
                <a:gd name="T27" fmla="*/ 92 h 99"/>
                <a:gd name="T28" fmla="*/ 87 w 89"/>
                <a:gd name="T29" fmla="*/ 85 h 99"/>
                <a:gd name="T30" fmla="*/ 89 w 89"/>
                <a:gd name="T31" fmla="*/ 76 h 99"/>
                <a:gd name="T32" fmla="*/ 87 w 89"/>
                <a:gd name="T33" fmla="*/ 67 h 99"/>
                <a:gd name="T34" fmla="*/ 83 w 89"/>
                <a:gd name="T35" fmla="*/ 58 h 99"/>
                <a:gd name="T36" fmla="*/ 83 w 89"/>
                <a:gd name="T37" fmla="*/ 58 h 99"/>
                <a:gd name="T38" fmla="*/ 24 w 89"/>
                <a:gd name="T39" fmla="*/ 0 h 99"/>
                <a:gd name="T40" fmla="*/ 8 w 89"/>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99">
                  <a:moveTo>
                    <a:pt x="8" y="16"/>
                  </a:moveTo>
                  <a:lnTo>
                    <a:pt x="8" y="16"/>
                  </a:lnTo>
                  <a:lnTo>
                    <a:pt x="2" y="24"/>
                  </a:lnTo>
                  <a:lnTo>
                    <a:pt x="0" y="33"/>
                  </a:lnTo>
                  <a:lnTo>
                    <a:pt x="2" y="42"/>
                  </a:lnTo>
                  <a:lnTo>
                    <a:pt x="8" y="49"/>
                  </a:lnTo>
                  <a:lnTo>
                    <a:pt x="8" y="49"/>
                  </a:lnTo>
                  <a:lnTo>
                    <a:pt x="49" y="92"/>
                  </a:lnTo>
                  <a:lnTo>
                    <a:pt x="49" y="92"/>
                  </a:lnTo>
                  <a:lnTo>
                    <a:pt x="56" y="97"/>
                  </a:lnTo>
                  <a:lnTo>
                    <a:pt x="65" y="99"/>
                  </a:lnTo>
                  <a:lnTo>
                    <a:pt x="74" y="97"/>
                  </a:lnTo>
                  <a:lnTo>
                    <a:pt x="83" y="92"/>
                  </a:lnTo>
                  <a:lnTo>
                    <a:pt x="83" y="92"/>
                  </a:lnTo>
                  <a:lnTo>
                    <a:pt x="87" y="85"/>
                  </a:lnTo>
                  <a:lnTo>
                    <a:pt x="89" y="76"/>
                  </a:lnTo>
                  <a:lnTo>
                    <a:pt x="87" y="67"/>
                  </a:lnTo>
                  <a:lnTo>
                    <a:pt x="83" y="58"/>
                  </a:lnTo>
                  <a:lnTo>
                    <a:pt x="83" y="58"/>
                  </a:lnTo>
                  <a:lnTo>
                    <a:pt x="24" y="0"/>
                  </a:lnTo>
                  <a:lnTo>
                    <a:pt x="8"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Freeform 1188"/>
            <p:cNvSpPr>
              <a:spLocks/>
            </p:cNvSpPr>
            <p:nvPr/>
          </p:nvSpPr>
          <p:spPr bwMode="auto">
            <a:xfrm>
              <a:off x="4178300" y="1049338"/>
              <a:ext cx="47625" cy="107950"/>
            </a:xfrm>
            <a:custGeom>
              <a:avLst/>
              <a:gdLst>
                <a:gd name="T0" fmla="*/ 59 w 59"/>
                <a:gd name="T1" fmla="*/ 106 h 136"/>
                <a:gd name="T2" fmla="*/ 59 w 59"/>
                <a:gd name="T3" fmla="*/ 106 h 136"/>
                <a:gd name="T4" fmla="*/ 57 w 59"/>
                <a:gd name="T5" fmla="*/ 111 h 136"/>
                <a:gd name="T6" fmla="*/ 56 w 59"/>
                <a:gd name="T7" fmla="*/ 117 h 136"/>
                <a:gd name="T8" fmla="*/ 50 w 59"/>
                <a:gd name="T9" fmla="*/ 126 h 136"/>
                <a:gd name="T10" fmla="*/ 41 w 59"/>
                <a:gd name="T11" fmla="*/ 133 h 136"/>
                <a:gd name="T12" fmla="*/ 36 w 59"/>
                <a:gd name="T13" fmla="*/ 135 h 136"/>
                <a:gd name="T14" fmla="*/ 30 w 59"/>
                <a:gd name="T15" fmla="*/ 135 h 136"/>
                <a:gd name="T16" fmla="*/ 30 w 59"/>
                <a:gd name="T17" fmla="*/ 135 h 136"/>
                <a:gd name="T18" fmla="*/ 18 w 59"/>
                <a:gd name="T19" fmla="*/ 136 h 136"/>
                <a:gd name="T20" fmla="*/ 9 w 59"/>
                <a:gd name="T21" fmla="*/ 136 h 136"/>
                <a:gd name="T22" fmla="*/ 5 w 59"/>
                <a:gd name="T23" fmla="*/ 135 h 136"/>
                <a:gd name="T24" fmla="*/ 3 w 59"/>
                <a:gd name="T25" fmla="*/ 133 h 136"/>
                <a:gd name="T26" fmla="*/ 2 w 59"/>
                <a:gd name="T27" fmla="*/ 129 h 136"/>
                <a:gd name="T28" fmla="*/ 0 w 59"/>
                <a:gd name="T29" fmla="*/ 126 h 136"/>
                <a:gd name="T30" fmla="*/ 0 w 59"/>
                <a:gd name="T31" fmla="*/ 126 h 136"/>
                <a:gd name="T32" fmla="*/ 0 w 59"/>
                <a:gd name="T33" fmla="*/ 12 h 136"/>
                <a:gd name="T34" fmla="*/ 0 w 59"/>
                <a:gd name="T35" fmla="*/ 12 h 136"/>
                <a:gd name="T36" fmla="*/ 2 w 59"/>
                <a:gd name="T37" fmla="*/ 7 h 136"/>
                <a:gd name="T38" fmla="*/ 3 w 59"/>
                <a:gd name="T39" fmla="*/ 3 h 136"/>
                <a:gd name="T40" fmla="*/ 5 w 59"/>
                <a:gd name="T41" fmla="*/ 2 h 136"/>
                <a:gd name="T42" fmla="*/ 9 w 59"/>
                <a:gd name="T43" fmla="*/ 0 h 136"/>
                <a:gd name="T44" fmla="*/ 18 w 59"/>
                <a:gd name="T45" fmla="*/ 2 h 136"/>
                <a:gd name="T46" fmla="*/ 30 w 59"/>
                <a:gd name="T47" fmla="*/ 2 h 136"/>
                <a:gd name="T48" fmla="*/ 30 w 59"/>
                <a:gd name="T49" fmla="*/ 2 h 136"/>
                <a:gd name="T50" fmla="*/ 36 w 59"/>
                <a:gd name="T51" fmla="*/ 2 h 136"/>
                <a:gd name="T52" fmla="*/ 41 w 59"/>
                <a:gd name="T53" fmla="*/ 3 h 136"/>
                <a:gd name="T54" fmla="*/ 50 w 59"/>
                <a:gd name="T55" fmla="*/ 11 h 136"/>
                <a:gd name="T56" fmla="*/ 56 w 59"/>
                <a:gd name="T57" fmla="*/ 20 h 136"/>
                <a:gd name="T58" fmla="*/ 57 w 59"/>
                <a:gd name="T59" fmla="*/ 25 h 136"/>
                <a:gd name="T60" fmla="*/ 59 w 59"/>
                <a:gd name="T61" fmla="*/ 32 h 136"/>
                <a:gd name="T62" fmla="*/ 59 w 59"/>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 h="136">
                  <a:moveTo>
                    <a:pt x="59" y="106"/>
                  </a:moveTo>
                  <a:lnTo>
                    <a:pt x="59" y="106"/>
                  </a:lnTo>
                  <a:lnTo>
                    <a:pt x="57" y="111"/>
                  </a:lnTo>
                  <a:lnTo>
                    <a:pt x="56" y="117"/>
                  </a:lnTo>
                  <a:lnTo>
                    <a:pt x="50" y="126"/>
                  </a:lnTo>
                  <a:lnTo>
                    <a:pt x="41" y="133"/>
                  </a:lnTo>
                  <a:lnTo>
                    <a:pt x="36" y="135"/>
                  </a:lnTo>
                  <a:lnTo>
                    <a:pt x="30" y="135"/>
                  </a:lnTo>
                  <a:lnTo>
                    <a:pt x="30" y="135"/>
                  </a:lnTo>
                  <a:lnTo>
                    <a:pt x="18" y="136"/>
                  </a:lnTo>
                  <a:lnTo>
                    <a:pt x="9" y="136"/>
                  </a:lnTo>
                  <a:lnTo>
                    <a:pt x="5" y="135"/>
                  </a:lnTo>
                  <a:lnTo>
                    <a:pt x="3" y="133"/>
                  </a:lnTo>
                  <a:lnTo>
                    <a:pt x="2" y="129"/>
                  </a:lnTo>
                  <a:lnTo>
                    <a:pt x="0" y="126"/>
                  </a:lnTo>
                  <a:lnTo>
                    <a:pt x="0" y="126"/>
                  </a:lnTo>
                  <a:lnTo>
                    <a:pt x="0" y="12"/>
                  </a:lnTo>
                  <a:lnTo>
                    <a:pt x="0" y="12"/>
                  </a:lnTo>
                  <a:lnTo>
                    <a:pt x="2" y="7"/>
                  </a:lnTo>
                  <a:lnTo>
                    <a:pt x="3" y="3"/>
                  </a:lnTo>
                  <a:lnTo>
                    <a:pt x="5" y="2"/>
                  </a:lnTo>
                  <a:lnTo>
                    <a:pt x="9" y="0"/>
                  </a:lnTo>
                  <a:lnTo>
                    <a:pt x="18" y="2"/>
                  </a:lnTo>
                  <a:lnTo>
                    <a:pt x="30" y="2"/>
                  </a:lnTo>
                  <a:lnTo>
                    <a:pt x="30" y="2"/>
                  </a:lnTo>
                  <a:lnTo>
                    <a:pt x="36" y="2"/>
                  </a:lnTo>
                  <a:lnTo>
                    <a:pt x="41" y="3"/>
                  </a:lnTo>
                  <a:lnTo>
                    <a:pt x="50" y="11"/>
                  </a:lnTo>
                  <a:lnTo>
                    <a:pt x="56" y="20"/>
                  </a:lnTo>
                  <a:lnTo>
                    <a:pt x="57" y="25"/>
                  </a:lnTo>
                  <a:lnTo>
                    <a:pt x="59" y="32"/>
                  </a:lnTo>
                  <a:lnTo>
                    <a:pt x="59"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3" name="Freeform 1189"/>
            <p:cNvSpPr>
              <a:spLocks/>
            </p:cNvSpPr>
            <p:nvPr/>
          </p:nvSpPr>
          <p:spPr bwMode="auto">
            <a:xfrm>
              <a:off x="4165600" y="1011238"/>
              <a:ext cx="22225" cy="15875"/>
            </a:xfrm>
            <a:custGeom>
              <a:avLst/>
              <a:gdLst>
                <a:gd name="T0" fmla="*/ 7 w 28"/>
                <a:gd name="T1" fmla="*/ 0 h 22"/>
                <a:gd name="T2" fmla="*/ 7 w 28"/>
                <a:gd name="T3" fmla="*/ 0 h 22"/>
                <a:gd name="T4" fmla="*/ 0 w 28"/>
                <a:gd name="T5" fmla="*/ 6 h 22"/>
                <a:gd name="T6" fmla="*/ 0 w 28"/>
                <a:gd name="T7" fmla="*/ 6 h 22"/>
                <a:gd name="T8" fmla="*/ 9 w 28"/>
                <a:gd name="T9" fmla="*/ 15 h 22"/>
                <a:gd name="T10" fmla="*/ 9 w 28"/>
                <a:gd name="T11" fmla="*/ 15 h 22"/>
                <a:gd name="T12" fmla="*/ 14 w 28"/>
                <a:gd name="T13" fmla="*/ 18 h 22"/>
                <a:gd name="T14" fmla="*/ 18 w 28"/>
                <a:gd name="T15" fmla="*/ 20 h 22"/>
                <a:gd name="T16" fmla="*/ 28 w 28"/>
                <a:gd name="T17" fmla="*/ 22 h 22"/>
                <a:gd name="T18" fmla="*/ 7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7" y="0"/>
                  </a:moveTo>
                  <a:lnTo>
                    <a:pt x="7" y="0"/>
                  </a:lnTo>
                  <a:lnTo>
                    <a:pt x="0" y="6"/>
                  </a:lnTo>
                  <a:lnTo>
                    <a:pt x="0" y="6"/>
                  </a:lnTo>
                  <a:lnTo>
                    <a:pt x="9" y="15"/>
                  </a:lnTo>
                  <a:lnTo>
                    <a:pt x="9" y="15"/>
                  </a:lnTo>
                  <a:lnTo>
                    <a:pt x="14" y="18"/>
                  </a:lnTo>
                  <a:lnTo>
                    <a:pt x="18" y="20"/>
                  </a:lnTo>
                  <a:lnTo>
                    <a:pt x="28" y="22"/>
                  </a:lnTo>
                  <a:lnTo>
                    <a:pt x="7"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Freeform 1190"/>
            <p:cNvSpPr>
              <a:spLocks/>
            </p:cNvSpPr>
            <p:nvPr/>
          </p:nvSpPr>
          <p:spPr bwMode="auto">
            <a:xfrm>
              <a:off x="4119562" y="1125538"/>
              <a:ext cx="76200" cy="196850"/>
            </a:xfrm>
            <a:custGeom>
              <a:avLst/>
              <a:gdLst>
                <a:gd name="T0" fmla="*/ 95 w 95"/>
                <a:gd name="T1" fmla="*/ 0 h 248"/>
                <a:gd name="T2" fmla="*/ 95 w 95"/>
                <a:gd name="T3" fmla="*/ 0 h 248"/>
                <a:gd name="T4" fmla="*/ 76 w 95"/>
                <a:gd name="T5" fmla="*/ 7 h 248"/>
                <a:gd name="T6" fmla="*/ 58 w 95"/>
                <a:gd name="T7" fmla="*/ 18 h 248"/>
                <a:gd name="T8" fmla="*/ 41 w 95"/>
                <a:gd name="T9" fmla="*/ 31 h 248"/>
                <a:gd name="T10" fmla="*/ 27 w 95"/>
                <a:gd name="T11" fmla="*/ 47 h 248"/>
                <a:gd name="T12" fmla="*/ 16 w 95"/>
                <a:gd name="T13" fmla="*/ 63 h 248"/>
                <a:gd name="T14" fmla="*/ 7 w 95"/>
                <a:gd name="T15" fmla="*/ 83 h 248"/>
                <a:gd name="T16" fmla="*/ 2 w 95"/>
                <a:gd name="T17" fmla="*/ 103 h 248"/>
                <a:gd name="T18" fmla="*/ 0 w 95"/>
                <a:gd name="T19" fmla="*/ 124 h 248"/>
                <a:gd name="T20" fmla="*/ 0 w 95"/>
                <a:gd name="T21" fmla="*/ 124 h 248"/>
                <a:gd name="T22" fmla="*/ 2 w 95"/>
                <a:gd name="T23" fmla="*/ 146 h 248"/>
                <a:gd name="T24" fmla="*/ 7 w 95"/>
                <a:gd name="T25" fmla="*/ 167 h 248"/>
                <a:gd name="T26" fmla="*/ 16 w 95"/>
                <a:gd name="T27" fmla="*/ 185 h 248"/>
                <a:gd name="T28" fmla="*/ 27 w 95"/>
                <a:gd name="T29" fmla="*/ 203 h 248"/>
                <a:gd name="T30" fmla="*/ 41 w 95"/>
                <a:gd name="T31" fmla="*/ 218 h 248"/>
                <a:gd name="T32" fmla="*/ 58 w 95"/>
                <a:gd name="T33" fmla="*/ 232 h 248"/>
                <a:gd name="T34" fmla="*/ 76 w 95"/>
                <a:gd name="T35" fmla="*/ 241 h 248"/>
                <a:gd name="T36" fmla="*/ 95 w 95"/>
                <a:gd name="T37" fmla="*/ 248 h 248"/>
                <a:gd name="T38" fmla="*/ 95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95" y="0"/>
                  </a:moveTo>
                  <a:lnTo>
                    <a:pt x="95" y="0"/>
                  </a:lnTo>
                  <a:lnTo>
                    <a:pt x="76" y="7"/>
                  </a:lnTo>
                  <a:lnTo>
                    <a:pt x="58" y="18"/>
                  </a:lnTo>
                  <a:lnTo>
                    <a:pt x="41" y="31"/>
                  </a:lnTo>
                  <a:lnTo>
                    <a:pt x="27" y="47"/>
                  </a:lnTo>
                  <a:lnTo>
                    <a:pt x="16" y="63"/>
                  </a:lnTo>
                  <a:lnTo>
                    <a:pt x="7" y="83"/>
                  </a:lnTo>
                  <a:lnTo>
                    <a:pt x="2" y="103"/>
                  </a:lnTo>
                  <a:lnTo>
                    <a:pt x="0" y="124"/>
                  </a:lnTo>
                  <a:lnTo>
                    <a:pt x="0" y="124"/>
                  </a:lnTo>
                  <a:lnTo>
                    <a:pt x="2" y="146"/>
                  </a:lnTo>
                  <a:lnTo>
                    <a:pt x="7" y="167"/>
                  </a:lnTo>
                  <a:lnTo>
                    <a:pt x="16" y="185"/>
                  </a:lnTo>
                  <a:lnTo>
                    <a:pt x="27" y="203"/>
                  </a:lnTo>
                  <a:lnTo>
                    <a:pt x="41" y="218"/>
                  </a:lnTo>
                  <a:lnTo>
                    <a:pt x="58" y="232"/>
                  </a:lnTo>
                  <a:lnTo>
                    <a:pt x="76" y="241"/>
                  </a:lnTo>
                  <a:lnTo>
                    <a:pt x="95" y="248"/>
                  </a:lnTo>
                  <a:lnTo>
                    <a:pt x="95"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Freeform 1191"/>
            <p:cNvSpPr>
              <a:spLocks/>
            </p:cNvSpPr>
            <p:nvPr/>
          </p:nvSpPr>
          <p:spPr bwMode="auto">
            <a:xfrm>
              <a:off x="3633787" y="1214438"/>
              <a:ext cx="63500" cy="39688"/>
            </a:xfrm>
            <a:custGeom>
              <a:avLst/>
              <a:gdLst>
                <a:gd name="T0" fmla="*/ 50 w 79"/>
                <a:gd name="T1" fmla="*/ 51 h 51"/>
                <a:gd name="T2" fmla="*/ 50 w 79"/>
                <a:gd name="T3" fmla="*/ 51 h 51"/>
                <a:gd name="T4" fmla="*/ 0 w 79"/>
                <a:gd name="T5" fmla="*/ 0 h 51"/>
                <a:gd name="T6" fmla="*/ 0 w 79"/>
                <a:gd name="T7" fmla="*/ 0 h 51"/>
                <a:gd name="T8" fmla="*/ 79 w 79"/>
                <a:gd name="T9" fmla="*/ 0 h 51"/>
                <a:gd name="T10" fmla="*/ 79 w 79"/>
                <a:gd name="T11" fmla="*/ 0 h 51"/>
                <a:gd name="T12" fmla="*/ 74 w 79"/>
                <a:gd name="T13" fmla="*/ 15 h 51"/>
                <a:gd name="T14" fmla="*/ 68 w 79"/>
                <a:gd name="T15" fmla="*/ 27 h 51"/>
                <a:gd name="T16" fmla="*/ 59 w 79"/>
                <a:gd name="T17" fmla="*/ 40 h 51"/>
                <a:gd name="T18" fmla="*/ 50 w 79"/>
                <a:gd name="T19" fmla="*/ 51 h 51"/>
                <a:gd name="T20" fmla="*/ 50 w 79"/>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9" h="51">
                  <a:moveTo>
                    <a:pt x="50" y="51"/>
                  </a:moveTo>
                  <a:lnTo>
                    <a:pt x="50" y="51"/>
                  </a:lnTo>
                  <a:lnTo>
                    <a:pt x="0" y="0"/>
                  </a:lnTo>
                  <a:lnTo>
                    <a:pt x="0" y="0"/>
                  </a:lnTo>
                  <a:lnTo>
                    <a:pt x="79" y="0"/>
                  </a:lnTo>
                  <a:lnTo>
                    <a:pt x="79" y="0"/>
                  </a:lnTo>
                  <a:lnTo>
                    <a:pt x="74" y="15"/>
                  </a:lnTo>
                  <a:lnTo>
                    <a:pt x="68" y="27"/>
                  </a:lnTo>
                  <a:lnTo>
                    <a:pt x="59" y="40"/>
                  </a:lnTo>
                  <a:lnTo>
                    <a:pt x="50" y="51"/>
                  </a:lnTo>
                  <a:lnTo>
                    <a:pt x="50" y="51"/>
                  </a:lnTo>
                  <a:close/>
                </a:path>
              </a:pathLst>
            </a:custGeom>
            <a:solidFill>
              <a:srgbClr val="49372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Freeform 1192"/>
            <p:cNvSpPr>
              <a:spLocks/>
            </p:cNvSpPr>
            <p:nvPr/>
          </p:nvSpPr>
          <p:spPr bwMode="auto">
            <a:xfrm>
              <a:off x="3532187" y="1011238"/>
              <a:ext cx="69850" cy="77788"/>
            </a:xfrm>
            <a:custGeom>
              <a:avLst/>
              <a:gdLst>
                <a:gd name="T0" fmla="*/ 83 w 88"/>
                <a:gd name="T1" fmla="*/ 16 h 99"/>
                <a:gd name="T2" fmla="*/ 83 w 88"/>
                <a:gd name="T3" fmla="*/ 16 h 99"/>
                <a:gd name="T4" fmla="*/ 87 w 88"/>
                <a:gd name="T5" fmla="*/ 24 h 99"/>
                <a:gd name="T6" fmla="*/ 88 w 88"/>
                <a:gd name="T7" fmla="*/ 33 h 99"/>
                <a:gd name="T8" fmla="*/ 87 w 88"/>
                <a:gd name="T9" fmla="*/ 42 h 99"/>
                <a:gd name="T10" fmla="*/ 83 w 88"/>
                <a:gd name="T11" fmla="*/ 49 h 99"/>
                <a:gd name="T12" fmla="*/ 83 w 88"/>
                <a:gd name="T13" fmla="*/ 49 h 99"/>
                <a:gd name="T14" fmla="*/ 40 w 88"/>
                <a:gd name="T15" fmla="*/ 92 h 99"/>
                <a:gd name="T16" fmla="*/ 40 w 88"/>
                <a:gd name="T17" fmla="*/ 92 h 99"/>
                <a:gd name="T18" fmla="*/ 33 w 88"/>
                <a:gd name="T19" fmla="*/ 97 h 99"/>
                <a:gd name="T20" fmla="*/ 24 w 88"/>
                <a:gd name="T21" fmla="*/ 99 h 99"/>
                <a:gd name="T22" fmla="*/ 15 w 88"/>
                <a:gd name="T23" fmla="*/ 97 h 99"/>
                <a:gd name="T24" fmla="*/ 8 w 88"/>
                <a:gd name="T25" fmla="*/ 92 h 99"/>
                <a:gd name="T26" fmla="*/ 8 w 88"/>
                <a:gd name="T27" fmla="*/ 92 h 99"/>
                <a:gd name="T28" fmla="*/ 2 w 88"/>
                <a:gd name="T29" fmla="*/ 85 h 99"/>
                <a:gd name="T30" fmla="*/ 0 w 88"/>
                <a:gd name="T31" fmla="*/ 76 h 99"/>
                <a:gd name="T32" fmla="*/ 2 w 88"/>
                <a:gd name="T33" fmla="*/ 67 h 99"/>
                <a:gd name="T34" fmla="*/ 8 w 88"/>
                <a:gd name="T35" fmla="*/ 58 h 99"/>
                <a:gd name="T36" fmla="*/ 8 w 88"/>
                <a:gd name="T37" fmla="*/ 58 h 99"/>
                <a:gd name="T38" fmla="*/ 65 w 88"/>
                <a:gd name="T39" fmla="*/ 0 h 99"/>
                <a:gd name="T40" fmla="*/ 83 w 88"/>
                <a:gd name="T41" fmla="*/ 1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99">
                  <a:moveTo>
                    <a:pt x="83" y="16"/>
                  </a:moveTo>
                  <a:lnTo>
                    <a:pt x="83" y="16"/>
                  </a:lnTo>
                  <a:lnTo>
                    <a:pt x="87" y="24"/>
                  </a:lnTo>
                  <a:lnTo>
                    <a:pt x="88" y="33"/>
                  </a:lnTo>
                  <a:lnTo>
                    <a:pt x="87" y="42"/>
                  </a:lnTo>
                  <a:lnTo>
                    <a:pt x="83" y="49"/>
                  </a:lnTo>
                  <a:lnTo>
                    <a:pt x="83" y="49"/>
                  </a:lnTo>
                  <a:lnTo>
                    <a:pt x="40" y="92"/>
                  </a:lnTo>
                  <a:lnTo>
                    <a:pt x="40" y="92"/>
                  </a:lnTo>
                  <a:lnTo>
                    <a:pt x="33" y="97"/>
                  </a:lnTo>
                  <a:lnTo>
                    <a:pt x="24" y="99"/>
                  </a:lnTo>
                  <a:lnTo>
                    <a:pt x="15" y="97"/>
                  </a:lnTo>
                  <a:lnTo>
                    <a:pt x="8" y="92"/>
                  </a:lnTo>
                  <a:lnTo>
                    <a:pt x="8" y="92"/>
                  </a:lnTo>
                  <a:lnTo>
                    <a:pt x="2" y="85"/>
                  </a:lnTo>
                  <a:lnTo>
                    <a:pt x="0" y="76"/>
                  </a:lnTo>
                  <a:lnTo>
                    <a:pt x="2" y="67"/>
                  </a:lnTo>
                  <a:lnTo>
                    <a:pt x="8" y="58"/>
                  </a:lnTo>
                  <a:lnTo>
                    <a:pt x="8" y="58"/>
                  </a:lnTo>
                  <a:lnTo>
                    <a:pt x="65" y="0"/>
                  </a:lnTo>
                  <a:lnTo>
                    <a:pt x="83" y="1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Freeform 1193"/>
            <p:cNvSpPr>
              <a:spLocks/>
            </p:cNvSpPr>
            <p:nvPr/>
          </p:nvSpPr>
          <p:spPr bwMode="auto">
            <a:xfrm>
              <a:off x="3530600" y="1049338"/>
              <a:ext cx="46038" cy="107950"/>
            </a:xfrm>
            <a:custGeom>
              <a:avLst/>
              <a:gdLst>
                <a:gd name="T0" fmla="*/ 0 w 57"/>
                <a:gd name="T1" fmla="*/ 106 h 136"/>
                <a:gd name="T2" fmla="*/ 0 w 57"/>
                <a:gd name="T3" fmla="*/ 106 h 136"/>
                <a:gd name="T4" fmla="*/ 0 w 57"/>
                <a:gd name="T5" fmla="*/ 111 h 136"/>
                <a:gd name="T6" fmla="*/ 1 w 57"/>
                <a:gd name="T7" fmla="*/ 117 h 136"/>
                <a:gd name="T8" fmla="*/ 7 w 57"/>
                <a:gd name="T9" fmla="*/ 126 h 136"/>
                <a:gd name="T10" fmla="*/ 16 w 57"/>
                <a:gd name="T11" fmla="*/ 133 h 136"/>
                <a:gd name="T12" fmla="*/ 21 w 57"/>
                <a:gd name="T13" fmla="*/ 135 h 136"/>
                <a:gd name="T14" fmla="*/ 27 w 57"/>
                <a:gd name="T15" fmla="*/ 135 h 136"/>
                <a:gd name="T16" fmla="*/ 27 w 57"/>
                <a:gd name="T17" fmla="*/ 135 h 136"/>
                <a:gd name="T18" fmla="*/ 39 w 57"/>
                <a:gd name="T19" fmla="*/ 136 h 136"/>
                <a:gd name="T20" fmla="*/ 48 w 57"/>
                <a:gd name="T21" fmla="*/ 136 h 136"/>
                <a:gd name="T22" fmla="*/ 52 w 57"/>
                <a:gd name="T23" fmla="*/ 135 h 136"/>
                <a:gd name="T24" fmla="*/ 54 w 57"/>
                <a:gd name="T25" fmla="*/ 133 h 136"/>
                <a:gd name="T26" fmla="*/ 55 w 57"/>
                <a:gd name="T27" fmla="*/ 129 h 136"/>
                <a:gd name="T28" fmla="*/ 57 w 57"/>
                <a:gd name="T29" fmla="*/ 126 h 136"/>
                <a:gd name="T30" fmla="*/ 57 w 57"/>
                <a:gd name="T31" fmla="*/ 126 h 136"/>
                <a:gd name="T32" fmla="*/ 57 w 57"/>
                <a:gd name="T33" fmla="*/ 12 h 136"/>
                <a:gd name="T34" fmla="*/ 57 w 57"/>
                <a:gd name="T35" fmla="*/ 12 h 136"/>
                <a:gd name="T36" fmla="*/ 55 w 57"/>
                <a:gd name="T37" fmla="*/ 7 h 136"/>
                <a:gd name="T38" fmla="*/ 54 w 57"/>
                <a:gd name="T39" fmla="*/ 3 h 136"/>
                <a:gd name="T40" fmla="*/ 52 w 57"/>
                <a:gd name="T41" fmla="*/ 2 h 136"/>
                <a:gd name="T42" fmla="*/ 48 w 57"/>
                <a:gd name="T43" fmla="*/ 0 h 136"/>
                <a:gd name="T44" fmla="*/ 39 w 57"/>
                <a:gd name="T45" fmla="*/ 2 h 136"/>
                <a:gd name="T46" fmla="*/ 27 w 57"/>
                <a:gd name="T47" fmla="*/ 2 h 136"/>
                <a:gd name="T48" fmla="*/ 27 w 57"/>
                <a:gd name="T49" fmla="*/ 2 h 136"/>
                <a:gd name="T50" fmla="*/ 21 w 57"/>
                <a:gd name="T51" fmla="*/ 2 h 136"/>
                <a:gd name="T52" fmla="*/ 16 w 57"/>
                <a:gd name="T53" fmla="*/ 3 h 136"/>
                <a:gd name="T54" fmla="*/ 7 w 57"/>
                <a:gd name="T55" fmla="*/ 11 h 136"/>
                <a:gd name="T56" fmla="*/ 1 w 57"/>
                <a:gd name="T57" fmla="*/ 20 h 136"/>
                <a:gd name="T58" fmla="*/ 0 w 57"/>
                <a:gd name="T59" fmla="*/ 25 h 136"/>
                <a:gd name="T60" fmla="*/ 0 w 57"/>
                <a:gd name="T61" fmla="*/ 32 h 136"/>
                <a:gd name="T62" fmla="*/ 0 w 57"/>
                <a:gd name="T63" fmla="*/ 10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7" h="136">
                  <a:moveTo>
                    <a:pt x="0" y="106"/>
                  </a:moveTo>
                  <a:lnTo>
                    <a:pt x="0" y="106"/>
                  </a:lnTo>
                  <a:lnTo>
                    <a:pt x="0" y="111"/>
                  </a:lnTo>
                  <a:lnTo>
                    <a:pt x="1" y="117"/>
                  </a:lnTo>
                  <a:lnTo>
                    <a:pt x="7" y="126"/>
                  </a:lnTo>
                  <a:lnTo>
                    <a:pt x="16" y="133"/>
                  </a:lnTo>
                  <a:lnTo>
                    <a:pt x="21" y="135"/>
                  </a:lnTo>
                  <a:lnTo>
                    <a:pt x="27" y="135"/>
                  </a:lnTo>
                  <a:lnTo>
                    <a:pt x="27" y="135"/>
                  </a:lnTo>
                  <a:lnTo>
                    <a:pt x="39" y="136"/>
                  </a:lnTo>
                  <a:lnTo>
                    <a:pt x="48" y="136"/>
                  </a:lnTo>
                  <a:lnTo>
                    <a:pt x="52" y="135"/>
                  </a:lnTo>
                  <a:lnTo>
                    <a:pt x="54" y="133"/>
                  </a:lnTo>
                  <a:lnTo>
                    <a:pt x="55" y="129"/>
                  </a:lnTo>
                  <a:lnTo>
                    <a:pt x="57" y="126"/>
                  </a:lnTo>
                  <a:lnTo>
                    <a:pt x="57" y="126"/>
                  </a:lnTo>
                  <a:lnTo>
                    <a:pt x="57" y="12"/>
                  </a:lnTo>
                  <a:lnTo>
                    <a:pt x="57" y="12"/>
                  </a:lnTo>
                  <a:lnTo>
                    <a:pt x="55" y="7"/>
                  </a:lnTo>
                  <a:lnTo>
                    <a:pt x="54" y="3"/>
                  </a:lnTo>
                  <a:lnTo>
                    <a:pt x="52" y="2"/>
                  </a:lnTo>
                  <a:lnTo>
                    <a:pt x="48" y="0"/>
                  </a:lnTo>
                  <a:lnTo>
                    <a:pt x="39" y="2"/>
                  </a:lnTo>
                  <a:lnTo>
                    <a:pt x="27" y="2"/>
                  </a:lnTo>
                  <a:lnTo>
                    <a:pt x="27" y="2"/>
                  </a:lnTo>
                  <a:lnTo>
                    <a:pt x="21" y="2"/>
                  </a:lnTo>
                  <a:lnTo>
                    <a:pt x="16" y="3"/>
                  </a:lnTo>
                  <a:lnTo>
                    <a:pt x="7" y="11"/>
                  </a:lnTo>
                  <a:lnTo>
                    <a:pt x="1" y="20"/>
                  </a:lnTo>
                  <a:lnTo>
                    <a:pt x="0" y="25"/>
                  </a:lnTo>
                  <a:lnTo>
                    <a:pt x="0" y="32"/>
                  </a:lnTo>
                  <a:lnTo>
                    <a:pt x="0" y="106"/>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Freeform 1194"/>
            <p:cNvSpPr>
              <a:spLocks/>
            </p:cNvSpPr>
            <p:nvPr/>
          </p:nvSpPr>
          <p:spPr bwMode="auto">
            <a:xfrm>
              <a:off x="3565525" y="1011238"/>
              <a:ext cx="23813" cy="15875"/>
            </a:xfrm>
            <a:custGeom>
              <a:avLst/>
              <a:gdLst>
                <a:gd name="T0" fmla="*/ 21 w 28"/>
                <a:gd name="T1" fmla="*/ 0 h 22"/>
                <a:gd name="T2" fmla="*/ 21 w 28"/>
                <a:gd name="T3" fmla="*/ 0 h 22"/>
                <a:gd name="T4" fmla="*/ 28 w 28"/>
                <a:gd name="T5" fmla="*/ 6 h 22"/>
                <a:gd name="T6" fmla="*/ 28 w 28"/>
                <a:gd name="T7" fmla="*/ 6 h 22"/>
                <a:gd name="T8" fmla="*/ 19 w 28"/>
                <a:gd name="T9" fmla="*/ 15 h 22"/>
                <a:gd name="T10" fmla="*/ 19 w 28"/>
                <a:gd name="T11" fmla="*/ 15 h 22"/>
                <a:gd name="T12" fmla="*/ 16 w 28"/>
                <a:gd name="T13" fmla="*/ 18 h 22"/>
                <a:gd name="T14" fmla="*/ 10 w 28"/>
                <a:gd name="T15" fmla="*/ 20 h 22"/>
                <a:gd name="T16" fmla="*/ 0 w 28"/>
                <a:gd name="T17" fmla="*/ 22 h 22"/>
                <a:gd name="T18" fmla="*/ 21 w 28"/>
                <a:gd name="T19"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2">
                  <a:moveTo>
                    <a:pt x="21" y="0"/>
                  </a:moveTo>
                  <a:lnTo>
                    <a:pt x="21" y="0"/>
                  </a:lnTo>
                  <a:lnTo>
                    <a:pt x="28" y="6"/>
                  </a:lnTo>
                  <a:lnTo>
                    <a:pt x="28" y="6"/>
                  </a:lnTo>
                  <a:lnTo>
                    <a:pt x="19" y="15"/>
                  </a:lnTo>
                  <a:lnTo>
                    <a:pt x="19" y="15"/>
                  </a:lnTo>
                  <a:lnTo>
                    <a:pt x="16" y="18"/>
                  </a:lnTo>
                  <a:lnTo>
                    <a:pt x="10" y="20"/>
                  </a:lnTo>
                  <a:lnTo>
                    <a:pt x="0" y="22"/>
                  </a:lnTo>
                  <a:lnTo>
                    <a:pt x="21" y="0"/>
                  </a:lnTo>
                  <a:close/>
                </a:path>
              </a:pathLst>
            </a:custGeom>
            <a:solidFill>
              <a:srgbClr val="C693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Rectangle 1195"/>
            <p:cNvSpPr>
              <a:spLocks noChangeArrowheads="1"/>
            </p:cNvSpPr>
            <p:nvPr/>
          </p:nvSpPr>
          <p:spPr bwMode="auto">
            <a:xfrm>
              <a:off x="3630612" y="94138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0" name="Freeform 1196"/>
            <p:cNvSpPr>
              <a:spLocks/>
            </p:cNvSpPr>
            <p:nvPr/>
          </p:nvSpPr>
          <p:spPr bwMode="auto">
            <a:xfrm>
              <a:off x="3630612" y="94138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1197"/>
            <p:cNvSpPr>
              <a:spLocks noChangeArrowheads="1"/>
            </p:cNvSpPr>
            <p:nvPr/>
          </p:nvSpPr>
          <p:spPr bwMode="auto">
            <a:xfrm>
              <a:off x="3630612" y="9556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Freeform 1198"/>
            <p:cNvSpPr>
              <a:spLocks/>
            </p:cNvSpPr>
            <p:nvPr/>
          </p:nvSpPr>
          <p:spPr bwMode="auto">
            <a:xfrm>
              <a:off x="3630612" y="9556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1199"/>
            <p:cNvSpPr>
              <a:spLocks noChangeArrowheads="1"/>
            </p:cNvSpPr>
            <p:nvPr/>
          </p:nvSpPr>
          <p:spPr bwMode="auto">
            <a:xfrm>
              <a:off x="3630612" y="96837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Freeform 1200"/>
            <p:cNvSpPr>
              <a:spLocks/>
            </p:cNvSpPr>
            <p:nvPr/>
          </p:nvSpPr>
          <p:spPr bwMode="auto">
            <a:xfrm>
              <a:off x="3630612" y="96837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1201"/>
            <p:cNvSpPr>
              <a:spLocks noChangeArrowheads="1"/>
            </p:cNvSpPr>
            <p:nvPr/>
          </p:nvSpPr>
          <p:spPr bwMode="auto">
            <a:xfrm>
              <a:off x="3630612" y="982663"/>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Freeform 1202"/>
            <p:cNvSpPr>
              <a:spLocks/>
            </p:cNvSpPr>
            <p:nvPr/>
          </p:nvSpPr>
          <p:spPr bwMode="auto">
            <a:xfrm>
              <a:off x="3630612" y="982663"/>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1203"/>
            <p:cNvSpPr>
              <a:spLocks noChangeArrowheads="1"/>
            </p:cNvSpPr>
            <p:nvPr/>
          </p:nvSpPr>
          <p:spPr bwMode="auto">
            <a:xfrm>
              <a:off x="3630612" y="996950"/>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Freeform 1204"/>
            <p:cNvSpPr>
              <a:spLocks/>
            </p:cNvSpPr>
            <p:nvPr/>
          </p:nvSpPr>
          <p:spPr bwMode="auto">
            <a:xfrm>
              <a:off x="3630612" y="996950"/>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1205"/>
            <p:cNvSpPr>
              <a:spLocks noChangeArrowheads="1"/>
            </p:cNvSpPr>
            <p:nvPr/>
          </p:nvSpPr>
          <p:spPr bwMode="auto">
            <a:xfrm>
              <a:off x="3630612" y="1011238"/>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Freeform 1206"/>
            <p:cNvSpPr>
              <a:spLocks/>
            </p:cNvSpPr>
            <p:nvPr/>
          </p:nvSpPr>
          <p:spPr bwMode="auto">
            <a:xfrm>
              <a:off x="3630612" y="1011238"/>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1207"/>
            <p:cNvSpPr>
              <a:spLocks noChangeArrowheads="1"/>
            </p:cNvSpPr>
            <p:nvPr/>
          </p:nvSpPr>
          <p:spPr bwMode="auto">
            <a:xfrm>
              <a:off x="3630612" y="1025525"/>
              <a:ext cx="63500" cy="63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Freeform 1208"/>
            <p:cNvSpPr>
              <a:spLocks/>
            </p:cNvSpPr>
            <p:nvPr/>
          </p:nvSpPr>
          <p:spPr bwMode="auto">
            <a:xfrm>
              <a:off x="3630612" y="1025525"/>
              <a:ext cx="63500" cy="6350"/>
            </a:xfrm>
            <a:custGeom>
              <a:avLst/>
              <a:gdLst>
                <a:gd name="T0" fmla="*/ 81 w 81"/>
                <a:gd name="T1" fmla="*/ 0 h 9"/>
                <a:gd name="T2" fmla="*/ 0 w 81"/>
                <a:gd name="T3" fmla="*/ 0 h 9"/>
                <a:gd name="T4" fmla="*/ 0 w 81"/>
                <a:gd name="T5" fmla="*/ 9 h 9"/>
                <a:gd name="T6" fmla="*/ 81 w 81"/>
                <a:gd name="T7" fmla="*/ 9 h 9"/>
              </a:gdLst>
              <a:ahLst/>
              <a:cxnLst>
                <a:cxn ang="0">
                  <a:pos x="T0" y="T1"/>
                </a:cxn>
                <a:cxn ang="0">
                  <a:pos x="T2" y="T3"/>
                </a:cxn>
                <a:cxn ang="0">
                  <a:pos x="T4" y="T5"/>
                </a:cxn>
                <a:cxn ang="0">
                  <a:pos x="T6" y="T7"/>
                </a:cxn>
              </a:cxnLst>
              <a:rect l="0" t="0" r="r" b="b"/>
              <a:pathLst>
                <a:path w="81" h="9">
                  <a:moveTo>
                    <a:pt x="81" y="0"/>
                  </a:moveTo>
                  <a:lnTo>
                    <a:pt x="0" y="0"/>
                  </a:lnTo>
                  <a:lnTo>
                    <a:pt x="0" y="9"/>
                  </a:lnTo>
                  <a:lnTo>
                    <a:pt x="81"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Freeform 1209"/>
            <p:cNvSpPr>
              <a:spLocks/>
            </p:cNvSpPr>
            <p:nvPr/>
          </p:nvSpPr>
          <p:spPr bwMode="auto">
            <a:xfrm>
              <a:off x="3559175" y="1125538"/>
              <a:ext cx="74613" cy="196850"/>
            </a:xfrm>
            <a:custGeom>
              <a:avLst/>
              <a:gdLst>
                <a:gd name="T0" fmla="*/ 0 w 95"/>
                <a:gd name="T1" fmla="*/ 0 h 248"/>
                <a:gd name="T2" fmla="*/ 0 w 95"/>
                <a:gd name="T3" fmla="*/ 0 h 248"/>
                <a:gd name="T4" fmla="*/ 19 w 95"/>
                <a:gd name="T5" fmla="*/ 7 h 248"/>
                <a:gd name="T6" fmla="*/ 37 w 95"/>
                <a:gd name="T7" fmla="*/ 18 h 248"/>
                <a:gd name="T8" fmla="*/ 53 w 95"/>
                <a:gd name="T9" fmla="*/ 31 h 248"/>
                <a:gd name="T10" fmla="*/ 68 w 95"/>
                <a:gd name="T11" fmla="*/ 47 h 248"/>
                <a:gd name="T12" fmla="*/ 79 w 95"/>
                <a:gd name="T13" fmla="*/ 63 h 248"/>
                <a:gd name="T14" fmla="*/ 88 w 95"/>
                <a:gd name="T15" fmla="*/ 83 h 248"/>
                <a:gd name="T16" fmla="*/ 93 w 95"/>
                <a:gd name="T17" fmla="*/ 103 h 248"/>
                <a:gd name="T18" fmla="*/ 95 w 95"/>
                <a:gd name="T19" fmla="*/ 124 h 248"/>
                <a:gd name="T20" fmla="*/ 95 w 95"/>
                <a:gd name="T21" fmla="*/ 124 h 248"/>
                <a:gd name="T22" fmla="*/ 93 w 95"/>
                <a:gd name="T23" fmla="*/ 146 h 248"/>
                <a:gd name="T24" fmla="*/ 88 w 95"/>
                <a:gd name="T25" fmla="*/ 167 h 248"/>
                <a:gd name="T26" fmla="*/ 79 w 95"/>
                <a:gd name="T27" fmla="*/ 185 h 248"/>
                <a:gd name="T28" fmla="*/ 68 w 95"/>
                <a:gd name="T29" fmla="*/ 203 h 248"/>
                <a:gd name="T30" fmla="*/ 53 w 95"/>
                <a:gd name="T31" fmla="*/ 218 h 248"/>
                <a:gd name="T32" fmla="*/ 37 w 95"/>
                <a:gd name="T33" fmla="*/ 232 h 248"/>
                <a:gd name="T34" fmla="*/ 19 w 95"/>
                <a:gd name="T35" fmla="*/ 241 h 248"/>
                <a:gd name="T36" fmla="*/ 0 w 95"/>
                <a:gd name="T37" fmla="*/ 248 h 248"/>
                <a:gd name="T38" fmla="*/ 0 w 95"/>
                <a:gd name="T39" fmla="*/ 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 h="248">
                  <a:moveTo>
                    <a:pt x="0" y="0"/>
                  </a:moveTo>
                  <a:lnTo>
                    <a:pt x="0" y="0"/>
                  </a:lnTo>
                  <a:lnTo>
                    <a:pt x="19" y="7"/>
                  </a:lnTo>
                  <a:lnTo>
                    <a:pt x="37" y="18"/>
                  </a:lnTo>
                  <a:lnTo>
                    <a:pt x="53" y="31"/>
                  </a:lnTo>
                  <a:lnTo>
                    <a:pt x="68" y="47"/>
                  </a:lnTo>
                  <a:lnTo>
                    <a:pt x="79" y="63"/>
                  </a:lnTo>
                  <a:lnTo>
                    <a:pt x="88" y="83"/>
                  </a:lnTo>
                  <a:lnTo>
                    <a:pt x="93" y="103"/>
                  </a:lnTo>
                  <a:lnTo>
                    <a:pt x="95" y="124"/>
                  </a:lnTo>
                  <a:lnTo>
                    <a:pt x="95" y="124"/>
                  </a:lnTo>
                  <a:lnTo>
                    <a:pt x="93" y="146"/>
                  </a:lnTo>
                  <a:lnTo>
                    <a:pt x="88" y="167"/>
                  </a:lnTo>
                  <a:lnTo>
                    <a:pt x="79" y="185"/>
                  </a:lnTo>
                  <a:lnTo>
                    <a:pt x="68" y="203"/>
                  </a:lnTo>
                  <a:lnTo>
                    <a:pt x="53" y="218"/>
                  </a:lnTo>
                  <a:lnTo>
                    <a:pt x="37" y="232"/>
                  </a:lnTo>
                  <a:lnTo>
                    <a:pt x="19" y="241"/>
                  </a:lnTo>
                  <a:lnTo>
                    <a:pt x="0" y="248"/>
                  </a:lnTo>
                  <a:lnTo>
                    <a:pt x="0" y="0"/>
                  </a:lnTo>
                  <a:close/>
                </a:path>
              </a:pathLst>
            </a:custGeom>
            <a:solidFill>
              <a:srgbClr val="6D56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259" name="Picture 12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97012" y="1892300"/>
            <a:ext cx="573088"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67" name="Group 5066"/>
          <p:cNvGrpSpPr/>
          <p:nvPr/>
        </p:nvGrpSpPr>
        <p:grpSpPr>
          <a:xfrm>
            <a:off x="10120312" y="3117850"/>
            <a:ext cx="684213" cy="477838"/>
            <a:chOff x="10120312" y="2090738"/>
            <a:chExt cx="684213" cy="477838"/>
          </a:xfrm>
        </p:grpSpPr>
        <p:sp>
          <p:nvSpPr>
            <p:cNvPr id="3591" name="Rectangle 1212"/>
            <p:cNvSpPr>
              <a:spLocks noChangeArrowheads="1"/>
            </p:cNvSpPr>
            <p:nvPr/>
          </p:nvSpPr>
          <p:spPr bwMode="auto">
            <a:xfrm>
              <a:off x="10120312" y="2090738"/>
              <a:ext cx="684213" cy="477838"/>
            </a:xfrm>
            <a:prstGeom prst="rect">
              <a:avLst/>
            </a:prstGeom>
            <a:solidFill>
              <a:srgbClr val="DCDC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Freeform 1213"/>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3" name="Freeform 1214"/>
            <p:cNvSpPr>
              <a:spLocks/>
            </p:cNvSpPr>
            <p:nvPr/>
          </p:nvSpPr>
          <p:spPr bwMode="auto">
            <a:xfrm>
              <a:off x="10190162" y="2171700"/>
              <a:ext cx="530225" cy="15875"/>
            </a:xfrm>
            <a:custGeom>
              <a:avLst/>
              <a:gdLst>
                <a:gd name="T0" fmla="*/ 11 w 667"/>
                <a:gd name="T1" fmla="*/ 22 h 22"/>
                <a:gd name="T2" fmla="*/ 656 w 667"/>
                <a:gd name="T3" fmla="*/ 22 h 22"/>
                <a:gd name="T4" fmla="*/ 656 w 667"/>
                <a:gd name="T5" fmla="*/ 22 h 22"/>
                <a:gd name="T6" fmla="*/ 660 w 667"/>
                <a:gd name="T7" fmla="*/ 22 h 22"/>
                <a:gd name="T8" fmla="*/ 664 w 667"/>
                <a:gd name="T9" fmla="*/ 18 h 22"/>
                <a:gd name="T10" fmla="*/ 667 w 667"/>
                <a:gd name="T11" fmla="*/ 14 h 22"/>
                <a:gd name="T12" fmla="*/ 667 w 667"/>
                <a:gd name="T13" fmla="*/ 11 h 22"/>
                <a:gd name="T14" fmla="*/ 667 w 667"/>
                <a:gd name="T15" fmla="*/ 11 h 22"/>
                <a:gd name="T16" fmla="*/ 667 w 667"/>
                <a:gd name="T17" fmla="*/ 7 h 22"/>
                <a:gd name="T18" fmla="*/ 664 w 667"/>
                <a:gd name="T19" fmla="*/ 4 h 22"/>
                <a:gd name="T20" fmla="*/ 660 w 667"/>
                <a:gd name="T21" fmla="*/ 0 h 22"/>
                <a:gd name="T22" fmla="*/ 656 w 667"/>
                <a:gd name="T23" fmla="*/ 0 h 22"/>
                <a:gd name="T24" fmla="*/ 11 w 667"/>
                <a:gd name="T25" fmla="*/ 0 h 22"/>
                <a:gd name="T26" fmla="*/ 11 w 667"/>
                <a:gd name="T27" fmla="*/ 0 h 22"/>
                <a:gd name="T28" fmla="*/ 7 w 667"/>
                <a:gd name="T29" fmla="*/ 2 h 22"/>
                <a:gd name="T30" fmla="*/ 4 w 667"/>
                <a:gd name="T31" fmla="*/ 4 h 22"/>
                <a:gd name="T32" fmla="*/ 2 w 667"/>
                <a:gd name="T33" fmla="*/ 7 h 22"/>
                <a:gd name="T34" fmla="*/ 0 w 667"/>
                <a:gd name="T35" fmla="*/ 11 h 22"/>
                <a:gd name="T36" fmla="*/ 0 w 667"/>
                <a:gd name="T37" fmla="*/ 11 h 22"/>
                <a:gd name="T38" fmla="*/ 2 w 667"/>
                <a:gd name="T39" fmla="*/ 16 h 22"/>
                <a:gd name="T40" fmla="*/ 4 w 667"/>
                <a:gd name="T41" fmla="*/ 20 h 22"/>
                <a:gd name="T42" fmla="*/ 7 w 667"/>
                <a:gd name="T43" fmla="*/ 22 h 22"/>
                <a:gd name="T44" fmla="*/ 11 w 667"/>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7" h="22">
                  <a:moveTo>
                    <a:pt x="11" y="22"/>
                  </a:moveTo>
                  <a:lnTo>
                    <a:pt x="656" y="22"/>
                  </a:lnTo>
                  <a:lnTo>
                    <a:pt x="656" y="22"/>
                  </a:lnTo>
                  <a:lnTo>
                    <a:pt x="660" y="22"/>
                  </a:lnTo>
                  <a:lnTo>
                    <a:pt x="664" y="18"/>
                  </a:lnTo>
                  <a:lnTo>
                    <a:pt x="667" y="14"/>
                  </a:lnTo>
                  <a:lnTo>
                    <a:pt x="667" y="11"/>
                  </a:lnTo>
                  <a:lnTo>
                    <a:pt x="667" y="11"/>
                  </a:lnTo>
                  <a:lnTo>
                    <a:pt x="667" y="7"/>
                  </a:lnTo>
                  <a:lnTo>
                    <a:pt x="664" y="4"/>
                  </a:lnTo>
                  <a:lnTo>
                    <a:pt x="660" y="0"/>
                  </a:lnTo>
                  <a:lnTo>
                    <a:pt x="656" y="0"/>
                  </a:lnTo>
                  <a:lnTo>
                    <a:pt x="11" y="0"/>
                  </a:lnTo>
                  <a:lnTo>
                    <a:pt x="11" y="0"/>
                  </a:lnTo>
                  <a:lnTo>
                    <a:pt x="7" y="2"/>
                  </a:lnTo>
                  <a:lnTo>
                    <a:pt x="4" y="4"/>
                  </a:lnTo>
                  <a:lnTo>
                    <a:pt x="2" y="7"/>
                  </a:lnTo>
                  <a:lnTo>
                    <a:pt x="0" y="11"/>
                  </a:lnTo>
                  <a:lnTo>
                    <a:pt x="0" y="11"/>
                  </a:lnTo>
                  <a:lnTo>
                    <a:pt x="2" y="16"/>
                  </a:lnTo>
                  <a:lnTo>
                    <a:pt x="4" y="20"/>
                  </a:lnTo>
                  <a:lnTo>
                    <a:pt x="7" y="22"/>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Freeform 1215"/>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Freeform 1216"/>
            <p:cNvSpPr>
              <a:spLocks/>
            </p:cNvSpPr>
            <p:nvPr/>
          </p:nvSpPr>
          <p:spPr bwMode="auto">
            <a:xfrm>
              <a:off x="10198100" y="2459038"/>
              <a:ext cx="177800" cy="17463"/>
            </a:xfrm>
            <a:custGeom>
              <a:avLst/>
              <a:gdLst>
                <a:gd name="T0" fmla="*/ 11 w 225"/>
                <a:gd name="T1" fmla="*/ 22 h 22"/>
                <a:gd name="T2" fmla="*/ 214 w 225"/>
                <a:gd name="T3" fmla="*/ 22 h 22"/>
                <a:gd name="T4" fmla="*/ 214 w 225"/>
                <a:gd name="T5" fmla="*/ 22 h 22"/>
                <a:gd name="T6" fmla="*/ 218 w 225"/>
                <a:gd name="T7" fmla="*/ 20 h 22"/>
                <a:gd name="T8" fmla="*/ 221 w 225"/>
                <a:gd name="T9" fmla="*/ 18 h 22"/>
                <a:gd name="T10" fmla="*/ 223 w 225"/>
                <a:gd name="T11" fmla="*/ 15 h 22"/>
                <a:gd name="T12" fmla="*/ 225 w 225"/>
                <a:gd name="T13" fmla="*/ 11 h 22"/>
                <a:gd name="T14" fmla="*/ 225 w 225"/>
                <a:gd name="T15" fmla="*/ 11 h 22"/>
                <a:gd name="T16" fmla="*/ 223 w 225"/>
                <a:gd name="T17" fmla="*/ 7 h 22"/>
                <a:gd name="T18" fmla="*/ 221 w 225"/>
                <a:gd name="T19" fmla="*/ 4 h 22"/>
                <a:gd name="T20" fmla="*/ 218 w 225"/>
                <a:gd name="T21" fmla="*/ 0 h 22"/>
                <a:gd name="T22" fmla="*/ 214 w 225"/>
                <a:gd name="T23" fmla="*/ 0 h 22"/>
                <a:gd name="T24" fmla="*/ 11 w 225"/>
                <a:gd name="T25" fmla="*/ 0 h 22"/>
                <a:gd name="T26" fmla="*/ 11 w 225"/>
                <a:gd name="T27" fmla="*/ 0 h 22"/>
                <a:gd name="T28" fmla="*/ 7 w 225"/>
                <a:gd name="T29" fmla="*/ 0 h 22"/>
                <a:gd name="T30" fmla="*/ 4 w 225"/>
                <a:gd name="T31" fmla="*/ 4 h 22"/>
                <a:gd name="T32" fmla="*/ 2 w 225"/>
                <a:gd name="T33" fmla="*/ 7 h 22"/>
                <a:gd name="T34" fmla="*/ 0 w 225"/>
                <a:gd name="T35" fmla="*/ 11 h 22"/>
                <a:gd name="T36" fmla="*/ 0 w 225"/>
                <a:gd name="T37" fmla="*/ 11 h 22"/>
                <a:gd name="T38" fmla="*/ 2 w 225"/>
                <a:gd name="T39" fmla="*/ 15 h 22"/>
                <a:gd name="T40" fmla="*/ 4 w 225"/>
                <a:gd name="T41" fmla="*/ 18 h 22"/>
                <a:gd name="T42" fmla="*/ 7 w 225"/>
                <a:gd name="T43" fmla="*/ 20 h 22"/>
                <a:gd name="T44" fmla="*/ 11 w 225"/>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5" h="22">
                  <a:moveTo>
                    <a:pt x="11" y="22"/>
                  </a:moveTo>
                  <a:lnTo>
                    <a:pt x="214" y="22"/>
                  </a:lnTo>
                  <a:lnTo>
                    <a:pt x="214" y="22"/>
                  </a:lnTo>
                  <a:lnTo>
                    <a:pt x="218" y="20"/>
                  </a:lnTo>
                  <a:lnTo>
                    <a:pt x="221" y="18"/>
                  </a:lnTo>
                  <a:lnTo>
                    <a:pt x="223" y="15"/>
                  </a:lnTo>
                  <a:lnTo>
                    <a:pt x="225" y="11"/>
                  </a:lnTo>
                  <a:lnTo>
                    <a:pt x="225" y="11"/>
                  </a:lnTo>
                  <a:lnTo>
                    <a:pt x="223" y="7"/>
                  </a:lnTo>
                  <a:lnTo>
                    <a:pt x="221" y="4"/>
                  </a:lnTo>
                  <a:lnTo>
                    <a:pt x="218" y="0"/>
                  </a:lnTo>
                  <a:lnTo>
                    <a:pt x="214" y="0"/>
                  </a:lnTo>
                  <a:lnTo>
                    <a:pt x="11" y="0"/>
                  </a:lnTo>
                  <a:lnTo>
                    <a:pt x="11" y="0"/>
                  </a:lnTo>
                  <a:lnTo>
                    <a:pt x="7" y="0"/>
                  </a:lnTo>
                  <a:lnTo>
                    <a:pt x="4" y="4"/>
                  </a:lnTo>
                  <a:lnTo>
                    <a:pt x="2" y="7"/>
                  </a:lnTo>
                  <a:lnTo>
                    <a:pt x="0" y="11"/>
                  </a:lnTo>
                  <a:lnTo>
                    <a:pt x="0" y="11"/>
                  </a:lnTo>
                  <a:lnTo>
                    <a:pt x="2" y="15"/>
                  </a:lnTo>
                  <a:lnTo>
                    <a:pt x="4" y="18"/>
                  </a:lnTo>
                  <a:lnTo>
                    <a:pt x="7" y="20"/>
                  </a:lnTo>
                  <a:lnTo>
                    <a:pt x="11"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Freeform 1217"/>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Freeform 1218"/>
            <p:cNvSpPr>
              <a:spLocks/>
            </p:cNvSpPr>
            <p:nvPr/>
          </p:nvSpPr>
          <p:spPr bwMode="auto">
            <a:xfrm>
              <a:off x="10198100" y="2411413"/>
              <a:ext cx="203200" cy="17463"/>
            </a:xfrm>
            <a:custGeom>
              <a:avLst/>
              <a:gdLst>
                <a:gd name="T0" fmla="*/ 11 w 257"/>
                <a:gd name="T1" fmla="*/ 21 h 21"/>
                <a:gd name="T2" fmla="*/ 246 w 257"/>
                <a:gd name="T3" fmla="*/ 21 h 21"/>
                <a:gd name="T4" fmla="*/ 246 w 257"/>
                <a:gd name="T5" fmla="*/ 21 h 21"/>
                <a:gd name="T6" fmla="*/ 252 w 257"/>
                <a:gd name="T7" fmla="*/ 20 h 21"/>
                <a:gd name="T8" fmla="*/ 255 w 257"/>
                <a:gd name="T9" fmla="*/ 18 h 21"/>
                <a:gd name="T10" fmla="*/ 257 w 257"/>
                <a:gd name="T11" fmla="*/ 14 h 21"/>
                <a:gd name="T12" fmla="*/ 257 w 257"/>
                <a:gd name="T13" fmla="*/ 11 h 21"/>
                <a:gd name="T14" fmla="*/ 257 w 257"/>
                <a:gd name="T15" fmla="*/ 11 h 21"/>
                <a:gd name="T16" fmla="*/ 257 w 257"/>
                <a:gd name="T17" fmla="*/ 5 h 21"/>
                <a:gd name="T18" fmla="*/ 255 w 257"/>
                <a:gd name="T19" fmla="*/ 3 h 21"/>
                <a:gd name="T20" fmla="*/ 252 w 257"/>
                <a:gd name="T21" fmla="*/ 0 h 21"/>
                <a:gd name="T22" fmla="*/ 246 w 257"/>
                <a:gd name="T23" fmla="*/ 0 h 21"/>
                <a:gd name="T24" fmla="*/ 11 w 257"/>
                <a:gd name="T25" fmla="*/ 0 h 21"/>
                <a:gd name="T26" fmla="*/ 11 w 257"/>
                <a:gd name="T27" fmla="*/ 0 h 21"/>
                <a:gd name="T28" fmla="*/ 7 w 257"/>
                <a:gd name="T29" fmla="*/ 0 h 21"/>
                <a:gd name="T30" fmla="*/ 4 w 257"/>
                <a:gd name="T31" fmla="*/ 3 h 21"/>
                <a:gd name="T32" fmla="*/ 2 w 257"/>
                <a:gd name="T33" fmla="*/ 5 h 21"/>
                <a:gd name="T34" fmla="*/ 0 w 257"/>
                <a:gd name="T35" fmla="*/ 11 h 21"/>
                <a:gd name="T36" fmla="*/ 0 w 257"/>
                <a:gd name="T37" fmla="*/ 11 h 21"/>
                <a:gd name="T38" fmla="*/ 2 w 257"/>
                <a:gd name="T39" fmla="*/ 14 h 21"/>
                <a:gd name="T40" fmla="*/ 4 w 257"/>
                <a:gd name="T41" fmla="*/ 18 h 21"/>
                <a:gd name="T42" fmla="*/ 7 w 257"/>
                <a:gd name="T43" fmla="*/ 20 h 21"/>
                <a:gd name="T44" fmla="*/ 11 w 257"/>
                <a:gd name="T4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7" h="21">
                  <a:moveTo>
                    <a:pt x="11" y="21"/>
                  </a:moveTo>
                  <a:lnTo>
                    <a:pt x="246" y="21"/>
                  </a:lnTo>
                  <a:lnTo>
                    <a:pt x="246" y="21"/>
                  </a:lnTo>
                  <a:lnTo>
                    <a:pt x="252" y="20"/>
                  </a:lnTo>
                  <a:lnTo>
                    <a:pt x="255" y="18"/>
                  </a:lnTo>
                  <a:lnTo>
                    <a:pt x="257" y="14"/>
                  </a:lnTo>
                  <a:lnTo>
                    <a:pt x="257" y="11"/>
                  </a:lnTo>
                  <a:lnTo>
                    <a:pt x="257" y="11"/>
                  </a:lnTo>
                  <a:lnTo>
                    <a:pt x="257" y="5"/>
                  </a:lnTo>
                  <a:lnTo>
                    <a:pt x="255" y="3"/>
                  </a:lnTo>
                  <a:lnTo>
                    <a:pt x="252" y="0"/>
                  </a:lnTo>
                  <a:lnTo>
                    <a:pt x="246" y="0"/>
                  </a:lnTo>
                  <a:lnTo>
                    <a:pt x="11" y="0"/>
                  </a:lnTo>
                  <a:lnTo>
                    <a:pt x="11" y="0"/>
                  </a:lnTo>
                  <a:lnTo>
                    <a:pt x="7" y="0"/>
                  </a:lnTo>
                  <a:lnTo>
                    <a:pt x="4" y="3"/>
                  </a:lnTo>
                  <a:lnTo>
                    <a:pt x="2" y="5"/>
                  </a:lnTo>
                  <a:lnTo>
                    <a:pt x="0" y="11"/>
                  </a:lnTo>
                  <a:lnTo>
                    <a:pt x="0" y="11"/>
                  </a:lnTo>
                  <a:lnTo>
                    <a:pt x="2" y="14"/>
                  </a:lnTo>
                  <a:lnTo>
                    <a:pt x="4" y="18"/>
                  </a:lnTo>
                  <a:lnTo>
                    <a:pt x="7" y="20"/>
                  </a:lnTo>
                  <a:lnTo>
                    <a:pt x="11" y="2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Freeform 1219"/>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Freeform 1220"/>
            <p:cNvSpPr>
              <a:spLocks/>
            </p:cNvSpPr>
            <p:nvPr/>
          </p:nvSpPr>
          <p:spPr bwMode="auto">
            <a:xfrm>
              <a:off x="10194925" y="2268538"/>
              <a:ext cx="525463" cy="15875"/>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5 h 22"/>
                <a:gd name="T12" fmla="*/ 661 w 661"/>
                <a:gd name="T13" fmla="*/ 11 h 22"/>
                <a:gd name="T14" fmla="*/ 661 w 661"/>
                <a:gd name="T15" fmla="*/ 11 h 22"/>
                <a:gd name="T16" fmla="*/ 661 w 661"/>
                <a:gd name="T17" fmla="*/ 6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6 h 22"/>
                <a:gd name="T34" fmla="*/ 0 w 661"/>
                <a:gd name="T35" fmla="*/ 11 h 22"/>
                <a:gd name="T36" fmla="*/ 0 w 661"/>
                <a:gd name="T37" fmla="*/ 11 h 22"/>
                <a:gd name="T38" fmla="*/ 0 w 661"/>
                <a:gd name="T39" fmla="*/ 15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5"/>
                  </a:lnTo>
                  <a:lnTo>
                    <a:pt x="661" y="11"/>
                  </a:lnTo>
                  <a:lnTo>
                    <a:pt x="661" y="11"/>
                  </a:lnTo>
                  <a:lnTo>
                    <a:pt x="661" y="6"/>
                  </a:lnTo>
                  <a:lnTo>
                    <a:pt x="658" y="2"/>
                  </a:lnTo>
                  <a:lnTo>
                    <a:pt x="654" y="0"/>
                  </a:lnTo>
                  <a:lnTo>
                    <a:pt x="650" y="0"/>
                  </a:lnTo>
                  <a:lnTo>
                    <a:pt x="10" y="0"/>
                  </a:lnTo>
                  <a:lnTo>
                    <a:pt x="10" y="0"/>
                  </a:lnTo>
                  <a:lnTo>
                    <a:pt x="5" y="0"/>
                  </a:lnTo>
                  <a:lnTo>
                    <a:pt x="1" y="2"/>
                  </a:lnTo>
                  <a:lnTo>
                    <a:pt x="0" y="6"/>
                  </a:lnTo>
                  <a:lnTo>
                    <a:pt x="0" y="11"/>
                  </a:lnTo>
                  <a:lnTo>
                    <a:pt x="0" y="11"/>
                  </a:lnTo>
                  <a:lnTo>
                    <a:pt x="0" y="15"/>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0" name="Freeform 1221"/>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Freeform 1222"/>
            <p:cNvSpPr>
              <a:spLocks/>
            </p:cNvSpPr>
            <p:nvPr/>
          </p:nvSpPr>
          <p:spPr bwMode="auto">
            <a:xfrm>
              <a:off x="10194925" y="2220913"/>
              <a:ext cx="525463" cy="17463"/>
            </a:xfrm>
            <a:custGeom>
              <a:avLst/>
              <a:gdLst>
                <a:gd name="T0" fmla="*/ 10 w 661"/>
                <a:gd name="T1" fmla="*/ 22 h 22"/>
                <a:gd name="T2" fmla="*/ 650 w 661"/>
                <a:gd name="T3" fmla="*/ 22 h 22"/>
                <a:gd name="T4" fmla="*/ 650 w 661"/>
                <a:gd name="T5" fmla="*/ 22 h 22"/>
                <a:gd name="T6" fmla="*/ 654 w 661"/>
                <a:gd name="T7" fmla="*/ 20 h 22"/>
                <a:gd name="T8" fmla="*/ 658 w 661"/>
                <a:gd name="T9" fmla="*/ 18 h 22"/>
                <a:gd name="T10" fmla="*/ 661 w 661"/>
                <a:gd name="T11" fmla="*/ 14 h 22"/>
                <a:gd name="T12" fmla="*/ 661 w 661"/>
                <a:gd name="T13" fmla="*/ 11 h 22"/>
                <a:gd name="T14" fmla="*/ 661 w 661"/>
                <a:gd name="T15" fmla="*/ 11 h 22"/>
                <a:gd name="T16" fmla="*/ 661 w 661"/>
                <a:gd name="T17" fmla="*/ 5 h 22"/>
                <a:gd name="T18" fmla="*/ 658 w 661"/>
                <a:gd name="T19" fmla="*/ 2 h 22"/>
                <a:gd name="T20" fmla="*/ 654 w 661"/>
                <a:gd name="T21" fmla="*/ 0 h 22"/>
                <a:gd name="T22" fmla="*/ 650 w 661"/>
                <a:gd name="T23" fmla="*/ 0 h 22"/>
                <a:gd name="T24" fmla="*/ 10 w 661"/>
                <a:gd name="T25" fmla="*/ 0 h 22"/>
                <a:gd name="T26" fmla="*/ 10 w 661"/>
                <a:gd name="T27" fmla="*/ 0 h 22"/>
                <a:gd name="T28" fmla="*/ 5 w 661"/>
                <a:gd name="T29" fmla="*/ 0 h 22"/>
                <a:gd name="T30" fmla="*/ 1 w 661"/>
                <a:gd name="T31" fmla="*/ 2 h 22"/>
                <a:gd name="T32" fmla="*/ 0 w 661"/>
                <a:gd name="T33" fmla="*/ 5 h 22"/>
                <a:gd name="T34" fmla="*/ 0 w 661"/>
                <a:gd name="T35" fmla="*/ 11 h 22"/>
                <a:gd name="T36" fmla="*/ 0 w 661"/>
                <a:gd name="T37" fmla="*/ 11 h 22"/>
                <a:gd name="T38" fmla="*/ 0 w 661"/>
                <a:gd name="T39" fmla="*/ 14 h 22"/>
                <a:gd name="T40" fmla="*/ 1 w 661"/>
                <a:gd name="T41" fmla="*/ 18 h 22"/>
                <a:gd name="T42" fmla="*/ 5 w 661"/>
                <a:gd name="T43" fmla="*/ 20 h 22"/>
                <a:gd name="T44" fmla="*/ 10 w 661"/>
                <a:gd name="T4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61" h="22">
                  <a:moveTo>
                    <a:pt x="10" y="22"/>
                  </a:moveTo>
                  <a:lnTo>
                    <a:pt x="650" y="22"/>
                  </a:lnTo>
                  <a:lnTo>
                    <a:pt x="650" y="22"/>
                  </a:lnTo>
                  <a:lnTo>
                    <a:pt x="654" y="20"/>
                  </a:lnTo>
                  <a:lnTo>
                    <a:pt x="658" y="18"/>
                  </a:lnTo>
                  <a:lnTo>
                    <a:pt x="661" y="14"/>
                  </a:lnTo>
                  <a:lnTo>
                    <a:pt x="661" y="11"/>
                  </a:lnTo>
                  <a:lnTo>
                    <a:pt x="661" y="11"/>
                  </a:lnTo>
                  <a:lnTo>
                    <a:pt x="661" y="5"/>
                  </a:lnTo>
                  <a:lnTo>
                    <a:pt x="658" y="2"/>
                  </a:lnTo>
                  <a:lnTo>
                    <a:pt x="654" y="0"/>
                  </a:lnTo>
                  <a:lnTo>
                    <a:pt x="650" y="0"/>
                  </a:lnTo>
                  <a:lnTo>
                    <a:pt x="10" y="0"/>
                  </a:lnTo>
                  <a:lnTo>
                    <a:pt x="10" y="0"/>
                  </a:lnTo>
                  <a:lnTo>
                    <a:pt x="5" y="0"/>
                  </a:lnTo>
                  <a:lnTo>
                    <a:pt x="1" y="2"/>
                  </a:lnTo>
                  <a:lnTo>
                    <a:pt x="0" y="5"/>
                  </a:lnTo>
                  <a:lnTo>
                    <a:pt x="0" y="11"/>
                  </a:lnTo>
                  <a:lnTo>
                    <a:pt x="0" y="11"/>
                  </a:lnTo>
                  <a:lnTo>
                    <a:pt x="0" y="14"/>
                  </a:lnTo>
                  <a:lnTo>
                    <a:pt x="1" y="18"/>
                  </a:lnTo>
                  <a:lnTo>
                    <a:pt x="5" y="20"/>
                  </a:lnTo>
                  <a:lnTo>
                    <a:pt x="10"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Freeform 1223"/>
            <p:cNvSpPr>
              <a:spLocks/>
            </p:cNvSpPr>
            <p:nvPr/>
          </p:nvSpPr>
          <p:spPr bwMode="auto">
            <a:xfrm>
              <a:off x="10574337" y="2373313"/>
              <a:ext cx="114300" cy="114300"/>
            </a:xfrm>
            <a:custGeom>
              <a:avLst/>
              <a:gdLst>
                <a:gd name="T0" fmla="*/ 0 w 144"/>
                <a:gd name="T1" fmla="*/ 72 h 144"/>
                <a:gd name="T2" fmla="*/ 0 w 144"/>
                <a:gd name="T3" fmla="*/ 72 h 144"/>
                <a:gd name="T4" fmla="*/ 0 w 144"/>
                <a:gd name="T5" fmla="*/ 58 h 144"/>
                <a:gd name="T6" fmla="*/ 5 w 144"/>
                <a:gd name="T7" fmla="*/ 43 h 144"/>
                <a:gd name="T8" fmla="*/ 12 w 144"/>
                <a:gd name="T9" fmla="*/ 31 h 144"/>
                <a:gd name="T10" fmla="*/ 20 w 144"/>
                <a:gd name="T11" fmla="*/ 20 h 144"/>
                <a:gd name="T12" fmla="*/ 30 w 144"/>
                <a:gd name="T13" fmla="*/ 11 h 144"/>
                <a:gd name="T14" fmla="*/ 43 w 144"/>
                <a:gd name="T15" fmla="*/ 6 h 144"/>
                <a:gd name="T16" fmla="*/ 57 w 144"/>
                <a:gd name="T17" fmla="*/ 0 h 144"/>
                <a:gd name="T18" fmla="*/ 72 w 144"/>
                <a:gd name="T19" fmla="*/ 0 h 144"/>
                <a:gd name="T20" fmla="*/ 72 w 144"/>
                <a:gd name="T21" fmla="*/ 0 h 144"/>
                <a:gd name="T22" fmla="*/ 86 w 144"/>
                <a:gd name="T23" fmla="*/ 0 h 144"/>
                <a:gd name="T24" fmla="*/ 100 w 144"/>
                <a:gd name="T25" fmla="*/ 6 h 144"/>
                <a:gd name="T26" fmla="*/ 113 w 144"/>
                <a:gd name="T27" fmla="*/ 11 h 144"/>
                <a:gd name="T28" fmla="*/ 122 w 144"/>
                <a:gd name="T29" fmla="*/ 20 h 144"/>
                <a:gd name="T30" fmla="*/ 131 w 144"/>
                <a:gd name="T31" fmla="*/ 31 h 144"/>
                <a:gd name="T32" fmla="*/ 138 w 144"/>
                <a:gd name="T33" fmla="*/ 43 h 144"/>
                <a:gd name="T34" fmla="*/ 142 w 144"/>
                <a:gd name="T35" fmla="*/ 58 h 144"/>
                <a:gd name="T36" fmla="*/ 144 w 144"/>
                <a:gd name="T37" fmla="*/ 72 h 144"/>
                <a:gd name="T38" fmla="*/ 144 w 144"/>
                <a:gd name="T39" fmla="*/ 72 h 144"/>
                <a:gd name="T40" fmla="*/ 142 w 144"/>
                <a:gd name="T41" fmla="*/ 87 h 144"/>
                <a:gd name="T42" fmla="*/ 138 w 144"/>
                <a:gd name="T43" fmla="*/ 99 h 144"/>
                <a:gd name="T44" fmla="*/ 131 w 144"/>
                <a:gd name="T45" fmla="*/ 112 h 144"/>
                <a:gd name="T46" fmla="*/ 122 w 144"/>
                <a:gd name="T47" fmla="*/ 123 h 144"/>
                <a:gd name="T48" fmla="*/ 113 w 144"/>
                <a:gd name="T49" fmla="*/ 132 h 144"/>
                <a:gd name="T50" fmla="*/ 100 w 144"/>
                <a:gd name="T51" fmla="*/ 139 h 144"/>
                <a:gd name="T52" fmla="*/ 86 w 144"/>
                <a:gd name="T53" fmla="*/ 142 h 144"/>
                <a:gd name="T54" fmla="*/ 72 w 144"/>
                <a:gd name="T55" fmla="*/ 144 h 144"/>
                <a:gd name="T56" fmla="*/ 72 w 144"/>
                <a:gd name="T57" fmla="*/ 144 h 144"/>
                <a:gd name="T58" fmla="*/ 57 w 144"/>
                <a:gd name="T59" fmla="*/ 142 h 144"/>
                <a:gd name="T60" fmla="*/ 43 w 144"/>
                <a:gd name="T61" fmla="*/ 139 h 144"/>
                <a:gd name="T62" fmla="*/ 30 w 144"/>
                <a:gd name="T63" fmla="*/ 132 h 144"/>
                <a:gd name="T64" fmla="*/ 20 w 144"/>
                <a:gd name="T65" fmla="*/ 123 h 144"/>
                <a:gd name="T66" fmla="*/ 12 w 144"/>
                <a:gd name="T67" fmla="*/ 112 h 144"/>
                <a:gd name="T68" fmla="*/ 5 w 144"/>
                <a:gd name="T69" fmla="*/ 99 h 144"/>
                <a:gd name="T70" fmla="*/ 0 w 144"/>
                <a:gd name="T71" fmla="*/ 87 h 144"/>
                <a:gd name="T72" fmla="*/ 0 w 144"/>
                <a:gd name="T73" fmla="*/ 72 h 144"/>
                <a:gd name="T74" fmla="*/ 0 w 144"/>
                <a:gd name="T75"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4" h="144">
                  <a:moveTo>
                    <a:pt x="0" y="72"/>
                  </a:moveTo>
                  <a:lnTo>
                    <a:pt x="0" y="72"/>
                  </a:lnTo>
                  <a:lnTo>
                    <a:pt x="0" y="58"/>
                  </a:lnTo>
                  <a:lnTo>
                    <a:pt x="5" y="43"/>
                  </a:lnTo>
                  <a:lnTo>
                    <a:pt x="12" y="31"/>
                  </a:lnTo>
                  <a:lnTo>
                    <a:pt x="20" y="20"/>
                  </a:lnTo>
                  <a:lnTo>
                    <a:pt x="30" y="11"/>
                  </a:lnTo>
                  <a:lnTo>
                    <a:pt x="43" y="6"/>
                  </a:lnTo>
                  <a:lnTo>
                    <a:pt x="57" y="0"/>
                  </a:lnTo>
                  <a:lnTo>
                    <a:pt x="72" y="0"/>
                  </a:lnTo>
                  <a:lnTo>
                    <a:pt x="72" y="0"/>
                  </a:lnTo>
                  <a:lnTo>
                    <a:pt x="86" y="0"/>
                  </a:lnTo>
                  <a:lnTo>
                    <a:pt x="100" y="6"/>
                  </a:lnTo>
                  <a:lnTo>
                    <a:pt x="113" y="11"/>
                  </a:lnTo>
                  <a:lnTo>
                    <a:pt x="122" y="20"/>
                  </a:lnTo>
                  <a:lnTo>
                    <a:pt x="131" y="31"/>
                  </a:lnTo>
                  <a:lnTo>
                    <a:pt x="138" y="43"/>
                  </a:lnTo>
                  <a:lnTo>
                    <a:pt x="142" y="58"/>
                  </a:lnTo>
                  <a:lnTo>
                    <a:pt x="144" y="72"/>
                  </a:lnTo>
                  <a:lnTo>
                    <a:pt x="144" y="72"/>
                  </a:lnTo>
                  <a:lnTo>
                    <a:pt x="142" y="87"/>
                  </a:lnTo>
                  <a:lnTo>
                    <a:pt x="138" y="99"/>
                  </a:lnTo>
                  <a:lnTo>
                    <a:pt x="131" y="112"/>
                  </a:lnTo>
                  <a:lnTo>
                    <a:pt x="122" y="123"/>
                  </a:lnTo>
                  <a:lnTo>
                    <a:pt x="113" y="132"/>
                  </a:lnTo>
                  <a:lnTo>
                    <a:pt x="100" y="139"/>
                  </a:lnTo>
                  <a:lnTo>
                    <a:pt x="86" y="142"/>
                  </a:lnTo>
                  <a:lnTo>
                    <a:pt x="72" y="144"/>
                  </a:lnTo>
                  <a:lnTo>
                    <a:pt x="72" y="144"/>
                  </a:lnTo>
                  <a:lnTo>
                    <a:pt x="57" y="142"/>
                  </a:lnTo>
                  <a:lnTo>
                    <a:pt x="43" y="139"/>
                  </a:lnTo>
                  <a:lnTo>
                    <a:pt x="30" y="132"/>
                  </a:lnTo>
                  <a:lnTo>
                    <a:pt x="20" y="123"/>
                  </a:lnTo>
                  <a:lnTo>
                    <a:pt x="12" y="112"/>
                  </a:lnTo>
                  <a:lnTo>
                    <a:pt x="5" y="99"/>
                  </a:lnTo>
                  <a:lnTo>
                    <a:pt x="0" y="87"/>
                  </a:lnTo>
                  <a:lnTo>
                    <a:pt x="0" y="72"/>
                  </a:lnTo>
                  <a:lnTo>
                    <a:pt x="0" y="72"/>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Freeform 1224"/>
            <p:cNvSpPr>
              <a:spLocks noEditPoints="1"/>
            </p:cNvSpPr>
            <p:nvPr/>
          </p:nvSpPr>
          <p:spPr bwMode="auto">
            <a:xfrm>
              <a:off x="10526712" y="2325688"/>
              <a:ext cx="207963" cy="207963"/>
            </a:xfrm>
            <a:custGeom>
              <a:avLst/>
              <a:gdLst>
                <a:gd name="T0" fmla="*/ 240 w 263"/>
                <a:gd name="T1" fmla="*/ 147 h 261"/>
                <a:gd name="T2" fmla="*/ 263 w 263"/>
                <a:gd name="T3" fmla="*/ 131 h 261"/>
                <a:gd name="T4" fmla="*/ 240 w 263"/>
                <a:gd name="T5" fmla="*/ 113 h 261"/>
                <a:gd name="T6" fmla="*/ 256 w 263"/>
                <a:gd name="T7" fmla="*/ 90 h 261"/>
                <a:gd name="T8" fmla="*/ 231 w 263"/>
                <a:gd name="T9" fmla="*/ 79 h 261"/>
                <a:gd name="T10" fmla="*/ 238 w 263"/>
                <a:gd name="T11" fmla="*/ 54 h 261"/>
                <a:gd name="T12" fmla="*/ 209 w 263"/>
                <a:gd name="T13" fmla="*/ 52 h 261"/>
                <a:gd name="T14" fmla="*/ 207 w 263"/>
                <a:gd name="T15" fmla="*/ 25 h 261"/>
                <a:gd name="T16" fmla="*/ 182 w 263"/>
                <a:gd name="T17" fmla="*/ 32 h 261"/>
                <a:gd name="T18" fmla="*/ 171 w 263"/>
                <a:gd name="T19" fmla="*/ 7 h 261"/>
                <a:gd name="T20" fmla="*/ 148 w 263"/>
                <a:gd name="T21" fmla="*/ 20 h 261"/>
                <a:gd name="T22" fmla="*/ 132 w 263"/>
                <a:gd name="T23" fmla="*/ 0 h 261"/>
                <a:gd name="T24" fmla="*/ 114 w 263"/>
                <a:gd name="T25" fmla="*/ 20 h 261"/>
                <a:gd name="T26" fmla="*/ 92 w 263"/>
                <a:gd name="T27" fmla="*/ 7 h 261"/>
                <a:gd name="T28" fmla="*/ 80 w 263"/>
                <a:gd name="T29" fmla="*/ 32 h 261"/>
                <a:gd name="T30" fmla="*/ 56 w 263"/>
                <a:gd name="T31" fmla="*/ 25 h 261"/>
                <a:gd name="T32" fmla="*/ 53 w 263"/>
                <a:gd name="T33" fmla="*/ 52 h 261"/>
                <a:gd name="T34" fmla="*/ 26 w 263"/>
                <a:gd name="T35" fmla="*/ 54 h 261"/>
                <a:gd name="T36" fmla="*/ 33 w 263"/>
                <a:gd name="T37" fmla="*/ 79 h 261"/>
                <a:gd name="T38" fmla="*/ 8 w 263"/>
                <a:gd name="T39" fmla="*/ 90 h 261"/>
                <a:gd name="T40" fmla="*/ 22 w 263"/>
                <a:gd name="T41" fmla="*/ 113 h 261"/>
                <a:gd name="T42" fmla="*/ 0 w 263"/>
                <a:gd name="T43" fmla="*/ 131 h 261"/>
                <a:gd name="T44" fmla="*/ 22 w 263"/>
                <a:gd name="T45" fmla="*/ 147 h 261"/>
                <a:gd name="T46" fmla="*/ 8 w 263"/>
                <a:gd name="T47" fmla="*/ 171 h 261"/>
                <a:gd name="T48" fmla="*/ 33 w 263"/>
                <a:gd name="T49" fmla="*/ 180 h 261"/>
                <a:gd name="T50" fmla="*/ 26 w 263"/>
                <a:gd name="T51" fmla="*/ 207 h 261"/>
                <a:gd name="T52" fmla="*/ 53 w 263"/>
                <a:gd name="T53" fmla="*/ 209 h 261"/>
                <a:gd name="T54" fmla="*/ 56 w 263"/>
                <a:gd name="T55" fmla="*/ 236 h 261"/>
                <a:gd name="T56" fmla="*/ 80 w 263"/>
                <a:gd name="T57" fmla="*/ 228 h 261"/>
                <a:gd name="T58" fmla="*/ 92 w 263"/>
                <a:gd name="T59" fmla="*/ 255 h 261"/>
                <a:gd name="T60" fmla="*/ 114 w 263"/>
                <a:gd name="T61" fmla="*/ 239 h 261"/>
                <a:gd name="T62" fmla="*/ 132 w 263"/>
                <a:gd name="T63" fmla="*/ 261 h 261"/>
                <a:gd name="T64" fmla="*/ 148 w 263"/>
                <a:gd name="T65" fmla="*/ 239 h 261"/>
                <a:gd name="T66" fmla="*/ 171 w 263"/>
                <a:gd name="T67" fmla="*/ 255 h 261"/>
                <a:gd name="T68" fmla="*/ 182 w 263"/>
                <a:gd name="T69" fmla="*/ 228 h 261"/>
                <a:gd name="T70" fmla="*/ 207 w 263"/>
                <a:gd name="T71" fmla="*/ 236 h 261"/>
                <a:gd name="T72" fmla="*/ 209 w 263"/>
                <a:gd name="T73" fmla="*/ 209 h 261"/>
                <a:gd name="T74" fmla="*/ 238 w 263"/>
                <a:gd name="T75" fmla="*/ 207 h 261"/>
                <a:gd name="T76" fmla="*/ 231 w 263"/>
                <a:gd name="T77" fmla="*/ 180 h 261"/>
                <a:gd name="T78" fmla="*/ 240 w 263"/>
                <a:gd name="T79" fmla="*/ 147 h 261"/>
                <a:gd name="T80" fmla="*/ 133 w 263"/>
                <a:gd name="T81" fmla="*/ 228 h 261"/>
                <a:gd name="T82" fmla="*/ 96 w 263"/>
                <a:gd name="T83" fmla="*/ 221 h 261"/>
                <a:gd name="T84" fmla="*/ 65 w 263"/>
                <a:gd name="T85" fmla="*/ 200 h 261"/>
                <a:gd name="T86" fmla="*/ 44 w 263"/>
                <a:gd name="T87" fmla="*/ 169 h 261"/>
                <a:gd name="T88" fmla="*/ 36 w 263"/>
                <a:gd name="T89" fmla="*/ 133 h 261"/>
                <a:gd name="T90" fmla="*/ 38 w 263"/>
                <a:gd name="T91" fmla="*/ 113 h 261"/>
                <a:gd name="T92" fmla="*/ 53 w 263"/>
                <a:gd name="T93" fmla="*/ 79 h 261"/>
                <a:gd name="T94" fmla="*/ 80 w 263"/>
                <a:gd name="T95" fmla="*/ 52 h 261"/>
                <a:gd name="T96" fmla="*/ 114 w 263"/>
                <a:gd name="T97" fmla="*/ 38 h 261"/>
                <a:gd name="T98" fmla="*/ 133 w 263"/>
                <a:gd name="T99" fmla="*/ 36 h 261"/>
                <a:gd name="T100" fmla="*/ 171 w 263"/>
                <a:gd name="T101" fmla="*/ 43 h 261"/>
                <a:gd name="T102" fmla="*/ 202 w 263"/>
                <a:gd name="T103" fmla="*/ 65 h 261"/>
                <a:gd name="T104" fmla="*/ 222 w 263"/>
                <a:gd name="T105" fmla="*/ 95 h 261"/>
                <a:gd name="T106" fmla="*/ 229 w 263"/>
                <a:gd name="T107" fmla="*/ 133 h 261"/>
                <a:gd name="T108" fmla="*/ 227 w 263"/>
                <a:gd name="T109" fmla="*/ 151 h 261"/>
                <a:gd name="T110" fmla="*/ 213 w 263"/>
                <a:gd name="T111" fmla="*/ 185 h 261"/>
                <a:gd name="T112" fmla="*/ 187 w 263"/>
                <a:gd name="T113" fmla="*/ 212 h 261"/>
                <a:gd name="T114" fmla="*/ 153 w 263"/>
                <a:gd name="T115" fmla="*/ 227 h 261"/>
                <a:gd name="T116" fmla="*/ 133 w 263"/>
                <a:gd name="T117" fmla="*/ 22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3" h="261">
                  <a:moveTo>
                    <a:pt x="240" y="147"/>
                  </a:moveTo>
                  <a:lnTo>
                    <a:pt x="240" y="147"/>
                  </a:lnTo>
                  <a:lnTo>
                    <a:pt x="263" y="131"/>
                  </a:lnTo>
                  <a:lnTo>
                    <a:pt x="263" y="131"/>
                  </a:lnTo>
                  <a:lnTo>
                    <a:pt x="240" y="113"/>
                  </a:lnTo>
                  <a:lnTo>
                    <a:pt x="240" y="113"/>
                  </a:lnTo>
                  <a:lnTo>
                    <a:pt x="256" y="90"/>
                  </a:lnTo>
                  <a:lnTo>
                    <a:pt x="256" y="90"/>
                  </a:lnTo>
                  <a:lnTo>
                    <a:pt x="231" y="79"/>
                  </a:lnTo>
                  <a:lnTo>
                    <a:pt x="231" y="79"/>
                  </a:lnTo>
                  <a:lnTo>
                    <a:pt x="238" y="54"/>
                  </a:lnTo>
                  <a:lnTo>
                    <a:pt x="238" y="54"/>
                  </a:lnTo>
                  <a:lnTo>
                    <a:pt x="209" y="52"/>
                  </a:lnTo>
                  <a:lnTo>
                    <a:pt x="209" y="52"/>
                  </a:lnTo>
                  <a:lnTo>
                    <a:pt x="207" y="25"/>
                  </a:lnTo>
                  <a:lnTo>
                    <a:pt x="207" y="25"/>
                  </a:lnTo>
                  <a:lnTo>
                    <a:pt x="182" y="32"/>
                  </a:lnTo>
                  <a:lnTo>
                    <a:pt x="182" y="32"/>
                  </a:lnTo>
                  <a:lnTo>
                    <a:pt x="171" y="7"/>
                  </a:lnTo>
                  <a:lnTo>
                    <a:pt x="171" y="7"/>
                  </a:lnTo>
                  <a:lnTo>
                    <a:pt x="148" y="20"/>
                  </a:lnTo>
                  <a:lnTo>
                    <a:pt x="148" y="20"/>
                  </a:lnTo>
                  <a:lnTo>
                    <a:pt x="132" y="0"/>
                  </a:lnTo>
                  <a:lnTo>
                    <a:pt x="132" y="0"/>
                  </a:lnTo>
                  <a:lnTo>
                    <a:pt x="114" y="20"/>
                  </a:lnTo>
                  <a:lnTo>
                    <a:pt x="114" y="20"/>
                  </a:lnTo>
                  <a:lnTo>
                    <a:pt x="92" y="7"/>
                  </a:lnTo>
                  <a:lnTo>
                    <a:pt x="92" y="7"/>
                  </a:lnTo>
                  <a:lnTo>
                    <a:pt x="80" y="32"/>
                  </a:lnTo>
                  <a:lnTo>
                    <a:pt x="80" y="32"/>
                  </a:lnTo>
                  <a:lnTo>
                    <a:pt x="56" y="25"/>
                  </a:lnTo>
                  <a:lnTo>
                    <a:pt x="56" y="25"/>
                  </a:lnTo>
                  <a:lnTo>
                    <a:pt x="53" y="52"/>
                  </a:lnTo>
                  <a:lnTo>
                    <a:pt x="53" y="52"/>
                  </a:lnTo>
                  <a:lnTo>
                    <a:pt x="26" y="54"/>
                  </a:lnTo>
                  <a:lnTo>
                    <a:pt x="26" y="54"/>
                  </a:lnTo>
                  <a:lnTo>
                    <a:pt x="33" y="79"/>
                  </a:lnTo>
                  <a:lnTo>
                    <a:pt x="33" y="79"/>
                  </a:lnTo>
                  <a:lnTo>
                    <a:pt x="8" y="90"/>
                  </a:lnTo>
                  <a:lnTo>
                    <a:pt x="8" y="90"/>
                  </a:lnTo>
                  <a:lnTo>
                    <a:pt x="22" y="113"/>
                  </a:lnTo>
                  <a:lnTo>
                    <a:pt x="22" y="113"/>
                  </a:lnTo>
                  <a:lnTo>
                    <a:pt x="0" y="131"/>
                  </a:lnTo>
                  <a:lnTo>
                    <a:pt x="0" y="131"/>
                  </a:lnTo>
                  <a:lnTo>
                    <a:pt x="22" y="147"/>
                  </a:lnTo>
                  <a:lnTo>
                    <a:pt x="22" y="147"/>
                  </a:lnTo>
                  <a:lnTo>
                    <a:pt x="8" y="171"/>
                  </a:lnTo>
                  <a:lnTo>
                    <a:pt x="8" y="171"/>
                  </a:lnTo>
                  <a:lnTo>
                    <a:pt x="33" y="180"/>
                  </a:lnTo>
                  <a:lnTo>
                    <a:pt x="33" y="180"/>
                  </a:lnTo>
                  <a:lnTo>
                    <a:pt x="26" y="207"/>
                  </a:lnTo>
                  <a:lnTo>
                    <a:pt x="26" y="207"/>
                  </a:lnTo>
                  <a:lnTo>
                    <a:pt x="53" y="209"/>
                  </a:lnTo>
                  <a:lnTo>
                    <a:pt x="53" y="209"/>
                  </a:lnTo>
                  <a:lnTo>
                    <a:pt x="56" y="236"/>
                  </a:lnTo>
                  <a:lnTo>
                    <a:pt x="56" y="236"/>
                  </a:lnTo>
                  <a:lnTo>
                    <a:pt x="80" y="228"/>
                  </a:lnTo>
                  <a:lnTo>
                    <a:pt x="80" y="228"/>
                  </a:lnTo>
                  <a:lnTo>
                    <a:pt x="92" y="255"/>
                  </a:lnTo>
                  <a:lnTo>
                    <a:pt x="92" y="255"/>
                  </a:lnTo>
                  <a:lnTo>
                    <a:pt x="114" y="239"/>
                  </a:lnTo>
                  <a:lnTo>
                    <a:pt x="114" y="239"/>
                  </a:lnTo>
                  <a:lnTo>
                    <a:pt x="132" y="261"/>
                  </a:lnTo>
                  <a:lnTo>
                    <a:pt x="132" y="261"/>
                  </a:lnTo>
                  <a:lnTo>
                    <a:pt x="148" y="239"/>
                  </a:lnTo>
                  <a:lnTo>
                    <a:pt x="148" y="239"/>
                  </a:lnTo>
                  <a:lnTo>
                    <a:pt x="171" y="255"/>
                  </a:lnTo>
                  <a:lnTo>
                    <a:pt x="171" y="255"/>
                  </a:lnTo>
                  <a:lnTo>
                    <a:pt x="182" y="228"/>
                  </a:lnTo>
                  <a:lnTo>
                    <a:pt x="182" y="228"/>
                  </a:lnTo>
                  <a:lnTo>
                    <a:pt x="207" y="236"/>
                  </a:lnTo>
                  <a:lnTo>
                    <a:pt x="207" y="236"/>
                  </a:lnTo>
                  <a:lnTo>
                    <a:pt x="209" y="209"/>
                  </a:lnTo>
                  <a:lnTo>
                    <a:pt x="209" y="209"/>
                  </a:lnTo>
                  <a:lnTo>
                    <a:pt x="238" y="207"/>
                  </a:lnTo>
                  <a:lnTo>
                    <a:pt x="238" y="207"/>
                  </a:lnTo>
                  <a:lnTo>
                    <a:pt x="231" y="180"/>
                  </a:lnTo>
                  <a:lnTo>
                    <a:pt x="231" y="180"/>
                  </a:lnTo>
                  <a:lnTo>
                    <a:pt x="256" y="171"/>
                  </a:lnTo>
                  <a:lnTo>
                    <a:pt x="240" y="147"/>
                  </a:lnTo>
                  <a:close/>
                  <a:moveTo>
                    <a:pt x="133" y="228"/>
                  </a:moveTo>
                  <a:lnTo>
                    <a:pt x="133" y="228"/>
                  </a:lnTo>
                  <a:lnTo>
                    <a:pt x="114" y="227"/>
                  </a:lnTo>
                  <a:lnTo>
                    <a:pt x="96" y="221"/>
                  </a:lnTo>
                  <a:lnTo>
                    <a:pt x="80" y="212"/>
                  </a:lnTo>
                  <a:lnTo>
                    <a:pt x="65" y="200"/>
                  </a:lnTo>
                  <a:lnTo>
                    <a:pt x="53" y="185"/>
                  </a:lnTo>
                  <a:lnTo>
                    <a:pt x="44" y="169"/>
                  </a:lnTo>
                  <a:lnTo>
                    <a:pt x="38" y="151"/>
                  </a:lnTo>
                  <a:lnTo>
                    <a:pt x="36" y="133"/>
                  </a:lnTo>
                  <a:lnTo>
                    <a:pt x="36" y="133"/>
                  </a:lnTo>
                  <a:lnTo>
                    <a:pt x="38" y="113"/>
                  </a:lnTo>
                  <a:lnTo>
                    <a:pt x="44" y="95"/>
                  </a:lnTo>
                  <a:lnTo>
                    <a:pt x="53" y="79"/>
                  </a:lnTo>
                  <a:lnTo>
                    <a:pt x="65" y="65"/>
                  </a:lnTo>
                  <a:lnTo>
                    <a:pt x="80" y="52"/>
                  </a:lnTo>
                  <a:lnTo>
                    <a:pt x="96" y="43"/>
                  </a:lnTo>
                  <a:lnTo>
                    <a:pt x="114" y="38"/>
                  </a:lnTo>
                  <a:lnTo>
                    <a:pt x="133" y="36"/>
                  </a:lnTo>
                  <a:lnTo>
                    <a:pt x="133" y="36"/>
                  </a:lnTo>
                  <a:lnTo>
                    <a:pt x="153" y="38"/>
                  </a:lnTo>
                  <a:lnTo>
                    <a:pt x="171" y="43"/>
                  </a:lnTo>
                  <a:lnTo>
                    <a:pt x="187" y="52"/>
                  </a:lnTo>
                  <a:lnTo>
                    <a:pt x="202" y="65"/>
                  </a:lnTo>
                  <a:lnTo>
                    <a:pt x="213" y="79"/>
                  </a:lnTo>
                  <a:lnTo>
                    <a:pt x="222" y="95"/>
                  </a:lnTo>
                  <a:lnTo>
                    <a:pt x="227" y="113"/>
                  </a:lnTo>
                  <a:lnTo>
                    <a:pt x="229" y="133"/>
                  </a:lnTo>
                  <a:lnTo>
                    <a:pt x="229" y="133"/>
                  </a:lnTo>
                  <a:lnTo>
                    <a:pt x="227" y="151"/>
                  </a:lnTo>
                  <a:lnTo>
                    <a:pt x="222" y="169"/>
                  </a:lnTo>
                  <a:lnTo>
                    <a:pt x="213" y="185"/>
                  </a:lnTo>
                  <a:lnTo>
                    <a:pt x="202" y="200"/>
                  </a:lnTo>
                  <a:lnTo>
                    <a:pt x="187" y="212"/>
                  </a:lnTo>
                  <a:lnTo>
                    <a:pt x="171" y="221"/>
                  </a:lnTo>
                  <a:lnTo>
                    <a:pt x="153" y="227"/>
                  </a:lnTo>
                  <a:lnTo>
                    <a:pt x="133" y="228"/>
                  </a:lnTo>
                  <a:lnTo>
                    <a:pt x="133" y="228"/>
                  </a:lnTo>
                  <a:close/>
                </a:path>
              </a:pathLst>
            </a:custGeom>
            <a:solidFill>
              <a:srgbClr val="FF9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5" name="Group 5074"/>
          <p:cNvGrpSpPr/>
          <p:nvPr/>
        </p:nvGrpSpPr>
        <p:grpSpPr>
          <a:xfrm>
            <a:off x="582612" y="3076575"/>
            <a:ext cx="306388" cy="563563"/>
            <a:chOff x="582612" y="2049463"/>
            <a:chExt cx="306388" cy="563563"/>
          </a:xfrm>
        </p:grpSpPr>
        <p:sp>
          <p:nvSpPr>
            <p:cNvPr id="3604" name="Freeform 1225"/>
            <p:cNvSpPr>
              <a:spLocks/>
            </p:cNvSpPr>
            <p:nvPr/>
          </p:nvSpPr>
          <p:spPr bwMode="auto">
            <a:xfrm>
              <a:off x="692150" y="2466975"/>
              <a:ext cx="173038" cy="146050"/>
            </a:xfrm>
            <a:custGeom>
              <a:avLst/>
              <a:gdLst>
                <a:gd name="T0" fmla="*/ 99 w 217"/>
                <a:gd name="T1" fmla="*/ 31 h 183"/>
                <a:gd name="T2" fmla="*/ 99 w 217"/>
                <a:gd name="T3" fmla="*/ 0 h 183"/>
                <a:gd name="T4" fmla="*/ 75 w 217"/>
                <a:gd name="T5" fmla="*/ 0 h 183"/>
                <a:gd name="T6" fmla="*/ 75 w 217"/>
                <a:gd name="T7" fmla="*/ 31 h 183"/>
                <a:gd name="T8" fmla="*/ 66 w 217"/>
                <a:gd name="T9" fmla="*/ 31 h 183"/>
                <a:gd name="T10" fmla="*/ 66 w 217"/>
                <a:gd name="T11" fmla="*/ 0 h 183"/>
                <a:gd name="T12" fmla="*/ 43 w 217"/>
                <a:gd name="T13" fmla="*/ 0 h 183"/>
                <a:gd name="T14" fmla="*/ 43 w 217"/>
                <a:gd name="T15" fmla="*/ 31 h 183"/>
                <a:gd name="T16" fmla="*/ 0 w 217"/>
                <a:gd name="T17" fmla="*/ 31 h 183"/>
                <a:gd name="T18" fmla="*/ 0 w 217"/>
                <a:gd name="T19" fmla="*/ 38 h 183"/>
                <a:gd name="T20" fmla="*/ 10 w 217"/>
                <a:gd name="T21" fmla="*/ 38 h 183"/>
                <a:gd name="T22" fmla="*/ 10 w 217"/>
                <a:gd name="T23" fmla="*/ 183 h 183"/>
                <a:gd name="T24" fmla="*/ 208 w 217"/>
                <a:gd name="T25" fmla="*/ 183 h 183"/>
                <a:gd name="T26" fmla="*/ 208 w 217"/>
                <a:gd name="T27" fmla="*/ 38 h 183"/>
                <a:gd name="T28" fmla="*/ 217 w 217"/>
                <a:gd name="T29" fmla="*/ 38 h 183"/>
                <a:gd name="T30" fmla="*/ 217 w 217"/>
                <a:gd name="T31" fmla="*/ 31 h 183"/>
                <a:gd name="T32" fmla="*/ 99 w 217"/>
                <a:gd name="T33" fmla="*/ 31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183">
                  <a:moveTo>
                    <a:pt x="99" y="31"/>
                  </a:moveTo>
                  <a:lnTo>
                    <a:pt x="99" y="0"/>
                  </a:lnTo>
                  <a:lnTo>
                    <a:pt x="75" y="0"/>
                  </a:lnTo>
                  <a:lnTo>
                    <a:pt x="75" y="31"/>
                  </a:lnTo>
                  <a:lnTo>
                    <a:pt x="66" y="31"/>
                  </a:lnTo>
                  <a:lnTo>
                    <a:pt x="66" y="0"/>
                  </a:lnTo>
                  <a:lnTo>
                    <a:pt x="43" y="0"/>
                  </a:lnTo>
                  <a:lnTo>
                    <a:pt x="43" y="31"/>
                  </a:lnTo>
                  <a:lnTo>
                    <a:pt x="0" y="31"/>
                  </a:lnTo>
                  <a:lnTo>
                    <a:pt x="0" y="38"/>
                  </a:lnTo>
                  <a:lnTo>
                    <a:pt x="10" y="38"/>
                  </a:lnTo>
                  <a:lnTo>
                    <a:pt x="10" y="183"/>
                  </a:lnTo>
                  <a:lnTo>
                    <a:pt x="208" y="183"/>
                  </a:lnTo>
                  <a:lnTo>
                    <a:pt x="208" y="38"/>
                  </a:lnTo>
                  <a:lnTo>
                    <a:pt x="217" y="38"/>
                  </a:lnTo>
                  <a:lnTo>
                    <a:pt x="217" y="31"/>
                  </a:lnTo>
                  <a:lnTo>
                    <a:pt x="99" y="31"/>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Freeform 1226"/>
            <p:cNvSpPr>
              <a:spLocks/>
            </p:cNvSpPr>
            <p:nvPr/>
          </p:nvSpPr>
          <p:spPr bwMode="auto">
            <a:xfrm>
              <a:off x="692150" y="2466975"/>
              <a:ext cx="174625" cy="146050"/>
            </a:xfrm>
            <a:custGeom>
              <a:avLst/>
              <a:gdLst>
                <a:gd name="T0" fmla="*/ 99 w 219"/>
                <a:gd name="T1" fmla="*/ 31 h 183"/>
                <a:gd name="T2" fmla="*/ 99 w 219"/>
                <a:gd name="T3" fmla="*/ 0 h 183"/>
                <a:gd name="T4" fmla="*/ 75 w 219"/>
                <a:gd name="T5" fmla="*/ 0 h 183"/>
                <a:gd name="T6" fmla="*/ 73 w 219"/>
                <a:gd name="T7" fmla="*/ 0 h 183"/>
                <a:gd name="T8" fmla="*/ 66 w 219"/>
                <a:gd name="T9" fmla="*/ 31 h 183"/>
                <a:gd name="T10" fmla="*/ 66 w 219"/>
                <a:gd name="T11" fmla="*/ 0 h 183"/>
                <a:gd name="T12" fmla="*/ 43 w 219"/>
                <a:gd name="T13" fmla="*/ 0 h 183"/>
                <a:gd name="T14" fmla="*/ 43 w 219"/>
                <a:gd name="T15" fmla="*/ 0 h 183"/>
                <a:gd name="T16" fmla="*/ 0 w 219"/>
                <a:gd name="T17" fmla="*/ 31 h 183"/>
                <a:gd name="T18" fmla="*/ 0 w 219"/>
                <a:gd name="T19" fmla="*/ 31 h 183"/>
                <a:gd name="T20" fmla="*/ 0 w 219"/>
                <a:gd name="T21" fmla="*/ 40 h 183"/>
                <a:gd name="T22" fmla="*/ 10 w 219"/>
                <a:gd name="T23" fmla="*/ 40 h 183"/>
                <a:gd name="T24" fmla="*/ 10 w 219"/>
                <a:gd name="T25" fmla="*/ 183 h 183"/>
                <a:gd name="T26" fmla="*/ 208 w 219"/>
                <a:gd name="T27" fmla="*/ 183 h 183"/>
                <a:gd name="T28" fmla="*/ 208 w 219"/>
                <a:gd name="T29" fmla="*/ 183 h 183"/>
                <a:gd name="T30" fmla="*/ 217 w 219"/>
                <a:gd name="T31" fmla="*/ 40 h 183"/>
                <a:gd name="T32" fmla="*/ 219 w 219"/>
                <a:gd name="T33" fmla="*/ 38 h 183"/>
                <a:gd name="T34" fmla="*/ 219 w 219"/>
                <a:gd name="T35" fmla="*/ 31 h 183"/>
                <a:gd name="T36" fmla="*/ 99 w 219"/>
                <a:gd name="T37" fmla="*/ 31 h 183"/>
                <a:gd name="T38" fmla="*/ 99 w 219"/>
                <a:gd name="T39" fmla="*/ 31 h 183"/>
                <a:gd name="T40" fmla="*/ 99 w 219"/>
                <a:gd name="T41" fmla="*/ 32 h 183"/>
                <a:gd name="T42" fmla="*/ 217 w 219"/>
                <a:gd name="T43" fmla="*/ 38 h 183"/>
                <a:gd name="T44" fmla="*/ 208 w 219"/>
                <a:gd name="T45" fmla="*/ 38 h 183"/>
                <a:gd name="T46" fmla="*/ 206 w 219"/>
                <a:gd name="T47" fmla="*/ 183 h 183"/>
                <a:gd name="T48" fmla="*/ 10 w 219"/>
                <a:gd name="T49" fmla="*/ 38 h 183"/>
                <a:gd name="T50" fmla="*/ 10 w 219"/>
                <a:gd name="T51" fmla="*/ 38 h 183"/>
                <a:gd name="T52" fmla="*/ 1 w 219"/>
                <a:gd name="T53" fmla="*/ 32 h 183"/>
                <a:gd name="T54" fmla="*/ 43 w 219"/>
                <a:gd name="T55" fmla="*/ 32 h 183"/>
                <a:gd name="T56" fmla="*/ 45 w 219"/>
                <a:gd name="T57" fmla="*/ 0 h 183"/>
                <a:gd name="T58" fmla="*/ 66 w 219"/>
                <a:gd name="T59" fmla="*/ 31 h 183"/>
                <a:gd name="T60" fmla="*/ 66 w 219"/>
                <a:gd name="T61" fmla="*/ 32 h 183"/>
                <a:gd name="T62" fmla="*/ 75 w 219"/>
                <a:gd name="T63" fmla="*/ 32 h 183"/>
                <a:gd name="T64" fmla="*/ 75 w 219"/>
                <a:gd name="T65" fmla="*/ 0 h 183"/>
                <a:gd name="T66" fmla="*/ 99 w 219"/>
                <a:gd name="T67" fmla="*/ 31 h 183"/>
                <a:gd name="T68" fmla="*/ 99 w 219"/>
                <a:gd name="T69" fmla="*/ 3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9" h="183">
                  <a:moveTo>
                    <a:pt x="99" y="31"/>
                  </a:moveTo>
                  <a:lnTo>
                    <a:pt x="99" y="31"/>
                  </a:lnTo>
                  <a:lnTo>
                    <a:pt x="99" y="0"/>
                  </a:lnTo>
                  <a:lnTo>
                    <a:pt x="99" y="0"/>
                  </a:lnTo>
                  <a:lnTo>
                    <a:pt x="99" y="0"/>
                  </a:lnTo>
                  <a:lnTo>
                    <a:pt x="75" y="0"/>
                  </a:lnTo>
                  <a:lnTo>
                    <a:pt x="73" y="0"/>
                  </a:lnTo>
                  <a:lnTo>
                    <a:pt x="73" y="0"/>
                  </a:lnTo>
                  <a:lnTo>
                    <a:pt x="73" y="31"/>
                  </a:lnTo>
                  <a:lnTo>
                    <a:pt x="66" y="31"/>
                  </a:lnTo>
                  <a:lnTo>
                    <a:pt x="66" y="0"/>
                  </a:lnTo>
                  <a:lnTo>
                    <a:pt x="66" y="0"/>
                  </a:lnTo>
                  <a:lnTo>
                    <a:pt x="66" y="0"/>
                  </a:lnTo>
                  <a:lnTo>
                    <a:pt x="43" y="0"/>
                  </a:lnTo>
                  <a:lnTo>
                    <a:pt x="43" y="0"/>
                  </a:lnTo>
                  <a:lnTo>
                    <a:pt x="43" y="0"/>
                  </a:lnTo>
                  <a:lnTo>
                    <a:pt x="43" y="31"/>
                  </a:lnTo>
                  <a:lnTo>
                    <a:pt x="0" y="31"/>
                  </a:lnTo>
                  <a:lnTo>
                    <a:pt x="0" y="31"/>
                  </a:lnTo>
                  <a:lnTo>
                    <a:pt x="0" y="31"/>
                  </a:lnTo>
                  <a:lnTo>
                    <a:pt x="0" y="38"/>
                  </a:lnTo>
                  <a:lnTo>
                    <a:pt x="0" y="40"/>
                  </a:lnTo>
                  <a:lnTo>
                    <a:pt x="0" y="40"/>
                  </a:lnTo>
                  <a:lnTo>
                    <a:pt x="10" y="40"/>
                  </a:lnTo>
                  <a:lnTo>
                    <a:pt x="10" y="183"/>
                  </a:lnTo>
                  <a:lnTo>
                    <a:pt x="10" y="183"/>
                  </a:lnTo>
                  <a:lnTo>
                    <a:pt x="10" y="183"/>
                  </a:lnTo>
                  <a:lnTo>
                    <a:pt x="208" y="183"/>
                  </a:lnTo>
                  <a:lnTo>
                    <a:pt x="208" y="183"/>
                  </a:lnTo>
                  <a:lnTo>
                    <a:pt x="208" y="183"/>
                  </a:lnTo>
                  <a:lnTo>
                    <a:pt x="208" y="40"/>
                  </a:lnTo>
                  <a:lnTo>
                    <a:pt x="217" y="40"/>
                  </a:lnTo>
                  <a:lnTo>
                    <a:pt x="219" y="40"/>
                  </a:lnTo>
                  <a:lnTo>
                    <a:pt x="219" y="38"/>
                  </a:lnTo>
                  <a:lnTo>
                    <a:pt x="219" y="31"/>
                  </a:lnTo>
                  <a:lnTo>
                    <a:pt x="219" y="31"/>
                  </a:lnTo>
                  <a:lnTo>
                    <a:pt x="217" y="31"/>
                  </a:lnTo>
                  <a:lnTo>
                    <a:pt x="99" y="31"/>
                  </a:lnTo>
                  <a:lnTo>
                    <a:pt x="99" y="31"/>
                  </a:lnTo>
                  <a:lnTo>
                    <a:pt x="99" y="31"/>
                  </a:lnTo>
                  <a:lnTo>
                    <a:pt x="99" y="31"/>
                  </a:lnTo>
                  <a:lnTo>
                    <a:pt x="99" y="32"/>
                  </a:lnTo>
                  <a:lnTo>
                    <a:pt x="217" y="32"/>
                  </a:lnTo>
                  <a:lnTo>
                    <a:pt x="217" y="38"/>
                  </a:lnTo>
                  <a:lnTo>
                    <a:pt x="208" y="38"/>
                  </a:lnTo>
                  <a:lnTo>
                    <a:pt x="208" y="38"/>
                  </a:lnTo>
                  <a:lnTo>
                    <a:pt x="206" y="38"/>
                  </a:lnTo>
                  <a:lnTo>
                    <a:pt x="206" y="183"/>
                  </a:lnTo>
                  <a:lnTo>
                    <a:pt x="10" y="183"/>
                  </a:lnTo>
                  <a:lnTo>
                    <a:pt x="10" y="38"/>
                  </a:lnTo>
                  <a:lnTo>
                    <a:pt x="10" y="38"/>
                  </a:lnTo>
                  <a:lnTo>
                    <a:pt x="10" y="38"/>
                  </a:lnTo>
                  <a:lnTo>
                    <a:pt x="1" y="38"/>
                  </a:lnTo>
                  <a:lnTo>
                    <a:pt x="1" y="32"/>
                  </a:lnTo>
                  <a:lnTo>
                    <a:pt x="43" y="32"/>
                  </a:lnTo>
                  <a:lnTo>
                    <a:pt x="43" y="32"/>
                  </a:lnTo>
                  <a:lnTo>
                    <a:pt x="45" y="31"/>
                  </a:lnTo>
                  <a:lnTo>
                    <a:pt x="45" y="0"/>
                  </a:lnTo>
                  <a:lnTo>
                    <a:pt x="66" y="0"/>
                  </a:lnTo>
                  <a:lnTo>
                    <a:pt x="66" y="31"/>
                  </a:lnTo>
                  <a:lnTo>
                    <a:pt x="66" y="32"/>
                  </a:lnTo>
                  <a:lnTo>
                    <a:pt x="66" y="32"/>
                  </a:lnTo>
                  <a:lnTo>
                    <a:pt x="75" y="32"/>
                  </a:lnTo>
                  <a:lnTo>
                    <a:pt x="75" y="32"/>
                  </a:lnTo>
                  <a:lnTo>
                    <a:pt x="75" y="31"/>
                  </a:lnTo>
                  <a:lnTo>
                    <a:pt x="75" y="0"/>
                  </a:lnTo>
                  <a:lnTo>
                    <a:pt x="99" y="0"/>
                  </a:lnTo>
                  <a:lnTo>
                    <a:pt x="99" y="31"/>
                  </a:lnTo>
                  <a:lnTo>
                    <a:pt x="99" y="32"/>
                  </a:lnTo>
                  <a:lnTo>
                    <a:pt x="99" y="32"/>
                  </a:lnTo>
                  <a:lnTo>
                    <a:pt x="99"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Rectangle 1227"/>
            <p:cNvSpPr>
              <a:spLocks noChangeArrowheads="1"/>
            </p:cNvSpPr>
            <p:nvPr/>
          </p:nvSpPr>
          <p:spPr bwMode="auto">
            <a:xfrm>
              <a:off x="682625" y="2346325"/>
              <a:ext cx="155575" cy="266700"/>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228"/>
            <p:cNvSpPr>
              <a:spLocks noChangeArrowheads="1"/>
            </p:cNvSpPr>
            <p:nvPr/>
          </p:nvSpPr>
          <p:spPr bwMode="auto">
            <a:xfrm>
              <a:off x="676275" y="2339975"/>
              <a:ext cx="171450" cy="63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229"/>
            <p:cNvSpPr>
              <a:spLocks noChangeArrowheads="1"/>
            </p:cNvSpPr>
            <p:nvPr/>
          </p:nvSpPr>
          <p:spPr bwMode="auto">
            <a:xfrm>
              <a:off x="696912" y="2435225"/>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230"/>
            <p:cNvSpPr>
              <a:spLocks noChangeArrowheads="1"/>
            </p:cNvSpPr>
            <p:nvPr/>
          </p:nvSpPr>
          <p:spPr bwMode="auto">
            <a:xfrm>
              <a:off x="696912" y="243522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231"/>
            <p:cNvSpPr>
              <a:spLocks noChangeArrowheads="1"/>
            </p:cNvSpPr>
            <p:nvPr/>
          </p:nvSpPr>
          <p:spPr bwMode="auto">
            <a:xfrm>
              <a:off x="733425"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232"/>
            <p:cNvSpPr>
              <a:spLocks noChangeArrowheads="1"/>
            </p:cNvSpPr>
            <p:nvPr/>
          </p:nvSpPr>
          <p:spPr bwMode="auto">
            <a:xfrm>
              <a:off x="768350" y="2435225"/>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233"/>
            <p:cNvSpPr>
              <a:spLocks noChangeArrowheads="1"/>
            </p:cNvSpPr>
            <p:nvPr/>
          </p:nvSpPr>
          <p:spPr bwMode="auto">
            <a:xfrm>
              <a:off x="733425" y="2573338"/>
              <a:ext cx="19050"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Rectangle 1234"/>
            <p:cNvSpPr>
              <a:spLocks noChangeArrowheads="1"/>
            </p:cNvSpPr>
            <p:nvPr/>
          </p:nvSpPr>
          <p:spPr bwMode="auto">
            <a:xfrm>
              <a:off x="768350" y="2573338"/>
              <a:ext cx="20638" cy="396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235"/>
            <p:cNvSpPr>
              <a:spLocks noChangeArrowheads="1"/>
            </p:cNvSpPr>
            <p:nvPr/>
          </p:nvSpPr>
          <p:spPr bwMode="auto">
            <a:xfrm>
              <a:off x="804862" y="2435225"/>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236"/>
            <p:cNvSpPr>
              <a:spLocks noChangeArrowheads="1"/>
            </p:cNvSpPr>
            <p:nvPr/>
          </p:nvSpPr>
          <p:spPr bwMode="auto">
            <a:xfrm>
              <a:off x="696912" y="2468563"/>
              <a:ext cx="20638" cy="222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237"/>
            <p:cNvSpPr>
              <a:spLocks noChangeArrowheads="1"/>
            </p:cNvSpPr>
            <p:nvPr/>
          </p:nvSpPr>
          <p:spPr bwMode="auto">
            <a:xfrm>
              <a:off x="733425" y="2468563"/>
              <a:ext cx="19050"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238"/>
            <p:cNvSpPr>
              <a:spLocks noChangeArrowheads="1"/>
            </p:cNvSpPr>
            <p:nvPr/>
          </p:nvSpPr>
          <p:spPr bwMode="auto">
            <a:xfrm>
              <a:off x="768350" y="2468563"/>
              <a:ext cx="20638" cy="222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239"/>
            <p:cNvSpPr>
              <a:spLocks noChangeArrowheads="1"/>
            </p:cNvSpPr>
            <p:nvPr/>
          </p:nvSpPr>
          <p:spPr bwMode="auto">
            <a:xfrm>
              <a:off x="804862" y="2468563"/>
              <a:ext cx="19050" cy="22225"/>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240"/>
            <p:cNvSpPr>
              <a:spLocks noChangeArrowheads="1"/>
            </p:cNvSpPr>
            <p:nvPr/>
          </p:nvSpPr>
          <p:spPr bwMode="auto">
            <a:xfrm>
              <a:off x="696912" y="2505075"/>
              <a:ext cx="20638"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Rectangle 1241"/>
            <p:cNvSpPr>
              <a:spLocks noChangeArrowheads="1"/>
            </p:cNvSpPr>
            <p:nvPr/>
          </p:nvSpPr>
          <p:spPr bwMode="auto">
            <a:xfrm>
              <a:off x="733425" y="2505075"/>
              <a:ext cx="19050"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242"/>
            <p:cNvSpPr>
              <a:spLocks noChangeArrowheads="1"/>
            </p:cNvSpPr>
            <p:nvPr/>
          </p:nvSpPr>
          <p:spPr bwMode="auto">
            <a:xfrm>
              <a:off x="768350" y="2505075"/>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243"/>
            <p:cNvSpPr>
              <a:spLocks noChangeArrowheads="1"/>
            </p:cNvSpPr>
            <p:nvPr/>
          </p:nvSpPr>
          <p:spPr bwMode="auto">
            <a:xfrm>
              <a:off x="804862" y="2505075"/>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244"/>
            <p:cNvSpPr>
              <a:spLocks noChangeArrowheads="1"/>
            </p:cNvSpPr>
            <p:nvPr/>
          </p:nvSpPr>
          <p:spPr bwMode="auto">
            <a:xfrm>
              <a:off x="696912" y="2540000"/>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245"/>
            <p:cNvSpPr>
              <a:spLocks noChangeArrowheads="1"/>
            </p:cNvSpPr>
            <p:nvPr/>
          </p:nvSpPr>
          <p:spPr bwMode="auto">
            <a:xfrm>
              <a:off x="733425"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246"/>
            <p:cNvSpPr>
              <a:spLocks noChangeArrowheads="1"/>
            </p:cNvSpPr>
            <p:nvPr/>
          </p:nvSpPr>
          <p:spPr bwMode="auto">
            <a:xfrm>
              <a:off x="768350" y="2540000"/>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247"/>
            <p:cNvSpPr>
              <a:spLocks noChangeArrowheads="1"/>
            </p:cNvSpPr>
            <p:nvPr/>
          </p:nvSpPr>
          <p:spPr bwMode="auto">
            <a:xfrm>
              <a:off x="804862" y="2540000"/>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Rectangle 1248"/>
            <p:cNvSpPr>
              <a:spLocks noChangeArrowheads="1"/>
            </p:cNvSpPr>
            <p:nvPr/>
          </p:nvSpPr>
          <p:spPr bwMode="auto">
            <a:xfrm>
              <a:off x="696912" y="2505075"/>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249"/>
            <p:cNvSpPr>
              <a:spLocks noChangeArrowheads="1"/>
            </p:cNvSpPr>
            <p:nvPr/>
          </p:nvSpPr>
          <p:spPr bwMode="auto">
            <a:xfrm>
              <a:off x="804862" y="2505075"/>
              <a:ext cx="19050"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250"/>
            <p:cNvSpPr>
              <a:spLocks noChangeArrowheads="1"/>
            </p:cNvSpPr>
            <p:nvPr/>
          </p:nvSpPr>
          <p:spPr bwMode="auto">
            <a:xfrm>
              <a:off x="804862" y="2468563"/>
              <a:ext cx="1905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251"/>
            <p:cNvSpPr>
              <a:spLocks noChangeArrowheads="1"/>
            </p:cNvSpPr>
            <p:nvPr/>
          </p:nvSpPr>
          <p:spPr bwMode="auto">
            <a:xfrm>
              <a:off x="696912" y="2363788"/>
              <a:ext cx="20638" cy="19050"/>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252"/>
            <p:cNvSpPr>
              <a:spLocks noChangeArrowheads="1"/>
            </p:cNvSpPr>
            <p:nvPr/>
          </p:nvSpPr>
          <p:spPr bwMode="auto">
            <a:xfrm>
              <a:off x="696912" y="2363788"/>
              <a:ext cx="20638" cy="9525"/>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253"/>
            <p:cNvSpPr>
              <a:spLocks noChangeArrowheads="1"/>
            </p:cNvSpPr>
            <p:nvPr/>
          </p:nvSpPr>
          <p:spPr bwMode="auto">
            <a:xfrm>
              <a:off x="733425"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Rectangle 1254"/>
            <p:cNvSpPr>
              <a:spLocks noChangeArrowheads="1"/>
            </p:cNvSpPr>
            <p:nvPr/>
          </p:nvSpPr>
          <p:spPr bwMode="auto">
            <a:xfrm>
              <a:off x="768350" y="2363788"/>
              <a:ext cx="20638" cy="190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255"/>
            <p:cNvSpPr>
              <a:spLocks noChangeArrowheads="1"/>
            </p:cNvSpPr>
            <p:nvPr/>
          </p:nvSpPr>
          <p:spPr bwMode="auto">
            <a:xfrm>
              <a:off x="804862" y="2363788"/>
              <a:ext cx="19050" cy="1905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256"/>
            <p:cNvSpPr>
              <a:spLocks noChangeArrowheads="1"/>
            </p:cNvSpPr>
            <p:nvPr/>
          </p:nvSpPr>
          <p:spPr bwMode="auto">
            <a:xfrm>
              <a:off x="696912" y="2398713"/>
              <a:ext cx="20638" cy="206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257"/>
            <p:cNvSpPr>
              <a:spLocks noChangeArrowheads="1"/>
            </p:cNvSpPr>
            <p:nvPr/>
          </p:nvSpPr>
          <p:spPr bwMode="auto">
            <a:xfrm>
              <a:off x="733425" y="2398713"/>
              <a:ext cx="19050"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258"/>
            <p:cNvSpPr>
              <a:spLocks noChangeArrowheads="1"/>
            </p:cNvSpPr>
            <p:nvPr/>
          </p:nvSpPr>
          <p:spPr bwMode="auto">
            <a:xfrm>
              <a:off x="768350" y="2398713"/>
              <a:ext cx="20638" cy="2063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259"/>
            <p:cNvSpPr>
              <a:spLocks noChangeArrowheads="1"/>
            </p:cNvSpPr>
            <p:nvPr/>
          </p:nvSpPr>
          <p:spPr bwMode="auto">
            <a:xfrm>
              <a:off x="804862" y="2398713"/>
              <a:ext cx="19050" cy="20638"/>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260"/>
            <p:cNvSpPr>
              <a:spLocks noChangeArrowheads="1"/>
            </p:cNvSpPr>
            <p:nvPr/>
          </p:nvSpPr>
          <p:spPr bwMode="auto">
            <a:xfrm>
              <a:off x="804862" y="2398713"/>
              <a:ext cx="19050" cy="11113"/>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Rectangle 1261"/>
            <p:cNvSpPr>
              <a:spLocks noChangeArrowheads="1"/>
            </p:cNvSpPr>
            <p:nvPr/>
          </p:nvSpPr>
          <p:spPr bwMode="auto">
            <a:xfrm>
              <a:off x="7096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262"/>
            <p:cNvSpPr>
              <a:spLocks noChangeArrowheads="1"/>
            </p:cNvSpPr>
            <p:nvPr/>
          </p:nvSpPr>
          <p:spPr bwMode="auto">
            <a:xfrm>
              <a:off x="735012" y="2316163"/>
              <a:ext cx="17463" cy="23813"/>
            </a:xfrm>
            <a:prstGeom prst="rect">
              <a:avLst/>
            </a:prstGeom>
            <a:solidFill>
              <a:srgbClr val="96969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263"/>
            <p:cNvSpPr>
              <a:spLocks noChangeArrowheads="1"/>
            </p:cNvSpPr>
            <p:nvPr/>
          </p:nvSpPr>
          <p:spPr bwMode="auto">
            <a:xfrm>
              <a:off x="636587" y="2603500"/>
              <a:ext cx="587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264"/>
            <p:cNvSpPr>
              <a:spLocks noChangeArrowheads="1"/>
            </p:cNvSpPr>
            <p:nvPr/>
          </p:nvSpPr>
          <p:spPr bwMode="auto">
            <a:xfrm>
              <a:off x="804862" y="2603500"/>
              <a:ext cx="84138" cy="952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Freeform 1265"/>
            <p:cNvSpPr>
              <a:spLocks/>
            </p:cNvSpPr>
            <p:nvPr/>
          </p:nvSpPr>
          <p:spPr bwMode="auto">
            <a:xfrm>
              <a:off x="585787" y="2049463"/>
              <a:ext cx="195263" cy="128588"/>
            </a:xfrm>
            <a:custGeom>
              <a:avLst/>
              <a:gdLst>
                <a:gd name="T0" fmla="*/ 205 w 244"/>
                <a:gd name="T1" fmla="*/ 72 h 162"/>
                <a:gd name="T2" fmla="*/ 205 w 244"/>
                <a:gd name="T3" fmla="*/ 68 h 162"/>
                <a:gd name="T4" fmla="*/ 201 w 244"/>
                <a:gd name="T5" fmla="*/ 42 h 162"/>
                <a:gd name="T6" fmla="*/ 187 w 244"/>
                <a:gd name="T7" fmla="*/ 20 h 162"/>
                <a:gd name="T8" fmla="*/ 165 w 244"/>
                <a:gd name="T9" fmla="*/ 6 h 162"/>
                <a:gd name="T10" fmla="*/ 138 w 244"/>
                <a:gd name="T11" fmla="*/ 0 h 162"/>
                <a:gd name="T12" fmla="*/ 129 w 244"/>
                <a:gd name="T13" fmla="*/ 0 h 162"/>
                <a:gd name="T14" fmla="*/ 106 w 244"/>
                <a:gd name="T15" fmla="*/ 9 h 162"/>
                <a:gd name="T16" fmla="*/ 81 w 244"/>
                <a:gd name="T17" fmla="*/ 31 h 162"/>
                <a:gd name="T18" fmla="*/ 73 w 244"/>
                <a:gd name="T19" fmla="*/ 27 h 162"/>
                <a:gd name="T20" fmla="*/ 63 w 244"/>
                <a:gd name="T21" fmla="*/ 25 h 162"/>
                <a:gd name="T22" fmla="*/ 41 w 244"/>
                <a:gd name="T23" fmla="*/ 33 h 162"/>
                <a:gd name="T24" fmla="*/ 34 w 244"/>
                <a:gd name="T25" fmla="*/ 38 h 162"/>
                <a:gd name="T26" fmla="*/ 25 w 244"/>
                <a:gd name="T27" fmla="*/ 56 h 162"/>
                <a:gd name="T28" fmla="*/ 23 w 244"/>
                <a:gd name="T29" fmla="*/ 65 h 162"/>
                <a:gd name="T30" fmla="*/ 5 w 244"/>
                <a:gd name="T31" fmla="*/ 83 h 162"/>
                <a:gd name="T32" fmla="*/ 0 w 244"/>
                <a:gd name="T33" fmla="*/ 110 h 162"/>
                <a:gd name="T34" fmla="*/ 0 w 244"/>
                <a:gd name="T35" fmla="*/ 119 h 162"/>
                <a:gd name="T36" fmla="*/ 7 w 244"/>
                <a:gd name="T37" fmla="*/ 137 h 162"/>
                <a:gd name="T38" fmla="*/ 19 w 244"/>
                <a:gd name="T39" fmla="*/ 151 h 162"/>
                <a:gd name="T40" fmla="*/ 37 w 244"/>
                <a:gd name="T41" fmla="*/ 160 h 162"/>
                <a:gd name="T42" fmla="*/ 46 w 244"/>
                <a:gd name="T43" fmla="*/ 162 h 162"/>
                <a:gd name="T44" fmla="*/ 52 w 244"/>
                <a:gd name="T45" fmla="*/ 162 h 162"/>
                <a:gd name="T46" fmla="*/ 59 w 244"/>
                <a:gd name="T47" fmla="*/ 162 h 162"/>
                <a:gd name="T48" fmla="*/ 169 w 244"/>
                <a:gd name="T49" fmla="*/ 162 h 162"/>
                <a:gd name="T50" fmla="*/ 170 w 244"/>
                <a:gd name="T51" fmla="*/ 162 h 162"/>
                <a:gd name="T52" fmla="*/ 174 w 244"/>
                <a:gd name="T53" fmla="*/ 162 h 162"/>
                <a:gd name="T54" fmla="*/ 181 w 244"/>
                <a:gd name="T55" fmla="*/ 162 h 162"/>
                <a:gd name="T56" fmla="*/ 199 w 244"/>
                <a:gd name="T57" fmla="*/ 162 h 162"/>
                <a:gd name="T58" fmla="*/ 217 w 244"/>
                <a:gd name="T59" fmla="*/ 158 h 162"/>
                <a:gd name="T60" fmla="*/ 232 w 244"/>
                <a:gd name="T61" fmla="*/ 149 h 162"/>
                <a:gd name="T62" fmla="*/ 242 w 244"/>
                <a:gd name="T63" fmla="*/ 135 h 162"/>
                <a:gd name="T64" fmla="*/ 244 w 244"/>
                <a:gd name="T65" fmla="*/ 117 h 162"/>
                <a:gd name="T66" fmla="*/ 244 w 244"/>
                <a:gd name="T67" fmla="*/ 108 h 162"/>
                <a:gd name="T68" fmla="*/ 239 w 244"/>
                <a:gd name="T69" fmla="*/ 94 h 162"/>
                <a:gd name="T70" fmla="*/ 228 w 244"/>
                <a:gd name="T71" fmla="*/ 81 h 162"/>
                <a:gd name="T72" fmla="*/ 214 w 244"/>
                <a:gd name="T73" fmla="*/ 74 h 162"/>
                <a:gd name="T74" fmla="*/ 205 w 244"/>
                <a:gd name="T75" fmla="*/ 7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44" h="162">
                  <a:moveTo>
                    <a:pt x="205" y="72"/>
                  </a:moveTo>
                  <a:lnTo>
                    <a:pt x="205" y="72"/>
                  </a:lnTo>
                  <a:lnTo>
                    <a:pt x="205" y="68"/>
                  </a:lnTo>
                  <a:lnTo>
                    <a:pt x="205" y="68"/>
                  </a:lnTo>
                  <a:lnTo>
                    <a:pt x="205" y="54"/>
                  </a:lnTo>
                  <a:lnTo>
                    <a:pt x="201" y="42"/>
                  </a:lnTo>
                  <a:lnTo>
                    <a:pt x="194" y="31"/>
                  </a:lnTo>
                  <a:lnTo>
                    <a:pt x="187" y="20"/>
                  </a:lnTo>
                  <a:lnTo>
                    <a:pt x="176" y="13"/>
                  </a:lnTo>
                  <a:lnTo>
                    <a:pt x="165" y="6"/>
                  </a:lnTo>
                  <a:lnTo>
                    <a:pt x="152" y="2"/>
                  </a:lnTo>
                  <a:lnTo>
                    <a:pt x="138" y="0"/>
                  </a:lnTo>
                  <a:lnTo>
                    <a:pt x="138" y="0"/>
                  </a:lnTo>
                  <a:lnTo>
                    <a:pt x="129" y="0"/>
                  </a:lnTo>
                  <a:lnTo>
                    <a:pt x="120" y="2"/>
                  </a:lnTo>
                  <a:lnTo>
                    <a:pt x="106" y="9"/>
                  </a:lnTo>
                  <a:lnTo>
                    <a:pt x="91" y="18"/>
                  </a:lnTo>
                  <a:lnTo>
                    <a:pt x="81" y="31"/>
                  </a:lnTo>
                  <a:lnTo>
                    <a:pt x="81" y="31"/>
                  </a:lnTo>
                  <a:lnTo>
                    <a:pt x="73" y="27"/>
                  </a:lnTo>
                  <a:lnTo>
                    <a:pt x="63" y="25"/>
                  </a:lnTo>
                  <a:lnTo>
                    <a:pt x="63" y="25"/>
                  </a:lnTo>
                  <a:lnTo>
                    <a:pt x="52" y="27"/>
                  </a:lnTo>
                  <a:lnTo>
                    <a:pt x="41" y="33"/>
                  </a:lnTo>
                  <a:lnTo>
                    <a:pt x="41" y="33"/>
                  </a:lnTo>
                  <a:lnTo>
                    <a:pt x="34" y="38"/>
                  </a:lnTo>
                  <a:lnTo>
                    <a:pt x="28" y="47"/>
                  </a:lnTo>
                  <a:lnTo>
                    <a:pt x="25" y="56"/>
                  </a:lnTo>
                  <a:lnTo>
                    <a:pt x="23" y="65"/>
                  </a:lnTo>
                  <a:lnTo>
                    <a:pt x="23" y="65"/>
                  </a:lnTo>
                  <a:lnTo>
                    <a:pt x="14" y="72"/>
                  </a:lnTo>
                  <a:lnTo>
                    <a:pt x="5" y="83"/>
                  </a:lnTo>
                  <a:lnTo>
                    <a:pt x="1" y="95"/>
                  </a:lnTo>
                  <a:lnTo>
                    <a:pt x="0" y="110"/>
                  </a:lnTo>
                  <a:lnTo>
                    <a:pt x="0" y="110"/>
                  </a:lnTo>
                  <a:lnTo>
                    <a:pt x="0" y="119"/>
                  </a:lnTo>
                  <a:lnTo>
                    <a:pt x="3" y="130"/>
                  </a:lnTo>
                  <a:lnTo>
                    <a:pt x="7" y="137"/>
                  </a:lnTo>
                  <a:lnTo>
                    <a:pt x="12" y="146"/>
                  </a:lnTo>
                  <a:lnTo>
                    <a:pt x="19" y="151"/>
                  </a:lnTo>
                  <a:lnTo>
                    <a:pt x="28" y="157"/>
                  </a:lnTo>
                  <a:lnTo>
                    <a:pt x="37" y="160"/>
                  </a:lnTo>
                  <a:lnTo>
                    <a:pt x="46" y="162"/>
                  </a:lnTo>
                  <a:lnTo>
                    <a:pt x="46" y="162"/>
                  </a:lnTo>
                  <a:lnTo>
                    <a:pt x="52" y="162"/>
                  </a:lnTo>
                  <a:lnTo>
                    <a:pt x="52" y="162"/>
                  </a:lnTo>
                  <a:lnTo>
                    <a:pt x="59" y="162"/>
                  </a:lnTo>
                  <a:lnTo>
                    <a:pt x="59" y="162"/>
                  </a:lnTo>
                  <a:lnTo>
                    <a:pt x="169" y="162"/>
                  </a:lnTo>
                  <a:lnTo>
                    <a:pt x="169" y="162"/>
                  </a:lnTo>
                  <a:lnTo>
                    <a:pt x="170" y="162"/>
                  </a:lnTo>
                  <a:lnTo>
                    <a:pt x="170" y="162"/>
                  </a:lnTo>
                  <a:lnTo>
                    <a:pt x="174" y="162"/>
                  </a:lnTo>
                  <a:lnTo>
                    <a:pt x="174" y="162"/>
                  </a:lnTo>
                  <a:lnTo>
                    <a:pt x="181" y="162"/>
                  </a:lnTo>
                  <a:lnTo>
                    <a:pt x="181" y="162"/>
                  </a:lnTo>
                  <a:lnTo>
                    <a:pt x="199" y="162"/>
                  </a:lnTo>
                  <a:lnTo>
                    <a:pt x="199" y="162"/>
                  </a:lnTo>
                  <a:lnTo>
                    <a:pt x="208" y="162"/>
                  </a:lnTo>
                  <a:lnTo>
                    <a:pt x="217" y="158"/>
                  </a:lnTo>
                  <a:lnTo>
                    <a:pt x="224" y="155"/>
                  </a:lnTo>
                  <a:lnTo>
                    <a:pt x="232" y="149"/>
                  </a:lnTo>
                  <a:lnTo>
                    <a:pt x="237" y="142"/>
                  </a:lnTo>
                  <a:lnTo>
                    <a:pt x="242" y="135"/>
                  </a:lnTo>
                  <a:lnTo>
                    <a:pt x="244" y="126"/>
                  </a:lnTo>
                  <a:lnTo>
                    <a:pt x="244" y="117"/>
                  </a:lnTo>
                  <a:lnTo>
                    <a:pt x="244" y="117"/>
                  </a:lnTo>
                  <a:lnTo>
                    <a:pt x="244" y="108"/>
                  </a:lnTo>
                  <a:lnTo>
                    <a:pt x="242" y="101"/>
                  </a:lnTo>
                  <a:lnTo>
                    <a:pt x="239" y="94"/>
                  </a:lnTo>
                  <a:lnTo>
                    <a:pt x="233" y="86"/>
                  </a:lnTo>
                  <a:lnTo>
                    <a:pt x="228" y="81"/>
                  </a:lnTo>
                  <a:lnTo>
                    <a:pt x="221" y="77"/>
                  </a:lnTo>
                  <a:lnTo>
                    <a:pt x="214" y="74"/>
                  </a:lnTo>
                  <a:lnTo>
                    <a:pt x="205" y="72"/>
                  </a:lnTo>
                  <a:lnTo>
                    <a:pt x="205"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Freeform 1266"/>
            <p:cNvSpPr>
              <a:spLocks/>
            </p:cNvSpPr>
            <p:nvPr/>
          </p:nvSpPr>
          <p:spPr bwMode="auto">
            <a:xfrm>
              <a:off x="582612" y="2136775"/>
              <a:ext cx="201613" cy="420688"/>
            </a:xfrm>
            <a:custGeom>
              <a:avLst/>
              <a:gdLst>
                <a:gd name="T0" fmla="*/ 254 w 256"/>
                <a:gd name="T1" fmla="*/ 525 h 530"/>
                <a:gd name="T2" fmla="*/ 238 w 256"/>
                <a:gd name="T3" fmla="*/ 521 h 530"/>
                <a:gd name="T4" fmla="*/ 221 w 256"/>
                <a:gd name="T5" fmla="*/ 514 h 530"/>
                <a:gd name="T6" fmla="*/ 191 w 256"/>
                <a:gd name="T7" fmla="*/ 487 h 530"/>
                <a:gd name="T8" fmla="*/ 162 w 256"/>
                <a:gd name="T9" fmla="*/ 440 h 530"/>
                <a:gd name="T10" fmla="*/ 137 w 256"/>
                <a:gd name="T11" fmla="*/ 377 h 530"/>
                <a:gd name="T12" fmla="*/ 126 w 256"/>
                <a:gd name="T13" fmla="*/ 341 h 530"/>
                <a:gd name="T14" fmla="*/ 106 w 256"/>
                <a:gd name="T15" fmla="*/ 259 h 530"/>
                <a:gd name="T16" fmla="*/ 94 w 256"/>
                <a:gd name="T17" fmla="*/ 169 h 530"/>
                <a:gd name="T18" fmla="*/ 88 w 256"/>
                <a:gd name="T19" fmla="*/ 72 h 530"/>
                <a:gd name="T20" fmla="*/ 87 w 256"/>
                <a:gd name="T21" fmla="*/ 21 h 530"/>
                <a:gd name="T22" fmla="*/ 128 w 256"/>
                <a:gd name="T23" fmla="*/ 23 h 530"/>
                <a:gd name="T24" fmla="*/ 194 w 256"/>
                <a:gd name="T25" fmla="*/ 20 h 530"/>
                <a:gd name="T26" fmla="*/ 238 w 256"/>
                <a:gd name="T27" fmla="*/ 14 h 530"/>
                <a:gd name="T28" fmla="*/ 254 w 256"/>
                <a:gd name="T29" fmla="*/ 5 h 530"/>
                <a:gd name="T30" fmla="*/ 256 w 256"/>
                <a:gd name="T31" fmla="*/ 2 h 530"/>
                <a:gd name="T32" fmla="*/ 254 w 256"/>
                <a:gd name="T33" fmla="*/ 0 h 530"/>
                <a:gd name="T34" fmla="*/ 252 w 256"/>
                <a:gd name="T35" fmla="*/ 0 h 530"/>
                <a:gd name="T36" fmla="*/ 250 w 256"/>
                <a:gd name="T37" fmla="*/ 2 h 530"/>
                <a:gd name="T38" fmla="*/ 241 w 256"/>
                <a:gd name="T39" fmla="*/ 7 h 530"/>
                <a:gd name="T40" fmla="*/ 180 w 256"/>
                <a:gd name="T41" fmla="*/ 14 h 530"/>
                <a:gd name="T42" fmla="*/ 128 w 256"/>
                <a:gd name="T43" fmla="*/ 16 h 530"/>
                <a:gd name="T44" fmla="*/ 38 w 256"/>
                <a:gd name="T45" fmla="*/ 11 h 530"/>
                <a:gd name="T46" fmla="*/ 9 w 256"/>
                <a:gd name="T47" fmla="*/ 5 h 530"/>
                <a:gd name="T48" fmla="*/ 6 w 256"/>
                <a:gd name="T49" fmla="*/ 2 h 530"/>
                <a:gd name="T50" fmla="*/ 2 w 256"/>
                <a:gd name="T51" fmla="*/ 0 h 530"/>
                <a:gd name="T52" fmla="*/ 0 w 256"/>
                <a:gd name="T53" fmla="*/ 0 h 530"/>
                <a:gd name="T54" fmla="*/ 0 w 256"/>
                <a:gd name="T55" fmla="*/ 2 h 530"/>
                <a:gd name="T56" fmla="*/ 7 w 256"/>
                <a:gd name="T57" fmla="*/ 11 h 530"/>
                <a:gd name="T58" fmla="*/ 27 w 256"/>
                <a:gd name="T59" fmla="*/ 16 h 530"/>
                <a:gd name="T60" fmla="*/ 81 w 256"/>
                <a:gd name="T61" fmla="*/ 21 h 530"/>
                <a:gd name="T62" fmla="*/ 83 w 256"/>
                <a:gd name="T63" fmla="*/ 72 h 530"/>
                <a:gd name="T64" fmla="*/ 88 w 256"/>
                <a:gd name="T65" fmla="*/ 169 h 530"/>
                <a:gd name="T66" fmla="*/ 101 w 256"/>
                <a:gd name="T67" fmla="*/ 261 h 530"/>
                <a:gd name="T68" fmla="*/ 119 w 256"/>
                <a:gd name="T69" fmla="*/ 341 h 530"/>
                <a:gd name="T70" fmla="*/ 131 w 256"/>
                <a:gd name="T71" fmla="*/ 379 h 530"/>
                <a:gd name="T72" fmla="*/ 157 w 256"/>
                <a:gd name="T73" fmla="*/ 444 h 530"/>
                <a:gd name="T74" fmla="*/ 187 w 256"/>
                <a:gd name="T75" fmla="*/ 491 h 530"/>
                <a:gd name="T76" fmla="*/ 220 w 256"/>
                <a:gd name="T77" fmla="*/ 519 h 530"/>
                <a:gd name="T78" fmla="*/ 236 w 256"/>
                <a:gd name="T79" fmla="*/ 527 h 530"/>
                <a:gd name="T80" fmla="*/ 254 w 256"/>
                <a:gd name="T81" fmla="*/ 530 h 530"/>
                <a:gd name="T82" fmla="*/ 256 w 256"/>
                <a:gd name="T83" fmla="*/ 528 h 530"/>
                <a:gd name="T84" fmla="*/ 256 w 256"/>
                <a:gd name="T85" fmla="*/ 527 h 530"/>
                <a:gd name="T86" fmla="*/ 254 w 256"/>
                <a:gd name="T87" fmla="*/ 525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6" h="530">
                  <a:moveTo>
                    <a:pt x="254" y="525"/>
                  </a:moveTo>
                  <a:lnTo>
                    <a:pt x="254" y="525"/>
                  </a:lnTo>
                  <a:lnTo>
                    <a:pt x="245" y="523"/>
                  </a:lnTo>
                  <a:lnTo>
                    <a:pt x="238" y="521"/>
                  </a:lnTo>
                  <a:lnTo>
                    <a:pt x="229" y="519"/>
                  </a:lnTo>
                  <a:lnTo>
                    <a:pt x="221" y="514"/>
                  </a:lnTo>
                  <a:lnTo>
                    <a:pt x="205" y="503"/>
                  </a:lnTo>
                  <a:lnTo>
                    <a:pt x="191" y="487"/>
                  </a:lnTo>
                  <a:lnTo>
                    <a:pt x="176" y="466"/>
                  </a:lnTo>
                  <a:lnTo>
                    <a:pt x="162" y="440"/>
                  </a:lnTo>
                  <a:lnTo>
                    <a:pt x="149" y="412"/>
                  </a:lnTo>
                  <a:lnTo>
                    <a:pt x="137" y="377"/>
                  </a:lnTo>
                  <a:lnTo>
                    <a:pt x="137" y="377"/>
                  </a:lnTo>
                  <a:lnTo>
                    <a:pt x="126" y="341"/>
                  </a:lnTo>
                  <a:lnTo>
                    <a:pt x="115" y="302"/>
                  </a:lnTo>
                  <a:lnTo>
                    <a:pt x="106" y="259"/>
                  </a:lnTo>
                  <a:lnTo>
                    <a:pt x="101" y="216"/>
                  </a:lnTo>
                  <a:lnTo>
                    <a:pt x="94" y="169"/>
                  </a:lnTo>
                  <a:lnTo>
                    <a:pt x="90" y="120"/>
                  </a:lnTo>
                  <a:lnTo>
                    <a:pt x="88" y="72"/>
                  </a:lnTo>
                  <a:lnTo>
                    <a:pt x="87" y="21"/>
                  </a:lnTo>
                  <a:lnTo>
                    <a:pt x="87" y="21"/>
                  </a:lnTo>
                  <a:lnTo>
                    <a:pt x="128" y="23"/>
                  </a:lnTo>
                  <a:lnTo>
                    <a:pt x="128" y="23"/>
                  </a:lnTo>
                  <a:lnTo>
                    <a:pt x="151" y="23"/>
                  </a:lnTo>
                  <a:lnTo>
                    <a:pt x="194" y="20"/>
                  </a:lnTo>
                  <a:lnTo>
                    <a:pt x="216" y="18"/>
                  </a:lnTo>
                  <a:lnTo>
                    <a:pt x="238" y="14"/>
                  </a:lnTo>
                  <a:lnTo>
                    <a:pt x="250" y="9"/>
                  </a:lnTo>
                  <a:lnTo>
                    <a:pt x="254" y="5"/>
                  </a:lnTo>
                  <a:lnTo>
                    <a:pt x="256" y="2"/>
                  </a:lnTo>
                  <a:lnTo>
                    <a:pt x="256" y="2"/>
                  </a:lnTo>
                  <a:lnTo>
                    <a:pt x="256" y="0"/>
                  </a:lnTo>
                  <a:lnTo>
                    <a:pt x="254" y="0"/>
                  </a:lnTo>
                  <a:lnTo>
                    <a:pt x="254" y="0"/>
                  </a:lnTo>
                  <a:lnTo>
                    <a:pt x="252" y="0"/>
                  </a:lnTo>
                  <a:lnTo>
                    <a:pt x="250" y="2"/>
                  </a:lnTo>
                  <a:lnTo>
                    <a:pt x="250" y="2"/>
                  </a:lnTo>
                  <a:lnTo>
                    <a:pt x="248" y="5"/>
                  </a:lnTo>
                  <a:lnTo>
                    <a:pt x="241" y="7"/>
                  </a:lnTo>
                  <a:lnTo>
                    <a:pt x="218" y="11"/>
                  </a:lnTo>
                  <a:lnTo>
                    <a:pt x="180" y="14"/>
                  </a:lnTo>
                  <a:lnTo>
                    <a:pt x="128" y="16"/>
                  </a:lnTo>
                  <a:lnTo>
                    <a:pt x="128" y="16"/>
                  </a:lnTo>
                  <a:lnTo>
                    <a:pt x="76" y="14"/>
                  </a:lnTo>
                  <a:lnTo>
                    <a:pt x="38" y="11"/>
                  </a:lnTo>
                  <a:lnTo>
                    <a:pt x="15" y="7"/>
                  </a:lnTo>
                  <a:lnTo>
                    <a:pt x="9" y="5"/>
                  </a:lnTo>
                  <a:lnTo>
                    <a:pt x="6" y="2"/>
                  </a:lnTo>
                  <a:lnTo>
                    <a:pt x="6" y="2"/>
                  </a:lnTo>
                  <a:lnTo>
                    <a:pt x="4" y="0"/>
                  </a:lnTo>
                  <a:lnTo>
                    <a:pt x="2" y="0"/>
                  </a:lnTo>
                  <a:lnTo>
                    <a:pt x="2" y="0"/>
                  </a:lnTo>
                  <a:lnTo>
                    <a:pt x="0" y="0"/>
                  </a:lnTo>
                  <a:lnTo>
                    <a:pt x="0" y="2"/>
                  </a:lnTo>
                  <a:lnTo>
                    <a:pt x="0" y="2"/>
                  </a:lnTo>
                  <a:lnTo>
                    <a:pt x="2" y="7"/>
                  </a:lnTo>
                  <a:lnTo>
                    <a:pt x="7" y="11"/>
                  </a:lnTo>
                  <a:lnTo>
                    <a:pt x="16" y="14"/>
                  </a:lnTo>
                  <a:lnTo>
                    <a:pt x="27" y="16"/>
                  </a:lnTo>
                  <a:lnTo>
                    <a:pt x="52" y="20"/>
                  </a:lnTo>
                  <a:lnTo>
                    <a:pt x="81" y="21"/>
                  </a:lnTo>
                  <a:lnTo>
                    <a:pt x="81" y="21"/>
                  </a:lnTo>
                  <a:lnTo>
                    <a:pt x="83" y="72"/>
                  </a:lnTo>
                  <a:lnTo>
                    <a:pt x="85" y="120"/>
                  </a:lnTo>
                  <a:lnTo>
                    <a:pt x="88" y="169"/>
                  </a:lnTo>
                  <a:lnTo>
                    <a:pt x="94" y="216"/>
                  </a:lnTo>
                  <a:lnTo>
                    <a:pt x="101" y="261"/>
                  </a:lnTo>
                  <a:lnTo>
                    <a:pt x="110" y="302"/>
                  </a:lnTo>
                  <a:lnTo>
                    <a:pt x="119" y="341"/>
                  </a:lnTo>
                  <a:lnTo>
                    <a:pt x="131" y="379"/>
                  </a:lnTo>
                  <a:lnTo>
                    <a:pt x="131" y="379"/>
                  </a:lnTo>
                  <a:lnTo>
                    <a:pt x="144" y="413"/>
                  </a:lnTo>
                  <a:lnTo>
                    <a:pt x="157" y="444"/>
                  </a:lnTo>
                  <a:lnTo>
                    <a:pt x="171" y="469"/>
                  </a:lnTo>
                  <a:lnTo>
                    <a:pt x="187" y="491"/>
                  </a:lnTo>
                  <a:lnTo>
                    <a:pt x="202" y="509"/>
                  </a:lnTo>
                  <a:lnTo>
                    <a:pt x="220" y="519"/>
                  </a:lnTo>
                  <a:lnTo>
                    <a:pt x="227" y="525"/>
                  </a:lnTo>
                  <a:lnTo>
                    <a:pt x="236" y="527"/>
                  </a:lnTo>
                  <a:lnTo>
                    <a:pt x="245" y="528"/>
                  </a:lnTo>
                  <a:lnTo>
                    <a:pt x="254" y="530"/>
                  </a:lnTo>
                  <a:lnTo>
                    <a:pt x="254" y="530"/>
                  </a:lnTo>
                  <a:lnTo>
                    <a:pt x="256" y="528"/>
                  </a:lnTo>
                  <a:lnTo>
                    <a:pt x="256" y="527"/>
                  </a:lnTo>
                  <a:lnTo>
                    <a:pt x="256" y="527"/>
                  </a:lnTo>
                  <a:lnTo>
                    <a:pt x="256" y="525"/>
                  </a:lnTo>
                  <a:lnTo>
                    <a:pt x="254" y="525"/>
                  </a:lnTo>
                  <a:lnTo>
                    <a:pt x="254" y="525"/>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4" name="Group 5063"/>
          <p:cNvGrpSpPr/>
          <p:nvPr/>
        </p:nvGrpSpPr>
        <p:grpSpPr>
          <a:xfrm>
            <a:off x="9139237" y="1820862"/>
            <a:ext cx="461963" cy="565150"/>
            <a:chOff x="9139237" y="793750"/>
            <a:chExt cx="461963" cy="565150"/>
          </a:xfrm>
        </p:grpSpPr>
        <p:sp>
          <p:nvSpPr>
            <p:cNvPr id="3210" name="Rectangle 1278"/>
            <p:cNvSpPr>
              <a:spLocks noChangeArrowheads="1"/>
            </p:cNvSpPr>
            <p:nvPr/>
          </p:nvSpPr>
          <p:spPr bwMode="auto">
            <a:xfrm>
              <a:off x="9491662" y="998538"/>
              <a:ext cx="26988" cy="33338"/>
            </a:xfrm>
            <a:prstGeom prst="rect">
              <a:avLst/>
            </a:prstGeom>
            <a:solidFill>
              <a:srgbClr val="825C3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1" name="Freeform 1279"/>
            <p:cNvSpPr>
              <a:spLocks/>
            </p:cNvSpPr>
            <p:nvPr/>
          </p:nvSpPr>
          <p:spPr bwMode="auto">
            <a:xfrm>
              <a:off x="9510712" y="1168400"/>
              <a:ext cx="38100" cy="169863"/>
            </a:xfrm>
            <a:custGeom>
              <a:avLst/>
              <a:gdLst>
                <a:gd name="T0" fmla="*/ 0 w 49"/>
                <a:gd name="T1" fmla="*/ 9 h 212"/>
                <a:gd name="T2" fmla="*/ 8 w 49"/>
                <a:gd name="T3" fmla="*/ 93 h 212"/>
                <a:gd name="T4" fmla="*/ 27 w 49"/>
                <a:gd name="T5" fmla="*/ 212 h 212"/>
                <a:gd name="T6" fmla="*/ 49 w 49"/>
                <a:gd name="T7" fmla="*/ 212 h 212"/>
                <a:gd name="T8" fmla="*/ 45 w 49"/>
                <a:gd name="T9" fmla="*/ 90 h 212"/>
                <a:gd name="T10" fmla="*/ 31 w 49"/>
                <a:gd name="T11" fmla="*/ 0 h 212"/>
                <a:gd name="T12" fmla="*/ 0 w 49"/>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9" h="212">
                  <a:moveTo>
                    <a:pt x="0" y="9"/>
                  </a:moveTo>
                  <a:lnTo>
                    <a:pt x="8" y="93"/>
                  </a:lnTo>
                  <a:lnTo>
                    <a:pt x="27" y="212"/>
                  </a:lnTo>
                  <a:lnTo>
                    <a:pt x="49" y="212"/>
                  </a:lnTo>
                  <a:lnTo>
                    <a:pt x="45" y="90"/>
                  </a:lnTo>
                  <a:lnTo>
                    <a:pt x="31" y="0"/>
                  </a:lnTo>
                  <a:lnTo>
                    <a:pt x="0"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2" name="Freeform 1280"/>
            <p:cNvSpPr>
              <a:spLocks/>
            </p:cNvSpPr>
            <p:nvPr/>
          </p:nvSpPr>
          <p:spPr bwMode="auto">
            <a:xfrm>
              <a:off x="9529762" y="1323975"/>
              <a:ext cx="58738" cy="34925"/>
            </a:xfrm>
            <a:custGeom>
              <a:avLst/>
              <a:gdLst>
                <a:gd name="T0" fmla="*/ 0 w 73"/>
                <a:gd name="T1" fmla="*/ 45 h 45"/>
                <a:gd name="T2" fmla="*/ 73 w 73"/>
                <a:gd name="T3" fmla="*/ 45 h 45"/>
                <a:gd name="T4" fmla="*/ 73 w 73"/>
                <a:gd name="T5" fmla="*/ 45 h 45"/>
                <a:gd name="T6" fmla="*/ 73 w 73"/>
                <a:gd name="T7" fmla="*/ 38 h 45"/>
                <a:gd name="T8" fmla="*/ 70 w 73"/>
                <a:gd name="T9" fmla="*/ 32 h 45"/>
                <a:gd name="T10" fmla="*/ 64 w 73"/>
                <a:gd name="T11" fmla="*/ 27 h 45"/>
                <a:gd name="T12" fmla="*/ 59 w 73"/>
                <a:gd name="T13" fmla="*/ 23 h 45"/>
                <a:gd name="T14" fmla="*/ 39 w 73"/>
                <a:gd name="T15" fmla="*/ 18 h 45"/>
                <a:gd name="T16" fmla="*/ 25 w 73"/>
                <a:gd name="T17" fmla="*/ 0 h 45"/>
                <a:gd name="T18" fmla="*/ 0 w 73"/>
                <a:gd name="T19" fmla="*/ 0 h 45"/>
                <a:gd name="T20" fmla="*/ 0 w 73"/>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45">
                  <a:moveTo>
                    <a:pt x="0" y="45"/>
                  </a:moveTo>
                  <a:lnTo>
                    <a:pt x="73" y="45"/>
                  </a:lnTo>
                  <a:lnTo>
                    <a:pt x="73" y="45"/>
                  </a:lnTo>
                  <a:lnTo>
                    <a:pt x="73" y="38"/>
                  </a:lnTo>
                  <a:lnTo>
                    <a:pt x="70" y="32"/>
                  </a:lnTo>
                  <a:lnTo>
                    <a:pt x="64" y="27"/>
                  </a:lnTo>
                  <a:lnTo>
                    <a:pt x="59" y="23"/>
                  </a:lnTo>
                  <a:lnTo>
                    <a:pt x="39" y="18"/>
                  </a:lnTo>
                  <a:lnTo>
                    <a:pt x="25" y="0"/>
                  </a:lnTo>
                  <a:lnTo>
                    <a:pt x="0" y="0"/>
                  </a:lnTo>
                  <a:lnTo>
                    <a:pt x="0"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3" name="Freeform 1281"/>
            <p:cNvSpPr>
              <a:spLocks/>
            </p:cNvSpPr>
            <p:nvPr/>
          </p:nvSpPr>
          <p:spPr bwMode="auto">
            <a:xfrm>
              <a:off x="9451975" y="1168400"/>
              <a:ext cx="38100" cy="169863"/>
            </a:xfrm>
            <a:custGeom>
              <a:avLst/>
              <a:gdLst>
                <a:gd name="T0" fmla="*/ 46 w 46"/>
                <a:gd name="T1" fmla="*/ 9 h 212"/>
                <a:gd name="T2" fmla="*/ 41 w 46"/>
                <a:gd name="T3" fmla="*/ 93 h 212"/>
                <a:gd name="T4" fmla="*/ 19 w 46"/>
                <a:gd name="T5" fmla="*/ 212 h 212"/>
                <a:gd name="T6" fmla="*/ 0 w 46"/>
                <a:gd name="T7" fmla="*/ 212 h 212"/>
                <a:gd name="T8" fmla="*/ 1 w 46"/>
                <a:gd name="T9" fmla="*/ 90 h 212"/>
                <a:gd name="T10" fmla="*/ 16 w 46"/>
                <a:gd name="T11" fmla="*/ 0 h 212"/>
                <a:gd name="T12" fmla="*/ 46 w 46"/>
                <a:gd name="T13" fmla="*/ 9 h 212"/>
              </a:gdLst>
              <a:ahLst/>
              <a:cxnLst>
                <a:cxn ang="0">
                  <a:pos x="T0" y="T1"/>
                </a:cxn>
                <a:cxn ang="0">
                  <a:pos x="T2" y="T3"/>
                </a:cxn>
                <a:cxn ang="0">
                  <a:pos x="T4" y="T5"/>
                </a:cxn>
                <a:cxn ang="0">
                  <a:pos x="T6" y="T7"/>
                </a:cxn>
                <a:cxn ang="0">
                  <a:pos x="T8" y="T9"/>
                </a:cxn>
                <a:cxn ang="0">
                  <a:pos x="T10" y="T11"/>
                </a:cxn>
                <a:cxn ang="0">
                  <a:pos x="T12" y="T13"/>
                </a:cxn>
              </a:cxnLst>
              <a:rect l="0" t="0" r="r" b="b"/>
              <a:pathLst>
                <a:path w="46" h="212">
                  <a:moveTo>
                    <a:pt x="46" y="9"/>
                  </a:moveTo>
                  <a:lnTo>
                    <a:pt x="41" y="93"/>
                  </a:lnTo>
                  <a:lnTo>
                    <a:pt x="19" y="212"/>
                  </a:lnTo>
                  <a:lnTo>
                    <a:pt x="0" y="212"/>
                  </a:lnTo>
                  <a:lnTo>
                    <a:pt x="1" y="90"/>
                  </a:lnTo>
                  <a:lnTo>
                    <a:pt x="16" y="0"/>
                  </a:lnTo>
                  <a:lnTo>
                    <a:pt x="46" y="9"/>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4" name="Freeform 1282"/>
            <p:cNvSpPr>
              <a:spLocks/>
            </p:cNvSpPr>
            <p:nvPr/>
          </p:nvSpPr>
          <p:spPr bwMode="auto">
            <a:xfrm>
              <a:off x="9450387" y="1125538"/>
              <a:ext cx="100013" cy="161925"/>
            </a:xfrm>
            <a:custGeom>
              <a:avLst/>
              <a:gdLst>
                <a:gd name="T0" fmla="*/ 5 w 128"/>
                <a:gd name="T1" fmla="*/ 25 h 203"/>
                <a:gd name="T2" fmla="*/ 0 w 128"/>
                <a:gd name="T3" fmla="*/ 203 h 203"/>
                <a:gd name="T4" fmla="*/ 40 w 128"/>
                <a:gd name="T5" fmla="*/ 203 h 203"/>
                <a:gd name="T6" fmla="*/ 58 w 128"/>
                <a:gd name="T7" fmla="*/ 74 h 203"/>
                <a:gd name="T8" fmla="*/ 72 w 128"/>
                <a:gd name="T9" fmla="*/ 74 h 203"/>
                <a:gd name="T10" fmla="*/ 81 w 128"/>
                <a:gd name="T11" fmla="*/ 201 h 203"/>
                <a:gd name="T12" fmla="*/ 128 w 128"/>
                <a:gd name="T13" fmla="*/ 199 h 203"/>
                <a:gd name="T14" fmla="*/ 122 w 128"/>
                <a:gd name="T15" fmla="*/ 18 h 203"/>
                <a:gd name="T16" fmla="*/ 45 w 128"/>
                <a:gd name="T17" fmla="*/ 0 h 203"/>
                <a:gd name="T18" fmla="*/ 5 w 128"/>
                <a:gd name="T19" fmla="*/ 25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203">
                  <a:moveTo>
                    <a:pt x="5" y="25"/>
                  </a:moveTo>
                  <a:lnTo>
                    <a:pt x="0" y="203"/>
                  </a:lnTo>
                  <a:lnTo>
                    <a:pt x="40" y="203"/>
                  </a:lnTo>
                  <a:lnTo>
                    <a:pt x="58" y="74"/>
                  </a:lnTo>
                  <a:lnTo>
                    <a:pt x="72" y="74"/>
                  </a:lnTo>
                  <a:lnTo>
                    <a:pt x="81" y="201"/>
                  </a:lnTo>
                  <a:lnTo>
                    <a:pt x="128" y="199"/>
                  </a:lnTo>
                  <a:lnTo>
                    <a:pt x="122" y="18"/>
                  </a:lnTo>
                  <a:lnTo>
                    <a:pt x="45" y="0"/>
                  </a:lnTo>
                  <a:lnTo>
                    <a:pt x="5" y="25"/>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5" name="Freeform 1283"/>
            <p:cNvSpPr>
              <a:spLocks/>
            </p:cNvSpPr>
            <p:nvPr/>
          </p:nvSpPr>
          <p:spPr bwMode="auto">
            <a:xfrm>
              <a:off x="9412287" y="1323975"/>
              <a:ext cx="58738" cy="34925"/>
            </a:xfrm>
            <a:custGeom>
              <a:avLst/>
              <a:gdLst>
                <a:gd name="T0" fmla="*/ 74 w 74"/>
                <a:gd name="T1" fmla="*/ 45 h 45"/>
                <a:gd name="T2" fmla="*/ 0 w 74"/>
                <a:gd name="T3" fmla="*/ 45 h 45"/>
                <a:gd name="T4" fmla="*/ 0 w 74"/>
                <a:gd name="T5" fmla="*/ 45 h 45"/>
                <a:gd name="T6" fmla="*/ 0 w 74"/>
                <a:gd name="T7" fmla="*/ 38 h 45"/>
                <a:gd name="T8" fmla="*/ 4 w 74"/>
                <a:gd name="T9" fmla="*/ 32 h 45"/>
                <a:gd name="T10" fmla="*/ 9 w 74"/>
                <a:gd name="T11" fmla="*/ 27 h 45"/>
                <a:gd name="T12" fmla="*/ 15 w 74"/>
                <a:gd name="T13" fmla="*/ 23 h 45"/>
                <a:gd name="T14" fmla="*/ 34 w 74"/>
                <a:gd name="T15" fmla="*/ 18 h 45"/>
                <a:gd name="T16" fmla="*/ 51 w 74"/>
                <a:gd name="T17" fmla="*/ 0 h 45"/>
                <a:gd name="T18" fmla="*/ 74 w 74"/>
                <a:gd name="T19" fmla="*/ 0 h 45"/>
                <a:gd name="T20" fmla="*/ 74 w 74"/>
                <a:gd name="T21"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45">
                  <a:moveTo>
                    <a:pt x="74" y="45"/>
                  </a:moveTo>
                  <a:lnTo>
                    <a:pt x="0" y="45"/>
                  </a:lnTo>
                  <a:lnTo>
                    <a:pt x="0" y="45"/>
                  </a:lnTo>
                  <a:lnTo>
                    <a:pt x="0" y="38"/>
                  </a:lnTo>
                  <a:lnTo>
                    <a:pt x="4" y="32"/>
                  </a:lnTo>
                  <a:lnTo>
                    <a:pt x="9" y="27"/>
                  </a:lnTo>
                  <a:lnTo>
                    <a:pt x="15" y="23"/>
                  </a:lnTo>
                  <a:lnTo>
                    <a:pt x="34" y="18"/>
                  </a:lnTo>
                  <a:lnTo>
                    <a:pt x="51" y="0"/>
                  </a:lnTo>
                  <a:lnTo>
                    <a:pt x="74" y="0"/>
                  </a:lnTo>
                  <a:lnTo>
                    <a:pt x="74" y="4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6" name="Freeform 1284"/>
            <p:cNvSpPr>
              <a:spLocks/>
            </p:cNvSpPr>
            <p:nvPr/>
          </p:nvSpPr>
          <p:spPr bwMode="auto">
            <a:xfrm>
              <a:off x="9448800" y="1041400"/>
              <a:ext cx="111125" cy="109538"/>
            </a:xfrm>
            <a:custGeom>
              <a:avLst/>
              <a:gdLst>
                <a:gd name="T0" fmla="*/ 128 w 140"/>
                <a:gd name="T1" fmla="*/ 136 h 136"/>
                <a:gd name="T2" fmla="*/ 6 w 140"/>
                <a:gd name="T3" fmla="*/ 136 h 136"/>
                <a:gd name="T4" fmla="*/ 0 w 140"/>
                <a:gd name="T5" fmla="*/ 0 h 136"/>
                <a:gd name="T6" fmla="*/ 140 w 140"/>
                <a:gd name="T7" fmla="*/ 0 h 136"/>
                <a:gd name="T8" fmla="*/ 128 w 140"/>
                <a:gd name="T9" fmla="*/ 136 h 136"/>
              </a:gdLst>
              <a:ahLst/>
              <a:cxnLst>
                <a:cxn ang="0">
                  <a:pos x="T0" y="T1"/>
                </a:cxn>
                <a:cxn ang="0">
                  <a:pos x="T2" y="T3"/>
                </a:cxn>
                <a:cxn ang="0">
                  <a:pos x="T4" y="T5"/>
                </a:cxn>
                <a:cxn ang="0">
                  <a:pos x="T6" y="T7"/>
                </a:cxn>
                <a:cxn ang="0">
                  <a:pos x="T8" y="T9"/>
                </a:cxn>
              </a:cxnLst>
              <a:rect l="0" t="0" r="r" b="b"/>
              <a:pathLst>
                <a:path w="140" h="136">
                  <a:moveTo>
                    <a:pt x="128" y="136"/>
                  </a:moveTo>
                  <a:lnTo>
                    <a:pt x="6" y="136"/>
                  </a:lnTo>
                  <a:lnTo>
                    <a:pt x="0" y="0"/>
                  </a:lnTo>
                  <a:lnTo>
                    <a:pt x="140" y="0"/>
                  </a:lnTo>
                  <a:lnTo>
                    <a:pt x="128" y="136"/>
                  </a:lnTo>
                  <a:close/>
                </a:path>
              </a:pathLst>
            </a:custGeom>
            <a:solidFill>
              <a:srgbClr val="E300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7" name="Freeform 1285"/>
            <p:cNvSpPr>
              <a:spLocks/>
            </p:cNvSpPr>
            <p:nvPr/>
          </p:nvSpPr>
          <p:spPr bwMode="auto">
            <a:xfrm>
              <a:off x="9450387" y="1073150"/>
              <a:ext cx="103188" cy="38100"/>
            </a:xfrm>
            <a:custGeom>
              <a:avLst/>
              <a:gdLst>
                <a:gd name="T0" fmla="*/ 131 w 131"/>
                <a:gd name="T1" fmla="*/ 15 h 47"/>
                <a:gd name="T2" fmla="*/ 2 w 131"/>
                <a:gd name="T3" fmla="*/ 47 h 47"/>
                <a:gd name="T4" fmla="*/ 0 w 131"/>
                <a:gd name="T5" fmla="*/ 0 h 47"/>
                <a:gd name="T6" fmla="*/ 131 w 131"/>
                <a:gd name="T7" fmla="*/ 15 h 47"/>
              </a:gdLst>
              <a:ahLst/>
              <a:cxnLst>
                <a:cxn ang="0">
                  <a:pos x="T0" y="T1"/>
                </a:cxn>
                <a:cxn ang="0">
                  <a:pos x="T2" y="T3"/>
                </a:cxn>
                <a:cxn ang="0">
                  <a:pos x="T4" y="T5"/>
                </a:cxn>
                <a:cxn ang="0">
                  <a:pos x="T6" y="T7"/>
                </a:cxn>
              </a:cxnLst>
              <a:rect l="0" t="0" r="r" b="b"/>
              <a:pathLst>
                <a:path w="131" h="47">
                  <a:moveTo>
                    <a:pt x="131" y="15"/>
                  </a:moveTo>
                  <a:lnTo>
                    <a:pt x="2" y="47"/>
                  </a:lnTo>
                  <a:lnTo>
                    <a:pt x="0" y="0"/>
                  </a:lnTo>
                  <a:lnTo>
                    <a:pt x="131" y="15"/>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8" name="Freeform 1286"/>
            <p:cNvSpPr>
              <a:spLocks/>
            </p:cNvSpPr>
            <p:nvPr/>
          </p:nvSpPr>
          <p:spPr bwMode="auto">
            <a:xfrm>
              <a:off x="9550400" y="1052513"/>
              <a:ext cx="50800" cy="61913"/>
            </a:xfrm>
            <a:custGeom>
              <a:avLst/>
              <a:gdLst>
                <a:gd name="T0" fmla="*/ 0 w 63"/>
                <a:gd name="T1" fmla="*/ 36 h 80"/>
                <a:gd name="T2" fmla="*/ 45 w 63"/>
                <a:gd name="T3" fmla="*/ 76 h 80"/>
                <a:gd name="T4" fmla="*/ 45 w 63"/>
                <a:gd name="T5" fmla="*/ 76 h 80"/>
                <a:gd name="T6" fmla="*/ 52 w 63"/>
                <a:gd name="T7" fmla="*/ 80 h 80"/>
                <a:gd name="T8" fmla="*/ 57 w 63"/>
                <a:gd name="T9" fmla="*/ 78 h 80"/>
                <a:gd name="T10" fmla="*/ 63 w 63"/>
                <a:gd name="T11" fmla="*/ 74 h 80"/>
                <a:gd name="T12" fmla="*/ 63 w 63"/>
                <a:gd name="T13" fmla="*/ 67 h 80"/>
                <a:gd name="T14" fmla="*/ 61 w 63"/>
                <a:gd name="T15" fmla="*/ 9 h 80"/>
                <a:gd name="T16" fmla="*/ 41 w 63"/>
                <a:gd name="T17" fmla="*/ 4 h 80"/>
                <a:gd name="T18" fmla="*/ 39 w 63"/>
                <a:gd name="T19" fmla="*/ 38 h 80"/>
                <a:gd name="T20" fmla="*/ 7 w 63"/>
                <a:gd name="T21" fmla="*/ 0 h 80"/>
                <a:gd name="T22" fmla="*/ 0 w 63"/>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3" h="80">
                  <a:moveTo>
                    <a:pt x="0" y="36"/>
                  </a:moveTo>
                  <a:lnTo>
                    <a:pt x="45" y="76"/>
                  </a:lnTo>
                  <a:lnTo>
                    <a:pt x="45" y="76"/>
                  </a:lnTo>
                  <a:lnTo>
                    <a:pt x="52" y="80"/>
                  </a:lnTo>
                  <a:lnTo>
                    <a:pt x="57" y="78"/>
                  </a:lnTo>
                  <a:lnTo>
                    <a:pt x="63" y="74"/>
                  </a:lnTo>
                  <a:lnTo>
                    <a:pt x="63" y="67"/>
                  </a:lnTo>
                  <a:lnTo>
                    <a:pt x="61" y="9"/>
                  </a:lnTo>
                  <a:lnTo>
                    <a:pt x="41" y="4"/>
                  </a:lnTo>
                  <a:lnTo>
                    <a:pt x="39" y="38"/>
                  </a:lnTo>
                  <a:lnTo>
                    <a:pt x="7" y="0"/>
                  </a:lnTo>
                  <a:lnTo>
                    <a:pt x="0"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19" name="Freeform 1287"/>
            <p:cNvSpPr>
              <a:spLocks/>
            </p:cNvSpPr>
            <p:nvPr/>
          </p:nvSpPr>
          <p:spPr bwMode="auto">
            <a:xfrm>
              <a:off x="9415462" y="1052513"/>
              <a:ext cx="50800" cy="61913"/>
            </a:xfrm>
            <a:custGeom>
              <a:avLst/>
              <a:gdLst>
                <a:gd name="T0" fmla="*/ 65 w 65"/>
                <a:gd name="T1" fmla="*/ 36 h 80"/>
                <a:gd name="T2" fmla="*/ 18 w 65"/>
                <a:gd name="T3" fmla="*/ 76 h 80"/>
                <a:gd name="T4" fmla="*/ 18 w 65"/>
                <a:gd name="T5" fmla="*/ 76 h 80"/>
                <a:gd name="T6" fmla="*/ 12 w 65"/>
                <a:gd name="T7" fmla="*/ 80 h 80"/>
                <a:gd name="T8" fmla="*/ 7 w 65"/>
                <a:gd name="T9" fmla="*/ 78 h 80"/>
                <a:gd name="T10" fmla="*/ 2 w 65"/>
                <a:gd name="T11" fmla="*/ 74 h 80"/>
                <a:gd name="T12" fmla="*/ 0 w 65"/>
                <a:gd name="T13" fmla="*/ 67 h 80"/>
                <a:gd name="T14" fmla="*/ 4 w 65"/>
                <a:gd name="T15" fmla="*/ 9 h 80"/>
                <a:gd name="T16" fmla="*/ 21 w 65"/>
                <a:gd name="T17" fmla="*/ 4 h 80"/>
                <a:gd name="T18" fmla="*/ 25 w 65"/>
                <a:gd name="T19" fmla="*/ 38 h 80"/>
                <a:gd name="T20" fmla="*/ 57 w 65"/>
                <a:gd name="T21" fmla="*/ 0 h 80"/>
                <a:gd name="T22" fmla="*/ 65 w 65"/>
                <a:gd name="T23" fmla="*/ 36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80">
                  <a:moveTo>
                    <a:pt x="65" y="36"/>
                  </a:moveTo>
                  <a:lnTo>
                    <a:pt x="18" y="76"/>
                  </a:lnTo>
                  <a:lnTo>
                    <a:pt x="18" y="76"/>
                  </a:lnTo>
                  <a:lnTo>
                    <a:pt x="12" y="80"/>
                  </a:lnTo>
                  <a:lnTo>
                    <a:pt x="7" y="78"/>
                  </a:lnTo>
                  <a:lnTo>
                    <a:pt x="2" y="74"/>
                  </a:lnTo>
                  <a:lnTo>
                    <a:pt x="0" y="67"/>
                  </a:lnTo>
                  <a:lnTo>
                    <a:pt x="4" y="9"/>
                  </a:lnTo>
                  <a:lnTo>
                    <a:pt x="21" y="4"/>
                  </a:lnTo>
                  <a:lnTo>
                    <a:pt x="25" y="38"/>
                  </a:lnTo>
                  <a:lnTo>
                    <a:pt x="57" y="0"/>
                  </a:lnTo>
                  <a:lnTo>
                    <a:pt x="65" y="36"/>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0" name="Freeform 1288"/>
            <p:cNvSpPr>
              <a:spLocks/>
            </p:cNvSpPr>
            <p:nvPr/>
          </p:nvSpPr>
          <p:spPr bwMode="auto">
            <a:xfrm>
              <a:off x="9456737" y="966788"/>
              <a:ext cx="96838" cy="14288"/>
            </a:xfrm>
            <a:custGeom>
              <a:avLst/>
              <a:gdLst>
                <a:gd name="T0" fmla="*/ 113 w 122"/>
                <a:gd name="T1" fmla="*/ 18 h 18"/>
                <a:gd name="T2" fmla="*/ 9 w 122"/>
                <a:gd name="T3" fmla="*/ 18 h 18"/>
                <a:gd name="T4" fmla="*/ 9 w 122"/>
                <a:gd name="T5" fmla="*/ 18 h 18"/>
                <a:gd name="T6" fmla="*/ 5 w 122"/>
                <a:gd name="T7" fmla="*/ 18 h 18"/>
                <a:gd name="T8" fmla="*/ 4 w 122"/>
                <a:gd name="T9" fmla="*/ 16 h 18"/>
                <a:gd name="T10" fmla="*/ 2 w 122"/>
                <a:gd name="T11" fmla="*/ 12 h 18"/>
                <a:gd name="T12" fmla="*/ 0 w 122"/>
                <a:gd name="T13" fmla="*/ 9 h 18"/>
                <a:gd name="T14" fmla="*/ 0 w 122"/>
                <a:gd name="T15" fmla="*/ 9 h 18"/>
                <a:gd name="T16" fmla="*/ 2 w 122"/>
                <a:gd name="T17" fmla="*/ 5 h 18"/>
                <a:gd name="T18" fmla="*/ 4 w 122"/>
                <a:gd name="T19" fmla="*/ 3 h 18"/>
                <a:gd name="T20" fmla="*/ 5 w 122"/>
                <a:gd name="T21" fmla="*/ 1 h 18"/>
                <a:gd name="T22" fmla="*/ 9 w 122"/>
                <a:gd name="T23" fmla="*/ 0 h 18"/>
                <a:gd name="T24" fmla="*/ 113 w 122"/>
                <a:gd name="T25" fmla="*/ 0 h 18"/>
                <a:gd name="T26" fmla="*/ 113 w 122"/>
                <a:gd name="T27" fmla="*/ 0 h 18"/>
                <a:gd name="T28" fmla="*/ 117 w 122"/>
                <a:gd name="T29" fmla="*/ 1 h 18"/>
                <a:gd name="T30" fmla="*/ 119 w 122"/>
                <a:gd name="T31" fmla="*/ 3 h 18"/>
                <a:gd name="T32" fmla="*/ 121 w 122"/>
                <a:gd name="T33" fmla="*/ 5 h 18"/>
                <a:gd name="T34" fmla="*/ 122 w 122"/>
                <a:gd name="T35" fmla="*/ 9 h 18"/>
                <a:gd name="T36" fmla="*/ 122 w 122"/>
                <a:gd name="T37" fmla="*/ 9 h 18"/>
                <a:gd name="T38" fmla="*/ 121 w 122"/>
                <a:gd name="T39" fmla="*/ 12 h 18"/>
                <a:gd name="T40" fmla="*/ 119 w 122"/>
                <a:gd name="T41" fmla="*/ 16 h 18"/>
                <a:gd name="T42" fmla="*/ 117 w 122"/>
                <a:gd name="T43" fmla="*/ 18 h 18"/>
                <a:gd name="T44" fmla="*/ 113 w 122"/>
                <a:gd name="T45" fmla="*/ 18 h 18"/>
                <a:gd name="T46" fmla="*/ 113 w 122"/>
                <a:gd name="T4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2" h="18">
                  <a:moveTo>
                    <a:pt x="113" y="18"/>
                  </a:moveTo>
                  <a:lnTo>
                    <a:pt x="9" y="18"/>
                  </a:lnTo>
                  <a:lnTo>
                    <a:pt x="9" y="18"/>
                  </a:lnTo>
                  <a:lnTo>
                    <a:pt x="5" y="18"/>
                  </a:lnTo>
                  <a:lnTo>
                    <a:pt x="4" y="16"/>
                  </a:lnTo>
                  <a:lnTo>
                    <a:pt x="2" y="12"/>
                  </a:lnTo>
                  <a:lnTo>
                    <a:pt x="0" y="9"/>
                  </a:lnTo>
                  <a:lnTo>
                    <a:pt x="0" y="9"/>
                  </a:lnTo>
                  <a:lnTo>
                    <a:pt x="2" y="5"/>
                  </a:lnTo>
                  <a:lnTo>
                    <a:pt x="4" y="3"/>
                  </a:lnTo>
                  <a:lnTo>
                    <a:pt x="5" y="1"/>
                  </a:lnTo>
                  <a:lnTo>
                    <a:pt x="9" y="0"/>
                  </a:lnTo>
                  <a:lnTo>
                    <a:pt x="113" y="0"/>
                  </a:lnTo>
                  <a:lnTo>
                    <a:pt x="113" y="0"/>
                  </a:lnTo>
                  <a:lnTo>
                    <a:pt x="117" y="1"/>
                  </a:lnTo>
                  <a:lnTo>
                    <a:pt x="119" y="3"/>
                  </a:lnTo>
                  <a:lnTo>
                    <a:pt x="121" y="5"/>
                  </a:lnTo>
                  <a:lnTo>
                    <a:pt x="122" y="9"/>
                  </a:lnTo>
                  <a:lnTo>
                    <a:pt x="122" y="9"/>
                  </a:lnTo>
                  <a:lnTo>
                    <a:pt x="121" y="12"/>
                  </a:lnTo>
                  <a:lnTo>
                    <a:pt x="119" y="16"/>
                  </a:lnTo>
                  <a:lnTo>
                    <a:pt x="117" y="18"/>
                  </a:lnTo>
                  <a:lnTo>
                    <a:pt x="113" y="18"/>
                  </a:lnTo>
                  <a:lnTo>
                    <a:pt x="113"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1" name="Freeform 1289"/>
            <p:cNvSpPr>
              <a:spLocks/>
            </p:cNvSpPr>
            <p:nvPr/>
          </p:nvSpPr>
          <p:spPr bwMode="auto">
            <a:xfrm>
              <a:off x="9464675" y="933450"/>
              <a:ext cx="82550" cy="82550"/>
            </a:xfrm>
            <a:custGeom>
              <a:avLst/>
              <a:gdLst>
                <a:gd name="T0" fmla="*/ 104 w 104"/>
                <a:gd name="T1" fmla="*/ 52 h 104"/>
                <a:gd name="T2" fmla="*/ 104 w 104"/>
                <a:gd name="T3" fmla="*/ 52 h 104"/>
                <a:gd name="T4" fmla="*/ 103 w 104"/>
                <a:gd name="T5" fmla="*/ 63 h 104"/>
                <a:gd name="T6" fmla="*/ 101 w 104"/>
                <a:gd name="T7" fmla="*/ 72 h 104"/>
                <a:gd name="T8" fmla="*/ 95 w 104"/>
                <a:gd name="T9" fmla="*/ 81 h 104"/>
                <a:gd name="T10" fmla="*/ 88 w 104"/>
                <a:gd name="T11" fmla="*/ 88 h 104"/>
                <a:gd name="T12" fmla="*/ 81 w 104"/>
                <a:gd name="T13" fmla="*/ 95 h 104"/>
                <a:gd name="T14" fmla="*/ 72 w 104"/>
                <a:gd name="T15" fmla="*/ 99 h 104"/>
                <a:gd name="T16" fmla="*/ 63 w 104"/>
                <a:gd name="T17" fmla="*/ 103 h 104"/>
                <a:gd name="T18" fmla="*/ 52 w 104"/>
                <a:gd name="T19" fmla="*/ 104 h 104"/>
                <a:gd name="T20" fmla="*/ 52 w 104"/>
                <a:gd name="T21" fmla="*/ 104 h 104"/>
                <a:gd name="T22" fmla="*/ 41 w 104"/>
                <a:gd name="T23" fmla="*/ 103 h 104"/>
                <a:gd name="T24" fmla="*/ 32 w 104"/>
                <a:gd name="T25" fmla="*/ 99 h 104"/>
                <a:gd name="T26" fmla="*/ 23 w 104"/>
                <a:gd name="T27" fmla="*/ 95 h 104"/>
                <a:gd name="T28" fmla="*/ 16 w 104"/>
                <a:gd name="T29" fmla="*/ 88 h 104"/>
                <a:gd name="T30" fmla="*/ 9 w 104"/>
                <a:gd name="T31" fmla="*/ 81 h 104"/>
                <a:gd name="T32" fmla="*/ 4 w 104"/>
                <a:gd name="T33" fmla="*/ 72 h 104"/>
                <a:gd name="T34" fmla="*/ 2 w 104"/>
                <a:gd name="T35" fmla="*/ 63 h 104"/>
                <a:gd name="T36" fmla="*/ 0 w 104"/>
                <a:gd name="T37" fmla="*/ 52 h 104"/>
                <a:gd name="T38" fmla="*/ 0 w 104"/>
                <a:gd name="T39" fmla="*/ 52 h 104"/>
                <a:gd name="T40" fmla="*/ 2 w 104"/>
                <a:gd name="T41" fmla="*/ 42 h 104"/>
                <a:gd name="T42" fmla="*/ 4 w 104"/>
                <a:gd name="T43" fmla="*/ 33 h 104"/>
                <a:gd name="T44" fmla="*/ 9 w 104"/>
                <a:gd name="T45" fmla="*/ 24 h 104"/>
                <a:gd name="T46" fmla="*/ 16 w 104"/>
                <a:gd name="T47" fmla="*/ 15 h 104"/>
                <a:gd name="T48" fmla="*/ 23 w 104"/>
                <a:gd name="T49" fmla="*/ 9 h 104"/>
                <a:gd name="T50" fmla="*/ 32 w 104"/>
                <a:gd name="T51" fmla="*/ 4 h 104"/>
                <a:gd name="T52" fmla="*/ 41 w 104"/>
                <a:gd name="T53" fmla="*/ 2 h 104"/>
                <a:gd name="T54" fmla="*/ 52 w 104"/>
                <a:gd name="T55" fmla="*/ 0 h 104"/>
                <a:gd name="T56" fmla="*/ 52 w 104"/>
                <a:gd name="T57" fmla="*/ 0 h 104"/>
                <a:gd name="T58" fmla="*/ 63 w 104"/>
                <a:gd name="T59" fmla="*/ 2 h 104"/>
                <a:gd name="T60" fmla="*/ 72 w 104"/>
                <a:gd name="T61" fmla="*/ 4 h 104"/>
                <a:gd name="T62" fmla="*/ 81 w 104"/>
                <a:gd name="T63" fmla="*/ 9 h 104"/>
                <a:gd name="T64" fmla="*/ 88 w 104"/>
                <a:gd name="T65" fmla="*/ 15 h 104"/>
                <a:gd name="T66" fmla="*/ 95 w 104"/>
                <a:gd name="T67" fmla="*/ 24 h 104"/>
                <a:gd name="T68" fmla="*/ 101 w 104"/>
                <a:gd name="T69" fmla="*/ 33 h 104"/>
                <a:gd name="T70" fmla="*/ 103 w 104"/>
                <a:gd name="T71" fmla="*/ 42 h 104"/>
                <a:gd name="T72" fmla="*/ 104 w 104"/>
                <a:gd name="T73" fmla="*/ 52 h 104"/>
                <a:gd name="T74" fmla="*/ 104 w 104"/>
                <a:gd name="T75" fmla="*/ 5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4" h="104">
                  <a:moveTo>
                    <a:pt x="104" y="52"/>
                  </a:moveTo>
                  <a:lnTo>
                    <a:pt x="104" y="52"/>
                  </a:lnTo>
                  <a:lnTo>
                    <a:pt x="103" y="63"/>
                  </a:lnTo>
                  <a:lnTo>
                    <a:pt x="101" y="72"/>
                  </a:lnTo>
                  <a:lnTo>
                    <a:pt x="95" y="81"/>
                  </a:lnTo>
                  <a:lnTo>
                    <a:pt x="88" y="88"/>
                  </a:lnTo>
                  <a:lnTo>
                    <a:pt x="81" y="95"/>
                  </a:lnTo>
                  <a:lnTo>
                    <a:pt x="72" y="99"/>
                  </a:lnTo>
                  <a:lnTo>
                    <a:pt x="63" y="103"/>
                  </a:lnTo>
                  <a:lnTo>
                    <a:pt x="52" y="104"/>
                  </a:lnTo>
                  <a:lnTo>
                    <a:pt x="52" y="104"/>
                  </a:lnTo>
                  <a:lnTo>
                    <a:pt x="41" y="103"/>
                  </a:lnTo>
                  <a:lnTo>
                    <a:pt x="32" y="99"/>
                  </a:lnTo>
                  <a:lnTo>
                    <a:pt x="23" y="95"/>
                  </a:lnTo>
                  <a:lnTo>
                    <a:pt x="16" y="88"/>
                  </a:lnTo>
                  <a:lnTo>
                    <a:pt x="9" y="81"/>
                  </a:lnTo>
                  <a:lnTo>
                    <a:pt x="4" y="72"/>
                  </a:lnTo>
                  <a:lnTo>
                    <a:pt x="2" y="63"/>
                  </a:lnTo>
                  <a:lnTo>
                    <a:pt x="0" y="52"/>
                  </a:lnTo>
                  <a:lnTo>
                    <a:pt x="0" y="52"/>
                  </a:lnTo>
                  <a:lnTo>
                    <a:pt x="2" y="42"/>
                  </a:lnTo>
                  <a:lnTo>
                    <a:pt x="4" y="33"/>
                  </a:lnTo>
                  <a:lnTo>
                    <a:pt x="9" y="24"/>
                  </a:lnTo>
                  <a:lnTo>
                    <a:pt x="16" y="15"/>
                  </a:lnTo>
                  <a:lnTo>
                    <a:pt x="23" y="9"/>
                  </a:lnTo>
                  <a:lnTo>
                    <a:pt x="32" y="4"/>
                  </a:lnTo>
                  <a:lnTo>
                    <a:pt x="41" y="2"/>
                  </a:lnTo>
                  <a:lnTo>
                    <a:pt x="52" y="0"/>
                  </a:lnTo>
                  <a:lnTo>
                    <a:pt x="52" y="0"/>
                  </a:lnTo>
                  <a:lnTo>
                    <a:pt x="63" y="2"/>
                  </a:lnTo>
                  <a:lnTo>
                    <a:pt x="72" y="4"/>
                  </a:lnTo>
                  <a:lnTo>
                    <a:pt x="81" y="9"/>
                  </a:lnTo>
                  <a:lnTo>
                    <a:pt x="88" y="15"/>
                  </a:lnTo>
                  <a:lnTo>
                    <a:pt x="95" y="24"/>
                  </a:lnTo>
                  <a:lnTo>
                    <a:pt x="101" y="33"/>
                  </a:lnTo>
                  <a:lnTo>
                    <a:pt x="103" y="42"/>
                  </a:lnTo>
                  <a:lnTo>
                    <a:pt x="104" y="52"/>
                  </a:lnTo>
                  <a:lnTo>
                    <a:pt x="104" y="52"/>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2" name="Freeform 1290"/>
            <p:cNvSpPr>
              <a:spLocks/>
            </p:cNvSpPr>
            <p:nvPr/>
          </p:nvSpPr>
          <p:spPr bwMode="auto">
            <a:xfrm>
              <a:off x="9475787" y="976313"/>
              <a:ext cx="4763" cy="7938"/>
            </a:xfrm>
            <a:custGeom>
              <a:avLst/>
              <a:gdLst>
                <a:gd name="T0" fmla="*/ 8 w 8"/>
                <a:gd name="T1" fmla="*/ 6 h 9"/>
                <a:gd name="T2" fmla="*/ 8 w 8"/>
                <a:gd name="T3" fmla="*/ 6 h 9"/>
                <a:gd name="T4" fmla="*/ 8 w 8"/>
                <a:gd name="T5" fmla="*/ 7 h 9"/>
                <a:gd name="T6" fmla="*/ 4 w 8"/>
                <a:gd name="T7" fmla="*/ 9 h 9"/>
                <a:gd name="T8" fmla="*/ 4 w 8"/>
                <a:gd name="T9" fmla="*/ 9 h 9"/>
                <a:gd name="T10" fmla="*/ 2 w 8"/>
                <a:gd name="T11" fmla="*/ 7 h 9"/>
                <a:gd name="T12" fmla="*/ 0 w 8"/>
                <a:gd name="T13" fmla="*/ 6 h 9"/>
                <a:gd name="T14" fmla="*/ 0 w 8"/>
                <a:gd name="T15" fmla="*/ 6 h 9"/>
                <a:gd name="T16" fmla="*/ 2 w 8"/>
                <a:gd name="T17" fmla="*/ 2 h 9"/>
                <a:gd name="T18" fmla="*/ 4 w 8"/>
                <a:gd name="T19" fmla="*/ 0 h 9"/>
                <a:gd name="T20" fmla="*/ 4 w 8"/>
                <a:gd name="T21" fmla="*/ 0 h 9"/>
                <a:gd name="T22" fmla="*/ 8 w 8"/>
                <a:gd name="T23" fmla="*/ 2 h 9"/>
                <a:gd name="T24" fmla="*/ 8 w 8"/>
                <a:gd name="T25" fmla="*/ 6 h 9"/>
                <a:gd name="T26" fmla="*/ 8 w 8"/>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9">
                  <a:moveTo>
                    <a:pt x="8" y="6"/>
                  </a:moveTo>
                  <a:lnTo>
                    <a:pt x="8" y="6"/>
                  </a:lnTo>
                  <a:lnTo>
                    <a:pt x="8" y="7"/>
                  </a:lnTo>
                  <a:lnTo>
                    <a:pt x="4" y="9"/>
                  </a:lnTo>
                  <a:lnTo>
                    <a:pt x="4" y="9"/>
                  </a:lnTo>
                  <a:lnTo>
                    <a:pt x="2" y="7"/>
                  </a:lnTo>
                  <a:lnTo>
                    <a:pt x="0" y="6"/>
                  </a:lnTo>
                  <a:lnTo>
                    <a:pt x="0" y="6"/>
                  </a:lnTo>
                  <a:lnTo>
                    <a:pt x="2" y="2"/>
                  </a:lnTo>
                  <a:lnTo>
                    <a:pt x="4" y="0"/>
                  </a:lnTo>
                  <a:lnTo>
                    <a:pt x="4" y="0"/>
                  </a:lnTo>
                  <a:lnTo>
                    <a:pt x="8" y="2"/>
                  </a:lnTo>
                  <a:lnTo>
                    <a:pt x="8" y="6"/>
                  </a:lnTo>
                  <a:lnTo>
                    <a:pt x="8"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3" name="Freeform 1291"/>
            <p:cNvSpPr>
              <a:spLocks/>
            </p:cNvSpPr>
            <p:nvPr/>
          </p:nvSpPr>
          <p:spPr bwMode="auto">
            <a:xfrm>
              <a:off x="9529762" y="976313"/>
              <a:ext cx="4763" cy="7938"/>
            </a:xfrm>
            <a:custGeom>
              <a:avLst/>
              <a:gdLst>
                <a:gd name="T0" fmla="*/ 7 w 7"/>
                <a:gd name="T1" fmla="*/ 6 h 9"/>
                <a:gd name="T2" fmla="*/ 7 w 7"/>
                <a:gd name="T3" fmla="*/ 6 h 9"/>
                <a:gd name="T4" fmla="*/ 5 w 7"/>
                <a:gd name="T5" fmla="*/ 7 h 9"/>
                <a:gd name="T6" fmla="*/ 3 w 7"/>
                <a:gd name="T7" fmla="*/ 9 h 9"/>
                <a:gd name="T8" fmla="*/ 3 w 7"/>
                <a:gd name="T9" fmla="*/ 9 h 9"/>
                <a:gd name="T10" fmla="*/ 0 w 7"/>
                <a:gd name="T11" fmla="*/ 7 h 9"/>
                <a:gd name="T12" fmla="*/ 0 w 7"/>
                <a:gd name="T13" fmla="*/ 6 h 9"/>
                <a:gd name="T14" fmla="*/ 0 w 7"/>
                <a:gd name="T15" fmla="*/ 6 h 9"/>
                <a:gd name="T16" fmla="*/ 0 w 7"/>
                <a:gd name="T17" fmla="*/ 2 h 9"/>
                <a:gd name="T18" fmla="*/ 3 w 7"/>
                <a:gd name="T19" fmla="*/ 0 h 9"/>
                <a:gd name="T20" fmla="*/ 3 w 7"/>
                <a:gd name="T21" fmla="*/ 0 h 9"/>
                <a:gd name="T22" fmla="*/ 5 w 7"/>
                <a:gd name="T23" fmla="*/ 2 h 9"/>
                <a:gd name="T24" fmla="*/ 7 w 7"/>
                <a:gd name="T25" fmla="*/ 6 h 9"/>
                <a:gd name="T26" fmla="*/ 7 w 7"/>
                <a:gd name="T27" fmla="*/ 6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9">
                  <a:moveTo>
                    <a:pt x="7" y="6"/>
                  </a:moveTo>
                  <a:lnTo>
                    <a:pt x="7" y="6"/>
                  </a:lnTo>
                  <a:lnTo>
                    <a:pt x="5" y="7"/>
                  </a:lnTo>
                  <a:lnTo>
                    <a:pt x="3" y="9"/>
                  </a:lnTo>
                  <a:lnTo>
                    <a:pt x="3" y="9"/>
                  </a:lnTo>
                  <a:lnTo>
                    <a:pt x="0" y="7"/>
                  </a:lnTo>
                  <a:lnTo>
                    <a:pt x="0" y="6"/>
                  </a:lnTo>
                  <a:lnTo>
                    <a:pt x="0" y="6"/>
                  </a:lnTo>
                  <a:lnTo>
                    <a:pt x="0" y="2"/>
                  </a:lnTo>
                  <a:lnTo>
                    <a:pt x="3" y="0"/>
                  </a:lnTo>
                  <a:lnTo>
                    <a:pt x="3" y="0"/>
                  </a:lnTo>
                  <a:lnTo>
                    <a:pt x="5" y="2"/>
                  </a:lnTo>
                  <a:lnTo>
                    <a:pt x="7" y="6"/>
                  </a:lnTo>
                  <a:lnTo>
                    <a:pt x="7" y="6"/>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4" name="Freeform 1292"/>
            <p:cNvSpPr>
              <a:spLocks/>
            </p:cNvSpPr>
            <p:nvPr/>
          </p:nvSpPr>
          <p:spPr bwMode="auto">
            <a:xfrm>
              <a:off x="9485312" y="998538"/>
              <a:ext cx="39688" cy="12700"/>
            </a:xfrm>
            <a:custGeom>
              <a:avLst/>
              <a:gdLst>
                <a:gd name="T0" fmla="*/ 0 w 50"/>
                <a:gd name="T1" fmla="*/ 0 h 16"/>
                <a:gd name="T2" fmla="*/ 0 w 50"/>
                <a:gd name="T3" fmla="*/ 0 h 16"/>
                <a:gd name="T4" fmla="*/ 4 w 50"/>
                <a:gd name="T5" fmla="*/ 7 h 16"/>
                <a:gd name="T6" fmla="*/ 9 w 50"/>
                <a:gd name="T7" fmla="*/ 13 h 16"/>
                <a:gd name="T8" fmla="*/ 16 w 50"/>
                <a:gd name="T9" fmla="*/ 16 h 16"/>
                <a:gd name="T10" fmla="*/ 25 w 50"/>
                <a:gd name="T11" fmla="*/ 16 h 16"/>
                <a:gd name="T12" fmla="*/ 25 w 50"/>
                <a:gd name="T13" fmla="*/ 16 h 16"/>
                <a:gd name="T14" fmla="*/ 32 w 50"/>
                <a:gd name="T15" fmla="*/ 16 h 16"/>
                <a:gd name="T16" fmla="*/ 41 w 50"/>
                <a:gd name="T17" fmla="*/ 13 h 16"/>
                <a:gd name="T18" fmla="*/ 47 w 50"/>
                <a:gd name="T19" fmla="*/ 7 h 16"/>
                <a:gd name="T20" fmla="*/ 50 w 50"/>
                <a:gd name="T21" fmla="*/ 0 h 16"/>
                <a:gd name="T22" fmla="*/ 0 w 50"/>
                <a:gd name="T23" fmla="*/ 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0" h="16">
                  <a:moveTo>
                    <a:pt x="0" y="0"/>
                  </a:moveTo>
                  <a:lnTo>
                    <a:pt x="0" y="0"/>
                  </a:lnTo>
                  <a:lnTo>
                    <a:pt x="4" y="7"/>
                  </a:lnTo>
                  <a:lnTo>
                    <a:pt x="9" y="13"/>
                  </a:lnTo>
                  <a:lnTo>
                    <a:pt x="16" y="16"/>
                  </a:lnTo>
                  <a:lnTo>
                    <a:pt x="25" y="16"/>
                  </a:lnTo>
                  <a:lnTo>
                    <a:pt x="25" y="16"/>
                  </a:lnTo>
                  <a:lnTo>
                    <a:pt x="32" y="16"/>
                  </a:lnTo>
                  <a:lnTo>
                    <a:pt x="41" y="13"/>
                  </a:lnTo>
                  <a:lnTo>
                    <a:pt x="47" y="7"/>
                  </a:lnTo>
                  <a:lnTo>
                    <a:pt x="5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5" name="Freeform 1293"/>
            <p:cNvSpPr>
              <a:spLocks/>
            </p:cNvSpPr>
            <p:nvPr/>
          </p:nvSpPr>
          <p:spPr bwMode="auto">
            <a:xfrm>
              <a:off x="9472612" y="969963"/>
              <a:ext cx="11113" cy="3175"/>
            </a:xfrm>
            <a:custGeom>
              <a:avLst/>
              <a:gdLst>
                <a:gd name="T0" fmla="*/ 12 w 14"/>
                <a:gd name="T1" fmla="*/ 6 h 6"/>
                <a:gd name="T2" fmla="*/ 2 w 14"/>
                <a:gd name="T3" fmla="*/ 6 h 6"/>
                <a:gd name="T4" fmla="*/ 2 w 14"/>
                <a:gd name="T5" fmla="*/ 6 h 6"/>
                <a:gd name="T6" fmla="*/ 0 w 14"/>
                <a:gd name="T7" fmla="*/ 4 h 6"/>
                <a:gd name="T8" fmla="*/ 0 w 14"/>
                <a:gd name="T9" fmla="*/ 4 h 6"/>
                <a:gd name="T10" fmla="*/ 0 w 14"/>
                <a:gd name="T11" fmla="*/ 4 h 6"/>
                <a:gd name="T12" fmla="*/ 0 w 14"/>
                <a:gd name="T13" fmla="*/ 2 h 6"/>
                <a:gd name="T14" fmla="*/ 2 w 14"/>
                <a:gd name="T15" fmla="*/ 0 h 6"/>
                <a:gd name="T16" fmla="*/ 12 w 14"/>
                <a:gd name="T17" fmla="*/ 0 h 6"/>
                <a:gd name="T18" fmla="*/ 12 w 14"/>
                <a:gd name="T19" fmla="*/ 0 h 6"/>
                <a:gd name="T20" fmla="*/ 14 w 14"/>
                <a:gd name="T21" fmla="*/ 2 h 6"/>
                <a:gd name="T22" fmla="*/ 14 w 14"/>
                <a:gd name="T23" fmla="*/ 4 h 6"/>
                <a:gd name="T24" fmla="*/ 14 w 14"/>
                <a:gd name="T25" fmla="*/ 4 h 6"/>
                <a:gd name="T26" fmla="*/ 14 w 14"/>
                <a:gd name="T27" fmla="*/ 4 h 6"/>
                <a:gd name="T28" fmla="*/ 12 w 14"/>
                <a:gd name="T29" fmla="*/ 6 h 6"/>
                <a:gd name="T30" fmla="*/ 12 w 14"/>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6">
                  <a:moveTo>
                    <a:pt x="12" y="6"/>
                  </a:moveTo>
                  <a:lnTo>
                    <a:pt x="2" y="6"/>
                  </a:lnTo>
                  <a:lnTo>
                    <a:pt x="2" y="6"/>
                  </a:lnTo>
                  <a:lnTo>
                    <a:pt x="0" y="4"/>
                  </a:lnTo>
                  <a:lnTo>
                    <a:pt x="0" y="4"/>
                  </a:lnTo>
                  <a:lnTo>
                    <a:pt x="0" y="4"/>
                  </a:lnTo>
                  <a:lnTo>
                    <a:pt x="0" y="2"/>
                  </a:lnTo>
                  <a:lnTo>
                    <a:pt x="2" y="0"/>
                  </a:lnTo>
                  <a:lnTo>
                    <a:pt x="12" y="0"/>
                  </a:lnTo>
                  <a:lnTo>
                    <a:pt x="12" y="0"/>
                  </a:lnTo>
                  <a:lnTo>
                    <a:pt x="14" y="2"/>
                  </a:lnTo>
                  <a:lnTo>
                    <a:pt x="14" y="4"/>
                  </a:lnTo>
                  <a:lnTo>
                    <a:pt x="14" y="4"/>
                  </a:lnTo>
                  <a:lnTo>
                    <a:pt x="14" y="4"/>
                  </a:lnTo>
                  <a:lnTo>
                    <a:pt x="12"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6" name="Freeform 1294"/>
            <p:cNvSpPr>
              <a:spLocks/>
            </p:cNvSpPr>
            <p:nvPr/>
          </p:nvSpPr>
          <p:spPr bwMode="auto">
            <a:xfrm>
              <a:off x="9526587" y="969963"/>
              <a:ext cx="11113" cy="3175"/>
            </a:xfrm>
            <a:custGeom>
              <a:avLst/>
              <a:gdLst>
                <a:gd name="T0" fmla="*/ 13 w 15"/>
                <a:gd name="T1" fmla="*/ 6 h 6"/>
                <a:gd name="T2" fmla="*/ 2 w 15"/>
                <a:gd name="T3" fmla="*/ 6 h 6"/>
                <a:gd name="T4" fmla="*/ 2 w 15"/>
                <a:gd name="T5" fmla="*/ 6 h 6"/>
                <a:gd name="T6" fmla="*/ 0 w 15"/>
                <a:gd name="T7" fmla="*/ 4 h 6"/>
                <a:gd name="T8" fmla="*/ 0 w 15"/>
                <a:gd name="T9" fmla="*/ 4 h 6"/>
                <a:gd name="T10" fmla="*/ 0 w 15"/>
                <a:gd name="T11" fmla="*/ 4 h 6"/>
                <a:gd name="T12" fmla="*/ 0 w 15"/>
                <a:gd name="T13" fmla="*/ 2 h 6"/>
                <a:gd name="T14" fmla="*/ 2 w 15"/>
                <a:gd name="T15" fmla="*/ 0 h 6"/>
                <a:gd name="T16" fmla="*/ 13 w 15"/>
                <a:gd name="T17" fmla="*/ 0 h 6"/>
                <a:gd name="T18" fmla="*/ 13 w 15"/>
                <a:gd name="T19" fmla="*/ 0 h 6"/>
                <a:gd name="T20" fmla="*/ 15 w 15"/>
                <a:gd name="T21" fmla="*/ 2 h 6"/>
                <a:gd name="T22" fmla="*/ 15 w 15"/>
                <a:gd name="T23" fmla="*/ 4 h 6"/>
                <a:gd name="T24" fmla="*/ 15 w 15"/>
                <a:gd name="T25" fmla="*/ 4 h 6"/>
                <a:gd name="T26" fmla="*/ 15 w 15"/>
                <a:gd name="T27" fmla="*/ 4 h 6"/>
                <a:gd name="T28" fmla="*/ 13 w 15"/>
                <a:gd name="T29" fmla="*/ 6 h 6"/>
                <a:gd name="T30" fmla="*/ 13 w 15"/>
                <a:gd name="T31"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6">
                  <a:moveTo>
                    <a:pt x="13" y="6"/>
                  </a:moveTo>
                  <a:lnTo>
                    <a:pt x="2" y="6"/>
                  </a:lnTo>
                  <a:lnTo>
                    <a:pt x="2" y="6"/>
                  </a:lnTo>
                  <a:lnTo>
                    <a:pt x="0" y="4"/>
                  </a:lnTo>
                  <a:lnTo>
                    <a:pt x="0" y="4"/>
                  </a:lnTo>
                  <a:lnTo>
                    <a:pt x="0" y="4"/>
                  </a:lnTo>
                  <a:lnTo>
                    <a:pt x="0" y="2"/>
                  </a:lnTo>
                  <a:lnTo>
                    <a:pt x="2" y="0"/>
                  </a:lnTo>
                  <a:lnTo>
                    <a:pt x="13" y="0"/>
                  </a:lnTo>
                  <a:lnTo>
                    <a:pt x="13" y="0"/>
                  </a:lnTo>
                  <a:lnTo>
                    <a:pt x="15" y="2"/>
                  </a:lnTo>
                  <a:lnTo>
                    <a:pt x="15" y="4"/>
                  </a:lnTo>
                  <a:lnTo>
                    <a:pt x="15" y="4"/>
                  </a:lnTo>
                  <a:lnTo>
                    <a:pt x="15" y="4"/>
                  </a:lnTo>
                  <a:lnTo>
                    <a:pt x="13" y="6"/>
                  </a:lnTo>
                  <a:lnTo>
                    <a:pt x="1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7" name="Freeform 1295"/>
            <p:cNvSpPr>
              <a:spLocks/>
            </p:cNvSpPr>
            <p:nvPr/>
          </p:nvSpPr>
          <p:spPr bwMode="auto">
            <a:xfrm>
              <a:off x="9501187" y="976313"/>
              <a:ext cx="7938" cy="14288"/>
            </a:xfrm>
            <a:custGeom>
              <a:avLst/>
              <a:gdLst>
                <a:gd name="T0" fmla="*/ 5 w 11"/>
                <a:gd name="T1" fmla="*/ 18 h 18"/>
                <a:gd name="T2" fmla="*/ 5 w 11"/>
                <a:gd name="T3" fmla="*/ 18 h 18"/>
                <a:gd name="T4" fmla="*/ 5 w 11"/>
                <a:gd name="T5" fmla="*/ 18 h 18"/>
                <a:gd name="T6" fmla="*/ 2 w 11"/>
                <a:gd name="T7" fmla="*/ 16 h 18"/>
                <a:gd name="T8" fmla="*/ 0 w 11"/>
                <a:gd name="T9" fmla="*/ 13 h 18"/>
                <a:gd name="T10" fmla="*/ 0 w 11"/>
                <a:gd name="T11" fmla="*/ 6 h 18"/>
                <a:gd name="T12" fmla="*/ 0 w 11"/>
                <a:gd name="T13" fmla="*/ 6 h 18"/>
                <a:gd name="T14" fmla="*/ 2 w 11"/>
                <a:gd name="T15" fmla="*/ 2 h 18"/>
                <a:gd name="T16" fmla="*/ 5 w 11"/>
                <a:gd name="T17" fmla="*/ 0 h 18"/>
                <a:gd name="T18" fmla="*/ 5 w 11"/>
                <a:gd name="T19" fmla="*/ 0 h 18"/>
                <a:gd name="T20" fmla="*/ 9 w 11"/>
                <a:gd name="T21" fmla="*/ 2 h 18"/>
                <a:gd name="T22" fmla="*/ 11 w 11"/>
                <a:gd name="T23" fmla="*/ 6 h 18"/>
                <a:gd name="T24" fmla="*/ 11 w 11"/>
                <a:gd name="T25" fmla="*/ 13 h 18"/>
                <a:gd name="T26" fmla="*/ 11 w 11"/>
                <a:gd name="T27" fmla="*/ 13 h 18"/>
                <a:gd name="T28" fmla="*/ 9 w 11"/>
                <a:gd name="T29" fmla="*/ 16 h 18"/>
                <a:gd name="T30" fmla="*/ 5 w 11"/>
                <a:gd name="T31" fmla="*/ 18 h 18"/>
                <a:gd name="T32" fmla="*/ 5 w 11"/>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 h="18">
                  <a:moveTo>
                    <a:pt x="5" y="18"/>
                  </a:moveTo>
                  <a:lnTo>
                    <a:pt x="5" y="18"/>
                  </a:lnTo>
                  <a:lnTo>
                    <a:pt x="5" y="18"/>
                  </a:lnTo>
                  <a:lnTo>
                    <a:pt x="2" y="16"/>
                  </a:lnTo>
                  <a:lnTo>
                    <a:pt x="0" y="13"/>
                  </a:lnTo>
                  <a:lnTo>
                    <a:pt x="0" y="6"/>
                  </a:lnTo>
                  <a:lnTo>
                    <a:pt x="0" y="6"/>
                  </a:lnTo>
                  <a:lnTo>
                    <a:pt x="2" y="2"/>
                  </a:lnTo>
                  <a:lnTo>
                    <a:pt x="5" y="0"/>
                  </a:lnTo>
                  <a:lnTo>
                    <a:pt x="5" y="0"/>
                  </a:lnTo>
                  <a:lnTo>
                    <a:pt x="9" y="2"/>
                  </a:lnTo>
                  <a:lnTo>
                    <a:pt x="11" y="6"/>
                  </a:lnTo>
                  <a:lnTo>
                    <a:pt x="11" y="13"/>
                  </a:lnTo>
                  <a:lnTo>
                    <a:pt x="11" y="13"/>
                  </a:lnTo>
                  <a:lnTo>
                    <a:pt x="9" y="16"/>
                  </a:lnTo>
                  <a:lnTo>
                    <a:pt x="5" y="18"/>
                  </a:lnTo>
                  <a:lnTo>
                    <a:pt x="5" y="18"/>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8" name="Freeform 1296"/>
            <p:cNvSpPr>
              <a:spLocks/>
            </p:cNvSpPr>
            <p:nvPr/>
          </p:nvSpPr>
          <p:spPr bwMode="auto">
            <a:xfrm>
              <a:off x="9498012" y="984250"/>
              <a:ext cx="7938" cy="3175"/>
            </a:xfrm>
            <a:custGeom>
              <a:avLst/>
              <a:gdLst>
                <a:gd name="T0" fmla="*/ 9 w 9"/>
                <a:gd name="T1" fmla="*/ 6 h 6"/>
                <a:gd name="T2" fmla="*/ 9 w 9"/>
                <a:gd name="T3" fmla="*/ 6 h 6"/>
                <a:gd name="T4" fmla="*/ 9 w 9"/>
                <a:gd name="T5" fmla="*/ 6 h 6"/>
                <a:gd name="T6" fmla="*/ 7 w 9"/>
                <a:gd name="T7" fmla="*/ 2 h 6"/>
                <a:gd name="T8" fmla="*/ 4 w 9"/>
                <a:gd name="T9" fmla="*/ 0 h 6"/>
                <a:gd name="T10" fmla="*/ 4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4" y="0"/>
                  </a:lnTo>
                  <a:lnTo>
                    <a:pt x="4"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29" name="Freeform 1297"/>
            <p:cNvSpPr>
              <a:spLocks/>
            </p:cNvSpPr>
            <p:nvPr/>
          </p:nvSpPr>
          <p:spPr bwMode="auto">
            <a:xfrm>
              <a:off x="9505950" y="984250"/>
              <a:ext cx="6350" cy="3175"/>
            </a:xfrm>
            <a:custGeom>
              <a:avLst/>
              <a:gdLst>
                <a:gd name="T0" fmla="*/ 9 w 9"/>
                <a:gd name="T1" fmla="*/ 6 h 6"/>
                <a:gd name="T2" fmla="*/ 9 w 9"/>
                <a:gd name="T3" fmla="*/ 6 h 6"/>
                <a:gd name="T4" fmla="*/ 9 w 9"/>
                <a:gd name="T5" fmla="*/ 6 h 6"/>
                <a:gd name="T6" fmla="*/ 7 w 9"/>
                <a:gd name="T7" fmla="*/ 2 h 6"/>
                <a:gd name="T8" fmla="*/ 6 w 9"/>
                <a:gd name="T9" fmla="*/ 0 h 6"/>
                <a:gd name="T10" fmla="*/ 6 w 9"/>
                <a:gd name="T11" fmla="*/ 0 h 6"/>
                <a:gd name="T12" fmla="*/ 2 w 9"/>
                <a:gd name="T13" fmla="*/ 2 h 6"/>
                <a:gd name="T14" fmla="*/ 0 w 9"/>
                <a:gd name="T15" fmla="*/ 6 h 6"/>
                <a:gd name="T16" fmla="*/ 0 w 9"/>
                <a:gd name="T17" fmla="*/ 6 h 6"/>
                <a:gd name="T18" fmla="*/ 9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9" y="6"/>
                  </a:moveTo>
                  <a:lnTo>
                    <a:pt x="9" y="6"/>
                  </a:lnTo>
                  <a:lnTo>
                    <a:pt x="9" y="6"/>
                  </a:lnTo>
                  <a:lnTo>
                    <a:pt x="7" y="2"/>
                  </a:lnTo>
                  <a:lnTo>
                    <a:pt x="6" y="0"/>
                  </a:lnTo>
                  <a:lnTo>
                    <a:pt x="6" y="0"/>
                  </a:lnTo>
                  <a:lnTo>
                    <a:pt x="2" y="2"/>
                  </a:lnTo>
                  <a:lnTo>
                    <a:pt x="0" y="6"/>
                  </a:lnTo>
                  <a:lnTo>
                    <a:pt x="0" y="6"/>
                  </a:lnTo>
                  <a:lnTo>
                    <a:pt x="9" y="6"/>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0" name="Freeform 1298"/>
            <p:cNvSpPr>
              <a:spLocks/>
            </p:cNvSpPr>
            <p:nvPr/>
          </p:nvSpPr>
          <p:spPr bwMode="auto">
            <a:xfrm>
              <a:off x="9439275" y="941388"/>
              <a:ext cx="41275" cy="42863"/>
            </a:xfrm>
            <a:custGeom>
              <a:avLst/>
              <a:gdLst>
                <a:gd name="T0" fmla="*/ 53 w 53"/>
                <a:gd name="T1" fmla="*/ 0 h 54"/>
                <a:gd name="T2" fmla="*/ 53 w 53"/>
                <a:gd name="T3" fmla="*/ 0 h 54"/>
                <a:gd name="T4" fmla="*/ 42 w 53"/>
                <a:gd name="T5" fmla="*/ 2 h 54"/>
                <a:gd name="T6" fmla="*/ 31 w 53"/>
                <a:gd name="T7" fmla="*/ 4 h 54"/>
                <a:gd name="T8" fmla="*/ 22 w 53"/>
                <a:gd name="T9" fmla="*/ 9 h 54"/>
                <a:gd name="T10" fmla="*/ 13 w 53"/>
                <a:gd name="T11" fmla="*/ 16 h 54"/>
                <a:gd name="T12" fmla="*/ 13 w 53"/>
                <a:gd name="T13" fmla="*/ 16 h 54"/>
                <a:gd name="T14" fmla="*/ 8 w 53"/>
                <a:gd name="T15" fmla="*/ 25 h 54"/>
                <a:gd name="T16" fmla="*/ 2 w 53"/>
                <a:gd name="T17" fmla="*/ 34 h 54"/>
                <a:gd name="T18" fmla="*/ 0 w 53"/>
                <a:gd name="T19" fmla="*/ 45 h 54"/>
                <a:gd name="T20" fmla="*/ 0 w 53"/>
                <a:gd name="T21" fmla="*/ 54 h 54"/>
                <a:gd name="T22" fmla="*/ 53 w 53"/>
                <a:gd name="T23"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54">
                  <a:moveTo>
                    <a:pt x="53" y="0"/>
                  </a:moveTo>
                  <a:lnTo>
                    <a:pt x="53" y="0"/>
                  </a:lnTo>
                  <a:lnTo>
                    <a:pt x="42" y="2"/>
                  </a:lnTo>
                  <a:lnTo>
                    <a:pt x="31" y="4"/>
                  </a:lnTo>
                  <a:lnTo>
                    <a:pt x="22" y="9"/>
                  </a:lnTo>
                  <a:lnTo>
                    <a:pt x="13" y="16"/>
                  </a:lnTo>
                  <a:lnTo>
                    <a:pt x="13" y="16"/>
                  </a:lnTo>
                  <a:lnTo>
                    <a:pt x="8" y="25"/>
                  </a:lnTo>
                  <a:lnTo>
                    <a:pt x="2" y="34"/>
                  </a:lnTo>
                  <a:lnTo>
                    <a:pt x="0" y="45"/>
                  </a:lnTo>
                  <a:lnTo>
                    <a:pt x="0" y="54"/>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1" name="Freeform 1299"/>
            <p:cNvSpPr>
              <a:spLocks/>
            </p:cNvSpPr>
            <p:nvPr/>
          </p:nvSpPr>
          <p:spPr bwMode="auto">
            <a:xfrm>
              <a:off x="9529762" y="941388"/>
              <a:ext cx="41275" cy="44450"/>
            </a:xfrm>
            <a:custGeom>
              <a:avLst/>
              <a:gdLst>
                <a:gd name="T0" fmla="*/ 0 w 52"/>
                <a:gd name="T1" fmla="*/ 0 h 56"/>
                <a:gd name="T2" fmla="*/ 0 w 52"/>
                <a:gd name="T3" fmla="*/ 0 h 56"/>
                <a:gd name="T4" fmla="*/ 11 w 52"/>
                <a:gd name="T5" fmla="*/ 2 h 56"/>
                <a:gd name="T6" fmla="*/ 21 w 52"/>
                <a:gd name="T7" fmla="*/ 4 h 56"/>
                <a:gd name="T8" fmla="*/ 30 w 52"/>
                <a:gd name="T9" fmla="*/ 9 h 56"/>
                <a:gd name="T10" fmla="*/ 39 w 52"/>
                <a:gd name="T11" fmla="*/ 16 h 56"/>
                <a:gd name="T12" fmla="*/ 39 w 52"/>
                <a:gd name="T13" fmla="*/ 16 h 56"/>
                <a:gd name="T14" fmla="*/ 45 w 52"/>
                <a:gd name="T15" fmla="*/ 25 h 56"/>
                <a:gd name="T16" fmla="*/ 50 w 52"/>
                <a:gd name="T17" fmla="*/ 34 h 56"/>
                <a:gd name="T18" fmla="*/ 52 w 52"/>
                <a:gd name="T19" fmla="*/ 45 h 56"/>
                <a:gd name="T20" fmla="*/ 52 w 52"/>
                <a:gd name="T21" fmla="*/ 56 h 56"/>
                <a:gd name="T22" fmla="*/ 0 w 52"/>
                <a:gd name="T23"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56">
                  <a:moveTo>
                    <a:pt x="0" y="0"/>
                  </a:moveTo>
                  <a:lnTo>
                    <a:pt x="0" y="0"/>
                  </a:lnTo>
                  <a:lnTo>
                    <a:pt x="11" y="2"/>
                  </a:lnTo>
                  <a:lnTo>
                    <a:pt x="21" y="4"/>
                  </a:lnTo>
                  <a:lnTo>
                    <a:pt x="30" y="9"/>
                  </a:lnTo>
                  <a:lnTo>
                    <a:pt x="39" y="16"/>
                  </a:lnTo>
                  <a:lnTo>
                    <a:pt x="39" y="16"/>
                  </a:lnTo>
                  <a:lnTo>
                    <a:pt x="45" y="25"/>
                  </a:lnTo>
                  <a:lnTo>
                    <a:pt x="50" y="34"/>
                  </a:lnTo>
                  <a:lnTo>
                    <a:pt x="52" y="45"/>
                  </a:lnTo>
                  <a:lnTo>
                    <a:pt x="52" y="56"/>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2" name="Freeform 1300"/>
            <p:cNvSpPr>
              <a:spLocks/>
            </p:cNvSpPr>
            <p:nvPr/>
          </p:nvSpPr>
          <p:spPr bwMode="auto">
            <a:xfrm>
              <a:off x="9464675" y="933450"/>
              <a:ext cx="82550" cy="39688"/>
            </a:xfrm>
            <a:custGeom>
              <a:avLst/>
              <a:gdLst>
                <a:gd name="T0" fmla="*/ 52 w 104"/>
                <a:gd name="T1" fmla="*/ 0 h 51"/>
                <a:gd name="T2" fmla="*/ 52 w 104"/>
                <a:gd name="T3" fmla="*/ 0 h 51"/>
                <a:gd name="T4" fmla="*/ 41 w 104"/>
                <a:gd name="T5" fmla="*/ 2 h 51"/>
                <a:gd name="T6" fmla="*/ 32 w 104"/>
                <a:gd name="T7" fmla="*/ 4 h 51"/>
                <a:gd name="T8" fmla="*/ 23 w 104"/>
                <a:gd name="T9" fmla="*/ 9 h 51"/>
                <a:gd name="T10" fmla="*/ 16 w 104"/>
                <a:gd name="T11" fmla="*/ 15 h 51"/>
                <a:gd name="T12" fmla="*/ 9 w 104"/>
                <a:gd name="T13" fmla="*/ 22 h 51"/>
                <a:gd name="T14" fmla="*/ 5 w 104"/>
                <a:gd name="T15" fmla="*/ 31 h 51"/>
                <a:gd name="T16" fmla="*/ 2 w 104"/>
                <a:gd name="T17" fmla="*/ 40 h 51"/>
                <a:gd name="T18" fmla="*/ 0 w 104"/>
                <a:gd name="T19" fmla="*/ 51 h 51"/>
                <a:gd name="T20" fmla="*/ 4 w 104"/>
                <a:gd name="T21" fmla="*/ 51 h 51"/>
                <a:gd name="T22" fmla="*/ 5 w 104"/>
                <a:gd name="T23" fmla="*/ 40 h 51"/>
                <a:gd name="T24" fmla="*/ 5 w 104"/>
                <a:gd name="T25" fmla="*/ 40 h 51"/>
                <a:gd name="T26" fmla="*/ 9 w 104"/>
                <a:gd name="T27" fmla="*/ 33 h 51"/>
                <a:gd name="T28" fmla="*/ 14 w 104"/>
                <a:gd name="T29" fmla="*/ 27 h 51"/>
                <a:gd name="T30" fmla="*/ 20 w 104"/>
                <a:gd name="T31" fmla="*/ 24 h 51"/>
                <a:gd name="T32" fmla="*/ 27 w 104"/>
                <a:gd name="T33" fmla="*/ 22 h 51"/>
                <a:gd name="T34" fmla="*/ 40 w 104"/>
                <a:gd name="T35" fmla="*/ 20 h 51"/>
                <a:gd name="T36" fmla="*/ 40 w 104"/>
                <a:gd name="T37" fmla="*/ 20 h 51"/>
                <a:gd name="T38" fmla="*/ 52 w 104"/>
                <a:gd name="T39" fmla="*/ 18 h 51"/>
                <a:gd name="T40" fmla="*/ 63 w 104"/>
                <a:gd name="T41" fmla="*/ 20 h 51"/>
                <a:gd name="T42" fmla="*/ 77 w 104"/>
                <a:gd name="T43" fmla="*/ 22 h 51"/>
                <a:gd name="T44" fmla="*/ 77 w 104"/>
                <a:gd name="T45" fmla="*/ 22 h 51"/>
                <a:gd name="T46" fmla="*/ 85 w 104"/>
                <a:gd name="T47" fmla="*/ 24 h 51"/>
                <a:gd name="T48" fmla="*/ 90 w 104"/>
                <a:gd name="T49" fmla="*/ 27 h 51"/>
                <a:gd name="T50" fmla="*/ 95 w 104"/>
                <a:gd name="T51" fmla="*/ 33 h 51"/>
                <a:gd name="T52" fmla="*/ 97 w 104"/>
                <a:gd name="T53" fmla="*/ 40 h 51"/>
                <a:gd name="T54" fmla="*/ 101 w 104"/>
                <a:gd name="T55" fmla="*/ 51 h 51"/>
                <a:gd name="T56" fmla="*/ 104 w 104"/>
                <a:gd name="T57" fmla="*/ 51 h 51"/>
                <a:gd name="T58" fmla="*/ 104 w 104"/>
                <a:gd name="T59" fmla="*/ 51 h 51"/>
                <a:gd name="T60" fmla="*/ 103 w 104"/>
                <a:gd name="T61" fmla="*/ 40 h 51"/>
                <a:gd name="T62" fmla="*/ 99 w 104"/>
                <a:gd name="T63" fmla="*/ 31 h 51"/>
                <a:gd name="T64" fmla="*/ 95 w 104"/>
                <a:gd name="T65" fmla="*/ 22 h 51"/>
                <a:gd name="T66" fmla="*/ 88 w 104"/>
                <a:gd name="T67" fmla="*/ 15 h 51"/>
                <a:gd name="T68" fmla="*/ 81 w 104"/>
                <a:gd name="T69" fmla="*/ 9 h 51"/>
                <a:gd name="T70" fmla="*/ 72 w 104"/>
                <a:gd name="T71" fmla="*/ 4 h 51"/>
                <a:gd name="T72" fmla="*/ 63 w 104"/>
                <a:gd name="T73" fmla="*/ 2 h 51"/>
                <a:gd name="T74" fmla="*/ 52 w 104"/>
                <a:gd name="T75" fmla="*/ 0 h 51"/>
                <a:gd name="T76" fmla="*/ 52 w 104"/>
                <a:gd name="T77"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4" h="51">
                  <a:moveTo>
                    <a:pt x="52" y="0"/>
                  </a:moveTo>
                  <a:lnTo>
                    <a:pt x="52" y="0"/>
                  </a:lnTo>
                  <a:lnTo>
                    <a:pt x="41" y="2"/>
                  </a:lnTo>
                  <a:lnTo>
                    <a:pt x="32" y="4"/>
                  </a:lnTo>
                  <a:lnTo>
                    <a:pt x="23" y="9"/>
                  </a:lnTo>
                  <a:lnTo>
                    <a:pt x="16" y="15"/>
                  </a:lnTo>
                  <a:lnTo>
                    <a:pt x="9" y="22"/>
                  </a:lnTo>
                  <a:lnTo>
                    <a:pt x="5" y="31"/>
                  </a:lnTo>
                  <a:lnTo>
                    <a:pt x="2" y="40"/>
                  </a:lnTo>
                  <a:lnTo>
                    <a:pt x="0" y="51"/>
                  </a:lnTo>
                  <a:lnTo>
                    <a:pt x="4" y="51"/>
                  </a:lnTo>
                  <a:lnTo>
                    <a:pt x="5" y="40"/>
                  </a:lnTo>
                  <a:lnTo>
                    <a:pt x="5" y="40"/>
                  </a:lnTo>
                  <a:lnTo>
                    <a:pt x="9" y="33"/>
                  </a:lnTo>
                  <a:lnTo>
                    <a:pt x="14" y="27"/>
                  </a:lnTo>
                  <a:lnTo>
                    <a:pt x="20" y="24"/>
                  </a:lnTo>
                  <a:lnTo>
                    <a:pt x="27" y="22"/>
                  </a:lnTo>
                  <a:lnTo>
                    <a:pt x="40" y="20"/>
                  </a:lnTo>
                  <a:lnTo>
                    <a:pt x="40" y="20"/>
                  </a:lnTo>
                  <a:lnTo>
                    <a:pt x="52" y="18"/>
                  </a:lnTo>
                  <a:lnTo>
                    <a:pt x="63" y="20"/>
                  </a:lnTo>
                  <a:lnTo>
                    <a:pt x="77" y="22"/>
                  </a:lnTo>
                  <a:lnTo>
                    <a:pt x="77" y="22"/>
                  </a:lnTo>
                  <a:lnTo>
                    <a:pt x="85" y="24"/>
                  </a:lnTo>
                  <a:lnTo>
                    <a:pt x="90" y="27"/>
                  </a:lnTo>
                  <a:lnTo>
                    <a:pt x="95" y="33"/>
                  </a:lnTo>
                  <a:lnTo>
                    <a:pt x="97" y="40"/>
                  </a:lnTo>
                  <a:lnTo>
                    <a:pt x="101" y="51"/>
                  </a:lnTo>
                  <a:lnTo>
                    <a:pt x="104" y="51"/>
                  </a:lnTo>
                  <a:lnTo>
                    <a:pt x="104" y="51"/>
                  </a:lnTo>
                  <a:lnTo>
                    <a:pt x="103" y="40"/>
                  </a:lnTo>
                  <a:lnTo>
                    <a:pt x="99" y="31"/>
                  </a:lnTo>
                  <a:lnTo>
                    <a:pt x="95" y="22"/>
                  </a:lnTo>
                  <a:lnTo>
                    <a:pt x="88" y="15"/>
                  </a:lnTo>
                  <a:lnTo>
                    <a:pt x="81" y="9"/>
                  </a:lnTo>
                  <a:lnTo>
                    <a:pt x="72" y="4"/>
                  </a:lnTo>
                  <a:lnTo>
                    <a:pt x="63" y="2"/>
                  </a:lnTo>
                  <a:lnTo>
                    <a:pt x="52" y="0"/>
                  </a:lnTo>
                  <a:lnTo>
                    <a:pt x="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3" name="Freeform 1301"/>
            <p:cNvSpPr>
              <a:spLocks/>
            </p:cNvSpPr>
            <p:nvPr/>
          </p:nvSpPr>
          <p:spPr bwMode="auto">
            <a:xfrm>
              <a:off x="9477375" y="938213"/>
              <a:ext cx="6350" cy="6350"/>
            </a:xfrm>
            <a:custGeom>
              <a:avLst/>
              <a:gdLst>
                <a:gd name="T0" fmla="*/ 9 w 9"/>
                <a:gd name="T1" fmla="*/ 3 h 9"/>
                <a:gd name="T2" fmla="*/ 9 w 9"/>
                <a:gd name="T3" fmla="*/ 3 h 9"/>
                <a:gd name="T4" fmla="*/ 9 w 9"/>
                <a:gd name="T5" fmla="*/ 7 h 9"/>
                <a:gd name="T6" fmla="*/ 6 w 9"/>
                <a:gd name="T7" fmla="*/ 9 h 9"/>
                <a:gd name="T8" fmla="*/ 6 w 9"/>
                <a:gd name="T9" fmla="*/ 9 h 9"/>
                <a:gd name="T10" fmla="*/ 2 w 9"/>
                <a:gd name="T11" fmla="*/ 7 h 9"/>
                <a:gd name="T12" fmla="*/ 0 w 9"/>
                <a:gd name="T13" fmla="*/ 3 h 9"/>
                <a:gd name="T14" fmla="*/ 0 w 9"/>
                <a:gd name="T15" fmla="*/ 3 h 9"/>
                <a:gd name="T16" fmla="*/ 2 w 9"/>
                <a:gd name="T17" fmla="*/ 1 h 9"/>
                <a:gd name="T18" fmla="*/ 6 w 9"/>
                <a:gd name="T19" fmla="*/ 0 h 9"/>
                <a:gd name="T20" fmla="*/ 6 w 9"/>
                <a:gd name="T21" fmla="*/ 0 h 9"/>
                <a:gd name="T22" fmla="*/ 9 w 9"/>
                <a:gd name="T23" fmla="*/ 1 h 9"/>
                <a:gd name="T24" fmla="*/ 9 w 9"/>
                <a:gd name="T25" fmla="*/ 3 h 9"/>
                <a:gd name="T26" fmla="*/ 9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3"/>
                  </a:moveTo>
                  <a:lnTo>
                    <a:pt x="9" y="3"/>
                  </a:lnTo>
                  <a:lnTo>
                    <a:pt x="9" y="7"/>
                  </a:lnTo>
                  <a:lnTo>
                    <a:pt x="6" y="9"/>
                  </a:lnTo>
                  <a:lnTo>
                    <a:pt x="6" y="9"/>
                  </a:lnTo>
                  <a:lnTo>
                    <a:pt x="2" y="7"/>
                  </a:lnTo>
                  <a:lnTo>
                    <a:pt x="0" y="3"/>
                  </a:lnTo>
                  <a:lnTo>
                    <a:pt x="0" y="3"/>
                  </a:lnTo>
                  <a:lnTo>
                    <a:pt x="2" y="1"/>
                  </a:lnTo>
                  <a:lnTo>
                    <a:pt x="6" y="0"/>
                  </a:lnTo>
                  <a:lnTo>
                    <a:pt x="6" y="0"/>
                  </a:lnTo>
                  <a:lnTo>
                    <a:pt x="9" y="1"/>
                  </a:lnTo>
                  <a:lnTo>
                    <a:pt x="9" y="3"/>
                  </a:lnTo>
                  <a:lnTo>
                    <a:pt x="9"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4" name="Freeform 1302"/>
            <p:cNvSpPr>
              <a:spLocks/>
            </p:cNvSpPr>
            <p:nvPr/>
          </p:nvSpPr>
          <p:spPr bwMode="auto">
            <a:xfrm>
              <a:off x="9472612" y="941388"/>
              <a:ext cx="6350" cy="7938"/>
            </a:xfrm>
            <a:custGeom>
              <a:avLst/>
              <a:gdLst>
                <a:gd name="T0" fmla="*/ 9 w 9"/>
                <a:gd name="T1" fmla="*/ 5 h 9"/>
                <a:gd name="T2" fmla="*/ 9 w 9"/>
                <a:gd name="T3" fmla="*/ 5 h 9"/>
                <a:gd name="T4" fmla="*/ 7 w 9"/>
                <a:gd name="T5" fmla="*/ 7 h 9"/>
                <a:gd name="T6" fmla="*/ 5 w 9"/>
                <a:gd name="T7" fmla="*/ 9 h 9"/>
                <a:gd name="T8" fmla="*/ 5 w 9"/>
                <a:gd name="T9" fmla="*/ 9 h 9"/>
                <a:gd name="T10" fmla="*/ 2 w 9"/>
                <a:gd name="T11" fmla="*/ 7 h 9"/>
                <a:gd name="T12" fmla="*/ 0 w 9"/>
                <a:gd name="T13" fmla="*/ 5 h 9"/>
                <a:gd name="T14" fmla="*/ 0 w 9"/>
                <a:gd name="T15" fmla="*/ 5 h 9"/>
                <a:gd name="T16" fmla="*/ 2 w 9"/>
                <a:gd name="T17" fmla="*/ 2 h 9"/>
                <a:gd name="T18" fmla="*/ 5 w 9"/>
                <a:gd name="T19" fmla="*/ 0 h 9"/>
                <a:gd name="T20" fmla="*/ 5 w 9"/>
                <a:gd name="T21" fmla="*/ 0 h 9"/>
                <a:gd name="T22" fmla="*/ 7 w 9"/>
                <a:gd name="T23" fmla="*/ 2 h 9"/>
                <a:gd name="T24" fmla="*/ 9 w 9"/>
                <a:gd name="T25" fmla="*/ 5 h 9"/>
                <a:gd name="T26" fmla="*/ 9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5"/>
                  </a:moveTo>
                  <a:lnTo>
                    <a:pt x="9" y="5"/>
                  </a:lnTo>
                  <a:lnTo>
                    <a:pt x="7" y="7"/>
                  </a:lnTo>
                  <a:lnTo>
                    <a:pt x="5" y="9"/>
                  </a:lnTo>
                  <a:lnTo>
                    <a:pt x="5" y="9"/>
                  </a:lnTo>
                  <a:lnTo>
                    <a:pt x="2" y="7"/>
                  </a:lnTo>
                  <a:lnTo>
                    <a:pt x="0" y="5"/>
                  </a:lnTo>
                  <a:lnTo>
                    <a:pt x="0" y="5"/>
                  </a:lnTo>
                  <a:lnTo>
                    <a:pt x="2" y="2"/>
                  </a:lnTo>
                  <a:lnTo>
                    <a:pt x="5" y="0"/>
                  </a:lnTo>
                  <a:lnTo>
                    <a:pt x="5" y="0"/>
                  </a:lnTo>
                  <a:lnTo>
                    <a:pt x="7" y="2"/>
                  </a:lnTo>
                  <a:lnTo>
                    <a:pt x="9" y="5"/>
                  </a:lnTo>
                  <a:lnTo>
                    <a:pt x="9"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5" name="Freeform 1303"/>
            <p:cNvSpPr>
              <a:spLocks/>
            </p:cNvSpPr>
            <p:nvPr/>
          </p:nvSpPr>
          <p:spPr bwMode="auto">
            <a:xfrm>
              <a:off x="9526587" y="938213"/>
              <a:ext cx="7938" cy="6350"/>
            </a:xfrm>
            <a:custGeom>
              <a:avLst/>
              <a:gdLst>
                <a:gd name="T0" fmla="*/ 0 w 9"/>
                <a:gd name="T1" fmla="*/ 3 h 9"/>
                <a:gd name="T2" fmla="*/ 0 w 9"/>
                <a:gd name="T3" fmla="*/ 3 h 9"/>
                <a:gd name="T4" fmla="*/ 2 w 9"/>
                <a:gd name="T5" fmla="*/ 7 h 9"/>
                <a:gd name="T6" fmla="*/ 6 w 9"/>
                <a:gd name="T7" fmla="*/ 9 h 9"/>
                <a:gd name="T8" fmla="*/ 6 w 9"/>
                <a:gd name="T9" fmla="*/ 9 h 9"/>
                <a:gd name="T10" fmla="*/ 9 w 9"/>
                <a:gd name="T11" fmla="*/ 7 h 9"/>
                <a:gd name="T12" fmla="*/ 9 w 9"/>
                <a:gd name="T13" fmla="*/ 3 h 9"/>
                <a:gd name="T14" fmla="*/ 9 w 9"/>
                <a:gd name="T15" fmla="*/ 3 h 9"/>
                <a:gd name="T16" fmla="*/ 9 w 9"/>
                <a:gd name="T17" fmla="*/ 1 h 9"/>
                <a:gd name="T18" fmla="*/ 6 w 9"/>
                <a:gd name="T19" fmla="*/ 0 h 9"/>
                <a:gd name="T20" fmla="*/ 6 w 9"/>
                <a:gd name="T21" fmla="*/ 0 h 9"/>
                <a:gd name="T22" fmla="*/ 2 w 9"/>
                <a:gd name="T23" fmla="*/ 1 h 9"/>
                <a:gd name="T24" fmla="*/ 0 w 9"/>
                <a:gd name="T25" fmla="*/ 3 h 9"/>
                <a:gd name="T26" fmla="*/ 0 w 9"/>
                <a:gd name="T27" fmla="*/ 3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3"/>
                  </a:moveTo>
                  <a:lnTo>
                    <a:pt x="0" y="3"/>
                  </a:lnTo>
                  <a:lnTo>
                    <a:pt x="2" y="7"/>
                  </a:lnTo>
                  <a:lnTo>
                    <a:pt x="6" y="9"/>
                  </a:lnTo>
                  <a:lnTo>
                    <a:pt x="6" y="9"/>
                  </a:lnTo>
                  <a:lnTo>
                    <a:pt x="9" y="7"/>
                  </a:lnTo>
                  <a:lnTo>
                    <a:pt x="9" y="3"/>
                  </a:lnTo>
                  <a:lnTo>
                    <a:pt x="9" y="3"/>
                  </a:lnTo>
                  <a:lnTo>
                    <a:pt x="9" y="1"/>
                  </a:lnTo>
                  <a:lnTo>
                    <a:pt x="6" y="0"/>
                  </a:lnTo>
                  <a:lnTo>
                    <a:pt x="6" y="0"/>
                  </a:lnTo>
                  <a:lnTo>
                    <a:pt x="2" y="1"/>
                  </a:lnTo>
                  <a:lnTo>
                    <a:pt x="0" y="3"/>
                  </a:lnTo>
                  <a:lnTo>
                    <a:pt x="0" y="3"/>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6" name="Freeform 1304"/>
            <p:cNvSpPr>
              <a:spLocks/>
            </p:cNvSpPr>
            <p:nvPr/>
          </p:nvSpPr>
          <p:spPr bwMode="auto">
            <a:xfrm>
              <a:off x="9531350" y="941388"/>
              <a:ext cx="6350" cy="7938"/>
            </a:xfrm>
            <a:custGeom>
              <a:avLst/>
              <a:gdLst>
                <a:gd name="T0" fmla="*/ 0 w 9"/>
                <a:gd name="T1" fmla="*/ 5 h 9"/>
                <a:gd name="T2" fmla="*/ 0 w 9"/>
                <a:gd name="T3" fmla="*/ 5 h 9"/>
                <a:gd name="T4" fmla="*/ 1 w 9"/>
                <a:gd name="T5" fmla="*/ 7 h 9"/>
                <a:gd name="T6" fmla="*/ 5 w 9"/>
                <a:gd name="T7" fmla="*/ 9 h 9"/>
                <a:gd name="T8" fmla="*/ 5 w 9"/>
                <a:gd name="T9" fmla="*/ 9 h 9"/>
                <a:gd name="T10" fmla="*/ 7 w 9"/>
                <a:gd name="T11" fmla="*/ 7 h 9"/>
                <a:gd name="T12" fmla="*/ 9 w 9"/>
                <a:gd name="T13" fmla="*/ 5 h 9"/>
                <a:gd name="T14" fmla="*/ 9 w 9"/>
                <a:gd name="T15" fmla="*/ 5 h 9"/>
                <a:gd name="T16" fmla="*/ 7 w 9"/>
                <a:gd name="T17" fmla="*/ 2 h 9"/>
                <a:gd name="T18" fmla="*/ 5 w 9"/>
                <a:gd name="T19" fmla="*/ 0 h 9"/>
                <a:gd name="T20" fmla="*/ 5 w 9"/>
                <a:gd name="T21" fmla="*/ 0 h 9"/>
                <a:gd name="T22" fmla="*/ 1 w 9"/>
                <a:gd name="T23" fmla="*/ 2 h 9"/>
                <a:gd name="T24" fmla="*/ 0 w 9"/>
                <a:gd name="T25" fmla="*/ 5 h 9"/>
                <a:gd name="T26" fmla="*/ 0 w 9"/>
                <a:gd name="T27" fmla="*/ 5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0" y="5"/>
                  </a:moveTo>
                  <a:lnTo>
                    <a:pt x="0" y="5"/>
                  </a:lnTo>
                  <a:lnTo>
                    <a:pt x="1" y="7"/>
                  </a:lnTo>
                  <a:lnTo>
                    <a:pt x="5" y="9"/>
                  </a:lnTo>
                  <a:lnTo>
                    <a:pt x="5" y="9"/>
                  </a:lnTo>
                  <a:lnTo>
                    <a:pt x="7" y="7"/>
                  </a:lnTo>
                  <a:lnTo>
                    <a:pt x="9" y="5"/>
                  </a:lnTo>
                  <a:lnTo>
                    <a:pt x="9" y="5"/>
                  </a:lnTo>
                  <a:lnTo>
                    <a:pt x="7" y="2"/>
                  </a:lnTo>
                  <a:lnTo>
                    <a:pt x="5" y="0"/>
                  </a:lnTo>
                  <a:lnTo>
                    <a:pt x="5" y="0"/>
                  </a:lnTo>
                  <a:lnTo>
                    <a:pt x="1" y="2"/>
                  </a:lnTo>
                  <a:lnTo>
                    <a:pt x="0" y="5"/>
                  </a:lnTo>
                  <a:lnTo>
                    <a:pt x="0" y="5"/>
                  </a:lnTo>
                  <a:close/>
                </a:path>
              </a:pathLst>
            </a:custGeom>
            <a:solidFill>
              <a:srgbClr val="5C00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7" name="Rectangle 1305"/>
            <p:cNvSpPr>
              <a:spLocks noChangeArrowheads="1"/>
            </p:cNvSpPr>
            <p:nvPr/>
          </p:nvSpPr>
          <p:spPr bwMode="auto">
            <a:xfrm>
              <a:off x="9437687" y="1012825"/>
              <a:ext cx="139700" cy="87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8" name="Freeform 1306"/>
            <p:cNvSpPr>
              <a:spLocks/>
            </p:cNvSpPr>
            <p:nvPr/>
          </p:nvSpPr>
          <p:spPr bwMode="auto">
            <a:xfrm>
              <a:off x="9447212" y="1273175"/>
              <a:ext cx="38100" cy="14288"/>
            </a:xfrm>
            <a:custGeom>
              <a:avLst/>
              <a:gdLst>
                <a:gd name="T0" fmla="*/ 44 w 49"/>
                <a:gd name="T1" fmla="*/ 18 h 18"/>
                <a:gd name="T2" fmla="*/ 4 w 49"/>
                <a:gd name="T3" fmla="*/ 18 h 18"/>
                <a:gd name="T4" fmla="*/ 0 w 49"/>
                <a:gd name="T5" fmla="*/ 0 h 18"/>
                <a:gd name="T6" fmla="*/ 49 w 49"/>
                <a:gd name="T7" fmla="*/ 2 h 18"/>
                <a:gd name="T8" fmla="*/ 44 w 49"/>
                <a:gd name="T9" fmla="*/ 18 h 18"/>
              </a:gdLst>
              <a:ahLst/>
              <a:cxnLst>
                <a:cxn ang="0">
                  <a:pos x="T0" y="T1"/>
                </a:cxn>
                <a:cxn ang="0">
                  <a:pos x="T2" y="T3"/>
                </a:cxn>
                <a:cxn ang="0">
                  <a:pos x="T4" y="T5"/>
                </a:cxn>
                <a:cxn ang="0">
                  <a:pos x="T6" y="T7"/>
                </a:cxn>
                <a:cxn ang="0">
                  <a:pos x="T8" y="T9"/>
                </a:cxn>
              </a:cxnLst>
              <a:rect l="0" t="0" r="r" b="b"/>
              <a:pathLst>
                <a:path w="49" h="18">
                  <a:moveTo>
                    <a:pt x="44" y="18"/>
                  </a:moveTo>
                  <a:lnTo>
                    <a:pt x="4" y="18"/>
                  </a:lnTo>
                  <a:lnTo>
                    <a:pt x="0" y="0"/>
                  </a:lnTo>
                  <a:lnTo>
                    <a:pt x="49" y="2"/>
                  </a:lnTo>
                  <a:lnTo>
                    <a:pt x="4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39" name="Freeform 1307"/>
            <p:cNvSpPr>
              <a:spLocks/>
            </p:cNvSpPr>
            <p:nvPr/>
          </p:nvSpPr>
          <p:spPr bwMode="auto">
            <a:xfrm>
              <a:off x="9510712" y="1271588"/>
              <a:ext cx="42863" cy="14288"/>
            </a:xfrm>
            <a:custGeom>
              <a:avLst/>
              <a:gdLst>
                <a:gd name="T0" fmla="*/ 4 w 54"/>
                <a:gd name="T1" fmla="*/ 18 h 18"/>
                <a:gd name="T2" fmla="*/ 0 w 54"/>
                <a:gd name="T3" fmla="*/ 4 h 18"/>
                <a:gd name="T4" fmla="*/ 54 w 54"/>
                <a:gd name="T5" fmla="*/ 0 h 18"/>
                <a:gd name="T6" fmla="*/ 51 w 54"/>
                <a:gd name="T7" fmla="*/ 16 h 18"/>
                <a:gd name="T8" fmla="*/ 4 w 54"/>
                <a:gd name="T9" fmla="*/ 18 h 18"/>
              </a:gdLst>
              <a:ahLst/>
              <a:cxnLst>
                <a:cxn ang="0">
                  <a:pos x="T0" y="T1"/>
                </a:cxn>
                <a:cxn ang="0">
                  <a:pos x="T2" y="T3"/>
                </a:cxn>
                <a:cxn ang="0">
                  <a:pos x="T4" y="T5"/>
                </a:cxn>
                <a:cxn ang="0">
                  <a:pos x="T6" y="T7"/>
                </a:cxn>
                <a:cxn ang="0">
                  <a:pos x="T8" y="T9"/>
                </a:cxn>
              </a:cxnLst>
              <a:rect l="0" t="0" r="r" b="b"/>
              <a:pathLst>
                <a:path w="54" h="18">
                  <a:moveTo>
                    <a:pt x="4" y="18"/>
                  </a:moveTo>
                  <a:lnTo>
                    <a:pt x="0" y="4"/>
                  </a:lnTo>
                  <a:lnTo>
                    <a:pt x="54" y="0"/>
                  </a:lnTo>
                  <a:lnTo>
                    <a:pt x="51" y="16"/>
                  </a:lnTo>
                  <a:lnTo>
                    <a:pt x="4" y="18"/>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0" name="Freeform 1308"/>
            <p:cNvSpPr>
              <a:spLocks/>
            </p:cNvSpPr>
            <p:nvPr/>
          </p:nvSpPr>
          <p:spPr bwMode="auto">
            <a:xfrm>
              <a:off x="9523412" y="1284288"/>
              <a:ext cx="25400" cy="7938"/>
            </a:xfrm>
            <a:custGeom>
              <a:avLst/>
              <a:gdLst>
                <a:gd name="T0" fmla="*/ 30 w 30"/>
                <a:gd name="T1" fmla="*/ 9 h 9"/>
                <a:gd name="T2" fmla="*/ 0 w 30"/>
                <a:gd name="T3" fmla="*/ 2 h 9"/>
                <a:gd name="T4" fmla="*/ 30 w 30"/>
                <a:gd name="T5" fmla="*/ 0 h 9"/>
                <a:gd name="T6" fmla="*/ 30 w 30"/>
                <a:gd name="T7" fmla="*/ 9 h 9"/>
              </a:gdLst>
              <a:ahLst/>
              <a:cxnLst>
                <a:cxn ang="0">
                  <a:pos x="T0" y="T1"/>
                </a:cxn>
                <a:cxn ang="0">
                  <a:pos x="T2" y="T3"/>
                </a:cxn>
                <a:cxn ang="0">
                  <a:pos x="T4" y="T5"/>
                </a:cxn>
                <a:cxn ang="0">
                  <a:pos x="T6" y="T7"/>
                </a:cxn>
              </a:cxnLst>
              <a:rect l="0" t="0" r="r" b="b"/>
              <a:pathLst>
                <a:path w="30" h="9">
                  <a:moveTo>
                    <a:pt x="30" y="9"/>
                  </a:moveTo>
                  <a:lnTo>
                    <a:pt x="0" y="2"/>
                  </a:lnTo>
                  <a:lnTo>
                    <a:pt x="30" y="0"/>
                  </a:lnTo>
                  <a:lnTo>
                    <a:pt x="30" y="9"/>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1" name="Freeform 1309"/>
            <p:cNvSpPr>
              <a:spLocks/>
            </p:cNvSpPr>
            <p:nvPr/>
          </p:nvSpPr>
          <p:spPr bwMode="auto">
            <a:xfrm>
              <a:off x="9451975" y="1287463"/>
              <a:ext cx="25400" cy="7938"/>
            </a:xfrm>
            <a:custGeom>
              <a:avLst/>
              <a:gdLst>
                <a:gd name="T0" fmla="*/ 0 w 30"/>
                <a:gd name="T1" fmla="*/ 0 h 11"/>
                <a:gd name="T2" fmla="*/ 28 w 30"/>
                <a:gd name="T3" fmla="*/ 11 h 11"/>
                <a:gd name="T4" fmla="*/ 30 w 30"/>
                <a:gd name="T5" fmla="*/ 0 h 11"/>
                <a:gd name="T6" fmla="*/ 0 w 30"/>
                <a:gd name="T7" fmla="*/ 0 h 11"/>
              </a:gdLst>
              <a:ahLst/>
              <a:cxnLst>
                <a:cxn ang="0">
                  <a:pos x="T0" y="T1"/>
                </a:cxn>
                <a:cxn ang="0">
                  <a:pos x="T2" y="T3"/>
                </a:cxn>
                <a:cxn ang="0">
                  <a:pos x="T4" y="T5"/>
                </a:cxn>
                <a:cxn ang="0">
                  <a:pos x="T6" y="T7"/>
                </a:cxn>
              </a:cxnLst>
              <a:rect l="0" t="0" r="r" b="b"/>
              <a:pathLst>
                <a:path w="30" h="11">
                  <a:moveTo>
                    <a:pt x="0" y="0"/>
                  </a:moveTo>
                  <a:lnTo>
                    <a:pt x="28" y="11"/>
                  </a:lnTo>
                  <a:lnTo>
                    <a:pt x="30" y="0"/>
                  </a:lnTo>
                  <a:lnTo>
                    <a:pt x="0" y="0"/>
                  </a:lnTo>
                  <a:close/>
                </a:path>
              </a:pathLst>
            </a:custGeom>
            <a:solidFill>
              <a:srgbClr val="825C3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2" name="Freeform 1310"/>
            <p:cNvSpPr>
              <a:spLocks/>
            </p:cNvSpPr>
            <p:nvPr/>
          </p:nvSpPr>
          <p:spPr bwMode="auto">
            <a:xfrm>
              <a:off x="9453562" y="1150938"/>
              <a:ext cx="93663" cy="11113"/>
            </a:xfrm>
            <a:custGeom>
              <a:avLst/>
              <a:gdLst>
                <a:gd name="T0" fmla="*/ 117 w 117"/>
                <a:gd name="T1" fmla="*/ 0 h 15"/>
                <a:gd name="T2" fmla="*/ 0 w 117"/>
                <a:gd name="T3" fmla="*/ 15 h 15"/>
                <a:gd name="T4" fmla="*/ 0 w 117"/>
                <a:gd name="T5" fmla="*/ 0 h 15"/>
                <a:gd name="T6" fmla="*/ 117 w 117"/>
                <a:gd name="T7" fmla="*/ 0 h 15"/>
              </a:gdLst>
              <a:ahLst/>
              <a:cxnLst>
                <a:cxn ang="0">
                  <a:pos x="T0" y="T1"/>
                </a:cxn>
                <a:cxn ang="0">
                  <a:pos x="T2" y="T3"/>
                </a:cxn>
                <a:cxn ang="0">
                  <a:pos x="T4" y="T5"/>
                </a:cxn>
                <a:cxn ang="0">
                  <a:pos x="T6" y="T7"/>
                </a:cxn>
              </a:cxnLst>
              <a:rect l="0" t="0" r="r" b="b"/>
              <a:pathLst>
                <a:path w="117" h="15">
                  <a:moveTo>
                    <a:pt x="117" y="0"/>
                  </a:moveTo>
                  <a:lnTo>
                    <a:pt x="0" y="15"/>
                  </a:lnTo>
                  <a:lnTo>
                    <a:pt x="0" y="0"/>
                  </a:lnTo>
                  <a:lnTo>
                    <a:pt x="117" y="0"/>
                  </a:lnTo>
                  <a:close/>
                </a:path>
              </a:pathLst>
            </a:custGeom>
            <a:solidFill>
              <a:srgbClr val="0015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3" name="Freeform 1311"/>
            <p:cNvSpPr>
              <a:spLocks/>
            </p:cNvSpPr>
            <p:nvPr/>
          </p:nvSpPr>
          <p:spPr bwMode="auto">
            <a:xfrm>
              <a:off x="9418637" y="1033463"/>
              <a:ext cx="47625" cy="36513"/>
            </a:xfrm>
            <a:custGeom>
              <a:avLst/>
              <a:gdLst>
                <a:gd name="T0" fmla="*/ 55 w 61"/>
                <a:gd name="T1" fmla="*/ 0 h 47"/>
                <a:gd name="T2" fmla="*/ 53 w 61"/>
                <a:gd name="T3" fmla="*/ 0 h 47"/>
                <a:gd name="T4" fmla="*/ 35 w 61"/>
                <a:gd name="T5" fmla="*/ 0 h 47"/>
                <a:gd name="T6" fmla="*/ 14 w 61"/>
                <a:gd name="T7" fmla="*/ 0 h 47"/>
                <a:gd name="T8" fmla="*/ 14 w 61"/>
                <a:gd name="T9" fmla="*/ 0 h 47"/>
                <a:gd name="T10" fmla="*/ 8 w 61"/>
                <a:gd name="T11" fmla="*/ 2 h 47"/>
                <a:gd name="T12" fmla="*/ 5 w 61"/>
                <a:gd name="T13" fmla="*/ 5 h 47"/>
                <a:gd name="T14" fmla="*/ 1 w 61"/>
                <a:gd name="T15" fmla="*/ 9 h 47"/>
                <a:gd name="T16" fmla="*/ 0 w 61"/>
                <a:gd name="T17" fmla="*/ 16 h 47"/>
                <a:gd name="T18" fmla="*/ 0 w 61"/>
                <a:gd name="T19" fmla="*/ 32 h 47"/>
                <a:gd name="T20" fmla="*/ 0 w 61"/>
                <a:gd name="T21" fmla="*/ 32 h 47"/>
                <a:gd name="T22" fmla="*/ 1 w 61"/>
                <a:gd name="T23" fmla="*/ 38 h 47"/>
                <a:gd name="T24" fmla="*/ 5 w 61"/>
                <a:gd name="T25" fmla="*/ 41 h 47"/>
                <a:gd name="T26" fmla="*/ 8 w 61"/>
                <a:gd name="T27" fmla="*/ 45 h 47"/>
                <a:gd name="T28" fmla="*/ 14 w 61"/>
                <a:gd name="T29" fmla="*/ 47 h 47"/>
                <a:gd name="T30" fmla="*/ 43 w 61"/>
                <a:gd name="T31" fmla="*/ 47 h 47"/>
                <a:gd name="T32" fmla="*/ 43 w 61"/>
                <a:gd name="T33" fmla="*/ 47 h 47"/>
                <a:gd name="T34" fmla="*/ 46 w 61"/>
                <a:gd name="T35" fmla="*/ 45 h 47"/>
                <a:gd name="T36" fmla="*/ 50 w 61"/>
                <a:gd name="T37" fmla="*/ 43 h 47"/>
                <a:gd name="T38" fmla="*/ 52 w 61"/>
                <a:gd name="T39" fmla="*/ 40 h 47"/>
                <a:gd name="T40" fmla="*/ 53 w 61"/>
                <a:gd name="T41" fmla="*/ 36 h 47"/>
                <a:gd name="T42" fmla="*/ 53 w 61"/>
                <a:gd name="T43" fmla="*/ 13 h 47"/>
                <a:gd name="T44" fmla="*/ 55 w 61"/>
                <a:gd name="T45" fmla="*/ 13 h 47"/>
                <a:gd name="T46" fmla="*/ 55 w 61"/>
                <a:gd name="T47" fmla="*/ 13 h 47"/>
                <a:gd name="T48" fmla="*/ 59 w 61"/>
                <a:gd name="T49" fmla="*/ 11 h 47"/>
                <a:gd name="T50" fmla="*/ 61 w 61"/>
                <a:gd name="T51" fmla="*/ 7 h 47"/>
                <a:gd name="T52" fmla="*/ 61 w 61"/>
                <a:gd name="T53" fmla="*/ 7 h 47"/>
                <a:gd name="T54" fmla="*/ 59 w 61"/>
                <a:gd name="T55" fmla="*/ 2 h 47"/>
                <a:gd name="T56" fmla="*/ 55 w 61"/>
                <a:gd name="T57" fmla="*/ 0 h 47"/>
                <a:gd name="T58" fmla="*/ 5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55" y="0"/>
                  </a:moveTo>
                  <a:lnTo>
                    <a:pt x="53" y="0"/>
                  </a:lnTo>
                  <a:lnTo>
                    <a:pt x="35" y="0"/>
                  </a:lnTo>
                  <a:lnTo>
                    <a:pt x="14" y="0"/>
                  </a:lnTo>
                  <a:lnTo>
                    <a:pt x="14" y="0"/>
                  </a:lnTo>
                  <a:lnTo>
                    <a:pt x="8" y="2"/>
                  </a:lnTo>
                  <a:lnTo>
                    <a:pt x="5" y="5"/>
                  </a:lnTo>
                  <a:lnTo>
                    <a:pt x="1" y="9"/>
                  </a:lnTo>
                  <a:lnTo>
                    <a:pt x="0" y="16"/>
                  </a:lnTo>
                  <a:lnTo>
                    <a:pt x="0" y="32"/>
                  </a:lnTo>
                  <a:lnTo>
                    <a:pt x="0" y="32"/>
                  </a:lnTo>
                  <a:lnTo>
                    <a:pt x="1" y="38"/>
                  </a:lnTo>
                  <a:lnTo>
                    <a:pt x="5" y="41"/>
                  </a:lnTo>
                  <a:lnTo>
                    <a:pt x="8" y="45"/>
                  </a:lnTo>
                  <a:lnTo>
                    <a:pt x="14" y="47"/>
                  </a:lnTo>
                  <a:lnTo>
                    <a:pt x="43" y="47"/>
                  </a:lnTo>
                  <a:lnTo>
                    <a:pt x="43" y="47"/>
                  </a:lnTo>
                  <a:lnTo>
                    <a:pt x="46" y="45"/>
                  </a:lnTo>
                  <a:lnTo>
                    <a:pt x="50" y="43"/>
                  </a:lnTo>
                  <a:lnTo>
                    <a:pt x="52" y="40"/>
                  </a:lnTo>
                  <a:lnTo>
                    <a:pt x="53" y="36"/>
                  </a:lnTo>
                  <a:lnTo>
                    <a:pt x="53" y="13"/>
                  </a:lnTo>
                  <a:lnTo>
                    <a:pt x="55" y="13"/>
                  </a:lnTo>
                  <a:lnTo>
                    <a:pt x="55" y="13"/>
                  </a:lnTo>
                  <a:lnTo>
                    <a:pt x="59" y="11"/>
                  </a:lnTo>
                  <a:lnTo>
                    <a:pt x="61" y="7"/>
                  </a:lnTo>
                  <a:lnTo>
                    <a:pt x="61" y="7"/>
                  </a:lnTo>
                  <a:lnTo>
                    <a:pt x="59" y="2"/>
                  </a:lnTo>
                  <a:lnTo>
                    <a:pt x="55" y="0"/>
                  </a:lnTo>
                  <a:lnTo>
                    <a:pt x="5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4" name="Freeform 1312"/>
            <p:cNvSpPr>
              <a:spLocks/>
            </p:cNvSpPr>
            <p:nvPr/>
          </p:nvSpPr>
          <p:spPr bwMode="auto">
            <a:xfrm>
              <a:off x="9550400" y="1033463"/>
              <a:ext cx="49213" cy="36513"/>
            </a:xfrm>
            <a:custGeom>
              <a:avLst/>
              <a:gdLst>
                <a:gd name="T0" fmla="*/ 45 w 61"/>
                <a:gd name="T1" fmla="*/ 0 h 47"/>
                <a:gd name="T2" fmla="*/ 23 w 61"/>
                <a:gd name="T3" fmla="*/ 0 h 47"/>
                <a:gd name="T4" fmla="*/ 7 w 61"/>
                <a:gd name="T5" fmla="*/ 0 h 47"/>
                <a:gd name="T6" fmla="*/ 5 w 61"/>
                <a:gd name="T7" fmla="*/ 0 h 47"/>
                <a:gd name="T8" fmla="*/ 5 w 61"/>
                <a:gd name="T9" fmla="*/ 0 h 47"/>
                <a:gd name="T10" fmla="*/ 0 w 61"/>
                <a:gd name="T11" fmla="*/ 2 h 47"/>
                <a:gd name="T12" fmla="*/ 0 w 61"/>
                <a:gd name="T13" fmla="*/ 7 h 47"/>
                <a:gd name="T14" fmla="*/ 0 w 61"/>
                <a:gd name="T15" fmla="*/ 7 h 47"/>
                <a:gd name="T16" fmla="*/ 0 w 61"/>
                <a:gd name="T17" fmla="*/ 11 h 47"/>
                <a:gd name="T18" fmla="*/ 5 w 61"/>
                <a:gd name="T19" fmla="*/ 13 h 47"/>
                <a:gd name="T20" fmla="*/ 7 w 61"/>
                <a:gd name="T21" fmla="*/ 13 h 47"/>
                <a:gd name="T22" fmla="*/ 7 w 61"/>
                <a:gd name="T23" fmla="*/ 36 h 47"/>
                <a:gd name="T24" fmla="*/ 7 w 61"/>
                <a:gd name="T25" fmla="*/ 36 h 47"/>
                <a:gd name="T26" fmla="*/ 9 w 61"/>
                <a:gd name="T27" fmla="*/ 40 h 47"/>
                <a:gd name="T28" fmla="*/ 10 w 61"/>
                <a:gd name="T29" fmla="*/ 43 h 47"/>
                <a:gd name="T30" fmla="*/ 14 w 61"/>
                <a:gd name="T31" fmla="*/ 45 h 47"/>
                <a:gd name="T32" fmla="*/ 18 w 61"/>
                <a:gd name="T33" fmla="*/ 47 h 47"/>
                <a:gd name="T34" fmla="*/ 45 w 61"/>
                <a:gd name="T35" fmla="*/ 47 h 47"/>
                <a:gd name="T36" fmla="*/ 45 w 61"/>
                <a:gd name="T37" fmla="*/ 47 h 47"/>
                <a:gd name="T38" fmla="*/ 52 w 61"/>
                <a:gd name="T39" fmla="*/ 45 h 47"/>
                <a:gd name="T40" fmla="*/ 55 w 61"/>
                <a:gd name="T41" fmla="*/ 41 h 47"/>
                <a:gd name="T42" fmla="*/ 59 w 61"/>
                <a:gd name="T43" fmla="*/ 38 h 47"/>
                <a:gd name="T44" fmla="*/ 61 w 61"/>
                <a:gd name="T45" fmla="*/ 32 h 47"/>
                <a:gd name="T46" fmla="*/ 61 w 61"/>
                <a:gd name="T47" fmla="*/ 16 h 47"/>
                <a:gd name="T48" fmla="*/ 61 w 61"/>
                <a:gd name="T49" fmla="*/ 16 h 47"/>
                <a:gd name="T50" fmla="*/ 59 w 61"/>
                <a:gd name="T51" fmla="*/ 9 h 47"/>
                <a:gd name="T52" fmla="*/ 55 w 61"/>
                <a:gd name="T53" fmla="*/ 5 h 47"/>
                <a:gd name="T54" fmla="*/ 52 w 61"/>
                <a:gd name="T55" fmla="*/ 2 h 47"/>
                <a:gd name="T56" fmla="*/ 45 w 61"/>
                <a:gd name="T57" fmla="*/ 0 h 47"/>
                <a:gd name="T58" fmla="*/ 45 w 61"/>
                <a:gd name="T59"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1" h="47">
                  <a:moveTo>
                    <a:pt x="45" y="0"/>
                  </a:moveTo>
                  <a:lnTo>
                    <a:pt x="23" y="0"/>
                  </a:lnTo>
                  <a:lnTo>
                    <a:pt x="7" y="0"/>
                  </a:lnTo>
                  <a:lnTo>
                    <a:pt x="5" y="0"/>
                  </a:lnTo>
                  <a:lnTo>
                    <a:pt x="5" y="0"/>
                  </a:lnTo>
                  <a:lnTo>
                    <a:pt x="0" y="2"/>
                  </a:lnTo>
                  <a:lnTo>
                    <a:pt x="0" y="7"/>
                  </a:lnTo>
                  <a:lnTo>
                    <a:pt x="0" y="7"/>
                  </a:lnTo>
                  <a:lnTo>
                    <a:pt x="0" y="11"/>
                  </a:lnTo>
                  <a:lnTo>
                    <a:pt x="5" y="13"/>
                  </a:lnTo>
                  <a:lnTo>
                    <a:pt x="7" y="13"/>
                  </a:lnTo>
                  <a:lnTo>
                    <a:pt x="7" y="36"/>
                  </a:lnTo>
                  <a:lnTo>
                    <a:pt x="7" y="36"/>
                  </a:lnTo>
                  <a:lnTo>
                    <a:pt x="9" y="40"/>
                  </a:lnTo>
                  <a:lnTo>
                    <a:pt x="10" y="43"/>
                  </a:lnTo>
                  <a:lnTo>
                    <a:pt x="14" y="45"/>
                  </a:lnTo>
                  <a:lnTo>
                    <a:pt x="18" y="47"/>
                  </a:lnTo>
                  <a:lnTo>
                    <a:pt x="45" y="47"/>
                  </a:lnTo>
                  <a:lnTo>
                    <a:pt x="45" y="47"/>
                  </a:lnTo>
                  <a:lnTo>
                    <a:pt x="52" y="45"/>
                  </a:lnTo>
                  <a:lnTo>
                    <a:pt x="55" y="41"/>
                  </a:lnTo>
                  <a:lnTo>
                    <a:pt x="59" y="38"/>
                  </a:lnTo>
                  <a:lnTo>
                    <a:pt x="61" y="32"/>
                  </a:lnTo>
                  <a:lnTo>
                    <a:pt x="61" y="16"/>
                  </a:lnTo>
                  <a:lnTo>
                    <a:pt x="61" y="16"/>
                  </a:lnTo>
                  <a:lnTo>
                    <a:pt x="59" y="9"/>
                  </a:lnTo>
                  <a:lnTo>
                    <a:pt x="55" y="5"/>
                  </a:lnTo>
                  <a:lnTo>
                    <a:pt x="52" y="2"/>
                  </a:lnTo>
                  <a:lnTo>
                    <a:pt x="45" y="0"/>
                  </a:lnTo>
                  <a:lnTo>
                    <a:pt x="45" y="0"/>
                  </a:lnTo>
                  <a:close/>
                </a:path>
              </a:pathLst>
            </a:custGeom>
            <a:solidFill>
              <a:srgbClr val="AA8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5" name="Rectangle 1313"/>
            <p:cNvSpPr>
              <a:spLocks noChangeArrowheads="1"/>
            </p:cNvSpPr>
            <p:nvPr/>
          </p:nvSpPr>
          <p:spPr bwMode="auto">
            <a:xfrm>
              <a:off x="9234487" y="915988"/>
              <a:ext cx="47625" cy="15875"/>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6" name="Freeform 1314"/>
            <p:cNvSpPr>
              <a:spLocks/>
            </p:cNvSpPr>
            <p:nvPr/>
          </p:nvSpPr>
          <p:spPr bwMode="auto">
            <a:xfrm>
              <a:off x="9244012" y="885825"/>
              <a:ext cx="28575" cy="57150"/>
            </a:xfrm>
            <a:custGeom>
              <a:avLst/>
              <a:gdLst>
                <a:gd name="T0" fmla="*/ 18 w 36"/>
                <a:gd name="T1" fmla="*/ 72 h 72"/>
                <a:gd name="T2" fmla="*/ 0 w 36"/>
                <a:gd name="T3" fmla="*/ 68 h 72"/>
                <a:gd name="T4" fmla="*/ 0 w 36"/>
                <a:gd name="T5" fmla="*/ 0 h 72"/>
                <a:gd name="T6" fmla="*/ 36 w 36"/>
                <a:gd name="T7" fmla="*/ 0 h 72"/>
                <a:gd name="T8" fmla="*/ 36 w 36"/>
                <a:gd name="T9" fmla="*/ 72 h 72"/>
                <a:gd name="T10" fmla="*/ 18 w 36"/>
                <a:gd name="T11" fmla="*/ 72 h 72"/>
              </a:gdLst>
              <a:ahLst/>
              <a:cxnLst>
                <a:cxn ang="0">
                  <a:pos x="T0" y="T1"/>
                </a:cxn>
                <a:cxn ang="0">
                  <a:pos x="T2" y="T3"/>
                </a:cxn>
                <a:cxn ang="0">
                  <a:pos x="T4" y="T5"/>
                </a:cxn>
                <a:cxn ang="0">
                  <a:pos x="T6" y="T7"/>
                </a:cxn>
                <a:cxn ang="0">
                  <a:pos x="T8" y="T9"/>
                </a:cxn>
                <a:cxn ang="0">
                  <a:pos x="T10" y="T11"/>
                </a:cxn>
              </a:cxnLst>
              <a:rect l="0" t="0" r="r" b="b"/>
              <a:pathLst>
                <a:path w="36" h="72">
                  <a:moveTo>
                    <a:pt x="18" y="72"/>
                  </a:moveTo>
                  <a:lnTo>
                    <a:pt x="0" y="68"/>
                  </a:lnTo>
                  <a:lnTo>
                    <a:pt x="0" y="0"/>
                  </a:lnTo>
                  <a:lnTo>
                    <a:pt x="36" y="0"/>
                  </a:lnTo>
                  <a:lnTo>
                    <a:pt x="36" y="72"/>
                  </a:lnTo>
                  <a:lnTo>
                    <a:pt x="18" y="72"/>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7" name="Freeform 1315"/>
            <p:cNvSpPr>
              <a:spLocks/>
            </p:cNvSpPr>
            <p:nvPr/>
          </p:nvSpPr>
          <p:spPr bwMode="auto">
            <a:xfrm>
              <a:off x="9244012" y="890588"/>
              <a:ext cx="28575" cy="28575"/>
            </a:xfrm>
            <a:custGeom>
              <a:avLst/>
              <a:gdLst>
                <a:gd name="T0" fmla="*/ 36 w 36"/>
                <a:gd name="T1" fmla="*/ 18 h 36"/>
                <a:gd name="T2" fmla="*/ 0 w 36"/>
                <a:gd name="T3" fmla="*/ 36 h 36"/>
                <a:gd name="T4" fmla="*/ 0 w 36"/>
                <a:gd name="T5" fmla="*/ 0 h 36"/>
                <a:gd name="T6" fmla="*/ 36 w 36"/>
                <a:gd name="T7" fmla="*/ 15 h 36"/>
                <a:gd name="T8" fmla="*/ 36 w 36"/>
                <a:gd name="T9" fmla="*/ 18 h 36"/>
              </a:gdLst>
              <a:ahLst/>
              <a:cxnLst>
                <a:cxn ang="0">
                  <a:pos x="T0" y="T1"/>
                </a:cxn>
                <a:cxn ang="0">
                  <a:pos x="T2" y="T3"/>
                </a:cxn>
                <a:cxn ang="0">
                  <a:pos x="T4" y="T5"/>
                </a:cxn>
                <a:cxn ang="0">
                  <a:pos x="T6" y="T7"/>
                </a:cxn>
                <a:cxn ang="0">
                  <a:pos x="T8" y="T9"/>
                </a:cxn>
              </a:cxnLst>
              <a:rect l="0" t="0" r="r" b="b"/>
              <a:pathLst>
                <a:path w="36" h="36">
                  <a:moveTo>
                    <a:pt x="36" y="18"/>
                  </a:moveTo>
                  <a:lnTo>
                    <a:pt x="0" y="36"/>
                  </a:lnTo>
                  <a:lnTo>
                    <a:pt x="0" y="0"/>
                  </a:lnTo>
                  <a:lnTo>
                    <a:pt x="36" y="15"/>
                  </a:lnTo>
                  <a:lnTo>
                    <a:pt x="36"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8" name="Freeform 1316"/>
            <p:cNvSpPr>
              <a:spLocks/>
            </p:cNvSpPr>
            <p:nvPr/>
          </p:nvSpPr>
          <p:spPr bwMode="auto">
            <a:xfrm>
              <a:off x="9193212" y="1055688"/>
              <a:ext cx="128588" cy="265113"/>
            </a:xfrm>
            <a:custGeom>
              <a:avLst/>
              <a:gdLst>
                <a:gd name="T0" fmla="*/ 151 w 162"/>
                <a:gd name="T1" fmla="*/ 191 h 334"/>
                <a:gd name="T2" fmla="*/ 141 w 162"/>
                <a:gd name="T3" fmla="*/ 0 h 334"/>
                <a:gd name="T4" fmla="*/ 27 w 162"/>
                <a:gd name="T5" fmla="*/ 16 h 334"/>
                <a:gd name="T6" fmla="*/ 0 w 162"/>
                <a:gd name="T7" fmla="*/ 185 h 334"/>
                <a:gd name="T8" fmla="*/ 0 w 162"/>
                <a:gd name="T9" fmla="*/ 334 h 334"/>
                <a:gd name="T10" fmla="*/ 44 w 162"/>
                <a:gd name="T11" fmla="*/ 334 h 334"/>
                <a:gd name="T12" fmla="*/ 53 w 162"/>
                <a:gd name="T13" fmla="*/ 191 h 334"/>
                <a:gd name="T14" fmla="*/ 78 w 162"/>
                <a:gd name="T15" fmla="*/ 63 h 334"/>
                <a:gd name="T16" fmla="*/ 81 w 162"/>
                <a:gd name="T17" fmla="*/ 63 h 334"/>
                <a:gd name="T18" fmla="*/ 103 w 162"/>
                <a:gd name="T19" fmla="*/ 191 h 334"/>
                <a:gd name="T20" fmla="*/ 117 w 162"/>
                <a:gd name="T21" fmla="*/ 334 h 334"/>
                <a:gd name="T22" fmla="*/ 162 w 162"/>
                <a:gd name="T23" fmla="*/ 334 h 334"/>
                <a:gd name="T24" fmla="*/ 151 w 162"/>
                <a:gd name="T25" fmla="*/ 191 h 3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334">
                  <a:moveTo>
                    <a:pt x="151" y="191"/>
                  </a:moveTo>
                  <a:lnTo>
                    <a:pt x="141" y="0"/>
                  </a:lnTo>
                  <a:lnTo>
                    <a:pt x="27" y="16"/>
                  </a:lnTo>
                  <a:lnTo>
                    <a:pt x="0" y="185"/>
                  </a:lnTo>
                  <a:lnTo>
                    <a:pt x="0" y="334"/>
                  </a:lnTo>
                  <a:lnTo>
                    <a:pt x="44" y="334"/>
                  </a:lnTo>
                  <a:lnTo>
                    <a:pt x="53" y="191"/>
                  </a:lnTo>
                  <a:lnTo>
                    <a:pt x="78" y="63"/>
                  </a:lnTo>
                  <a:lnTo>
                    <a:pt x="81" y="63"/>
                  </a:lnTo>
                  <a:lnTo>
                    <a:pt x="103" y="191"/>
                  </a:lnTo>
                  <a:lnTo>
                    <a:pt x="117" y="334"/>
                  </a:lnTo>
                  <a:lnTo>
                    <a:pt x="162" y="334"/>
                  </a:lnTo>
                  <a:lnTo>
                    <a:pt x="151" y="19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49" name="Freeform 1317"/>
            <p:cNvSpPr>
              <a:spLocks/>
            </p:cNvSpPr>
            <p:nvPr/>
          </p:nvSpPr>
          <p:spPr bwMode="auto">
            <a:xfrm>
              <a:off x="9213850" y="793750"/>
              <a:ext cx="90488" cy="88900"/>
            </a:xfrm>
            <a:custGeom>
              <a:avLst/>
              <a:gdLst>
                <a:gd name="T0" fmla="*/ 0 w 114"/>
                <a:gd name="T1" fmla="*/ 56 h 111"/>
                <a:gd name="T2" fmla="*/ 0 w 114"/>
                <a:gd name="T3" fmla="*/ 56 h 111"/>
                <a:gd name="T4" fmla="*/ 2 w 114"/>
                <a:gd name="T5" fmla="*/ 67 h 111"/>
                <a:gd name="T6" fmla="*/ 4 w 114"/>
                <a:gd name="T7" fmla="*/ 77 h 111"/>
                <a:gd name="T8" fmla="*/ 9 w 114"/>
                <a:gd name="T9" fmla="*/ 88 h 111"/>
                <a:gd name="T10" fmla="*/ 17 w 114"/>
                <a:gd name="T11" fmla="*/ 95 h 111"/>
                <a:gd name="T12" fmla="*/ 26 w 114"/>
                <a:gd name="T13" fmla="*/ 102 h 111"/>
                <a:gd name="T14" fmla="*/ 35 w 114"/>
                <a:gd name="T15" fmla="*/ 108 h 111"/>
                <a:gd name="T16" fmla="*/ 45 w 114"/>
                <a:gd name="T17" fmla="*/ 111 h 111"/>
                <a:gd name="T18" fmla="*/ 56 w 114"/>
                <a:gd name="T19" fmla="*/ 111 h 111"/>
                <a:gd name="T20" fmla="*/ 56 w 114"/>
                <a:gd name="T21" fmla="*/ 111 h 111"/>
                <a:gd name="T22" fmla="*/ 69 w 114"/>
                <a:gd name="T23" fmla="*/ 111 h 111"/>
                <a:gd name="T24" fmla="*/ 80 w 114"/>
                <a:gd name="T25" fmla="*/ 108 h 111"/>
                <a:gd name="T26" fmla="*/ 89 w 114"/>
                <a:gd name="T27" fmla="*/ 102 h 111"/>
                <a:gd name="T28" fmla="*/ 97 w 114"/>
                <a:gd name="T29" fmla="*/ 95 h 111"/>
                <a:gd name="T30" fmla="*/ 103 w 114"/>
                <a:gd name="T31" fmla="*/ 88 h 111"/>
                <a:gd name="T32" fmla="*/ 108 w 114"/>
                <a:gd name="T33" fmla="*/ 77 h 111"/>
                <a:gd name="T34" fmla="*/ 112 w 114"/>
                <a:gd name="T35" fmla="*/ 67 h 111"/>
                <a:gd name="T36" fmla="*/ 114 w 114"/>
                <a:gd name="T37" fmla="*/ 56 h 111"/>
                <a:gd name="T38" fmla="*/ 114 w 114"/>
                <a:gd name="T39" fmla="*/ 56 h 111"/>
                <a:gd name="T40" fmla="*/ 112 w 114"/>
                <a:gd name="T41" fmla="*/ 45 h 111"/>
                <a:gd name="T42" fmla="*/ 108 w 114"/>
                <a:gd name="T43" fmla="*/ 34 h 111"/>
                <a:gd name="T44" fmla="*/ 103 w 114"/>
                <a:gd name="T45" fmla="*/ 23 h 111"/>
                <a:gd name="T46" fmla="*/ 97 w 114"/>
                <a:gd name="T47" fmla="*/ 16 h 111"/>
                <a:gd name="T48" fmla="*/ 89 w 114"/>
                <a:gd name="T49" fmla="*/ 9 h 111"/>
                <a:gd name="T50" fmla="*/ 80 w 114"/>
                <a:gd name="T51" fmla="*/ 4 h 111"/>
                <a:gd name="T52" fmla="*/ 69 w 114"/>
                <a:gd name="T53" fmla="*/ 0 h 111"/>
                <a:gd name="T54" fmla="*/ 56 w 114"/>
                <a:gd name="T55" fmla="*/ 0 h 111"/>
                <a:gd name="T56" fmla="*/ 56 w 114"/>
                <a:gd name="T57" fmla="*/ 0 h 111"/>
                <a:gd name="T58" fmla="*/ 45 w 114"/>
                <a:gd name="T59" fmla="*/ 0 h 111"/>
                <a:gd name="T60" fmla="*/ 35 w 114"/>
                <a:gd name="T61" fmla="*/ 4 h 111"/>
                <a:gd name="T62" fmla="*/ 26 w 114"/>
                <a:gd name="T63" fmla="*/ 9 h 111"/>
                <a:gd name="T64" fmla="*/ 17 w 114"/>
                <a:gd name="T65" fmla="*/ 16 h 111"/>
                <a:gd name="T66" fmla="*/ 9 w 114"/>
                <a:gd name="T67" fmla="*/ 23 h 111"/>
                <a:gd name="T68" fmla="*/ 4 w 114"/>
                <a:gd name="T69" fmla="*/ 34 h 111"/>
                <a:gd name="T70" fmla="*/ 2 w 114"/>
                <a:gd name="T71" fmla="*/ 45 h 111"/>
                <a:gd name="T72" fmla="*/ 0 w 114"/>
                <a:gd name="T73" fmla="*/ 56 h 111"/>
                <a:gd name="T74" fmla="*/ 0 w 114"/>
                <a:gd name="T75" fmla="*/ 56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4" h="111">
                  <a:moveTo>
                    <a:pt x="0" y="56"/>
                  </a:moveTo>
                  <a:lnTo>
                    <a:pt x="0" y="56"/>
                  </a:lnTo>
                  <a:lnTo>
                    <a:pt x="2" y="67"/>
                  </a:lnTo>
                  <a:lnTo>
                    <a:pt x="4" y="77"/>
                  </a:lnTo>
                  <a:lnTo>
                    <a:pt x="9" y="88"/>
                  </a:lnTo>
                  <a:lnTo>
                    <a:pt x="17" y="95"/>
                  </a:lnTo>
                  <a:lnTo>
                    <a:pt x="26" y="102"/>
                  </a:lnTo>
                  <a:lnTo>
                    <a:pt x="35" y="108"/>
                  </a:lnTo>
                  <a:lnTo>
                    <a:pt x="45" y="111"/>
                  </a:lnTo>
                  <a:lnTo>
                    <a:pt x="56" y="111"/>
                  </a:lnTo>
                  <a:lnTo>
                    <a:pt x="56" y="111"/>
                  </a:lnTo>
                  <a:lnTo>
                    <a:pt x="69" y="111"/>
                  </a:lnTo>
                  <a:lnTo>
                    <a:pt x="80" y="108"/>
                  </a:lnTo>
                  <a:lnTo>
                    <a:pt x="89" y="102"/>
                  </a:lnTo>
                  <a:lnTo>
                    <a:pt x="97" y="95"/>
                  </a:lnTo>
                  <a:lnTo>
                    <a:pt x="103" y="88"/>
                  </a:lnTo>
                  <a:lnTo>
                    <a:pt x="108" y="77"/>
                  </a:lnTo>
                  <a:lnTo>
                    <a:pt x="112" y="67"/>
                  </a:lnTo>
                  <a:lnTo>
                    <a:pt x="114" y="56"/>
                  </a:lnTo>
                  <a:lnTo>
                    <a:pt x="114" y="56"/>
                  </a:lnTo>
                  <a:lnTo>
                    <a:pt x="112" y="45"/>
                  </a:lnTo>
                  <a:lnTo>
                    <a:pt x="108" y="34"/>
                  </a:lnTo>
                  <a:lnTo>
                    <a:pt x="103" y="23"/>
                  </a:lnTo>
                  <a:lnTo>
                    <a:pt x="97" y="16"/>
                  </a:lnTo>
                  <a:lnTo>
                    <a:pt x="89" y="9"/>
                  </a:lnTo>
                  <a:lnTo>
                    <a:pt x="80" y="4"/>
                  </a:lnTo>
                  <a:lnTo>
                    <a:pt x="69" y="0"/>
                  </a:lnTo>
                  <a:lnTo>
                    <a:pt x="56" y="0"/>
                  </a:lnTo>
                  <a:lnTo>
                    <a:pt x="56" y="0"/>
                  </a:lnTo>
                  <a:lnTo>
                    <a:pt x="45" y="0"/>
                  </a:lnTo>
                  <a:lnTo>
                    <a:pt x="35" y="4"/>
                  </a:lnTo>
                  <a:lnTo>
                    <a:pt x="26" y="9"/>
                  </a:lnTo>
                  <a:lnTo>
                    <a:pt x="17" y="16"/>
                  </a:lnTo>
                  <a:lnTo>
                    <a:pt x="9" y="23"/>
                  </a:lnTo>
                  <a:lnTo>
                    <a:pt x="4" y="34"/>
                  </a:lnTo>
                  <a:lnTo>
                    <a:pt x="2" y="45"/>
                  </a:lnTo>
                  <a:lnTo>
                    <a:pt x="0" y="56"/>
                  </a:lnTo>
                  <a:lnTo>
                    <a:pt x="0" y="5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0" name="Freeform 1318"/>
            <p:cNvSpPr>
              <a:spLocks/>
            </p:cNvSpPr>
            <p:nvPr/>
          </p:nvSpPr>
          <p:spPr bwMode="auto">
            <a:xfrm>
              <a:off x="9209087" y="849313"/>
              <a:ext cx="100013" cy="14288"/>
            </a:xfrm>
            <a:custGeom>
              <a:avLst/>
              <a:gdLst>
                <a:gd name="T0" fmla="*/ 9 w 128"/>
                <a:gd name="T1" fmla="*/ 18 h 18"/>
                <a:gd name="T2" fmla="*/ 119 w 128"/>
                <a:gd name="T3" fmla="*/ 18 h 18"/>
                <a:gd name="T4" fmla="*/ 119 w 128"/>
                <a:gd name="T5" fmla="*/ 18 h 18"/>
                <a:gd name="T6" fmla="*/ 121 w 128"/>
                <a:gd name="T7" fmla="*/ 16 h 18"/>
                <a:gd name="T8" fmla="*/ 124 w 128"/>
                <a:gd name="T9" fmla="*/ 15 h 18"/>
                <a:gd name="T10" fmla="*/ 126 w 128"/>
                <a:gd name="T11" fmla="*/ 11 h 18"/>
                <a:gd name="T12" fmla="*/ 128 w 128"/>
                <a:gd name="T13" fmla="*/ 9 h 18"/>
                <a:gd name="T14" fmla="*/ 128 w 128"/>
                <a:gd name="T15" fmla="*/ 9 h 18"/>
                <a:gd name="T16" fmla="*/ 128 w 128"/>
                <a:gd name="T17" fmla="*/ 9 h 18"/>
                <a:gd name="T18" fmla="*/ 126 w 128"/>
                <a:gd name="T19" fmla="*/ 6 h 18"/>
                <a:gd name="T20" fmla="*/ 124 w 128"/>
                <a:gd name="T21" fmla="*/ 2 h 18"/>
                <a:gd name="T22" fmla="*/ 121 w 128"/>
                <a:gd name="T23" fmla="*/ 0 h 18"/>
                <a:gd name="T24" fmla="*/ 119 w 128"/>
                <a:gd name="T25" fmla="*/ 0 h 18"/>
                <a:gd name="T26" fmla="*/ 9 w 128"/>
                <a:gd name="T27" fmla="*/ 0 h 18"/>
                <a:gd name="T28" fmla="*/ 9 w 128"/>
                <a:gd name="T29" fmla="*/ 0 h 18"/>
                <a:gd name="T30" fmla="*/ 6 w 128"/>
                <a:gd name="T31" fmla="*/ 0 h 18"/>
                <a:gd name="T32" fmla="*/ 4 w 128"/>
                <a:gd name="T33" fmla="*/ 2 h 18"/>
                <a:gd name="T34" fmla="*/ 2 w 128"/>
                <a:gd name="T35" fmla="*/ 6 h 18"/>
                <a:gd name="T36" fmla="*/ 0 w 128"/>
                <a:gd name="T37" fmla="*/ 9 h 18"/>
                <a:gd name="T38" fmla="*/ 0 w 128"/>
                <a:gd name="T39" fmla="*/ 9 h 18"/>
                <a:gd name="T40" fmla="*/ 0 w 128"/>
                <a:gd name="T41" fmla="*/ 9 h 18"/>
                <a:gd name="T42" fmla="*/ 2 w 128"/>
                <a:gd name="T43" fmla="*/ 11 h 18"/>
                <a:gd name="T44" fmla="*/ 4 w 128"/>
                <a:gd name="T45" fmla="*/ 15 h 18"/>
                <a:gd name="T46" fmla="*/ 6 w 128"/>
                <a:gd name="T47" fmla="*/ 16 h 18"/>
                <a:gd name="T48" fmla="*/ 9 w 128"/>
                <a:gd name="T49" fmla="*/ 18 h 18"/>
                <a:gd name="T50" fmla="*/ 9 w 128"/>
                <a:gd name="T5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 h="18">
                  <a:moveTo>
                    <a:pt x="9" y="18"/>
                  </a:moveTo>
                  <a:lnTo>
                    <a:pt x="119" y="18"/>
                  </a:lnTo>
                  <a:lnTo>
                    <a:pt x="119" y="18"/>
                  </a:lnTo>
                  <a:lnTo>
                    <a:pt x="121" y="16"/>
                  </a:lnTo>
                  <a:lnTo>
                    <a:pt x="124" y="15"/>
                  </a:lnTo>
                  <a:lnTo>
                    <a:pt x="126" y="11"/>
                  </a:lnTo>
                  <a:lnTo>
                    <a:pt x="128" y="9"/>
                  </a:lnTo>
                  <a:lnTo>
                    <a:pt x="128" y="9"/>
                  </a:lnTo>
                  <a:lnTo>
                    <a:pt x="128" y="9"/>
                  </a:lnTo>
                  <a:lnTo>
                    <a:pt x="126" y="6"/>
                  </a:lnTo>
                  <a:lnTo>
                    <a:pt x="124" y="2"/>
                  </a:lnTo>
                  <a:lnTo>
                    <a:pt x="121" y="0"/>
                  </a:lnTo>
                  <a:lnTo>
                    <a:pt x="119" y="0"/>
                  </a:lnTo>
                  <a:lnTo>
                    <a:pt x="9" y="0"/>
                  </a:lnTo>
                  <a:lnTo>
                    <a:pt x="9" y="0"/>
                  </a:lnTo>
                  <a:lnTo>
                    <a:pt x="6" y="0"/>
                  </a:lnTo>
                  <a:lnTo>
                    <a:pt x="4" y="2"/>
                  </a:lnTo>
                  <a:lnTo>
                    <a:pt x="2" y="6"/>
                  </a:lnTo>
                  <a:lnTo>
                    <a:pt x="0" y="9"/>
                  </a:lnTo>
                  <a:lnTo>
                    <a:pt x="0" y="9"/>
                  </a:lnTo>
                  <a:lnTo>
                    <a:pt x="0" y="9"/>
                  </a:lnTo>
                  <a:lnTo>
                    <a:pt x="2" y="11"/>
                  </a:lnTo>
                  <a:lnTo>
                    <a:pt x="4" y="15"/>
                  </a:lnTo>
                  <a:lnTo>
                    <a:pt x="6" y="16"/>
                  </a:lnTo>
                  <a:lnTo>
                    <a:pt x="9" y="18"/>
                  </a:lnTo>
                  <a:lnTo>
                    <a:pt x="9"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1" name="Freeform 1319"/>
            <p:cNvSpPr>
              <a:spLocks/>
            </p:cNvSpPr>
            <p:nvPr/>
          </p:nvSpPr>
          <p:spPr bwMode="auto">
            <a:xfrm>
              <a:off x="9215437" y="814388"/>
              <a:ext cx="85725" cy="88900"/>
            </a:xfrm>
            <a:custGeom>
              <a:avLst/>
              <a:gdLst>
                <a:gd name="T0" fmla="*/ 0 w 108"/>
                <a:gd name="T1" fmla="*/ 54 h 113"/>
                <a:gd name="T2" fmla="*/ 0 w 108"/>
                <a:gd name="T3" fmla="*/ 54 h 113"/>
                <a:gd name="T4" fmla="*/ 2 w 108"/>
                <a:gd name="T5" fmla="*/ 43 h 113"/>
                <a:gd name="T6" fmla="*/ 6 w 108"/>
                <a:gd name="T7" fmla="*/ 33 h 113"/>
                <a:gd name="T8" fmla="*/ 9 w 108"/>
                <a:gd name="T9" fmla="*/ 24 h 113"/>
                <a:gd name="T10" fmla="*/ 16 w 108"/>
                <a:gd name="T11" fmla="*/ 16 h 113"/>
                <a:gd name="T12" fmla="*/ 25 w 108"/>
                <a:gd name="T13" fmla="*/ 9 h 113"/>
                <a:gd name="T14" fmla="*/ 34 w 108"/>
                <a:gd name="T15" fmla="*/ 4 h 113"/>
                <a:gd name="T16" fmla="*/ 43 w 108"/>
                <a:gd name="T17" fmla="*/ 2 h 113"/>
                <a:gd name="T18" fmla="*/ 54 w 108"/>
                <a:gd name="T19" fmla="*/ 0 h 113"/>
                <a:gd name="T20" fmla="*/ 54 w 108"/>
                <a:gd name="T21" fmla="*/ 0 h 113"/>
                <a:gd name="T22" fmla="*/ 65 w 108"/>
                <a:gd name="T23" fmla="*/ 2 h 113"/>
                <a:gd name="T24" fmla="*/ 76 w 108"/>
                <a:gd name="T25" fmla="*/ 4 h 113"/>
                <a:gd name="T26" fmla="*/ 85 w 108"/>
                <a:gd name="T27" fmla="*/ 9 h 113"/>
                <a:gd name="T28" fmla="*/ 94 w 108"/>
                <a:gd name="T29" fmla="*/ 16 h 113"/>
                <a:gd name="T30" fmla="*/ 99 w 108"/>
                <a:gd name="T31" fmla="*/ 24 h 113"/>
                <a:gd name="T32" fmla="*/ 104 w 108"/>
                <a:gd name="T33" fmla="*/ 33 h 113"/>
                <a:gd name="T34" fmla="*/ 108 w 108"/>
                <a:gd name="T35" fmla="*/ 43 h 113"/>
                <a:gd name="T36" fmla="*/ 108 w 108"/>
                <a:gd name="T37" fmla="*/ 54 h 113"/>
                <a:gd name="T38" fmla="*/ 108 w 108"/>
                <a:gd name="T39" fmla="*/ 54 h 113"/>
                <a:gd name="T40" fmla="*/ 108 w 108"/>
                <a:gd name="T41" fmla="*/ 61 h 113"/>
                <a:gd name="T42" fmla="*/ 106 w 108"/>
                <a:gd name="T43" fmla="*/ 68 h 113"/>
                <a:gd name="T44" fmla="*/ 99 w 108"/>
                <a:gd name="T45" fmla="*/ 81 h 113"/>
                <a:gd name="T46" fmla="*/ 92 w 108"/>
                <a:gd name="T47" fmla="*/ 94 h 113"/>
                <a:gd name="T48" fmla="*/ 83 w 108"/>
                <a:gd name="T49" fmla="*/ 104 h 113"/>
                <a:gd name="T50" fmla="*/ 83 w 108"/>
                <a:gd name="T51" fmla="*/ 104 h 113"/>
                <a:gd name="T52" fmla="*/ 79 w 108"/>
                <a:gd name="T53" fmla="*/ 108 h 113"/>
                <a:gd name="T54" fmla="*/ 74 w 108"/>
                <a:gd name="T55" fmla="*/ 110 h 113"/>
                <a:gd name="T56" fmla="*/ 70 w 108"/>
                <a:gd name="T57" fmla="*/ 112 h 113"/>
                <a:gd name="T58" fmla="*/ 63 w 108"/>
                <a:gd name="T59" fmla="*/ 113 h 113"/>
                <a:gd name="T60" fmla="*/ 45 w 108"/>
                <a:gd name="T61" fmla="*/ 113 h 113"/>
                <a:gd name="T62" fmla="*/ 45 w 108"/>
                <a:gd name="T63" fmla="*/ 113 h 113"/>
                <a:gd name="T64" fmla="*/ 40 w 108"/>
                <a:gd name="T65" fmla="*/ 112 h 113"/>
                <a:gd name="T66" fmla="*/ 34 w 108"/>
                <a:gd name="T67" fmla="*/ 110 h 113"/>
                <a:gd name="T68" fmla="*/ 31 w 108"/>
                <a:gd name="T69" fmla="*/ 108 h 113"/>
                <a:gd name="T70" fmla="*/ 27 w 108"/>
                <a:gd name="T71" fmla="*/ 104 h 113"/>
                <a:gd name="T72" fmla="*/ 27 w 108"/>
                <a:gd name="T73" fmla="*/ 104 h 113"/>
                <a:gd name="T74" fmla="*/ 18 w 108"/>
                <a:gd name="T75" fmla="*/ 94 h 113"/>
                <a:gd name="T76" fmla="*/ 9 w 108"/>
                <a:gd name="T77" fmla="*/ 81 h 113"/>
                <a:gd name="T78" fmla="*/ 4 w 108"/>
                <a:gd name="T79" fmla="*/ 68 h 113"/>
                <a:gd name="T80" fmla="*/ 2 w 108"/>
                <a:gd name="T81" fmla="*/ 61 h 113"/>
                <a:gd name="T82" fmla="*/ 0 w 108"/>
                <a:gd name="T83" fmla="*/ 54 h 113"/>
                <a:gd name="T84" fmla="*/ 0 w 108"/>
                <a:gd name="T85" fmla="*/ 5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08" h="113">
                  <a:moveTo>
                    <a:pt x="0" y="54"/>
                  </a:moveTo>
                  <a:lnTo>
                    <a:pt x="0" y="54"/>
                  </a:lnTo>
                  <a:lnTo>
                    <a:pt x="2" y="43"/>
                  </a:lnTo>
                  <a:lnTo>
                    <a:pt x="6" y="33"/>
                  </a:lnTo>
                  <a:lnTo>
                    <a:pt x="9" y="24"/>
                  </a:lnTo>
                  <a:lnTo>
                    <a:pt x="16" y="16"/>
                  </a:lnTo>
                  <a:lnTo>
                    <a:pt x="25" y="9"/>
                  </a:lnTo>
                  <a:lnTo>
                    <a:pt x="34" y="4"/>
                  </a:lnTo>
                  <a:lnTo>
                    <a:pt x="43" y="2"/>
                  </a:lnTo>
                  <a:lnTo>
                    <a:pt x="54" y="0"/>
                  </a:lnTo>
                  <a:lnTo>
                    <a:pt x="54" y="0"/>
                  </a:lnTo>
                  <a:lnTo>
                    <a:pt x="65" y="2"/>
                  </a:lnTo>
                  <a:lnTo>
                    <a:pt x="76" y="4"/>
                  </a:lnTo>
                  <a:lnTo>
                    <a:pt x="85" y="9"/>
                  </a:lnTo>
                  <a:lnTo>
                    <a:pt x="94" y="16"/>
                  </a:lnTo>
                  <a:lnTo>
                    <a:pt x="99" y="24"/>
                  </a:lnTo>
                  <a:lnTo>
                    <a:pt x="104" y="33"/>
                  </a:lnTo>
                  <a:lnTo>
                    <a:pt x="108" y="43"/>
                  </a:lnTo>
                  <a:lnTo>
                    <a:pt x="108" y="54"/>
                  </a:lnTo>
                  <a:lnTo>
                    <a:pt x="108" y="54"/>
                  </a:lnTo>
                  <a:lnTo>
                    <a:pt x="108" y="61"/>
                  </a:lnTo>
                  <a:lnTo>
                    <a:pt x="106" y="68"/>
                  </a:lnTo>
                  <a:lnTo>
                    <a:pt x="99" y="81"/>
                  </a:lnTo>
                  <a:lnTo>
                    <a:pt x="92" y="94"/>
                  </a:lnTo>
                  <a:lnTo>
                    <a:pt x="83" y="104"/>
                  </a:lnTo>
                  <a:lnTo>
                    <a:pt x="83" y="104"/>
                  </a:lnTo>
                  <a:lnTo>
                    <a:pt x="79" y="108"/>
                  </a:lnTo>
                  <a:lnTo>
                    <a:pt x="74" y="110"/>
                  </a:lnTo>
                  <a:lnTo>
                    <a:pt x="70" y="112"/>
                  </a:lnTo>
                  <a:lnTo>
                    <a:pt x="63" y="113"/>
                  </a:lnTo>
                  <a:lnTo>
                    <a:pt x="45" y="113"/>
                  </a:lnTo>
                  <a:lnTo>
                    <a:pt x="45" y="113"/>
                  </a:lnTo>
                  <a:lnTo>
                    <a:pt x="40" y="112"/>
                  </a:lnTo>
                  <a:lnTo>
                    <a:pt x="34" y="110"/>
                  </a:lnTo>
                  <a:lnTo>
                    <a:pt x="31" y="108"/>
                  </a:lnTo>
                  <a:lnTo>
                    <a:pt x="27" y="104"/>
                  </a:lnTo>
                  <a:lnTo>
                    <a:pt x="27" y="104"/>
                  </a:lnTo>
                  <a:lnTo>
                    <a:pt x="18" y="94"/>
                  </a:lnTo>
                  <a:lnTo>
                    <a:pt x="9" y="81"/>
                  </a:lnTo>
                  <a:lnTo>
                    <a:pt x="4" y="68"/>
                  </a:lnTo>
                  <a:lnTo>
                    <a:pt x="2" y="61"/>
                  </a:lnTo>
                  <a:lnTo>
                    <a:pt x="0" y="54"/>
                  </a:lnTo>
                  <a:lnTo>
                    <a:pt x="0" y="5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2" name="Freeform 1320"/>
            <p:cNvSpPr>
              <a:spLocks/>
            </p:cNvSpPr>
            <p:nvPr/>
          </p:nvSpPr>
          <p:spPr bwMode="auto">
            <a:xfrm>
              <a:off x="9280525"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3" name="Freeform 1321"/>
            <p:cNvSpPr>
              <a:spLocks/>
            </p:cNvSpPr>
            <p:nvPr/>
          </p:nvSpPr>
          <p:spPr bwMode="auto">
            <a:xfrm>
              <a:off x="9239250" y="874713"/>
              <a:ext cx="39688" cy="12700"/>
            </a:xfrm>
            <a:custGeom>
              <a:avLst/>
              <a:gdLst>
                <a:gd name="T0" fmla="*/ 48 w 48"/>
                <a:gd name="T1" fmla="*/ 0 h 17"/>
                <a:gd name="T2" fmla="*/ 48 w 48"/>
                <a:gd name="T3" fmla="*/ 0 h 17"/>
                <a:gd name="T4" fmla="*/ 45 w 48"/>
                <a:gd name="T5" fmla="*/ 8 h 17"/>
                <a:gd name="T6" fmla="*/ 38 w 48"/>
                <a:gd name="T7" fmla="*/ 11 h 17"/>
                <a:gd name="T8" fmla="*/ 32 w 48"/>
                <a:gd name="T9" fmla="*/ 15 h 17"/>
                <a:gd name="T10" fmla="*/ 23 w 48"/>
                <a:gd name="T11" fmla="*/ 17 h 17"/>
                <a:gd name="T12" fmla="*/ 23 w 48"/>
                <a:gd name="T13" fmla="*/ 17 h 17"/>
                <a:gd name="T14" fmla="*/ 16 w 48"/>
                <a:gd name="T15" fmla="*/ 15 h 17"/>
                <a:gd name="T16" fmla="*/ 9 w 48"/>
                <a:gd name="T17" fmla="*/ 11 h 17"/>
                <a:gd name="T18" fmla="*/ 3 w 48"/>
                <a:gd name="T19" fmla="*/ 8 h 17"/>
                <a:gd name="T20" fmla="*/ 0 w 48"/>
                <a:gd name="T21" fmla="*/ 0 h 17"/>
                <a:gd name="T22" fmla="*/ 48 w 48"/>
                <a:gd name="T23"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17">
                  <a:moveTo>
                    <a:pt x="48" y="0"/>
                  </a:moveTo>
                  <a:lnTo>
                    <a:pt x="48" y="0"/>
                  </a:lnTo>
                  <a:lnTo>
                    <a:pt x="45" y="8"/>
                  </a:lnTo>
                  <a:lnTo>
                    <a:pt x="38" y="11"/>
                  </a:lnTo>
                  <a:lnTo>
                    <a:pt x="32" y="15"/>
                  </a:lnTo>
                  <a:lnTo>
                    <a:pt x="23" y="17"/>
                  </a:lnTo>
                  <a:lnTo>
                    <a:pt x="23" y="17"/>
                  </a:lnTo>
                  <a:lnTo>
                    <a:pt x="16" y="15"/>
                  </a:lnTo>
                  <a:lnTo>
                    <a:pt x="9" y="11"/>
                  </a:lnTo>
                  <a:lnTo>
                    <a:pt x="3" y="8"/>
                  </a:lnTo>
                  <a:lnTo>
                    <a:pt x="0" y="0"/>
                  </a:lnTo>
                  <a:lnTo>
                    <a:pt x="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4" name="Freeform 1322"/>
            <p:cNvSpPr>
              <a:spLocks/>
            </p:cNvSpPr>
            <p:nvPr/>
          </p:nvSpPr>
          <p:spPr bwMode="auto">
            <a:xfrm>
              <a:off x="9278937" y="839788"/>
              <a:ext cx="11113" cy="3175"/>
            </a:xfrm>
            <a:custGeom>
              <a:avLst/>
              <a:gdLst>
                <a:gd name="T0" fmla="*/ 2 w 15"/>
                <a:gd name="T1" fmla="*/ 3 h 3"/>
                <a:gd name="T2" fmla="*/ 13 w 15"/>
                <a:gd name="T3" fmla="*/ 3 h 3"/>
                <a:gd name="T4" fmla="*/ 13 w 15"/>
                <a:gd name="T5" fmla="*/ 3 h 3"/>
                <a:gd name="T6" fmla="*/ 15 w 15"/>
                <a:gd name="T7" fmla="*/ 3 h 3"/>
                <a:gd name="T8" fmla="*/ 15 w 15"/>
                <a:gd name="T9" fmla="*/ 1 h 3"/>
                <a:gd name="T10" fmla="*/ 15 w 15"/>
                <a:gd name="T11" fmla="*/ 1 h 3"/>
                <a:gd name="T12" fmla="*/ 15 w 15"/>
                <a:gd name="T13" fmla="*/ 0 h 3"/>
                <a:gd name="T14" fmla="*/ 13 w 15"/>
                <a:gd name="T15" fmla="*/ 0 h 3"/>
                <a:gd name="T16" fmla="*/ 2 w 15"/>
                <a:gd name="T17" fmla="*/ 0 h 3"/>
                <a:gd name="T18" fmla="*/ 2 w 15"/>
                <a:gd name="T19" fmla="*/ 0 h 3"/>
                <a:gd name="T20" fmla="*/ 0 w 15"/>
                <a:gd name="T21" fmla="*/ 0 h 3"/>
                <a:gd name="T22" fmla="*/ 0 w 15"/>
                <a:gd name="T23" fmla="*/ 1 h 3"/>
                <a:gd name="T24" fmla="*/ 0 w 15"/>
                <a:gd name="T25" fmla="*/ 1 h 3"/>
                <a:gd name="T26" fmla="*/ 0 w 15"/>
                <a:gd name="T27" fmla="*/ 3 h 3"/>
                <a:gd name="T28" fmla="*/ 2 w 15"/>
                <a:gd name="T29" fmla="*/ 3 h 3"/>
                <a:gd name="T30" fmla="*/ 2 w 15"/>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3">
                  <a:moveTo>
                    <a:pt x="2" y="3"/>
                  </a:moveTo>
                  <a:lnTo>
                    <a:pt x="13" y="3"/>
                  </a:lnTo>
                  <a:lnTo>
                    <a:pt x="13" y="3"/>
                  </a:lnTo>
                  <a:lnTo>
                    <a:pt x="15" y="3"/>
                  </a:lnTo>
                  <a:lnTo>
                    <a:pt x="15" y="1"/>
                  </a:lnTo>
                  <a:lnTo>
                    <a:pt x="15" y="1"/>
                  </a:lnTo>
                  <a:lnTo>
                    <a:pt x="15" y="0"/>
                  </a:lnTo>
                  <a:lnTo>
                    <a:pt x="13" y="0"/>
                  </a:lnTo>
                  <a:lnTo>
                    <a:pt x="2" y="0"/>
                  </a:lnTo>
                  <a:lnTo>
                    <a:pt x="2" y="0"/>
                  </a:lnTo>
                  <a:lnTo>
                    <a:pt x="0" y="0"/>
                  </a:lnTo>
                  <a:lnTo>
                    <a:pt x="0" y="1"/>
                  </a:lnTo>
                  <a:lnTo>
                    <a:pt x="0" y="1"/>
                  </a:lnTo>
                  <a:lnTo>
                    <a:pt x="0" y="3"/>
                  </a:lnTo>
                  <a:lnTo>
                    <a:pt x="2" y="3"/>
                  </a:lnTo>
                  <a:lnTo>
                    <a:pt x="2"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5" name="Freeform 1323"/>
            <p:cNvSpPr>
              <a:spLocks/>
            </p:cNvSpPr>
            <p:nvPr/>
          </p:nvSpPr>
          <p:spPr bwMode="auto">
            <a:xfrm>
              <a:off x="9231312" y="846138"/>
              <a:ext cx="6350" cy="6350"/>
            </a:xfrm>
            <a:custGeom>
              <a:avLst/>
              <a:gdLst>
                <a:gd name="T0" fmla="*/ 0 w 7"/>
                <a:gd name="T1" fmla="*/ 3 h 7"/>
                <a:gd name="T2" fmla="*/ 0 w 7"/>
                <a:gd name="T3" fmla="*/ 3 h 7"/>
                <a:gd name="T4" fmla="*/ 0 w 7"/>
                <a:gd name="T5" fmla="*/ 7 h 7"/>
                <a:gd name="T6" fmla="*/ 4 w 7"/>
                <a:gd name="T7" fmla="*/ 7 h 7"/>
                <a:gd name="T8" fmla="*/ 4 w 7"/>
                <a:gd name="T9" fmla="*/ 7 h 7"/>
                <a:gd name="T10" fmla="*/ 5 w 7"/>
                <a:gd name="T11" fmla="*/ 7 h 7"/>
                <a:gd name="T12" fmla="*/ 7 w 7"/>
                <a:gd name="T13" fmla="*/ 3 h 7"/>
                <a:gd name="T14" fmla="*/ 7 w 7"/>
                <a:gd name="T15" fmla="*/ 3 h 7"/>
                <a:gd name="T16" fmla="*/ 5 w 7"/>
                <a:gd name="T17" fmla="*/ 1 h 7"/>
                <a:gd name="T18" fmla="*/ 4 w 7"/>
                <a:gd name="T19" fmla="*/ 0 h 7"/>
                <a:gd name="T20" fmla="*/ 4 w 7"/>
                <a:gd name="T21" fmla="*/ 0 h 7"/>
                <a:gd name="T22" fmla="*/ 0 w 7"/>
                <a:gd name="T23" fmla="*/ 1 h 7"/>
                <a:gd name="T24" fmla="*/ 0 w 7"/>
                <a:gd name="T25" fmla="*/ 3 h 7"/>
                <a:gd name="T26" fmla="*/ 0 w 7"/>
                <a:gd name="T27" fmla="*/ 3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3"/>
                  </a:moveTo>
                  <a:lnTo>
                    <a:pt x="0" y="3"/>
                  </a:lnTo>
                  <a:lnTo>
                    <a:pt x="0" y="7"/>
                  </a:lnTo>
                  <a:lnTo>
                    <a:pt x="4" y="7"/>
                  </a:lnTo>
                  <a:lnTo>
                    <a:pt x="4" y="7"/>
                  </a:lnTo>
                  <a:lnTo>
                    <a:pt x="5" y="7"/>
                  </a:lnTo>
                  <a:lnTo>
                    <a:pt x="7" y="3"/>
                  </a:lnTo>
                  <a:lnTo>
                    <a:pt x="7" y="3"/>
                  </a:lnTo>
                  <a:lnTo>
                    <a:pt x="5" y="1"/>
                  </a:lnTo>
                  <a:lnTo>
                    <a:pt x="4" y="0"/>
                  </a:lnTo>
                  <a:lnTo>
                    <a:pt x="4" y="0"/>
                  </a:lnTo>
                  <a:lnTo>
                    <a:pt x="0" y="1"/>
                  </a:lnTo>
                  <a:lnTo>
                    <a:pt x="0" y="3"/>
                  </a:ln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6" name="Freeform 1324"/>
            <p:cNvSpPr>
              <a:spLocks/>
            </p:cNvSpPr>
            <p:nvPr/>
          </p:nvSpPr>
          <p:spPr bwMode="auto">
            <a:xfrm>
              <a:off x="9226550" y="839788"/>
              <a:ext cx="12700" cy="3175"/>
            </a:xfrm>
            <a:custGeom>
              <a:avLst/>
              <a:gdLst>
                <a:gd name="T0" fmla="*/ 3 w 16"/>
                <a:gd name="T1" fmla="*/ 3 h 3"/>
                <a:gd name="T2" fmla="*/ 14 w 16"/>
                <a:gd name="T3" fmla="*/ 3 h 3"/>
                <a:gd name="T4" fmla="*/ 14 w 16"/>
                <a:gd name="T5" fmla="*/ 3 h 3"/>
                <a:gd name="T6" fmla="*/ 16 w 16"/>
                <a:gd name="T7" fmla="*/ 3 h 3"/>
                <a:gd name="T8" fmla="*/ 16 w 16"/>
                <a:gd name="T9" fmla="*/ 1 h 3"/>
                <a:gd name="T10" fmla="*/ 16 w 16"/>
                <a:gd name="T11" fmla="*/ 1 h 3"/>
                <a:gd name="T12" fmla="*/ 16 w 16"/>
                <a:gd name="T13" fmla="*/ 0 h 3"/>
                <a:gd name="T14" fmla="*/ 14 w 16"/>
                <a:gd name="T15" fmla="*/ 0 h 3"/>
                <a:gd name="T16" fmla="*/ 3 w 16"/>
                <a:gd name="T17" fmla="*/ 0 h 3"/>
                <a:gd name="T18" fmla="*/ 3 w 16"/>
                <a:gd name="T19" fmla="*/ 0 h 3"/>
                <a:gd name="T20" fmla="*/ 1 w 16"/>
                <a:gd name="T21" fmla="*/ 0 h 3"/>
                <a:gd name="T22" fmla="*/ 0 w 16"/>
                <a:gd name="T23" fmla="*/ 1 h 3"/>
                <a:gd name="T24" fmla="*/ 0 w 16"/>
                <a:gd name="T25" fmla="*/ 1 h 3"/>
                <a:gd name="T26" fmla="*/ 1 w 16"/>
                <a:gd name="T27" fmla="*/ 3 h 3"/>
                <a:gd name="T28" fmla="*/ 3 w 16"/>
                <a:gd name="T29" fmla="*/ 3 h 3"/>
                <a:gd name="T30" fmla="*/ 3 w 16"/>
                <a:gd name="T31"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3">
                  <a:moveTo>
                    <a:pt x="3" y="3"/>
                  </a:moveTo>
                  <a:lnTo>
                    <a:pt x="14" y="3"/>
                  </a:lnTo>
                  <a:lnTo>
                    <a:pt x="14" y="3"/>
                  </a:lnTo>
                  <a:lnTo>
                    <a:pt x="16" y="3"/>
                  </a:lnTo>
                  <a:lnTo>
                    <a:pt x="16" y="1"/>
                  </a:lnTo>
                  <a:lnTo>
                    <a:pt x="16" y="1"/>
                  </a:lnTo>
                  <a:lnTo>
                    <a:pt x="16" y="0"/>
                  </a:lnTo>
                  <a:lnTo>
                    <a:pt x="14" y="0"/>
                  </a:lnTo>
                  <a:lnTo>
                    <a:pt x="3" y="0"/>
                  </a:lnTo>
                  <a:lnTo>
                    <a:pt x="3" y="0"/>
                  </a:lnTo>
                  <a:lnTo>
                    <a:pt x="1" y="0"/>
                  </a:lnTo>
                  <a:lnTo>
                    <a:pt x="0" y="1"/>
                  </a:lnTo>
                  <a:lnTo>
                    <a:pt x="0" y="1"/>
                  </a:lnTo>
                  <a:lnTo>
                    <a:pt x="1" y="3"/>
                  </a:lnTo>
                  <a:lnTo>
                    <a:pt x="3" y="3"/>
                  </a:lnTo>
                  <a:lnTo>
                    <a:pt x="3"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7" name="Freeform 1325"/>
            <p:cNvSpPr>
              <a:spLocks/>
            </p:cNvSpPr>
            <p:nvPr/>
          </p:nvSpPr>
          <p:spPr bwMode="auto">
            <a:xfrm>
              <a:off x="9255125" y="847725"/>
              <a:ext cx="7938" cy="20638"/>
            </a:xfrm>
            <a:custGeom>
              <a:avLst/>
              <a:gdLst>
                <a:gd name="T0" fmla="*/ 3 w 9"/>
                <a:gd name="T1" fmla="*/ 25 h 25"/>
                <a:gd name="T2" fmla="*/ 3 w 9"/>
                <a:gd name="T3" fmla="*/ 25 h 25"/>
                <a:gd name="T4" fmla="*/ 3 w 9"/>
                <a:gd name="T5" fmla="*/ 25 h 25"/>
                <a:gd name="T6" fmla="*/ 7 w 9"/>
                <a:gd name="T7" fmla="*/ 25 h 25"/>
                <a:gd name="T8" fmla="*/ 9 w 9"/>
                <a:gd name="T9" fmla="*/ 22 h 25"/>
                <a:gd name="T10" fmla="*/ 9 w 9"/>
                <a:gd name="T11" fmla="*/ 6 h 25"/>
                <a:gd name="T12" fmla="*/ 9 w 9"/>
                <a:gd name="T13" fmla="*/ 6 h 25"/>
                <a:gd name="T14" fmla="*/ 7 w 9"/>
                <a:gd name="T15" fmla="*/ 2 h 25"/>
                <a:gd name="T16" fmla="*/ 3 w 9"/>
                <a:gd name="T17" fmla="*/ 0 h 25"/>
                <a:gd name="T18" fmla="*/ 3 w 9"/>
                <a:gd name="T19" fmla="*/ 0 h 25"/>
                <a:gd name="T20" fmla="*/ 0 w 9"/>
                <a:gd name="T21" fmla="*/ 2 h 25"/>
                <a:gd name="T22" fmla="*/ 0 w 9"/>
                <a:gd name="T23" fmla="*/ 6 h 25"/>
                <a:gd name="T24" fmla="*/ 0 w 9"/>
                <a:gd name="T25" fmla="*/ 22 h 25"/>
                <a:gd name="T26" fmla="*/ 0 w 9"/>
                <a:gd name="T27" fmla="*/ 22 h 25"/>
                <a:gd name="T28" fmla="*/ 0 w 9"/>
                <a:gd name="T29" fmla="*/ 25 h 25"/>
                <a:gd name="T30" fmla="*/ 3 w 9"/>
                <a:gd name="T31" fmla="*/ 25 h 25"/>
                <a:gd name="T32" fmla="*/ 3 w 9"/>
                <a:gd name="T33"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25">
                  <a:moveTo>
                    <a:pt x="3" y="25"/>
                  </a:moveTo>
                  <a:lnTo>
                    <a:pt x="3" y="25"/>
                  </a:lnTo>
                  <a:lnTo>
                    <a:pt x="3" y="25"/>
                  </a:lnTo>
                  <a:lnTo>
                    <a:pt x="7" y="25"/>
                  </a:lnTo>
                  <a:lnTo>
                    <a:pt x="9" y="22"/>
                  </a:lnTo>
                  <a:lnTo>
                    <a:pt x="9" y="6"/>
                  </a:lnTo>
                  <a:lnTo>
                    <a:pt x="9" y="6"/>
                  </a:lnTo>
                  <a:lnTo>
                    <a:pt x="7" y="2"/>
                  </a:lnTo>
                  <a:lnTo>
                    <a:pt x="3" y="0"/>
                  </a:lnTo>
                  <a:lnTo>
                    <a:pt x="3" y="0"/>
                  </a:lnTo>
                  <a:lnTo>
                    <a:pt x="0" y="2"/>
                  </a:lnTo>
                  <a:lnTo>
                    <a:pt x="0" y="6"/>
                  </a:lnTo>
                  <a:lnTo>
                    <a:pt x="0" y="22"/>
                  </a:lnTo>
                  <a:lnTo>
                    <a:pt x="0" y="22"/>
                  </a:lnTo>
                  <a:lnTo>
                    <a:pt x="0" y="25"/>
                  </a:lnTo>
                  <a:lnTo>
                    <a:pt x="3" y="25"/>
                  </a:lnTo>
                  <a:lnTo>
                    <a:pt x="3" y="2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58" name="Freeform 1326"/>
            <p:cNvSpPr>
              <a:spLocks/>
            </p:cNvSpPr>
            <p:nvPr/>
          </p:nvSpPr>
          <p:spPr bwMode="auto">
            <a:xfrm>
              <a:off x="9258300" y="860425"/>
              <a:ext cx="7938" cy="6350"/>
            </a:xfrm>
            <a:custGeom>
              <a:avLst/>
              <a:gdLst>
                <a:gd name="T0" fmla="*/ 0 w 11"/>
                <a:gd name="T1" fmla="*/ 7 h 7"/>
                <a:gd name="T2" fmla="*/ 0 w 11"/>
                <a:gd name="T3" fmla="*/ 5 h 7"/>
                <a:gd name="T4" fmla="*/ 0 w 11"/>
                <a:gd name="T5" fmla="*/ 5 h 7"/>
                <a:gd name="T6" fmla="*/ 2 w 11"/>
                <a:gd name="T7" fmla="*/ 1 h 7"/>
                <a:gd name="T8" fmla="*/ 6 w 11"/>
                <a:gd name="T9" fmla="*/ 0 h 7"/>
                <a:gd name="T10" fmla="*/ 6 w 11"/>
                <a:gd name="T11" fmla="*/ 0 h 7"/>
                <a:gd name="T12" fmla="*/ 9 w 11"/>
                <a:gd name="T13" fmla="*/ 1 h 7"/>
                <a:gd name="T14" fmla="*/ 11 w 11"/>
                <a:gd name="T15" fmla="*/ 5 h 7"/>
                <a:gd name="T16" fmla="*/ 11 w 11"/>
                <a:gd name="T17" fmla="*/ 7 h 7"/>
                <a:gd name="T18" fmla="*/ 0 w 11"/>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7">
                  <a:moveTo>
                    <a:pt x="0" y="7"/>
                  </a:moveTo>
                  <a:lnTo>
                    <a:pt x="0" y="5"/>
                  </a:lnTo>
                  <a:lnTo>
                    <a:pt x="0" y="5"/>
                  </a:lnTo>
                  <a:lnTo>
                    <a:pt x="2" y="1"/>
                  </a:lnTo>
                  <a:lnTo>
                    <a:pt x="6" y="0"/>
                  </a:lnTo>
                  <a:lnTo>
                    <a:pt x="6" y="0"/>
                  </a:lnTo>
                  <a:lnTo>
                    <a:pt x="9" y="1"/>
                  </a:lnTo>
                  <a:lnTo>
                    <a:pt x="11" y="5"/>
                  </a:lnTo>
                  <a:lnTo>
                    <a:pt x="11"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0" name="Freeform 1327"/>
            <p:cNvSpPr>
              <a:spLocks/>
            </p:cNvSpPr>
            <p:nvPr/>
          </p:nvSpPr>
          <p:spPr bwMode="auto">
            <a:xfrm>
              <a:off x="9251950" y="860425"/>
              <a:ext cx="6350" cy="6350"/>
            </a:xfrm>
            <a:custGeom>
              <a:avLst/>
              <a:gdLst>
                <a:gd name="T0" fmla="*/ 0 w 9"/>
                <a:gd name="T1" fmla="*/ 7 h 7"/>
                <a:gd name="T2" fmla="*/ 0 w 9"/>
                <a:gd name="T3" fmla="*/ 5 h 7"/>
                <a:gd name="T4" fmla="*/ 0 w 9"/>
                <a:gd name="T5" fmla="*/ 5 h 7"/>
                <a:gd name="T6" fmla="*/ 2 w 9"/>
                <a:gd name="T7" fmla="*/ 1 h 7"/>
                <a:gd name="T8" fmla="*/ 6 w 9"/>
                <a:gd name="T9" fmla="*/ 0 h 7"/>
                <a:gd name="T10" fmla="*/ 6 w 9"/>
                <a:gd name="T11" fmla="*/ 0 h 7"/>
                <a:gd name="T12" fmla="*/ 9 w 9"/>
                <a:gd name="T13" fmla="*/ 1 h 7"/>
                <a:gd name="T14" fmla="*/ 9 w 9"/>
                <a:gd name="T15" fmla="*/ 5 h 7"/>
                <a:gd name="T16" fmla="*/ 9 w 9"/>
                <a:gd name="T17" fmla="*/ 7 h 7"/>
                <a:gd name="T18" fmla="*/ 0 w 9"/>
                <a:gd name="T19"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0" y="7"/>
                  </a:moveTo>
                  <a:lnTo>
                    <a:pt x="0" y="5"/>
                  </a:lnTo>
                  <a:lnTo>
                    <a:pt x="0" y="5"/>
                  </a:lnTo>
                  <a:lnTo>
                    <a:pt x="2" y="1"/>
                  </a:lnTo>
                  <a:lnTo>
                    <a:pt x="6" y="0"/>
                  </a:lnTo>
                  <a:lnTo>
                    <a:pt x="6" y="0"/>
                  </a:lnTo>
                  <a:lnTo>
                    <a:pt x="9" y="1"/>
                  </a:lnTo>
                  <a:lnTo>
                    <a:pt x="9" y="5"/>
                  </a:lnTo>
                  <a:lnTo>
                    <a:pt x="9" y="7"/>
                  </a:lnTo>
                  <a:lnTo>
                    <a:pt x="0" y="7"/>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1" name="Freeform 1328"/>
            <p:cNvSpPr>
              <a:spLocks/>
            </p:cNvSpPr>
            <p:nvPr/>
          </p:nvSpPr>
          <p:spPr bwMode="auto">
            <a:xfrm>
              <a:off x="9158287" y="914400"/>
              <a:ext cx="211138" cy="166688"/>
            </a:xfrm>
            <a:custGeom>
              <a:avLst/>
              <a:gdLst>
                <a:gd name="T0" fmla="*/ 214 w 266"/>
                <a:gd name="T1" fmla="*/ 18 h 208"/>
                <a:gd name="T2" fmla="*/ 214 w 266"/>
                <a:gd name="T3" fmla="*/ 18 h 208"/>
                <a:gd name="T4" fmla="*/ 211 w 266"/>
                <a:gd name="T5" fmla="*/ 14 h 208"/>
                <a:gd name="T6" fmla="*/ 203 w 266"/>
                <a:gd name="T7" fmla="*/ 9 h 208"/>
                <a:gd name="T8" fmla="*/ 198 w 266"/>
                <a:gd name="T9" fmla="*/ 5 h 208"/>
                <a:gd name="T10" fmla="*/ 193 w 266"/>
                <a:gd name="T11" fmla="*/ 2 h 208"/>
                <a:gd name="T12" fmla="*/ 184 w 266"/>
                <a:gd name="T13" fmla="*/ 0 h 208"/>
                <a:gd name="T14" fmla="*/ 175 w 266"/>
                <a:gd name="T15" fmla="*/ 0 h 208"/>
                <a:gd name="T16" fmla="*/ 155 w 266"/>
                <a:gd name="T17" fmla="*/ 0 h 208"/>
                <a:gd name="T18" fmla="*/ 148 w 266"/>
                <a:gd name="T19" fmla="*/ 7 h 208"/>
                <a:gd name="T20" fmla="*/ 148 w 266"/>
                <a:gd name="T21" fmla="*/ 7 h 208"/>
                <a:gd name="T22" fmla="*/ 144 w 266"/>
                <a:gd name="T23" fmla="*/ 12 h 208"/>
                <a:gd name="T24" fmla="*/ 139 w 266"/>
                <a:gd name="T25" fmla="*/ 16 h 208"/>
                <a:gd name="T26" fmla="*/ 133 w 266"/>
                <a:gd name="T27" fmla="*/ 18 h 208"/>
                <a:gd name="T28" fmla="*/ 128 w 266"/>
                <a:gd name="T29" fmla="*/ 18 h 208"/>
                <a:gd name="T30" fmla="*/ 121 w 266"/>
                <a:gd name="T31" fmla="*/ 18 h 208"/>
                <a:gd name="T32" fmla="*/ 115 w 266"/>
                <a:gd name="T33" fmla="*/ 16 h 208"/>
                <a:gd name="T34" fmla="*/ 110 w 266"/>
                <a:gd name="T35" fmla="*/ 12 h 208"/>
                <a:gd name="T36" fmla="*/ 106 w 266"/>
                <a:gd name="T37" fmla="*/ 7 h 208"/>
                <a:gd name="T38" fmla="*/ 101 w 266"/>
                <a:gd name="T39" fmla="*/ 0 h 208"/>
                <a:gd name="T40" fmla="*/ 92 w 266"/>
                <a:gd name="T41" fmla="*/ 0 h 208"/>
                <a:gd name="T42" fmla="*/ 92 w 266"/>
                <a:gd name="T43" fmla="*/ 0 h 208"/>
                <a:gd name="T44" fmla="*/ 78 w 266"/>
                <a:gd name="T45" fmla="*/ 2 h 208"/>
                <a:gd name="T46" fmla="*/ 65 w 266"/>
                <a:gd name="T47" fmla="*/ 5 h 208"/>
                <a:gd name="T48" fmla="*/ 54 w 266"/>
                <a:gd name="T49" fmla="*/ 11 h 208"/>
                <a:gd name="T50" fmla="*/ 43 w 266"/>
                <a:gd name="T51" fmla="*/ 20 h 208"/>
                <a:gd name="T52" fmla="*/ 0 w 266"/>
                <a:gd name="T53" fmla="*/ 61 h 208"/>
                <a:gd name="T54" fmla="*/ 22 w 266"/>
                <a:gd name="T55" fmla="*/ 81 h 208"/>
                <a:gd name="T56" fmla="*/ 58 w 266"/>
                <a:gd name="T57" fmla="*/ 57 h 208"/>
                <a:gd name="T58" fmla="*/ 65 w 266"/>
                <a:gd name="T59" fmla="*/ 201 h 208"/>
                <a:gd name="T60" fmla="*/ 184 w 266"/>
                <a:gd name="T61" fmla="*/ 192 h 208"/>
                <a:gd name="T62" fmla="*/ 191 w 266"/>
                <a:gd name="T63" fmla="*/ 52 h 208"/>
                <a:gd name="T64" fmla="*/ 230 w 266"/>
                <a:gd name="T65" fmla="*/ 111 h 208"/>
                <a:gd name="T66" fmla="*/ 207 w 266"/>
                <a:gd name="T67" fmla="*/ 192 h 208"/>
                <a:gd name="T68" fmla="*/ 227 w 266"/>
                <a:gd name="T69" fmla="*/ 208 h 208"/>
                <a:gd name="T70" fmla="*/ 266 w 266"/>
                <a:gd name="T71" fmla="*/ 115 h 208"/>
                <a:gd name="T72" fmla="*/ 266 w 266"/>
                <a:gd name="T73" fmla="*/ 115 h 208"/>
                <a:gd name="T74" fmla="*/ 266 w 266"/>
                <a:gd name="T75" fmla="*/ 108 h 208"/>
                <a:gd name="T76" fmla="*/ 265 w 266"/>
                <a:gd name="T77" fmla="*/ 102 h 208"/>
                <a:gd name="T78" fmla="*/ 214 w 266"/>
                <a:gd name="T79" fmla="*/ 18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66" h="208">
                  <a:moveTo>
                    <a:pt x="214" y="18"/>
                  </a:moveTo>
                  <a:lnTo>
                    <a:pt x="214" y="18"/>
                  </a:lnTo>
                  <a:lnTo>
                    <a:pt x="211" y="14"/>
                  </a:lnTo>
                  <a:lnTo>
                    <a:pt x="203" y="9"/>
                  </a:lnTo>
                  <a:lnTo>
                    <a:pt x="198" y="5"/>
                  </a:lnTo>
                  <a:lnTo>
                    <a:pt x="193" y="2"/>
                  </a:lnTo>
                  <a:lnTo>
                    <a:pt x="184" y="0"/>
                  </a:lnTo>
                  <a:lnTo>
                    <a:pt x="175" y="0"/>
                  </a:lnTo>
                  <a:lnTo>
                    <a:pt x="155" y="0"/>
                  </a:lnTo>
                  <a:lnTo>
                    <a:pt x="148" y="7"/>
                  </a:lnTo>
                  <a:lnTo>
                    <a:pt x="148" y="7"/>
                  </a:lnTo>
                  <a:lnTo>
                    <a:pt x="144" y="12"/>
                  </a:lnTo>
                  <a:lnTo>
                    <a:pt x="139" y="16"/>
                  </a:lnTo>
                  <a:lnTo>
                    <a:pt x="133" y="18"/>
                  </a:lnTo>
                  <a:lnTo>
                    <a:pt x="128" y="18"/>
                  </a:lnTo>
                  <a:lnTo>
                    <a:pt x="121" y="18"/>
                  </a:lnTo>
                  <a:lnTo>
                    <a:pt x="115" y="16"/>
                  </a:lnTo>
                  <a:lnTo>
                    <a:pt x="110" y="12"/>
                  </a:lnTo>
                  <a:lnTo>
                    <a:pt x="106" y="7"/>
                  </a:lnTo>
                  <a:lnTo>
                    <a:pt x="101" y="0"/>
                  </a:lnTo>
                  <a:lnTo>
                    <a:pt x="92" y="0"/>
                  </a:lnTo>
                  <a:lnTo>
                    <a:pt x="92" y="0"/>
                  </a:lnTo>
                  <a:lnTo>
                    <a:pt x="78" y="2"/>
                  </a:lnTo>
                  <a:lnTo>
                    <a:pt x="65" y="5"/>
                  </a:lnTo>
                  <a:lnTo>
                    <a:pt x="54" y="11"/>
                  </a:lnTo>
                  <a:lnTo>
                    <a:pt x="43" y="20"/>
                  </a:lnTo>
                  <a:lnTo>
                    <a:pt x="0" y="61"/>
                  </a:lnTo>
                  <a:lnTo>
                    <a:pt x="22" y="81"/>
                  </a:lnTo>
                  <a:lnTo>
                    <a:pt x="58" y="57"/>
                  </a:lnTo>
                  <a:lnTo>
                    <a:pt x="65" y="201"/>
                  </a:lnTo>
                  <a:lnTo>
                    <a:pt x="184" y="192"/>
                  </a:lnTo>
                  <a:lnTo>
                    <a:pt x="191" y="52"/>
                  </a:lnTo>
                  <a:lnTo>
                    <a:pt x="230" y="111"/>
                  </a:lnTo>
                  <a:lnTo>
                    <a:pt x="207" y="192"/>
                  </a:lnTo>
                  <a:lnTo>
                    <a:pt x="227" y="208"/>
                  </a:lnTo>
                  <a:lnTo>
                    <a:pt x="266" y="115"/>
                  </a:lnTo>
                  <a:lnTo>
                    <a:pt x="266" y="115"/>
                  </a:lnTo>
                  <a:lnTo>
                    <a:pt x="266" y="108"/>
                  </a:lnTo>
                  <a:lnTo>
                    <a:pt x="265" y="102"/>
                  </a:lnTo>
                  <a:lnTo>
                    <a:pt x="214" y="18"/>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2" name="Freeform 1329"/>
            <p:cNvSpPr>
              <a:spLocks/>
            </p:cNvSpPr>
            <p:nvPr/>
          </p:nvSpPr>
          <p:spPr bwMode="auto">
            <a:xfrm>
              <a:off x="9139237" y="941388"/>
              <a:ext cx="44450" cy="71438"/>
            </a:xfrm>
            <a:custGeom>
              <a:avLst/>
              <a:gdLst>
                <a:gd name="T0" fmla="*/ 16 w 58"/>
                <a:gd name="T1" fmla="*/ 88 h 90"/>
                <a:gd name="T2" fmla="*/ 16 w 58"/>
                <a:gd name="T3" fmla="*/ 88 h 90"/>
                <a:gd name="T4" fmla="*/ 18 w 58"/>
                <a:gd name="T5" fmla="*/ 90 h 90"/>
                <a:gd name="T6" fmla="*/ 56 w 58"/>
                <a:gd name="T7" fmla="*/ 83 h 90"/>
                <a:gd name="T8" fmla="*/ 56 w 58"/>
                <a:gd name="T9" fmla="*/ 83 h 90"/>
                <a:gd name="T10" fmla="*/ 58 w 58"/>
                <a:gd name="T11" fmla="*/ 81 h 90"/>
                <a:gd name="T12" fmla="*/ 41 w 58"/>
                <a:gd name="T13" fmla="*/ 0 h 90"/>
                <a:gd name="T14" fmla="*/ 41 w 58"/>
                <a:gd name="T15" fmla="*/ 0 h 90"/>
                <a:gd name="T16" fmla="*/ 40 w 58"/>
                <a:gd name="T17" fmla="*/ 0 h 90"/>
                <a:gd name="T18" fmla="*/ 2 w 58"/>
                <a:gd name="T19" fmla="*/ 7 h 90"/>
                <a:gd name="T20" fmla="*/ 2 w 58"/>
                <a:gd name="T21" fmla="*/ 7 h 90"/>
                <a:gd name="T22" fmla="*/ 0 w 58"/>
                <a:gd name="T23" fmla="*/ 9 h 90"/>
                <a:gd name="T24" fmla="*/ 16 w 58"/>
                <a:gd name="T25" fmla="*/ 8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90">
                  <a:moveTo>
                    <a:pt x="16" y="88"/>
                  </a:moveTo>
                  <a:lnTo>
                    <a:pt x="16" y="88"/>
                  </a:lnTo>
                  <a:lnTo>
                    <a:pt x="18" y="90"/>
                  </a:lnTo>
                  <a:lnTo>
                    <a:pt x="56" y="83"/>
                  </a:lnTo>
                  <a:lnTo>
                    <a:pt x="56" y="83"/>
                  </a:lnTo>
                  <a:lnTo>
                    <a:pt x="58" y="81"/>
                  </a:lnTo>
                  <a:lnTo>
                    <a:pt x="41" y="0"/>
                  </a:lnTo>
                  <a:lnTo>
                    <a:pt x="41" y="0"/>
                  </a:lnTo>
                  <a:lnTo>
                    <a:pt x="40" y="0"/>
                  </a:lnTo>
                  <a:lnTo>
                    <a:pt x="2" y="7"/>
                  </a:lnTo>
                  <a:lnTo>
                    <a:pt x="2" y="7"/>
                  </a:lnTo>
                  <a:lnTo>
                    <a:pt x="0" y="9"/>
                  </a:lnTo>
                  <a:lnTo>
                    <a:pt x="16"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63" name="Freeform 1330"/>
            <p:cNvSpPr>
              <a:spLocks/>
            </p:cNvSpPr>
            <p:nvPr/>
          </p:nvSpPr>
          <p:spPr bwMode="auto">
            <a:xfrm>
              <a:off x="9156700" y="957263"/>
              <a:ext cx="17463" cy="14288"/>
            </a:xfrm>
            <a:custGeom>
              <a:avLst/>
              <a:gdLst>
                <a:gd name="T0" fmla="*/ 4 w 22"/>
                <a:gd name="T1" fmla="*/ 18 h 18"/>
                <a:gd name="T2" fmla="*/ 22 w 22"/>
                <a:gd name="T3" fmla="*/ 14 h 18"/>
                <a:gd name="T4" fmla="*/ 18 w 22"/>
                <a:gd name="T5" fmla="*/ 0 h 18"/>
                <a:gd name="T6" fmla="*/ 0 w 22"/>
                <a:gd name="T7" fmla="*/ 3 h 18"/>
                <a:gd name="T8" fmla="*/ 4 w 22"/>
                <a:gd name="T9" fmla="*/ 18 h 18"/>
              </a:gdLst>
              <a:ahLst/>
              <a:cxnLst>
                <a:cxn ang="0">
                  <a:pos x="T0" y="T1"/>
                </a:cxn>
                <a:cxn ang="0">
                  <a:pos x="T2" y="T3"/>
                </a:cxn>
                <a:cxn ang="0">
                  <a:pos x="T4" y="T5"/>
                </a:cxn>
                <a:cxn ang="0">
                  <a:pos x="T6" y="T7"/>
                </a:cxn>
                <a:cxn ang="0">
                  <a:pos x="T8" y="T9"/>
                </a:cxn>
              </a:cxnLst>
              <a:rect l="0" t="0" r="r" b="b"/>
              <a:pathLst>
                <a:path w="22" h="18">
                  <a:moveTo>
                    <a:pt x="4" y="18"/>
                  </a:moveTo>
                  <a:lnTo>
                    <a:pt x="22" y="14"/>
                  </a:lnTo>
                  <a:lnTo>
                    <a:pt x="18" y="0"/>
                  </a:lnTo>
                  <a:lnTo>
                    <a:pt x="0" y="3"/>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Freeform 1331"/>
            <p:cNvSpPr>
              <a:spLocks/>
            </p:cNvSpPr>
            <p:nvPr/>
          </p:nvSpPr>
          <p:spPr bwMode="auto">
            <a:xfrm>
              <a:off x="9144000" y="960438"/>
              <a:ext cx="15875" cy="14288"/>
            </a:xfrm>
            <a:custGeom>
              <a:avLst/>
              <a:gdLst>
                <a:gd name="T0" fmla="*/ 4 w 20"/>
                <a:gd name="T1" fmla="*/ 18 h 18"/>
                <a:gd name="T2" fmla="*/ 20 w 20"/>
                <a:gd name="T3" fmla="*/ 15 h 18"/>
                <a:gd name="T4" fmla="*/ 18 w 20"/>
                <a:gd name="T5" fmla="*/ 0 h 18"/>
                <a:gd name="T6" fmla="*/ 0 w 20"/>
                <a:gd name="T7" fmla="*/ 4 h 18"/>
                <a:gd name="T8" fmla="*/ 4 w 20"/>
                <a:gd name="T9" fmla="*/ 18 h 18"/>
              </a:gdLst>
              <a:ahLst/>
              <a:cxnLst>
                <a:cxn ang="0">
                  <a:pos x="T0" y="T1"/>
                </a:cxn>
                <a:cxn ang="0">
                  <a:pos x="T2" y="T3"/>
                </a:cxn>
                <a:cxn ang="0">
                  <a:pos x="T4" y="T5"/>
                </a:cxn>
                <a:cxn ang="0">
                  <a:pos x="T6" y="T7"/>
                </a:cxn>
                <a:cxn ang="0">
                  <a:pos x="T8" y="T9"/>
                </a:cxn>
              </a:cxnLst>
              <a:rect l="0" t="0" r="r" b="b"/>
              <a:pathLst>
                <a:path w="20" h="18">
                  <a:moveTo>
                    <a:pt x="4" y="18"/>
                  </a:moveTo>
                  <a:lnTo>
                    <a:pt x="20" y="15"/>
                  </a:lnTo>
                  <a:lnTo>
                    <a:pt x="18" y="0"/>
                  </a:lnTo>
                  <a:lnTo>
                    <a:pt x="0" y="4"/>
                  </a:lnTo>
                  <a:lnTo>
                    <a:pt x="4" y="1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Freeform 1332"/>
            <p:cNvSpPr>
              <a:spLocks/>
            </p:cNvSpPr>
            <p:nvPr/>
          </p:nvSpPr>
          <p:spPr bwMode="auto">
            <a:xfrm>
              <a:off x="9147175" y="969963"/>
              <a:ext cx="28575" cy="15875"/>
            </a:xfrm>
            <a:custGeom>
              <a:avLst/>
              <a:gdLst>
                <a:gd name="T0" fmla="*/ 2 w 36"/>
                <a:gd name="T1" fmla="*/ 22 h 22"/>
                <a:gd name="T2" fmla="*/ 36 w 36"/>
                <a:gd name="T3" fmla="*/ 15 h 22"/>
                <a:gd name="T4" fmla="*/ 34 w 36"/>
                <a:gd name="T5" fmla="*/ 0 h 22"/>
                <a:gd name="T6" fmla="*/ 0 w 36"/>
                <a:gd name="T7" fmla="*/ 7 h 22"/>
                <a:gd name="T8" fmla="*/ 2 w 36"/>
                <a:gd name="T9" fmla="*/ 22 h 22"/>
              </a:gdLst>
              <a:ahLst/>
              <a:cxnLst>
                <a:cxn ang="0">
                  <a:pos x="T0" y="T1"/>
                </a:cxn>
                <a:cxn ang="0">
                  <a:pos x="T2" y="T3"/>
                </a:cxn>
                <a:cxn ang="0">
                  <a:pos x="T4" y="T5"/>
                </a:cxn>
                <a:cxn ang="0">
                  <a:pos x="T6" y="T7"/>
                </a:cxn>
                <a:cxn ang="0">
                  <a:pos x="T8" y="T9"/>
                </a:cxn>
              </a:cxnLst>
              <a:rect l="0" t="0" r="r" b="b"/>
              <a:pathLst>
                <a:path w="36" h="22">
                  <a:moveTo>
                    <a:pt x="2" y="22"/>
                  </a:moveTo>
                  <a:lnTo>
                    <a:pt x="36" y="15"/>
                  </a:lnTo>
                  <a:lnTo>
                    <a:pt x="34" y="0"/>
                  </a:lnTo>
                  <a:lnTo>
                    <a:pt x="0" y="7"/>
                  </a:lnTo>
                  <a:lnTo>
                    <a:pt x="2" y="22"/>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Freeform 1333"/>
            <p:cNvSpPr>
              <a:spLocks/>
            </p:cNvSpPr>
            <p:nvPr/>
          </p:nvSpPr>
          <p:spPr bwMode="auto">
            <a:xfrm>
              <a:off x="9142412" y="952500"/>
              <a:ext cx="28575" cy="12700"/>
            </a:xfrm>
            <a:custGeom>
              <a:avLst/>
              <a:gdLst>
                <a:gd name="T0" fmla="*/ 1 w 35"/>
                <a:gd name="T1" fmla="*/ 16 h 16"/>
                <a:gd name="T2" fmla="*/ 35 w 35"/>
                <a:gd name="T3" fmla="*/ 9 h 16"/>
                <a:gd name="T4" fmla="*/ 34 w 35"/>
                <a:gd name="T5" fmla="*/ 0 h 16"/>
                <a:gd name="T6" fmla="*/ 0 w 35"/>
                <a:gd name="T7" fmla="*/ 7 h 16"/>
                <a:gd name="T8" fmla="*/ 1 w 35"/>
                <a:gd name="T9" fmla="*/ 16 h 16"/>
              </a:gdLst>
              <a:ahLst/>
              <a:cxnLst>
                <a:cxn ang="0">
                  <a:pos x="T0" y="T1"/>
                </a:cxn>
                <a:cxn ang="0">
                  <a:pos x="T2" y="T3"/>
                </a:cxn>
                <a:cxn ang="0">
                  <a:pos x="T4" y="T5"/>
                </a:cxn>
                <a:cxn ang="0">
                  <a:pos x="T6" y="T7"/>
                </a:cxn>
                <a:cxn ang="0">
                  <a:pos x="T8" y="T9"/>
                </a:cxn>
              </a:cxnLst>
              <a:rect l="0" t="0" r="r" b="b"/>
              <a:pathLst>
                <a:path w="35" h="16">
                  <a:moveTo>
                    <a:pt x="1" y="16"/>
                  </a:moveTo>
                  <a:lnTo>
                    <a:pt x="35" y="9"/>
                  </a:lnTo>
                  <a:lnTo>
                    <a:pt x="34" y="0"/>
                  </a:lnTo>
                  <a:lnTo>
                    <a:pt x="0" y="7"/>
                  </a:lnTo>
                  <a:lnTo>
                    <a:pt x="1" y="16"/>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Freeform 1334"/>
            <p:cNvSpPr>
              <a:spLocks/>
            </p:cNvSpPr>
            <p:nvPr/>
          </p:nvSpPr>
          <p:spPr bwMode="auto">
            <a:xfrm>
              <a:off x="9161462" y="979488"/>
              <a:ext cx="17463" cy="14288"/>
            </a:xfrm>
            <a:custGeom>
              <a:avLst/>
              <a:gdLst>
                <a:gd name="T0" fmla="*/ 3 w 21"/>
                <a:gd name="T1" fmla="*/ 18 h 18"/>
                <a:gd name="T2" fmla="*/ 21 w 21"/>
                <a:gd name="T3" fmla="*/ 14 h 18"/>
                <a:gd name="T4" fmla="*/ 18 w 21"/>
                <a:gd name="T5" fmla="*/ 0 h 18"/>
                <a:gd name="T6" fmla="*/ 0 w 21"/>
                <a:gd name="T7" fmla="*/ 3 h 18"/>
                <a:gd name="T8" fmla="*/ 3 w 21"/>
                <a:gd name="T9" fmla="*/ 18 h 18"/>
              </a:gdLst>
              <a:ahLst/>
              <a:cxnLst>
                <a:cxn ang="0">
                  <a:pos x="T0" y="T1"/>
                </a:cxn>
                <a:cxn ang="0">
                  <a:pos x="T2" y="T3"/>
                </a:cxn>
                <a:cxn ang="0">
                  <a:pos x="T4" y="T5"/>
                </a:cxn>
                <a:cxn ang="0">
                  <a:pos x="T6" y="T7"/>
                </a:cxn>
                <a:cxn ang="0">
                  <a:pos x="T8" y="T9"/>
                </a:cxn>
              </a:cxnLst>
              <a:rect l="0" t="0" r="r" b="b"/>
              <a:pathLst>
                <a:path w="21" h="18">
                  <a:moveTo>
                    <a:pt x="3" y="18"/>
                  </a:moveTo>
                  <a:lnTo>
                    <a:pt x="21" y="14"/>
                  </a:lnTo>
                  <a:lnTo>
                    <a:pt x="18" y="0"/>
                  </a:lnTo>
                  <a:lnTo>
                    <a:pt x="0" y="3"/>
                  </a:lnTo>
                  <a:lnTo>
                    <a:pt x="3" y="18"/>
                  </a:lnTo>
                  <a:close/>
                </a:path>
              </a:pathLst>
            </a:custGeom>
            <a:solidFill>
              <a:srgbClr val="7FBA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Freeform 1335"/>
            <p:cNvSpPr>
              <a:spLocks/>
            </p:cNvSpPr>
            <p:nvPr/>
          </p:nvSpPr>
          <p:spPr bwMode="auto">
            <a:xfrm>
              <a:off x="9148762" y="982663"/>
              <a:ext cx="15875" cy="14288"/>
            </a:xfrm>
            <a:custGeom>
              <a:avLst/>
              <a:gdLst>
                <a:gd name="T0" fmla="*/ 3 w 19"/>
                <a:gd name="T1" fmla="*/ 18 h 18"/>
                <a:gd name="T2" fmla="*/ 19 w 19"/>
                <a:gd name="T3" fmla="*/ 15 h 18"/>
                <a:gd name="T4" fmla="*/ 18 w 19"/>
                <a:gd name="T5" fmla="*/ 0 h 18"/>
                <a:gd name="T6" fmla="*/ 0 w 19"/>
                <a:gd name="T7" fmla="*/ 4 h 18"/>
                <a:gd name="T8" fmla="*/ 3 w 19"/>
                <a:gd name="T9" fmla="*/ 18 h 18"/>
              </a:gdLst>
              <a:ahLst/>
              <a:cxnLst>
                <a:cxn ang="0">
                  <a:pos x="T0" y="T1"/>
                </a:cxn>
                <a:cxn ang="0">
                  <a:pos x="T2" y="T3"/>
                </a:cxn>
                <a:cxn ang="0">
                  <a:pos x="T4" y="T5"/>
                </a:cxn>
                <a:cxn ang="0">
                  <a:pos x="T6" y="T7"/>
                </a:cxn>
                <a:cxn ang="0">
                  <a:pos x="T8" y="T9"/>
                </a:cxn>
              </a:cxnLst>
              <a:rect l="0" t="0" r="r" b="b"/>
              <a:pathLst>
                <a:path w="19" h="18">
                  <a:moveTo>
                    <a:pt x="3" y="18"/>
                  </a:moveTo>
                  <a:lnTo>
                    <a:pt x="19" y="15"/>
                  </a:lnTo>
                  <a:lnTo>
                    <a:pt x="18" y="0"/>
                  </a:lnTo>
                  <a:lnTo>
                    <a:pt x="0" y="4"/>
                  </a:lnTo>
                  <a:lnTo>
                    <a:pt x="3"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9" name="Freeform 1336"/>
            <p:cNvSpPr>
              <a:spLocks/>
            </p:cNvSpPr>
            <p:nvPr/>
          </p:nvSpPr>
          <p:spPr bwMode="auto">
            <a:xfrm>
              <a:off x="9177337" y="1003300"/>
              <a:ext cx="1588" cy="3175"/>
            </a:xfrm>
            <a:custGeom>
              <a:avLst/>
              <a:gdLst>
                <a:gd name="T0" fmla="*/ 1 w 1"/>
                <a:gd name="T1" fmla="*/ 2 h 4"/>
                <a:gd name="T2" fmla="*/ 0 w 1"/>
                <a:gd name="T3" fmla="*/ 2 h 4"/>
                <a:gd name="T4" fmla="*/ 0 w 1"/>
                <a:gd name="T5" fmla="*/ 0 h 4"/>
                <a:gd name="T6" fmla="*/ 0 w 1"/>
                <a:gd name="T7" fmla="*/ 0 h 4"/>
                <a:gd name="T8" fmla="*/ 1 w 1"/>
                <a:gd name="T9" fmla="*/ 2 h 4"/>
                <a:gd name="T10" fmla="*/ 1 w 1"/>
                <a:gd name="T11" fmla="*/ 4 h 4"/>
                <a:gd name="T12" fmla="*/ 1 w 1"/>
                <a:gd name="T13" fmla="*/ 4 h 4"/>
                <a:gd name="T14" fmla="*/ 0 w 1"/>
                <a:gd name="T15" fmla="*/ 4 h 4"/>
                <a:gd name="T16" fmla="*/ 0 w 1"/>
                <a:gd name="T17" fmla="*/ 4 h 4"/>
                <a:gd name="T18" fmla="*/ 1 w 1"/>
                <a:gd name="T19" fmla="*/ 2 h 4"/>
                <a:gd name="T20" fmla="*/ 0 w 1"/>
                <a:gd name="T21" fmla="*/ 2 h 4"/>
                <a:gd name="T22" fmla="*/ 0 w 1"/>
                <a:gd name="T23" fmla="*/ 2 h 4"/>
                <a:gd name="T24" fmla="*/ 0 w 1"/>
                <a:gd name="T25" fmla="*/ 2 h 4"/>
                <a:gd name="T26" fmla="*/ 1 w 1"/>
                <a:gd name="T27" fmla="*/ 2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 h="4">
                  <a:moveTo>
                    <a:pt x="1" y="2"/>
                  </a:moveTo>
                  <a:lnTo>
                    <a:pt x="0" y="2"/>
                  </a:lnTo>
                  <a:lnTo>
                    <a:pt x="0" y="0"/>
                  </a:lnTo>
                  <a:lnTo>
                    <a:pt x="0" y="0"/>
                  </a:lnTo>
                  <a:lnTo>
                    <a:pt x="1" y="2"/>
                  </a:lnTo>
                  <a:lnTo>
                    <a:pt x="1" y="4"/>
                  </a:lnTo>
                  <a:lnTo>
                    <a:pt x="1" y="4"/>
                  </a:lnTo>
                  <a:lnTo>
                    <a:pt x="0" y="4"/>
                  </a:lnTo>
                  <a:lnTo>
                    <a:pt x="0" y="4"/>
                  </a:lnTo>
                  <a:lnTo>
                    <a:pt x="1" y="2"/>
                  </a:lnTo>
                  <a:lnTo>
                    <a:pt x="0" y="2"/>
                  </a:lnTo>
                  <a:lnTo>
                    <a:pt x="0" y="2"/>
                  </a:lnTo>
                  <a:lnTo>
                    <a:pt x="0" y="2"/>
                  </a:ln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Freeform 1337"/>
            <p:cNvSpPr>
              <a:spLocks/>
            </p:cNvSpPr>
            <p:nvPr/>
          </p:nvSpPr>
          <p:spPr bwMode="auto">
            <a:xfrm>
              <a:off x="9155112" y="1008063"/>
              <a:ext cx="1588" cy="1588"/>
            </a:xfrm>
            <a:custGeom>
              <a:avLst/>
              <a:gdLst>
                <a:gd name="T0" fmla="*/ 0 w 1"/>
                <a:gd name="T1" fmla="*/ 0 h 1"/>
                <a:gd name="T2" fmla="*/ 1 w 1"/>
                <a:gd name="T3" fmla="*/ 1 h 1"/>
                <a:gd name="T4" fmla="*/ 1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lnTo>
                    <a:pt x="1" y="1"/>
                  </a:lnTo>
                  <a:lnTo>
                    <a:pt x="1" y="1"/>
                  </a:lnTo>
                  <a:lnTo>
                    <a:pt x="0" y="1"/>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Freeform 1338"/>
            <p:cNvSpPr>
              <a:spLocks/>
            </p:cNvSpPr>
            <p:nvPr/>
          </p:nvSpPr>
          <p:spPr bwMode="auto">
            <a:xfrm>
              <a:off x="9147175" y="996950"/>
              <a:ext cx="4763" cy="7938"/>
            </a:xfrm>
            <a:custGeom>
              <a:avLst/>
              <a:gdLst>
                <a:gd name="T0" fmla="*/ 5 w 5"/>
                <a:gd name="T1" fmla="*/ 11 h 11"/>
                <a:gd name="T2" fmla="*/ 2 w 5"/>
                <a:gd name="T3" fmla="*/ 11 h 11"/>
                <a:gd name="T4" fmla="*/ 0 w 5"/>
                <a:gd name="T5" fmla="*/ 2 h 11"/>
                <a:gd name="T6" fmla="*/ 4 w 5"/>
                <a:gd name="T7" fmla="*/ 0 h 11"/>
                <a:gd name="T8" fmla="*/ 5 w 5"/>
                <a:gd name="T9" fmla="*/ 11 h 11"/>
              </a:gdLst>
              <a:ahLst/>
              <a:cxnLst>
                <a:cxn ang="0">
                  <a:pos x="T0" y="T1"/>
                </a:cxn>
                <a:cxn ang="0">
                  <a:pos x="T2" y="T3"/>
                </a:cxn>
                <a:cxn ang="0">
                  <a:pos x="T4" y="T5"/>
                </a:cxn>
                <a:cxn ang="0">
                  <a:pos x="T6" y="T7"/>
                </a:cxn>
                <a:cxn ang="0">
                  <a:pos x="T8" y="T9"/>
                </a:cxn>
              </a:cxnLst>
              <a:rect l="0" t="0" r="r" b="b"/>
              <a:pathLst>
                <a:path w="5" h="11">
                  <a:moveTo>
                    <a:pt x="5" y="11"/>
                  </a:moveTo>
                  <a:lnTo>
                    <a:pt x="2" y="11"/>
                  </a:lnTo>
                  <a:lnTo>
                    <a:pt x="0" y="2"/>
                  </a:lnTo>
                  <a:lnTo>
                    <a:pt x="4" y="0"/>
                  </a:lnTo>
                  <a:lnTo>
                    <a:pt x="5"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Freeform 1339"/>
            <p:cNvSpPr>
              <a:spLocks/>
            </p:cNvSpPr>
            <p:nvPr/>
          </p:nvSpPr>
          <p:spPr bwMode="auto">
            <a:xfrm>
              <a:off x="9151937" y="947738"/>
              <a:ext cx="6350" cy="1588"/>
            </a:xfrm>
            <a:custGeom>
              <a:avLst/>
              <a:gdLst>
                <a:gd name="T0" fmla="*/ 0 w 9"/>
                <a:gd name="T1" fmla="*/ 2 h 2"/>
                <a:gd name="T2" fmla="*/ 0 w 9"/>
                <a:gd name="T3" fmla="*/ 2 h 2"/>
                <a:gd name="T4" fmla="*/ 9 w 9"/>
                <a:gd name="T5" fmla="*/ 0 h 2"/>
                <a:gd name="T6" fmla="*/ 9 w 9"/>
                <a:gd name="T7" fmla="*/ 0 h 2"/>
                <a:gd name="T8" fmla="*/ 9 w 9"/>
                <a:gd name="T9" fmla="*/ 0 h 2"/>
                <a:gd name="T10" fmla="*/ 0 w 9"/>
                <a:gd name="T11" fmla="*/ 2 h 2"/>
                <a:gd name="T12" fmla="*/ 0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0" y="2"/>
                  </a:moveTo>
                  <a:lnTo>
                    <a:pt x="0" y="2"/>
                  </a:lnTo>
                  <a:lnTo>
                    <a:pt x="9" y="0"/>
                  </a:lnTo>
                  <a:lnTo>
                    <a:pt x="9" y="0"/>
                  </a:lnTo>
                  <a:lnTo>
                    <a:pt x="9" y="0"/>
                  </a:lnTo>
                  <a:lnTo>
                    <a:pt x="0" y="2"/>
                  </a:lnTo>
                  <a:lnTo>
                    <a:pt x="0" y="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Freeform 1340"/>
            <p:cNvSpPr>
              <a:spLocks/>
            </p:cNvSpPr>
            <p:nvPr/>
          </p:nvSpPr>
          <p:spPr bwMode="auto">
            <a:xfrm>
              <a:off x="9150350" y="989013"/>
              <a:ext cx="30163" cy="15875"/>
            </a:xfrm>
            <a:custGeom>
              <a:avLst/>
              <a:gdLst>
                <a:gd name="T0" fmla="*/ 3 w 37"/>
                <a:gd name="T1" fmla="*/ 20 h 20"/>
                <a:gd name="T2" fmla="*/ 37 w 37"/>
                <a:gd name="T3" fmla="*/ 15 h 20"/>
                <a:gd name="T4" fmla="*/ 34 w 37"/>
                <a:gd name="T5" fmla="*/ 0 h 20"/>
                <a:gd name="T6" fmla="*/ 0 w 37"/>
                <a:gd name="T7" fmla="*/ 8 h 20"/>
                <a:gd name="T8" fmla="*/ 3 w 37"/>
                <a:gd name="T9" fmla="*/ 20 h 20"/>
              </a:gdLst>
              <a:ahLst/>
              <a:cxnLst>
                <a:cxn ang="0">
                  <a:pos x="T0" y="T1"/>
                </a:cxn>
                <a:cxn ang="0">
                  <a:pos x="T2" y="T3"/>
                </a:cxn>
                <a:cxn ang="0">
                  <a:pos x="T4" y="T5"/>
                </a:cxn>
                <a:cxn ang="0">
                  <a:pos x="T6" y="T7"/>
                </a:cxn>
                <a:cxn ang="0">
                  <a:pos x="T8" y="T9"/>
                </a:cxn>
              </a:cxnLst>
              <a:rect l="0" t="0" r="r" b="b"/>
              <a:pathLst>
                <a:path w="37" h="20">
                  <a:moveTo>
                    <a:pt x="3" y="20"/>
                  </a:moveTo>
                  <a:lnTo>
                    <a:pt x="37" y="15"/>
                  </a:lnTo>
                  <a:lnTo>
                    <a:pt x="34" y="0"/>
                  </a:lnTo>
                  <a:lnTo>
                    <a:pt x="0" y="8"/>
                  </a:lnTo>
                  <a:lnTo>
                    <a:pt x="3" y="2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Freeform 1341"/>
            <p:cNvSpPr>
              <a:spLocks/>
            </p:cNvSpPr>
            <p:nvPr/>
          </p:nvSpPr>
          <p:spPr bwMode="auto">
            <a:xfrm>
              <a:off x="9166225" y="1004888"/>
              <a:ext cx="1588" cy="3175"/>
            </a:xfrm>
            <a:custGeom>
              <a:avLst/>
              <a:gdLst>
                <a:gd name="T0" fmla="*/ 0 w 4"/>
                <a:gd name="T1" fmla="*/ 4 h 4"/>
                <a:gd name="T2" fmla="*/ 4 w 4"/>
                <a:gd name="T3" fmla="*/ 4 h 4"/>
                <a:gd name="T4" fmla="*/ 4 w 4"/>
                <a:gd name="T5" fmla="*/ 0 h 4"/>
                <a:gd name="T6" fmla="*/ 0 w 4"/>
                <a:gd name="T7" fmla="*/ 2 h 4"/>
                <a:gd name="T8" fmla="*/ 0 w 4"/>
                <a:gd name="T9" fmla="*/ 4 h 4"/>
              </a:gdLst>
              <a:ahLst/>
              <a:cxnLst>
                <a:cxn ang="0">
                  <a:pos x="T0" y="T1"/>
                </a:cxn>
                <a:cxn ang="0">
                  <a:pos x="T2" y="T3"/>
                </a:cxn>
                <a:cxn ang="0">
                  <a:pos x="T4" y="T5"/>
                </a:cxn>
                <a:cxn ang="0">
                  <a:pos x="T6" y="T7"/>
                </a:cxn>
                <a:cxn ang="0">
                  <a:pos x="T8" y="T9"/>
                </a:cxn>
              </a:cxnLst>
              <a:rect l="0" t="0" r="r" b="b"/>
              <a:pathLst>
                <a:path w="4" h="4">
                  <a:moveTo>
                    <a:pt x="0" y="4"/>
                  </a:moveTo>
                  <a:lnTo>
                    <a:pt x="4" y="4"/>
                  </a:ln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Freeform 1342"/>
            <p:cNvSpPr>
              <a:spLocks/>
            </p:cNvSpPr>
            <p:nvPr/>
          </p:nvSpPr>
          <p:spPr bwMode="auto">
            <a:xfrm>
              <a:off x="9144000" y="987425"/>
              <a:ext cx="9525" cy="6350"/>
            </a:xfrm>
            <a:custGeom>
              <a:avLst/>
              <a:gdLst>
                <a:gd name="T0" fmla="*/ 9 w 13"/>
                <a:gd name="T1" fmla="*/ 7 h 7"/>
                <a:gd name="T2" fmla="*/ 6 w 13"/>
                <a:gd name="T3" fmla="*/ 7 h 7"/>
                <a:gd name="T4" fmla="*/ 6 w 13"/>
                <a:gd name="T5" fmla="*/ 7 h 7"/>
                <a:gd name="T6" fmla="*/ 2 w 13"/>
                <a:gd name="T7" fmla="*/ 7 h 7"/>
                <a:gd name="T8" fmla="*/ 0 w 13"/>
                <a:gd name="T9" fmla="*/ 5 h 7"/>
                <a:gd name="T10" fmla="*/ 0 w 13"/>
                <a:gd name="T11" fmla="*/ 5 h 7"/>
                <a:gd name="T12" fmla="*/ 2 w 13"/>
                <a:gd name="T13" fmla="*/ 1 h 7"/>
                <a:gd name="T14" fmla="*/ 4 w 13"/>
                <a:gd name="T15" fmla="*/ 0 h 7"/>
                <a:gd name="T16" fmla="*/ 8 w 13"/>
                <a:gd name="T17" fmla="*/ 0 h 7"/>
                <a:gd name="T18" fmla="*/ 8 w 13"/>
                <a:gd name="T19" fmla="*/ 0 h 7"/>
                <a:gd name="T20" fmla="*/ 11 w 13"/>
                <a:gd name="T21" fmla="*/ 0 h 7"/>
                <a:gd name="T22" fmla="*/ 13 w 13"/>
                <a:gd name="T23" fmla="*/ 3 h 7"/>
                <a:gd name="T24" fmla="*/ 13 w 13"/>
                <a:gd name="T25" fmla="*/ 3 h 7"/>
                <a:gd name="T26" fmla="*/ 13 w 13"/>
                <a:gd name="T27" fmla="*/ 3 h 7"/>
                <a:gd name="T28" fmla="*/ 11 w 13"/>
                <a:gd name="T29" fmla="*/ 5 h 7"/>
                <a:gd name="T30" fmla="*/ 9 w 13"/>
                <a:gd name="T31" fmla="*/ 7 h 7"/>
                <a:gd name="T32" fmla="*/ 9 w 13"/>
                <a:gd name="T33"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7">
                  <a:moveTo>
                    <a:pt x="9" y="7"/>
                  </a:moveTo>
                  <a:lnTo>
                    <a:pt x="6" y="7"/>
                  </a:lnTo>
                  <a:lnTo>
                    <a:pt x="6" y="7"/>
                  </a:lnTo>
                  <a:lnTo>
                    <a:pt x="2" y="7"/>
                  </a:lnTo>
                  <a:lnTo>
                    <a:pt x="0" y="5"/>
                  </a:lnTo>
                  <a:lnTo>
                    <a:pt x="0" y="5"/>
                  </a:lnTo>
                  <a:lnTo>
                    <a:pt x="2" y="1"/>
                  </a:lnTo>
                  <a:lnTo>
                    <a:pt x="4" y="0"/>
                  </a:lnTo>
                  <a:lnTo>
                    <a:pt x="8" y="0"/>
                  </a:lnTo>
                  <a:lnTo>
                    <a:pt x="8" y="0"/>
                  </a:lnTo>
                  <a:lnTo>
                    <a:pt x="11" y="0"/>
                  </a:lnTo>
                  <a:lnTo>
                    <a:pt x="13" y="3"/>
                  </a:lnTo>
                  <a:lnTo>
                    <a:pt x="13" y="3"/>
                  </a:lnTo>
                  <a:lnTo>
                    <a:pt x="13" y="3"/>
                  </a:lnTo>
                  <a:lnTo>
                    <a:pt x="11" y="5"/>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6" name="Freeform 1343"/>
            <p:cNvSpPr>
              <a:spLocks/>
            </p:cNvSpPr>
            <p:nvPr/>
          </p:nvSpPr>
          <p:spPr bwMode="auto">
            <a:xfrm>
              <a:off x="9140825" y="981075"/>
              <a:ext cx="12700" cy="6350"/>
            </a:xfrm>
            <a:custGeom>
              <a:avLst/>
              <a:gdLst>
                <a:gd name="T0" fmla="*/ 11 w 14"/>
                <a:gd name="T1" fmla="*/ 7 h 9"/>
                <a:gd name="T2" fmla="*/ 3 w 14"/>
                <a:gd name="T3" fmla="*/ 9 h 9"/>
                <a:gd name="T4" fmla="*/ 3 w 14"/>
                <a:gd name="T5" fmla="*/ 9 h 9"/>
                <a:gd name="T6" fmla="*/ 2 w 14"/>
                <a:gd name="T7" fmla="*/ 7 h 9"/>
                <a:gd name="T8" fmla="*/ 0 w 14"/>
                <a:gd name="T9" fmla="*/ 5 h 9"/>
                <a:gd name="T10" fmla="*/ 0 w 14"/>
                <a:gd name="T11" fmla="*/ 5 h 9"/>
                <a:gd name="T12" fmla="*/ 0 w 14"/>
                <a:gd name="T13" fmla="*/ 1 h 9"/>
                <a:gd name="T14" fmla="*/ 2 w 14"/>
                <a:gd name="T15" fmla="*/ 0 h 9"/>
                <a:gd name="T16" fmla="*/ 9 w 14"/>
                <a:gd name="T17" fmla="*/ 0 h 9"/>
                <a:gd name="T18" fmla="*/ 9 w 14"/>
                <a:gd name="T19" fmla="*/ 0 h 9"/>
                <a:gd name="T20" fmla="*/ 12 w 14"/>
                <a:gd name="T21" fmla="*/ 0 h 9"/>
                <a:gd name="T22" fmla="*/ 14 w 14"/>
                <a:gd name="T23" fmla="*/ 1 h 9"/>
                <a:gd name="T24" fmla="*/ 14 w 14"/>
                <a:gd name="T25" fmla="*/ 1 h 9"/>
                <a:gd name="T26" fmla="*/ 14 w 14"/>
                <a:gd name="T27" fmla="*/ 1 h 9"/>
                <a:gd name="T28" fmla="*/ 12 w 14"/>
                <a:gd name="T29" fmla="*/ 5 h 9"/>
                <a:gd name="T30" fmla="*/ 11 w 14"/>
                <a:gd name="T31" fmla="*/ 7 h 9"/>
                <a:gd name="T32" fmla="*/ 11 w 14"/>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9">
                  <a:moveTo>
                    <a:pt x="11" y="7"/>
                  </a:moveTo>
                  <a:lnTo>
                    <a:pt x="3" y="9"/>
                  </a:lnTo>
                  <a:lnTo>
                    <a:pt x="3" y="9"/>
                  </a:lnTo>
                  <a:lnTo>
                    <a:pt x="2" y="7"/>
                  </a:lnTo>
                  <a:lnTo>
                    <a:pt x="0" y="5"/>
                  </a:lnTo>
                  <a:lnTo>
                    <a:pt x="0" y="5"/>
                  </a:lnTo>
                  <a:lnTo>
                    <a:pt x="0" y="1"/>
                  </a:lnTo>
                  <a:lnTo>
                    <a:pt x="2" y="0"/>
                  </a:lnTo>
                  <a:lnTo>
                    <a:pt x="9" y="0"/>
                  </a:lnTo>
                  <a:lnTo>
                    <a:pt x="9" y="0"/>
                  </a:lnTo>
                  <a:lnTo>
                    <a:pt x="12" y="0"/>
                  </a:lnTo>
                  <a:lnTo>
                    <a:pt x="14" y="1"/>
                  </a:lnTo>
                  <a:lnTo>
                    <a:pt x="14" y="1"/>
                  </a:lnTo>
                  <a:lnTo>
                    <a:pt x="14" y="1"/>
                  </a:lnTo>
                  <a:lnTo>
                    <a:pt x="12" y="5"/>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Freeform 1344"/>
            <p:cNvSpPr>
              <a:spLocks/>
            </p:cNvSpPr>
            <p:nvPr/>
          </p:nvSpPr>
          <p:spPr bwMode="auto">
            <a:xfrm>
              <a:off x="9139237" y="971550"/>
              <a:ext cx="11113" cy="7938"/>
            </a:xfrm>
            <a:custGeom>
              <a:avLst/>
              <a:gdLst>
                <a:gd name="T0" fmla="*/ 11 w 13"/>
                <a:gd name="T1" fmla="*/ 7 h 9"/>
                <a:gd name="T2" fmla="*/ 4 w 13"/>
                <a:gd name="T3" fmla="*/ 9 h 9"/>
                <a:gd name="T4" fmla="*/ 4 w 13"/>
                <a:gd name="T5" fmla="*/ 9 h 9"/>
                <a:gd name="T6" fmla="*/ 2 w 13"/>
                <a:gd name="T7" fmla="*/ 9 h 9"/>
                <a:gd name="T8" fmla="*/ 0 w 13"/>
                <a:gd name="T9" fmla="*/ 5 h 9"/>
                <a:gd name="T10" fmla="*/ 0 w 13"/>
                <a:gd name="T11" fmla="*/ 5 h 9"/>
                <a:gd name="T12" fmla="*/ 0 w 13"/>
                <a:gd name="T13" fmla="*/ 3 h 9"/>
                <a:gd name="T14" fmla="*/ 2 w 13"/>
                <a:gd name="T15" fmla="*/ 2 h 9"/>
                <a:gd name="T16" fmla="*/ 9 w 13"/>
                <a:gd name="T17" fmla="*/ 0 h 9"/>
                <a:gd name="T18" fmla="*/ 9 w 13"/>
                <a:gd name="T19" fmla="*/ 0 h 9"/>
                <a:gd name="T20" fmla="*/ 11 w 13"/>
                <a:gd name="T21" fmla="*/ 2 h 9"/>
                <a:gd name="T22" fmla="*/ 13 w 13"/>
                <a:gd name="T23" fmla="*/ 3 h 9"/>
                <a:gd name="T24" fmla="*/ 13 w 13"/>
                <a:gd name="T25" fmla="*/ 3 h 9"/>
                <a:gd name="T26" fmla="*/ 13 w 13"/>
                <a:gd name="T27" fmla="*/ 3 h 9"/>
                <a:gd name="T28" fmla="*/ 13 w 13"/>
                <a:gd name="T29" fmla="*/ 7 h 9"/>
                <a:gd name="T30" fmla="*/ 11 w 13"/>
                <a:gd name="T31" fmla="*/ 7 h 9"/>
                <a:gd name="T32" fmla="*/ 11 w 13"/>
                <a:gd name="T33" fmla="*/ 7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 h="9">
                  <a:moveTo>
                    <a:pt x="11" y="7"/>
                  </a:moveTo>
                  <a:lnTo>
                    <a:pt x="4" y="9"/>
                  </a:lnTo>
                  <a:lnTo>
                    <a:pt x="4" y="9"/>
                  </a:lnTo>
                  <a:lnTo>
                    <a:pt x="2" y="9"/>
                  </a:lnTo>
                  <a:lnTo>
                    <a:pt x="0" y="5"/>
                  </a:lnTo>
                  <a:lnTo>
                    <a:pt x="0" y="5"/>
                  </a:lnTo>
                  <a:lnTo>
                    <a:pt x="0" y="3"/>
                  </a:lnTo>
                  <a:lnTo>
                    <a:pt x="2" y="2"/>
                  </a:lnTo>
                  <a:lnTo>
                    <a:pt x="9" y="0"/>
                  </a:lnTo>
                  <a:lnTo>
                    <a:pt x="9" y="0"/>
                  </a:lnTo>
                  <a:lnTo>
                    <a:pt x="11" y="2"/>
                  </a:lnTo>
                  <a:lnTo>
                    <a:pt x="13" y="3"/>
                  </a:lnTo>
                  <a:lnTo>
                    <a:pt x="13" y="3"/>
                  </a:lnTo>
                  <a:lnTo>
                    <a:pt x="13" y="3"/>
                  </a:lnTo>
                  <a:lnTo>
                    <a:pt x="13" y="7"/>
                  </a:lnTo>
                  <a:lnTo>
                    <a:pt x="11" y="7"/>
                  </a:lnTo>
                  <a:lnTo>
                    <a:pt x="11"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Freeform 1345"/>
            <p:cNvSpPr>
              <a:spLocks/>
            </p:cNvSpPr>
            <p:nvPr/>
          </p:nvSpPr>
          <p:spPr bwMode="auto">
            <a:xfrm>
              <a:off x="9139237" y="966788"/>
              <a:ext cx="7938" cy="4763"/>
            </a:xfrm>
            <a:custGeom>
              <a:avLst/>
              <a:gdLst>
                <a:gd name="T0" fmla="*/ 7 w 11"/>
                <a:gd name="T1" fmla="*/ 7 h 7"/>
                <a:gd name="T2" fmla="*/ 4 w 11"/>
                <a:gd name="T3" fmla="*/ 7 h 7"/>
                <a:gd name="T4" fmla="*/ 4 w 11"/>
                <a:gd name="T5" fmla="*/ 7 h 7"/>
                <a:gd name="T6" fmla="*/ 2 w 11"/>
                <a:gd name="T7" fmla="*/ 7 h 7"/>
                <a:gd name="T8" fmla="*/ 0 w 11"/>
                <a:gd name="T9" fmla="*/ 5 h 7"/>
                <a:gd name="T10" fmla="*/ 0 w 11"/>
                <a:gd name="T11" fmla="*/ 5 h 7"/>
                <a:gd name="T12" fmla="*/ 0 w 11"/>
                <a:gd name="T13" fmla="*/ 1 h 7"/>
                <a:gd name="T14" fmla="*/ 2 w 11"/>
                <a:gd name="T15" fmla="*/ 0 h 7"/>
                <a:gd name="T16" fmla="*/ 7 w 11"/>
                <a:gd name="T17" fmla="*/ 0 h 7"/>
                <a:gd name="T18" fmla="*/ 7 w 11"/>
                <a:gd name="T19" fmla="*/ 0 h 7"/>
                <a:gd name="T20" fmla="*/ 9 w 11"/>
                <a:gd name="T21" fmla="*/ 0 h 7"/>
                <a:gd name="T22" fmla="*/ 11 w 11"/>
                <a:gd name="T23" fmla="*/ 1 h 7"/>
                <a:gd name="T24" fmla="*/ 11 w 11"/>
                <a:gd name="T25" fmla="*/ 1 h 7"/>
                <a:gd name="T26" fmla="*/ 11 w 11"/>
                <a:gd name="T27" fmla="*/ 5 h 7"/>
                <a:gd name="T28" fmla="*/ 7 w 11"/>
                <a:gd name="T29" fmla="*/ 7 h 7"/>
                <a:gd name="T30" fmla="*/ 7 w 11"/>
                <a:gd name="T31"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 h="7">
                  <a:moveTo>
                    <a:pt x="7" y="7"/>
                  </a:moveTo>
                  <a:lnTo>
                    <a:pt x="4" y="7"/>
                  </a:lnTo>
                  <a:lnTo>
                    <a:pt x="4" y="7"/>
                  </a:lnTo>
                  <a:lnTo>
                    <a:pt x="2" y="7"/>
                  </a:lnTo>
                  <a:lnTo>
                    <a:pt x="0" y="5"/>
                  </a:lnTo>
                  <a:lnTo>
                    <a:pt x="0" y="5"/>
                  </a:lnTo>
                  <a:lnTo>
                    <a:pt x="0" y="1"/>
                  </a:lnTo>
                  <a:lnTo>
                    <a:pt x="2" y="0"/>
                  </a:lnTo>
                  <a:lnTo>
                    <a:pt x="7" y="0"/>
                  </a:lnTo>
                  <a:lnTo>
                    <a:pt x="7" y="0"/>
                  </a:lnTo>
                  <a:lnTo>
                    <a:pt x="9" y="0"/>
                  </a:lnTo>
                  <a:lnTo>
                    <a:pt x="11" y="1"/>
                  </a:lnTo>
                  <a:lnTo>
                    <a:pt x="11" y="1"/>
                  </a:lnTo>
                  <a:lnTo>
                    <a:pt x="11" y="5"/>
                  </a:lnTo>
                  <a:lnTo>
                    <a:pt x="7" y="7"/>
                  </a:lnTo>
                  <a:lnTo>
                    <a:pt x="7"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Freeform 1346"/>
            <p:cNvSpPr>
              <a:spLocks/>
            </p:cNvSpPr>
            <p:nvPr/>
          </p:nvSpPr>
          <p:spPr bwMode="auto">
            <a:xfrm>
              <a:off x="9169400" y="958850"/>
              <a:ext cx="14288" cy="26988"/>
            </a:xfrm>
            <a:custGeom>
              <a:avLst/>
              <a:gdLst>
                <a:gd name="T0" fmla="*/ 12 w 18"/>
                <a:gd name="T1" fmla="*/ 34 h 34"/>
                <a:gd name="T2" fmla="*/ 16 w 18"/>
                <a:gd name="T3" fmla="*/ 28 h 34"/>
                <a:gd name="T4" fmla="*/ 16 w 18"/>
                <a:gd name="T5" fmla="*/ 28 h 34"/>
                <a:gd name="T6" fmla="*/ 18 w 18"/>
                <a:gd name="T7" fmla="*/ 23 h 34"/>
                <a:gd name="T8" fmla="*/ 14 w 18"/>
                <a:gd name="T9" fmla="*/ 12 h 34"/>
                <a:gd name="T10" fmla="*/ 14 w 18"/>
                <a:gd name="T11" fmla="*/ 12 h 34"/>
                <a:gd name="T12" fmla="*/ 12 w 18"/>
                <a:gd name="T13" fmla="*/ 9 h 34"/>
                <a:gd name="T14" fmla="*/ 0 w 18"/>
                <a:gd name="T15" fmla="*/ 0 h 34"/>
                <a:gd name="T16" fmla="*/ 0 w 18"/>
                <a:gd name="T17" fmla="*/ 0 h 34"/>
                <a:gd name="T18" fmla="*/ 0 w 18"/>
                <a:gd name="T19" fmla="*/ 0 h 34"/>
                <a:gd name="T20" fmla="*/ 0 w 18"/>
                <a:gd name="T21" fmla="*/ 3 h 34"/>
                <a:gd name="T22" fmla="*/ 0 w 18"/>
                <a:gd name="T23" fmla="*/ 7 h 34"/>
                <a:gd name="T24" fmla="*/ 0 w 18"/>
                <a:gd name="T25" fmla="*/ 10 h 34"/>
                <a:gd name="T26" fmla="*/ 3 w 18"/>
                <a:gd name="T27" fmla="*/ 12 h 34"/>
                <a:gd name="T28" fmla="*/ 9 w 18"/>
                <a:gd name="T29" fmla="*/ 16 h 34"/>
                <a:gd name="T30" fmla="*/ 12 w 18"/>
                <a:gd name="T31"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8" h="34">
                  <a:moveTo>
                    <a:pt x="12" y="34"/>
                  </a:moveTo>
                  <a:lnTo>
                    <a:pt x="16" y="28"/>
                  </a:lnTo>
                  <a:lnTo>
                    <a:pt x="16" y="28"/>
                  </a:lnTo>
                  <a:lnTo>
                    <a:pt x="18" y="23"/>
                  </a:lnTo>
                  <a:lnTo>
                    <a:pt x="14" y="12"/>
                  </a:lnTo>
                  <a:lnTo>
                    <a:pt x="14" y="12"/>
                  </a:lnTo>
                  <a:lnTo>
                    <a:pt x="12" y="9"/>
                  </a:lnTo>
                  <a:lnTo>
                    <a:pt x="0" y="0"/>
                  </a:lnTo>
                  <a:lnTo>
                    <a:pt x="0" y="0"/>
                  </a:lnTo>
                  <a:lnTo>
                    <a:pt x="0" y="0"/>
                  </a:lnTo>
                  <a:lnTo>
                    <a:pt x="0" y="3"/>
                  </a:lnTo>
                  <a:lnTo>
                    <a:pt x="0" y="7"/>
                  </a:lnTo>
                  <a:lnTo>
                    <a:pt x="0" y="10"/>
                  </a:lnTo>
                  <a:lnTo>
                    <a:pt x="3" y="12"/>
                  </a:lnTo>
                  <a:lnTo>
                    <a:pt x="9" y="16"/>
                  </a:lnTo>
                  <a:lnTo>
                    <a:pt x="12" y="34"/>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Freeform 1347"/>
            <p:cNvSpPr>
              <a:spLocks/>
            </p:cNvSpPr>
            <p:nvPr/>
          </p:nvSpPr>
          <p:spPr bwMode="auto">
            <a:xfrm>
              <a:off x="9296400" y="1068388"/>
              <a:ext cx="41275" cy="31750"/>
            </a:xfrm>
            <a:custGeom>
              <a:avLst/>
              <a:gdLst>
                <a:gd name="T0" fmla="*/ 36 w 52"/>
                <a:gd name="T1" fmla="*/ 0 h 42"/>
                <a:gd name="T2" fmla="*/ 5 w 52"/>
                <a:gd name="T3" fmla="*/ 0 h 42"/>
                <a:gd name="T4" fmla="*/ 0 w 52"/>
                <a:gd name="T5" fmla="*/ 13 h 42"/>
                <a:gd name="T6" fmla="*/ 5 w 52"/>
                <a:gd name="T7" fmla="*/ 31 h 42"/>
                <a:gd name="T8" fmla="*/ 5 w 52"/>
                <a:gd name="T9" fmla="*/ 31 h 42"/>
                <a:gd name="T10" fmla="*/ 9 w 52"/>
                <a:gd name="T11" fmla="*/ 36 h 42"/>
                <a:gd name="T12" fmla="*/ 12 w 52"/>
                <a:gd name="T13" fmla="*/ 40 h 42"/>
                <a:gd name="T14" fmla="*/ 18 w 52"/>
                <a:gd name="T15" fmla="*/ 42 h 42"/>
                <a:gd name="T16" fmla="*/ 21 w 52"/>
                <a:gd name="T17" fmla="*/ 42 h 42"/>
                <a:gd name="T18" fmla="*/ 37 w 52"/>
                <a:gd name="T19" fmla="*/ 38 h 42"/>
                <a:gd name="T20" fmla="*/ 52 w 52"/>
                <a:gd name="T21" fmla="*/ 13 h 42"/>
                <a:gd name="T22" fmla="*/ 36 w 52"/>
                <a:gd name="T23" fmla="*/ 0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 h="42">
                  <a:moveTo>
                    <a:pt x="36" y="0"/>
                  </a:moveTo>
                  <a:lnTo>
                    <a:pt x="5" y="0"/>
                  </a:lnTo>
                  <a:lnTo>
                    <a:pt x="0" y="13"/>
                  </a:lnTo>
                  <a:lnTo>
                    <a:pt x="5" y="31"/>
                  </a:lnTo>
                  <a:lnTo>
                    <a:pt x="5" y="31"/>
                  </a:lnTo>
                  <a:lnTo>
                    <a:pt x="9" y="36"/>
                  </a:lnTo>
                  <a:lnTo>
                    <a:pt x="12" y="40"/>
                  </a:lnTo>
                  <a:lnTo>
                    <a:pt x="18" y="42"/>
                  </a:lnTo>
                  <a:lnTo>
                    <a:pt x="21" y="42"/>
                  </a:lnTo>
                  <a:lnTo>
                    <a:pt x="37" y="38"/>
                  </a:lnTo>
                  <a:lnTo>
                    <a:pt x="52" y="13"/>
                  </a:lnTo>
                  <a:lnTo>
                    <a:pt x="36"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Freeform 1348"/>
            <p:cNvSpPr>
              <a:spLocks/>
            </p:cNvSpPr>
            <p:nvPr/>
          </p:nvSpPr>
          <p:spPr bwMode="auto">
            <a:xfrm>
              <a:off x="9148762" y="1320800"/>
              <a:ext cx="71438" cy="38100"/>
            </a:xfrm>
            <a:custGeom>
              <a:avLst/>
              <a:gdLst>
                <a:gd name="T0" fmla="*/ 90 w 90"/>
                <a:gd name="T1" fmla="*/ 49 h 49"/>
                <a:gd name="T2" fmla="*/ 0 w 90"/>
                <a:gd name="T3" fmla="*/ 49 h 49"/>
                <a:gd name="T4" fmla="*/ 0 w 90"/>
                <a:gd name="T5" fmla="*/ 36 h 49"/>
                <a:gd name="T6" fmla="*/ 46 w 90"/>
                <a:gd name="T7" fmla="*/ 20 h 49"/>
                <a:gd name="T8" fmla="*/ 55 w 90"/>
                <a:gd name="T9" fmla="*/ 0 h 49"/>
                <a:gd name="T10" fmla="*/ 88 w 90"/>
                <a:gd name="T11" fmla="*/ 0 h 49"/>
                <a:gd name="T12" fmla="*/ 90 w 90"/>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90" h="49">
                  <a:moveTo>
                    <a:pt x="90" y="49"/>
                  </a:moveTo>
                  <a:lnTo>
                    <a:pt x="0" y="49"/>
                  </a:lnTo>
                  <a:lnTo>
                    <a:pt x="0" y="36"/>
                  </a:lnTo>
                  <a:lnTo>
                    <a:pt x="46" y="20"/>
                  </a:lnTo>
                  <a:lnTo>
                    <a:pt x="55" y="0"/>
                  </a:lnTo>
                  <a:lnTo>
                    <a:pt x="88" y="0"/>
                  </a:lnTo>
                  <a:lnTo>
                    <a:pt x="9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Freeform 1349"/>
            <p:cNvSpPr>
              <a:spLocks/>
            </p:cNvSpPr>
            <p:nvPr/>
          </p:nvSpPr>
          <p:spPr bwMode="auto">
            <a:xfrm>
              <a:off x="9291637" y="1320800"/>
              <a:ext cx="50800" cy="38100"/>
            </a:xfrm>
            <a:custGeom>
              <a:avLst/>
              <a:gdLst>
                <a:gd name="T0" fmla="*/ 0 w 65"/>
                <a:gd name="T1" fmla="*/ 49 h 49"/>
                <a:gd name="T2" fmla="*/ 65 w 65"/>
                <a:gd name="T3" fmla="*/ 49 h 49"/>
                <a:gd name="T4" fmla="*/ 65 w 65"/>
                <a:gd name="T5" fmla="*/ 36 h 49"/>
                <a:gd name="T6" fmla="*/ 44 w 65"/>
                <a:gd name="T7" fmla="*/ 20 h 49"/>
                <a:gd name="T8" fmla="*/ 35 w 65"/>
                <a:gd name="T9" fmla="*/ 0 h 49"/>
                <a:gd name="T10" fmla="*/ 2 w 65"/>
                <a:gd name="T11" fmla="*/ 0 h 49"/>
                <a:gd name="T12" fmla="*/ 0 w 6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65" h="49">
                  <a:moveTo>
                    <a:pt x="0" y="49"/>
                  </a:moveTo>
                  <a:lnTo>
                    <a:pt x="65" y="49"/>
                  </a:lnTo>
                  <a:lnTo>
                    <a:pt x="65" y="36"/>
                  </a:lnTo>
                  <a:lnTo>
                    <a:pt x="44" y="20"/>
                  </a:lnTo>
                  <a:lnTo>
                    <a:pt x="35" y="0"/>
                  </a:lnTo>
                  <a:lnTo>
                    <a:pt x="2" y="0"/>
                  </a:lnTo>
                  <a:lnTo>
                    <a:pt x="0" y="49"/>
                  </a:lnTo>
                  <a:close/>
                </a:path>
              </a:pathLst>
            </a:custGeom>
            <a:solidFill>
              <a:srgbClr val="322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3" name="Group 5062"/>
          <p:cNvGrpSpPr/>
          <p:nvPr/>
        </p:nvGrpSpPr>
        <p:grpSpPr>
          <a:xfrm>
            <a:off x="8072437" y="1965325"/>
            <a:ext cx="403226" cy="276225"/>
            <a:chOff x="8072437" y="938213"/>
            <a:chExt cx="403226" cy="276225"/>
          </a:xfrm>
        </p:grpSpPr>
        <p:sp>
          <p:nvSpPr>
            <p:cNvPr id="3929" name="Freeform 1356"/>
            <p:cNvSpPr>
              <a:spLocks/>
            </p:cNvSpPr>
            <p:nvPr/>
          </p:nvSpPr>
          <p:spPr bwMode="auto">
            <a:xfrm>
              <a:off x="8072437" y="938213"/>
              <a:ext cx="206375" cy="276225"/>
            </a:xfrm>
            <a:custGeom>
              <a:avLst/>
              <a:gdLst>
                <a:gd name="T0" fmla="*/ 257 w 259"/>
                <a:gd name="T1" fmla="*/ 332 h 348"/>
                <a:gd name="T2" fmla="*/ 223 w 259"/>
                <a:gd name="T3" fmla="*/ 345 h 348"/>
                <a:gd name="T4" fmla="*/ 167 w 259"/>
                <a:gd name="T5" fmla="*/ 348 h 348"/>
                <a:gd name="T6" fmla="*/ 151 w 259"/>
                <a:gd name="T7" fmla="*/ 348 h 348"/>
                <a:gd name="T8" fmla="*/ 117 w 259"/>
                <a:gd name="T9" fmla="*/ 343 h 348"/>
                <a:gd name="T10" fmla="*/ 86 w 259"/>
                <a:gd name="T11" fmla="*/ 332 h 348"/>
                <a:gd name="T12" fmla="*/ 59 w 259"/>
                <a:gd name="T13" fmla="*/ 316 h 348"/>
                <a:gd name="T14" fmla="*/ 38 w 259"/>
                <a:gd name="T15" fmla="*/ 293 h 348"/>
                <a:gd name="T16" fmla="*/ 20 w 259"/>
                <a:gd name="T17" fmla="*/ 266 h 348"/>
                <a:gd name="T18" fmla="*/ 7 w 259"/>
                <a:gd name="T19" fmla="*/ 235 h 348"/>
                <a:gd name="T20" fmla="*/ 2 w 259"/>
                <a:gd name="T21" fmla="*/ 197 h 348"/>
                <a:gd name="T22" fmla="*/ 0 w 259"/>
                <a:gd name="T23" fmla="*/ 178 h 348"/>
                <a:gd name="T24" fmla="*/ 4 w 259"/>
                <a:gd name="T25" fmla="*/ 140 h 348"/>
                <a:gd name="T26" fmla="*/ 13 w 259"/>
                <a:gd name="T27" fmla="*/ 104 h 348"/>
                <a:gd name="T28" fmla="*/ 29 w 259"/>
                <a:gd name="T29" fmla="*/ 73 h 348"/>
                <a:gd name="T30" fmla="*/ 50 w 259"/>
                <a:gd name="T31" fmla="*/ 48 h 348"/>
                <a:gd name="T32" fmla="*/ 76 w 259"/>
                <a:gd name="T33" fmla="*/ 27 h 348"/>
                <a:gd name="T34" fmla="*/ 106 w 259"/>
                <a:gd name="T35" fmla="*/ 12 h 348"/>
                <a:gd name="T36" fmla="*/ 140 w 259"/>
                <a:gd name="T37" fmla="*/ 1 h 348"/>
                <a:gd name="T38" fmla="*/ 178 w 259"/>
                <a:gd name="T39" fmla="*/ 0 h 348"/>
                <a:gd name="T40" fmla="*/ 207 w 259"/>
                <a:gd name="T41" fmla="*/ 0 h 348"/>
                <a:gd name="T42" fmla="*/ 246 w 259"/>
                <a:gd name="T43" fmla="*/ 9 h 348"/>
                <a:gd name="T44" fmla="*/ 248 w 259"/>
                <a:gd name="T45" fmla="*/ 50 h 348"/>
                <a:gd name="T46" fmla="*/ 234 w 259"/>
                <a:gd name="T47" fmla="*/ 45 h 348"/>
                <a:gd name="T48" fmla="*/ 200 w 259"/>
                <a:gd name="T49" fmla="*/ 37 h 348"/>
                <a:gd name="T50" fmla="*/ 180 w 259"/>
                <a:gd name="T51" fmla="*/ 36 h 348"/>
                <a:gd name="T52" fmla="*/ 151 w 259"/>
                <a:gd name="T53" fmla="*/ 37 h 348"/>
                <a:gd name="T54" fmla="*/ 124 w 259"/>
                <a:gd name="T55" fmla="*/ 45 h 348"/>
                <a:gd name="T56" fmla="*/ 103 w 259"/>
                <a:gd name="T57" fmla="*/ 57 h 348"/>
                <a:gd name="T58" fmla="*/ 83 w 259"/>
                <a:gd name="T59" fmla="*/ 72 h 348"/>
                <a:gd name="T60" fmla="*/ 68 w 259"/>
                <a:gd name="T61" fmla="*/ 93 h 348"/>
                <a:gd name="T62" fmla="*/ 56 w 259"/>
                <a:gd name="T63" fmla="*/ 116 h 348"/>
                <a:gd name="T64" fmla="*/ 49 w 259"/>
                <a:gd name="T65" fmla="*/ 143 h 348"/>
                <a:gd name="T66" fmla="*/ 47 w 259"/>
                <a:gd name="T67" fmla="*/ 176 h 348"/>
                <a:gd name="T68" fmla="*/ 47 w 259"/>
                <a:gd name="T69" fmla="*/ 190 h 348"/>
                <a:gd name="T70" fmla="*/ 52 w 259"/>
                <a:gd name="T71" fmla="*/ 219 h 348"/>
                <a:gd name="T72" fmla="*/ 61 w 259"/>
                <a:gd name="T73" fmla="*/ 244 h 348"/>
                <a:gd name="T74" fmla="*/ 74 w 259"/>
                <a:gd name="T75" fmla="*/ 266 h 348"/>
                <a:gd name="T76" fmla="*/ 90 w 259"/>
                <a:gd name="T77" fmla="*/ 284 h 348"/>
                <a:gd name="T78" fmla="*/ 110 w 259"/>
                <a:gd name="T79" fmla="*/ 298 h 348"/>
                <a:gd name="T80" fmla="*/ 135 w 259"/>
                <a:gd name="T81" fmla="*/ 307 h 348"/>
                <a:gd name="T82" fmla="*/ 162 w 259"/>
                <a:gd name="T83" fmla="*/ 312 h 348"/>
                <a:gd name="T84" fmla="*/ 178 w 259"/>
                <a:gd name="T85" fmla="*/ 312 h 348"/>
                <a:gd name="T86" fmla="*/ 216 w 259"/>
                <a:gd name="T87" fmla="*/ 309 h 348"/>
                <a:gd name="T88" fmla="*/ 248 w 259"/>
                <a:gd name="T89" fmla="*/ 29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9" h="348">
                  <a:moveTo>
                    <a:pt x="257" y="332"/>
                  </a:moveTo>
                  <a:lnTo>
                    <a:pt x="257" y="332"/>
                  </a:lnTo>
                  <a:lnTo>
                    <a:pt x="243" y="339"/>
                  </a:lnTo>
                  <a:lnTo>
                    <a:pt x="223" y="345"/>
                  </a:lnTo>
                  <a:lnTo>
                    <a:pt x="198" y="348"/>
                  </a:lnTo>
                  <a:lnTo>
                    <a:pt x="167" y="348"/>
                  </a:lnTo>
                  <a:lnTo>
                    <a:pt x="167" y="348"/>
                  </a:lnTo>
                  <a:lnTo>
                    <a:pt x="151" y="348"/>
                  </a:lnTo>
                  <a:lnTo>
                    <a:pt x="133" y="347"/>
                  </a:lnTo>
                  <a:lnTo>
                    <a:pt x="117" y="343"/>
                  </a:lnTo>
                  <a:lnTo>
                    <a:pt x="101" y="338"/>
                  </a:lnTo>
                  <a:lnTo>
                    <a:pt x="86" y="332"/>
                  </a:lnTo>
                  <a:lnTo>
                    <a:pt x="74" y="323"/>
                  </a:lnTo>
                  <a:lnTo>
                    <a:pt x="59" y="316"/>
                  </a:lnTo>
                  <a:lnTo>
                    <a:pt x="49" y="305"/>
                  </a:lnTo>
                  <a:lnTo>
                    <a:pt x="38" y="293"/>
                  </a:lnTo>
                  <a:lnTo>
                    <a:pt x="29" y="280"/>
                  </a:lnTo>
                  <a:lnTo>
                    <a:pt x="20" y="266"/>
                  </a:lnTo>
                  <a:lnTo>
                    <a:pt x="13" y="251"/>
                  </a:lnTo>
                  <a:lnTo>
                    <a:pt x="7" y="235"/>
                  </a:lnTo>
                  <a:lnTo>
                    <a:pt x="4" y="217"/>
                  </a:lnTo>
                  <a:lnTo>
                    <a:pt x="2" y="197"/>
                  </a:lnTo>
                  <a:lnTo>
                    <a:pt x="0" y="178"/>
                  </a:lnTo>
                  <a:lnTo>
                    <a:pt x="0" y="178"/>
                  </a:lnTo>
                  <a:lnTo>
                    <a:pt x="2" y="158"/>
                  </a:lnTo>
                  <a:lnTo>
                    <a:pt x="4" y="140"/>
                  </a:lnTo>
                  <a:lnTo>
                    <a:pt x="7" y="122"/>
                  </a:lnTo>
                  <a:lnTo>
                    <a:pt x="13" y="104"/>
                  </a:lnTo>
                  <a:lnTo>
                    <a:pt x="20" y="89"/>
                  </a:lnTo>
                  <a:lnTo>
                    <a:pt x="29" y="73"/>
                  </a:lnTo>
                  <a:lnTo>
                    <a:pt x="38" y="61"/>
                  </a:lnTo>
                  <a:lnTo>
                    <a:pt x="50" y="48"/>
                  </a:lnTo>
                  <a:lnTo>
                    <a:pt x="61" y="37"/>
                  </a:lnTo>
                  <a:lnTo>
                    <a:pt x="76" y="27"/>
                  </a:lnTo>
                  <a:lnTo>
                    <a:pt x="90" y="19"/>
                  </a:lnTo>
                  <a:lnTo>
                    <a:pt x="106" y="12"/>
                  </a:lnTo>
                  <a:lnTo>
                    <a:pt x="122" y="7"/>
                  </a:lnTo>
                  <a:lnTo>
                    <a:pt x="140" y="1"/>
                  </a:lnTo>
                  <a:lnTo>
                    <a:pt x="158" y="0"/>
                  </a:lnTo>
                  <a:lnTo>
                    <a:pt x="178" y="0"/>
                  </a:lnTo>
                  <a:lnTo>
                    <a:pt x="178" y="0"/>
                  </a:lnTo>
                  <a:lnTo>
                    <a:pt x="207" y="0"/>
                  </a:lnTo>
                  <a:lnTo>
                    <a:pt x="230" y="5"/>
                  </a:lnTo>
                  <a:lnTo>
                    <a:pt x="246" y="9"/>
                  </a:lnTo>
                  <a:lnTo>
                    <a:pt x="259" y="14"/>
                  </a:lnTo>
                  <a:lnTo>
                    <a:pt x="248" y="50"/>
                  </a:lnTo>
                  <a:lnTo>
                    <a:pt x="248" y="50"/>
                  </a:lnTo>
                  <a:lnTo>
                    <a:pt x="234" y="45"/>
                  </a:lnTo>
                  <a:lnTo>
                    <a:pt x="218" y="39"/>
                  </a:lnTo>
                  <a:lnTo>
                    <a:pt x="200" y="37"/>
                  </a:lnTo>
                  <a:lnTo>
                    <a:pt x="180" y="36"/>
                  </a:lnTo>
                  <a:lnTo>
                    <a:pt x="180" y="36"/>
                  </a:lnTo>
                  <a:lnTo>
                    <a:pt x="166" y="36"/>
                  </a:lnTo>
                  <a:lnTo>
                    <a:pt x="151" y="37"/>
                  </a:lnTo>
                  <a:lnTo>
                    <a:pt x="137" y="41"/>
                  </a:lnTo>
                  <a:lnTo>
                    <a:pt x="124" y="45"/>
                  </a:lnTo>
                  <a:lnTo>
                    <a:pt x="113" y="50"/>
                  </a:lnTo>
                  <a:lnTo>
                    <a:pt x="103" y="57"/>
                  </a:lnTo>
                  <a:lnTo>
                    <a:pt x="92" y="64"/>
                  </a:lnTo>
                  <a:lnTo>
                    <a:pt x="83" y="72"/>
                  </a:lnTo>
                  <a:lnTo>
                    <a:pt x="76" y="82"/>
                  </a:lnTo>
                  <a:lnTo>
                    <a:pt x="68" y="93"/>
                  </a:lnTo>
                  <a:lnTo>
                    <a:pt x="61" y="104"/>
                  </a:lnTo>
                  <a:lnTo>
                    <a:pt x="56" y="116"/>
                  </a:lnTo>
                  <a:lnTo>
                    <a:pt x="52" y="129"/>
                  </a:lnTo>
                  <a:lnTo>
                    <a:pt x="49" y="143"/>
                  </a:lnTo>
                  <a:lnTo>
                    <a:pt x="47" y="160"/>
                  </a:lnTo>
                  <a:lnTo>
                    <a:pt x="47" y="176"/>
                  </a:lnTo>
                  <a:lnTo>
                    <a:pt x="47" y="176"/>
                  </a:lnTo>
                  <a:lnTo>
                    <a:pt x="47" y="190"/>
                  </a:lnTo>
                  <a:lnTo>
                    <a:pt x="49" y="206"/>
                  </a:lnTo>
                  <a:lnTo>
                    <a:pt x="52" y="219"/>
                  </a:lnTo>
                  <a:lnTo>
                    <a:pt x="56" y="232"/>
                  </a:lnTo>
                  <a:lnTo>
                    <a:pt x="61" y="244"/>
                  </a:lnTo>
                  <a:lnTo>
                    <a:pt x="67" y="255"/>
                  </a:lnTo>
                  <a:lnTo>
                    <a:pt x="74" y="266"/>
                  </a:lnTo>
                  <a:lnTo>
                    <a:pt x="81" y="275"/>
                  </a:lnTo>
                  <a:lnTo>
                    <a:pt x="90" y="284"/>
                  </a:lnTo>
                  <a:lnTo>
                    <a:pt x="99" y="291"/>
                  </a:lnTo>
                  <a:lnTo>
                    <a:pt x="110" y="298"/>
                  </a:lnTo>
                  <a:lnTo>
                    <a:pt x="122" y="303"/>
                  </a:lnTo>
                  <a:lnTo>
                    <a:pt x="135" y="307"/>
                  </a:lnTo>
                  <a:lnTo>
                    <a:pt x="148" y="311"/>
                  </a:lnTo>
                  <a:lnTo>
                    <a:pt x="162" y="312"/>
                  </a:lnTo>
                  <a:lnTo>
                    <a:pt x="178" y="312"/>
                  </a:lnTo>
                  <a:lnTo>
                    <a:pt x="178" y="312"/>
                  </a:lnTo>
                  <a:lnTo>
                    <a:pt x="198" y="311"/>
                  </a:lnTo>
                  <a:lnTo>
                    <a:pt x="216" y="309"/>
                  </a:lnTo>
                  <a:lnTo>
                    <a:pt x="234" y="303"/>
                  </a:lnTo>
                  <a:lnTo>
                    <a:pt x="248" y="298"/>
                  </a:lnTo>
                  <a:lnTo>
                    <a:pt x="257" y="332"/>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0" name="Freeform 1357"/>
            <p:cNvSpPr>
              <a:spLocks noEditPoints="1"/>
            </p:cNvSpPr>
            <p:nvPr/>
          </p:nvSpPr>
          <p:spPr bwMode="auto">
            <a:xfrm>
              <a:off x="8305800" y="950913"/>
              <a:ext cx="169863" cy="260350"/>
            </a:xfrm>
            <a:custGeom>
              <a:avLst/>
              <a:gdLst>
                <a:gd name="T0" fmla="*/ 29 w 214"/>
                <a:gd name="T1" fmla="*/ 329 h 329"/>
                <a:gd name="T2" fmla="*/ 42 w 214"/>
                <a:gd name="T3" fmla="*/ 230 h 329"/>
                <a:gd name="T4" fmla="*/ 0 w 214"/>
                <a:gd name="T5" fmla="*/ 230 h 329"/>
                <a:gd name="T6" fmla="*/ 0 w 214"/>
                <a:gd name="T7" fmla="*/ 199 h 329"/>
                <a:gd name="T8" fmla="*/ 47 w 214"/>
                <a:gd name="T9" fmla="*/ 199 h 329"/>
                <a:gd name="T10" fmla="*/ 56 w 214"/>
                <a:gd name="T11" fmla="*/ 126 h 329"/>
                <a:gd name="T12" fmla="*/ 13 w 214"/>
                <a:gd name="T13" fmla="*/ 126 h 329"/>
                <a:gd name="T14" fmla="*/ 13 w 214"/>
                <a:gd name="T15" fmla="*/ 97 h 329"/>
                <a:gd name="T16" fmla="*/ 60 w 214"/>
                <a:gd name="T17" fmla="*/ 97 h 329"/>
                <a:gd name="T18" fmla="*/ 74 w 214"/>
                <a:gd name="T19" fmla="*/ 0 h 329"/>
                <a:gd name="T20" fmla="*/ 103 w 214"/>
                <a:gd name="T21" fmla="*/ 0 h 329"/>
                <a:gd name="T22" fmla="*/ 90 w 214"/>
                <a:gd name="T23" fmla="*/ 97 h 329"/>
                <a:gd name="T24" fmla="*/ 142 w 214"/>
                <a:gd name="T25" fmla="*/ 97 h 329"/>
                <a:gd name="T26" fmla="*/ 155 w 214"/>
                <a:gd name="T27" fmla="*/ 0 h 329"/>
                <a:gd name="T28" fmla="*/ 185 w 214"/>
                <a:gd name="T29" fmla="*/ 0 h 329"/>
                <a:gd name="T30" fmla="*/ 173 w 214"/>
                <a:gd name="T31" fmla="*/ 97 h 329"/>
                <a:gd name="T32" fmla="*/ 214 w 214"/>
                <a:gd name="T33" fmla="*/ 97 h 329"/>
                <a:gd name="T34" fmla="*/ 214 w 214"/>
                <a:gd name="T35" fmla="*/ 126 h 329"/>
                <a:gd name="T36" fmla="*/ 167 w 214"/>
                <a:gd name="T37" fmla="*/ 126 h 329"/>
                <a:gd name="T38" fmla="*/ 158 w 214"/>
                <a:gd name="T39" fmla="*/ 199 h 329"/>
                <a:gd name="T40" fmla="*/ 202 w 214"/>
                <a:gd name="T41" fmla="*/ 199 h 329"/>
                <a:gd name="T42" fmla="*/ 202 w 214"/>
                <a:gd name="T43" fmla="*/ 230 h 329"/>
                <a:gd name="T44" fmla="*/ 155 w 214"/>
                <a:gd name="T45" fmla="*/ 230 h 329"/>
                <a:gd name="T46" fmla="*/ 140 w 214"/>
                <a:gd name="T47" fmla="*/ 329 h 329"/>
                <a:gd name="T48" fmla="*/ 112 w 214"/>
                <a:gd name="T49" fmla="*/ 329 h 329"/>
                <a:gd name="T50" fmla="*/ 124 w 214"/>
                <a:gd name="T51" fmla="*/ 230 h 329"/>
                <a:gd name="T52" fmla="*/ 72 w 214"/>
                <a:gd name="T53" fmla="*/ 230 h 329"/>
                <a:gd name="T54" fmla="*/ 60 w 214"/>
                <a:gd name="T55" fmla="*/ 329 h 329"/>
                <a:gd name="T56" fmla="*/ 29 w 214"/>
                <a:gd name="T57" fmla="*/ 329 h 329"/>
                <a:gd name="T58" fmla="*/ 128 w 214"/>
                <a:gd name="T59" fmla="*/ 199 h 329"/>
                <a:gd name="T60" fmla="*/ 139 w 214"/>
                <a:gd name="T61" fmla="*/ 126 h 329"/>
                <a:gd name="T62" fmla="*/ 86 w 214"/>
                <a:gd name="T63" fmla="*/ 126 h 329"/>
                <a:gd name="T64" fmla="*/ 76 w 214"/>
                <a:gd name="T65" fmla="*/ 199 h 329"/>
                <a:gd name="T66" fmla="*/ 128 w 214"/>
                <a:gd name="T67" fmla="*/ 199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4" h="329">
                  <a:moveTo>
                    <a:pt x="29" y="329"/>
                  </a:moveTo>
                  <a:lnTo>
                    <a:pt x="42" y="230"/>
                  </a:lnTo>
                  <a:lnTo>
                    <a:pt x="0" y="230"/>
                  </a:lnTo>
                  <a:lnTo>
                    <a:pt x="0" y="199"/>
                  </a:lnTo>
                  <a:lnTo>
                    <a:pt x="47" y="199"/>
                  </a:lnTo>
                  <a:lnTo>
                    <a:pt x="56" y="126"/>
                  </a:lnTo>
                  <a:lnTo>
                    <a:pt x="13" y="126"/>
                  </a:lnTo>
                  <a:lnTo>
                    <a:pt x="13" y="97"/>
                  </a:lnTo>
                  <a:lnTo>
                    <a:pt x="60" y="97"/>
                  </a:lnTo>
                  <a:lnTo>
                    <a:pt x="74" y="0"/>
                  </a:lnTo>
                  <a:lnTo>
                    <a:pt x="103" y="0"/>
                  </a:lnTo>
                  <a:lnTo>
                    <a:pt x="90" y="97"/>
                  </a:lnTo>
                  <a:lnTo>
                    <a:pt x="142" y="97"/>
                  </a:lnTo>
                  <a:lnTo>
                    <a:pt x="155" y="0"/>
                  </a:lnTo>
                  <a:lnTo>
                    <a:pt x="185" y="0"/>
                  </a:lnTo>
                  <a:lnTo>
                    <a:pt x="173" y="97"/>
                  </a:lnTo>
                  <a:lnTo>
                    <a:pt x="214" y="97"/>
                  </a:lnTo>
                  <a:lnTo>
                    <a:pt x="214" y="126"/>
                  </a:lnTo>
                  <a:lnTo>
                    <a:pt x="167" y="126"/>
                  </a:lnTo>
                  <a:lnTo>
                    <a:pt x="158" y="199"/>
                  </a:lnTo>
                  <a:lnTo>
                    <a:pt x="202" y="199"/>
                  </a:lnTo>
                  <a:lnTo>
                    <a:pt x="202" y="230"/>
                  </a:lnTo>
                  <a:lnTo>
                    <a:pt x="155" y="230"/>
                  </a:lnTo>
                  <a:lnTo>
                    <a:pt x="140" y="329"/>
                  </a:lnTo>
                  <a:lnTo>
                    <a:pt x="112" y="329"/>
                  </a:lnTo>
                  <a:lnTo>
                    <a:pt x="124" y="230"/>
                  </a:lnTo>
                  <a:lnTo>
                    <a:pt x="72" y="230"/>
                  </a:lnTo>
                  <a:lnTo>
                    <a:pt x="60" y="329"/>
                  </a:lnTo>
                  <a:lnTo>
                    <a:pt x="29" y="329"/>
                  </a:lnTo>
                  <a:close/>
                  <a:moveTo>
                    <a:pt x="128" y="199"/>
                  </a:moveTo>
                  <a:lnTo>
                    <a:pt x="139" y="126"/>
                  </a:lnTo>
                  <a:lnTo>
                    <a:pt x="86" y="126"/>
                  </a:lnTo>
                  <a:lnTo>
                    <a:pt x="76" y="199"/>
                  </a:lnTo>
                  <a:lnTo>
                    <a:pt x="128" y="199"/>
                  </a:lnTo>
                  <a:close/>
                </a:path>
              </a:pathLst>
            </a:custGeom>
            <a:solidFill>
              <a:srgbClr val="4040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6" name="Group 5075"/>
          <p:cNvGrpSpPr/>
          <p:nvPr/>
        </p:nvGrpSpPr>
        <p:grpSpPr>
          <a:xfrm>
            <a:off x="1631950" y="4325937"/>
            <a:ext cx="282575" cy="565150"/>
            <a:chOff x="1631950" y="3298825"/>
            <a:chExt cx="282575" cy="565150"/>
          </a:xfrm>
        </p:grpSpPr>
        <p:sp>
          <p:nvSpPr>
            <p:cNvPr id="3935" name="Freeform 1362"/>
            <p:cNvSpPr>
              <a:spLocks/>
            </p:cNvSpPr>
            <p:nvPr/>
          </p:nvSpPr>
          <p:spPr bwMode="auto">
            <a:xfrm>
              <a:off x="1633537" y="3727450"/>
              <a:ext cx="280988" cy="136525"/>
            </a:xfrm>
            <a:custGeom>
              <a:avLst/>
              <a:gdLst>
                <a:gd name="T0" fmla="*/ 0 w 354"/>
                <a:gd name="T1" fmla="*/ 27 h 170"/>
                <a:gd name="T2" fmla="*/ 0 w 354"/>
                <a:gd name="T3" fmla="*/ 27 h 170"/>
                <a:gd name="T4" fmla="*/ 0 w 354"/>
                <a:gd name="T5" fmla="*/ 25 h 170"/>
                <a:gd name="T6" fmla="*/ 4 w 354"/>
                <a:gd name="T7" fmla="*/ 21 h 170"/>
                <a:gd name="T8" fmla="*/ 13 w 354"/>
                <a:gd name="T9" fmla="*/ 16 h 170"/>
                <a:gd name="T10" fmla="*/ 29 w 354"/>
                <a:gd name="T11" fmla="*/ 12 h 170"/>
                <a:gd name="T12" fmla="*/ 51 w 354"/>
                <a:gd name="T13" fmla="*/ 7 h 170"/>
                <a:gd name="T14" fmla="*/ 78 w 354"/>
                <a:gd name="T15" fmla="*/ 3 h 170"/>
                <a:gd name="T16" fmla="*/ 108 w 354"/>
                <a:gd name="T17" fmla="*/ 1 h 170"/>
                <a:gd name="T18" fmla="*/ 140 w 354"/>
                <a:gd name="T19" fmla="*/ 0 h 170"/>
                <a:gd name="T20" fmla="*/ 176 w 354"/>
                <a:gd name="T21" fmla="*/ 0 h 170"/>
                <a:gd name="T22" fmla="*/ 176 w 354"/>
                <a:gd name="T23" fmla="*/ 0 h 170"/>
                <a:gd name="T24" fmla="*/ 212 w 354"/>
                <a:gd name="T25" fmla="*/ 0 h 170"/>
                <a:gd name="T26" fmla="*/ 245 w 354"/>
                <a:gd name="T27" fmla="*/ 1 h 170"/>
                <a:gd name="T28" fmla="*/ 275 w 354"/>
                <a:gd name="T29" fmla="*/ 3 h 170"/>
                <a:gd name="T30" fmla="*/ 302 w 354"/>
                <a:gd name="T31" fmla="*/ 7 h 170"/>
                <a:gd name="T32" fmla="*/ 324 w 354"/>
                <a:gd name="T33" fmla="*/ 12 h 170"/>
                <a:gd name="T34" fmla="*/ 340 w 354"/>
                <a:gd name="T35" fmla="*/ 16 h 170"/>
                <a:gd name="T36" fmla="*/ 351 w 354"/>
                <a:gd name="T37" fmla="*/ 21 h 170"/>
                <a:gd name="T38" fmla="*/ 353 w 354"/>
                <a:gd name="T39" fmla="*/ 25 h 170"/>
                <a:gd name="T40" fmla="*/ 354 w 354"/>
                <a:gd name="T41" fmla="*/ 27 h 170"/>
                <a:gd name="T42" fmla="*/ 354 w 354"/>
                <a:gd name="T43" fmla="*/ 142 h 170"/>
                <a:gd name="T44" fmla="*/ 354 w 354"/>
                <a:gd name="T45" fmla="*/ 142 h 170"/>
                <a:gd name="T46" fmla="*/ 353 w 354"/>
                <a:gd name="T47" fmla="*/ 143 h 170"/>
                <a:gd name="T48" fmla="*/ 351 w 354"/>
                <a:gd name="T49" fmla="*/ 147 h 170"/>
                <a:gd name="T50" fmla="*/ 340 w 354"/>
                <a:gd name="T51" fmla="*/ 152 h 170"/>
                <a:gd name="T52" fmla="*/ 324 w 354"/>
                <a:gd name="T53" fmla="*/ 158 h 170"/>
                <a:gd name="T54" fmla="*/ 302 w 354"/>
                <a:gd name="T55" fmla="*/ 161 h 170"/>
                <a:gd name="T56" fmla="*/ 275 w 354"/>
                <a:gd name="T57" fmla="*/ 165 h 170"/>
                <a:gd name="T58" fmla="*/ 245 w 354"/>
                <a:gd name="T59" fmla="*/ 167 h 170"/>
                <a:gd name="T60" fmla="*/ 212 w 354"/>
                <a:gd name="T61" fmla="*/ 169 h 170"/>
                <a:gd name="T62" fmla="*/ 176 w 354"/>
                <a:gd name="T63" fmla="*/ 170 h 170"/>
                <a:gd name="T64" fmla="*/ 176 w 354"/>
                <a:gd name="T65" fmla="*/ 170 h 170"/>
                <a:gd name="T66" fmla="*/ 140 w 354"/>
                <a:gd name="T67" fmla="*/ 169 h 170"/>
                <a:gd name="T68" fmla="*/ 108 w 354"/>
                <a:gd name="T69" fmla="*/ 167 h 170"/>
                <a:gd name="T70" fmla="*/ 78 w 354"/>
                <a:gd name="T71" fmla="*/ 165 h 170"/>
                <a:gd name="T72" fmla="*/ 51 w 354"/>
                <a:gd name="T73" fmla="*/ 161 h 170"/>
                <a:gd name="T74" fmla="*/ 29 w 354"/>
                <a:gd name="T75" fmla="*/ 158 h 170"/>
                <a:gd name="T76" fmla="*/ 13 w 354"/>
                <a:gd name="T77" fmla="*/ 152 h 170"/>
                <a:gd name="T78" fmla="*/ 4 w 354"/>
                <a:gd name="T79" fmla="*/ 147 h 170"/>
                <a:gd name="T80" fmla="*/ 0 w 354"/>
                <a:gd name="T81" fmla="*/ 143 h 170"/>
                <a:gd name="T82" fmla="*/ 0 w 354"/>
                <a:gd name="T83" fmla="*/ 142 h 170"/>
                <a:gd name="T84" fmla="*/ 0 w 354"/>
                <a:gd name="T85" fmla="*/ 27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4" h="170">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142"/>
                  </a:lnTo>
                  <a:lnTo>
                    <a:pt x="354" y="142"/>
                  </a:lnTo>
                  <a:lnTo>
                    <a:pt x="353" y="143"/>
                  </a:lnTo>
                  <a:lnTo>
                    <a:pt x="351" y="147"/>
                  </a:lnTo>
                  <a:lnTo>
                    <a:pt x="340" y="152"/>
                  </a:lnTo>
                  <a:lnTo>
                    <a:pt x="324" y="158"/>
                  </a:lnTo>
                  <a:lnTo>
                    <a:pt x="302" y="161"/>
                  </a:lnTo>
                  <a:lnTo>
                    <a:pt x="275" y="165"/>
                  </a:lnTo>
                  <a:lnTo>
                    <a:pt x="245" y="167"/>
                  </a:lnTo>
                  <a:lnTo>
                    <a:pt x="212" y="169"/>
                  </a:lnTo>
                  <a:lnTo>
                    <a:pt x="176" y="170"/>
                  </a:lnTo>
                  <a:lnTo>
                    <a:pt x="176" y="170"/>
                  </a:lnTo>
                  <a:lnTo>
                    <a:pt x="140" y="169"/>
                  </a:lnTo>
                  <a:lnTo>
                    <a:pt x="108" y="167"/>
                  </a:lnTo>
                  <a:lnTo>
                    <a:pt x="78" y="165"/>
                  </a:lnTo>
                  <a:lnTo>
                    <a:pt x="51" y="161"/>
                  </a:lnTo>
                  <a:lnTo>
                    <a:pt x="29" y="158"/>
                  </a:lnTo>
                  <a:lnTo>
                    <a:pt x="13" y="152"/>
                  </a:lnTo>
                  <a:lnTo>
                    <a:pt x="4" y="147"/>
                  </a:lnTo>
                  <a:lnTo>
                    <a:pt x="0" y="143"/>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6" name="Freeform 1363"/>
            <p:cNvSpPr>
              <a:spLocks/>
            </p:cNvSpPr>
            <p:nvPr/>
          </p:nvSpPr>
          <p:spPr bwMode="auto">
            <a:xfrm>
              <a:off x="1633537" y="3727450"/>
              <a:ext cx="280988" cy="44450"/>
            </a:xfrm>
            <a:custGeom>
              <a:avLst/>
              <a:gdLst>
                <a:gd name="T0" fmla="*/ 0 w 354"/>
                <a:gd name="T1" fmla="*/ 27 h 55"/>
                <a:gd name="T2" fmla="*/ 0 w 354"/>
                <a:gd name="T3" fmla="*/ 27 h 55"/>
                <a:gd name="T4" fmla="*/ 0 w 354"/>
                <a:gd name="T5" fmla="*/ 25 h 55"/>
                <a:gd name="T6" fmla="*/ 4 w 354"/>
                <a:gd name="T7" fmla="*/ 21 h 55"/>
                <a:gd name="T8" fmla="*/ 13 w 354"/>
                <a:gd name="T9" fmla="*/ 16 h 55"/>
                <a:gd name="T10" fmla="*/ 29 w 354"/>
                <a:gd name="T11" fmla="*/ 12 h 55"/>
                <a:gd name="T12" fmla="*/ 51 w 354"/>
                <a:gd name="T13" fmla="*/ 7 h 55"/>
                <a:gd name="T14" fmla="*/ 78 w 354"/>
                <a:gd name="T15" fmla="*/ 3 h 55"/>
                <a:gd name="T16" fmla="*/ 108 w 354"/>
                <a:gd name="T17" fmla="*/ 1 h 55"/>
                <a:gd name="T18" fmla="*/ 140 w 354"/>
                <a:gd name="T19" fmla="*/ 0 h 55"/>
                <a:gd name="T20" fmla="*/ 176 w 354"/>
                <a:gd name="T21" fmla="*/ 0 h 55"/>
                <a:gd name="T22" fmla="*/ 176 w 354"/>
                <a:gd name="T23" fmla="*/ 0 h 55"/>
                <a:gd name="T24" fmla="*/ 212 w 354"/>
                <a:gd name="T25" fmla="*/ 0 h 55"/>
                <a:gd name="T26" fmla="*/ 245 w 354"/>
                <a:gd name="T27" fmla="*/ 1 h 55"/>
                <a:gd name="T28" fmla="*/ 275 w 354"/>
                <a:gd name="T29" fmla="*/ 3 h 55"/>
                <a:gd name="T30" fmla="*/ 302 w 354"/>
                <a:gd name="T31" fmla="*/ 7 h 55"/>
                <a:gd name="T32" fmla="*/ 324 w 354"/>
                <a:gd name="T33" fmla="*/ 12 h 55"/>
                <a:gd name="T34" fmla="*/ 340 w 354"/>
                <a:gd name="T35" fmla="*/ 16 h 55"/>
                <a:gd name="T36" fmla="*/ 351 w 354"/>
                <a:gd name="T37" fmla="*/ 21 h 55"/>
                <a:gd name="T38" fmla="*/ 353 w 354"/>
                <a:gd name="T39" fmla="*/ 25 h 55"/>
                <a:gd name="T40" fmla="*/ 354 w 354"/>
                <a:gd name="T41" fmla="*/ 27 h 55"/>
                <a:gd name="T42" fmla="*/ 354 w 354"/>
                <a:gd name="T43" fmla="*/ 27 h 55"/>
                <a:gd name="T44" fmla="*/ 353 w 354"/>
                <a:gd name="T45" fmla="*/ 30 h 55"/>
                <a:gd name="T46" fmla="*/ 351 w 354"/>
                <a:gd name="T47" fmla="*/ 34 h 55"/>
                <a:gd name="T48" fmla="*/ 340 w 354"/>
                <a:gd name="T49" fmla="*/ 39 h 55"/>
                <a:gd name="T50" fmla="*/ 324 w 354"/>
                <a:gd name="T51" fmla="*/ 43 h 55"/>
                <a:gd name="T52" fmla="*/ 302 w 354"/>
                <a:gd name="T53" fmla="*/ 48 h 55"/>
                <a:gd name="T54" fmla="*/ 275 w 354"/>
                <a:gd name="T55" fmla="*/ 50 h 55"/>
                <a:gd name="T56" fmla="*/ 245 w 354"/>
                <a:gd name="T57" fmla="*/ 53 h 55"/>
                <a:gd name="T58" fmla="*/ 212 w 354"/>
                <a:gd name="T59" fmla="*/ 55 h 55"/>
                <a:gd name="T60" fmla="*/ 176 w 354"/>
                <a:gd name="T61" fmla="*/ 55 h 55"/>
                <a:gd name="T62" fmla="*/ 176 w 354"/>
                <a:gd name="T63" fmla="*/ 55 h 55"/>
                <a:gd name="T64" fmla="*/ 140 w 354"/>
                <a:gd name="T65" fmla="*/ 55 h 55"/>
                <a:gd name="T66" fmla="*/ 108 w 354"/>
                <a:gd name="T67" fmla="*/ 53 h 55"/>
                <a:gd name="T68" fmla="*/ 78 w 354"/>
                <a:gd name="T69" fmla="*/ 50 h 55"/>
                <a:gd name="T70" fmla="*/ 51 w 354"/>
                <a:gd name="T71" fmla="*/ 48 h 55"/>
                <a:gd name="T72" fmla="*/ 29 w 354"/>
                <a:gd name="T73" fmla="*/ 43 h 55"/>
                <a:gd name="T74" fmla="*/ 13 w 354"/>
                <a:gd name="T75" fmla="*/ 39 h 55"/>
                <a:gd name="T76" fmla="*/ 4 w 354"/>
                <a:gd name="T77" fmla="*/ 34 h 55"/>
                <a:gd name="T78" fmla="*/ 0 w 354"/>
                <a:gd name="T79" fmla="*/ 30 h 55"/>
                <a:gd name="T80" fmla="*/ 0 w 354"/>
                <a:gd name="T81" fmla="*/ 27 h 55"/>
                <a:gd name="T82" fmla="*/ 0 w 354"/>
                <a:gd name="T83" fmla="*/ 2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4" h="55">
                  <a:moveTo>
                    <a:pt x="0" y="27"/>
                  </a:moveTo>
                  <a:lnTo>
                    <a:pt x="0" y="27"/>
                  </a:lnTo>
                  <a:lnTo>
                    <a:pt x="0" y="25"/>
                  </a:lnTo>
                  <a:lnTo>
                    <a:pt x="4" y="21"/>
                  </a:lnTo>
                  <a:lnTo>
                    <a:pt x="13" y="16"/>
                  </a:lnTo>
                  <a:lnTo>
                    <a:pt x="29" y="12"/>
                  </a:lnTo>
                  <a:lnTo>
                    <a:pt x="51" y="7"/>
                  </a:lnTo>
                  <a:lnTo>
                    <a:pt x="78" y="3"/>
                  </a:lnTo>
                  <a:lnTo>
                    <a:pt x="108" y="1"/>
                  </a:lnTo>
                  <a:lnTo>
                    <a:pt x="140" y="0"/>
                  </a:lnTo>
                  <a:lnTo>
                    <a:pt x="176" y="0"/>
                  </a:lnTo>
                  <a:lnTo>
                    <a:pt x="176" y="0"/>
                  </a:lnTo>
                  <a:lnTo>
                    <a:pt x="212" y="0"/>
                  </a:lnTo>
                  <a:lnTo>
                    <a:pt x="245" y="1"/>
                  </a:lnTo>
                  <a:lnTo>
                    <a:pt x="275" y="3"/>
                  </a:lnTo>
                  <a:lnTo>
                    <a:pt x="302" y="7"/>
                  </a:lnTo>
                  <a:lnTo>
                    <a:pt x="324" y="12"/>
                  </a:lnTo>
                  <a:lnTo>
                    <a:pt x="340" y="16"/>
                  </a:lnTo>
                  <a:lnTo>
                    <a:pt x="351" y="21"/>
                  </a:lnTo>
                  <a:lnTo>
                    <a:pt x="353" y="25"/>
                  </a:lnTo>
                  <a:lnTo>
                    <a:pt x="354" y="27"/>
                  </a:lnTo>
                  <a:lnTo>
                    <a:pt x="354" y="27"/>
                  </a:lnTo>
                  <a:lnTo>
                    <a:pt x="353" y="30"/>
                  </a:lnTo>
                  <a:lnTo>
                    <a:pt x="351" y="34"/>
                  </a:lnTo>
                  <a:lnTo>
                    <a:pt x="340" y="39"/>
                  </a:lnTo>
                  <a:lnTo>
                    <a:pt x="324" y="43"/>
                  </a:lnTo>
                  <a:lnTo>
                    <a:pt x="302" y="48"/>
                  </a:lnTo>
                  <a:lnTo>
                    <a:pt x="275" y="50"/>
                  </a:lnTo>
                  <a:lnTo>
                    <a:pt x="245" y="53"/>
                  </a:lnTo>
                  <a:lnTo>
                    <a:pt x="212" y="55"/>
                  </a:lnTo>
                  <a:lnTo>
                    <a:pt x="176" y="55"/>
                  </a:lnTo>
                  <a:lnTo>
                    <a:pt x="176" y="55"/>
                  </a:lnTo>
                  <a:lnTo>
                    <a:pt x="140" y="55"/>
                  </a:lnTo>
                  <a:lnTo>
                    <a:pt x="108" y="53"/>
                  </a:lnTo>
                  <a:lnTo>
                    <a:pt x="78" y="50"/>
                  </a:lnTo>
                  <a:lnTo>
                    <a:pt x="51" y="48"/>
                  </a:lnTo>
                  <a:lnTo>
                    <a:pt x="29" y="43"/>
                  </a:lnTo>
                  <a:lnTo>
                    <a:pt x="13" y="39"/>
                  </a:lnTo>
                  <a:lnTo>
                    <a:pt x="4" y="34"/>
                  </a:lnTo>
                  <a:lnTo>
                    <a:pt x="0" y="30"/>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Freeform 1364"/>
            <p:cNvSpPr>
              <a:spLocks/>
            </p:cNvSpPr>
            <p:nvPr/>
          </p:nvSpPr>
          <p:spPr bwMode="auto">
            <a:xfrm>
              <a:off x="1631950" y="3617913"/>
              <a:ext cx="280988" cy="134938"/>
            </a:xfrm>
            <a:custGeom>
              <a:avLst/>
              <a:gdLst>
                <a:gd name="T0" fmla="*/ 0 w 355"/>
                <a:gd name="T1" fmla="*/ 27 h 171"/>
                <a:gd name="T2" fmla="*/ 0 w 355"/>
                <a:gd name="T3" fmla="*/ 27 h 171"/>
                <a:gd name="T4" fmla="*/ 2 w 355"/>
                <a:gd name="T5" fmla="*/ 25 h 171"/>
                <a:gd name="T6" fmla="*/ 4 w 355"/>
                <a:gd name="T7" fmla="*/ 22 h 171"/>
                <a:gd name="T8" fmla="*/ 15 w 355"/>
                <a:gd name="T9" fmla="*/ 16 h 171"/>
                <a:gd name="T10" fmla="*/ 31 w 355"/>
                <a:gd name="T11" fmla="*/ 13 h 171"/>
                <a:gd name="T12" fmla="*/ 53 w 355"/>
                <a:gd name="T13" fmla="*/ 7 h 171"/>
                <a:gd name="T14" fmla="*/ 80 w 355"/>
                <a:gd name="T15" fmla="*/ 4 h 171"/>
                <a:gd name="T16" fmla="*/ 108 w 355"/>
                <a:gd name="T17" fmla="*/ 2 h 171"/>
                <a:gd name="T18" fmla="*/ 142 w 355"/>
                <a:gd name="T19" fmla="*/ 0 h 171"/>
                <a:gd name="T20" fmla="*/ 178 w 355"/>
                <a:gd name="T21" fmla="*/ 0 h 171"/>
                <a:gd name="T22" fmla="*/ 178 w 355"/>
                <a:gd name="T23" fmla="*/ 0 h 171"/>
                <a:gd name="T24" fmla="*/ 214 w 355"/>
                <a:gd name="T25" fmla="*/ 0 h 171"/>
                <a:gd name="T26" fmla="*/ 247 w 355"/>
                <a:gd name="T27" fmla="*/ 2 h 171"/>
                <a:gd name="T28" fmla="*/ 277 w 355"/>
                <a:gd name="T29" fmla="*/ 4 h 171"/>
                <a:gd name="T30" fmla="*/ 303 w 355"/>
                <a:gd name="T31" fmla="*/ 7 h 171"/>
                <a:gd name="T32" fmla="*/ 324 w 355"/>
                <a:gd name="T33" fmla="*/ 13 h 171"/>
                <a:gd name="T34" fmla="*/ 340 w 355"/>
                <a:gd name="T35" fmla="*/ 16 h 171"/>
                <a:gd name="T36" fmla="*/ 351 w 355"/>
                <a:gd name="T37" fmla="*/ 22 h 171"/>
                <a:gd name="T38" fmla="*/ 355 w 355"/>
                <a:gd name="T39" fmla="*/ 25 h 171"/>
                <a:gd name="T40" fmla="*/ 355 w 355"/>
                <a:gd name="T41" fmla="*/ 27 h 171"/>
                <a:gd name="T42" fmla="*/ 355 w 355"/>
                <a:gd name="T43" fmla="*/ 142 h 171"/>
                <a:gd name="T44" fmla="*/ 355 w 355"/>
                <a:gd name="T45" fmla="*/ 142 h 171"/>
                <a:gd name="T46" fmla="*/ 355 w 355"/>
                <a:gd name="T47" fmla="*/ 144 h 171"/>
                <a:gd name="T48" fmla="*/ 351 w 355"/>
                <a:gd name="T49" fmla="*/ 148 h 171"/>
                <a:gd name="T50" fmla="*/ 340 w 355"/>
                <a:gd name="T51" fmla="*/ 153 h 171"/>
                <a:gd name="T52" fmla="*/ 324 w 355"/>
                <a:gd name="T53" fmla="*/ 158 h 171"/>
                <a:gd name="T54" fmla="*/ 303 w 355"/>
                <a:gd name="T55" fmla="*/ 162 h 171"/>
                <a:gd name="T56" fmla="*/ 277 w 355"/>
                <a:gd name="T57" fmla="*/ 166 h 171"/>
                <a:gd name="T58" fmla="*/ 247 w 355"/>
                <a:gd name="T59" fmla="*/ 167 h 171"/>
                <a:gd name="T60" fmla="*/ 214 w 355"/>
                <a:gd name="T61" fmla="*/ 169 h 171"/>
                <a:gd name="T62" fmla="*/ 178 w 355"/>
                <a:gd name="T63" fmla="*/ 171 h 171"/>
                <a:gd name="T64" fmla="*/ 178 w 355"/>
                <a:gd name="T65" fmla="*/ 171 h 171"/>
                <a:gd name="T66" fmla="*/ 142 w 355"/>
                <a:gd name="T67" fmla="*/ 169 h 171"/>
                <a:gd name="T68" fmla="*/ 108 w 355"/>
                <a:gd name="T69" fmla="*/ 167 h 171"/>
                <a:gd name="T70" fmla="*/ 80 w 355"/>
                <a:gd name="T71" fmla="*/ 166 h 171"/>
                <a:gd name="T72" fmla="*/ 53 w 355"/>
                <a:gd name="T73" fmla="*/ 162 h 171"/>
                <a:gd name="T74" fmla="*/ 31 w 355"/>
                <a:gd name="T75" fmla="*/ 158 h 171"/>
                <a:gd name="T76" fmla="*/ 15 w 355"/>
                <a:gd name="T77" fmla="*/ 153 h 171"/>
                <a:gd name="T78" fmla="*/ 4 w 355"/>
                <a:gd name="T79" fmla="*/ 148 h 171"/>
                <a:gd name="T80" fmla="*/ 2 w 355"/>
                <a:gd name="T81" fmla="*/ 144 h 171"/>
                <a:gd name="T82" fmla="*/ 0 w 355"/>
                <a:gd name="T83" fmla="*/ 142 h 171"/>
                <a:gd name="T84" fmla="*/ 0 w 355"/>
                <a:gd name="T85" fmla="*/ 2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7"/>
                  </a:moveTo>
                  <a:lnTo>
                    <a:pt x="0" y="27"/>
                  </a:lnTo>
                  <a:lnTo>
                    <a:pt x="2" y="25"/>
                  </a:lnTo>
                  <a:lnTo>
                    <a:pt x="4" y="22"/>
                  </a:lnTo>
                  <a:lnTo>
                    <a:pt x="15" y="16"/>
                  </a:lnTo>
                  <a:lnTo>
                    <a:pt x="31" y="13"/>
                  </a:lnTo>
                  <a:lnTo>
                    <a:pt x="53" y="7"/>
                  </a:lnTo>
                  <a:lnTo>
                    <a:pt x="80" y="4"/>
                  </a:lnTo>
                  <a:lnTo>
                    <a:pt x="108" y="2"/>
                  </a:lnTo>
                  <a:lnTo>
                    <a:pt x="142" y="0"/>
                  </a:lnTo>
                  <a:lnTo>
                    <a:pt x="178" y="0"/>
                  </a:lnTo>
                  <a:lnTo>
                    <a:pt x="178" y="0"/>
                  </a:lnTo>
                  <a:lnTo>
                    <a:pt x="214" y="0"/>
                  </a:lnTo>
                  <a:lnTo>
                    <a:pt x="247" y="2"/>
                  </a:lnTo>
                  <a:lnTo>
                    <a:pt x="277" y="4"/>
                  </a:lnTo>
                  <a:lnTo>
                    <a:pt x="303" y="7"/>
                  </a:lnTo>
                  <a:lnTo>
                    <a:pt x="324" y="13"/>
                  </a:lnTo>
                  <a:lnTo>
                    <a:pt x="340" y="16"/>
                  </a:lnTo>
                  <a:lnTo>
                    <a:pt x="351" y="22"/>
                  </a:lnTo>
                  <a:lnTo>
                    <a:pt x="355" y="25"/>
                  </a:lnTo>
                  <a:lnTo>
                    <a:pt x="355" y="27"/>
                  </a:lnTo>
                  <a:lnTo>
                    <a:pt x="355" y="142"/>
                  </a:lnTo>
                  <a:lnTo>
                    <a:pt x="355" y="142"/>
                  </a:lnTo>
                  <a:lnTo>
                    <a:pt x="355" y="144"/>
                  </a:lnTo>
                  <a:lnTo>
                    <a:pt x="351" y="148"/>
                  </a:lnTo>
                  <a:lnTo>
                    <a:pt x="340" y="153"/>
                  </a:lnTo>
                  <a:lnTo>
                    <a:pt x="324" y="158"/>
                  </a:lnTo>
                  <a:lnTo>
                    <a:pt x="303" y="162"/>
                  </a:lnTo>
                  <a:lnTo>
                    <a:pt x="277" y="166"/>
                  </a:lnTo>
                  <a:lnTo>
                    <a:pt x="247" y="167"/>
                  </a:lnTo>
                  <a:lnTo>
                    <a:pt x="214" y="169"/>
                  </a:lnTo>
                  <a:lnTo>
                    <a:pt x="178" y="171"/>
                  </a:lnTo>
                  <a:lnTo>
                    <a:pt x="178" y="171"/>
                  </a:lnTo>
                  <a:lnTo>
                    <a:pt x="142" y="169"/>
                  </a:lnTo>
                  <a:lnTo>
                    <a:pt x="108" y="167"/>
                  </a:lnTo>
                  <a:lnTo>
                    <a:pt x="80" y="166"/>
                  </a:lnTo>
                  <a:lnTo>
                    <a:pt x="53" y="162"/>
                  </a:lnTo>
                  <a:lnTo>
                    <a:pt x="31" y="158"/>
                  </a:lnTo>
                  <a:lnTo>
                    <a:pt x="15" y="153"/>
                  </a:lnTo>
                  <a:lnTo>
                    <a:pt x="4" y="148"/>
                  </a:lnTo>
                  <a:lnTo>
                    <a:pt x="2" y="144"/>
                  </a:lnTo>
                  <a:lnTo>
                    <a:pt x="0" y="142"/>
                  </a:lnTo>
                  <a:lnTo>
                    <a:pt x="0" y="27"/>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8" name="Freeform 1365"/>
            <p:cNvSpPr>
              <a:spLocks/>
            </p:cNvSpPr>
            <p:nvPr/>
          </p:nvSpPr>
          <p:spPr bwMode="auto">
            <a:xfrm>
              <a:off x="1631950" y="3617913"/>
              <a:ext cx="280988" cy="44450"/>
            </a:xfrm>
            <a:custGeom>
              <a:avLst/>
              <a:gdLst>
                <a:gd name="T0" fmla="*/ 0 w 355"/>
                <a:gd name="T1" fmla="*/ 27 h 56"/>
                <a:gd name="T2" fmla="*/ 0 w 355"/>
                <a:gd name="T3" fmla="*/ 27 h 56"/>
                <a:gd name="T4" fmla="*/ 2 w 355"/>
                <a:gd name="T5" fmla="*/ 25 h 56"/>
                <a:gd name="T6" fmla="*/ 4 w 355"/>
                <a:gd name="T7" fmla="*/ 22 h 56"/>
                <a:gd name="T8" fmla="*/ 15 w 355"/>
                <a:gd name="T9" fmla="*/ 16 h 56"/>
                <a:gd name="T10" fmla="*/ 31 w 355"/>
                <a:gd name="T11" fmla="*/ 11 h 56"/>
                <a:gd name="T12" fmla="*/ 53 w 355"/>
                <a:gd name="T13" fmla="*/ 7 h 56"/>
                <a:gd name="T14" fmla="*/ 80 w 355"/>
                <a:gd name="T15" fmla="*/ 4 h 56"/>
                <a:gd name="T16" fmla="*/ 108 w 355"/>
                <a:gd name="T17" fmla="*/ 2 h 56"/>
                <a:gd name="T18" fmla="*/ 142 w 355"/>
                <a:gd name="T19" fmla="*/ 0 h 56"/>
                <a:gd name="T20" fmla="*/ 178 w 355"/>
                <a:gd name="T21" fmla="*/ 0 h 56"/>
                <a:gd name="T22" fmla="*/ 178 w 355"/>
                <a:gd name="T23" fmla="*/ 0 h 56"/>
                <a:gd name="T24" fmla="*/ 214 w 355"/>
                <a:gd name="T25" fmla="*/ 0 h 56"/>
                <a:gd name="T26" fmla="*/ 247 w 355"/>
                <a:gd name="T27" fmla="*/ 2 h 56"/>
                <a:gd name="T28" fmla="*/ 277 w 355"/>
                <a:gd name="T29" fmla="*/ 4 h 56"/>
                <a:gd name="T30" fmla="*/ 303 w 355"/>
                <a:gd name="T31" fmla="*/ 7 h 56"/>
                <a:gd name="T32" fmla="*/ 324 w 355"/>
                <a:gd name="T33" fmla="*/ 11 h 56"/>
                <a:gd name="T34" fmla="*/ 340 w 355"/>
                <a:gd name="T35" fmla="*/ 16 h 56"/>
                <a:gd name="T36" fmla="*/ 351 w 355"/>
                <a:gd name="T37" fmla="*/ 22 h 56"/>
                <a:gd name="T38" fmla="*/ 355 w 355"/>
                <a:gd name="T39" fmla="*/ 25 h 56"/>
                <a:gd name="T40" fmla="*/ 355 w 355"/>
                <a:gd name="T41" fmla="*/ 27 h 56"/>
                <a:gd name="T42" fmla="*/ 355 w 355"/>
                <a:gd name="T43" fmla="*/ 27 h 56"/>
                <a:gd name="T44" fmla="*/ 355 w 355"/>
                <a:gd name="T45" fmla="*/ 31 h 56"/>
                <a:gd name="T46" fmla="*/ 351 w 355"/>
                <a:gd name="T47" fmla="*/ 34 h 56"/>
                <a:gd name="T48" fmla="*/ 340 w 355"/>
                <a:gd name="T49" fmla="*/ 38 h 56"/>
                <a:gd name="T50" fmla="*/ 324 w 355"/>
                <a:gd name="T51" fmla="*/ 43 h 56"/>
                <a:gd name="T52" fmla="*/ 303 w 355"/>
                <a:gd name="T53" fmla="*/ 47 h 56"/>
                <a:gd name="T54" fmla="*/ 277 w 355"/>
                <a:gd name="T55" fmla="*/ 50 h 56"/>
                <a:gd name="T56" fmla="*/ 247 w 355"/>
                <a:gd name="T57" fmla="*/ 54 h 56"/>
                <a:gd name="T58" fmla="*/ 214 w 355"/>
                <a:gd name="T59" fmla="*/ 56 h 56"/>
                <a:gd name="T60" fmla="*/ 178 w 355"/>
                <a:gd name="T61" fmla="*/ 56 h 56"/>
                <a:gd name="T62" fmla="*/ 178 w 355"/>
                <a:gd name="T63" fmla="*/ 56 h 56"/>
                <a:gd name="T64" fmla="*/ 142 w 355"/>
                <a:gd name="T65" fmla="*/ 56 h 56"/>
                <a:gd name="T66" fmla="*/ 108 w 355"/>
                <a:gd name="T67" fmla="*/ 54 h 56"/>
                <a:gd name="T68" fmla="*/ 80 w 355"/>
                <a:gd name="T69" fmla="*/ 50 h 56"/>
                <a:gd name="T70" fmla="*/ 53 w 355"/>
                <a:gd name="T71" fmla="*/ 47 h 56"/>
                <a:gd name="T72" fmla="*/ 31 w 355"/>
                <a:gd name="T73" fmla="*/ 43 h 56"/>
                <a:gd name="T74" fmla="*/ 15 w 355"/>
                <a:gd name="T75" fmla="*/ 38 h 56"/>
                <a:gd name="T76" fmla="*/ 4 w 355"/>
                <a:gd name="T77" fmla="*/ 34 h 56"/>
                <a:gd name="T78" fmla="*/ 2 w 355"/>
                <a:gd name="T79" fmla="*/ 31 h 56"/>
                <a:gd name="T80" fmla="*/ 0 w 355"/>
                <a:gd name="T81" fmla="*/ 27 h 56"/>
                <a:gd name="T82" fmla="*/ 0 w 355"/>
                <a:gd name="T83" fmla="*/ 2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6">
                  <a:moveTo>
                    <a:pt x="0" y="27"/>
                  </a:moveTo>
                  <a:lnTo>
                    <a:pt x="0" y="27"/>
                  </a:lnTo>
                  <a:lnTo>
                    <a:pt x="2" y="25"/>
                  </a:lnTo>
                  <a:lnTo>
                    <a:pt x="4" y="22"/>
                  </a:lnTo>
                  <a:lnTo>
                    <a:pt x="15" y="16"/>
                  </a:lnTo>
                  <a:lnTo>
                    <a:pt x="31" y="11"/>
                  </a:lnTo>
                  <a:lnTo>
                    <a:pt x="53" y="7"/>
                  </a:lnTo>
                  <a:lnTo>
                    <a:pt x="80" y="4"/>
                  </a:lnTo>
                  <a:lnTo>
                    <a:pt x="108" y="2"/>
                  </a:lnTo>
                  <a:lnTo>
                    <a:pt x="142" y="0"/>
                  </a:lnTo>
                  <a:lnTo>
                    <a:pt x="178" y="0"/>
                  </a:lnTo>
                  <a:lnTo>
                    <a:pt x="178" y="0"/>
                  </a:lnTo>
                  <a:lnTo>
                    <a:pt x="214" y="0"/>
                  </a:lnTo>
                  <a:lnTo>
                    <a:pt x="247" y="2"/>
                  </a:lnTo>
                  <a:lnTo>
                    <a:pt x="277" y="4"/>
                  </a:lnTo>
                  <a:lnTo>
                    <a:pt x="303" y="7"/>
                  </a:lnTo>
                  <a:lnTo>
                    <a:pt x="324" y="11"/>
                  </a:lnTo>
                  <a:lnTo>
                    <a:pt x="340" y="16"/>
                  </a:lnTo>
                  <a:lnTo>
                    <a:pt x="351" y="22"/>
                  </a:lnTo>
                  <a:lnTo>
                    <a:pt x="355" y="25"/>
                  </a:lnTo>
                  <a:lnTo>
                    <a:pt x="355" y="27"/>
                  </a:lnTo>
                  <a:lnTo>
                    <a:pt x="355" y="27"/>
                  </a:lnTo>
                  <a:lnTo>
                    <a:pt x="355" y="31"/>
                  </a:lnTo>
                  <a:lnTo>
                    <a:pt x="351" y="34"/>
                  </a:lnTo>
                  <a:lnTo>
                    <a:pt x="340" y="38"/>
                  </a:lnTo>
                  <a:lnTo>
                    <a:pt x="324" y="43"/>
                  </a:lnTo>
                  <a:lnTo>
                    <a:pt x="303" y="47"/>
                  </a:lnTo>
                  <a:lnTo>
                    <a:pt x="277" y="50"/>
                  </a:lnTo>
                  <a:lnTo>
                    <a:pt x="247" y="54"/>
                  </a:lnTo>
                  <a:lnTo>
                    <a:pt x="214" y="56"/>
                  </a:lnTo>
                  <a:lnTo>
                    <a:pt x="178" y="56"/>
                  </a:lnTo>
                  <a:lnTo>
                    <a:pt x="178" y="56"/>
                  </a:lnTo>
                  <a:lnTo>
                    <a:pt x="142" y="56"/>
                  </a:lnTo>
                  <a:lnTo>
                    <a:pt x="108" y="54"/>
                  </a:lnTo>
                  <a:lnTo>
                    <a:pt x="80" y="50"/>
                  </a:lnTo>
                  <a:lnTo>
                    <a:pt x="53" y="47"/>
                  </a:lnTo>
                  <a:lnTo>
                    <a:pt x="31" y="43"/>
                  </a:lnTo>
                  <a:lnTo>
                    <a:pt x="15" y="38"/>
                  </a:lnTo>
                  <a:lnTo>
                    <a:pt x="4" y="34"/>
                  </a:lnTo>
                  <a:lnTo>
                    <a:pt x="2" y="31"/>
                  </a:lnTo>
                  <a:lnTo>
                    <a:pt x="0" y="27"/>
                  </a:lnTo>
                  <a:lnTo>
                    <a:pt x="0" y="27"/>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Freeform 1366"/>
            <p:cNvSpPr>
              <a:spLocks/>
            </p:cNvSpPr>
            <p:nvPr/>
          </p:nvSpPr>
          <p:spPr bwMode="auto">
            <a:xfrm>
              <a:off x="1631950" y="3509963"/>
              <a:ext cx="280988" cy="134938"/>
            </a:xfrm>
            <a:custGeom>
              <a:avLst/>
              <a:gdLst>
                <a:gd name="T0" fmla="*/ 0 w 355"/>
                <a:gd name="T1" fmla="*/ 29 h 171"/>
                <a:gd name="T2" fmla="*/ 0 w 355"/>
                <a:gd name="T3" fmla="*/ 29 h 171"/>
                <a:gd name="T4" fmla="*/ 2 w 355"/>
                <a:gd name="T5" fmla="*/ 26 h 171"/>
                <a:gd name="T6" fmla="*/ 4 w 355"/>
                <a:gd name="T7" fmla="*/ 24 h 171"/>
                <a:gd name="T8" fmla="*/ 15 w 355"/>
                <a:gd name="T9" fmla="*/ 18 h 171"/>
                <a:gd name="T10" fmla="*/ 31 w 355"/>
                <a:gd name="T11" fmla="*/ 13 h 171"/>
                <a:gd name="T12" fmla="*/ 53 w 355"/>
                <a:gd name="T13" fmla="*/ 9 h 171"/>
                <a:gd name="T14" fmla="*/ 80 w 355"/>
                <a:gd name="T15" fmla="*/ 6 h 171"/>
                <a:gd name="T16" fmla="*/ 108 w 355"/>
                <a:gd name="T17" fmla="*/ 2 h 171"/>
                <a:gd name="T18" fmla="*/ 142 w 355"/>
                <a:gd name="T19" fmla="*/ 2 h 171"/>
                <a:gd name="T20" fmla="*/ 178 w 355"/>
                <a:gd name="T21" fmla="*/ 0 h 171"/>
                <a:gd name="T22" fmla="*/ 178 w 355"/>
                <a:gd name="T23" fmla="*/ 0 h 171"/>
                <a:gd name="T24" fmla="*/ 214 w 355"/>
                <a:gd name="T25" fmla="*/ 2 h 171"/>
                <a:gd name="T26" fmla="*/ 247 w 355"/>
                <a:gd name="T27" fmla="*/ 2 h 171"/>
                <a:gd name="T28" fmla="*/ 277 w 355"/>
                <a:gd name="T29" fmla="*/ 6 h 171"/>
                <a:gd name="T30" fmla="*/ 303 w 355"/>
                <a:gd name="T31" fmla="*/ 9 h 171"/>
                <a:gd name="T32" fmla="*/ 324 w 355"/>
                <a:gd name="T33" fmla="*/ 13 h 171"/>
                <a:gd name="T34" fmla="*/ 340 w 355"/>
                <a:gd name="T35" fmla="*/ 18 h 171"/>
                <a:gd name="T36" fmla="*/ 351 w 355"/>
                <a:gd name="T37" fmla="*/ 24 h 171"/>
                <a:gd name="T38" fmla="*/ 355 w 355"/>
                <a:gd name="T39" fmla="*/ 26 h 171"/>
                <a:gd name="T40" fmla="*/ 355 w 355"/>
                <a:gd name="T41" fmla="*/ 29 h 171"/>
                <a:gd name="T42" fmla="*/ 355 w 355"/>
                <a:gd name="T43" fmla="*/ 144 h 171"/>
                <a:gd name="T44" fmla="*/ 355 w 355"/>
                <a:gd name="T45" fmla="*/ 144 h 171"/>
                <a:gd name="T46" fmla="*/ 355 w 355"/>
                <a:gd name="T47" fmla="*/ 146 h 171"/>
                <a:gd name="T48" fmla="*/ 351 w 355"/>
                <a:gd name="T49" fmla="*/ 150 h 171"/>
                <a:gd name="T50" fmla="*/ 340 w 355"/>
                <a:gd name="T51" fmla="*/ 155 h 171"/>
                <a:gd name="T52" fmla="*/ 324 w 355"/>
                <a:gd name="T53" fmla="*/ 159 h 171"/>
                <a:gd name="T54" fmla="*/ 303 w 355"/>
                <a:gd name="T55" fmla="*/ 164 h 171"/>
                <a:gd name="T56" fmla="*/ 277 w 355"/>
                <a:gd name="T57" fmla="*/ 168 h 171"/>
                <a:gd name="T58" fmla="*/ 247 w 355"/>
                <a:gd name="T59" fmla="*/ 169 h 171"/>
                <a:gd name="T60" fmla="*/ 214 w 355"/>
                <a:gd name="T61" fmla="*/ 171 h 171"/>
                <a:gd name="T62" fmla="*/ 178 w 355"/>
                <a:gd name="T63" fmla="*/ 171 h 171"/>
                <a:gd name="T64" fmla="*/ 178 w 355"/>
                <a:gd name="T65" fmla="*/ 171 h 171"/>
                <a:gd name="T66" fmla="*/ 142 w 355"/>
                <a:gd name="T67" fmla="*/ 171 h 171"/>
                <a:gd name="T68" fmla="*/ 108 w 355"/>
                <a:gd name="T69" fmla="*/ 169 h 171"/>
                <a:gd name="T70" fmla="*/ 80 w 355"/>
                <a:gd name="T71" fmla="*/ 168 h 171"/>
                <a:gd name="T72" fmla="*/ 53 w 355"/>
                <a:gd name="T73" fmla="*/ 164 h 171"/>
                <a:gd name="T74" fmla="*/ 31 w 355"/>
                <a:gd name="T75" fmla="*/ 159 h 171"/>
                <a:gd name="T76" fmla="*/ 15 w 355"/>
                <a:gd name="T77" fmla="*/ 155 h 171"/>
                <a:gd name="T78" fmla="*/ 4 w 355"/>
                <a:gd name="T79" fmla="*/ 150 h 171"/>
                <a:gd name="T80" fmla="*/ 2 w 355"/>
                <a:gd name="T81" fmla="*/ 146 h 171"/>
                <a:gd name="T82" fmla="*/ 0 w 355"/>
                <a:gd name="T83" fmla="*/ 144 h 171"/>
                <a:gd name="T84" fmla="*/ 0 w 355"/>
                <a:gd name="T85" fmla="*/ 29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55" h="171">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144"/>
                  </a:lnTo>
                  <a:lnTo>
                    <a:pt x="355" y="144"/>
                  </a:lnTo>
                  <a:lnTo>
                    <a:pt x="355" y="146"/>
                  </a:lnTo>
                  <a:lnTo>
                    <a:pt x="351" y="150"/>
                  </a:lnTo>
                  <a:lnTo>
                    <a:pt x="340" y="155"/>
                  </a:lnTo>
                  <a:lnTo>
                    <a:pt x="324" y="159"/>
                  </a:lnTo>
                  <a:lnTo>
                    <a:pt x="303" y="164"/>
                  </a:lnTo>
                  <a:lnTo>
                    <a:pt x="277" y="168"/>
                  </a:lnTo>
                  <a:lnTo>
                    <a:pt x="247" y="169"/>
                  </a:lnTo>
                  <a:lnTo>
                    <a:pt x="214" y="171"/>
                  </a:lnTo>
                  <a:lnTo>
                    <a:pt x="178" y="171"/>
                  </a:lnTo>
                  <a:lnTo>
                    <a:pt x="178" y="171"/>
                  </a:lnTo>
                  <a:lnTo>
                    <a:pt x="142" y="171"/>
                  </a:lnTo>
                  <a:lnTo>
                    <a:pt x="108" y="169"/>
                  </a:lnTo>
                  <a:lnTo>
                    <a:pt x="80" y="168"/>
                  </a:lnTo>
                  <a:lnTo>
                    <a:pt x="53" y="164"/>
                  </a:lnTo>
                  <a:lnTo>
                    <a:pt x="31" y="159"/>
                  </a:lnTo>
                  <a:lnTo>
                    <a:pt x="15" y="155"/>
                  </a:lnTo>
                  <a:lnTo>
                    <a:pt x="4" y="150"/>
                  </a:lnTo>
                  <a:lnTo>
                    <a:pt x="2" y="146"/>
                  </a:lnTo>
                  <a:lnTo>
                    <a:pt x="0" y="144"/>
                  </a:lnTo>
                  <a:lnTo>
                    <a:pt x="0" y="29"/>
                  </a:lnTo>
                  <a:close/>
                </a:path>
              </a:pathLst>
            </a:custGeom>
            <a:solidFill>
              <a:srgbClr val="0072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Freeform 1367"/>
            <p:cNvSpPr>
              <a:spLocks/>
            </p:cNvSpPr>
            <p:nvPr/>
          </p:nvSpPr>
          <p:spPr bwMode="auto">
            <a:xfrm>
              <a:off x="1631950" y="3509963"/>
              <a:ext cx="280988" cy="44450"/>
            </a:xfrm>
            <a:custGeom>
              <a:avLst/>
              <a:gdLst>
                <a:gd name="T0" fmla="*/ 0 w 355"/>
                <a:gd name="T1" fmla="*/ 29 h 58"/>
                <a:gd name="T2" fmla="*/ 0 w 355"/>
                <a:gd name="T3" fmla="*/ 29 h 58"/>
                <a:gd name="T4" fmla="*/ 2 w 355"/>
                <a:gd name="T5" fmla="*/ 26 h 58"/>
                <a:gd name="T6" fmla="*/ 4 w 355"/>
                <a:gd name="T7" fmla="*/ 24 h 58"/>
                <a:gd name="T8" fmla="*/ 15 w 355"/>
                <a:gd name="T9" fmla="*/ 18 h 58"/>
                <a:gd name="T10" fmla="*/ 31 w 355"/>
                <a:gd name="T11" fmla="*/ 13 h 58"/>
                <a:gd name="T12" fmla="*/ 53 w 355"/>
                <a:gd name="T13" fmla="*/ 9 h 58"/>
                <a:gd name="T14" fmla="*/ 80 w 355"/>
                <a:gd name="T15" fmla="*/ 6 h 58"/>
                <a:gd name="T16" fmla="*/ 108 w 355"/>
                <a:gd name="T17" fmla="*/ 2 h 58"/>
                <a:gd name="T18" fmla="*/ 142 w 355"/>
                <a:gd name="T19" fmla="*/ 2 h 58"/>
                <a:gd name="T20" fmla="*/ 178 w 355"/>
                <a:gd name="T21" fmla="*/ 0 h 58"/>
                <a:gd name="T22" fmla="*/ 178 w 355"/>
                <a:gd name="T23" fmla="*/ 0 h 58"/>
                <a:gd name="T24" fmla="*/ 214 w 355"/>
                <a:gd name="T25" fmla="*/ 2 h 58"/>
                <a:gd name="T26" fmla="*/ 247 w 355"/>
                <a:gd name="T27" fmla="*/ 2 h 58"/>
                <a:gd name="T28" fmla="*/ 277 w 355"/>
                <a:gd name="T29" fmla="*/ 6 h 58"/>
                <a:gd name="T30" fmla="*/ 303 w 355"/>
                <a:gd name="T31" fmla="*/ 9 h 58"/>
                <a:gd name="T32" fmla="*/ 324 w 355"/>
                <a:gd name="T33" fmla="*/ 13 h 58"/>
                <a:gd name="T34" fmla="*/ 340 w 355"/>
                <a:gd name="T35" fmla="*/ 18 h 58"/>
                <a:gd name="T36" fmla="*/ 351 w 355"/>
                <a:gd name="T37" fmla="*/ 24 h 58"/>
                <a:gd name="T38" fmla="*/ 355 w 355"/>
                <a:gd name="T39" fmla="*/ 26 h 58"/>
                <a:gd name="T40" fmla="*/ 355 w 355"/>
                <a:gd name="T41" fmla="*/ 29 h 58"/>
                <a:gd name="T42" fmla="*/ 355 w 355"/>
                <a:gd name="T43" fmla="*/ 29 h 58"/>
                <a:gd name="T44" fmla="*/ 355 w 355"/>
                <a:gd name="T45" fmla="*/ 33 h 58"/>
                <a:gd name="T46" fmla="*/ 351 w 355"/>
                <a:gd name="T47" fmla="*/ 35 h 58"/>
                <a:gd name="T48" fmla="*/ 340 w 355"/>
                <a:gd name="T49" fmla="*/ 40 h 58"/>
                <a:gd name="T50" fmla="*/ 324 w 355"/>
                <a:gd name="T51" fmla="*/ 45 h 58"/>
                <a:gd name="T52" fmla="*/ 303 w 355"/>
                <a:gd name="T53" fmla="*/ 49 h 58"/>
                <a:gd name="T54" fmla="*/ 277 w 355"/>
                <a:gd name="T55" fmla="*/ 53 h 58"/>
                <a:gd name="T56" fmla="*/ 247 w 355"/>
                <a:gd name="T57" fmla="*/ 56 h 58"/>
                <a:gd name="T58" fmla="*/ 214 w 355"/>
                <a:gd name="T59" fmla="*/ 56 h 58"/>
                <a:gd name="T60" fmla="*/ 178 w 355"/>
                <a:gd name="T61" fmla="*/ 58 h 58"/>
                <a:gd name="T62" fmla="*/ 178 w 355"/>
                <a:gd name="T63" fmla="*/ 58 h 58"/>
                <a:gd name="T64" fmla="*/ 142 w 355"/>
                <a:gd name="T65" fmla="*/ 56 h 58"/>
                <a:gd name="T66" fmla="*/ 108 w 355"/>
                <a:gd name="T67" fmla="*/ 56 h 58"/>
                <a:gd name="T68" fmla="*/ 80 w 355"/>
                <a:gd name="T69" fmla="*/ 53 h 58"/>
                <a:gd name="T70" fmla="*/ 53 w 355"/>
                <a:gd name="T71" fmla="*/ 49 h 58"/>
                <a:gd name="T72" fmla="*/ 31 w 355"/>
                <a:gd name="T73" fmla="*/ 45 h 58"/>
                <a:gd name="T74" fmla="*/ 15 w 355"/>
                <a:gd name="T75" fmla="*/ 40 h 58"/>
                <a:gd name="T76" fmla="*/ 4 w 355"/>
                <a:gd name="T77" fmla="*/ 35 h 58"/>
                <a:gd name="T78" fmla="*/ 2 w 355"/>
                <a:gd name="T79" fmla="*/ 33 h 58"/>
                <a:gd name="T80" fmla="*/ 0 w 355"/>
                <a:gd name="T81" fmla="*/ 29 h 58"/>
                <a:gd name="T82" fmla="*/ 0 w 355"/>
                <a:gd name="T83"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55" h="58">
                  <a:moveTo>
                    <a:pt x="0" y="29"/>
                  </a:moveTo>
                  <a:lnTo>
                    <a:pt x="0" y="29"/>
                  </a:lnTo>
                  <a:lnTo>
                    <a:pt x="2" y="26"/>
                  </a:lnTo>
                  <a:lnTo>
                    <a:pt x="4" y="24"/>
                  </a:lnTo>
                  <a:lnTo>
                    <a:pt x="15" y="18"/>
                  </a:lnTo>
                  <a:lnTo>
                    <a:pt x="31" y="13"/>
                  </a:lnTo>
                  <a:lnTo>
                    <a:pt x="53" y="9"/>
                  </a:lnTo>
                  <a:lnTo>
                    <a:pt x="80" y="6"/>
                  </a:lnTo>
                  <a:lnTo>
                    <a:pt x="108" y="2"/>
                  </a:lnTo>
                  <a:lnTo>
                    <a:pt x="142" y="2"/>
                  </a:lnTo>
                  <a:lnTo>
                    <a:pt x="178" y="0"/>
                  </a:lnTo>
                  <a:lnTo>
                    <a:pt x="178" y="0"/>
                  </a:lnTo>
                  <a:lnTo>
                    <a:pt x="214" y="2"/>
                  </a:lnTo>
                  <a:lnTo>
                    <a:pt x="247" y="2"/>
                  </a:lnTo>
                  <a:lnTo>
                    <a:pt x="277" y="6"/>
                  </a:lnTo>
                  <a:lnTo>
                    <a:pt x="303" y="9"/>
                  </a:lnTo>
                  <a:lnTo>
                    <a:pt x="324" y="13"/>
                  </a:lnTo>
                  <a:lnTo>
                    <a:pt x="340" y="18"/>
                  </a:lnTo>
                  <a:lnTo>
                    <a:pt x="351" y="24"/>
                  </a:lnTo>
                  <a:lnTo>
                    <a:pt x="355" y="26"/>
                  </a:lnTo>
                  <a:lnTo>
                    <a:pt x="355" y="29"/>
                  </a:lnTo>
                  <a:lnTo>
                    <a:pt x="355" y="29"/>
                  </a:lnTo>
                  <a:lnTo>
                    <a:pt x="355" y="33"/>
                  </a:lnTo>
                  <a:lnTo>
                    <a:pt x="351" y="35"/>
                  </a:lnTo>
                  <a:lnTo>
                    <a:pt x="340" y="40"/>
                  </a:lnTo>
                  <a:lnTo>
                    <a:pt x="324" y="45"/>
                  </a:lnTo>
                  <a:lnTo>
                    <a:pt x="303" y="49"/>
                  </a:lnTo>
                  <a:lnTo>
                    <a:pt x="277" y="53"/>
                  </a:lnTo>
                  <a:lnTo>
                    <a:pt x="247" y="56"/>
                  </a:lnTo>
                  <a:lnTo>
                    <a:pt x="214" y="56"/>
                  </a:lnTo>
                  <a:lnTo>
                    <a:pt x="178" y="58"/>
                  </a:lnTo>
                  <a:lnTo>
                    <a:pt x="178" y="58"/>
                  </a:lnTo>
                  <a:lnTo>
                    <a:pt x="142" y="56"/>
                  </a:lnTo>
                  <a:lnTo>
                    <a:pt x="108" y="56"/>
                  </a:lnTo>
                  <a:lnTo>
                    <a:pt x="80" y="53"/>
                  </a:lnTo>
                  <a:lnTo>
                    <a:pt x="53" y="49"/>
                  </a:lnTo>
                  <a:lnTo>
                    <a:pt x="31" y="45"/>
                  </a:lnTo>
                  <a:lnTo>
                    <a:pt x="15" y="40"/>
                  </a:lnTo>
                  <a:lnTo>
                    <a:pt x="4" y="35"/>
                  </a:lnTo>
                  <a:lnTo>
                    <a:pt x="2" y="33"/>
                  </a:lnTo>
                  <a:lnTo>
                    <a:pt x="0" y="29"/>
                  </a:lnTo>
                  <a:lnTo>
                    <a:pt x="0" y="29"/>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Freeform 1368"/>
            <p:cNvSpPr>
              <a:spLocks noEditPoints="1"/>
            </p:cNvSpPr>
            <p:nvPr/>
          </p:nvSpPr>
          <p:spPr bwMode="auto">
            <a:xfrm>
              <a:off x="1649412" y="3298825"/>
              <a:ext cx="173038" cy="173038"/>
            </a:xfrm>
            <a:custGeom>
              <a:avLst/>
              <a:gdLst>
                <a:gd name="T0" fmla="*/ 38 w 218"/>
                <a:gd name="T1" fmla="*/ 193 h 220"/>
                <a:gd name="T2" fmla="*/ 61 w 218"/>
                <a:gd name="T3" fmla="*/ 180 h 220"/>
                <a:gd name="T4" fmla="*/ 72 w 218"/>
                <a:gd name="T5" fmla="*/ 178 h 220"/>
                <a:gd name="T6" fmla="*/ 76 w 218"/>
                <a:gd name="T7" fmla="*/ 178 h 220"/>
                <a:gd name="T8" fmla="*/ 92 w 218"/>
                <a:gd name="T9" fmla="*/ 189 h 220"/>
                <a:gd name="T10" fmla="*/ 94 w 218"/>
                <a:gd name="T11" fmla="*/ 213 h 220"/>
                <a:gd name="T12" fmla="*/ 101 w 218"/>
                <a:gd name="T13" fmla="*/ 220 h 220"/>
                <a:gd name="T14" fmla="*/ 122 w 218"/>
                <a:gd name="T15" fmla="*/ 213 h 220"/>
                <a:gd name="T16" fmla="*/ 126 w 218"/>
                <a:gd name="T17" fmla="*/ 189 h 220"/>
                <a:gd name="T18" fmla="*/ 133 w 218"/>
                <a:gd name="T19" fmla="*/ 182 h 220"/>
                <a:gd name="T20" fmla="*/ 153 w 218"/>
                <a:gd name="T21" fmla="*/ 178 h 220"/>
                <a:gd name="T22" fmla="*/ 171 w 218"/>
                <a:gd name="T23" fmla="*/ 193 h 220"/>
                <a:gd name="T24" fmla="*/ 191 w 218"/>
                <a:gd name="T25" fmla="*/ 180 h 220"/>
                <a:gd name="T26" fmla="*/ 192 w 218"/>
                <a:gd name="T27" fmla="*/ 175 h 220"/>
                <a:gd name="T28" fmla="*/ 180 w 218"/>
                <a:gd name="T29" fmla="*/ 157 h 220"/>
                <a:gd name="T30" fmla="*/ 176 w 218"/>
                <a:gd name="T31" fmla="*/ 144 h 220"/>
                <a:gd name="T32" fmla="*/ 182 w 218"/>
                <a:gd name="T33" fmla="*/ 135 h 220"/>
                <a:gd name="T34" fmla="*/ 187 w 218"/>
                <a:gd name="T35" fmla="*/ 128 h 220"/>
                <a:gd name="T36" fmla="*/ 212 w 218"/>
                <a:gd name="T37" fmla="*/ 124 h 220"/>
                <a:gd name="T38" fmla="*/ 218 w 218"/>
                <a:gd name="T39" fmla="*/ 117 h 220"/>
                <a:gd name="T40" fmla="*/ 212 w 218"/>
                <a:gd name="T41" fmla="*/ 96 h 220"/>
                <a:gd name="T42" fmla="*/ 187 w 218"/>
                <a:gd name="T43" fmla="*/ 92 h 220"/>
                <a:gd name="T44" fmla="*/ 180 w 218"/>
                <a:gd name="T45" fmla="*/ 85 h 220"/>
                <a:gd name="T46" fmla="*/ 178 w 218"/>
                <a:gd name="T47" fmla="*/ 76 h 220"/>
                <a:gd name="T48" fmla="*/ 176 w 218"/>
                <a:gd name="T49" fmla="*/ 67 h 220"/>
                <a:gd name="T50" fmla="*/ 191 w 218"/>
                <a:gd name="T51" fmla="*/ 47 h 220"/>
                <a:gd name="T52" fmla="*/ 180 w 218"/>
                <a:gd name="T53" fmla="*/ 27 h 220"/>
                <a:gd name="T54" fmla="*/ 171 w 218"/>
                <a:gd name="T55" fmla="*/ 26 h 220"/>
                <a:gd name="T56" fmla="*/ 147 w 218"/>
                <a:gd name="T57" fmla="*/ 42 h 220"/>
                <a:gd name="T58" fmla="*/ 133 w 218"/>
                <a:gd name="T59" fmla="*/ 36 h 220"/>
                <a:gd name="T60" fmla="*/ 124 w 218"/>
                <a:gd name="T61" fmla="*/ 26 h 220"/>
                <a:gd name="T62" fmla="*/ 122 w 218"/>
                <a:gd name="T63" fmla="*/ 4 h 220"/>
                <a:gd name="T64" fmla="*/ 99 w 218"/>
                <a:gd name="T65" fmla="*/ 0 h 220"/>
                <a:gd name="T66" fmla="*/ 94 w 218"/>
                <a:gd name="T67" fmla="*/ 6 h 220"/>
                <a:gd name="T68" fmla="*/ 88 w 218"/>
                <a:gd name="T69" fmla="*/ 35 h 220"/>
                <a:gd name="T70" fmla="*/ 74 w 218"/>
                <a:gd name="T71" fmla="*/ 42 h 220"/>
                <a:gd name="T72" fmla="*/ 61 w 218"/>
                <a:gd name="T73" fmla="*/ 40 h 220"/>
                <a:gd name="T74" fmla="*/ 43 w 218"/>
                <a:gd name="T75" fmla="*/ 26 h 220"/>
                <a:gd name="T76" fmla="*/ 25 w 218"/>
                <a:gd name="T77" fmla="*/ 38 h 220"/>
                <a:gd name="T78" fmla="*/ 25 w 218"/>
                <a:gd name="T79" fmla="*/ 49 h 220"/>
                <a:gd name="T80" fmla="*/ 41 w 218"/>
                <a:gd name="T81" fmla="*/ 69 h 220"/>
                <a:gd name="T82" fmla="*/ 36 w 218"/>
                <a:gd name="T83" fmla="*/ 87 h 220"/>
                <a:gd name="T84" fmla="*/ 25 w 218"/>
                <a:gd name="T85" fmla="*/ 94 h 220"/>
                <a:gd name="T86" fmla="*/ 0 w 218"/>
                <a:gd name="T87" fmla="*/ 103 h 220"/>
                <a:gd name="T88" fmla="*/ 0 w 218"/>
                <a:gd name="T89" fmla="*/ 123 h 220"/>
                <a:gd name="T90" fmla="*/ 25 w 218"/>
                <a:gd name="T91" fmla="*/ 126 h 220"/>
                <a:gd name="T92" fmla="*/ 34 w 218"/>
                <a:gd name="T93" fmla="*/ 132 h 220"/>
                <a:gd name="T94" fmla="*/ 40 w 218"/>
                <a:gd name="T95" fmla="*/ 144 h 220"/>
                <a:gd name="T96" fmla="*/ 41 w 218"/>
                <a:gd name="T97" fmla="*/ 150 h 220"/>
                <a:gd name="T98" fmla="*/ 25 w 218"/>
                <a:gd name="T99" fmla="*/ 173 h 220"/>
                <a:gd name="T100" fmla="*/ 25 w 218"/>
                <a:gd name="T101" fmla="*/ 182 h 220"/>
                <a:gd name="T102" fmla="*/ 70 w 218"/>
                <a:gd name="T103" fmla="*/ 124 h 220"/>
                <a:gd name="T104" fmla="*/ 70 w 218"/>
                <a:gd name="T105" fmla="*/ 94 h 220"/>
                <a:gd name="T106" fmla="*/ 86 w 218"/>
                <a:gd name="T107" fmla="*/ 76 h 220"/>
                <a:gd name="T108" fmla="*/ 115 w 218"/>
                <a:gd name="T109" fmla="*/ 70 h 220"/>
                <a:gd name="T110" fmla="*/ 137 w 218"/>
                <a:gd name="T111" fmla="*/ 81 h 220"/>
                <a:gd name="T112" fmla="*/ 147 w 218"/>
                <a:gd name="T113" fmla="*/ 110 h 220"/>
                <a:gd name="T114" fmla="*/ 137 w 218"/>
                <a:gd name="T115" fmla="*/ 137 h 220"/>
                <a:gd name="T116" fmla="*/ 115 w 218"/>
                <a:gd name="T117" fmla="*/ 150 h 220"/>
                <a:gd name="T118" fmla="*/ 86 w 218"/>
                <a:gd name="T119" fmla="*/ 144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8" h="220">
                  <a:moveTo>
                    <a:pt x="25" y="182"/>
                  </a:moveTo>
                  <a:lnTo>
                    <a:pt x="25" y="182"/>
                  </a:lnTo>
                  <a:lnTo>
                    <a:pt x="38" y="193"/>
                  </a:lnTo>
                  <a:lnTo>
                    <a:pt x="38" y="193"/>
                  </a:lnTo>
                  <a:lnTo>
                    <a:pt x="41" y="195"/>
                  </a:lnTo>
                  <a:lnTo>
                    <a:pt x="47" y="193"/>
                  </a:lnTo>
                  <a:lnTo>
                    <a:pt x="47" y="193"/>
                  </a:lnTo>
                  <a:lnTo>
                    <a:pt x="61" y="180"/>
                  </a:lnTo>
                  <a:lnTo>
                    <a:pt x="61" y="180"/>
                  </a:lnTo>
                  <a:lnTo>
                    <a:pt x="65" y="178"/>
                  </a:lnTo>
                  <a:lnTo>
                    <a:pt x="68" y="177"/>
                  </a:lnTo>
                  <a:lnTo>
                    <a:pt x="72" y="178"/>
                  </a:lnTo>
                  <a:lnTo>
                    <a:pt x="74" y="178"/>
                  </a:lnTo>
                  <a:lnTo>
                    <a:pt x="74" y="178"/>
                  </a:lnTo>
                  <a:lnTo>
                    <a:pt x="76" y="178"/>
                  </a:lnTo>
                  <a:lnTo>
                    <a:pt x="76" y="178"/>
                  </a:lnTo>
                  <a:lnTo>
                    <a:pt x="83" y="182"/>
                  </a:lnTo>
                  <a:lnTo>
                    <a:pt x="83" y="182"/>
                  </a:lnTo>
                  <a:lnTo>
                    <a:pt x="88" y="186"/>
                  </a:lnTo>
                  <a:lnTo>
                    <a:pt x="92" y="189"/>
                  </a:lnTo>
                  <a:lnTo>
                    <a:pt x="92" y="193"/>
                  </a:lnTo>
                  <a:lnTo>
                    <a:pt x="92" y="193"/>
                  </a:lnTo>
                  <a:lnTo>
                    <a:pt x="94" y="213"/>
                  </a:lnTo>
                  <a:lnTo>
                    <a:pt x="94" y="213"/>
                  </a:lnTo>
                  <a:lnTo>
                    <a:pt x="95" y="216"/>
                  </a:lnTo>
                  <a:lnTo>
                    <a:pt x="97" y="218"/>
                  </a:lnTo>
                  <a:lnTo>
                    <a:pt x="101" y="220"/>
                  </a:lnTo>
                  <a:lnTo>
                    <a:pt x="101" y="220"/>
                  </a:lnTo>
                  <a:lnTo>
                    <a:pt x="117" y="220"/>
                  </a:lnTo>
                  <a:lnTo>
                    <a:pt x="117" y="220"/>
                  </a:lnTo>
                  <a:lnTo>
                    <a:pt x="120" y="218"/>
                  </a:lnTo>
                  <a:lnTo>
                    <a:pt x="122" y="213"/>
                  </a:lnTo>
                  <a:lnTo>
                    <a:pt x="122" y="213"/>
                  </a:lnTo>
                  <a:lnTo>
                    <a:pt x="126" y="193"/>
                  </a:lnTo>
                  <a:lnTo>
                    <a:pt x="126" y="193"/>
                  </a:lnTo>
                  <a:lnTo>
                    <a:pt x="126" y="189"/>
                  </a:lnTo>
                  <a:lnTo>
                    <a:pt x="128" y="186"/>
                  </a:lnTo>
                  <a:lnTo>
                    <a:pt x="133" y="182"/>
                  </a:lnTo>
                  <a:lnTo>
                    <a:pt x="133" y="182"/>
                  </a:lnTo>
                  <a:lnTo>
                    <a:pt x="133" y="182"/>
                  </a:lnTo>
                  <a:lnTo>
                    <a:pt x="142" y="178"/>
                  </a:lnTo>
                  <a:lnTo>
                    <a:pt x="142" y="178"/>
                  </a:lnTo>
                  <a:lnTo>
                    <a:pt x="149" y="178"/>
                  </a:lnTo>
                  <a:lnTo>
                    <a:pt x="153" y="178"/>
                  </a:lnTo>
                  <a:lnTo>
                    <a:pt x="156" y="180"/>
                  </a:lnTo>
                  <a:lnTo>
                    <a:pt x="156" y="180"/>
                  </a:lnTo>
                  <a:lnTo>
                    <a:pt x="171" y="193"/>
                  </a:lnTo>
                  <a:lnTo>
                    <a:pt x="171" y="193"/>
                  </a:lnTo>
                  <a:lnTo>
                    <a:pt x="176" y="195"/>
                  </a:lnTo>
                  <a:lnTo>
                    <a:pt x="180" y="193"/>
                  </a:lnTo>
                  <a:lnTo>
                    <a:pt x="180" y="193"/>
                  </a:lnTo>
                  <a:lnTo>
                    <a:pt x="191" y="180"/>
                  </a:lnTo>
                  <a:lnTo>
                    <a:pt x="191" y="180"/>
                  </a:lnTo>
                  <a:lnTo>
                    <a:pt x="192" y="180"/>
                  </a:lnTo>
                  <a:lnTo>
                    <a:pt x="192" y="177"/>
                  </a:lnTo>
                  <a:lnTo>
                    <a:pt x="192" y="175"/>
                  </a:lnTo>
                  <a:lnTo>
                    <a:pt x="191" y="171"/>
                  </a:lnTo>
                  <a:lnTo>
                    <a:pt x="191" y="171"/>
                  </a:lnTo>
                  <a:lnTo>
                    <a:pt x="180" y="157"/>
                  </a:lnTo>
                  <a:lnTo>
                    <a:pt x="180" y="157"/>
                  </a:lnTo>
                  <a:lnTo>
                    <a:pt x="176" y="153"/>
                  </a:lnTo>
                  <a:lnTo>
                    <a:pt x="176" y="150"/>
                  </a:lnTo>
                  <a:lnTo>
                    <a:pt x="176" y="144"/>
                  </a:lnTo>
                  <a:lnTo>
                    <a:pt x="176" y="144"/>
                  </a:lnTo>
                  <a:lnTo>
                    <a:pt x="176" y="142"/>
                  </a:lnTo>
                  <a:lnTo>
                    <a:pt x="176" y="142"/>
                  </a:lnTo>
                  <a:lnTo>
                    <a:pt x="182" y="135"/>
                  </a:lnTo>
                  <a:lnTo>
                    <a:pt x="182" y="135"/>
                  </a:lnTo>
                  <a:lnTo>
                    <a:pt x="182" y="135"/>
                  </a:lnTo>
                  <a:lnTo>
                    <a:pt x="182" y="135"/>
                  </a:lnTo>
                  <a:lnTo>
                    <a:pt x="185" y="130"/>
                  </a:lnTo>
                  <a:lnTo>
                    <a:pt x="187" y="128"/>
                  </a:lnTo>
                  <a:lnTo>
                    <a:pt x="192" y="126"/>
                  </a:lnTo>
                  <a:lnTo>
                    <a:pt x="192" y="126"/>
                  </a:lnTo>
                  <a:lnTo>
                    <a:pt x="212" y="124"/>
                  </a:lnTo>
                  <a:lnTo>
                    <a:pt x="212" y="124"/>
                  </a:lnTo>
                  <a:lnTo>
                    <a:pt x="216" y="121"/>
                  </a:lnTo>
                  <a:lnTo>
                    <a:pt x="218" y="119"/>
                  </a:lnTo>
                  <a:lnTo>
                    <a:pt x="218" y="117"/>
                  </a:lnTo>
                  <a:lnTo>
                    <a:pt x="218" y="117"/>
                  </a:lnTo>
                  <a:lnTo>
                    <a:pt x="218" y="101"/>
                  </a:lnTo>
                  <a:lnTo>
                    <a:pt x="218" y="101"/>
                  </a:lnTo>
                  <a:lnTo>
                    <a:pt x="216" y="97"/>
                  </a:lnTo>
                  <a:lnTo>
                    <a:pt x="212" y="96"/>
                  </a:lnTo>
                  <a:lnTo>
                    <a:pt x="212" y="96"/>
                  </a:lnTo>
                  <a:lnTo>
                    <a:pt x="191" y="94"/>
                  </a:lnTo>
                  <a:lnTo>
                    <a:pt x="191" y="94"/>
                  </a:lnTo>
                  <a:lnTo>
                    <a:pt x="187" y="92"/>
                  </a:lnTo>
                  <a:lnTo>
                    <a:pt x="183" y="90"/>
                  </a:lnTo>
                  <a:lnTo>
                    <a:pt x="182" y="88"/>
                  </a:lnTo>
                  <a:lnTo>
                    <a:pt x="182" y="85"/>
                  </a:lnTo>
                  <a:lnTo>
                    <a:pt x="180" y="85"/>
                  </a:lnTo>
                  <a:lnTo>
                    <a:pt x="180" y="85"/>
                  </a:lnTo>
                  <a:lnTo>
                    <a:pt x="178" y="76"/>
                  </a:lnTo>
                  <a:lnTo>
                    <a:pt x="178" y="76"/>
                  </a:lnTo>
                  <a:lnTo>
                    <a:pt x="178" y="76"/>
                  </a:lnTo>
                  <a:lnTo>
                    <a:pt x="178" y="76"/>
                  </a:lnTo>
                  <a:lnTo>
                    <a:pt x="176" y="72"/>
                  </a:lnTo>
                  <a:lnTo>
                    <a:pt x="176" y="70"/>
                  </a:lnTo>
                  <a:lnTo>
                    <a:pt x="176" y="67"/>
                  </a:lnTo>
                  <a:lnTo>
                    <a:pt x="180" y="61"/>
                  </a:lnTo>
                  <a:lnTo>
                    <a:pt x="180" y="61"/>
                  </a:lnTo>
                  <a:lnTo>
                    <a:pt x="191" y="47"/>
                  </a:lnTo>
                  <a:lnTo>
                    <a:pt x="191" y="47"/>
                  </a:lnTo>
                  <a:lnTo>
                    <a:pt x="192" y="42"/>
                  </a:lnTo>
                  <a:lnTo>
                    <a:pt x="191" y="38"/>
                  </a:lnTo>
                  <a:lnTo>
                    <a:pt x="191" y="38"/>
                  </a:lnTo>
                  <a:lnTo>
                    <a:pt x="180" y="27"/>
                  </a:lnTo>
                  <a:lnTo>
                    <a:pt x="180" y="27"/>
                  </a:lnTo>
                  <a:lnTo>
                    <a:pt x="176" y="26"/>
                  </a:lnTo>
                  <a:lnTo>
                    <a:pt x="173" y="26"/>
                  </a:lnTo>
                  <a:lnTo>
                    <a:pt x="171" y="26"/>
                  </a:lnTo>
                  <a:lnTo>
                    <a:pt x="171" y="26"/>
                  </a:lnTo>
                  <a:lnTo>
                    <a:pt x="155" y="40"/>
                  </a:lnTo>
                  <a:lnTo>
                    <a:pt x="155" y="40"/>
                  </a:lnTo>
                  <a:lnTo>
                    <a:pt x="147" y="42"/>
                  </a:lnTo>
                  <a:lnTo>
                    <a:pt x="142" y="42"/>
                  </a:lnTo>
                  <a:lnTo>
                    <a:pt x="142" y="42"/>
                  </a:lnTo>
                  <a:lnTo>
                    <a:pt x="133" y="36"/>
                  </a:lnTo>
                  <a:lnTo>
                    <a:pt x="133" y="36"/>
                  </a:lnTo>
                  <a:lnTo>
                    <a:pt x="129" y="36"/>
                  </a:lnTo>
                  <a:lnTo>
                    <a:pt x="128" y="35"/>
                  </a:lnTo>
                  <a:lnTo>
                    <a:pt x="126" y="31"/>
                  </a:lnTo>
                  <a:lnTo>
                    <a:pt x="124" y="26"/>
                  </a:lnTo>
                  <a:lnTo>
                    <a:pt x="124" y="26"/>
                  </a:lnTo>
                  <a:lnTo>
                    <a:pt x="122" y="8"/>
                  </a:lnTo>
                  <a:lnTo>
                    <a:pt x="122" y="8"/>
                  </a:lnTo>
                  <a:lnTo>
                    <a:pt x="122" y="4"/>
                  </a:lnTo>
                  <a:lnTo>
                    <a:pt x="120" y="2"/>
                  </a:lnTo>
                  <a:lnTo>
                    <a:pt x="115" y="0"/>
                  </a:lnTo>
                  <a:lnTo>
                    <a:pt x="115" y="0"/>
                  </a:lnTo>
                  <a:lnTo>
                    <a:pt x="99" y="0"/>
                  </a:lnTo>
                  <a:lnTo>
                    <a:pt x="99" y="0"/>
                  </a:lnTo>
                  <a:lnTo>
                    <a:pt x="95" y="2"/>
                  </a:lnTo>
                  <a:lnTo>
                    <a:pt x="94" y="6"/>
                  </a:lnTo>
                  <a:lnTo>
                    <a:pt x="94" y="6"/>
                  </a:lnTo>
                  <a:lnTo>
                    <a:pt x="92" y="26"/>
                  </a:lnTo>
                  <a:lnTo>
                    <a:pt x="92" y="26"/>
                  </a:lnTo>
                  <a:lnTo>
                    <a:pt x="90" y="31"/>
                  </a:lnTo>
                  <a:lnTo>
                    <a:pt x="88" y="35"/>
                  </a:lnTo>
                  <a:lnTo>
                    <a:pt x="85" y="38"/>
                  </a:lnTo>
                  <a:lnTo>
                    <a:pt x="85" y="38"/>
                  </a:lnTo>
                  <a:lnTo>
                    <a:pt x="79" y="38"/>
                  </a:lnTo>
                  <a:lnTo>
                    <a:pt x="74" y="42"/>
                  </a:lnTo>
                  <a:lnTo>
                    <a:pt x="74" y="42"/>
                  </a:lnTo>
                  <a:lnTo>
                    <a:pt x="68" y="42"/>
                  </a:lnTo>
                  <a:lnTo>
                    <a:pt x="65" y="42"/>
                  </a:lnTo>
                  <a:lnTo>
                    <a:pt x="61" y="40"/>
                  </a:lnTo>
                  <a:lnTo>
                    <a:pt x="61" y="40"/>
                  </a:lnTo>
                  <a:lnTo>
                    <a:pt x="47" y="27"/>
                  </a:lnTo>
                  <a:lnTo>
                    <a:pt x="47" y="27"/>
                  </a:lnTo>
                  <a:lnTo>
                    <a:pt x="43" y="26"/>
                  </a:lnTo>
                  <a:lnTo>
                    <a:pt x="41" y="26"/>
                  </a:lnTo>
                  <a:lnTo>
                    <a:pt x="38" y="27"/>
                  </a:lnTo>
                  <a:lnTo>
                    <a:pt x="38" y="27"/>
                  </a:lnTo>
                  <a:lnTo>
                    <a:pt x="25" y="38"/>
                  </a:lnTo>
                  <a:lnTo>
                    <a:pt x="25" y="38"/>
                  </a:lnTo>
                  <a:lnTo>
                    <a:pt x="23" y="42"/>
                  </a:lnTo>
                  <a:lnTo>
                    <a:pt x="23" y="45"/>
                  </a:lnTo>
                  <a:lnTo>
                    <a:pt x="25" y="49"/>
                  </a:lnTo>
                  <a:lnTo>
                    <a:pt x="25" y="49"/>
                  </a:lnTo>
                  <a:lnTo>
                    <a:pt x="38" y="63"/>
                  </a:lnTo>
                  <a:lnTo>
                    <a:pt x="38" y="63"/>
                  </a:lnTo>
                  <a:lnTo>
                    <a:pt x="41" y="69"/>
                  </a:lnTo>
                  <a:lnTo>
                    <a:pt x="40" y="74"/>
                  </a:lnTo>
                  <a:lnTo>
                    <a:pt x="40" y="74"/>
                  </a:lnTo>
                  <a:lnTo>
                    <a:pt x="36" y="87"/>
                  </a:lnTo>
                  <a:lnTo>
                    <a:pt x="36" y="87"/>
                  </a:lnTo>
                  <a:lnTo>
                    <a:pt x="32" y="90"/>
                  </a:lnTo>
                  <a:lnTo>
                    <a:pt x="29" y="92"/>
                  </a:lnTo>
                  <a:lnTo>
                    <a:pt x="25" y="94"/>
                  </a:lnTo>
                  <a:lnTo>
                    <a:pt x="25" y="94"/>
                  </a:lnTo>
                  <a:lnTo>
                    <a:pt x="5" y="96"/>
                  </a:lnTo>
                  <a:lnTo>
                    <a:pt x="5" y="96"/>
                  </a:lnTo>
                  <a:lnTo>
                    <a:pt x="0" y="97"/>
                  </a:lnTo>
                  <a:lnTo>
                    <a:pt x="0" y="103"/>
                  </a:lnTo>
                  <a:lnTo>
                    <a:pt x="0" y="103"/>
                  </a:lnTo>
                  <a:lnTo>
                    <a:pt x="0" y="119"/>
                  </a:lnTo>
                  <a:lnTo>
                    <a:pt x="0" y="119"/>
                  </a:lnTo>
                  <a:lnTo>
                    <a:pt x="0" y="123"/>
                  </a:lnTo>
                  <a:lnTo>
                    <a:pt x="2" y="124"/>
                  </a:lnTo>
                  <a:lnTo>
                    <a:pt x="5" y="124"/>
                  </a:lnTo>
                  <a:lnTo>
                    <a:pt x="5" y="124"/>
                  </a:lnTo>
                  <a:lnTo>
                    <a:pt x="25" y="126"/>
                  </a:lnTo>
                  <a:lnTo>
                    <a:pt x="25" y="126"/>
                  </a:lnTo>
                  <a:lnTo>
                    <a:pt x="29" y="128"/>
                  </a:lnTo>
                  <a:lnTo>
                    <a:pt x="32" y="130"/>
                  </a:lnTo>
                  <a:lnTo>
                    <a:pt x="34" y="132"/>
                  </a:lnTo>
                  <a:lnTo>
                    <a:pt x="36" y="135"/>
                  </a:lnTo>
                  <a:lnTo>
                    <a:pt x="36" y="135"/>
                  </a:lnTo>
                  <a:lnTo>
                    <a:pt x="40" y="144"/>
                  </a:lnTo>
                  <a:lnTo>
                    <a:pt x="40" y="144"/>
                  </a:lnTo>
                  <a:lnTo>
                    <a:pt x="40" y="144"/>
                  </a:lnTo>
                  <a:lnTo>
                    <a:pt x="40" y="144"/>
                  </a:lnTo>
                  <a:lnTo>
                    <a:pt x="41" y="148"/>
                  </a:lnTo>
                  <a:lnTo>
                    <a:pt x="41" y="150"/>
                  </a:lnTo>
                  <a:lnTo>
                    <a:pt x="40" y="153"/>
                  </a:lnTo>
                  <a:lnTo>
                    <a:pt x="38" y="157"/>
                  </a:lnTo>
                  <a:lnTo>
                    <a:pt x="38" y="157"/>
                  </a:lnTo>
                  <a:lnTo>
                    <a:pt x="25" y="173"/>
                  </a:lnTo>
                  <a:lnTo>
                    <a:pt x="25" y="173"/>
                  </a:lnTo>
                  <a:lnTo>
                    <a:pt x="23" y="178"/>
                  </a:lnTo>
                  <a:lnTo>
                    <a:pt x="25" y="182"/>
                  </a:lnTo>
                  <a:lnTo>
                    <a:pt x="25" y="182"/>
                  </a:lnTo>
                  <a:close/>
                  <a:moveTo>
                    <a:pt x="81" y="139"/>
                  </a:moveTo>
                  <a:lnTo>
                    <a:pt x="81" y="139"/>
                  </a:lnTo>
                  <a:lnTo>
                    <a:pt x="76" y="132"/>
                  </a:lnTo>
                  <a:lnTo>
                    <a:pt x="70" y="124"/>
                  </a:lnTo>
                  <a:lnTo>
                    <a:pt x="68" y="117"/>
                  </a:lnTo>
                  <a:lnTo>
                    <a:pt x="68" y="110"/>
                  </a:lnTo>
                  <a:lnTo>
                    <a:pt x="68" y="103"/>
                  </a:lnTo>
                  <a:lnTo>
                    <a:pt x="70" y="94"/>
                  </a:lnTo>
                  <a:lnTo>
                    <a:pt x="74" y="88"/>
                  </a:lnTo>
                  <a:lnTo>
                    <a:pt x="79" y="81"/>
                  </a:lnTo>
                  <a:lnTo>
                    <a:pt x="79" y="81"/>
                  </a:lnTo>
                  <a:lnTo>
                    <a:pt x="86" y="76"/>
                  </a:lnTo>
                  <a:lnTo>
                    <a:pt x="94" y="72"/>
                  </a:lnTo>
                  <a:lnTo>
                    <a:pt x="101" y="70"/>
                  </a:lnTo>
                  <a:lnTo>
                    <a:pt x="108" y="70"/>
                  </a:lnTo>
                  <a:lnTo>
                    <a:pt x="115" y="70"/>
                  </a:lnTo>
                  <a:lnTo>
                    <a:pt x="122" y="72"/>
                  </a:lnTo>
                  <a:lnTo>
                    <a:pt x="129" y="76"/>
                  </a:lnTo>
                  <a:lnTo>
                    <a:pt x="137" y="81"/>
                  </a:lnTo>
                  <a:lnTo>
                    <a:pt x="137" y="81"/>
                  </a:lnTo>
                  <a:lnTo>
                    <a:pt x="142" y="88"/>
                  </a:lnTo>
                  <a:lnTo>
                    <a:pt x="146" y="96"/>
                  </a:lnTo>
                  <a:lnTo>
                    <a:pt x="147" y="103"/>
                  </a:lnTo>
                  <a:lnTo>
                    <a:pt x="147" y="110"/>
                  </a:lnTo>
                  <a:lnTo>
                    <a:pt x="147" y="117"/>
                  </a:lnTo>
                  <a:lnTo>
                    <a:pt x="146" y="124"/>
                  </a:lnTo>
                  <a:lnTo>
                    <a:pt x="142" y="132"/>
                  </a:lnTo>
                  <a:lnTo>
                    <a:pt x="137" y="137"/>
                  </a:lnTo>
                  <a:lnTo>
                    <a:pt x="137" y="137"/>
                  </a:lnTo>
                  <a:lnTo>
                    <a:pt x="129" y="142"/>
                  </a:lnTo>
                  <a:lnTo>
                    <a:pt x="124" y="146"/>
                  </a:lnTo>
                  <a:lnTo>
                    <a:pt x="115" y="150"/>
                  </a:lnTo>
                  <a:lnTo>
                    <a:pt x="108" y="150"/>
                  </a:lnTo>
                  <a:lnTo>
                    <a:pt x="101" y="150"/>
                  </a:lnTo>
                  <a:lnTo>
                    <a:pt x="94" y="148"/>
                  </a:lnTo>
                  <a:lnTo>
                    <a:pt x="86" y="144"/>
                  </a:lnTo>
                  <a:lnTo>
                    <a:pt x="81" y="139"/>
                  </a:lnTo>
                  <a:lnTo>
                    <a:pt x="81" y="139"/>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Freeform 1369"/>
            <p:cNvSpPr>
              <a:spLocks noEditPoints="1"/>
            </p:cNvSpPr>
            <p:nvPr/>
          </p:nvSpPr>
          <p:spPr bwMode="auto">
            <a:xfrm>
              <a:off x="1824037" y="3300413"/>
              <a:ext cx="76200" cy="76200"/>
            </a:xfrm>
            <a:custGeom>
              <a:avLst/>
              <a:gdLst>
                <a:gd name="T0" fmla="*/ 35 w 97"/>
                <a:gd name="T1" fmla="*/ 97 h 97"/>
                <a:gd name="T2" fmla="*/ 38 w 97"/>
                <a:gd name="T3" fmla="*/ 95 h 97"/>
                <a:gd name="T4" fmla="*/ 42 w 97"/>
                <a:gd name="T5" fmla="*/ 86 h 97"/>
                <a:gd name="T6" fmla="*/ 47 w 97"/>
                <a:gd name="T7" fmla="*/ 85 h 97"/>
                <a:gd name="T8" fmla="*/ 51 w 97"/>
                <a:gd name="T9" fmla="*/ 83 h 97"/>
                <a:gd name="T10" fmla="*/ 58 w 97"/>
                <a:gd name="T11" fmla="*/ 86 h 97"/>
                <a:gd name="T12" fmla="*/ 63 w 97"/>
                <a:gd name="T13" fmla="*/ 97 h 97"/>
                <a:gd name="T14" fmla="*/ 72 w 97"/>
                <a:gd name="T15" fmla="*/ 94 h 97"/>
                <a:gd name="T16" fmla="*/ 74 w 97"/>
                <a:gd name="T17" fmla="*/ 90 h 97"/>
                <a:gd name="T18" fmla="*/ 70 w 97"/>
                <a:gd name="T19" fmla="*/ 81 h 97"/>
                <a:gd name="T20" fmla="*/ 72 w 97"/>
                <a:gd name="T21" fmla="*/ 76 h 97"/>
                <a:gd name="T22" fmla="*/ 76 w 97"/>
                <a:gd name="T23" fmla="*/ 72 h 97"/>
                <a:gd name="T24" fmla="*/ 81 w 97"/>
                <a:gd name="T25" fmla="*/ 70 h 97"/>
                <a:gd name="T26" fmla="*/ 92 w 97"/>
                <a:gd name="T27" fmla="*/ 72 h 97"/>
                <a:gd name="T28" fmla="*/ 97 w 97"/>
                <a:gd name="T29" fmla="*/ 63 h 97"/>
                <a:gd name="T30" fmla="*/ 96 w 97"/>
                <a:gd name="T31" fmla="*/ 59 h 97"/>
                <a:gd name="T32" fmla="*/ 87 w 97"/>
                <a:gd name="T33" fmla="*/ 56 h 97"/>
                <a:gd name="T34" fmla="*/ 85 w 97"/>
                <a:gd name="T35" fmla="*/ 51 h 97"/>
                <a:gd name="T36" fmla="*/ 85 w 97"/>
                <a:gd name="T37" fmla="*/ 45 h 97"/>
                <a:gd name="T38" fmla="*/ 87 w 97"/>
                <a:gd name="T39" fmla="*/ 42 h 97"/>
                <a:gd name="T40" fmla="*/ 96 w 97"/>
                <a:gd name="T41" fmla="*/ 36 h 97"/>
                <a:gd name="T42" fmla="*/ 97 w 97"/>
                <a:gd name="T43" fmla="*/ 33 h 97"/>
                <a:gd name="T44" fmla="*/ 92 w 97"/>
                <a:gd name="T45" fmla="*/ 24 h 97"/>
                <a:gd name="T46" fmla="*/ 81 w 97"/>
                <a:gd name="T47" fmla="*/ 27 h 97"/>
                <a:gd name="T48" fmla="*/ 76 w 97"/>
                <a:gd name="T49" fmla="*/ 25 h 97"/>
                <a:gd name="T50" fmla="*/ 72 w 97"/>
                <a:gd name="T51" fmla="*/ 22 h 97"/>
                <a:gd name="T52" fmla="*/ 70 w 97"/>
                <a:gd name="T53" fmla="*/ 20 h 97"/>
                <a:gd name="T54" fmla="*/ 72 w 97"/>
                <a:gd name="T55" fmla="*/ 7 h 97"/>
                <a:gd name="T56" fmla="*/ 72 w 97"/>
                <a:gd name="T57" fmla="*/ 4 h 97"/>
                <a:gd name="T58" fmla="*/ 65 w 97"/>
                <a:gd name="T59" fmla="*/ 0 h 97"/>
                <a:gd name="T60" fmla="*/ 62 w 97"/>
                <a:gd name="T61" fmla="*/ 2 h 97"/>
                <a:gd name="T62" fmla="*/ 54 w 97"/>
                <a:gd name="T63" fmla="*/ 13 h 97"/>
                <a:gd name="T64" fmla="*/ 47 w 97"/>
                <a:gd name="T65" fmla="*/ 13 h 97"/>
                <a:gd name="T66" fmla="*/ 42 w 97"/>
                <a:gd name="T67" fmla="*/ 9 h 97"/>
                <a:gd name="T68" fmla="*/ 36 w 97"/>
                <a:gd name="T69" fmla="*/ 2 h 97"/>
                <a:gd name="T70" fmla="*/ 33 w 97"/>
                <a:gd name="T71" fmla="*/ 0 h 97"/>
                <a:gd name="T72" fmla="*/ 26 w 97"/>
                <a:gd name="T73" fmla="*/ 6 h 97"/>
                <a:gd name="T74" fmla="*/ 27 w 97"/>
                <a:gd name="T75" fmla="*/ 16 h 97"/>
                <a:gd name="T76" fmla="*/ 26 w 97"/>
                <a:gd name="T77" fmla="*/ 22 h 97"/>
                <a:gd name="T78" fmla="*/ 22 w 97"/>
                <a:gd name="T79" fmla="*/ 25 h 97"/>
                <a:gd name="T80" fmla="*/ 17 w 97"/>
                <a:gd name="T81" fmla="*/ 27 h 97"/>
                <a:gd name="T82" fmla="*/ 6 w 97"/>
                <a:gd name="T83" fmla="*/ 25 h 97"/>
                <a:gd name="T84" fmla="*/ 0 w 97"/>
                <a:gd name="T85" fmla="*/ 33 h 97"/>
                <a:gd name="T86" fmla="*/ 2 w 97"/>
                <a:gd name="T87" fmla="*/ 38 h 97"/>
                <a:gd name="T88" fmla="*/ 11 w 97"/>
                <a:gd name="T89" fmla="*/ 42 h 97"/>
                <a:gd name="T90" fmla="*/ 13 w 97"/>
                <a:gd name="T91" fmla="*/ 45 h 97"/>
                <a:gd name="T92" fmla="*/ 13 w 97"/>
                <a:gd name="T93" fmla="*/ 54 h 97"/>
                <a:gd name="T94" fmla="*/ 2 w 97"/>
                <a:gd name="T95" fmla="*/ 61 h 97"/>
                <a:gd name="T96" fmla="*/ 2 w 97"/>
                <a:gd name="T97" fmla="*/ 65 h 97"/>
                <a:gd name="T98" fmla="*/ 4 w 97"/>
                <a:gd name="T99" fmla="*/ 72 h 97"/>
                <a:gd name="T100" fmla="*/ 8 w 97"/>
                <a:gd name="T101" fmla="*/ 74 h 97"/>
                <a:gd name="T102" fmla="*/ 20 w 97"/>
                <a:gd name="T103" fmla="*/ 70 h 97"/>
                <a:gd name="T104" fmla="*/ 26 w 97"/>
                <a:gd name="T105" fmla="*/ 76 h 97"/>
                <a:gd name="T106" fmla="*/ 27 w 97"/>
                <a:gd name="T107" fmla="*/ 77 h 97"/>
                <a:gd name="T108" fmla="*/ 26 w 97"/>
                <a:gd name="T109" fmla="*/ 90 h 97"/>
                <a:gd name="T110" fmla="*/ 27 w 97"/>
                <a:gd name="T111" fmla="*/ 94 h 97"/>
                <a:gd name="T112" fmla="*/ 42 w 97"/>
                <a:gd name="T113" fmla="*/ 67 h 97"/>
                <a:gd name="T114" fmla="*/ 31 w 97"/>
                <a:gd name="T115" fmla="*/ 49 h 97"/>
                <a:gd name="T116" fmla="*/ 36 w 97"/>
                <a:gd name="T117" fmla="*/ 36 h 97"/>
                <a:gd name="T118" fmla="*/ 56 w 97"/>
                <a:gd name="T119" fmla="*/ 31 h 97"/>
                <a:gd name="T120" fmla="*/ 65 w 97"/>
                <a:gd name="T121" fmla="*/ 42 h 97"/>
                <a:gd name="T122" fmla="*/ 65 w 97"/>
                <a:gd name="T123" fmla="*/ 56 h 97"/>
                <a:gd name="T124" fmla="*/ 49 w 97"/>
                <a:gd name="T125" fmla="*/ 6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 h="97">
                  <a:moveTo>
                    <a:pt x="27" y="94"/>
                  </a:moveTo>
                  <a:lnTo>
                    <a:pt x="27" y="94"/>
                  </a:lnTo>
                  <a:lnTo>
                    <a:pt x="35" y="97"/>
                  </a:lnTo>
                  <a:lnTo>
                    <a:pt x="35" y="97"/>
                  </a:lnTo>
                  <a:lnTo>
                    <a:pt x="36" y="97"/>
                  </a:lnTo>
                  <a:lnTo>
                    <a:pt x="38" y="95"/>
                  </a:lnTo>
                  <a:lnTo>
                    <a:pt x="38" y="95"/>
                  </a:lnTo>
                  <a:lnTo>
                    <a:pt x="42" y="86"/>
                  </a:lnTo>
                  <a:lnTo>
                    <a:pt x="42" y="86"/>
                  </a:lnTo>
                  <a:lnTo>
                    <a:pt x="44" y="85"/>
                  </a:lnTo>
                  <a:lnTo>
                    <a:pt x="47" y="85"/>
                  </a:lnTo>
                  <a:lnTo>
                    <a:pt x="47" y="85"/>
                  </a:lnTo>
                  <a:lnTo>
                    <a:pt x="47" y="85"/>
                  </a:lnTo>
                  <a:lnTo>
                    <a:pt x="51" y="83"/>
                  </a:lnTo>
                  <a:lnTo>
                    <a:pt x="51" y="83"/>
                  </a:lnTo>
                  <a:lnTo>
                    <a:pt x="54" y="85"/>
                  </a:lnTo>
                  <a:lnTo>
                    <a:pt x="58" y="86"/>
                  </a:lnTo>
                  <a:lnTo>
                    <a:pt x="58" y="86"/>
                  </a:lnTo>
                  <a:lnTo>
                    <a:pt x="62" y="95"/>
                  </a:lnTo>
                  <a:lnTo>
                    <a:pt x="62" y="95"/>
                  </a:lnTo>
                  <a:lnTo>
                    <a:pt x="63" y="97"/>
                  </a:lnTo>
                  <a:lnTo>
                    <a:pt x="65" y="97"/>
                  </a:lnTo>
                  <a:lnTo>
                    <a:pt x="65" y="97"/>
                  </a:lnTo>
                  <a:lnTo>
                    <a:pt x="72" y="94"/>
                  </a:lnTo>
                  <a:lnTo>
                    <a:pt x="72" y="94"/>
                  </a:lnTo>
                  <a:lnTo>
                    <a:pt x="74" y="92"/>
                  </a:lnTo>
                  <a:lnTo>
                    <a:pt x="74" y="90"/>
                  </a:lnTo>
                  <a:lnTo>
                    <a:pt x="74" y="90"/>
                  </a:lnTo>
                  <a:lnTo>
                    <a:pt x="70" y="81"/>
                  </a:lnTo>
                  <a:lnTo>
                    <a:pt x="70" y="81"/>
                  </a:lnTo>
                  <a:lnTo>
                    <a:pt x="70" y="77"/>
                  </a:lnTo>
                  <a:lnTo>
                    <a:pt x="72" y="76"/>
                  </a:lnTo>
                  <a:lnTo>
                    <a:pt x="72" y="76"/>
                  </a:lnTo>
                  <a:lnTo>
                    <a:pt x="72" y="76"/>
                  </a:lnTo>
                  <a:lnTo>
                    <a:pt x="76" y="72"/>
                  </a:lnTo>
                  <a:lnTo>
                    <a:pt x="76" y="72"/>
                  </a:lnTo>
                  <a:lnTo>
                    <a:pt x="78" y="70"/>
                  </a:lnTo>
                  <a:lnTo>
                    <a:pt x="81" y="70"/>
                  </a:lnTo>
                  <a:lnTo>
                    <a:pt x="81" y="70"/>
                  </a:lnTo>
                  <a:lnTo>
                    <a:pt x="90" y="72"/>
                  </a:lnTo>
                  <a:lnTo>
                    <a:pt x="90" y="72"/>
                  </a:lnTo>
                  <a:lnTo>
                    <a:pt x="92" y="72"/>
                  </a:lnTo>
                  <a:lnTo>
                    <a:pt x="94" y="70"/>
                  </a:lnTo>
                  <a:lnTo>
                    <a:pt x="94" y="70"/>
                  </a:lnTo>
                  <a:lnTo>
                    <a:pt x="97" y="63"/>
                  </a:lnTo>
                  <a:lnTo>
                    <a:pt x="97" y="63"/>
                  </a:lnTo>
                  <a:lnTo>
                    <a:pt x="97" y="61"/>
                  </a:lnTo>
                  <a:lnTo>
                    <a:pt x="96" y="59"/>
                  </a:lnTo>
                  <a:lnTo>
                    <a:pt x="96" y="59"/>
                  </a:lnTo>
                  <a:lnTo>
                    <a:pt x="87" y="56"/>
                  </a:lnTo>
                  <a:lnTo>
                    <a:pt x="87" y="56"/>
                  </a:lnTo>
                  <a:lnTo>
                    <a:pt x="85" y="54"/>
                  </a:lnTo>
                  <a:lnTo>
                    <a:pt x="85" y="51"/>
                  </a:lnTo>
                  <a:lnTo>
                    <a:pt x="85" y="51"/>
                  </a:lnTo>
                  <a:lnTo>
                    <a:pt x="85" y="51"/>
                  </a:lnTo>
                  <a:lnTo>
                    <a:pt x="85" y="47"/>
                  </a:lnTo>
                  <a:lnTo>
                    <a:pt x="85" y="45"/>
                  </a:lnTo>
                  <a:lnTo>
                    <a:pt x="85" y="45"/>
                  </a:lnTo>
                  <a:lnTo>
                    <a:pt x="85" y="43"/>
                  </a:lnTo>
                  <a:lnTo>
                    <a:pt x="87" y="42"/>
                  </a:lnTo>
                  <a:lnTo>
                    <a:pt x="87" y="42"/>
                  </a:lnTo>
                  <a:lnTo>
                    <a:pt x="96" y="36"/>
                  </a:lnTo>
                  <a:lnTo>
                    <a:pt x="96" y="36"/>
                  </a:lnTo>
                  <a:lnTo>
                    <a:pt x="97" y="34"/>
                  </a:lnTo>
                  <a:lnTo>
                    <a:pt x="97" y="33"/>
                  </a:lnTo>
                  <a:lnTo>
                    <a:pt x="97" y="33"/>
                  </a:lnTo>
                  <a:lnTo>
                    <a:pt x="94" y="25"/>
                  </a:lnTo>
                  <a:lnTo>
                    <a:pt x="94" y="25"/>
                  </a:lnTo>
                  <a:lnTo>
                    <a:pt x="92" y="24"/>
                  </a:lnTo>
                  <a:lnTo>
                    <a:pt x="90" y="24"/>
                  </a:lnTo>
                  <a:lnTo>
                    <a:pt x="90" y="24"/>
                  </a:lnTo>
                  <a:lnTo>
                    <a:pt x="81" y="27"/>
                  </a:lnTo>
                  <a:lnTo>
                    <a:pt x="81" y="27"/>
                  </a:lnTo>
                  <a:lnTo>
                    <a:pt x="78" y="27"/>
                  </a:lnTo>
                  <a:lnTo>
                    <a:pt x="76" y="25"/>
                  </a:lnTo>
                  <a:lnTo>
                    <a:pt x="76" y="25"/>
                  </a:lnTo>
                  <a:lnTo>
                    <a:pt x="76" y="25"/>
                  </a:lnTo>
                  <a:lnTo>
                    <a:pt x="72" y="22"/>
                  </a:lnTo>
                  <a:lnTo>
                    <a:pt x="72" y="22"/>
                  </a:lnTo>
                  <a:lnTo>
                    <a:pt x="72" y="22"/>
                  </a:lnTo>
                  <a:lnTo>
                    <a:pt x="70" y="20"/>
                  </a:lnTo>
                  <a:lnTo>
                    <a:pt x="70" y="16"/>
                  </a:lnTo>
                  <a:lnTo>
                    <a:pt x="70" y="16"/>
                  </a:lnTo>
                  <a:lnTo>
                    <a:pt x="72" y="7"/>
                  </a:lnTo>
                  <a:lnTo>
                    <a:pt x="72" y="7"/>
                  </a:lnTo>
                  <a:lnTo>
                    <a:pt x="72" y="6"/>
                  </a:lnTo>
                  <a:lnTo>
                    <a:pt x="72" y="4"/>
                  </a:lnTo>
                  <a:lnTo>
                    <a:pt x="72" y="4"/>
                  </a:lnTo>
                  <a:lnTo>
                    <a:pt x="65" y="0"/>
                  </a:lnTo>
                  <a:lnTo>
                    <a:pt x="65" y="0"/>
                  </a:lnTo>
                  <a:lnTo>
                    <a:pt x="62" y="0"/>
                  </a:lnTo>
                  <a:lnTo>
                    <a:pt x="62" y="2"/>
                  </a:lnTo>
                  <a:lnTo>
                    <a:pt x="62" y="2"/>
                  </a:lnTo>
                  <a:lnTo>
                    <a:pt x="56" y="11"/>
                  </a:lnTo>
                  <a:lnTo>
                    <a:pt x="56" y="11"/>
                  </a:lnTo>
                  <a:lnTo>
                    <a:pt x="54" y="13"/>
                  </a:lnTo>
                  <a:lnTo>
                    <a:pt x="51" y="13"/>
                  </a:lnTo>
                  <a:lnTo>
                    <a:pt x="51" y="13"/>
                  </a:lnTo>
                  <a:lnTo>
                    <a:pt x="47" y="13"/>
                  </a:lnTo>
                  <a:lnTo>
                    <a:pt x="47" y="13"/>
                  </a:lnTo>
                  <a:lnTo>
                    <a:pt x="44" y="13"/>
                  </a:lnTo>
                  <a:lnTo>
                    <a:pt x="42" y="9"/>
                  </a:lnTo>
                  <a:lnTo>
                    <a:pt x="42" y="9"/>
                  </a:lnTo>
                  <a:lnTo>
                    <a:pt x="36" y="2"/>
                  </a:lnTo>
                  <a:lnTo>
                    <a:pt x="36" y="2"/>
                  </a:lnTo>
                  <a:lnTo>
                    <a:pt x="35" y="0"/>
                  </a:lnTo>
                  <a:lnTo>
                    <a:pt x="33" y="0"/>
                  </a:lnTo>
                  <a:lnTo>
                    <a:pt x="33" y="0"/>
                  </a:lnTo>
                  <a:lnTo>
                    <a:pt x="26" y="4"/>
                  </a:lnTo>
                  <a:lnTo>
                    <a:pt x="26" y="4"/>
                  </a:lnTo>
                  <a:lnTo>
                    <a:pt x="26" y="6"/>
                  </a:lnTo>
                  <a:lnTo>
                    <a:pt x="24" y="7"/>
                  </a:lnTo>
                  <a:lnTo>
                    <a:pt x="24" y="7"/>
                  </a:lnTo>
                  <a:lnTo>
                    <a:pt x="27" y="16"/>
                  </a:lnTo>
                  <a:lnTo>
                    <a:pt x="27" y="16"/>
                  </a:lnTo>
                  <a:lnTo>
                    <a:pt x="27" y="20"/>
                  </a:lnTo>
                  <a:lnTo>
                    <a:pt x="26" y="22"/>
                  </a:lnTo>
                  <a:lnTo>
                    <a:pt x="26" y="22"/>
                  </a:lnTo>
                  <a:lnTo>
                    <a:pt x="22" y="25"/>
                  </a:lnTo>
                  <a:lnTo>
                    <a:pt x="22" y="25"/>
                  </a:lnTo>
                  <a:lnTo>
                    <a:pt x="20" y="27"/>
                  </a:lnTo>
                  <a:lnTo>
                    <a:pt x="17" y="27"/>
                  </a:lnTo>
                  <a:lnTo>
                    <a:pt x="17" y="27"/>
                  </a:lnTo>
                  <a:lnTo>
                    <a:pt x="8" y="25"/>
                  </a:lnTo>
                  <a:lnTo>
                    <a:pt x="8" y="25"/>
                  </a:lnTo>
                  <a:lnTo>
                    <a:pt x="6" y="25"/>
                  </a:lnTo>
                  <a:lnTo>
                    <a:pt x="4" y="25"/>
                  </a:lnTo>
                  <a:lnTo>
                    <a:pt x="4" y="25"/>
                  </a:lnTo>
                  <a:lnTo>
                    <a:pt x="0" y="33"/>
                  </a:lnTo>
                  <a:lnTo>
                    <a:pt x="0" y="33"/>
                  </a:lnTo>
                  <a:lnTo>
                    <a:pt x="0" y="34"/>
                  </a:lnTo>
                  <a:lnTo>
                    <a:pt x="2" y="38"/>
                  </a:lnTo>
                  <a:lnTo>
                    <a:pt x="2" y="38"/>
                  </a:lnTo>
                  <a:lnTo>
                    <a:pt x="11" y="42"/>
                  </a:lnTo>
                  <a:lnTo>
                    <a:pt x="11" y="42"/>
                  </a:lnTo>
                  <a:lnTo>
                    <a:pt x="13" y="43"/>
                  </a:lnTo>
                  <a:lnTo>
                    <a:pt x="13" y="45"/>
                  </a:lnTo>
                  <a:lnTo>
                    <a:pt x="13" y="45"/>
                  </a:lnTo>
                  <a:lnTo>
                    <a:pt x="15" y="52"/>
                  </a:lnTo>
                  <a:lnTo>
                    <a:pt x="15" y="52"/>
                  </a:lnTo>
                  <a:lnTo>
                    <a:pt x="13" y="54"/>
                  </a:lnTo>
                  <a:lnTo>
                    <a:pt x="11" y="56"/>
                  </a:lnTo>
                  <a:lnTo>
                    <a:pt x="11" y="56"/>
                  </a:lnTo>
                  <a:lnTo>
                    <a:pt x="2" y="61"/>
                  </a:lnTo>
                  <a:lnTo>
                    <a:pt x="2" y="61"/>
                  </a:lnTo>
                  <a:lnTo>
                    <a:pt x="0" y="63"/>
                  </a:lnTo>
                  <a:lnTo>
                    <a:pt x="2" y="65"/>
                  </a:lnTo>
                  <a:lnTo>
                    <a:pt x="2" y="65"/>
                  </a:lnTo>
                  <a:lnTo>
                    <a:pt x="4" y="72"/>
                  </a:lnTo>
                  <a:lnTo>
                    <a:pt x="4" y="72"/>
                  </a:lnTo>
                  <a:lnTo>
                    <a:pt x="6" y="74"/>
                  </a:lnTo>
                  <a:lnTo>
                    <a:pt x="8" y="74"/>
                  </a:lnTo>
                  <a:lnTo>
                    <a:pt x="8" y="74"/>
                  </a:lnTo>
                  <a:lnTo>
                    <a:pt x="17" y="70"/>
                  </a:lnTo>
                  <a:lnTo>
                    <a:pt x="17" y="70"/>
                  </a:lnTo>
                  <a:lnTo>
                    <a:pt x="20" y="70"/>
                  </a:lnTo>
                  <a:lnTo>
                    <a:pt x="22" y="72"/>
                  </a:lnTo>
                  <a:lnTo>
                    <a:pt x="22" y="72"/>
                  </a:lnTo>
                  <a:lnTo>
                    <a:pt x="26" y="76"/>
                  </a:lnTo>
                  <a:lnTo>
                    <a:pt x="26" y="76"/>
                  </a:lnTo>
                  <a:lnTo>
                    <a:pt x="26" y="76"/>
                  </a:lnTo>
                  <a:lnTo>
                    <a:pt x="27" y="77"/>
                  </a:lnTo>
                  <a:lnTo>
                    <a:pt x="27" y="81"/>
                  </a:lnTo>
                  <a:lnTo>
                    <a:pt x="27" y="81"/>
                  </a:lnTo>
                  <a:lnTo>
                    <a:pt x="26" y="90"/>
                  </a:lnTo>
                  <a:lnTo>
                    <a:pt x="26" y="90"/>
                  </a:lnTo>
                  <a:lnTo>
                    <a:pt x="26" y="92"/>
                  </a:lnTo>
                  <a:lnTo>
                    <a:pt x="27" y="94"/>
                  </a:lnTo>
                  <a:lnTo>
                    <a:pt x="27" y="94"/>
                  </a:lnTo>
                  <a:close/>
                  <a:moveTo>
                    <a:pt x="42" y="67"/>
                  </a:moveTo>
                  <a:lnTo>
                    <a:pt x="42" y="67"/>
                  </a:lnTo>
                  <a:lnTo>
                    <a:pt x="36" y="61"/>
                  </a:lnTo>
                  <a:lnTo>
                    <a:pt x="33" y="56"/>
                  </a:lnTo>
                  <a:lnTo>
                    <a:pt x="31" y="49"/>
                  </a:lnTo>
                  <a:lnTo>
                    <a:pt x="31" y="42"/>
                  </a:lnTo>
                  <a:lnTo>
                    <a:pt x="31" y="42"/>
                  </a:lnTo>
                  <a:lnTo>
                    <a:pt x="36" y="36"/>
                  </a:lnTo>
                  <a:lnTo>
                    <a:pt x="42" y="31"/>
                  </a:lnTo>
                  <a:lnTo>
                    <a:pt x="49" y="31"/>
                  </a:lnTo>
                  <a:lnTo>
                    <a:pt x="56" y="31"/>
                  </a:lnTo>
                  <a:lnTo>
                    <a:pt x="56" y="31"/>
                  </a:lnTo>
                  <a:lnTo>
                    <a:pt x="62" y="36"/>
                  </a:lnTo>
                  <a:lnTo>
                    <a:pt x="65" y="42"/>
                  </a:lnTo>
                  <a:lnTo>
                    <a:pt x="67" y="49"/>
                  </a:lnTo>
                  <a:lnTo>
                    <a:pt x="65" y="56"/>
                  </a:lnTo>
                  <a:lnTo>
                    <a:pt x="65" y="56"/>
                  </a:lnTo>
                  <a:lnTo>
                    <a:pt x="62" y="61"/>
                  </a:lnTo>
                  <a:lnTo>
                    <a:pt x="56" y="65"/>
                  </a:lnTo>
                  <a:lnTo>
                    <a:pt x="49" y="67"/>
                  </a:lnTo>
                  <a:lnTo>
                    <a:pt x="42" y="67"/>
                  </a:lnTo>
                  <a:lnTo>
                    <a:pt x="42" y="67"/>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Freeform 1370"/>
            <p:cNvSpPr>
              <a:spLocks/>
            </p:cNvSpPr>
            <p:nvPr/>
          </p:nvSpPr>
          <p:spPr bwMode="auto">
            <a:xfrm>
              <a:off x="1719262" y="3370263"/>
              <a:ext cx="31750" cy="30163"/>
            </a:xfrm>
            <a:custGeom>
              <a:avLst/>
              <a:gdLst>
                <a:gd name="T0" fmla="*/ 22 w 40"/>
                <a:gd name="T1" fmla="*/ 40 h 40"/>
                <a:gd name="T2" fmla="*/ 20 w 40"/>
                <a:gd name="T3" fmla="*/ 40 h 40"/>
                <a:gd name="T4" fmla="*/ 20 w 40"/>
                <a:gd name="T5" fmla="*/ 40 h 40"/>
                <a:gd name="T6" fmla="*/ 13 w 40"/>
                <a:gd name="T7" fmla="*/ 38 h 40"/>
                <a:gd name="T8" fmla="*/ 6 w 40"/>
                <a:gd name="T9" fmla="*/ 34 h 40"/>
                <a:gd name="T10" fmla="*/ 2 w 40"/>
                <a:gd name="T11" fmla="*/ 27 h 40"/>
                <a:gd name="T12" fmla="*/ 0 w 40"/>
                <a:gd name="T13" fmla="*/ 20 h 40"/>
                <a:gd name="T14" fmla="*/ 0 w 40"/>
                <a:gd name="T15" fmla="*/ 20 h 40"/>
                <a:gd name="T16" fmla="*/ 0 w 40"/>
                <a:gd name="T17" fmla="*/ 20 h 40"/>
                <a:gd name="T18" fmla="*/ 2 w 40"/>
                <a:gd name="T19" fmla="*/ 13 h 40"/>
                <a:gd name="T20" fmla="*/ 6 w 40"/>
                <a:gd name="T21" fmla="*/ 6 h 40"/>
                <a:gd name="T22" fmla="*/ 13 w 40"/>
                <a:gd name="T23" fmla="*/ 2 h 40"/>
                <a:gd name="T24" fmla="*/ 20 w 40"/>
                <a:gd name="T25" fmla="*/ 0 h 40"/>
                <a:gd name="T26" fmla="*/ 22 w 40"/>
                <a:gd name="T27" fmla="*/ 0 h 40"/>
                <a:gd name="T28" fmla="*/ 22 w 40"/>
                <a:gd name="T29" fmla="*/ 0 h 40"/>
                <a:gd name="T30" fmla="*/ 29 w 40"/>
                <a:gd name="T31" fmla="*/ 2 h 40"/>
                <a:gd name="T32" fmla="*/ 34 w 40"/>
                <a:gd name="T33" fmla="*/ 6 h 40"/>
                <a:gd name="T34" fmla="*/ 38 w 40"/>
                <a:gd name="T35" fmla="*/ 13 h 40"/>
                <a:gd name="T36" fmla="*/ 40 w 40"/>
                <a:gd name="T37" fmla="*/ 20 h 40"/>
                <a:gd name="T38" fmla="*/ 40 w 40"/>
                <a:gd name="T39" fmla="*/ 20 h 40"/>
                <a:gd name="T40" fmla="*/ 40 w 40"/>
                <a:gd name="T41" fmla="*/ 20 h 40"/>
                <a:gd name="T42" fmla="*/ 38 w 40"/>
                <a:gd name="T43" fmla="*/ 27 h 40"/>
                <a:gd name="T44" fmla="*/ 34 w 40"/>
                <a:gd name="T45" fmla="*/ 34 h 40"/>
                <a:gd name="T46" fmla="*/ 29 w 40"/>
                <a:gd name="T47" fmla="*/ 38 h 40"/>
                <a:gd name="T48" fmla="*/ 22 w 40"/>
                <a:gd name="T49" fmla="*/ 40 h 40"/>
                <a:gd name="T50" fmla="*/ 22 w 40"/>
                <a:gd name="T51" fmla="*/ 4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0" h="40">
                  <a:moveTo>
                    <a:pt x="22" y="40"/>
                  </a:moveTo>
                  <a:lnTo>
                    <a:pt x="20" y="40"/>
                  </a:lnTo>
                  <a:lnTo>
                    <a:pt x="20" y="40"/>
                  </a:lnTo>
                  <a:lnTo>
                    <a:pt x="13" y="38"/>
                  </a:lnTo>
                  <a:lnTo>
                    <a:pt x="6" y="34"/>
                  </a:lnTo>
                  <a:lnTo>
                    <a:pt x="2" y="27"/>
                  </a:lnTo>
                  <a:lnTo>
                    <a:pt x="0" y="20"/>
                  </a:lnTo>
                  <a:lnTo>
                    <a:pt x="0" y="20"/>
                  </a:lnTo>
                  <a:lnTo>
                    <a:pt x="0" y="20"/>
                  </a:lnTo>
                  <a:lnTo>
                    <a:pt x="2" y="13"/>
                  </a:lnTo>
                  <a:lnTo>
                    <a:pt x="6" y="6"/>
                  </a:lnTo>
                  <a:lnTo>
                    <a:pt x="13" y="2"/>
                  </a:lnTo>
                  <a:lnTo>
                    <a:pt x="20" y="0"/>
                  </a:lnTo>
                  <a:lnTo>
                    <a:pt x="22" y="0"/>
                  </a:lnTo>
                  <a:lnTo>
                    <a:pt x="22" y="0"/>
                  </a:lnTo>
                  <a:lnTo>
                    <a:pt x="29" y="2"/>
                  </a:lnTo>
                  <a:lnTo>
                    <a:pt x="34" y="6"/>
                  </a:lnTo>
                  <a:lnTo>
                    <a:pt x="38" y="13"/>
                  </a:lnTo>
                  <a:lnTo>
                    <a:pt x="40" y="20"/>
                  </a:lnTo>
                  <a:lnTo>
                    <a:pt x="40" y="20"/>
                  </a:lnTo>
                  <a:lnTo>
                    <a:pt x="40" y="20"/>
                  </a:lnTo>
                  <a:lnTo>
                    <a:pt x="38" y="27"/>
                  </a:lnTo>
                  <a:lnTo>
                    <a:pt x="34" y="34"/>
                  </a:lnTo>
                  <a:lnTo>
                    <a:pt x="29" y="38"/>
                  </a:lnTo>
                  <a:lnTo>
                    <a:pt x="22" y="40"/>
                  </a:lnTo>
                  <a:lnTo>
                    <a:pt x="22" y="4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1" name="Group 5080"/>
          <p:cNvGrpSpPr/>
          <p:nvPr/>
        </p:nvGrpSpPr>
        <p:grpSpPr>
          <a:xfrm>
            <a:off x="9091612" y="4327525"/>
            <a:ext cx="538163" cy="561976"/>
            <a:chOff x="9091612" y="3300413"/>
            <a:chExt cx="538163" cy="561976"/>
          </a:xfrm>
        </p:grpSpPr>
        <p:sp>
          <p:nvSpPr>
            <p:cNvPr id="3944" name="Freeform 1371"/>
            <p:cNvSpPr>
              <a:spLocks noEditPoints="1"/>
            </p:cNvSpPr>
            <p:nvPr/>
          </p:nvSpPr>
          <p:spPr bwMode="auto">
            <a:xfrm>
              <a:off x="9196387" y="3397250"/>
              <a:ext cx="152400" cy="465138"/>
            </a:xfrm>
            <a:custGeom>
              <a:avLst/>
              <a:gdLst>
                <a:gd name="T0" fmla="*/ 0 w 190"/>
                <a:gd name="T1" fmla="*/ 0 h 587"/>
                <a:gd name="T2" fmla="*/ 0 w 190"/>
                <a:gd name="T3" fmla="*/ 587 h 587"/>
                <a:gd name="T4" fmla="*/ 190 w 190"/>
                <a:gd name="T5" fmla="*/ 587 h 587"/>
                <a:gd name="T6" fmla="*/ 190 w 190"/>
                <a:gd name="T7" fmla="*/ 0 h 587"/>
                <a:gd name="T8" fmla="*/ 0 w 190"/>
                <a:gd name="T9" fmla="*/ 0 h 587"/>
                <a:gd name="T10" fmla="*/ 117 w 190"/>
                <a:gd name="T11" fmla="*/ 80 h 587"/>
                <a:gd name="T12" fmla="*/ 117 w 190"/>
                <a:gd name="T13" fmla="*/ 80 h 587"/>
                <a:gd name="T14" fmla="*/ 115 w 190"/>
                <a:gd name="T15" fmla="*/ 89 h 587"/>
                <a:gd name="T16" fmla="*/ 111 w 190"/>
                <a:gd name="T17" fmla="*/ 96 h 587"/>
                <a:gd name="T18" fmla="*/ 104 w 190"/>
                <a:gd name="T19" fmla="*/ 101 h 587"/>
                <a:gd name="T20" fmla="*/ 95 w 190"/>
                <a:gd name="T21" fmla="*/ 103 h 587"/>
                <a:gd name="T22" fmla="*/ 95 w 190"/>
                <a:gd name="T23" fmla="*/ 103 h 587"/>
                <a:gd name="T24" fmla="*/ 86 w 190"/>
                <a:gd name="T25" fmla="*/ 101 h 587"/>
                <a:gd name="T26" fmla="*/ 79 w 190"/>
                <a:gd name="T27" fmla="*/ 96 h 587"/>
                <a:gd name="T28" fmla="*/ 74 w 190"/>
                <a:gd name="T29" fmla="*/ 89 h 587"/>
                <a:gd name="T30" fmla="*/ 72 w 190"/>
                <a:gd name="T31" fmla="*/ 80 h 587"/>
                <a:gd name="T32" fmla="*/ 72 w 190"/>
                <a:gd name="T33" fmla="*/ 80 h 587"/>
                <a:gd name="T34" fmla="*/ 74 w 190"/>
                <a:gd name="T35" fmla="*/ 71 h 587"/>
                <a:gd name="T36" fmla="*/ 79 w 190"/>
                <a:gd name="T37" fmla="*/ 63 h 587"/>
                <a:gd name="T38" fmla="*/ 86 w 190"/>
                <a:gd name="T39" fmla="*/ 60 h 587"/>
                <a:gd name="T40" fmla="*/ 95 w 190"/>
                <a:gd name="T41" fmla="*/ 58 h 587"/>
                <a:gd name="T42" fmla="*/ 95 w 190"/>
                <a:gd name="T43" fmla="*/ 58 h 587"/>
                <a:gd name="T44" fmla="*/ 104 w 190"/>
                <a:gd name="T45" fmla="*/ 60 h 587"/>
                <a:gd name="T46" fmla="*/ 111 w 190"/>
                <a:gd name="T47" fmla="*/ 63 h 587"/>
                <a:gd name="T48" fmla="*/ 115 w 190"/>
                <a:gd name="T49" fmla="*/ 71 h 587"/>
                <a:gd name="T50" fmla="*/ 117 w 190"/>
                <a:gd name="T51" fmla="*/ 8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0" h="587">
                  <a:moveTo>
                    <a:pt x="0" y="0"/>
                  </a:moveTo>
                  <a:lnTo>
                    <a:pt x="0" y="587"/>
                  </a:lnTo>
                  <a:lnTo>
                    <a:pt x="190" y="587"/>
                  </a:lnTo>
                  <a:lnTo>
                    <a:pt x="190" y="0"/>
                  </a:lnTo>
                  <a:lnTo>
                    <a:pt x="0" y="0"/>
                  </a:lnTo>
                  <a:close/>
                  <a:moveTo>
                    <a:pt x="117" y="80"/>
                  </a:moveTo>
                  <a:lnTo>
                    <a:pt x="117" y="80"/>
                  </a:lnTo>
                  <a:lnTo>
                    <a:pt x="115" y="89"/>
                  </a:lnTo>
                  <a:lnTo>
                    <a:pt x="111" y="96"/>
                  </a:lnTo>
                  <a:lnTo>
                    <a:pt x="104" y="101"/>
                  </a:lnTo>
                  <a:lnTo>
                    <a:pt x="95" y="103"/>
                  </a:lnTo>
                  <a:lnTo>
                    <a:pt x="95" y="103"/>
                  </a:lnTo>
                  <a:lnTo>
                    <a:pt x="86" y="101"/>
                  </a:lnTo>
                  <a:lnTo>
                    <a:pt x="79" y="96"/>
                  </a:lnTo>
                  <a:lnTo>
                    <a:pt x="74" y="89"/>
                  </a:lnTo>
                  <a:lnTo>
                    <a:pt x="72" y="80"/>
                  </a:lnTo>
                  <a:lnTo>
                    <a:pt x="72" y="80"/>
                  </a:lnTo>
                  <a:lnTo>
                    <a:pt x="74" y="71"/>
                  </a:lnTo>
                  <a:lnTo>
                    <a:pt x="79" y="63"/>
                  </a:lnTo>
                  <a:lnTo>
                    <a:pt x="86" y="60"/>
                  </a:lnTo>
                  <a:lnTo>
                    <a:pt x="95" y="58"/>
                  </a:lnTo>
                  <a:lnTo>
                    <a:pt x="95" y="58"/>
                  </a:lnTo>
                  <a:lnTo>
                    <a:pt x="104" y="60"/>
                  </a:lnTo>
                  <a:lnTo>
                    <a:pt x="111" y="63"/>
                  </a:lnTo>
                  <a:lnTo>
                    <a:pt x="115" y="71"/>
                  </a:lnTo>
                  <a:lnTo>
                    <a:pt x="117" y="8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372"/>
            <p:cNvSpPr>
              <a:spLocks noChangeArrowheads="1"/>
            </p:cNvSpPr>
            <p:nvPr/>
          </p:nvSpPr>
          <p:spPr bwMode="auto">
            <a:xfrm>
              <a:off x="9196387" y="3397250"/>
              <a:ext cx="1524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Freeform 1373"/>
            <p:cNvSpPr>
              <a:spLocks/>
            </p:cNvSpPr>
            <p:nvPr/>
          </p:nvSpPr>
          <p:spPr bwMode="auto">
            <a:xfrm>
              <a:off x="9253537" y="3441700"/>
              <a:ext cx="36513" cy="36513"/>
            </a:xfrm>
            <a:custGeom>
              <a:avLst/>
              <a:gdLst>
                <a:gd name="T0" fmla="*/ 45 w 45"/>
                <a:gd name="T1" fmla="*/ 22 h 45"/>
                <a:gd name="T2" fmla="*/ 45 w 45"/>
                <a:gd name="T3" fmla="*/ 22 h 45"/>
                <a:gd name="T4" fmla="*/ 43 w 45"/>
                <a:gd name="T5" fmla="*/ 31 h 45"/>
                <a:gd name="T6" fmla="*/ 39 w 45"/>
                <a:gd name="T7" fmla="*/ 38 h 45"/>
                <a:gd name="T8" fmla="*/ 32 w 45"/>
                <a:gd name="T9" fmla="*/ 43 h 45"/>
                <a:gd name="T10" fmla="*/ 23 w 45"/>
                <a:gd name="T11" fmla="*/ 45 h 45"/>
                <a:gd name="T12" fmla="*/ 23 w 45"/>
                <a:gd name="T13" fmla="*/ 45 h 45"/>
                <a:gd name="T14" fmla="*/ 14 w 45"/>
                <a:gd name="T15" fmla="*/ 43 h 45"/>
                <a:gd name="T16" fmla="*/ 7 w 45"/>
                <a:gd name="T17" fmla="*/ 38 h 45"/>
                <a:gd name="T18" fmla="*/ 2 w 45"/>
                <a:gd name="T19" fmla="*/ 31 h 45"/>
                <a:gd name="T20" fmla="*/ 0 w 45"/>
                <a:gd name="T21" fmla="*/ 22 h 45"/>
                <a:gd name="T22" fmla="*/ 0 w 45"/>
                <a:gd name="T23" fmla="*/ 22 h 45"/>
                <a:gd name="T24" fmla="*/ 2 w 45"/>
                <a:gd name="T25" fmla="*/ 13 h 45"/>
                <a:gd name="T26" fmla="*/ 7 w 45"/>
                <a:gd name="T27" fmla="*/ 5 h 45"/>
                <a:gd name="T28" fmla="*/ 14 w 45"/>
                <a:gd name="T29" fmla="*/ 2 h 45"/>
                <a:gd name="T30" fmla="*/ 23 w 45"/>
                <a:gd name="T31" fmla="*/ 0 h 45"/>
                <a:gd name="T32" fmla="*/ 23 w 45"/>
                <a:gd name="T33" fmla="*/ 0 h 45"/>
                <a:gd name="T34" fmla="*/ 32 w 45"/>
                <a:gd name="T35" fmla="*/ 2 h 45"/>
                <a:gd name="T36" fmla="*/ 39 w 45"/>
                <a:gd name="T37" fmla="*/ 5 h 45"/>
                <a:gd name="T38" fmla="*/ 43 w 45"/>
                <a:gd name="T39" fmla="*/ 13 h 45"/>
                <a:gd name="T40" fmla="*/ 45 w 45"/>
                <a:gd name="T41" fmla="*/ 2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 h="45">
                  <a:moveTo>
                    <a:pt x="45" y="22"/>
                  </a:moveTo>
                  <a:lnTo>
                    <a:pt x="45" y="22"/>
                  </a:lnTo>
                  <a:lnTo>
                    <a:pt x="43" y="31"/>
                  </a:lnTo>
                  <a:lnTo>
                    <a:pt x="39" y="38"/>
                  </a:lnTo>
                  <a:lnTo>
                    <a:pt x="32" y="43"/>
                  </a:lnTo>
                  <a:lnTo>
                    <a:pt x="23" y="45"/>
                  </a:lnTo>
                  <a:lnTo>
                    <a:pt x="23" y="45"/>
                  </a:lnTo>
                  <a:lnTo>
                    <a:pt x="14" y="43"/>
                  </a:lnTo>
                  <a:lnTo>
                    <a:pt x="7" y="38"/>
                  </a:lnTo>
                  <a:lnTo>
                    <a:pt x="2" y="31"/>
                  </a:lnTo>
                  <a:lnTo>
                    <a:pt x="0" y="22"/>
                  </a:lnTo>
                  <a:lnTo>
                    <a:pt x="0" y="22"/>
                  </a:lnTo>
                  <a:lnTo>
                    <a:pt x="2" y="13"/>
                  </a:lnTo>
                  <a:lnTo>
                    <a:pt x="7" y="5"/>
                  </a:lnTo>
                  <a:lnTo>
                    <a:pt x="14" y="2"/>
                  </a:lnTo>
                  <a:lnTo>
                    <a:pt x="23" y="0"/>
                  </a:lnTo>
                  <a:lnTo>
                    <a:pt x="23" y="0"/>
                  </a:lnTo>
                  <a:lnTo>
                    <a:pt x="32" y="2"/>
                  </a:lnTo>
                  <a:lnTo>
                    <a:pt x="39" y="5"/>
                  </a:lnTo>
                  <a:lnTo>
                    <a:pt x="43" y="13"/>
                  </a:lnTo>
                  <a:lnTo>
                    <a:pt x="45" y="2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374"/>
            <p:cNvSpPr>
              <a:spLocks noChangeArrowheads="1"/>
            </p:cNvSpPr>
            <p:nvPr/>
          </p:nvSpPr>
          <p:spPr bwMode="auto">
            <a:xfrm>
              <a:off x="9196387" y="3417888"/>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Freeform 1375"/>
            <p:cNvSpPr>
              <a:spLocks/>
            </p:cNvSpPr>
            <p:nvPr/>
          </p:nvSpPr>
          <p:spPr bwMode="auto">
            <a:xfrm>
              <a:off x="9196387" y="3417888"/>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376"/>
            <p:cNvSpPr>
              <a:spLocks noChangeArrowheads="1"/>
            </p:cNvSpPr>
            <p:nvPr/>
          </p:nvSpPr>
          <p:spPr bwMode="auto">
            <a:xfrm>
              <a:off x="9196387" y="3538538"/>
              <a:ext cx="4921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Freeform 1377"/>
            <p:cNvSpPr>
              <a:spLocks/>
            </p:cNvSpPr>
            <p:nvPr/>
          </p:nvSpPr>
          <p:spPr bwMode="auto">
            <a:xfrm>
              <a:off x="9196387" y="3538538"/>
              <a:ext cx="49213" cy="6350"/>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Rectangle 1378"/>
            <p:cNvSpPr>
              <a:spLocks noChangeArrowheads="1"/>
            </p:cNvSpPr>
            <p:nvPr/>
          </p:nvSpPr>
          <p:spPr bwMode="auto">
            <a:xfrm>
              <a:off x="9196387" y="3478213"/>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2" name="Freeform 1379"/>
            <p:cNvSpPr>
              <a:spLocks/>
            </p:cNvSpPr>
            <p:nvPr/>
          </p:nvSpPr>
          <p:spPr bwMode="auto">
            <a:xfrm>
              <a:off x="9196387" y="3478213"/>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380"/>
            <p:cNvSpPr>
              <a:spLocks noChangeArrowheads="1"/>
            </p:cNvSpPr>
            <p:nvPr/>
          </p:nvSpPr>
          <p:spPr bwMode="auto">
            <a:xfrm>
              <a:off x="9196387" y="34305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Freeform 1381"/>
            <p:cNvSpPr>
              <a:spLocks/>
            </p:cNvSpPr>
            <p:nvPr/>
          </p:nvSpPr>
          <p:spPr bwMode="auto">
            <a:xfrm>
              <a:off x="9196387" y="34305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382"/>
            <p:cNvSpPr>
              <a:spLocks noChangeArrowheads="1"/>
            </p:cNvSpPr>
            <p:nvPr/>
          </p:nvSpPr>
          <p:spPr bwMode="auto">
            <a:xfrm>
              <a:off x="9196387" y="34417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Freeform 1383"/>
            <p:cNvSpPr>
              <a:spLocks/>
            </p:cNvSpPr>
            <p:nvPr/>
          </p:nvSpPr>
          <p:spPr bwMode="auto">
            <a:xfrm>
              <a:off x="9196387" y="3441700"/>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384"/>
            <p:cNvSpPr>
              <a:spLocks noChangeArrowheads="1"/>
            </p:cNvSpPr>
            <p:nvPr/>
          </p:nvSpPr>
          <p:spPr bwMode="auto">
            <a:xfrm>
              <a:off x="9196387" y="345440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Freeform 1385"/>
            <p:cNvSpPr>
              <a:spLocks/>
            </p:cNvSpPr>
            <p:nvPr/>
          </p:nvSpPr>
          <p:spPr bwMode="auto">
            <a:xfrm>
              <a:off x="9196387" y="345440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386"/>
            <p:cNvSpPr>
              <a:spLocks noChangeArrowheads="1"/>
            </p:cNvSpPr>
            <p:nvPr/>
          </p:nvSpPr>
          <p:spPr bwMode="auto">
            <a:xfrm>
              <a:off x="9196387" y="346710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Freeform 1387"/>
            <p:cNvSpPr>
              <a:spLocks/>
            </p:cNvSpPr>
            <p:nvPr/>
          </p:nvSpPr>
          <p:spPr bwMode="auto">
            <a:xfrm>
              <a:off x="9196387" y="346710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388"/>
            <p:cNvSpPr>
              <a:spLocks noChangeArrowheads="1"/>
            </p:cNvSpPr>
            <p:nvPr/>
          </p:nvSpPr>
          <p:spPr bwMode="auto">
            <a:xfrm>
              <a:off x="9196387" y="348932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Freeform 1389"/>
            <p:cNvSpPr>
              <a:spLocks/>
            </p:cNvSpPr>
            <p:nvPr/>
          </p:nvSpPr>
          <p:spPr bwMode="auto">
            <a:xfrm>
              <a:off x="9196387" y="348932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390"/>
            <p:cNvSpPr>
              <a:spLocks noChangeArrowheads="1"/>
            </p:cNvSpPr>
            <p:nvPr/>
          </p:nvSpPr>
          <p:spPr bwMode="auto">
            <a:xfrm>
              <a:off x="9196387" y="350202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Freeform 1391"/>
            <p:cNvSpPr>
              <a:spLocks/>
            </p:cNvSpPr>
            <p:nvPr/>
          </p:nvSpPr>
          <p:spPr bwMode="auto">
            <a:xfrm>
              <a:off x="9196387" y="3502025"/>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Rectangle 1392"/>
            <p:cNvSpPr>
              <a:spLocks noChangeArrowheads="1"/>
            </p:cNvSpPr>
            <p:nvPr/>
          </p:nvSpPr>
          <p:spPr bwMode="auto">
            <a:xfrm>
              <a:off x="9196387" y="35131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6" name="Freeform 1393"/>
            <p:cNvSpPr>
              <a:spLocks/>
            </p:cNvSpPr>
            <p:nvPr/>
          </p:nvSpPr>
          <p:spPr bwMode="auto">
            <a:xfrm>
              <a:off x="9196387" y="35131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394"/>
            <p:cNvSpPr>
              <a:spLocks noChangeArrowheads="1"/>
            </p:cNvSpPr>
            <p:nvPr/>
          </p:nvSpPr>
          <p:spPr bwMode="auto">
            <a:xfrm>
              <a:off x="9196387" y="352742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Freeform 1395"/>
            <p:cNvSpPr>
              <a:spLocks/>
            </p:cNvSpPr>
            <p:nvPr/>
          </p:nvSpPr>
          <p:spPr bwMode="auto">
            <a:xfrm>
              <a:off x="9196387" y="3527425"/>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396"/>
            <p:cNvSpPr>
              <a:spLocks noChangeArrowheads="1"/>
            </p:cNvSpPr>
            <p:nvPr/>
          </p:nvSpPr>
          <p:spPr bwMode="auto">
            <a:xfrm>
              <a:off x="9196387" y="3657600"/>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Freeform 1397"/>
            <p:cNvSpPr>
              <a:spLocks/>
            </p:cNvSpPr>
            <p:nvPr/>
          </p:nvSpPr>
          <p:spPr bwMode="auto">
            <a:xfrm>
              <a:off x="9196387" y="3657600"/>
              <a:ext cx="49213" cy="7938"/>
            </a:xfrm>
            <a:custGeom>
              <a:avLst/>
              <a:gdLst>
                <a:gd name="T0" fmla="*/ 0 w 61"/>
                <a:gd name="T1" fmla="*/ 9 h 9"/>
                <a:gd name="T2" fmla="*/ 61 w 61"/>
                <a:gd name="T3" fmla="*/ 9 h 9"/>
                <a:gd name="T4" fmla="*/ 61 w 61"/>
                <a:gd name="T5" fmla="*/ 0 h 9"/>
                <a:gd name="T6" fmla="*/ 0 w 61"/>
                <a:gd name="T7" fmla="*/ 0 h 9"/>
              </a:gdLst>
              <a:ahLst/>
              <a:cxnLst>
                <a:cxn ang="0">
                  <a:pos x="T0" y="T1"/>
                </a:cxn>
                <a:cxn ang="0">
                  <a:pos x="T2" y="T3"/>
                </a:cxn>
                <a:cxn ang="0">
                  <a:pos x="T4" y="T5"/>
                </a:cxn>
                <a:cxn ang="0">
                  <a:pos x="T6" y="T7"/>
                </a:cxn>
              </a:cxnLst>
              <a:rect l="0" t="0" r="r" b="b"/>
              <a:pathLst>
                <a:path w="61" h="9">
                  <a:moveTo>
                    <a:pt x="0" y="9"/>
                  </a:moveTo>
                  <a:lnTo>
                    <a:pt x="61" y="9"/>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398"/>
            <p:cNvSpPr>
              <a:spLocks noChangeArrowheads="1"/>
            </p:cNvSpPr>
            <p:nvPr/>
          </p:nvSpPr>
          <p:spPr bwMode="auto">
            <a:xfrm>
              <a:off x="9196387" y="3597275"/>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Freeform 1399"/>
            <p:cNvSpPr>
              <a:spLocks/>
            </p:cNvSpPr>
            <p:nvPr/>
          </p:nvSpPr>
          <p:spPr bwMode="auto">
            <a:xfrm>
              <a:off x="9196387" y="3597275"/>
              <a:ext cx="26988" cy="7938"/>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400"/>
            <p:cNvSpPr>
              <a:spLocks noChangeArrowheads="1"/>
            </p:cNvSpPr>
            <p:nvPr/>
          </p:nvSpPr>
          <p:spPr bwMode="auto">
            <a:xfrm>
              <a:off x="9196387" y="3549650"/>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Freeform 1401"/>
            <p:cNvSpPr>
              <a:spLocks/>
            </p:cNvSpPr>
            <p:nvPr/>
          </p:nvSpPr>
          <p:spPr bwMode="auto">
            <a:xfrm>
              <a:off x="9196387" y="3549650"/>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402"/>
            <p:cNvSpPr>
              <a:spLocks noChangeArrowheads="1"/>
            </p:cNvSpPr>
            <p:nvPr/>
          </p:nvSpPr>
          <p:spPr bwMode="auto">
            <a:xfrm>
              <a:off x="9196387" y="3562350"/>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Freeform 1403"/>
            <p:cNvSpPr>
              <a:spLocks/>
            </p:cNvSpPr>
            <p:nvPr/>
          </p:nvSpPr>
          <p:spPr bwMode="auto">
            <a:xfrm>
              <a:off x="9196387" y="3562350"/>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404"/>
            <p:cNvSpPr>
              <a:spLocks noChangeArrowheads="1"/>
            </p:cNvSpPr>
            <p:nvPr/>
          </p:nvSpPr>
          <p:spPr bwMode="auto">
            <a:xfrm>
              <a:off x="9196387" y="357346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Freeform 1405"/>
            <p:cNvSpPr>
              <a:spLocks/>
            </p:cNvSpPr>
            <p:nvPr/>
          </p:nvSpPr>
          <p:spPr bwMode="auto">
            <a:xfrm>
              <a:off x="9196387" y="357346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Rectangle 1406"/>
            <p:cNvSpPr>
              <a:spLocks noChangeArrowheads="1"/>
            </p:cNvSpPr>
            <p:nvPr/>
          </p:nvSpPr>
          <p:spPr bwMode="auto">
            <a:xfrm>
              <a:off x="9196387" y="3584575"/>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0" name="Freeform 1407"/>
            <p:cNvSpPr>
              <a:spLocks/>
            </p:cNvSpPr>
            <p:nvPr/>
          </p:nvSpPr>
          <p:spPr bwMode="auto">
            <a:xfrm>
              <a:off x="9196387" y="3584575"/>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408"/>
            <p:cNvSpPr>
              <a:spLocks noChangeArrowheads="1"/>
            </p:cNvSpPr>
            <p:nvPr/>
          </p:nvSpPr>
          <p:spPr bwMode="auto">
            <a:xfrm>
              <a:off x="9196387" y="3609975"/>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Freeform 1409"/>
            <p:cNvSpPr>
              <a:spLocks/>
            </p:cNvSpPr>
            <p:nvPr/>
          </p:nvSpPr>
          <p:spPr bwMode="auto">
            <a:xfrm>
              <a:off x="9196387" y="3609975"/>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410"/>
            <p:cNvSpPr>
              <a:spLocks noChangeArrowheads="1"/>
            </p:cNvSpPr>
            <p:nvPr/>
          </p:nvSpPr>
          <p:spPr bwMode="auto">
            <a:xfrm>
              <a:off x="9196387" y="3622675"/>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1" name="Freeform 1412"/>
            <p:cNvSpPr>
              <a:spLocks/>
            </p:cNvSpPr>
            <p:nvPr/>
          </p:nvSpPr>
          <p:spPr bwMode="auto">
            <a:xfrm>
              <a:off x="9196387" y="3622676"/>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413"/>
            <p:cNvSpPr>
              <a:spLocks noChangeArrowheads="1"/>
            </p:cNvSpPr>
            <p:nvPr/>
          </p:nvSpPr>
          <p:spPr bwMode="auto">
            <a:xfrm>
              <a:off x="9196387" y="36337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Freeform 1414"/>
            <p:cNvSpPr>
              <a:spLocks/>
            </p:cNvSpPr>
            <p:nvPr/>
          </p:nvSpPr>
          <p:spPr bwMode="auto">
            <a:xfrm>
              <a:off x="9196387" y="36337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415"/>
            <p:cNvSpPr>
              <a:spLocks noChangeArrowheads="1"/>
            </p:cNvSpPr>
            <p:nvPr/>
          </p:nvSpPr>
          <p:spPr bwMode="auto">
            <a:xfrm>
              <a:off x="9196387" y="364490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Freeform 1416"/>
            <p:cNvSpPr>
              <a:spLocks/>
            </p:cNvSpPr>
            <p:nvPr/>
          </p:nvSpPr>
          <p:spPr bwMode="auto">
            <a:xfrm>
              <a:off x="9196387" y="364490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417"/>
            <p:cNvSpPr>
              <a:spLocks noChangeArrowheads="1"/>
            </p:cNvSpPr>
            <p:nvPr/>
          </p:nvSpPr>
          <p:spPr bwMode="auto">
            <a:xfrm>
              <a:off x="9196387" y="3776663"/>
              <a:ext cx="492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Freeform 1418"/>
            <p:cNvSpPr>
              <a:spLocks/>
            </p:cNvSpPr>
            <p:nvPr/>
          </p:nvSpPr>
          <p:spPr bwMode="auto">
            <a:xfrm>
              <a:off x="9196387" y="3776663"/>
              <a:ext cx="49213" cy="7938"/>
            </a:xfrm>
            <a:custGeom>
              <a:avLst/>
              <a:gdLst>
                <a:gd name="T0" fmla="*/ 0 w 61"/>
                <a:gd name="T1" fmla="*/ 10 h 10"/>
                <a:gd name="T2" fmla="*/ 61 w 61"/>
                <a:gd name="T3" fmla="*/ 10 h 10"/>
                <a:gd name="T4" fmla="*/ 61 w 61"/>
                <a:gd name="T5" fmla="*/ 0 h 10"/>
                <a:gd name="T6" fmla="*/ 0 w 61"/>
                <a:gd name="T7" fmla="*/ 0 h 10"/>
              </a:gdLst>
              <a:ahLst/>
              <a:cxnLst>
                <a:cxn ang="0">
                  <a:pos x="T0" y="T1"/>
                </a:cxn>
                <a:cxn ang="0">
                  <a:pos x="T2" y="T3"/>
                </a:cxn>
                <a:cxn ang="0">
                  <a:pos x="T4" y="T5"/>
                </a:cxn>
                <a:cxn ang="0">
                  <a:pos x="T6" y="T7"/>
                </a:cxn>
              </a:cxnLst>
              <a:rect l="0" t="0" r="r" b="b"/>
              <a:pathLst>
                <a:path w="61" h="10">
                  <a:moveTo>
                    <a:pt x="0" y="10"/>
                  </a:moveTo>
                  <a:lnTo>
                    <a:pt x="61" y="10"/>
                  </a:lnTo>
                  <a:lnTo>
                    <a:pt x="6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Rectangle 1419"/>
            <p:cNvSpPr>
              <a:spLocks noChangeArrowheads="1"/>
            </p:cNvSpPr>
            <p:nvPr/>
          </p:nvSpPr>
          <p:spPr bwMode="auto">
            <a:xfrm>
              <a:off x="9196387" y="3717926"/>
              <a:ext cx="26988"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3" name="Freeform 1420"/>
            <p:cNvSpPr>
              <a:spLocks/>
            </p:cNvSpPr>
            <p:nvPr/>
          </p:nvSpPr>
          <p:spPr bwMode="auto">
            <a:xfrm>
              <a:off x="9196387" y="3717926"/>
              <a:ext cx="26988" cy="6350"/>
            </a:xfrm>
            <a:custGeom>
              <a:avLst/>
              <a:gdLst>
                <a:gd name="T0" fmla="*/ 0 w 34"/>
                <a:gd name="T1" fmla="*/ 9 h 9"/>
                <a:gd name="T2" fmla="*/ 34 w 34"/>
                <a:gd name="T3" fmla="*/ 9 h 9"/>
                <a:gd name="T4" fmla="*/ 34 w 34"/>
                <a:gd name="T5" fmla="*/ 0 h 9"/>
                <a:gd name="T6" fmla="*/ 0 w 34"/>
                <a:gd name="T7" fmla="*/ 0 h 9"/>
              </a:gdLst>
              <a:ahLst/>
              <a:cxnLst>
                <a:cxn ang="0">
                  <a:pos x="T0" y="T1"/>
                </a:cxn>
                <a:cxn ang="0">
                  <a:pos x="T2" y="T3"/>
                </a:cxn>
                <a:cxn ang="0">
                  <a:pos x="T4" y="T5"/>
                </a:cxn>
                <a:cxn ang="0">
                  <a:pos x="T6" y="T7"/>
                </a:cxn>
              </a:cxnLst>
              <a:rect l="0" t="0" r="r" b="b"/>
              <a:pathLst>
                <a:path w="34" h="9">
                  <a:moveTo>
                    <a:pt x="0" y="9"/>
                  </a:moveTo>
                  <a:lnTo>
                    <a:pt x="34" y="9"/>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421"/>
            <p:cNvSpPr>
              <a:spLocks noChangeArrowheads="1"/>
            </p:cNvSpPr>
            <p:nvPr/>
          </p:nvSpPr>
          <p:spPr bwMode="auto">
            <a:xfrm>
              <a:off x="9196387" y="36687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Freeform 1422"/>
            <p:cNvSpPr>
              <a:spLocks/>
            </p:cNvSpPr>
            <p:nvPr/>
          </p:nvSpPr>
          <p:spPr bwMode="auto">
            <a:xfrm>
              <a:off x="9196387" y="3668713"/>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423"/>
            <p:cNvSpPr>
              <a:spLocks noChangeArrowheads="1"/>
            </p:cNvSpPr>
            <p:nvPr/>
          </p:nvSpPr>
          <p:spPr bwMode="auto">
            <a:xfrm>
              <a:off x="9196387" y="3681413"/>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Freeform 1424"/>
            <p:cNvSpPr>
              <a:spLocks/>
            </p:cNvSpPr>
            <p:nvPr/>
          </p:nvSpPr>
          <p:spPr bwMode="auto">
            <a:xfrm>
              <a:off x="9196387" y="3681413"/>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425"/>
            <p:cNvSpPr>
              <a:spLocks noChangeArrowheads="1"/>
            </p:cNvSpPr>
            <p:nvPr/>
          </p:nvSpPr>
          <p:spPr bwMode="auto">
            <a:xfrm>
              <a:off x="9196387" y="369411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Freeform 1426"/>
            <p:cNvSpPr>
              <a:spLocks/>
            </p:cNvSpPr>
            <p:nvPr/>
          </p:nvSpPr>
          <p:spPr bwMode="auto">
            <a:xfrm>
              <a:off x="9196387" y="369411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427"/>
            <p:cNvSpPr>
              <a:spLocks noChangeArrowheads="1"/>
            </p:cNvSpPr>
            <p:nvPr/>
          </p:nvSpPr>
          <p:spPr bwMode="auto">
            <a:xfrm>
              <a:off x="9196387" y="370522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Freeform 1428"/>
            <p:cNvSpPr>
              <a:spLocks/>
            </p:cNvSpPr>
            <p:nvPr/>
          </p:nvSpPr>
          <p:spPr bwMode="auto">
            <a:xfrm>
              <a:off x="9196387" y="3705226"/>
              <a:ext cx="17463" cy="7938"/>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429"/>
            <p:cNvSpPr>
              <a:spLocks noChangeArrowheads="1"/>
            </p:cNvSpPr>
            <p:nvPr/>
          </p:nvSpPr>
          <p:spPr bwMode="auto">
            <a:xfrm>
              <a:off x="9196387" y="372903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Freeform 1430"/>
            <p:cNvSpPr>
              <a:spLocks/>
            </p:cNvSpPr>
            <p:nvPr/>
          </p:nvSpPr>
          <p:spPr bwMode="auto">
            <a:xfrm>
              <a:off x="9196387" y="372903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431"/>
            <p:cNvSpPr>
              <a:spLocks noChangeArrowheads="1"/>
            </p:cNvSpPr>
            <p:nvPr/>
          </p:nvSpPr>
          <p:spPr bwMode="auto">
            <a:xfrm>
              <a:off x="9196387" y="3740151"/>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Freeform 1432"/>
            <p:cNvSpPr>
              <a:spLocks/>
            </p:cNvSpPr>
            <p:nvPr/>
          </p:nvSpPr>
          <p:spPr bwMode="auto">
            <a:xfrm>
              <a:off x="9196387" y="3740151"/>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Rectangle 1433"/>
            <p:cNvSpPr>
              <a:spLocks noChangeArrowheads="1"/>
            </p:cNvSpPr>
            <p:nvPr/>
          </p:nvSpPr>
          <p:spPr bwMode="auto">
            <a:xfrm>
              <a:off x="9196387" y="3752851"/>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7" name="Freeform 1434"/>
            <p:cNvSpPr>
              <a:spLocks/>
            </p:cNvSpPr>
            <p:nvPr/>
          </p:nvSpPr>
          <p:spPr bwMode="auto">
            <a:xfrm>
              <a:off x="9196387" y="3752851"/>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435"/>
            <p:cNvSpPr>
              <a:spLocks noChangeArrowheads="1"/>
            </p:cNvSpPr>
            <p:nvPr/>
          </p:nvSpPr>
          <p:spPr bwMode="auto">
            <a:xfrm>
              <a:off x="9196387" y="3765551"/>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Freeform 1436"/>
            <p:cNvSpPr>
              <a:spLocks/>
            </p:cNvSpPr>
            <p:nvPr/>
          </p:nvSpPr>
          <p:spPr bwMode="auto">
            <a:xfrm>
              <a:off x="9196387" y="3765551"/>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437"/>
            <p:cNvSpPr>
              <a:spLocks noChangeArrowheads="1"/>
            </p:cNvSpPr>
            <p:nvPr/>
          </p:nvSpPr>
          <p:spPr bwMode="auto">
            <a:xfrm>
              <a:off x="9196387" y="3836988"/>
              <a:ext cx="26988"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Freeform 1438"/>
            <p:cNvSpPr>
              <a:spLocks/>
            </p:cNvSpPr>
            <p:nvPr/>
          </p:nvSpPr>
          <p:spPr bwMode="auto">
            <a:xfrm>
              <a:off x="9196387" y="3836988"/>
              <a:ext cx="26988" cy="7938"/>
            </a:xfrm>
            <a:custGeom>
              <a:avLst/>
              <a:gdLst>
                <a:gd name="T0" fmla="*/ 0 w 34"/>
                <a:gd name="T1" fmla="*/ 11 h 11"/>
                <a:gd name="T2" fmla="*/ 34 w 34"/>
                <a:gd name="T3" fmla="*/ 11 h 11"/>
                <a:gd name="T4" fmla="*/ 34 w 34"/>
                <a:gd name="T5" fmla="*/ 0 h 11"/>
                <a:gd name="T6" fmla="*/ 0 w 34"/>
                <a:gd name="T7" fmla="*/ 0 h 11"/>
              </a:gdLst>
              <a:ahLst/>
              <a:cxnLst>
                <a:cxn ang="0">
                  <a:pos x="T0" y="T1"/>
                </a:cxn>
                <a:cxn ang="0">
                  <a:pos x="T2" y="T3"/>
                </a:cxn>
                <a:cxn ang="0">
                  <a:pos x="T4" y="T5"/>
                </a:cxn>
                <a:cxn ang="0">
                  <a:pos x="T6" y="T7"/>
                </a:cxn>
              </a:cxnLst>
              <a:rect l="0" t="0" r="r" b="b"/>
              <a:pathLst>
                <a:path w="34" h="11">
                  <a:moveTo>
                    <a:pt x="0" y="11"/>
                  </a:moveTo>
                  <a:lnTo>
                    <a:pt x="34" y="11"/>
                  </a:lnTo>
                  <a:lnTo>
                    <a:pt x="3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439"/>
            <p:cNvSpPr>
              <a:spLocks noChangeArrowheads="1"/>
            </p:cNvSpPr>
            <p:nvPr/>
          </p:nvSpPr>
          <p:spPr bwMode="auto">
            <a:xfrm>
              <a:off x="9196387" y="3789363"/>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Freeform 1440"/>
            <p:cNvSpPr>
              <a:spLocks/>
            </p:cNvSpPr>
            <p:nvPr/>
          </p:nvSpPr>
          <p:spPr bwMode="auto">
            <a:xfrm>
              <a:off x="9196387" y="3789363"/>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441"/>
            <p:cNvSpPr>
              <a:spLocks noChangeArrowheads="1"/>
            </p:cNvSpPr>
            <p:nvPr/>
          </p:nvSpPr>
          <p:spPr bwMode="auto">
            <a:xfrm>
              <a:off x="9196387" y="3800476"/>
              <a:ext cx="1746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Freeform 1442"/>
            <p:cNvSpPr>
              <a:spLocks/>
            </p:cNvSpPr>
            <p:nvPr/>
          </p:nvSpPr>
          <p:spPr bwMode="auto">
            <a:xfrm>
              <a:off x="9196387" y="3800476"/>
              <a:ext cx="17463" cy="9525"/>
            </a:xfrm>
            <a:custGeom>
              <a:avLst/>
              <a:gdLst>
                <a:gd name="T0" fmla="*/ 0 w 21"/>
                <a:gd name="T1" fmla="*/ 11 h 11"/>
                <a:gd name="T2" fmla="*/ 21 w 21"/>
                <a:gd name="T3" fmla="*/ 11 h 11"/>
                <a:gd name="T4" fmla="*/ 21 w 21"/>
                <a:gd name="T5" fmla="*/ 0 h 11"/>
                <a:gd name="T6" fmla="*/ 0 w 21"/>
                <a:gd name="T7" fmla="*/ 0 h 11"/>
              </a:gdLst>
              <a:ahLst/>
              <a:cxnLst>
                <a:cxn ang="0">
                  <a:pos x="T0" y="T1"/>
                </a:cxn>
                <a:cxn ang="0">
                  <a:pos x="T2" y="T3"/>
                </a:cxn>
                <a:cxn ang="0">
                  <a:pos x="T4" y="T5"/>
                </a:cxn>
                <a:cxn ang="0">
                  <a:pos x="T6" y="T7"/>
                </a:cxn>
              </a:cxnLst>
              <a:rect l="0" t="0" r="r" b="b"/>
              <a:pathLst>
                <a:path w="21" h="11">
                  <a:moveTo>
                    <a:pt x="0" y="11"/>
                  </a:moveTo>
                  <a:lnTo>
                    <a:pt x="21" y="11"/>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443"/>
            <p:cNvSpPr>
              <a:spLocks noChangeArrowheads="1"/>
            </p:cNvSpPr>
            <p:nvPr/>
          </p:nvSpPr>
          <p:spPr bwMode="auto">
            <a:xfrm>
              <a:off x="9196387" y="3813176"/>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Freeform 1444"/>
            <p:cNvSpPr>
              <a:spLocks/>
            </p:cNvSpPr>
            <p:nvPr/>
          </p:nvSpPr>
          <p:spPr bwMode="auto">
            <a:xfrm>
              <a:off x="9196387" y="3813176"/>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445"/>
            <p:cNvSpPr>
              <a:spLocks noChangeArrowheads="1"/>
            </p:cNvSpPr>
            <p:nvPr/>
          </p:nvSpPr>
          <p:spPr bwMode="auto">
            <a:xfrm>
              <a:off x="9196387" y="3824288"/>
              <a:ext cx="1746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Freeform 1446"/>
            <p:cNvSpPr>
              <a:spLocks/>
            </p:cNvSpPr>
            <p:nvPr/>
          </p:nvSpPr>
          <p:spPr bwMode="auto">
            <a:xfrm>
              <a:off x="9196387" y="3824288"/>
              <a:ext cx="17463" cy="7938"/>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Rectangle 1447"/>
            <p:cNvSpPr>
              <a:spLocks noChangeArrowheads="1"/>
            </p:cNvSpPr>
            <p:nvPr/>
          </p:nvSpPr>
          <p:spPr bwMode="auto">
            <a:xfrm>
              <a:off x="9196387" y="3849688"/>
              <a:ext cx="17463" cy="63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1" name="Freeform 1448"/>
            <p:cNvSpPr>
              <a:spLocks/>
            </p:cNvSpPr>
            <p:nvPr/>
          </p:nvSpPr>
          <p:spPr bwMode="auto">
            <a:xfrm>
              <a:off x="9196387" y="3849688"/>
              <a:ext cx="17463" cy="6350"/>
            </a:xfrm>
            <a:custGeom>
              <a:avLst/>
              <a:gdLst>
                <a:gd name="T0" fmla="*/ 0 w 21"/>
                <a:gd name="T1" fmla="*/ 9 h 9"/>
                <a:gd name="T2" fmla="*/ 21 w 21"/>
                <a:gd name="T3" fmla="*/ 9 h 9"/>
                <a:gd name="T4" fmla="*/ 21 w 21"/>
                <a:gd name="T5" fmla="*/ 0 h 9"/>
                <a:gd name="T6" fmla="*/ 0 w 21"/>
                <a:gd name="T7" fmla="*/ 0 h 9"/>
              </a:gdLst>
              <a:ahLst/>
              <a:cxnLst>
                <a:cxn ang="0">
                  <a:pos x="T0" y="T1"/>
                </a:cxn>
                <a:cxn ang="0">
                  <a:pos x="T2" y="T3"/>
                </a:cxn>
                <a:cxn ang="0">
                  <a:pos x="T4" y="T5"/>
                </a:cxn>
                <a:cxn ang="0">
                  <a:pos x="T6" y="T7"/>
                </a:cxn>
              </a:cxnLst>
              <a:rect l="0" t="0" r="r" b="b"/>
              <a:pathLst>
                <a:path w="21" h="9">
                  <a:moveTo>
                    <a:pt x="0" y="9"/>
                  </a:moveTo>
                  <a:lnTo>
                    <a:pt x="21" y="9"/>
                  </a:lnTo>
                  <a:lnTo>
                    <a:pt x="21"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Freeform 1449"/>
            <p:cNvSpPr>
              <a:spLocks noEditPoints="1"/>
            </p:cNvSpPr>
            <p:nvPr/>
          </p:nvSpPr>
          <p:spPr bwMode="auto">
            <a:xfrm>
              <a:off x="9259887" y="3414713"/>
              <a:ext cx="26988" cy="17463"/>
            </a:xfrm>
            <a:custGeom>
              <a:avLst/>
              <a:gdLst>
                <a:gd name="T0" fmla="*/ 18 w 34"/>
                <a:gd name="T1" fmla="*/ 21 h 21"/>
                <a:gd name="T2" fmla="*/ 18 w 34"/>
                <a:gd name="T3" fmla="*/ 21 h 21"/>
                <a:gd name="T4" fmla="*/ 11 w 34"/>
                <a:gd name="T5" fmla="*/ 21 h 21"/>
                <a:gd name="T6" fmla="*/ 5 w 34"/>
                <a:gd name="T7" fmla="*/ 20 h 21"/>
                <a:gd name="T8" fmla="*/ 5 w 34"/>
                <a:gd name="T9" fmla="*/ 20 h 21"/>
                <a:gd name="T10" fmla="*/ 2 w 34"/>
                <a:gd name="T11" fmla="*/ 16 h 21"/>
                <a:gd name="T12" fmla="*/ 0 w 34"/>
                <a:gd name="T13" fmla="*/ 11 h 21"/>
                <a:gd name="T14" fmla="*/ 0 w 34"/>
                <a:gd name="T15" fmla="*/ 11 h 21"/>
                <a:gd name="T16" fmla="*/ 2 w 34"/>
                <a:gd name="T17" fmla="*/ 7 h 21"/>
                <a:gd name="T18" fmla="*/ 5 w 34"/>
                <a:gd name="T19" fmla="*/ 3 h 21"/>
                <a:gd name="T20" fmla="*/ 5 w 34"/>
                <a:gd name="T21" fmla="*/ 3 h 21"/>
                <a:gd name="T22" fmla="*/ 9 w 34"/>
                <a:gd name="T23" fmla="*/ 2 h 21"/>
                <a:gd name="T24" fmla="*/ 16 w 34"/>
                <a:gd name="T25" fmla="*/ 0 h 21"/>
                <a:gd name="T26" fmla="*/ 16 w 34"/>
                <a:gd name="T27" fmla="*/ 0 h 21"/>
                <a:gd name="T28" fmla="*/ 23 w 34"/>
                <a:gd name="T29" fmla="*/ 2 h 21"/>
                <a:gd name="T30" fmla="*/ 29 w 34"/>
                <a:gd name="T31" fmla="*/ 3 h 21"/>
                <a:gd name="T32" fmla="*/ 29 w 34"/>
                <a:gd name="T33" fmla="*/ 3 h 21"/>
                <a:gd name="T34" fmla="*/ 32 w 34"/>
                <a:gd name="T35" fmla="*/ 7 h 21"/>
                <a:gd name="T36" fmla="*/ 34 w 34"/>
                <a:gd name="T37" fmla="*/ 12 h 21"/>
                <a:gd name="T38" fmla="*/ 34 w 34"/>
                <a:gd name="T39" fmla="*/ 12 h 21"/>
                <a:gd name="T40" fmla="*/ 32 w 34"/>
                <a:gd name="T41" fmla="*/ 16 h 21"/>
                <a:gd name="T42" fmla="*/ 29 w 34"/>
                <a:gd name="T43" fmla="*/ 20 h 21"/>
                <a:gd name="T44" fmla="*/ 23 w 34"/>
                <a:gd name="T45" fmla="*/ 21 h 21"/>
                <a:gd name="T46" fmla="*/ 18 w 34"/>
                <a:gd name="T47" fmla="*/ 21 h 21"/>
                <a:gd name="T48" fmla="*/ 18 w 34"/>
                <a:gd name="T49" fmla="*/ 21 h 21"/>
                <a:gd name="T50" fmla="*/ 16 w 34"/>
                <a:gd name="T51" fmla="*/ 16 h 21"/>
                <a:gd name="T52" fmla="*/ 16 w 34"/>
                <a:gd name="T53" fmla="*/ 16 h 21"/>
                <a:gd name="T54" fmla="*/ 27 w 34"/>
                <a:gd name="T55" fmla="*/ 16 h 21"/>
                <a:gd name="T56" fmla="*/ 27 w 34"/>
                <a:gd name="T57" fmla="*/ 16 h 21"/>
                <a:gd name="T58" fmla="*/ 29 w 34"/>
                <a:gd name="T59" fmla="*/ 14 h 21"/>
                <a:gd name="T60" fmla="*/ 29 w 34"/>
                <a:gd name="T61" fmla="*/ 11 h 21"/>
                <a:gd name="T62" fmla="*/ 29 w 34"/>
                <a:gd name="T63" fmla="*/ 11 h 21"/>
                <a:gd name="T64" fmla="*/ 29 w 34"/>
                <a:gd name="T65" fmla="*/ 9 h 21"/>
                <a:gd name="T66" fmla="*/ 25 w 34"/>
                <a:gd name="T67" fmla="*/ 7 h 21"/>
                <a:gd name="T68" fmla="*/ 16 w 34"/>
                <a:gd name="T69" fmla="*/ 5 h 21"/>
                <a:gd name="T70" fmla="*/ 16 w 34"/>
                <a:gd name="T71" fmla="*/ 5 h 21"/>
                <a:gd name="T72" fmla="*/ 7 w 34"/>
                <a:gd name="T73" fmla="*/ 7 h 21"/>
                <a:gd name="T74" fmla="*/ 7 w 34"/>
                <a:gd name="T75" fmla="*/ 7 h 21"/>
                <a:gd name="T76" fmla="*/ 5 w 34"/>
                <a:gd name="T77" fmla="*/ 9 h 21"/>
                <a:gd name="T78" fmla="*/ 5 w 34"/>
                <a:gd name="T79" fmla="*/ 11 h 21"/>
                <a:gd name="T80" fmla="*/ 5 w 34"/>
                <a:gd name="T81" fmla="*/ 11 h 21"/>
                <a:gd name="T82" fmla="*/ 5 w 34"/>
                <a:gd name="T83" fmla="*/ 14 h 21"/>
                <a:gd name="T84" fmla="*/ 7 w 34"/>
                <a:gd name="T85" fmla="*/ 16 h 21"/>
                <a:gd name="T86" fmla="*/ 7 w 34"/>
                <a:gd name="T87" fmla="*/ 16 h 21"/>
                <a:gd name="T88" fmla="*/ 16 w 34"/>
                <a:gd name="T89" fmla="*/ 16 h 21"/>
                <a:gd name="T90" fmla="*/ 16 w 34"/>
                <a:gd name="T91"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4" h="21">
                  <a:moveTo>
                    <a:pt x="18" y="21"/>
                  </a:moveTo>
                  <a:lnTo>
                    <a:pt x="18" y="21"/>
                  </a:lnTo>
                  <a:lnTo>
                    <a:pt x="11" y="21"/>
                  </a:lnTo>
                  <a:lnTo>
                    <a:pt x="5" y="20"/>
                  </a:lnTo>
                  <a:lnTo>
                    <a:pt x="5" y="20"/>
                  </a:lnTo>
                  <a:lnTo>
                    <a:pt x="2" y="16"/>
                  </a:lnTo>
                  <a:lnTo>
                    <a:pt x="0" y="11"/>
                  </a:lnTo>
                  <a:lnTo>
                    <a:pt x="0" y="11"/>
                  </a:lnTo>
                  <a:lnTo>
                    <a:pt x="2" y="7"/>
                  </a:lnTo>
                  <a:lnTo>
                    <a:pt x="5" y="3"/>
                  </a:lnTo>
                  <a:lnTo>
                    <a:pt x="5" y="3"/>
                  </a:lnTo>
                  <a:lnTo>
                    <a:pt x="9" y="2"/>
                  </a:lnTo>
                  <a:lnTo>
                    <a:pt x="16" y="0"/>
                  </a:lnTo>
                  <a:lnTo>
                    <a:pt x="16" y="0"/>
                  </a:lnTo>
                  <a:lnTo>
                    <a:pt x="23" y="2"/>
                  </a:lnTo>
                  <a:lnTo>
                    <a:pt x="29" y="3"/>
                  </a:lnTo>
                  <a:lnTo>
                    <a:pt x="29" y="3"/>
                  </a:lnTo>
                  <a:lnTo>
                    <a:pt x="32" y="7"/>
                  </a:lnTo>
                  <a:lnTo>
                    <a:pt x="34" y="12"/>
                  </a:lnTo>
                  <a:lnTo>
                    <a:pt x="34" y="12"/>
                  </a:lnTo>
                  <a:lnTo>
                    <a:pt x="32" y="16"/>
                  </a:lnTo>
                  <a:lnTo>
                    <a:pt x="29" y="20"/>
                  </a:lnTo>
                  <a:lnTo>
                    <a:pt x="23" y="21"/>
                  </a:lnTo>
                  <a:lnTo>
                    <a:pt x="18" y="21"/>
                  </a:lnTo>
                  <a:lnTo>
                    <a:pt x="18" y="21"/>
                  </a:lnTo>
                  <a:close/>
                  <a:moveTo>
                    <a:pt x="16" y="16"/>
                  </a:moveTo>
                  <a:lnTo>
                    <a:pt x="16" y="16"/>
                  </a:lnTo>
                  <a:lnTo>
                    <a:pt x="27" y="16"/>
                  </a:lnTo>
                  <a:lnTo>
                    <a:pt x="27" y="16"/>
                  </a:lnTo>
                  <a:lnTo>
                    <a:pt x="29" y="14"/>
                  </a:lnTo>
                  <a:lnTo>
                    <a:pt x="29" y="11"/>
                  </a:lnTo>
                  <a:lnTo>
                    <a:pt x="29" y="11"/>
                  </a:lnTo>
                  <a:lnTo>
                    <a:pt x="29" y="9"/>
                  </a:lnTo>
                  <a:lnTo>
                    <a:pt x="25" y="7"/>
                  </a:lnTo>
                  <a:lnTo>
                    <a:pt x="16" y="5"/>
                  </a:lnTo>
                  <a:lnTo>
                    <a:pt x="16" y="5"/>
                  </a:lnTo>
                  <a:lnTo>
                    <a:pt x="7" y="7"/>
                  </a:lnTo>
                  <a:lnTo>
                    <a:pt x="7" y="7"/>
                  </a:lnTo>
                  <a:lnTo>
                    <a:pt x="5" y="9"/>
                  </a:lnTo>
                  <a:lnTo>
                    <a:pt x="5" y="11"/>
                  </a:lnTo>
                  <a:lnTo>
                    <a:pt x="5" y="11"/>
                  </a:lnTo>
                  <a:lnTo>
                    <a:pt x="5" y="14"/>
                  </a:lnTo>
                  <a:lnTo>
                    <a:pt x="7" y="16"/>
                  </a:lnTo>
                  <a:lnTo>
                    <a:pt x="7" y="16"/>
                  </a:lnTo>
                  <a:lnTo>
                    <a:pt x="16" y="16"/>
                  </a:lnTo>
                  <a:lnTo>
                    <a:pt x="1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Freeform 1450"/>
            <p:cNvSpPr>
              <a:spLocks/>
            </p:cNvSpPr>
            <p:nvPr/>
          </p:nvSpPr>
          <p:spPr bwMode="auto">
            <a:xfrm>
              <a:off x="9261475" y="3535363"/>
              <a:ext cx="25400" cy="9525"/>
            </a:xfrm>
            <a:custGeom>
              <a:avLst/>
              <a:gdLst>
                <a:gd name="T0" fmla="*/ 32 w 32"/>
                <a:gd name="T1" fmla="*/ 12 h 12"/>
                <a:gd name="T2" fmla="*/ 0 w 32"/>
                <a:gd name="T3" fmla="*/ 12 h 12"/>
                <a:gd name="T4" fmla="*/ 0 w 32"/>
                <a:gd name="T5" fmla="*/ 7 h 12"/>
                <a:gd name="T6" fmla="*/ 25 w 32"/>
                <a:gd name="T7" fmla="*/ 7 h 12"/>
                <a:gd name="T8" fmla="*/ 25 w 32"/>
                <a:gd name="T9" fmla="*/ 7 h 12"/>
                <a:gd name="T10" fmla="*/ 23 w 32"/>
                <a:gd name="T11" fmla="*/ 0 h 12"/>
                <a:gd name="T12" fmla="*/ 27 w 32"/>
                <a:gd name="T13" fmla="*/ 0 h 12"/>
                <a:gd name="T14" fmla="*/ 27 w 32"/>
                <a:gd name="T15" fmla="*/ 0 h 12"/>
                <a:gd name="T16" fmla="*/ 29 w 32"/>
                <a:gd name="T17" fmla="*/ 5 h 12"/>
                <a:gd name="T18" fmla="*/ 29 w 32"/>
                <a:gd name="T19" fmla="*/ 5 h 12"/>
                <a:gd name="T20" fmla="*/ 32 w 32"/>
                <a:gd name="T21" fmla="*/ 9 h 12"/>
                <a:gd name="T22" fmla="*/ 32 w 32"/>
                <a:gd name="T23"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12">
                  <a:moveTo>
                    <a:pt x="32" y="12"/>
                  </a:moveTo>
                  <a:lnTo>
                    <a:pt x="0" y="12"/>
                  </a:lnTo>
                  <a:lnTo>
                    <a:pt x="0" y="7"/>
                  </a:lnTo>
                  <a:lnTo>
                    <a:pt x="25" y="7"/>
                  </a:lnTo>
                  <a:lnTo>
                    <a:pt x="25" y="7"/>
                  </a:lnTo>
                  <a:lnTo>
                    <a:pt x="23" y="0"/>
                  </a:lnTo>
                  <a:lnTo>
                    <a:pt x="27" y="0"/>
                  </a:lnTo>
                  <a:lnTo>
                    <a:pt x="27" y="0"/>
                  </a:lnTo>
                  <a:lnTo>
                    <a:pt x="29" y="5"/>
                  </a:lnTo>
                  <a:lnTo>
                    <a:pt x="29" y="5"/>
                  </a:lnTo>
                  <a:lnTo>
                    <a:pt x="32" y="9"/>
                  </a:lnTo>
                  <a:lnTo>
                    <a:pt x="32" y="1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Freeform 1451"/>
            <p:cNvSpPr>
              <a:spLocks/>
            </p:cNvSpPr>
            <p:nvPr/>
          </p:nvSpPr>
          <p:spPr bwMode="auto">
            <a:xfrm>
              <a:off x="9261475" y="3654426"/>
              <a:ext cx="25400" cy="15875"/>
            </a:xfrm>
            <a:custGeom>
              <a:avLst/>
              <a:gdLst>
                <a:gd name="T0" fmla="*/ 0 w 32"/>
                <a:gd name="T1" fmla="*/ 20 h 20"/>
                <a:gd name="T2" fmla="*/ 0 w 32"/>
                <a:gd name="T3" fmla="*/ 0 h 20"/>
                <a:gd name="T4" fmla="*/ 2 w 32"/>
                <a:gd name="T5" fmla="*/ 0 h 20"/>
                <a:gd name="T6" fmla="*/ 2 w 32"/>
                <a:gd name="T7" fmla="*/ 0 h 20"/>
                <a:gd name="T8" fmla="*/ 7 w 32"/>
                <a:gd name="T9" fmla="*/ 2 h 20"/>
                <a:gd name="T10" fmla="*/ 7 w 32"/>
                <a:gd name="T11" fmla="*/ 2 h 20"/>
                <a:gd name="T12" fmla="*/ 12 w 32"/>
                <a:gd name="T13" fmla="*/ 7 h 20"/>
                <a:gd name="T14" fmla="*/ 12 w 32"/>
                <a:gd name="T15" fmla="*/ 7 h 20"/>
                <a:gd name="T16" fmla="*/ 16 w 32"/>
                <a:gd name="T17" fmla="*/ 11 h 20"/>
                <a:gd name="T18" fmla="*/ 16 w 32"/>
                <a:gd name="T19" fmla="*/ 11 h 20"/>
                <a:gd name="T20" fmla="*/ 20 w 32"/>
                <a:gd name="T21" fmla="*/ 14 h 20"/>
                <a:gd name="T22" fmla="*/ 20 w 32"/>
                <a:gd name="T23" fmla="*/ 14 h 20"/>
                <a:gd name="T24" fmla="*/ 21 w 32"/>
                <a:gd name="T25" fmla="*/ 14 h 20"/>
                <a:gd name="T26" fmla="*/ 21 w 32"/>
                <a:gd name="T27" fmla="*/ 14 h 20"/>
                <a:gd name="T28" fmla="*/ 25 w 32"/>
                <a:gd name="T29" fmla="*/ 12 h 20"/>
                <a:gd name="T30" fmla="*/ 25 w 32"/>
                <a:gd name="T31" fmla="*/ 12 h 20"/>
                <a:gd name="T32" fmla="*/ 27 w 32"/>
                <a:gd name="T33" fmla="*/ 9 h 20"/>
                <a:gd name="T34" fmla="*/ 27 w 32"/>
                <a:gd name="T35" fmla="*/ 9 h 20"/>
                <a:gd name="T36" fmla="*/ 27 w 32"/>
                <a:gd name="T37" fmla="*/ 5 h 20"/>
                <a:gd name="T38" fmla="*/ 27 w 32"/>
                <a:gd name="T39" fmla="*/ 5 h 20"/>
                <a:gd name="T40" fmla="*/ 23 w 32"/>
                <a:gd name="T41" fmla="*/ 2 h 20"/>
                <a:gd name="T42" fmla="*/ 29 w 32"/>
                <a:gd name="T43" fmla="*/ 2 h 20"/>
                <a:gd name="T44" fmla="*/ 29 w 32"/>
                <a:gd name="T45" fmla="*/ 2 h 20"/>
                <a:gd name="T46" fmla="*/ 30 w 32"/>
                <a:gd name="T47" fmla="*/ 5 h 20"/>
                <a:gd name="T48" fmla="*/ 30 w 32"/>
                <a:gd name="T49" fmla="*/ 5 h 20"/>
                <a:gd name="T50" fmla="*/ 32 w 32"/>
                <a:gd name="T51" fmla="*/ 11 h 20"/>
                <a:gd name="T52" fmla="*/ 32 w 32"/>
                <a:gd name="T53" fmla="*/ 11 h 20"/>
                <a:gd name="T54" fmla="*/ 30 w 32"/>
                <a:gd name="T55" fmla="*/ 14 h 20"/>
                <a:gd name="T56" fmla="*/ 29 w 32"/>
                <a:gd name="T57" fmla="*/ 16 h 20"/>
                <a:gd name="T58" fmla="*/ 29 w 32"/>
                <a:gd name="T59" fmla="*/ 16 h 20"/>
                <a:gd name="T60" fmla="*/ 27 w 32"/>
                <a:gd name="T61" fmla="*/ 18 h 20"/>
                <a:gd name="T62" fmla="*/ 23 w 32"/>
                <a:gd name="T63" fmla="*/ 20 h 20"/>
                <a:gd name="T64" fmla="*/ 23 w 32"/>
                <a:gd name="T65" fmla="*/ 20 h 20"/>
                <a:gd name="T66" fmla="*/ 18 w 32"/>
                <a:gd name="T67" fmla="*/ 18 h 20"/>
                <a:gd name="T68" fmla="*/ 18 w 32"/>
                <a:gd name="T69" fmla="*/ 18 h 20"/>
                <a:gd name="T70" fmla="*/ 14 w 32"/>
                <a:gd name="T71" fmla="*/ 16 h 20"/>
                <a:gd name="T72" fmla="*/ 14 w 32"/>
                <a:gd name="T73" fmla="*/ 16 h 20"/>
                <a:gd name="T74" fmla="*/ 9 w 32"/>
                <a:gd name="T75" fmla="*/ 11 h 20"/>
                <a:gd name="T76" fmla="*/ 9 w 32"/>
                <a:gd name="T77" fmla="*/ 11 h 20"/>
                <a:gd name="T78" fmla="*/ 7 w 32"/>
                <a:gd name="T79" fmla="*/ 7 h 20"/>
                <a:gd name="T80" fmla="*/ 7 w 32"/>
                <a:gd name="T81" fmla="*/ 7 h 20"/>
                <a:gd name="T82" fmla="*/ 3 w 32"/>
                <a:gd name="T83" fmla="*/ 5 h 20"/>
                <a:gd name="T84" fmla="*/ 3 w 32"/>
                <a:gd name="T85" fmla="*/ 5 h 20"/>
                <a:gd name="T86" fmla="*/ 3 w 32"/>
                <a:gd name="T87" fmla="*/ 20 h 20"/>
                <a:gd name="T88" fmla="*/ 0 w 32"/>
                <a:gd name="T89"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20">
                  <a:moveTo>
                    <a:pt x="0" y="20"/>
                  </a:moveTo>
                  <a:lnTo>
                    <a:pt x="0" y="0"/>
                  </a:lnTo>
                  <a:lnTo>
                    <a:pt x="2" y="0"/>
                  </a:lnTo>
                  <a:lnTo>
                    <a:pt x="2" y="0"/>
                  </a:lnTo>
                  <a:lnTo>
                    <a:pt x="7" y="2"/>
                  </a:lnTo>
                  <a:lnTo>
                    <a:pt x="7" y="2"/>
                  </a:lnTo>
                  <a:lnTo>
                    <a:pt x="12" y="7"/>
                  </a:lnTo>
                  <a:lnTo>
                    <a:pt x="12" y="7"/>
                  </a:lnTo>
                  <a:lnTo>
                    <a:pt x="16" y="11"/>
                  </a:lnTo>
                  <a:lnTo>
                    <a:pt x="16" y="11"/>
                  </a:lnTo>
                  <a:lnTo>
                    <a:pt x="20" y="14"/>
                  </a:lnTo>
                  <a:lnTo>
                    <a:pt x="20" y="14"/>
                  </a:lnTo>
                  <a:lnTo>
                    <a:pt x="21" y="14"/>
                  </a:lnTo>
                  <a:lnTo>
                    <a:pt x="21" y="14"/>
                  </a:lnTo>
                  <a:lnTo>
                    <a:pt x="25" y="12"/>
                  </a:lnTo>
                  <a:lnTo>
                    <a:pt x="25" y="12"/>
                  </a:lnTo>
                  <a:lnTo>
                    <a:pt x="27" y="9"/>
                  </a:lnTo>
                  <a:lnTo>
                    <a:pt x="27" y="9"/>
                  </a:lnTo>
                  <a:lnTo>
                    <a:pt x="27" y="5"/>
                  </a:lnTo>
                  <a:lnTo>
                    <a:pt x="27" y="5"/>
                  </a:lnTo>
                  <a:lnTo>
                    <a:pt x="23" y="2"/>
                  </a:lnTo>
                  <a:lnTo>
                    <a:pt x="29" y="2"/>
                  </a:lnTo>
                  <a:lnTo>
                    <a:pt x="29" y="2"/>
                  </a:lnTo>
                  <a:lnTo>
                    <a:pt x="30" y="5"/>
                  </a:lnTo>
                  <a:lnTo>
                    <a:pt x="30" y="5"/>
                  </a:lnTo>
                  <a:lnTo>
                    <a:pt x="32" y="11"/>
                  </a:lnTo>
                  <a:lnTo>
                    <a:pt x="32" y="11"/>
                  </a:lnTo>
                  <a:lnTo>
                    <a:pt x="30" y="14"/>
                  </a:lnTo>
                  <a:lnTo>
                    <a:pt x="29" y="16"/>
                  </a:lnTo>
                  <a:lnTo>
                    <a:pt x="29" y="16"/>
                  </a:lnTo>
                  <a:lnTo>
                    <a:pt x="27" y="18"/>
                  </a:lnTo>
                  <a:lnTo>
                    <a:pt x="23" y="20"/>
                  </a:lnTo>
                  <a:lnTo>
                    <a:pt x="23" y="20"/>
                  </a:lnTo>
                  <a:lnTo>
                    <a:pt x="18" y="18"/>
                  </a:lnTo>
                  <a:lnTo>
                    <a:pt x="18" y="18"/>
                  </a:lnTo>
                  <a:lnTo>
                    <a:pt x="14" y="16"/>
                  </a:lnTo>
                  <a:lnTo>
                    <a:pt x="14" y="16"/>
                  </a:lnTo>
                  <a:lnTo>
                    <a:pt x="9" y="11"/>
                  </a:lnTo>
                  <a:lnTo>
                    <a:pt x="9" y="11"/>
                  </a:lnTo>
                  <a:lnTo>
                    <a:pt x="7" y="7"/>
                  </a:lnTo>
                  <a:lnTo>
                    <a:pt x="7" y="7"/>
                  </a:lnTo>
                  <a:lnTo>
                    <a:pt x="3" y="5"/>
                  </a:lnTo>
                  <a:lnTo>
                    <a:pt x="3" y="5"/>
                  </a:lnTo>
                  <a:lnTo>
                    <a:pt x="3" y="20"/>
                  </a:lnTo>
                  <a:lnTo>
                    <a:pt x="0"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Freeform 1452"/>
            <p:cNvSpPr>
              <a:spLocks/>
            </p:cNvSpPr>
            <p:nvPr/>
          </p:nvSpPr>
          <p:spPr bwMode="auto">
            <a:xfrm>
              <a:off x="9259887" y="3773488"/>
              <a:ext cx="26988" cy="14288"/>
            </a:xfrm>
            <a:custGeom>
              <a:avLst/>
              <a:gdLst>
                <a:gd name="T0" fmla="*/ 11 w 34"/>
                <a:gd name="T1" fmla="*/ 18 h 18"/>
                <a:gd name="T2" fmla="*/ 11 w 34"/>
                <a:gd name="T3" fmla="*/ 18 h 18"/>
                <a:gd name="T4" fmla="*/ 7 w 34"/>
                <a:gd name="T5" fmla="*/ 18 h 18"/>
                <a:gd name="T6" fmla="*/ 4 w 34"/>
                <a:gd name="T7" fmla="*/ 16 h 18"/>
                <a:gd name="T8" fmla="*/ 4 w 34"/>
                <a:gd name="T9" fmla="*/ 16 h 18"/>
                <a:gd name="T10" fmla="*/ 2 w 34"/>
                <a:gd name="T11" fmla="*/ 13 h 18"/>
                <a:gd name="T12" fmla="*/ 0 w 34"/>
                <a:gd name="T13" fmla="*/ 7 h 18"/>
                <a:gd name="T14" fmla="*/ 0 w 34"/>
                <a:gd name="T15" fmla="*/ 7 h 18"/>
                <a:gd name="T16" fmla="*/ 2 w 34"/>
                <a:gd name="T17" fmla="*/ 2 h 18"/>
                <a:gd name="T18" fmla="*/ 2 w 34"/>
                <a:gd name="T19" fmla="*/ 2 h 18"/>
                <a:gd name="T20" fmla="*/ 2 w 34"/>
                <a:gd name="T21" fmla="*/ 0 h 18"/>
                <a:gd name="T22" fmla="*/ 7 w 34"/>
                <a:gd name="T23" fmla="*/ 0 h 18"/>
                <a:gd name="T24" fmla="*/ 7 w 34"/>
                <a:gd name="T25" fmla="*/ 0 h 18"/>
                <a:gd name="T26" fmla="*/ 5 w 34"/>
                <a:gd name="T27" fmla="*/ 4 h 18"/>
                <a:gd name="T28" fmla="*/ 5 w 34"/>
                <a:gd name="T29" fmla="*/ 4 h 18"/>
                <a:gd name="T30" fmla="*/ 5 w 34"/>
                <a:gd name="T31" fmla="*/ 7 h 18"/>
                <a:gd name="T32" fmla="*/ 5 w 34"/>
                <a:gd name="T33" fmla="*/ 7 h 18"/>
                <a:gd name="T34" fmla="*/ 5 w 34"/>
                <a:gd name="T35" fmla="*/ 11 h 18"/>
                <a:gd name="T36" fmla="*/ 5 w 34"/>
                <a:gd name="T37" fmla="*/ 11 h 18"/>
                <a:gd name="T38" fmla="*/ 11 w 34"/>
                <a:gd name="T39" fmla="*/ 13 h 18"/>
                <a:gd name="T40" fmla="*/ 11 w 34"/>
                <a:gd name="T41" fmla="*/ 13 h 18"/>
                <a:gd name="T42" fmla="*/ 13 w 34"/>
                <a:gd name="T43" fmla="*/ 13 h 18"/>
                <a:gd name="T44" fmla="*/ 14 w 34"/>
                <a:gd name="T45" fmla="*/ 11 h 18"/>
                <a:gd name="T46" fmla="*/ 14 w 34"/>
                <a:gd name="T47" fmla="*/ 11 h 18"/>
                <a:gd name="T48" fmla="*/ 16 w 34"/>
                <a:gd name="T49" fmla="*/ 5 h 18"/>
                <a:gd name="T50" fmla="*/ 16 w 34"/>
                <a:gd name="T51" fmla="*/ 2 h 18"/>
                <a:gd name="T52" fmla="*/ 20 w 34"/>
                <a:gd name="T53" fmla="*/ 2 h 18"/>
                <a:gd name="T54" fmla="*/ 20 w 34"/>
                <a:gd name="T55" fmla="*/ 5 h 18"/>
                <a:gd name="T56" fmla="*/ 20 w 34"/>
                <a:gd name="T57" fmla="*/ 5 h 18"/>
                <a:gd name="T58" fmla="*/ 22 w 34"/>
                <a:gd name="T59" fmla="*/ 11 h 18"/>
                <a:gd name="T60" fmla="*/ 22 w 34"/>
                <a:gd name="T61" fmla="*/ 11 h 18"/>
                <a:gd name="T62" fmla="*/ 22 w 34"/>
                <a:gd name="T63" fmla="*/ 13 h 18"/>
                <a:gd name="T64" fmla="*/ 25 w 34"/>
                <a:gd name="T65" fmla="*/ 13 h 18"/>
                <a:gd name="T66" fmla="*/ 25 w 34"/>
                <a:gd name="T67" fmla="*/ 13 h 18"/>
                <a:gd name="T68" fmla="*/ 29 w 34"/>
                <a:gd name="T69" fmla="*/ 11 h 18"/>
                <a:gd name="T70" fmla="*/ 29 w 34"/>
                <a:gd name="T71" fmla="*/ 11 h 18"/>
                <a:gd name="T72" fmla="*/ 29 w 34"/>
                <a:gd name="T73" fmla="*/ 7 h 18"/>
                <a:gd name="T74" fmla="*/ 29 w 34"/>
                <a:gd name="T75" fmla="*/ 7 h 18"/>
                <a:gd name="T76" fmla="*/ 29 w 34"/>
                <a:gd name="T77" fmla="*/ 4 h 18"/>
                <a:gd name="T78" fmla="*/ 27 w 34"/>
                <a:gd name="T79" fmla="*/ 0 h 18"/>
                <a:gd name="T80" fmla="*/ 32 w 34"/>
                <a:gd name="T81" fmla="*/ 0 h 18"/>
                <a:gd name="T82" fmla="*/ 32 w 34"/>
                <a:gd name="T83" fmla="*/ 0 h 18"/>
                <a:gd name="T84" fmla="*/ 32 w 34"/>
                <a:gd name="T85" fmla="*/ 4 h 18"/>
                <a:gd name="T86" fmla="*/ 32 w 34"/>
                <a:gd name="T87" fmla="*/ 4 h 18"/>
                <a:gd name="T88" fmla="*/ 34 w 34"/>
                <a:gd name="T89" fmla="*/ 9 h 18"/>
                <a:gd name="T90" fmla="*/ 34 w 34"/>
                <a:gd name="T91" fmla="*/ 9 h 18"/>
                <a:gd name="T92" fmla="*/ 32 w 34"/>
                <a:gd name="T93" fmla="*/ 13 h 18"/>
                <a:gd name="T94" fmla="*/ 32 w 34"/>
                <a:gd name="T95" fmla="*/ 13 h 18"/>
                <a:gd name="T96" fmla="*/ 29 w 34"/>
                <a:gd name="T97" fmla="*/ 16 h 18"/>
                <a:gd name="T98" fmla="*/ 29 w 34"/>
                <a:gd name="T99" fmla="*/ 16 h 18"/>
                <a:gd name="T100" fmla="*/ 25 w 34"/>
                <a:gd name="T101" fmla="*/ 18 h 18"/>
                <a:gd name="T102" fmla="*/ 25 w 34"/>
                <a:gd name="T103" fmla="*/ 18 h 18"/>
                <a:gd name="T104" fmla="*/ 20 w 34"/>
                <a:gd name="T105" fmla="*/ 16 h 18"/>
                <a:gd name="T106" fmla="*/ 20 w 34"/>
                <a:gd name="T107" fmla="*/ 16 h 18"/>
                <a:gd name="T108" fmla="*/ 18 w 34"/>
                <a:gd name="T109" fmla="*/ 11 h 18"/>
                <a:gd name="T110" fmla="*/ 18 w 34"/>
                <a:gd name="T111" fmla="*/ 11 h 18"/>
                <a:gd name="T112" fmla="*/ 18 w 34"/>
                <a:gd name="T113" fmla="*/ 11 h 18"/>
                <a:gd name="T114" fmla="*/ 14 w 34"/>
                <a:gd name="T115" fmla="*/ 16 h 18"/>
                <a:gd name="T116" fmla="*/ 14 w 34"/>
                <a:gd name="T117" fmla="*/ 16 h 18"/>
                <a:gd name="T118" fmla="*/ 13 w 34"/>
                <a:gd name="T119" fmla="*/ 18 h 18"/>
                <a:gd name="T120" fmla="*/ 11 w 34"/>
                <a:gd name="T121" fmla="*/ 18 h 18"/>
                <a:gd name="T122" fmla="*/ 11 w 34"/>
                <a:gd name="T12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4" h="18">
                  <a:moveTo>
                    <a:pt x="11" y="18"/>
                  </a:moveTo>
                  <a:lnTo>
                    <a:pt x="11" y="18"/>
                  </a:lnTo>
                  <a:lnTo>
                    <a:pt x="7" y="18"/>
                  </a:lnTo>
                  <a:lnTo>
                    <a:pt x="4" y="16"/>
                  </a:lnTo>
                  <a:lnTo>
                    <a:pt x="4" y="16"/>
                  </a:lnTo>
                  <a:lnTo>
                    <a:pt x="2" y="13"/>
                  </a:lnTo>
                  <a:lnTo>
                    <a:pt x="0" y="7"/>
                  </a:lnTo>
                  <a:lnTo>
                    <a:pt x="0" y="7"/>
                  </a:lnTo>
                  <a:lnTo>
                    <a:pt x="2" y="2"/>
                  </a:lnTo>
                  <a:lnTo>
                    <a:pt x="2" y="2"/>
                  </a:lnTo>
                  <a:lnTo>
                    <a:pt x="2" y="0"/>
                  </a:lnTo>
                  <a:lnTo>
                    <a:pt x="7" y="0"/>
                  </a:lnTo>
                  <a:lnTo>
                    <a:pt x="7" y="0"/>
                  </a:lnTo>
                  <a:lnTo>
                    <a:pt x="5" y="4"/>
                  </a:lnTo>
                  <a:lnTo>
                    <a:pt x="5" y="4"/>
                  </a:lnTo>
                  <a:lnTo>
                    <a:pt x="5" y="7"/>
                  </a:lnTo>
                  <a:lnTo>
                    <a:pt x="5" y="7"/>
                  </a:lnTo>
                  <a:lnTo>
                    <a:pt x="5" y="11"/>
                  </a:lnTo>
                  <a:lnTo>
                    <a:pt x="5" y="11"/>
                  </a:lnTo>
                  <a:lnTo>
                    <a:pt x="11" y="13"/>
                  </a:lnTo>
                  <a:lnTo>
                    <a:pt x="11" y="13"/>
                  </a:lnTo>
                  <a:lnTo>
                    <a:pt x="13" y="13"/>
                  </a:lnTo>
                  <a:lnTo>
                    <a:pt x="14" y="11"/>
                  </a:lnTo>
                  <a:lnTo>
                    <a:pt x="14" y="11"/>
                  </a:lnTo>
                  <a:lnTo>
                    <a:pt x="16" y="5"/>
                  </a:lnTo>
                  <a:lnTo>
                    <a:pt x="16" y="2"/>
                  </a:lnTo>
                  <a:lnTo>
                    <a:pt x="20" y="2"/>
                  </a:lnTo>
                  <a:lnTo>
                    <a:pt x="20" y="5"/>
                  </a:lnTo>
                  <a:lnTo>
                    <a:pt x="20" y="5"/>
                  </a:lnTo>
                  <a:lnTo>
                    <a:pt x="22" y="11"/>
                  </a:lnTo>
                  <a:lnTo>
                    <a:pt x="22" y="11"/>
                  </a:lnTo>
                  <a:lnTo>
                    <a:pt x="22" y="13"/>
                  </a:lnTo>
                  <a:lnTo>
                    <a:pt x="25" y="13"/>
                  </a:lnTo>
                  <a:lnTo>
                    <a:pt x="25" y="13"/>
                  </a:lnTo>
                  <a:lnTo>
                    <a:pt x="29" y="11"/>
                  </a:lnTo>
                  <a:lnTo>
                    <a:pt x="29" y="11"/>
                  </a:lnTo>
                  <a:lnTo>
                    <a:pt x="29" y="7"/>
                  </a:lnTo>
                  <a:lnTo>
                    <a:pt x="29" y="7"/>
                  </a:lnTo>
                  <a:lnTo>
                    <a:pt x="29" y="4"/>
                  </a:lnTo>
                  <a:lnTo>
                    <a:pt x="27" y="0"/>
                  </a:lnTo>
                  <a:lnTo>
                    <a:pt x="32" y="0"/>
                  </a:lnTo>
                  <a:lnTo>
                    <a:pt x="32" y="0"/>
                  </a:lnTo>
                  <a:lnTo>
                    <a:pt x="32" y="4"/>
                  </a:lnTo>
                  <a:lnTo>
                    <a:pt x="32" y="4"/>
                  </a:lnTo>
                  <a:lnTo>
                    <a:pt x="34" y="9"/>
                  </a:lnTo>
                  <a:lnTo>
                    <a:pt x="34" y="9"/>
                  </a:lnTo>
                  <a:lnTo>
                    <a:pt x="32" y="13"/>
                  </a:lnTo>
                  <a:lnTo>
                    <a:pt x="32" y="13"/>
                  </a:lnTo>
                  <a:lnTo>
                    <a:pt x="29" y="16"/>
                  </a:lnTo>
                  <a:lnTo>
                    <a:pt x="29" y="16"/>
                  </a:lnTo>
                  <a:lnTo>
                    <a:pt x="25" y="18"/>
                  </a:lnTo>
                  <a:lnTo>
                    <a:pt x="25" y="18"/>
                  </a:lnTo>
                  <a:lnTo>
                    <a:pt x="20" y="16"/>
                  </a:lnTo>
                  <a:lnTo>
                    <a:pt x="20" y="16"/>
                  </a:lnTo>
                  <a:lnTo>
                    <a:pt x="18" y="11"/>
                  </a:lnTo>
                  <a:lnTo>
                    <a:pt x="18" y="11"/>
                  </a:lnTo>
                  <a:lnTo>
                    <a:pt x="18" y="11"/>
                  </a:lnTo>
                  <a:lnTo>
                    <a:pt x="14" y="16"/>
                  </a:lnTo>
                  <a:lnTo>
                    <a:pt x="14" y="16"/>
                  </a:lnTo>
                  <a:lnTo>
                    <a:pt x="13" y="18"/>
                  </a:lnTo>
                  <a:lnTo>
                    <a:pt x="11" y="18"/>
                  </a:lnTo>
                  <a:lnTo>
                    <a:pt x="11"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453"/>
            <p:cNvSpPr>
              <a:spLocks noChangeArrowheads="1"/>
            </p:cNvSpPr>
            <p:nvPr/>
          </p:nvSpPr>
          <p:spPr bwMode="auto">
            <a:xfrm>
              <a:off x="9450387" y="3386138"/>
              <a:ext cx="71438" cy="442913"/>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Rectangle 1454"/>
            <p:cNvSpPr>
              <a:spLocks noChangeArrowheads="1"/>
            </p:cNvSpPr>
            <p:nvPr/>
          </p:nvSpPr>
          <p:spPr bwMode="auto">
            <a:xfrm>
              <a:off x="9450387" y="3386138"/>
              <a:ext cx="71438"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8" name="Freeform 1455"/>
            <p:cNvSpPr>
              <a:spLocks/>
            </p:cNvSpPr>
            <p:nvPr/>
          </p:nvSpPr>
          <p:spPr bwMode="auto">
            <a:xfrm>
              <a:off x="9450387" y="3319463"/>
              <a:ext cx="71438" cy="66675"/>
            </a:xfrm>
            <a:custGeom>
              <a:avLst/>
              <a:gdLst>
                <a:gd name="T0" fmla="*/ 45 w 90"/>
                <a:gd name="T1" fmla="*/ 0 h 85"/>
                <a:gd name="T2" fmla="*/ 30 w 90"/>
                <a:gd name="T3" fmla="*/ 11 h 85"/>
                <a:gd name="T4" fmla="*/ 0 w 90"/>
                <a:gd name="T5" fmla="*/ 85 h 85"/>
                <a:gd name="T6" fmla="*/ 90 w 90"/>
                <a:gd name="T7" fmla="*/ 85 h 85"/>
                <a:gd name="T8" fmla="*/ 59 w 90"/>
                <a:gd name="T9" fmla="*/ 11 h 85"/>
                <a:gd name="T10" fmla="*/ 45 w 90"/>
                <a:gd name="T11" fmla="*/ 0 h 85"/>
              </a:gdLst>
              <a:ahLst/>
              <a:cxnLst>
                <a:cxn ang="0">
                  <a:pos x="T0" y="T1"/>
                </a:cxn>
                <a:cxn ang="0">
                  <a:pos x="T2" y="T3"/>
                </a:cxn>
                <a:cxn ang="0">
                  <a:pos x="T4" y="T5"/>
                </a:cxn>
                <a:cxn ang="0">
                  <a:pos x="T6" y="T7"/>
                </a:cxn>
                <a:cxn ang="0">
                  <a:pos x="T8" y="T9"/>
                </a:cxn>
                <a:cxn ang="0">
                  <a:pos x="T10" y="T11"/>
                </a:cxn>
              </a:cxnLst>
              <a:rect l="0" t="0" r="r" b="b"/>
              <a:pathLst>
                <a:path w="90" h="85">
                  <a:moveTo>
                    <a:pt x="45" y="0"/>
                  </a:moveTo>
                  <a:lnTo>
                    <a:pt x="30" y="11"/>
                  </a:lnTo>
                  <a:lnTo>
                    <a:pt x="0" y="85"/>
                  </a:lnTo>
                  <a:lnTo>
                    <a:pt x="90" y="85"/>
                  </a:lnTo>
                  <a:lnTo>
                    <a:pt x="59" y="11"/>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Freeform 1456"/>
            <p:cNvSpPr>
              <a:spLocks/>
            </p:cNvSpPr>
            <p:nvPr/>
          </p:nvSpPr>
          <p:spPr bwMode="auto">
            <a:xfrm>
              <a:off x="9475787" y="3300413"/>
              <a:ext cx="22225" cy="28575"/>
            </a:xfrm>
            <a:custGeom>
              <a:avLst/>
              <a:gdLst>
                <a:gd name="T0" fmla="*/ 15 w 29"/>
                <a:gd name="T1" fmla="*/ 0 h 36"/>
                <a:gd name="T2" fmla="*/ 0 w 29"/>
                <a:gd name="T3" fmla="*/ 36 h 36"/>
                <a:gd name="T4" fmla="*/ 29 w 29"/>
                <a:gd name="T5" fmla="*/ 36 h 36"/>
                <a:gd name="T6" fmla="*/ 15 w 29"/>
                <a:gd name="T7" fmla="*/ 0 h 36"/>
              </a:gdLst>
              <a:ahLst/>
              <a:cxnLst>
                <a:cxn ang="0">
                  <a:pos x="T0" y="T1"/>
                </a:cxn>
                <a:cxn ang="0">
                  <a:pos x="T2" y="T3"/>
                </a:cxn>
                <a:cxn ang="0">
                  <a:pos x="T4" y="T5"/>
                </a:cxn>
                <a:cxn ang="0">
                  <a:pos x="T6" y="T7"/>
                </a:cxn>
              </a:cxnLst>
              <a:rect l="0" t="0" r="r" b="b"/>
              <a:pathLst>
                <a:path w="29" h="36">
                  <a:moveTo>
                    <a:pt x="15" y="0"/>
                  </a:moveTo>
                  <a:lnTo>
                    <a:pt x="0" y="36"/>
                  </a:lnTo>
                  <a:lnTo>
                    <a:pt x="29" y="36"/>
                  </a:lnTo>
                  <a:lnTo>
                    <a:pt x="1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457"/>
            <p:cNvSpPr>
              <a:spLocks noChangeArrowheads="1"/>
            </p:cNvSpPr>
            <p:nvPr/>
          </p:nvSpPr>
          <p:spPr bwMode="auto">
            <a:xfrm>
              <a:off x="9450387" y="3386138"/>
              <a:ext cx="36513" cy="4429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458"/>
            <p:cNvSpPr>
              <a:spLocks noChangeArrowheads="1"/>
            </p:cNvSpPr>
            <p:nvPr/>
          </p:nvSpPr>
          <p:spPr bwMode="auto">
            <a:xfrm>
              <a:off x="9450387" y="3386138"/>
              <a:ext cx="36513"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459"/>
            <p:cNvSpPr>
              <a:spLocks noChangeArrowheads="1"/>
            </p:cNvSpPr>
            <p:nvPr/>
          </p:nvSpPr>
          <p:spPr bwMode="auto">
            <a:xfrm>
              <a:off x="9293225" y="3470276"/>
              <a:ext cx="330200" cy="3921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460"/>
            <p:cNvSpPr>
              <a:spLocks noChangeArrowheads="1"/>
            </p:cNvSpPr>
            <p:nvPr/>
          </p:nvSpPr>
          <p:spPr bwMode="auto">
            <a:xfrm>
              <a:off x="9293225" y="3470276"/>
              <a:ext cx="3302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Rectangle 1461"/>
            <p:cNvSpPr>
              <a:spLocks noChangeArrowheads="1"/>
            </p:cNvSpPr>
            <p:nvPr/>
          </p:nvSpPr>
          <p:spPr bwMode="auto">
            <a:xfrm>
              <a:off x="9328150" y="3506788"/>
              <a:ext cx="260350" cy="317500"/>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462"/>
            <p:cNvSpPr>
              <a:spLocks noChangeArrowheads="1"/>
            </p:cNvSpPr>
            <p:nvPr/>
          </p:nvSpPr>
          <p:spPr bwMode="auto">
            <a:xfrm>
              <a:off x="9328150" y="3506788"/>
              <a:ext cx="2603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463"/>
            <p:cNvSpPr>
              <a:spLocks noChangeArrowheads="1"/>
            </p:cNvSpPr>
            <p:nvPr/>
          </p:nvSpPr>
          <p:spPr bwMode="auto">
            <a:xfrm>
              <a:off x="9378950" y="3540126"/>
              <a:ext cx="84138" cy="809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464"/>
            <p:cNvSpPr>
              <a:spLocks noChangeArrowheads="1"/>
            </p:cNvSpPr>
            <p:nvPr/>
          </p:nvSpPr>
          <p:spPr bwMode="auto">
            <a:xfrm>
              <a:off x="9378950" y="3540126"/>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465"/>
            <p:cNvSpPr>
              <a:spLocks noChangeArrowheads="1"/>
            </p:cNvSpPr>
            <p:nvPr/>
          </p:nvSpPr>
          <p:spPr bwMode="auto">
            <a:xfrm>
              <a:off x="9378950" y="3619501"/>
              <a:ext cx="84138" cy="809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466"/>
            <p:cNvSpPr>
              <a:spLocks noChangeArrowheads="1"/>
            </p:cNvSpPr>
            <p:nvPr/>
          </p:nvSpPr>
          <p:spPr bwMode="auto">
            <a:xfrm>
              <a:off x="9378950" y="3619501"/>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467"/>
            <p:cNvSpPr>
              <a:spLocks noChangeArrowheads="1"/>
            </p:cNvSpPr>
            <p:nvPr/>
          </p:nvSpPr>
          <p:spPr bwMode="auto">
            <a:xfrm>
              <a:off x="9461500" y="3541713"/>
              <a:ext cx="85725" cy="79375"/>
            </a:xfrm>
            <a:prstGeom prst="rect">
              <a:avLst/>
            </a:prstGeom>
            <a:solidFill>
              <a:srgbClr val="FF8C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Rectangle 1468"/>
            <p:cNvSpPr>
              <a:spLocks noChangeArrowheads="1"/>
            </p:cNvSpPr>
            <p:nvPr/>
          </p:nvSpPr>
          <p:spPr bwMode="auto">
            <a:xfrm>
              <a:off x="9461500" y="3541713"/>
              <a:ext cx="85725" cy="7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469"/>
            <p:cNvSpPr>
              <a:spLocks noChangeArrowheads="1"/>
            </p:cNvSpPr>
            <p:nvPr/>
          </p:nvSpPr>
          <p:spPr bwMode="auto">
            <a:xfrm>
              <a:off x="9461500" y="3621088"/>
              <a:ext cx="85725" cy="80963"/>
            </a:xfrm>
            <a:prstGeom prst="rect">
              <a:avLst/>
            </a:prstGeom>
            <a:solidFill>
              <a:srgbClr val="EC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470"/>
            <p:cNvSpPr>
              <a:spLocks noChangeArrowheads="1"/>
            </p:cNvSpPr>
            <p:nvPr/>
          </p:nvSpPr>
          <p:spPr bwMode="auto">
            <a:xfrm>
              <a:off x="9461500" y="3621088"/>
              <a:ext cx="85725"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471"/>
            <p:cNvSpPr>
              <a:spLocks noChangeArrowheads="1"/>
            </p:cNvSpPr>
            <p:nvPr/>
          </p:nvSpPr>
          <p:spPr bwMode="auto">
            <a:xfrm>
              <a:off x="9378950" y="3700463"/>
              <a:ext cx="84138" cy="80963"/>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472"/>
            <p:cNvSpPr>
              <a:spLocks noChangeArrowheads="1"/>
            </p:cNvSpPr>
            <p:nvPr/>
          </p:nvSpPr>
          <p:spPr bwMode="auto">
            <a:xfrm>
              <a:off x="9378950" y="3700463"/>
              <a:ext cx="8413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473"/>
            <p:cNvSpPr>
              <a:spLocks noChangeArrowheads="1"/>
            </p:cNvSpPr>
            <p:nvPr/>
          </p:nvSpPr>
          <p:spPr bwMode="auto">
            <a:xfrm>
              <a:off x="9461500" y="3702051"/>
              <a:ext cx="85725" cy="7937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Freeform 1474"/>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close/>
                </a:path>
              </a:pathLst>
            </a:custGeom>
            <a:solidFill>
              <a:srgbClr val="C843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9" name="Freeform 1475"/>
            <p:cNvSpPr>
              <a:spLocks/>
            </p:cNvSpPr>
            <p:nvPr/>
          </p:nvSpPr>
          <p:spPr bwMode="auto">
            <a:xfrm>
              <a:off x="9328150" y="3506788"/>
              <a:ext cx="260350" cy="274638"/>
            </a:xfrm>
            <a:custGeom>
              <a:avLst/>
              <a:gdLst>
                <a:gd name="T0" fmla="*/ 327 w 327"/>
                <a:gd name="T1" fmla="*/ 0 h 345"/>
                <a:gd name="T2" fmla="*/ 0 w 327"/>
                <a:gd name="T3" fmla="*/ 0 h 345"/>
                <a:gd name="T4" fmla="*/ 0 w 327"/>
                <a:gd name="T5" fmla="*/ 345 h 345"/>
                <a:gd name="T6" fmla="*/ 63 w 327"/>
                <a:gd name="T7" fmla="*/ 279 h 345"/>
                <a:gd name="T8" fmla="*/ 63 w 327"/>
                <a:gd name="T9" fmla="*/ 244 h 345"/>
                <a:gd name="T10" fmla="*/ 63 w 327"/>
                <a:gd name="T11" fmla="*/ 144 h 345"/>
                <a:gd name="T12" fmla="*/ 63 w 327"/>
                <a:gd name="T13" fmla="*/ 41 h 345"/>
                <a:gd name="T14" fmla="*/ 169 w 327"/>
                <a:gd name="T15" fmla="*/ 41 h 345"/>
                <a:gd name="T16" fmla="*/ 169 w 327"/>
                <a:gd name="T17" fmla="*/ 43 h 345"/>
                <a:gd name="T18" fmla="*/ 275 w 327"/>
                <a:gd name="T19" fmla="*/ 43 h 345"/>
                <a:gd name="T20" fmla="*/ 275 w 327"/>
                <a:gd name="T21" fmla="*/ 56 h 345"/>
                <a:gd name="T22" fmla="*/ 327 w 327"/>
                <a:gd name="T23" fmla="*/ 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7" h="345">
                  <a:moveTo>
                    <a:pt x="327" y="0"/>
                  </a:moveTo>
                  <a:lnTo>
                    <a:pt x="0" y="0"/>
                  </a:lnTo>
                  <a:lnTo>
                    <a:pt x="0" y="345"/>
                  </a:lnTo>
                  <a:lnTo>
                    <a:pt x="63" y="279"/>
                  </a:lnTo>
                  <a:lnTo>
                    <a:pt x="63" y="244"/>
                  </a:lnTo>
                  <a:lnTo>
                    <a:pt x="63" y="144"/>
                  </a:lnTo>
                  <a:lnTo>
                    <a:pt x="63" y="41"/>
                  </a:lnTo>
                  <a:lnTo>
                    <a:pt x="169" y="41"/>
                  </a:lnTo>
                  <a:lnTo>
                    <a:pt x="169" y="43"/>
                  </a:lnTo>
                  <a:lnTo>
                    <a:pt x="275" y="43"/>
                  </a:lnTo>
                  <a:lnTo>
                    <a:pt x="275" y="56"/>
                  </a:lnTo>
                  <a:lnTo>
                    <a:pt x="32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Freeform 1476"/>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Freeform 1477"/>
            <p:cNvSpPr>
              <a:spLocks/>
            </p:cNvSpPr>
            <p:nvPr/>
          </p:nvSpPr>
          <p:spPr bwMode="auto">
            <a:xfrm>
              <a:off x="9378950" y="3540126"/>
              <a:ext cx="84138" cy="80963"/>
            </a:xfrm>
            <a:custGeom>
              <a:avLst/>
              <a:gdLst>
                <a:gd name="T0" fmla="*/ 106 w 106"/>
                <a:gd name="T1" fmla="*/ 0 h 103"/>
                <a:gd name="T2" fmla="*/ 0 w 106"/>
                <a:gd name="T3" fmla="*/ 0 h 103"/>
                <a:gd name="T4" fmla="*/ 0 w 106"/>
                <a:gd name="T5" fmla="*/ 103 h 103"/>
                <a:gd name="T6" fmla="*/ 0 w 106"/>
                <a:gd name="T7" fmla="*/ 101 h 103"/>
                <a:gd name="T8" fmla="*/ 104 w 106"/>
                <a:gd name="T9" fmla="*/ 101 h 103"/>
                <a:gd name="T10" fmla="*/ 104 w 106"/>
                <a:gd name="T11" fmla="*/ 2 h 103"/>
                <a:gd name="T12" fmla="*/ 106 w 106"/>
                <a:gd name="T13" fmla="*/ 2 h 103"/>
                <a:gd name="T14" fmla="*/ 106 w 106"/>
                <a:gd name="T15" fmla="*/ 0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 h="103">
                  <a:moveTo>
                    <a:pt x="106" y="0"/>
                  </a:moveTo>
                  <a:lnTo>
                    <a:pt x="0" y="0"/>
                  </a:lnTo>
                  <a:lnTo>
                    <a:pt x="0" y="103"/>
                  </a:lnTo>
                  <a:lnTo>
                    <a:pt x="0" y="101"/>
                  </a:lnTo>
                  <a:lnTo>
                    <a:pt x="104" y="101"/>
                  </a:lnTo>
                  <a:lnTo>
                    <a:pt x="104" y="2"/>
                  </a:lnTo>
                  <a:lnTo>
                    <a:pt x="106" y="2"/>
                  </a:lnTo>
                  <a:lnTo>
                    <a:pt x="1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Freeform 1478"/>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Freeform 1479"/>
            <p:cNvSpPr>
              <a:spLocks/>
            </p:cNvSpPr>
            <p:nvPr/>
          </p:nvSpPr>
          <p:spPr bwMode="auto">
            <a:xfrm>
              <a:off x="9378950" y="3619501"/>
              <a:ext cx="82550" cy="80963"/>
            </a:xfrm>
            <a:custGeom>
              <a:avLst/>
              <a:gdLst>
                <a:gd name="T0" fmla="*/ 104 w 104"/>
                <a:gd name="T1" fmla="*/ 0 h 102"/>
                <a:gd name="T2" fmla="*/ 0 w 104"/>
                <a:gd name="T3" fmla="*/ 0 h 102"/>
                <a:gd name="T4" fmla="*/ 0 w 104"/>
                <a:gd name="T5" fmla="*/ 2 h 102"/>
                <a:gd name="T6" fmla="*/ 0 w 104"/>
                <a:gd name="T7" fmla="*/ 102 h 102"/>
                <a:gd name="T8" fmla="*/ 33 w 104"/>
                <a:gd name="T9" fmla="*/ 102 h 102"/>
                <a:gd name="T10" fmla="*/ 104 w 104"/>
                <a:gd name="T11" fmla="*/ 25 h 102"/>
                <a:gd name="T12" fmla="*/ 104 w 104"/>
                <a:gd name="T13" fmla="*/ 2 h 102"/>
                <a:gd name="T14" fmla="*/ 104 w 104"/>
                <a:gd name="T15" fmla="*/ 0 h 10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 h="102">
                  <a:moveTo>
                    <a:pt x="104" y="0"/>
                  </a:moveTo>
                  <a:lnTo>
                    <a:pt x="0" y="0"/>
                  </a:lnTo>
                  <a:lnTo>
                    <a:pt x="0" y="2"/>
                  </a:lnTo>
                  <a:lnTo>
                    <a:pt x="0" y="102"/>
                  </a:lnTo>
                  <a:lnTo>
                    <a:pt x="33" y="102"/>
                  </a:lnTo>
                  <a:lnTo>
                    <a:pt x="104" y="25"/>
                  </a:lnTo>
                  <a:lnTo>
                    <a:pt x="104" y="2"/>
                  </a:lnTo>
                  <a:lnTo>
                    <a:pt x="10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Freeform 1480"/>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close/>
                </a:path>
              </a:pathLst>
            </a:custGeom>
            <a:solidFill>
              <a:srgbClr val="FFA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Freeform 1481"/>
            <p:cNvSpPr>
              <a:spLocks/>
            </p:cNvSpPr>
            <p:nvPr/>
          </p:nvSpPr>
          <p:spPr bwMode="auto">
            <a:xfrm>
              <a:off x="9461500" y="3541713"/>
              <a:ext cx="85725" cy="79375"/>
            </a:xfrm>
            <a:custGeom>
              <a:avLst/>
              <a:gdLst>
                <a:gd name="T0" fmla="*/ 108 w 108"/>
                <a:gd name="T1" fmla="*/ 0 h 101"/>
                <a:gd name="T2" fmla="*/ 2 w 108"/>
                <a:gd name="T3" fmla="*/ 0 h 101"/>
                <a:gd name="T4" fmla="*/ 0 w 108"/>
                <a:gd name="T5" fmla="*/ 0 h 101"/>
                <a:gd name="T6" fmla="*/ 0 w 108"/>
                <a:gd name="T7" fmla="*/ 99 h 101"/>
                <a:gd name="T8" fmla="*/ 0 w 108"/>
                <a:gd name="T9" fmla="*/ 101 h 101"/>
                <a:gd name="T10" fmla="*/ 0 w 108"/>
                <a:gd name="T11" fmla="*/ 101 h 101"/>
                <a:gd name="T12" fmla="*/ 24 w 108"/>
                <a:gd name="T13" fmla="*/ 101 h 101"/>
                <a:gd name="T14" fmla="*/ 108 w 108"/>
                <a:gd name="T15" fmla="*/ 13 h 101"/>
                <a:gd name="T16" fmla="*/ 108 w 108"/>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8" h="101">
                  <a:moveTo>
                    <a:pt x="108" y="0"/>
                  </a:moveTo>
                  <a:lnTo>
                    <a:pt x="2" y="0"/>
                  </a:lnTo>
                  <a:lnTo>
                    <a:pt x="0" y="0"/>
                  </a:lnTo>
                  <a:lnTo>
                    <a:pt x="0" y="99"/>
                  </a:lnTo>
                  <a:lnTo>
                    <a:pt x="0" y="101"/>
                  </a:lnTo>
                  <a:lnTo>
                    <a:pt x="0" y="101"/>
                  </a:lnTo>
                  <a:lnTo>
                    <a:pt x="24" y="101"/>
                  </a:lnTo>
                  <a:lnTo>
                    <a:pt x="108" y="13"/>
                  </a:lnTo>
                  <a:lnTo>
                    <a:pt x="10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6" name="Freeform 1482"/>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close/>
                </a:path>
              </a:pathLst>
            </a:custGeom>
            <a:solidFill>
              <a:srgbClr val="F033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Freeform 1483"/>
            <p:cNvSpPr>
              <a:spLocks/>
            </p:cNvSpPr>
            <p:nvPr/>
          </p:nvSpPr>
          <p:spPr bwMode="auto">
            <a:xfrm>
              <a:off x="9461500" y="3621088"/>
              <a:ext cx="17463" cy="19050"/>
            </a:xfrm>
            <a:custGeom>
              <a:avLst/>
              <a:gdLst>
                <a:gd name="T0" fmla="*/ 24 w 24"/>
                <a:gd name="T1" fmla="*/ 0 h 23"/>
                <a:gd name="T2" fmla="*/ 0 w 24"/>
                <a:gd name="T3" fmla="*/ 0 h 23"/>
                <a:gd name="T4" fmla="*/ 0 w 24"/>
                <a:gd name="T5" fmla="*/ 0 h 23"/>
                <a:gd name="T6" fmla="*/ 0 w 24"/>
                <a:gd name="T7" fmla="*/ 23 h 23"/>
                <a:gd name="T8" fmla="*/ 24 w 24"/>
                <a:gd name="T9" fmla="*/ 0 h 23"/>
              </a:gdLst>
              <a:ahLst/>
              <a:cxnLst>
                <a:cxn ang="0">
                  <a:pos x="T0" y="T1"/>
                </a:cxn>
                <a:cxn ang="0">
                  <a:pos x="T2" y="T3"/>
                </a:cxn>
                <a:cxn ang="0">
                  <a:pos x="T4" y="T5"/>
                </a:cxn>
                <a:cxn ang="0">
                  <a:pos x="T6" y="T7"/>
                </a:cxn>
                <a:cxn ang="0">
                  <a:pos x="T8" y="T9"/>
                </a:cxn>
              </a:cxnLst>
              <a:rect l="0" t="0" r="r" b="b"/>
              <a:pathLst>
                <a:path w="24" h="23">
                  <a:moveTo>
                    <a:pt x="24" y="0"/>
                  </a:moveTo>
                  <a:lnTo>
                    <a:pt x="0" y="0"/>
                  </a:lnTo>
                  <a:lnTo>
                    <a:pt x="0" y="0"/>
                  </a:lnTo>
                  <a:lnTo>
                    <a:pt x="0" y="23"/>
                  </a:lnTo>
                  <a:lnTo>
                    <a:pt x="2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Freeform 1484"/>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close/>
                </a:path>
              </a:pathLst>
            </a:custGeom>
            <a:solidFill>
              <a:srgbClr val="339B8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Freeform 1485"/>
            <p:cNvSpPr>
              <a:spLocks/>
            </p:cNvSpPr>
            <p:nvPr/>
          </p:nvSpPr>
          <p:spPr bwMode="auto">
            <a:xfrm>
              <a:off x="9378950" y="3700463"/>
              <a:ext cx="25400" cy="26988"/>
            </a:xfrm>
            <a:custGeom>
              <a:avLst/>
              <a:gdLst>
                <a:gd name="T0" fmla="*/ 33 w 33"/>
                <a:gd name="T1" fmla="*/ 0 h 35"/>
                <a:gd name="T2" fmla="*/ 0 w 33"/>
                <a:gd name="T3" fmla="*/ 0 h 35"/>
                <a:gd name="T4" fmla="*/ 0 w 33"/>
                <a:gd name="T5" fmla="*/ 35 h 35"/>
                <a:gd name="T6" fmla="*/ 33 w 33"/>
                <a:gd name="T7" fmla="*/ 0 h 35"/>
              </a:gdLst>
              <a:ahLst/>
              <a:cxnLst>
                <a:cxn ang="0">
                  <a:pos x="T0" y="T1"/>
                </a:cxn>
                <a:cxn ang="0">
                  <a:pos x="T2" y="T3"/>
                </a:cxn>
                <a:cxn ang="0">
                  <a:pos x="T4" y="T5"/>
                </a:cxn>
                <a:cxn ang="0">
                  <a:pos x="T6" y="T7"/>
                </a:cxn>
              </a:cxnLst>
              <a:rect l="0" t="0" r="r" b="b"/>
              <a:pathLst>
                <a:path w="33" h="35">
                  <a:moveTo>
                    <a:pt x="33" y="0"/>
                  </a:moveTo>
                  <a:lnTo>
                    <a:pt x="0" y="0"/>
                  </a:lnTo>
                  <a:lnTo>
                    <a:pt x="0" y="35"/>
                  </a:lnTo>
                  <a:lnTo>
                    <a:pt x="3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486"/>
            <p:cNvSpPr>
              <a:spLocks noChangeArrowheads="1"/>
            </p:cNvSpPr>
            <p:nvPr/>
          </p:nvSpPr>
          <p:spPr bwMode="auto">
            <a:xfrm>
              <a:off x="9605962" y="3494088"/>
              <a:ext cx="23813" cy="857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487"/>
            <p:cNvSpPr>
              <a:spLocks noChangeArrowheads="1"/>
            </p:cNvSpPr>
            <p:nvPr/>
          </p:nvSpPr>
          <p:spPr bwMode="auto">
            <a:xfrm>
              <a:off x="9605962" y="3587751"/>
              <a:ext cx="2381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Rectangle 1488"/>
            <p:cNvSpPr>
              <a:spLocks noChangeArrowheads="1"/>
            </p:cNvSpPr>
            <p:nvPr/>
          </p:nvSpPr>
          <p:spPr bwMode="auto">
            <a:xfrm>
              <a:off x="9110662" y="3495676"/>
              <a:ext cx="71438" cy="1079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489"/>
            <p:cNvSpPr>
              <a:spLocks noChangeArrowheads="1"/>
            </p:cNvSpPr>
            <p:nvPr/>
          </p:nvSpPr>
          <p:spPr bwMode="auto">
            <a:xfrm>
              <a:off x="9110662" y="3495676"/>
              <a:ext cx="7938" cy="1079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490"/>
            <p:cNvSpPr>
              <a:spLocks noChangeArrowheads="1"/>
            </p:cNvSpPr>
            <p:nvPr/>
          </p:nvSpPr>
          <p:spPr bwMode="auto">
            <a:xfrm>
              <a:off x="9091612" y="3571876"/>
              <a:ext cx="104775" cy="290513"/>
            </a:xfrm>
            <a:prstGeom prst="rect">
              <a:avLst/>
            </a:prstGeom>
            <a:solidFill>
              <a:srgbClr val="BA141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491"/>
            <p:cNvSpPr>
              <a:spLocks noChangeArrowheads="1"/>
            </p:cNvSpPr>
            <p:nvPr/>
          </p:nvSpPr>
          <p:spPr bwMode="auto">
            <a:xfrm>
              <a:off x="9128125" y="3571876"/>
              <a:ext cx="68263" cy="290513"/>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492"/>
            <p:cNvSpPr>
              <a:spLocks noChangeArrowheads="1"/>
            </p:cNvSpPr>
            <p:nvPr/>
          </p:nvSpPr>
          <p:spPr bwMode="auto">
            <a:xfrm>
              <a:off x="9128125"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493"/>
            <p:cNvSpPr>
              <a:spLocks noChangeArrowheads="1"/>
            </p:cNvSpPr>
            <p:nvPr/>
          </p:nvSpPr>
          <p:spPr bwMode="auto">
            <a:xfrm>
              <a:off x="9156700" y="3524251"/>
              <a:ext cx="15875" cy="11113"/>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8" name="Group 5077"/>
          <p:cNvGrpSpPr/>
          <p:nvPr/>
        </p:nvGrpSpPr>
        <p:grpSpPr>
          <a:xfrm>
            <a:off x="5808662" y="4327525"/>
            <a:ext cx="465138" cy="560388"/>
            <a:chOff x="5808662" y="3300413"/>
            <a:chExt cx="465138" cy="560388"/>
          </a:xfrm>
        </p:grpSpPr>
        <p:sp>
          <p:nvSpPr>
            <p:cNvPr id="3858" name="Freeform 1494"/>
            <p:cNvSpPr>
              <a:spLocks/>
            </p:cNvSpPr>
            <p:nvPr/>
          </p:nvSpPr>
          <p:spPr bwMode="auto">
            <a:xfrm>
              <a:off x="6159500" y="3571876"/>
              <a:ext cx="68263" cy="111125"/>
            </a:xfrm>
            <a:custGeom>
              <a:avLst/>
              <a:gdLst>
                <a:gd name="T0" fmla="*/ 0 w 87"/>
                <a:gd name="T1" fmla="*/ 138 h 138"/>
                <a:gd name="T2" fmla="*/ 43 w 87"/>
                <a:gd name="T3" fmla="*/ 131 h 138"/>
                <a:gd name="T4" fmla="*/ 87 w 87"/>
                <a:gd name="T5" fmla="*/ 88 h 138"/>
                <a:gd name="T6" fmla="*/ 87 w 87"/>
                <a:gd name="T7" fmla="*/ 0 h 138"/>
                <a:gd name="T8" fmla="*/ 74 w 87"/>
                <a:gd name="T9" fmla="*/ 0 h 138"/>
                <a:gd name="T10" fmla="*/ 74 w 87"/>
                <a:gd name="T11" fmla="*/ 0 h 138"/>
                <a:gd name="T12" fmla="*/ 65 w 87"/>
                <a:gd name="T13" fmla="*/ 1 h 138"/>
                <a:gd name="T14" fmla="*/ 56 w 87"/>
                <a:gd name="T15" fmla="*/ 7 h 138"/>
                <a:gd name="T16" fmla="*/ 51 w 87"/>
                <a:gd name="T17" fmla="*/ 16 h 138"/>
                <a:gd name="T18" fmla="*/ 49 w 87"/>
                <a:gd name="T19" fmla="*/ 25 h 138"/>
                <a:gd name="T20" fmla="*/ 49 w 87"/>
                <a:gd name="T21" fmla="*/ 73 h 138"/>
                <a:gd name="T22" fmla="*/ 0 w 87"/>
                <a:gd name="T23" fmla="*/ 138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38">
                  <a:moveTo>
                    <a:pt x="0" y="138"/>
                  </a:moveTo>
                  <a:lnTo>
                    <a:pt x="43" y="131"/>
                  </a:lnTo>
                  <a:lnTo>
                    <a:pt x="87" y="88"/>
                  </a:lnTo>
                  <a:lnTo>
                    <a:pt x="87" y="0"/>
                  </a:lnTo>
                  <a:lnTo>
                    <a:pt x="74" y="0"/>
                  </a:lnTo>
                  <a:lnTo>
                    <a:pt x="74" y="0"/>
                  </a:lnTo>
                  <a:lnTo>
                    <a:pt x="65" y="1"/>
                  </a:lnTo>
                  <a:lnTo>
                    <a:pt x="56" y="7"/>
                  </a:lnTo>
                  <a:lnTo>
                    <a:pt x="51" y="16"/>
                  </a:lnTo>
                  <a:lnTo>
                    <a:pt x="49" y="25"/>
                  </a:lnTo>
                  <a:lnTo>
                    <a:pt x="49" y="73"/>
                  </a:lnTo>
                  <a:lnTo>
                    <a:pt x="0" y="138"/>
                  </a:lnTo>
                  <a:close/>
                </a:path>
              </a:pathLst>
            </a:custGeom>
            <a:solidFill>
              <a:srgbClr val="93655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Freeform 1495"/>
            <p:cNvSpPr>
              <a:spLocks/>
            </p:cNvSpPr>
            <p:nvPr/>
          </p:nvSpPr>
          <p:spPr bwMode="auto">
            <a:xfrm>
              <a:off x="6103937" y="3556001"/>
              <a:ext cx="109538" cy="144463"/>
            </a:xfrm>
            <a:custGeom>
              <a:avLst/>
              <a:gdLst>
                <a:gd name="T0" fmla="*/ 0 w 139"/>
                <a:gd name="T1" fmla="*/ 181 h 181"/>
                <a:gd name="T2" fmla="*/ 77 w 139"/>
                <a:gd name="T3" fmla="*/ 165 h 181"/>
                <a:gd name="T4" fmla="*/ 139 w 139"/>
                <a:gd name="T5" fmla="*/ 104 h 181"/>
                <a:gd name="T6" fmla="*/ 139 w 139"/>
                <a:gd name="T7" fmla="*/ 0 h 181"/>
                <a:gd name="T8" fmla="*/ 126 w 139"/>
                <a:gd name="T9" fmla="*/ 0 h 181"/>
                <a:gd name="T10" fmla="*/ 126 w 139"/>
                <a:gd name="T11" fmla="*/ 0 h 181"/>
                <a:gd name="T12" fmla="*/ 115 w 139"/>
                <a:gd name="T13" fmla="*/ 2 h 181"/>
                <a:gd name="T14" fmla="*/ 108 w 139"/>
                <a:gd name="T15" fmla="*/ 7 h 181"/>
                <a:gd name="T16" fmla="*/ 103 w 139"/>
                <a:gd name="T17" fmla="*/ 14 h 181"/>
                <a:gd name="T18" fmla="*/ 101 w 139"/>
                <a:gd name="T19" fmla="*/ 23 h 181"/>
                <a:gd name="T20" fmla="*/ 101 w 139"/>
                <a:gd name="T21" fmla="*/ 79 h 181"/>
                <a:gd name="T22" fmla="*/ 14 w 139"/>
                <a:gd name="T23" fmla="*/ 165 h 181"/>
                <a:gd name="T24" fmla="*/ 0 w 139"/>
                <a:gd name="T25"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81">
                  <a:moveTo>
                    <a:pt x="0" y="181"/>
                  </a:moveTo>
                  <a:lnTo>
                    <a:pt x="77" y="165"/>
                  </a:lnTo>
                  <a:lnTo>
                    <a:pt x="139" y="104"/>
                  </a:lnTo>
                  <a:lnTo>
                    <a:pt x="139" y="0"/>
                  </a:lnTo>
                  <a:lnTo>
                    <a:pt x="126" y="0"/>
                  </a:lnTo>
                  <a:lnTo>
                    <a:pt x="126" y="0"/>
                  </a:lnTo>
                  <a:lnTo>
                    <a:pt x="115" y="2"/>
                  </a:lnTo>
                  <a:lnTo>
                    <a:pt x="108" y="7"/>
                  </a:lnTo>
                  <a:lnTo>
                    <a:pt x="103" y="14"/>
                  </a:lnTo>
                  <a:lnTo>
                    <a:pt x="101" y="23"/>
                  </a:lnTo>
                  <a:lnTo>
                    <a:pt x="101" y="79"/>
                  </a:lnTo>
                  <a:lnTo>
                    <a:pt x="14" y="165"/>
                  </a:lnTo>
                  <a:lnTo>
                    <a:pt x="0" y="181"/>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0" name="Freeform 1496"/>
            <p:cNvSpPr>
              <a:spLocks/>
            </p:cNvSpPr>
            <p:nvPr/>
          </p:nvSpPr>
          <p:spPr bwMode="auto">
            <a:xfrm>
              <a:off x="6116637" y="3578226"/>
              <a:ext cx="57150" cy="80963"/>
            </a:xfrm>
            <a:custGeom>
              <a:avLst/>
              <a:gdLst>
                <a:gd name="T0" fmla="*/ 15 w 72"/>
                <a:gd name="T1" fmla="*/ 0 h 102"/>
                <a:gd name="T2" fmla="*/ 63 w 72"/>
                <a:gd name="T3" fmla="*/ 48 h 102"/>
                <a:gd name="T4" fmla="*/ 72 w 72"/>
                <a:gd name="T5" fmla="*/ 99 h 102"/>
                <a:gd name="T6" fmla="*/ 29 w 72"/>
                <a:gd name="T7" fmla="*/ 102 h 102"/>
                <a:gd name="T8" fmla="*/ 29 w 72"/>
                <a:gd name="T9" fmla="*/ 64 h 102"/>
                <a:gd name="T10" fmla="*/ 6 w 72"/>
                <a:gd name="T11" fmla="*/ 39 h 102"/>
                <a:gd name="T12" fmla="*/ 6 w 72"/>
                <a:gd name="T13" fmla="*/ 39 h 102"/>
                <a:gd name="T14" fmla="*/ 2 w 72"/>
                <a:gd name="T15" fmla="*/ 36 h 102"/>
                <a:gd name="T16" fmla="*/ 0 w 72"/>
                <a:gd name="T17" fmla="*/ 27 h 102"/>
                <a:gd name="T18" fmla="*/ 0 w 72"/>
                <a:gd name="T19" fmla="*/ 18 h 102"/>
                <a:gd name="T20" fmla="*/ 2 w 72"/>
                <a:gd name="T21" fmla="*/ 14 h 102"/>
                <a:gd name="T22" fmla="*/ 6 w 72"/>
                <a:gd name="T23" fmla="*/ 9 h 102"/>
                <a:gd name="T24" fmla="*/ 6 w 72"/>
                <a:gd name="T25" fmla="*/ 9 h 102"/>
                <a:gd name="T26" fmla="*/ 15 w 72"/>
                <a:gd name="T27" fmla="*/ 2 h 102"/>
                <a:gd name="T28" fmla="*/ 15 w 72"/>
                <a:gd name="T2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2" h="102">
                  <a:moveTo>
                    <a:pt x="15" y="0"/>
                  </a:moveTo>
                  <a:lnTo>
                    <a:pt x="63" y="48"/>
                  </a:lnTo>
                  <a:lnTo>
                    <a:pt x="72" y="99"/>
                  </a:lnTo>
                  <a:lnTo>
                    <a:pt x="29" y="102"/>
                  </a:lnTo>
                  <a:lnTo>
                    <a:pt x="29" y="64"/>
                  </a:lnTo>
                  <a:lnTo>
                    <a:pt x="6" y="39"/>
                  </a:lnTo>
                  <a:lnTo>
                    <a:pt x="6" y="39"/>
                  </a:lnTo>
                  <a:lnTo>
                    <a:pt x="2" y="36"/>
                  </a:lnTo>
                  <a:lnTo>
                    <a:pt x="0" y="27"/>
                  </a:lnTo>
                  <a:lnTo>
                    <a:pt x="0" y="18"/>
                  </a:lnTo>
                  <a:lnTo>
                    <a:pt x="2" y="14"/>
                  </a:lnTo>
                  <a:lnTo>
                    <a:pt x="6" y="9"/>
                  </a:lnTo>
                  <a:lnTo>
                    <a:pt x="6" y="9"/>
                  </a:lnTo>
                  <a:lnTo>
                    <a:pt x="15" y="2"/>
                  </a:lnTo>
                  <a:lnTo>
                    <a:pt x="15"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Freeform 1497"/>
            <p:cNvSpPr>
              <a:spLocks/>
            </p:cNvSpPr>
            <p:nvPr/>
          </p:nvSpPr>
          <p:spPr bwMode="auto">
            <a:xfrm>
              <a:off x="5937250" y="3573463"/>
              <a:ext cx="127000" cy="136525"/>
            </a:xfrm>
            <a:custGeom>
              <a:avLst/>
              <a:gdLst>
                <a:gd name="T0" fmla="*/ 0 w 160"/>
                <a:gd name="T1" fmla="*/ 105 h 171"/>
                <a:gd name="T2" fmla="*/ 62 w 160"/>
                <a:gd name="T3" fmla="*/ 72 h 171"/>
                <a:gd name="T4" fmla="*/ 122 w 160"/>
                <a:gd name="T5" fmla="*/ 8 h 171"/>
                <a:gd name="T6" fmla="*/ 122 w 160"/>
                <a:gd name="T7" fmla="*/ 8 h 171"/>
                <a:gd name="T8" fmla="*/ 129 w 160"/>
                <a:gd name="T9" fmla="*/ 2 h 171"/>
                <a:gd name="T10" fmla="*/ 136 w 160"/>
                <a:gd name="T11" fmla="*/ 0 h 171"/>
                <a:gd name="T12" fmla="*/ 143 w 160"/>
                <a:gd name="T13" fmla="*/ 2 h 171"/>
                <a:gd name="T14" fmla="*/ 151 w 160"/>
                <a:gd name="T15" fmla="*/ 6 h 171"/>
                <a:gd name="T16" fmla="*/ 151 w 160"/>
                <a:gd name="T17" fmla="*/ 6 h 171"/>
                <a:gd name="T18" fmla="*/ 151 w 160"/>
                <a:gd name="T19" fmla="*/ 6 h 171"/>
                <a:gd name="T20" fmla="*/ 154 w 160"/>
                <a:gd name="T21" fmla="*/ 9 h 171"/>
                <a:gd name="T22" fmla="*/ 158 w 160"/>
                <a:gd name="T23" fmla="*/ 15 h 171"/>
                <a:gd name="T24" fmla="*/ 160 w 160"/>
                <a:gd name="T25" fmla="*/ 20 h 171"/>
                <a:gd name="T26" fmla="*/ 160 w 160"/>
                <a:gd name="T27" fmla="*/ 26 h 171"/>
                <a:gd name="T28" fmla="*/ 160 w 160"/>
                <a:gd name="T29" fmla="*/ 33 h 171"/>
                <a:gd name="T30" fmla="*/ 158 w 160"/>
                <a:gd name="T31" fmla="*/ 38 h 171"/>
                <a:gd name="T32" fmla="*/ 156 w 160"/>
                <a:gd name="T33" fmla="*/ 44 h 171"/>
                <a:gd name="T34" fmla="*/ 152 w 160"/>
                <a:gd name="T35" fmla="*/ 49 h 171"/>
                <a:gd name="T36" fmla="*/ 129 w 160"/>
                <a:gd name="T37" fmla="*/ 74 h 171"/>
                <a:gd name="T38" fmla="*/ 129 w 160"/>
                <a:gd name="T39" fmla="*/ 74 h 171"/>
                <a:gd name="T40" fmla="*/ 122 w 160"/>
                <a:gd name="T41" fmla="*/ 83 h 171"/>
                <a:gd name="T42" fmla="*/ 118 w 160"/>
                <a:gd name="T43" fmla="*/ 92 h 171"/>
                <a:gd name="T44" fmla="*/ 116 w 160"/>
                <a:gd name="T45" fmla="*/ 101 h 171"/>
                <a:gd name="T46" fmla="*/ 116 w 160"/>
                <a:gd name="T47" fmla="*/ 112 h 171"/>
                <a:gd name="T48" fmla="*/ 120 w 160"/>
                <a:gd name="T49" fmla="*/ 144 h 171"/>
                <a:gd name="T50" fmla="*/ 9 w 160"/>
                <a:gd name="T51" fmla="*/ 171 h 171"/>
                <a:gd name="T52" fmla="*/ 0 w 160"/>
                <a:gd name="T53" fmla="*/ 105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60" h="171">
                  <a:moveTo>
                    <a:pt x="0" y="105"/>
                  </a:moveTo>
                  <a:lnTo>
                    <a:pt x="62" y="72"/>
                  </a:lnTo>
                  <a:lnTo>
                    <a:pt x="122" y="8"/>
                  </a:lnTo>
                  <a:lnTo>
                    <a:pt x="122" y="8"/>
                  </a:lnTo>
                  <a:lnTo>
                    <a:pt x="129" y="2"/>
                  </a:lnTo>
                  <a:lnTo>
                    <a:pt x="136" y="0"/>
                  </a:lnTo>
                  <a:lnTo>
                    <a:pt x="143" y="2"/>
                  </a:lnTo>
                  <a:lnTo>
                    <a:pt x="151" y="6"/>
                  </a:lnTo>
                  <a:lnTo>
                    <a:pt x="151" y="6"/>
                  </a:lnTo>
                  <a:lnTo>
                    <a:pt x="151" y="6"/>
                  </a:lnTo>
                  <a:lnTo>
                    <a:pt x="154" y="9"/>
                  </a:lnTo>
                  <a:lnTo>
                    <a:pt x="158" y="15"/>
                  </a:lnTo>
                  <a:lnTo>
                    <a:pt x="160" y="20"/>
                  </a:lnTo>
                  <a:lnTo>
                    <a:pt x="160" y="26"/>
                  </a:lnTo>
                  <a:lnTo>
                    <a:pt x="160" y="33"/>
                  </a:lnTo>
                  <a:lnTo>
                    <a:pt x="158" y="38"/>
                  </a:lnTo>
                  <a:lnTo>
                    <a:pt x="156" y="44"/>
                  </a:lnTo>
                  <a:lnTo>
                    <a:pt x="152" y="49"/>
                  </a:lnTo>
                  <a:lnTo>
                    <a:pt x="129" y="74"/>
                  </a:lnTo>
                  <a:lnTo>
                    <a:pt x="129" y="74"/>
                  </a:lnTo>
                  <a:lnTo>
                    <a:pt x="122" y="83"/>
                  </a:lnTo>
                  <a:lnTo>
                    <a:pt x="118" y="92"/>
                  </a:lnTo>
                  <a:lnTo>
                    <a:pt x="116" y="101"/>
                  </a:lnTo>
                  <a:lnTo>
                    <a:pt x="116" y="112"/>
                  </a:lnTo>
                  <a:lnTo>
                    <a:pt x="120" y="144"/>
                  </a:lnTo>
                  <a:lnTo>
                    <a:pt x="9" y="171"/>
                  </a:lnTo>
                  <a:lnTo>
                    <a:pt x="0" y="105"/>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Freeform 1498"/>
            <p:cNvSpPr>
              <a:spLocks/>
            </p:cNvSpPr>
            <p:nvPr/>
          </p:nvSpPr>
          <p:spPr bwMode="auto">
            <a:xfrm>
              <a:off x="5808662" y="3567113"/>
              <a:ext cx="379413" cy="293688"/>
            </a:xfrm>
            <a:custGeom>
              <a:avLst/>
              <a:gdLst>
                <a:gd name="T0" fmla="*/ 0 w 478"/>
                <a:gd name="T1" fmla="*/ 371 h 371"/>
                <a:gd name="T2" fmla="*/ 117 w 478"/>
                <a:gd name="T3" fmla="*/ 155 h 371"/>
                <a:gd name="T4" fmla="*/ 117 w 478"/>
                <a:gd name="T5" fmla="*/ 155 h 371"/>
                <a:gd name="T6" fmla="*/ 124 w 478"/>
                <a:gd name="T7" fmla="*/ 144 h 371"/>
                <a:gd name="T8" fmla="*/ 133 w 478"/>
                <a:gd name="T9" fmla="*/ 133 h 371"/>
                <a:gd name="T10" fmla="*/ 144 w 478"/>
                <a:gd name="T11" fmla="*/ 124 h 371"/>
                <a:gd name="T12" fmla="*/ 153 w 478"/>
                <a:gd name="T13" fmla="*/ 117 h 371"/>
                <a:gd name="T14" fmla="*/ 163 w 478"/>
                <a:gd name="T15" fmla="*/ 112 h 371"/>
                <a:gd name="T16" fmla="*/ 174 w 478"/>
                <a:gd name="T17" fmla="*/ 106 h 371"/>
                <a:gd name="T18" fmla="*/ 185 w 478"/>
                <a:gd name="T19" fmla="*/ 105 h 371"/>
                <a:gd name="T20" fmla="*/ 198 w 478"/>
                <a:gd name="T21" fmla="*/ 103 h 371"/>
                <a:gd name="T22" fmla="*/ 401 w 478"/>
                <a:gd name="T23" fmla="*/ 103 h 371"/>
                <a:gd name="T24" fmla="*/ 438 w 478"/>
                <a:gd name="T25" fmla="*/ 69 h 371"/>
                <a:gd name="T26" fmla="*/ 438 w 478"/>
                <a:gd name="T27" fmla="*/ 31 h 371"/>
                <a:gd name="T28" fmla="*/ 438 w 478"/>
                <a:gd name="T29" fmla="*/ 31 h 371"/>
                <a:gd name="T30" fmla="*/ 438 w 478"/>
                <a:gd name="T31" fmla="*/ 24 h 371"/>
                <a:gd name="T32" fmla="*/ 440 w 478"/>
                <a:gd name="T33" fmla="*/ 18 h 371"/>
                <a:gd name="T34" fmla="*/ 444 w 478"/>
                <a:gd name="T35" fmla="*/ 13 h 371"/>
                <a:gd name="T36" fmla="*/ 447 w 478"/>
                <a:gd name="T37" fmla="*/ 9 h 371"/>
                <a:gd name="T38" fmla="*/ 453 w 478"/>
                <a:gd name="T39" fmla="*/ 4 h 371"/>
                <a:gd name="T40" fmla="*/ 458 w 478"/>
                <a:gd name="T41" fmla="*/ 2 h 371"/>
                <a:gd name="T42" fmla="*/ 464 w 478"/>
                <a:gd name="T43" fmla="*/ 0 h 371"/>
                <a:gd name="T44" fmla="*/ 469 w 478"/>
                <a:gd name="T45" fmla="*/ 0 h 371"/>
                <a:gd name="T46" fmla="*/ 478 w 478"/>
                <a:gd name="T47" fmla="*/ 0 h 371"/>
                <a:gd name="T48" fmla="*/ 478 w 478"/>
                <a:gd name="T49" fmla="*/ 96 h 371"/>
                <a:gd name="T50" fmla="*/ 401 w 478"/>
                <a:gd name="T51" fmla="*/ 171 h 371"/>
                <a:gd name="T52" fmla="*/ 203 w 478"/>
                <a:gd name="T53" fmla="*/ 229 h 371"/>
                <a:gd name="T54" fmla="*/ 147 w 478"/>
                <a:gd name="T55" fmla="*/ 371 h 371"/>
                <a:gd name="T56" fmla="*/ 0 w 478"/>
                <a:gd name="T57" fmla="*/ 371 h 3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78" h="371">
                  <a:moveTo>
                    <a:pt x="0" y="371"/>
                  </a:moveTo>
                  <a:lnTo>
                    <a:pt x="117" y="155"/>
                  </a:lnTo>
                  <a:lnTo>
                    <a:pt x="117" y="155"/>
                  </a:lnTo>
                  <a:lnTo>
                    <a:pt x="124" y="144"/>
                  </a:lnTo>
                  <a:lnTo>
                    <a:pt x="133" y="133"/>
                  </a:lnTo>
                  <a:lnTo>
                    <a:pt x="144" y="124"/>
                  </a:lnTo>
                  <a:lnTo>
                    <a:pt x="153" y="117"/>
                  </a:lnTo>
                  <a:lnTo>
                    <a:pt x="163" y="112"/>
                  </a:lnTo>
                  <a:lnTo>
                    <a:pt x="174" y="106"/>
                  </a:lnTo>
                  <a:lnTo>
                    <a:pt x="185" y="105"/>
                  </a:lnTo>
                  <a:lnTo>
                    <a:pt x="198" y="103"/>
                  </a:lnTo>
                  <a:lnTo>
                    <a:pt x="401" y="103"/>
                  </a:lnTo>
                  <a:lnTo>
                    <a:pt x="438" y="69"/>
                  </a:lnTo>
                  <a:lnTo>
                    <a:pt x="438" y="31"/>
                  </a:lnTo>
                  <a:lnTo>
                    <a:pt x="438" y="31"/>
                  </a:lnTo>
                  <a:lnTo>
                    <a:pt x="438" y="24"/>
                  </a:lnTo>
                  <a:lnTo>
                    <a:pt x="440" y="18"/>
                  </a:lnTo>
                  <a:lnTo>
                    <a:pt x="444" y="13"/>
                  </a:lnTo>
                  <a:lnTo>
                    <a:pt x="447" y="9"/>
                  </a:lnTo>
                  <a:lnTo>
                    <a:pt x="453" y="4"/>
                  </a:lnTo>
                  <a:lnTo>
                    <a:pt x="458" y="2"/>
                  </a:lnTo>
                  <a:lnTo>
                    <a:pt x="464" y="0"/>
                  </a:lnTo>
                  <a:lnTo>
                    <a:pt x="469" y="0"/>
                  </a:lnTo>
                  <a:lnTo>
                    <a:pt x="478" y="0"/>
                  </a:lnTo>
                  <a:lnTo>
                    <a:pt x="478" y="96"/>
                  </a:lnTo>
                  <a:lnTo>
                    <a:pt x="401" y="171"/>
                  </a:lnTo>
                  <a:lnTo>
                    <a:pt x="203" y="229"/>
                  </a:lnTo>
                  <a:lnTo>
                    <a:pt x="147" y="371"/>
                  </a:lnTo>
                  <a:lnTo>
                    <a:pt x="0" y="371"/>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Freeform 1499"/>
            <p:cNvSpPr>
              <a:spLocks/>
            </p:cNvSpPr>
            <p:nvPr/>
          </p:nvSpPr>
          <p:spPr bwMode="auto">
            <a:xfrm>
              <a:off x="6170612" y="3571876"/>
              <a:ext cx="17463" cy="23813"/>
            </a:xfrm>
            <a:custGeom>
              <a:avLst/>
              <a:gdLst>
                <a:gd name="T0" fmla="*/ 23 w 23"/>
                <a:gd name="T1" fmla="*/ 28 h 28"/>
                <a:gd name="T2" fmla="*/ 23 w 23"/>
                <a:gd name="T3" fmla="*/ 28 h 28"/>
                <a:gd name="T4" fmla="*/ 23 w 23"/>
                <a:gd name="T5" fmla="*/ 28 h 28"/>
                <a:gd name="T6" fmla="*/ 14 w 23"/>
                <a:gd name="T7" fmla="*/ 27 h 28"/>
                <a:gd name="T8" fmla="*/ 5 w 23"/>
                <a:gd name="T9" fmla="*/ 21 h 28"/>
                <a:gd name="T10" fmla="*/ 1 w 23"/>
                <a:gd name="T11" fmla="*/ 14 h 28"/>
                <a:gd name="T12" fmla="*/ 0 w 23"/>
                <a:gd name="T13" fmla="*/ 5 h 28"/>
                <a:gd name="T14" fmla="*/ 0 w 23"/>
                <a:gd name="T15" fmla="*/ 0 h 28"/>
                <a:gd name="T16" fmla="*/ 23 w 23"/>
                <a:gd name="T17" fmla="*/ 0 h 28"/>
                <a:gd name="T18" fmla="*/ 23 w 23"/>
                <a:gd name="T1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28">
                  <a:moveTo>
                    <a:pt x="23" y="28"/>
                  </a:moveTo>
                  <a:lnTo>
                    <a:pt x="23" y="28"/>
                  </a:lnTo>
                  <a:lnTo>
                    <a:pt x="23" y="28"/>
                  </a:lnTo>
                  <a:lnTo>
                    <a:pt x="14" y="27"/>
                  </a:lnTo>
                  <a:lnTo>
                    <a:pt x="5" y="21"/>
                  </a:lnTo>
                  <a:lnTo>
                    <a:pt x="1" y="14"/>
                  </a:lnTo>
                  <a:lnTo>
                    <a:pt x="0" y="5"/>
                  </a:lnTo>
                  <a:lnTo>
                    <a:pt x="0" y="0"/>
                  </a:lnTo>
                  <a:lnTo>
                    <a:pt x="23" y="0"/>
                  </a:lnTo>
                  <a:lnTo>
                    <a:pt x="23" y="28"/>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Freeform 1500"/>
            <p:cNvSpPr>
              <a:spLocks/>
            </p:cNvSpPr>
            <p:nvPr/>
          </p:nvSpPr>
          <p:spPr bwMode="auto">
            <a:xfrm>
              <a:off x="6199187" y="3560763"/>
              <a:ext cx="14288" cy="22225"/>
            </a:xfrm>
            <a:custGeom>
              <a:avLst/>
              <a:gdLst>
                <a:gd name="T0" fmla="*/ 18 w 18"/>
                <a:gd name="T1" fmla="*/ 0 h 29"/>
                <a:gd name="T2" fmla="*/ 0 w 18"/>
                <a:gd name="T3" fmla="*/ 0 h 29"/>
                <a:gd name="T4" fmla="*/ 0 w 18"/>
                <a:gd name="T5" fmla="*/ 9 h 29"/>
                <a:gd name="T6" fmla="*/ 0 w 18"/>
                <a:gd name="T7" fmla="*/ 9 h 29"/>
                <a:gd name="T8" fmla="*/ 1 w 18"/>
                <a:gd name="T9" fmla="*/ 16 h 29"/>
                <a:gd name="T10" fmla="*/ 5 w 18"/>
                <a:gd name="T11" fmla="*/ 24 h 29"/>
                <a:gd name="T12" fmla="*/ 10 w 18"/>
                <a:gd name="T13" fmla="*/ 27 h 29"/>
                <a:gd name="T14" fmla="*/ 18 w 18"/>
                <a:gd name="T15" fmla="*/ 29 h 29"/>
                <a:gd name="T16" fmla="*/ 18 w 18"/>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29">
                  <a:moveTo>
                    <a:pt x="18" y="0"/>
                  </a:moveTo>
                  <a:lnTo>
                    <a:pt x="0" y="0"/>
                  </a:lnTo>
                  <a:lnTo>
                    <a:pt x="0" y="9"/>
                  </a:lnTo>
                  <a:lnTo>
                    <a:pt x="0" y="9"/>
                  </a:lnTo>
                  <a:lnTo>
                    <a:pt x="1" y="16"/>
                  </a:lnTo>
                  <a:lnTo>
                    <a:pt x="5" y="24"/>
                  </a:lnTo>
                  <a:lnTo>
                    <a:pt x="10" y="27"/>
                  </a:lnTo>
                  <a:lnTo>
                    <a:pt x="18" y="29"/>
                  </a:lnTo>
                  <a:lnTo>
                    <a:pt x="18"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Freeform 1501"/>
            <p:cNvSpPr>
              <a:spLocks/>
            </p:cNvSpPr>
            <p:nvPr/>
          </p:nvSpPr>
          <p:spPr bwMode="auto">
            <a:xfrm>
              <a:off x="6215062" y="3575051"/>
              <a:ext cx="12700" cy="22225"/>
            </a:xfrm>
            <a:custGeom>
              <a:avLst/>
              <a:gdLst>
                <a:gd name="T0" fmla="*/ 17 w 17"/>
                <a:gd name="T1" fmla="*/ 0 h 27"/>
                <a:gd name="T2" fmla="*/ 0 w 17"/>
                <a:gd name="T3" fmla="*/ 0 h 27"/>
                <a:gd name="T4" fmla="*/ 0 w 17"/>
                <a:gd name="T5" fmla="*/ 9 h 27"/>
                <a:gd name="T6" fmla="*/ 0 w 17"/>
                <a:gd name="T7" fmla="*/ 9 h 27"/>
                <a:gd name="T8" fmla="*/ 2 w 17"/>
                <a:gd name="T9" fmla="*/ 16 h 27"/>
                <a:gd name="T10" fmla="*/ 6 w 17"/>
                <a:gd name="T11" fmla="*/ 22 h 27"/>
                <a:gd name="T12" fmla="*/ 11 w 17"/>
                <a:gd name="T13" fmla="*/ 25 h 27"/>
                <a:gd name="T14" fmla="*/ 17 w 17"/>
                <a:gd name="T15" fmla="*/ 27 h 27"/>
                <a:gd name="T16" fmla="*/ 17 w 17"/>
                <a:gd name="T17"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27">
                  <a:moveTo>
                    <a:pt x="17" y="0"/>
                  </a:moveTo>
                  <a:lnTo>
                    <a:pt x="0" y="0"/>
                  </a:lnTo>
                  <a:lnTo>
                    <a:pt x="0" y="9"/>
                  </a:lnTo>
                  <a:lnTo>
                    <a:pt x="0" y="9"/>
                  </a:lnTo>
                  <a:lnTo>
                    <a:pt x="2" y="16"/>
                  </a:lnTo>
                  <a:lnTo>
                    <a:pt x="6" y="22"/>
                  </a:lnTo>
                  <a:lnTo>
                    <a:pt x="11" y="25"/>
                  </a:lnTo>
                  <a:lnTo>
                    <a:pt x="17" y="27"/>
                  </a:lnTo>
                  <a:lnTo>
                    <a:pt x="17" y="0"/>
                  </a:lnTo>
                  <a:close/>
                </a:path>
              </a:pathLst>
            </a:custGeom>
            <a:solidFill>
              <a:srgbClr val="AF7B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Freeform 1502"/>
            <p:cNvSpPr>
              <a:spLocks/>
            </p:cNvSpPr>
            <p:nvPr/>
          </p:nvSpPr>
          <p:spPr bwMode="auto">
            <a:xfrm>
              <a:off x="6034087" y="3579813"/>
              <a:ext cx="26988" cy="28575"/>
            </a:xfrm>
            <a:custGeom>
              <a:avLst/>
              <a:gdLst>
                <a:gd name="T0" fmla="*/ 3 w 34"/>
                <a:gd name="T1" fmla="*/ 30 h 36"/>
                <a:gd name="T2" fmla="*/ 3 w 34"/>
                <a:gd name="T3" fmla="*/ 30 h 36"/>
                <a:gd name="T4" fmla="*/ 3 w 34"/>
                <a:gd name="T5" fmla="*/ 30 h 36"/>
                <a:gd name="T6" fmla="*/ 0 w 34"/>
                <a:gd name="T7" fmla="*/ 27 h 36"/>
                <a:gd name="T8" fmla="*/ 0 w 34"/>
                <a:gd name="T9" fmla="*/ 19 h 36"/>
                <a:gd name="T10" fmla="*/ 0 w 34"/>
                <a:gd name="T11" fmla="*/ 14 h 36"/>
                <a:gd name="T12" fmla="*/ 3 w 34"/>
                <a:gd name="T13" fmla="*/ 10 h 36"/>
                <a:gd name="T14" fmla="*/ 14 w 34"/>
                <a:gd name="T15" fmla="*/ 0 h 36"/>
                <a:gd name="T16" fmla="*/ 34 w 34"/>
                <a:gd name="T17" fmla="*/ 21 h 36"/>
                <a:gd name="T18" fmla="*/ 25 w 34"/>
                <a:gd name="T19" fmla="*/ 30 h 36"/>
                <a:gd name="T20" fmla="*/ 25 w 34"/>
                <a:gd name="T21" fmla="*/ 30 h 36"/>
                <a:gd name="T22" fmla="*/ 20 w 34"/>
                <a:gd name="T23" fmla="*/ 34 h 36"/>
                <a:gd name="T24" fmla="*/ 14 w 34"/>
                <a:gd name="T25" fmla="*/ 36 h 36"/>
                <a:gd name="T26" fmla="*/ 9 w 34"/>
                <a:gd name="T27" fmla="*/ 34 h 36"/>
                <a:gd name="T28" fmla="*/ 3 w 34"/>
                <a:gd name="T29" fmla="*/ 30 h 36"/>
                <a:gd name="T30" fmla="*/ 3 w 34"/>
                <a:gd name="T31" fmla="*/ 3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6">
                  <a:moveTo>
                    <a:pt x="3" y="30"/>
                  </a:moveTo>
                  <a:lnTo>
                    <a:pt x="3" y="30"/>
                  </a:lnTo>
                  <a:lnTo>
                    <a:pt x="3" y="30"/>
                  </a:lnTo>
                  <a:lnTo>
                    <a:pt x="0" y="27"/>
                  </a:lnTo>
                  <a:lnTo>
                    <a:pt x="0" y="19"/>
                  </a:lnTo>
                  <a:lnTo>
                    <a:pt x="0" y="14"/>
                  </a:lnTo>
                  <a:lnTo>
                    <a:pt x="3" y="10"/>
                  </a:lnTo>
                  <a:lnTo>
                    <a:pt x="14" y="0"/>
                  </a:lnTo>
                  <a:lnTo>
                    <a:pt x="34" y="21"/>
                  </a:lnTo>
                  <a:lnTo>
                    <a:pt x="25" y="30"/>
                  </a:lnTo>
                  <a:lnTo>
                    <a:pt x="25" y="30"/>
                  </a:lnTo>
                  <a:lnTo>
                    <a:pt x="20" y="34"/>
                  </a:lnTo>
                  <a:lnTo>
                    <a:pt x="14" y="36"/>
                  </a:lnTo>
                  <a:lnTo>
                    <a:pt x="9" y="34"/>
                  </a:lnTo>
                  <a:lnTo>
                    <a:pt x="3" y="30"/>
                  </a:lnTo>
                  <a:lnTo>
                    <a:pt x="3" y="30"/>
                  </a:lnTo>
                  <a:close/>
                </a:path>
              </a:pathLst>
            </a:custGeom>
            <a:solidFill>
              <a:srgbClr val="D8A9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7" name="Freeform 1503"/>
            <p:cNvSpPr>
              <a:spLocks/>
            </p:cNvSpPr>
            <p:nvPr/>
          </p:nvSpPr>
          <p:spPr bwMode="auto">
            <a:xfrm>
              <a:off x="6121400" y="3579813"/>
              <a:ext cx="23813" cy="17463"/>
            </a:xfrm>
            <a:custGeom>
              <a:avLst/>
              <a:gdLst>
                <a:gd name="T0" fmla="*/ 11 w 29"/>
                <a:gd name="T1" fmla="*/ 0 h 23"/>
                <a:gd name="T2" fmla="*/ 0 w 29"/>
                <a:gd name="T3" fmla="*/ 12 h 23"/>
                <a:gd name="T4" fmla="*/ 6 w 29"/>
                <a:gd name="T5" fmla="*/ 18 h 23"/>
                <a:gd name="T6" fmla="*/ 6 w 29"/>
                <a:gd name="T7" fmla="*/ 18 h 23"/>
                <a:gd name="T8" fmla="*/ 11 w 29"/>
                <a:gd name="T9" fmla="*/ 21 h 23"/>
                <a:gd name="T10" fmla="*/ 18 w 29"/>
                <a:gd name="T11" fmla="*/ 23 h 23"/>
                <a:gd name="T12" fmla="*/ 24 w 29"/>
                <a:gd name="T13" fmla="*/ 21 h 23"/>
                <a:gd name="T14" fmla="*/ 29 w 29"/>
                <a:gd name="T15" fmla="*/ 19 h 23"/>
                <a:gd name="T16" fmla="*/ 11 w 29"/>
                <a:gd name="T17"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23">
                  <a:moveTo>
                    <a:pt x="11" y="0"/>
                  </a:moveTo>
                  <a:lnTo>
                    <a:pt x="0" y="12"/>
                  </a:lnTo>
                  <a:lnTo>
                    <a:pt x="6" y="18"/>
                  </a:lnTo>
                  <a:lnTo>
                    <a:pt x="6" y="18"/>
                  </a:lnTo>
                  <a:lnTo>
                    <a:pt x="11" y="21"/>
                  </a:lnTo>
                  <a:lnTo>
                    <a:pt x="18" y="23"/>
                  </a:lnTo>
                  <a:lnTo>
                    <a:pt x="24" y="21"/>
                  </a:lnTo>
                  <a:lnTo>
                    <a:pt x="29" y="19"/>
                  </a:lnTo>
                  <a:lnTo>
                    <a:pt x="11" y="0"/>
                  </a:lnTo>
                  <a:close/>
                </a:path>
              </a:pathLst>
            </a:custGeom>
            <a:solidFill>
              <a:srgbClr val="CC957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504"/>
            <p:cNvSpPr>
              <a:spLocks noChangeArrowheads="1"/>
            </p:cNvSpPr>
            <p:nvPr/>
          </p:nvSpPr>
          <p:spPr bwMode="auto">
            <a:xfrm>
              <a:off x="5856287" y="3440113"/>
              <a:ext cx="98425" cy="96838"/>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505"/>
            <p:cNvSpPr>
              <a:spLocks noChangeArrowheads="1"/>
            </p:cNvSpPr>
            <p:nvPr/>
          </p:nvSpPr>
          <p:spPr bwMode="auto">
            <a:xfrm>
              <a:off x="5975350" y="3314701"/>
              <a:ext cx="171450" cy="17145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506"/>
            <p:cNvSpPr>
              <a:spLocks noChangeArrowheads="1"/>
            </p:cNvSpPr>
            <p:nvPr/>
          </p:nvSpPr>
          <p:spPr bwMode="auto">
            <a:xfrm>
              <a:off x="6180137" y="3449638"/>
              <a:ext cx="63500" cy="63500"/>
            </a:xfrm>
            <a:prstGeom prst="rect">
              <a:avLst/>
            </a:prstGeom>
            <a:solidFill>
              <a:srgbClr val="32145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507"/>
            <p:cNvSpPr>
              <a:spLocks noChangeArrowheads="1"/>
            </p:cNvSpPr>
            <p:nvPr/>
          </p:nvSpPr>
          <p:spPr bwMode="auto">
            <a:xfrm>
              <a:off x="6180137" y="3300413"/>
              <a:ext cx="93663" cy="93663"/>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Freeform 1508"/>
            <p:cNvSpPr>
              <a:spLocks noEditPoints="1"/>
            </p:cNvSpPr>
            <p:nvPr/>
          </p:nvSpPr>
          <p:spPr bwMode="auto">
            <a:xfrm>
              <a:off x="5872162" y="3452813"/>
              <a:ext cx="66675" cy="66675"/>
            </a:xfrm>
            <a:custGeom>
              <a:avLst/>
              <a:gdLst>
                <a:gd name="T0" fmla="*/ 18 w 84"/>
                <a:gd name="T1" fmla="*/ 21 h 84"/>
                <a:gd name="T2" fmla="*/ 18 w 84"/>
                <a:gd name="T3" fmla="*/ 27 h 84"/>
                <a:gd name="T4" fmla="*/ 16 w 84"/>
                <a:gd name="T5" fmla="*/ 30 h 84"/>
                <a:gd name="T6" fmla="*/ 3 w 84"/>
                <a:gd name="T7" fmla="*/ 32 h 84"/>
                <a:gd name="T8" fmla="*/ 2 w 84"/>
                <a:gd name="T9" fmla="*/ 34 h 84"/>
                <a:gd name="T10" fmla="*/ 2 w 84"/>
                <a:gd name="T11" fmla="*/ 41 h 84"/>
                <a:gd name="T12" fmla="*/ 11 w 84"/>
                <a:gd name="T13" fmla="*/ 44 h 84"/>
                <a:gd name="T14" fmla="*/ 14 w 84"/>
                <a:gd name="T15" fmla="*/ 48 h 84"/>
                <a:gd name="T16" fmla="*/ 14 w 84"/>
                <a:gd name="T17" fmla="*/ 55 h 84"/>
                <a:gd name="T18" fmla="*/ 9 w 84"/>
                <a:gd name="T19" fmla="*/ 62 h 84"/>
                <a:gd name="T20" fmla="*/ 11 w 84"/>
                <a:gd name="T21" fmla="*/ 70 h 84"/>
                <a:gd name="T22" fmla="*/ 14 w 84"/>
                <a:gd name="T23" fmla="*/ 71 h 84"/>
                <a:gd name="T24" fmla="*/ 25 w 84"/>
                <a:gd name="T25" fmla="*/ 66 h 84"/>
                <a:gd name="T26" fmla="*/ 30 w 84"/>
                <a:gd name="T27" fmla="*/ 70 h 84"/>
                <a:gd name="T28" fmla="*/ 32 w 84"/>
                <a:gd name="T29" fmla="*/ 73 h 84"/>
                <a:gd name="T30" fmla="*/ 32 w 84"/>
                <a:gd name="T31" fmla="*/ 82 h 84"/>
                <a:gd name="T32" fmla="*/ 41 w 84"/>
                <a:gd name="T33" fmla="*/ 84 h 84"/>
                <a:gd name="T34" fmla="*/ 45 w 84"/>
                <a:gd name="T35" fmla="*/ 75 h 84"/>
                <a:gd name="T36" fmla="*/ 48 w 84"/>
                <a:gd name="T37" fmla="*/ 71 h 84"/>
                <a:gd name="T38" fmla="*/ 52 w 84"/>
                <a:gd name="T39" fmla="*/ 70 h 84"/>
                <a:gd name="T40" fmla="*/ 54 w 84"/>
                <a:gd name="T41" fmla="*/ 70 h 84"/>
                <a:gd name="T42" fmla="*/ 63 w 84"/>
                <a:gd name="T43" fmla="*/ 77 h 84"/>
                <a:gd name="T44" fmla="*/ 72 w 84"/>
                <a:gd name="T45" fmla="*/ 73 h 84"/>
                <a:gd name="T46" fmla="*/ 72 w 84"/>
                <a:gd name="T47" fmla="*/ 70 h 84"/>
                <a:gd name="T48" fmla="*/ 66 w 84"/>
                <a:gd name="T49" fmla="*/ 61 h 84"/>
                <a:gd name="T50" fmla="*/ 68 w 84"/>
                <a:gd name="T51" fmla="*/ 59 h 84"/>
                <a:gd name="T52" fmla="*/ 70 w 84"/>
                <a:gd name="T53" fmla="*/ 55 h 84"/>
                <a:gd name="T54" fmla="*/ 81 w 84"/>
                <a:gd name="T55" fmla="*/ 53 h 84"/>
                <a:gd name="T56" fmla="*/ 84 w 84"/>
                <a:gd name="T57" fmla="*/ 50 h 84"/>
                <a:gd name="T58" fmla="*/ 84 w 84"/>
                <a:gd name="T59" fmla="*/ 43 h 84"/>
                <a:gd name="T60" fmla="*/ 75 w 84"/>
                <a:gd name="T61" fmla="*/ 41 h 84"/>
                <a:gd name="T62" fmla="*/ 72 w 84"/>
                <a:gd name="T63" fmla="*/ 35 h 84"/>
                <a:gd name="T64" fmla="*/ 70 w 84"/>
                <a:gd name="T65" fmla="*/ 32 h 84"/>
                <a:gd name="T66" fmla="*/ 72 w 84"/>
                <a:gd name="T67" fmla="*/ 28 h 84"/>
                <a:gd name="T68" fmla="*/ 79 w 84"/>
                <a:gd name="T69" fmla="*/ 21 h 84"/>
                <a:gd name="T70" fmla="*/ 74 w 84"/>
                <a:gd name="T71" fmla="*/ 14 h 84"/>
                <a:gd name="T72" fmla="*/ 65 w 84"/>
                <a:gd name="T73" fmla="*/ 18 h 84"/>
                <a:gd name="T74" fmla="*/ 59 w 84"/>
                <a:gd name="T75" fmla="*/ 18 h 84"/>
                <a:gd name="T76" fmla="*/ 56 w 84"/>
                <a:gd name="T77" fmla="*/ 16 h 84"/>
                <a:gd name="T78" fmla="*/ 54 w 84"/>
                <a:gd name="T79" fmla="*/ 14 h 84"/>
                <a:gd name="T80" fmla="*/ 54 w 84"/>
                <a:gd name="T81" fmla="*/ 3 h 84"/>
                <a:gd name="T82" fmla="*/ 45 w 84"/>
                <a:gd name="T83" fmla="*/ 0 h 84"/>
                <a:gd name="T84" fmla="*/ 43 w 84"/>
                <a:gd name="T85" fmla="*/ 3 h 84"/>
                <a:gd name="T86" fmla="*/ 39 w 84"/>
                <a:gd name="T87" fmla="*/ 12 h 84"/>
                <a:gd name="T88" fmla="*/ 38 w 84"/>
                <a:gd name="T89" fmla="*/ 14 h 84"/>
                <a:gd name="T90" fmla="*/ 34 w 84"/>
                <a:gd name="T91" fmla="*/ 14 h 84"/>
                <a:gd name="T92" fmla="*/ 23 w 84"/>
                <a:gd name="T93" fmla="*/ 7 h 84"/>
                <a:gd name="T94" fmla="*/ 20 w 84"/>
                <a:gd name="T95" fmla="*/ 7 h 84"/>
                <a:gd name="T96" fmla="*/ 14 w 84"/>
                <a:gd name="T97" fmla="*/ 12 h 84"/>
                <a:gd name="T98" fmla="*/ 56 w 84"/>
                <a:gd name="T99" fmla="*/ 34 h 84"/>
                <a:gd name="T100" fmla="*/ 57 w 84"/>
                <a:gd name="T101" fmla="*/ 44 h 84"/>
                <a:gd name="T102" fmla="*/ 52 w 84"/>
                <a:gd name="T103" fmla="*/ 55 h 84"/>
                <a:gd name="T104" fmla="*/ 36 w 84"/>
                <a:gd name="T105" fmla="*/ 55 h 84"/>
                <a:gd name="T106" fmla="*/ 29 w 84"/>
                <a:gd name="T107" fmla="*/ 46 h 84"/>
                <a:gd name="T108" fmla="*/ 34 w 84"/>
                <a:gd name="T109" fmla="*/ 30 h 84"/>
                <a:gd name="T110" fmla="*/ 45 w 84"/>
                <a:gd name="T111" fmla="*/ 27 h 84"/>
                <a:gd name="T112" fmla="*/ 56 w 84"/>
                <a:gd name="T113" fmla="*/ 3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84">
                  <a:moveTo>
                    <a:pt x="14" y="14"/>
                  </a:moveTo>
                  <a:lnTo>
                    <a:pt x="18" y="21"/>
                  </a:lnTo>
                  <a:lnTo>
                    <a:pt x="18" y="21"/>
                  </a:lnTo>
                  <a:lnTo>
                    <a:pt x="20" y="23"/>
                  </a:lnTo>
                  <a:lnTo>
                    <a:pt x="18" y="27"/>
                  </a:lnTo>
                  <a:lnTo>
                    <a:pt x="18" y="27"/>
                  </a:lnTo>
                  <a:lnTo>
                    <a:pt x="18" y="27"/>
                  </a:lnTo>
                  <a:lnTo>
                    <a:pt x="16" y="30"/>
                  </a:lnTo>
                  <a:lnTo>
                    <a:pt x="16" y="30"/>
                  </a:lnTo>
                  <a:lnTo>
                    <a:pt x="14" y="32"/>
                  </a:lnTo>
                  <a:lnTo>
                    <a:pt x="12" y="32"/>
                  </a:lnTo>
                  <a:lnTo>
                    <a:pt x="3" y="32"/>
                  </a:lnTo>
                  <a:lnTo>
                    <a:pt x="3" y="32"/>
                  </a:lnTo>
                  <a:lnTo>
                    <a:pt x="2" y="32"/>
                  </a:lnTo>
                  <a:lnTo>
                    <a:pt x="2" y="34"/>
                  </a:lnTo>
                  <a:lnTo>
                    <a:pt x="0" y="39"/>
                  </a:lnTo>
                  <a:lnTo>
                    <a:pt x="0" y="39"/>
                  </a:lnTo>
                  <a:lnTo>
                    <a:pt x="2" y="41"/>
                  </a:lnTo>
                  <a:lnTo>
                    <a:pt x="3" y="43"/>
                  </a:lnTo>
                  <a:lnTo>
                    <a:pt x="11" y="44"/>
                  </a:lnTo>
                  <a:lnTo>
                    <a:pt x="11" y="44"/>
                  </a:lnTo>
                  <a:lnTo>
                    <a:pt x="12" y="46"/>
                  </a:lnTo>
                  <a:lnTo>
                    <a:pt x="14" y="48"/>
                  </a:lnTo>
                  <a:lnTo>
                    <a:pt x="14" y="48"/>
                  </a:lnTo>
                  <a:lnTo>
                    <a:pt x="14" y="52"/>
                  </a:lnTo>
                  <a:lnTo>
                    <a:pt x="14" y="52"/>
                  </a:lnTo>
                  <a:lnTo>
                    <a:pt x="14" y="55"/>
                  </a:lnTo>
                  <a:lnTo>
                    <a:pt x="14" y="57"/>
                  </a:lnTo>
                  <a:lnTo>
                    <a:pt x="9" y="62"/>
                  </a:lnTo>
                  <a:lnTo>
                    <a:pt x="9" y="62"/>
                  </a:lnTo>
                  <a:lnTo>
                    <a:pt x="7" y="64"/>
                  </a:lnTo>
                  <a:lnTo>
                    <a:pt x="7" y="66"/>
                  </a:lnTo>
                  <a:lnTo>
                    <a:pt x="11" y="70"/>
                  </a:lnTo>
                  <a:lnTo>
                    <a:pt x="11" y="70"/>
                  </a:lnTo>
                  <a:lnTo>
                    <a:pt x="12" y="71"/>
                  </a:lnTo>
                  <a:lnTo>
                    <a:pt x="14" y="71"/>
                  </a:lnTo>
                  <a:lnTo>
                    <a:pt x="21" y="66"/>
                  </a:lnTo>
                  <a:lnTo>
                    <a:pt x="21" y="66"/>
                  </a:lnTo>
                  <a:lnTo>
                    <a:pt x="25" y="66"/>
                  </a:lnTo>
                  <a:lnTo>
                    <a:pt x="27" y="66"/>
                  </a:lnTo>
                  <a:lnTo>
                    <a:pt x="27" y="66"/>
                  </a:lnTo>
                  <a:lnTo>
                    <a:pt x="30" y="70"/>
                  </a:lnTo>
                  <a:lnTo>
                    <a:pt x="30" y="70"/>
                  </a:lnTo>
                  <a:lnTo>
                    <a:pt x="32" y="70"/>
                  </a:lnTo>
                  <a:lnTo>
                    <a:pt x="32" y="73"/>
                  </a:lnTo>
                  <a:lnTo>
                    <a:pt x="32" y="80"/>
                  </a:lnTo>
                  <a:lnTo>
                    <a:pt x="32" y="80"/>
                  </a:lnTo>
                  <a:lnTo>
                    <a:pt x="32" y="82"/>
                  </a:lnTo>
                  <a:lnTo>
                    <a:pt x="34" y="84"/>
                  </a:lnTo>
                  <a:lnTo>
                    <a:pt x="41" y="84"/>
                  </a:lnTo>
                  <a:lnTo>
                    <a:pt x="41" y="84"/>
                  </a:lnTo>
                  <a:lnTo>
                    <a:pt x="41" y="84"/>
                  </a:lnTo>
                  <a:lnTo>
                    <a:pt x="43" y="82"/>
                  </a:lnTo>
                  <a:lnTo>
                    <a:pt x="45" y="75"/>
                  </a:lnTo>
                  <a:lnTo>
                    <a:pt x="45" y="75"/>
                  </a:lnTo>
                  <a:lnTo>
                    <a:pt x="47" y="71"/>
                  </a:lnTo>
                  <a:lnTo>
                    <a:pt x="48" y="71"/>
                  </a:lnTo>
                  <a:lnTo>
                    <a:pt x="48" y="71"/>
                  </a:lnTo>
                  <a:lnTo>
                    <a:pt x="48" y="71"/>
                  </a:lnTo>
                  <a:lnTo>
                    <a:pt x="52" y="70"/>
                  </a:lnTo>
                  <a:lnTo>
                    <a:pt x="52" y="70"/>
                  </a:lnTo>
                  <a:lnTo>
                    <a:pt x="52" y="70"/>
                  </a:lnTo>
                  <a:lnTo>
                    <a:pt x="54" y="70"/>
                  </a:lnTo>
                  <a:lnTo>
                    <a:pt x="57" y="71"/>
                  </a:lnTo>
                  <a:lnTo>
                    <a:pt x="63" y="77"/>
                  </a:lnTo>
                  <a:lnTo>
                    <a:pt x="63" y="77"/>
                  </a:lnTo>
                  <a:lnTo>
                    <a:pt x="65" y="79"/>
                  </a:lnTo>
                  <a:lnTo>
                    <a:pt x="66" y="77"/>
                  </a:lnTo>
                  <a:lnTo>
                    <a:pt x="72" y="73"/>
                  </a:lnTo>
                  <a:lnTo>
                    <a:pt x="72" y="73"/>
                  </a:lnTo>
                  <a:lnTo>
                    <a:pt x="72" y="71"/>
                  </a:lnTo>
                  <a:lnTo>
                    <a:pt x="72" y="70"/>
                  </a:lnTo>
                  <a:lnTo>
                    <a:pt x="68" y="64"/>
                  </a:lnTo>
                  <a:lnTo>
                    <a:pt x="68" y="64"/>
                  </a:lnTo>
                  <a:lnTo>
                    <a:pt x="66" y="61"/>
                  </a:lnTo>
                  <a:lnTo>
                    <a:pt x="68" y="59"/>
                  </a:lnTo>
                  <a:lnTo>
                    <a:pt x="68" y="59"/>
                  </a:lnTo>
                  <a:lnTo>
                    <a:pt x="68" y="59"/>
                  </a:lnTo>
                  <a:lnTo>
                    <a:pt x="70" y="55"/>
                  </a:lnTo>
                  <a:lnTo>
                    <a:pt x="70" y="55"/>
                  </a:lnTo>
                  <a:lnTo>
                    <a:pt x="70" y="55"/>
                  </a:lnTo>
                  <a:lnTo>
                    <a:pt x="70" y="53"/>
                  </a:lnTo>
                  <a:lnTo>
                    <a:pt x="74" y="53"/>
                  </a:lnTo>
                  <a:lnTo>
                    <a:pt x="81" y="53"/>
                  </a:lnTo>
                  <a:lnTo>
                    <a:pt x="81" y="53"/>
                  </a:lnTo>
                  <a:lnTo>
                    <a:pt x="83" y="52"/>
                  </a:lnTo>
                  <a:lnTo>
                    <a:pt x="84" y="50"/>
                  </a:lnTo>
                  <a:lnTo>
                    <a:pt x="84" y="44"/>
                  </a:lnTo>
                  <a:lnTo>
                    <a:pt x="84" y="44"/>
                  </a:lnTo>
                  <a:lnTo>
                    <a:pt x="84" y="43"/>
                  </a:lnTo>
                  <a:lnTo>
                    <a:pt x="83" y="41"/>
                  </a:lnTo>
                  <a:lnTo>
                    <a:pt x="75" y="41"/>
                  </a:lnTo>
                  <a:lnTo>
                    <a:pt x="75" y="41"/>
                  </a:lnTo>
                  <a:lnTo>
                    <a:pt x="74" y="39"/>
                  </a:lnTo>
                  <a:lnTo>
                    <a:pt x="72" y="37"/>
                  </a:lnTo>
                  <a:lnTo>
                    <a:pt x="72" y="35"/>
                  </a:lnTo>
                  <a:lnTo>
                    <a:pt x="72" y="35"/>
                  </a:lnTo>
                  <a:lnTo>
                    <a:pt x="70" y="34"/>
                  </a:lnTo>
                  <a:lnTo>
                    <a:pt x="70" y="32"/>
                  </a:lnTo>
                  <a:lnTo>
                    <a:pt x="70" y="32"/>
                  </a:lnTo>
                  <a:lnTo>
                    <a:pt x="70" y="30"/>
                  </a:lnTo>
                  <a:lnTo>
                    <a:pt x="72" y="28"/>
                  </a:lnTo>
                  <a:lnTo>
                    <a:pt x="77" y="23"/>
                  </a:lnTo>
                  <a:lnTo>
                    <a:pt x="77" y="23"/>
                  </a:lnTo>
                  <a:lnTo>
                    <a:pt x="79" y="21"/>
                  </a:lnTo>
                  <a:lnTo>
                    <a:pt x="77" y="19"/>
                  </a:lnTo>
                  <a:lnTo>
                    <a:pt x="74" y="14"/>
                  </a:lnTo>
                  <a:lnTo>
                    <a:pt x="74" y="14"/>
                  </a:lnTo>
                  <a:lnTo>
                    <a:pt x="74" y="14"/>
                  </a:lnTo>
                  <a:lnTo>
                    <a:pt x="70" y="14"/>
                  </a:lnTo>
                  <a:lnTo>
                    <a:pt x="65" y="18"/>
                  </a:lnTo>
                  <a:lnTo>
                    <a:pt x="65" y="18"/>
                  </a:lnTo>
                  <a:lnTo>
                    <a:pt x="61" y="19"/>
                  </a:lnTo>
                  <a:lnTo>
                    <a:pt x="59" y="18"/>
                  </a:lnTo>
                  <a:lnTo>
                    <a:pt x="59" y="18"/>
                  </a:lnTo>
                  <a:lnTo>
                    <a:pt x="59" y="18"/>
                  </a:lnTo>
                  <a:lnTo>
                    <a:pt x="56" y="16"/>
                  </a:lnTo>
                  <a:lnTo>
                    <a:pt x="56" y="16"/>
                  </a:lnTo>
                  <a:lnTo>
                    <a:pt x="56" y="16"/>
                  </a:lnTo>
                  <a:lnTo>
                    <a:pt x="54" y="14"/>
                  </a:lnTo>
                  <a:lnTo>
                    <a:pt x="54" y="12"/>
                  </a:lnTo>
                  <a:lnTo>
                    <a:pt x="54" y="3"/>
                  </a:lnTo>
                  <a:lnTo>
                    <a:pt x="54" y="3"/>
                  </a:lnTo>
                  <a:lnTo>
                    <a:pt x="52" y="1"/>
                  </a:lnTo>
                  <a:lnTo>
                    <a:pt x="52" y="1"/>
                  </a:lnTo>
                  <a:lnTo>
                    <a:pt x="45" y="0"/>
                  </a:lnTo>
                  <a:lnTo>
                    <a:pt x="45" y="0"/>
                  </a:lnTo>
                  <a:lnTo>
                    <a:pt x="43" y="1"/>
                  </a:lnTo>
                  <a:lnTo>
                    <a:pt x="43" y="3"/>
                  </a:lnTo>
                  <a:lnTo>
                    <a:pt x="41" y="10"/>
                  </a:lnTo>
                  <a:lnTo>
                    <a:pt x="41" y="10"/>
                  </a:lnTo>
                  <a:lnTo>
                    <a:pt x="39" y="12"/>
                  </a:lnTo>
                  <a:lnTo>
                    <a:pt x="38" y="14"/>
                  </a:lnTo>
                  <a:lnTo>
                    <a:pt x="38" y="14"/>
                  </a:lnTo>
                  <a:lnTo>
                    <a:pt x="38" y="14"/>
                  </a:lnTo>
                  <a:lnTo>
                    <a:pt x="34" y="14"/>
                  </a:lnTo>
                  <a:lnTo>
                    <a:pt x="34" y="14"/>
                  </a:lnTo>
                  <a:lnTo>
                    <a:pt x="34" y="14"/>
                  </a:lnTo>
                  <a:lnTo>
                    <a:pt x="30" y="14"/>
                  </a:lnTo>
                  <a:lnTo>
                    <a:pt x="29" y="12"/>
                  </a:lnTo>
                  <a:lnTo>
                    <a:pt x="23" y="7"/>
                  </a:lnTo>
                  <a:lnTo>
                    <a:pt x="23" y="7"/>
                  </a:lnTo>
                  <a:lnTo>
                    <a:pt x="21" y="7"/>
                  </a:lnTo>
                  <a:lnTo>
                    <a:pt x="20" y="7"/>
                  </a:lnTo>
                  <a:lnTo>
                    <a:pt x="14" y="10"/>
                  </a:lnTo>
                  <a:lnTo>
                    <a:pt x="14" y="10"/>
                  </a:lnTo>
                  <a:lnTo>
                    <a:pt x="14" y="12"/>
                  </a:lnTo>
                  <a:lnTo>
                    <a:pt x="14" y="14"/>
                  </a:lnTo>
                  <a:lnTo>
                    <a:pt x="14" y="14"/>
                  </a:lnTo>
                  <a:close/>
                  <a:moveTo>
                    <a:pt x="56" y="34"/>
                  </a:moveTo>
                  <a:lnTo>
                    <a:pt x="56" y="34"/>
                  </a:lnTo>
                  <a:lnTo>
                    <a:pt x="57" y="39"/>
                  </a:lnTo>
                  <a:lnTo>
                    <a:pt x="57" y="44"/>
                  </a:lnTo>
                  <a:lnTo>
                    <a:pt x="56" y="50"/>
                  </a:lnTo>
                  <a:lnTo>
                    <a:pt x="52" y="55"/>
                  </a:lnTo>
                  <a:lnTo>
                    <a:pt x="52" y="55"/>
                  </a:lnTo>
                  <a:lnTo>
                    <a:pt x="47" y="57"/>
                  </a:lnTo>
                  <a:lnTo>
                    <a:pt x="41" y="57"/>
                  </a:lnTo>
                  <a:lnTo>
                    <a:pt x="36" y="55"/>
                  </a:lnTo>
                  <a:lnTo>
                    <a:pt x="30" y="52"/>
                  </a:lnTo>
                  <a:lnTo>
                    <a:pt x="30" y="52"/>
                  </a:lnTo>
                  <a:lnTo>
                    <a:pt x="29" y="46"/>
                  </a:lnTo>
                  <a:lnTo>
                    <a:pt x="27" y="41"/>
                  </a:lnTo>
                  <a:lnTo>
                    <a:pt x="29" y="35"/>
                  </a:lnTo>
                  <a:lnTo>
                    <a:pt x="34" y="30"/>
                  </a:lnTo>
                  <a:lnTo>
                    <a:pt x="34" y="30"/>
                  </a:lnTo>
                  <a:lnTo>
                    <a:pt x="39" y="27"/>
                  </a:lnTo>
                  <a:lnTo>
                    <a:pt x="45" y="27"/>
                  </a:lnTo>
                  <a:lnTo>
                    <a:pt x="50" y="28"/>
                  </a:lnTo>
                  <a:lnTo>
                    <a:pt x="56" y="34"/>
                  </a:lnTo>
                  <a:lnTo>
                    <a:pt x="56" y="34"/>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Freeform 1509"/>
            <p:cNvSpPr>
              <a:spLocks/>
            </p:cNvSpPr>
            <p:nvPr/>
          </p:nvSpPr>
          <p:spPr bwMode="auto">
            <a:xfrm>
              <a:off x="6000750" y="3359151"/>
              <a:ext cx="127000" cy="68263"/>
            </a:xfrm>
            <a:custGeom>
              <a:avLst/>
              <a:gdLst>
                <a:gd name="T0" fmla="*/ 138 w 160"/>
                <a:gd name="T1" fmla="*/ 43 h 86"/>
                <a:gd name="T2" fmla="*/ 138 w 160"/>
                <a:gd name="T3" fmla="*/ 43 h 86"/>
                <a:gd name="T4" fmla="*/ 138 w 160"/>
                <a:gd name="T5" fmla="*/ 43 h 86"/>
                <a:gd name="T6" fmla="*/ 138 w 160"/>
                <a:gd name="T7" fmla="*/ 34 h 86"/>
                <a:gd name="T8" fmla="*/ 135 w 160"/>
                <a:gd name="T9" fmla="*/ 27 h 86"/>
                <a:gd name="T10" fmla="*/ 131 w 160"/>
                <a:gd name="T11" fmla="*/ 19 h 86"/>
                <a:gd name="T12" fmla="*/ 126 w 160"/>
                <a:gd name="T13" fmla="*/ 12 h 86"/>
                <a:gd name="T14" fmla="*/ 118 w 160"/>
                <a:gd name="T15" fmla="*/ 7 h 86"/>
                <a:gd name="T16" fmla="*/ 111 w 160"/>
                <a:gd name="T17" fmla="*/ 3 h 86"/>
                <a:gd name="T18" fmla="*/ 104 w 160"/>
                <a:gd name="T19" fmla="*/ 1 h 86"/>
                <a:gd name="T20" fmla="*/ 95 w 160"/>
                <a:gd name="T21" fmla="*/ 0 h 86"/>
                <a:gd name="T22" fmla="*/ 95 w 160"/>
                <a:gd name="T23" fmla="*/ 0 h 86"/>
                <a:gd name="T24" fmla="*/ 88 w 160"/>
                <a:gd name="T25" fmla="*/ 1 h 86"/>
                <a:gd name="T26" fmla="*/ 81 w 160"/>
                <a:gd name="T27" fmla="*/ 3 h 86"/>
                <a:gd name="T28" fmla="*/ 73 w 160"/>
                <a:gd name="T29" fmla="*/ 7 h 86"/>
                <a:gd name="T30" fmla="*/ 66 w 160"/>
                <a:gd name="T31" fmla="*/ 10 h 86"/>
                <a:gd name="T32" fmla="*/ 61 w 160"/>
                <a:gd name="T33" fmla="*/ 16 h 86"/>
                <a:gd name="T34" fmla="*/ 57 w 160"/>
                <a:gd name="T35" fmla="*/ 23 h 86"/>
                <a:gd name="T36" fmla="*/ 54 w 160"/>
                <a:gd name="T37" fmla="*/ 30 h 86"/>
                <a:gd name="T38" fmla="*/ 54 w 160"/>
                <a:gd name="T39" fmla="*/ 37 h 86"/>
                <a:gd name="T40" fmla="*/ 54 w 160"/>
                <a:gd name="T41" fmla="*/ 37 h 86"/>
                <a:gd name="T42" fmla="*/ 48 w 160"/>
                <a:gd name="T43" fmla="*/ 34 h 86"/>
                <a:gd name="T44" fmla="*/ 43 w 160"/>
                <a:gd name="T45" fmla="*/ 30 h 86"/>
                <a:gd name="T46" fmla="*/ 36 w 160"/>
                <a:gd name="T47" fmla="*/ 27 h 86"/>
                <a:gd name="T48" fmla="*/ 30 w 160"/>
                <a:gd name="T49" fmla="*/ 27 h 86"/>
                <a:gd name="T50" fmla="*/ 30 w 160"/>
                <a:gd name="T51" fmla="*/ 27 h 86"/>
                <a:gd name="T52" fmla="*/ 23 w 160"/>
                <a:gd name="T53" fmla="*/ 27 h 86"/>
                <a:gd name="T54" fmla="*/ 18 w 160"/>
                <a:gd name="T55" fmla="*/ 28 h 86"/>
                <a:gd name="T56" fmla="*/ 12 w 160"/>
                <a:gd name="T57" fmla="*/ 32 h 86"/>
                <a:gd name="T58" fmla="*/ 9 w 160"/>
                <a:gd name="T59" fmla="*/ 36 h 86"/>
                <a:gd name="T60" fmla="*/ 5 w 160"/>
                <a:gd name="T61" fmla="*/ 39 h 86"/>
                <a:gd name="T62" fmla="*/ 1 w 160"/>
                <a:gd name="T63" fmla="*/ 45 h 86"/>
                <a:gd name="T64" fmla="*/ 0 w 160"/>
                <a:gd name="T65" fmla="*/ 50 h 86"/>
                <a:gd name="T66" fmla="*/ 0 w 160"/>
                <a:gd name="T67" fmla="*/ 55 h 86"/>
                <a:gd name="T68" fmla="*/ 0 w 160"/>
                <a:gd name="T69" fmla="*/ 55 h 86"/>
                <a:gd name="T70" fmla="*/ 0 w 160"/>
                <a:gd name="T71" fmla="*/ 63 h 86"/>
                <a:gd name="T72" fmla="*/ 1 w 160"/>
                <a:gd name="T73" fmla="*/ 68 h 86"/>
                <a:gd name="T74" fmla="*/ 5 w 160"/>
                <a:gd name="T75" fmla="*/ 73 h 86"/>
                <a:gd name="T76" fmla="*/ 9 w 160"/>
                <a:gd name="T77" fmla="*/ 77 h 86"/>
                <a:gd name="T78" fmla="*/ 12 w 160"/>
                <a:gd name="T79" fmla="*/ 81 h 86"/>
                <a:gd name="T80" fmla="*/ 18 w 160"/>
                <a:gd name="T81" fmla="*/ 84 h 86"/>
                <a:gd name="T82" fmla="*/ 23 w 160"/>
                <a:gd name="T83" fmla="*/ 86 h 86"/>
                <a:gd name="T84" fmla="*/ 30 w 160"/>
                <a:gd name="T85" fmla="*/ 86 h 86"/>
                <a:gd name="T86" fmla="*/ 138 w 160"/>
                <a:gd name="T87" fmla="*/ 86 h 86"/>
                <a:gd name="T88" fmla="*/ 138 w 160"/>
                <a:gd name="T89" fmla="*/ 86 h 86"/>
                <a:gd name="T90" fmla="*/ 147 w 160"/>
                <a:gd name="T91" fmla="*/ 84 h 86"/>
                <a:gd name="T92" fmla="*/ 154 w 160"/>
                <a:gd name="T93" fmla="*/ 79 h 86"/>
                <a:gd name="T94" fmla="*/ 158 w 160"/>
                <a:gd name="T95" fmla="*/ 73 h 86"/>
                <a:gd name="T96" fmla="*/ 160 w 160"/>
                <a:gd name="T97" fmla="*/ 64 h 86"/>
                <a:gd name="T98" fmla="*/ 160 w 160"/>
                <a:gd name="T99" fmla="*/ 64 h 86"/>
                <a:gd name="T100" fmla="*/ 158 w 160"/>
                <a:gd name="T101" fmla="*/ 55 h 86"/>
                <a:gd name="T102" fmla="*/ 154 w 160"/>
                <a:gd name="T103" fmla="*/ 48 h 86"/>
                <a:gd name="T104" fmla="*/ 147 w 160"/>
                <a:gd name="T105" fmla="*/ 45 h 86"/>
                <a:gd name="T106" fmla="*/ 138 w 160"/>
                <a:gd name="T107" fmla="*/ 43 h 86"/>
                <a:gd name="T108" fmla="*/ 138 w 160"/>
                <a:gd name="T109" fmla="*/ 4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60" h="86">
                  <a:moveTo>
                    <a:pt x="138" y="43"/>
                  </a:moveTo>
                  <a:lnTo>
                    <a:pt x="138" y="43"/>
                  </a:lnTo>
                  <a:lnTo>
                    <a:pt x="138" y="43"/>
                  </a:lnTo>
                  <a:lnTo>
                    <a:pt x="138" y="34"/>
                  </a:lnTo>
                  <a:lnTo>
                    <a:pt x="135" y="27"/>
                  </a:lnTo>
                  <a:lnTo>
                    <a:pt x="131" y="19"/>
                  </a:lnTo>
                  <a:lnTo>
                    <a:pt x="126" y="12"/>
                  </a:lnTo>
                  <a:lnTo>
                    <a:pt x="118" y="7"/>
                  </a:lnTo>
                  <a:lnTo>
                    <a:pt x="111" y="3"/>
                  </a:lnTo>
                  <a:lnTo>
                    <a:pt x="104" y="1"/>
                  </a:lnTo>
                  <a:lnTo>
                    <a:pt x="95" y="0"/>
                  </a:lnTo>
                  <a:lnTo>
                    <a:pt x="95" y="0"/>
                  </a:lnTo>
                  <a:lnTo>
                    <a:pt x="88" y="1"/>
                  </a:lnTo>
                  <a:lnTo>
                    <a:pt x="81" y="3"/>
                  </a:lnTo>
                  <a:lnTo>
                    <a:pt x="73" y="7"/>
                  </a:lnTo>
                  <a:lnTo>
                    <a:pt x="66" y="10"/>
                  </a:lnTo>
                  <a:lnTo>
                    <a:pt x="61" y="16"/>
                  </a:lnTo>
                  <a:lnTo>
                    <a:pt x="57" y="23"/>
                  </a:lnTo>
                  <a:lnTo>
                    <a:pt x="54" y="30"/>
                  </a:lnTo>
                  <a:lnTo>
                    <a:pt x="54" y="37"/>
                  </a:lnTo>
                  <a:lnTo>
                    <a:pt x="54" y="37"/>
                  </a:lnTo>
                  <a:lnTo>
                    <a:pt x="48" y="34"/>
                  </a:lnTo>
                  <a:lnTo>
                    <a:pt x="43" y="30"/>
                  </a:lnTo>
                  <a:lnTo>
                    <a:pt x="36" y="27"/>
                  </a:lnTo>
                  <a:lnTo>
                    <a:pt x="30" y="27"/>
                  </a:lnTo>
                  <a:lnTo>
                    <a:pt x="30" y="27"/>
                  </a:lnTo>
                  <a:lnTo>
                    <a:pt x="23" y="27"/>
                  </a:lnTo>
                  <a:lnTo>
                    <a:pt x="18" y="28"/>
                  </a:lnTo>
                  <a:lnTo>
                    <a:pt x="12" y="32"/>
                  </a:lnTo>
                  <a:lnTo>
                    <a:pt x="9" y="36"/>
                  </a:lnTo>
                  <a:lnTo>
                    <a:pt x="5" y="39"/>
                  </a:lnTo>
                  <a:lnTo>
                    <a:pt x="1" y="45"/>
                  </a:lnTo>
                  <a:lnTo>
                    <a:pt x="0" y="50"/>
                  </a:lnTo>
                  <a:lnTo>
                    <a:pt x="0" y="55"/>
                  </a:lnTo>
                  <a:lnTo>
                    <a:pt x="0" y="55"/>
                  </a:lnTo>
                  <a:lnTo>
                    <a:pt x="0" y="63"/>
                  </a:lnTo>
                  <a:lnTo>
                    <a:pt x="1" y="68"/>
                  </a:lnTo>
                  <a:lnTo>
                    <a:pt x="5" y="73"/>
                  </a:lnTo>
                  <a:lnTo>
                    <a:pt x="9" y="77"/>
                  </a:lnTo>
                  <a:lnTo>
                    <a:pt x="12" y="81"/>
                  </a:lnTo>
                  <a:lnTo>
                    <a:pt x="18" y="84"/>
                  </a:lnTo>
                  <a:lnTo>
                    <a:pt x="23" y="86"/>
                  </a:lnTo>
                  <a:lnTo>
                    <a:pt x="30" y="86"/>
                  </a:lnTo>
                  <a:lnTo>
                    <a:pt x="138" y="86"/>
                  </a:lnTo>
                  <a:lnTo>
                    <a:pt x="138" y="86"/>
                  </a:lnTo>
                  <a:lnTo>
                    <a:pt x="147" y="84"/>
                  </a:lnTo>
                  <a:lnTo>
                    <a:pt x="154" y="79"/>
                  </a:lnTo>
                  <a:lnTo>
                    <a:pt x="158" y="73"/>
                  </a:lnTo>
                  <a:lnTo>
                    <a:pt x="160" y="64"/>
                  </a:lnTo>
                  <a:lnTo>
                    <a:pt x="160" y="64"/>
                  </a:lnTo>
                  <a:lnTo>
                    <a:pt x="158" y="55"/>
                  </a:lnTo>
                  <a:lnTo>
                    <a:pt x="154" y="48"/>
                  </a:lnTo>
                  <a:lnTo>
                    <a:pt x="147" y="45"/>
                  </a:lnTo>
                  <a:lnTo>
                    <a:pt x="138" y="43"/>
                  </a:lnTo>
                  <a:lnTo>
                    <a:pt x="138" y="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4" name="Freeform 1510"/>
            <p:cNvSpPr>
              <a:spLocks/>
            </p:cNvSpPr>
            <p:nvPr/>
          </p:nvSpPr>
          <p:spPr bwMode="auto">
            <a:xfrm>
              <a:off x="6211887" y="3316288"/>
              <a:ext cx="39688" cy="61913"/>
            </a:xfrm>
            <a:custGeom>
              <a:avLst/>
              <a:gdLst>
                <a:gd name="T0" fmla="*/ 0 w 50"/>
                <a:gd name="T1" fmla="*/ 0 h 77"/>
                <a:gd name="T2" fmla="*/ 0 w 50"/>
                <a:gd name="T3" fmla="*/ 77 h 77"/>
                <a:gd name="T4" fmla="*/ 50 w 50"/>
                <a:gd name="T5" fmla="*/ 37 h 77"/>
                <a:gd name="T6" fmla="*/ 0 w 50"/>
                <a:gd name="T7" fmla="*/ 0 h 77"/>
              </a:gdLst>
              <a:ahLst/>
              <a:cxnLst>
                <a:cxn ang="0">
                  <a:pos x="T0" y="T1"/>
                </a:cxn>
                <a:cxn ang="0">
                  <a:pos x="T2" y="T3"/>
                </a:cxn>
                <a:cxn ang="0">
                  <a:pos x="T4" y="T5"/>
                </a:cxn>
                <a:cxn ang="0">
                  <a:pos x="T6" y="T7"/>
                </a:cxn>
              </a:cxnLst>
              <a:rect l="0" t="0" r="r" b="b"/>
              <a:pathLst>
                <a:path w="50" h="77">
                  <a:moveTo>
                    <a:pt x="0" y="0"/>
                  </a:moveTo>
                  <a:lnTo>
                    <a:pt x="0" y="77"/>
                  </a:lnTo>
                  <a:lnTo>
                    <a:pt x="50" y="37"/>
                  </a:lnTo>
                  <a:lnTo>
                    <a:pt x="0" y="0"/>
                  </a:lnTo>
                  <a:close/>
                </a:path>
              </a:pathLst>
            </a:custGeom>
            <a:solidFill>
              <a:srgbClr val="3214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Freeform 1511"/>
            <p:cNvSpPr>
              <a:spLocks/>
            </p:cNvSpPr>
            <p:nvPr/>
          </p:nvSpPr>
          <p:spPr bwMode="auto">
            <a:xfrm>
              <a:off x="6202362" y="3459163"/>
              <a:ext cx="15875" cy="15875"/>
            </a:xfrm>
            <a:custGeom>
              <a:avLst/>
              <a:gdLst>
                <a:gd name="T0" fmla="*/ 20 w 20"/>
                <a:gd name="T1" fmla="*/ 9 h 19"/>
                <a:gd name="T2" fmla="*/ 20 w 20"/>
                <a:gd name="T3" fmla="*/ 9 h 19"/>
                <a:gd name="T4" fmla="*/ 20 w 20"/>
                <a:gd name="T5" fmla="*/ 14 h 19"/>
                <a:gd name="T6" fmla="*/ 18 w 20"/>
                <a:gd name="T7" fmla="*/ 16 h 19"/>
                <a:gd name="T8" fmla="*/ 14 w 20"/>
                <a:gd name="T9" fmla="*/ 18 h 19"/>
                <a:gd name="T10" fmla="*/ 11 w 20"/>
                <a:gd name="T11" fmla="*/ 19 h 19"/>
                <a:gd name="T12" fmla="*/ 11 w 20"/>
                <a:gd name="T13" fmla="*/ 19 h 19"/>
                <a:gd name="T14" fmla="*/ 7 w 20"/>
                <a:gd name="T15" fmla="*/ 18 h 19"/>
                <a:gd name="T16" fmla="*/ 4 w 20"/>
                <a:gd name="T17" fmla="*/ 16 h 19"/>
                <a:gd name="T18" fmla="*/ 2 w 20"/>
                <a:gd name="T19" fmla="*/ 14 h 19"/>
                <a:gd name="T20" fmla="*/ 0 w 20"/>
                <a:gd name="T21" fmla="*/ 9 h 19"/>
                <a:gd name="T22" fmla="*/ 0 w 20"/>
                <a:gd name="T23" fmla="*/ 9 h 19"/>
                <a:gd name="T24" fmla="*/ 2 w 20"/>
                <a:gd name="T25" fmla="*/ 5 h 19"/>
                <a:gd name="T26" fmla="*/ 4 w 20"/>
                <a:gd name="T27" fmla="*/ 3 h 19"/>
                <a:gd name="T28" fmla="*/ 7 w 20"/>
                <a:gd name="T29" fmla="*/ 0 h 19"/>
                <a:gd name="T30" fmla="*/ 11 w 20"/>
                <a:gd name="T31" fmla="*/ 0 h 19"/>
                <a:gd name="T32" fmla="*/ 11 w 20"/>
                <a:gd name="T33" fmla="*/ 0 h 19"/>
                <a:gd name="T34" fmla="*/ 14 w 20"/>
                <a:gd name="T35" fmla="*/ 0 h 19"/>
                <a:gd name="T36" fmla="*/ 18 w 20"/>
                <a:gd name="T37" fmla="*/ 3 h 19"/>
                <a:gd name="T38" fmla="*/ 20 w 20"/>
                <a:gd name="T39" fmla="*/ 5 h 19"/>
                <a:gd name="T40" fmla="*/ 20 w 20"/>
                <a:gd name="T41" fmla="*/ 9 h 19"/>
                <a:gd name="T42" fmla="*/ 20 w 20"/>
                <a:gd name="T43"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 h="19">
                  <a:moveTo>
                    <a:pt x="20" y="9"/>
                  </a:moveTo>
                  <a:lnTo>
                    <a:pt x="20" y="9"/>
                  </a:lnTo>
                  <a:lnTo>
                    <a:pt x="20" y="14"/>
                  </a:lnTo>
                  <a:lnTo>
                    <a:pt x="18" y="16"/>
                  </a:lnTo>
                  <a:lnTo>
                    <a:pt x="14" y="18"/>
                  </a:lnTo>
                  <a:lnTo>
                    <a:pt x="11" y="19"/>
                  </a:lnTo>
                  <a:lnTo>
                    <a:pt x="11" y="19"/>
                  </a:lnTo>
                  <a:lnTo>
                    <a:pt x="7" y="18"/>
                  </a:lnTo>
                  <a:lnTo>
                    <a:pt x="4" y="16"/>
                  </a:lnTo>
                  <a:lnTo>
                    <a:pt x="2" y="14"/>
                  </a:lnTo>
                  <a:lnTo>
                    <a:pt x="0" y="9"/>
                  </a:lnTo>
                  <a:lnTo>
                    <a:pt x="0" y="9"/>
                  </a:lnTo>
                  <a:lnTo>
                    <a:pt x="2" y="5"/>
                  </a:lnTo>
                  <a:lnTo>
                    <a:pt x="4" y="3"/>
                  </a:lnTo>
                  <a:lnTo>
                    <a:pt x="7" y="0"/>
                  </a:lnTo>
                  <a:lnTo>
                    <a:pt x="11" y="0"/>
                  </a:lnTo>
                  <a:lnTo>
                    <a:pt x="11" y="0"/>
                  </a:lnTo>
                  <a:lnTo>
                    <a:pt x="14" y="0"/>
                  </a:lnTo>
                  <a:lnTo>
                    <a:pt x="18" y="3"/>
                  </a:lnTo>
                  <a:lnTo>
                    <a:pt x="20" y="5"/>
                  </a:lnTo>
                  <a:lnTo>
                    <a:pt x="20" y="9"/>
                  </a:lnTo>
                  <a:lnTo>
                    <a:pt x="20" y="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Freeform 1512"/>
            <p:cNvSpPr>
              <a:spLocks/>
            </p:cNvSpPr>
            <p:nvPr/>
          </p:nvSpPr>
          <p:spPr bwMode="auto">
            <a:xfrm>
              <a:off x="6197600" y="3476626"/>
              <a:ext cx="26988" cy="22225"/>
            </a:xfrm>
            <a:custGeom>
              <a:avLst/>
              <a:gdLst>
                <a:gd name="T0" fmla="*/ 34 w 34"/>
                <a:gd name="T1" fmla="*/ 27 h 27"/>
                <a:gd name="T2" fmla="*/ 0 w 34"/>
                <a:gd name="T3" fmla="*/ 27 h 27"/>
                <a:gd name="T4" fmla="*/ 0 w 34"/>
                <a:gd name="T5" fmla="*/ 18 h 27"/>
                <a:gd name="T6" fmla="*/ 0 w 34"/>
                <a:gd name="T7" fmla="*/ 18 h 27"/>
                <a:gd name="T8" fmla="*/ 2 w 34"/>
                <a:gd name="T9" fmla="*/ 11 h 27"/>
                <a:gd name="T10" fmla="*/ 5 w 34"/>
                <a:gd name="T11" fmla="*/ 5 h 27"/>
                <a:gd name="T12" fmla="*/ 11 w 34"/>
                <a:gd name="T13" fmla="*/ 2 h 27"/>
                <a:gd name="T14" fmla="*/ 18 w 34"/>
                <a:gd name="T15" fmla="*/ 0 h 27"/>
                <a:gd name="T16" fmla="*/ 18 w 34"/>
                <a:gd name="T17" fmla="*/ 0 h 27"/>
                <a:gd name="T18" fmla="*/ 23 w 34"/>
                <a:gd name="T19" fmla="*/ 2 h 27"/>
                <a:gd name="T20" fmla="*/ 30 w 34"/>
                <a:gd name="T21" fmla="*/ 5 h 27"/>
                <a:gd name="T22" fmla="*/ 34 w 34"/>
                <a:gd name="T23" fmla="*/ 11 h 27"/>
                <a:gd name="T24" fmla="*/ 34 w 34"/>
                <a:gd name="T25" fmla="*/ 18 h 27"/>
                <a:gd name="T26" fmla="*/ 34 w 34"/>
                <a:gd name="T2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27">
                  <a:moveTo>
                    <a:pt x="34" y="27"/>
                  </a:moveTo>
                  <a:lnTo>
                    <a:pt x="0" y="27"/>
                  </a:lnTo>
                  <a:lnTo>
                    <a:pt x="0" y="18"/>
                  </a:lnTo>
                  <a:lnTo>
                    <a:pt x="0" y="18"/>
                  </a:lnTo>
                  <a:lnTo>
                    <a:pt x="2" y="11"/>
                  </a:lnTo>
                  <a:lnTo>
                    <a:pt x="5" y="5"/>
                  </a:lnTo>
                  <a:lnTo>
                    <a:pt x="11" y="2"/>
                  </a:lnTo>
                  <a:lnTo>
                    <a:pt x="18" y="0"/>
                  </a:lnTo>
                  <a:lnTo>
                    <a:pt x="18" y="0"/>
                  </a:lnTo>
                  <a:lnTo>
                    <a:pt x="23" y="2"/>
                  </a:lnTo>
                  <a:lnTo>
                    <a:pt x="30" y="5"/>
                  </a:lnTo>
                  <a:lnTo>
                    <a:pt x="34" y="11"/>
                  </a:lnTo>
                  <a:lnTo>
                    <a:pt x="34" y="18"/>
                  </a:lnTo>
                  <a:lnTo>
                    <a:pt x="3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79" name="Group 5078"/>
          <p:cNvGrpSpPr/>
          <p:nvPr/>
        </p:nvGrpSpPr>
        <p:grpSpPr>
          <a:xfrm>
            <a:off x="6889750" y="4327525"/>
            <a:ext cx="598487" cy="560388"/>
            <a:chOff x="6889750" y="3300413"/>
            <a:chExt cx="598487" cy="560388"/>
          </a:xfrm>
        </p:grpSpPr>
        <p:sp>
          <p:nvSpPr>
            <p:cNvPr id="3877" name="Freeform 1513"/>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close/>
                </a:path>
              </a:pathLst>
            </a:custGeom>
            <a:solidFill>
              <a:srgbClr val="7FA5A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Freeform 1514"/>
            <p:cNvSpPr>
              <a:spLocks/>
            </p:cNvSpPr>
            <p:nvPr/>
          </p:nvSpPr>
          <p:spPr bwMode="auto">
            <a:xfrm>
              <a:off x="7158037" y="3448051"/>
              <a:ext cx="330200" cy="333375"/>
            </a:xfrm>
            <a:custGeom>
              <a:avLst/>
              <a:gdLst>
                <a:gd name="T0" fmla="*/ 181 w 417"/>
                <a:gd name="T1" fmla="*/ 2 h 419"/>
                <a:gd name="T2" fmla="*/ 181 w 417"/>
                <a:gd name="T3" fmla="*/ 135 h 419"/>
                <a:gd name="T4" fmla="*/ 203 w 417"/>
                <a:gd name="T5" fmla="*/ 130 h 419"/>
                <a:gd name="T6" fmla="*/ 208 w 417"/>
                <a:gd name="T7" fmla="*/ 130 h 419"/>
                <a:gd name="T8" fmla="*/ 223 w 417"/>
                <a:gd name="T9" fmla="*/ 131 h 419"/>
                <a:gd name="T10" fmla="*/ 251 w 417"/>
                <a:gd name="T11" fmla="*/ 142 h 419"/>
                <a:gd name="T12" fmla="*/ 271 w 417"/>
                <a:gd name="T13" fmla="*/ 162 h 419"/>
                <a:gd name="T14" fmla="*/ 286 w 417"/>
                <a:gd name="T15" fmla="*/ 189 h 419"/>
                <a:gd name="T16" fmla="*/ 287 w 417"/>
                <a:gd name="T17" fmla="*/ 205 h 419"/>
                <a:gd name="T18" fmla="*/ 284 w 417"/>
                <a:gd name="T19" fmla="*/ 236 h 419"/>
                <a:gd name="T20" fmla="*/ 268 w 417"/>
                <a:gd name="T21" fmla="*/ 263 h 419"/>
                <a:gd name="T22" fmla="*/ 244 w 417"/>
                <a:gd name="T23" fmla="*/ 281 h 419"/>
                <a:gd name="T24" fmla="*/ 214 w 417"/>
                <a:gd name="T25" fmla="*/ 290 h 419"/>
                <a:gd name="T26" fmla="*/ 208 w 417"/>
                <a:gd name="T27" fmla="*/ 290 h 419"/>
                <a:gd name="T28" fmla="*/ 194 w 417"/>
                <a:gd name="T29" fmla="*/ 288 h 419"/>
                <a:gd name="T30" fmla="*/ 167 w 417"/>
                <a:gd name="T31" fmla="*/ 279 h 419"/>
                <a:gd name="T32" fmla="*/ 147 w 417"/>
                <a:gd name="T33" fmla="*/ 261 h 419"/>
                <a:gd name="T34" fmla="*/ 133 w 417"/>
                <a:gd name="T35" fmla="*/ 236 h 419"/>
                <a:gd name="T36" fmla="*/ 0 w 417"/>
                <a:gd name="T37" fmla="*/ 223 h 419"/>
                <a:gd name="T38" fmla="*/ 43 w 417"/>
                <a:gd name="T39" fmla="*/ 243 h 419"/>
                <a:gd name="T40" fmla="*/ 48 w 417"/>
                <a:gd name="T41" fmla="*/ 264 h 419"/>
                <a:gd name="T42" fmla="*/ 28 w 417"/>
                <a:gd name="T43" fmla="*/ 318 h 419"/>
                <a:gd name="T44" fmla="*/ 70 w 417"/>
                <a:gd name="T45" fmla="*/ 306 h 419"/>
                <a:gd name="T46" fmla="*/ 57 w 417"/>
                <a:gd name="T47" fmla="*/ 356 h 419"/>
                <a:gd name="T48" fmla="*/ 115 w 417"/>
                <a:gd name="T49" fmla="*/ 351 h 419"/>
                <a:gd name="T50" fmla="*/ 135 w 417"/>
                <a:gd name="T51" fmla="*/ 362 h 419"/>
                <a:gd name="T52" fmla="*/ 158 w 417"/>
                <a:gd name="T53" fmla="*/ 414 h 419"/>
                <a:gd name="T54" fmla="*/ 178 w 417"/>
                <a:gd name="T55" fmla="*/ 376 h 419"/>
                <a:gd name="T56" fmla="*/ 205 w 417"/>
                <a:gd name="T57" fmla="*/ 419 h 419"/>
                <a:gd name="T58" fmla="*/ 242 w 417"/>
                <a:gd name="T59" fmla="*/ 374 h 419"/>
                <a:gd name="T60" fmla="*/ 262 w 417"/>
                <a:gd name="T61" fmla="*/ 369 h 419"/>
                <a:gd name="T62" fmla="*/ 316 w 417"/>
                <a:gd name="T63" fmla="*/ 388 h 419"/>
                <a:gd name="T64" fmla="*/ 304 w 417"/>
                <a:gd name="T65" fmla="*/ 349 h 419"/>
                <a:gd name="T66" fmla="*/ 354 w 417"/>
                <a:gd name="T67" fmla="*/ 360 h 419"/>
                <a:gd name="T68" fmla="*/ 349 w 417"/>
                <a:gd name="T69" fmla="*/ 302 h 419"/>
                <a:gd name="T70" fmla="*/ 359 w 417"/>
                <a:gd name="T71" fmla="*/ 284 h 419"/>
                <a:gd name="T72" fmla="*/ 411 w 417"/>
                <a:gd name="T73" fmla="*/ 259 h 419"/>
                <a:gd name="T74" fmla="*/ 374 w 417"/>
                <a:gd name="T75" fmla="*/ 241 h 419"/>
                <a:gd name="T76" fmla="*/ 417 w 417"/>
                <a:gd name="T77" fmla="*/ 212 h 419"/>
                <a:gd name="T78" fmla="*/ 372 w 417"/>
                <a:gd name="T79" fmla="*/ 176 h 419"/>
                <a:gd name="T80" fmla="*/ 366 w 417"/>
                <a:gd name="T81" fmla="*/ 155 h 419"/>
                <a:gd name="T82" fmla="*/ 386 w 417"/>
                <a:gd name="T83" fmla="*/ 101 h 419"/>
                <a:gd name="T84" fmla="*/ 347 w 417"/>
                <a:gd name="T85" fmla="*/ 113 h 419"/>
                <a:gd name="T86" fmla="*/ 357 w 417"/>
                <a:gd name="T87" fmla="*/ 63 h 419"/>
                <a:gd name="T88" fmla="*/ 300 w 417"/>
                <a:gd name="T89" fmla="*/ 68 h 419"/>
                <a:gd name="T90" fmla="*/ 282 w 417"/>
                <a:gd name="T91" fmla="*/ 58 h 419"/>
                <a:gd name="T92" fmla="*/ 257 w 417"/>
                <a:gd name="T93" fmla="*/ 6 h 419"/>
                <a:gd name="T94" fmla="*/ 239 w 417"/>
                <a:gd name="T95" fmla="*/ 43 h 419"/>
                <a:gd name="T96" fmla="*/ 212 w 417"/>
                <a:gd name="T97" fmla="*/ 0 h 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7" h="419">
                  <a:moveTo>
                    <a:pt x="212" y="0"/>
                  </a:moveTo>
                  <a:lnTo>
                    <a:pt x="181" y="2"/>
                  </a:lnTo>
                  <a:lnTo>
                    <a:pt x="181" y="135"/>
                  </a:lnTo>
                  <a:lnTo>
                    <a:pt x="181" y="135"/>
                  </a:lnTo>
                  <a:lnTo>
                    <a:pt x="192" y="131"/>
                  </a:lnTo>
                  <a:lnTo>
                    <a:pt x="203" y="130"/>
                  </a:lnTo>
                  <a:lnTo>
                    <a:pt x="203" y="130"/>
                  </a:lnTo>
                  <a:lnTo>
                    <a:pt x="208" y="130"/>
                  </a:lnTo>
                  <a:lnTo>
                    <a:pt x="208" y="130"/>
                  </a:lnTo>
                  <a:lnTo>
                    <a:pt x="223" y="131"/>
                  </a:lnTo>
                  <a:lnTo>
                    <a:pt x="237" y="135"/>
                  </a:lnTo>
                  <a:lnTo>
                    <a:pt x="251" y="142"/>
                  </a:lnTo>
                  <a:lnTo>
                    <a:pt x="262" y="151"/>
                  </a:lnTo>
                  <a:lnTo>
                    <a:pt x="271" y="162"/>
                  </a:lnTo>
                  <a:lnTo>
                    <a:pt x="280" y="175"/>
                  </a:lnTo>
                  <a:lnTo>
                    <a:pt x="286" y="189"/>
                  </a:lnTo>
                  <a:lnTo>
                    <a:pt x="287" y="205"/>
                  </a:lnTo>
                  <a:lnTo>
                    <a:pt x="287" y="205"/>
                  </a:lnTo>
                  <a:lnTo>
                    <a:pt x="287" y="221"/>
                  </a:lnTo>
                  <a:lnTo>
                    <a:pt x="284" y="236"/>
                  </a:lnTo>
                  <a:lnTo>
                    <a:pt x="277" y="250"/>
                  </a:lnTo>
                  <a:lnTo>
                    <a:pt x="268" y="263"/>
                  </a:lnTo>
                  <a:lnTo>
                    <a:pt x="257" y="273"/>
                  </a:lnTo>
                  <a:lnTo>
                    <a:pt x="244" y="281"/>
                  </a:lnTo>
                  <a:lnTo>
                    <a:pt x="230" y="286"/>
                  </a:lnTo>
                  <a:lnTo>
                    <a:pt x="214" y="290"/>
                  </a:lnTo>
                  <a:lnTo>
                    <a:pt x="214" y="290"/>
                  </a:lnTo>
                  <a:lnTo>
                    <a:pt x="208" y="290"/>
                  </a:lnTo>
                  <a:lnTo>
                    <a:pt x="208" y="290"/>
                  </a:lnTo>
                  <a:lnTo>
                    <a:pt x="194" y="288"/>
                  </a:lnTo>
                  <a:lnTo>
                    <a:pt x="180" y="284"/>
                  </a:lnTo>
                  <a:lnTo>
                    <a:pt x="167" y="279"/>
                  </a:lnTo>
                  <a:lnTo>
                    <a:pt x="156" y="270"/>
                  </a:lnTo>
                  <a:lnTo>
                    <a:pt x="147" y="261"/>
                  </a:lnTo>
                  <a:lnTo>
                    <a:pt x="138" y="248"/>
                  </a:lnTo>
                  <a:lnTo>
                    <a:pt x="133" y="236"/>
                  </a:lnTo>
                  <a:lnTo>
                    <a:pt x="129" y="223"/>
                  </a:lnTo>
                  <a:lnTo>
                    <a:pt x="0" y="223"/>
                  </a:lnTo>
                  <a:lnTo>
                    <a:pt x="2" y="241"/>
                  </a:lnTo>
                  <a:lnTo>
                    <a:pt x="43" y="243"/>
                  </a:lnTo>
                  <a:lnTo>
                    <a:pt x="43" y="243"/>
                  </a:lnTo>
                  <a:lnTo>
                    <a:pt x="48" y="264"/>
                  </a:lnTo>
                  <a:lnTo>
                    <a:pt x="14" y="288"/>
                  </a:lnTo>
                  <a:lnTo>
                    <a:pt x="28" y="318"/>
                  </a:lnTo>
                  <a:lnTo>
                    <a:pt x="70" y="306"/>
                  </a:lnTo>
                  <a:lnTo>
                    <a:pt x="70" y="306"/>
                  </a:lnTo>
                  <a:lnTo>
                    <a:pt x="81" y="320"/>
                  </a:lnTo>
                  <a:lnTo>
                    <a:pt x="57" y="356"/>
                  </a:lnTo>
                  <a:lnTo>
                    <a:pt x="82" y="378"/>
                  </a:lnTo>
                  <a:lnTo>
                    <a:pt x="115" y="351"/>
                  </a:lnTo>
                  <a:lnTo>
                    <a:pt x="115" y="351"/>
                  </a:lnTo>
                  <a:lnTo>
                    <a:pt x="135" y="362"/>
                  </a:lnTo>
                  <a:lnTo>
                    <a:pt x="126" y="403"/>
                  </a:lnTo>
                  <a:lnTo>
                    <a:pt x="158" y="414"/>
                  </a:lnTo>
                  <a:lnTo>
                    <a:pt x="178" y="376"/>
                  </a:lnTo>
                  <a:lnTo>
                    <a:pt x="178" y="376"/>
                  </a:lnTo>
                  <a:lnTo>
                    <a:pt x="196" y="378"/>
                  </a:lnTo>
                  <a:lnTo>
                    <a:pt x="205" y="419"/>
                  </a:lnTo>
                  <a:lnTo>
                    <a:pt x="239" y="417"/>
                  </a:lnTo>
                  <a:lnTo>
                    <a:pt x="242" y="374"/>
                  </a:lnTo>
                  <a:lnTo>
                    <a:pt x="242" y="374"/>
                  </a:lnTo>
                  <a:lnTo>
                    <a:pt x="262" y="369"/>
                  </a:lnTo>
                  <a:lnTo>
                    <a:pt x="287" y="403"/>
                  </a:lnTo>
                  <a:lnTo>
                    <a:pt x="316" y="388"/>
                  </a:lnTo>
                  <a:lnTo>
                    <a:pt x="304" y="349"/>
                  </a:lnTo>
                  <a:lnTo>
                    <a:pt x="304" y="349"/>
                  </a:lnTo>
                  <a:lnTo>
                    <a:pt x="318" y="336"/>
                  </a:lnTo>
                  <a:lnTo>
                    <a:pt x="354" y="360"/>
                  </a:lnTo>
                  <a:lnTo>
                    <a:pt x="375" y="335"/>
                  </a:lnTo>
                  <a:lnTo>
                    <a:pt x="349" y="302"/>
                  </a:lnTo>
                  <a:lnTo>
                    <a:pt x="349" y="302"/>
                  </a:lnTo>
                  <a:lnTo>
                    <a:pt x="359" y="284"/>
                  </a:lnTo>
                  <a:lnTo>
                    <a:pt x="401" y="291"/>
                  </a:lnTo>
                  <a:lnTo>
                    <a:pt x="411" y="259"/>
                  </a:lnTo>
                  <a:lnTo>
                    <a:pt x="374" y="241"/>
                  </a:lnTo>
                  <a:lnTo>
                    <a:pt x="374" y="241"/>
                  </a:lnTo>
                  <a:lnTo>
                    <a:pt x="375" y="221"/>
                  </a:lnTo>
                  <a:lnTo>
                    <a:pt x="417" y="212"/>
                  </a:lnTo>
                  <a:lnTo>
                    <a:pt x="415" y="180"/>
                  </a:lnTo>
                  <a:lnTo>
                    <a:pt x="372" y="176"/>
                  </a:lnTo>
                  <a:lnTo>
                    <a:pt x="372" y="176"/>
                  </a:lnTo>
                  <a:lnTo>
                    <a:pt x="366" y="155"/>
                  </a:lnTo>
                  <a:lnTo>
                    <a:pt x="402" y="131"/>
                  </a:lnTo>
                  <a:lnTo>
                    <a:pt x="386" y="101"/>
                  </a:lnTo>
                  <a:lnTo>
                    <a:pt x="347" y="113"/>
                  </a:lnTo>
                  <a:lnTo>
                    <a:pt x="347" y="113"/>
                  </a:lnTo>
                  <a:lnTo>
                    <a:pt x="334" y="99"/>
                  </a:lnTo>
                  <a:lnTo>
                    <a:pt x="357" y="63"/>
                  </a:lnTo>
                  <a:lnTo>
                    <a:pt x="332" y="41"/>
                  </a:lnTo>
                  <a:lnTo>
                    <a:pt x="300" y="68"/>
                  </a:lnTo>
                  <a:lnTo>
                    <a:pt x="300" y="68"/>
                  </a:lnTo>
                  <a:lnTo>
                    <a:pt x="282" y="58"/>
                  </a:lnTo>
                  <a:lnTo>
                    <a:pt x="289" y="16"/>
                  </a:lnTo>
                  <a:lnTo>
                    <a:pt x="257" y="6"/>
                  </a:lnTo>
                  <a:lnTo>
                    <a:pt x="239" y="43"/>
                  </a:lnTo>
                  <a:lnTo>
                    <a:pt x="239" y="43"/>
                  </a:lnTo>
                  <a:lnTo>
                    <a:pt x="219" y="41"/>
                  </a:lnTo>
                  <a:lnTo>
                    <a:pt x="2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Freeform 1515"/>
            <p:cNvSpPr>
              <a:spLocks/>
            </p:cNvSpPr>
            <p:nvPr/>
          </p:nvSpPr>
          <p:spPr bwMode="auto">
            <a:xfrm>
              <a:off x="6938962" y="3743326"/>
              <a:ext cx="166688" cy="88900"/>
            </a:xfrm>
            <a:custGeom>
              <a:avLst/>
              <a:gdLst>
                <a:gd name="T0" fmla="*/ 179 w 208"/>
                <a:gd name="T1" fmla="*/ 56 h 112"/>
                <a:gd name="T2" fmla="*/ 179 w 208"/>
                <a:gd name="T3" fmla="*/ 56 h 112"/>
                <a:gd name="T4" fmla="*/ 179 w 208"/>
                <a:gd name="T5" fmla="*/ 56 h 112"/>
                <a:gd name="T6" fmla="*/ 178 w 208"/>
                <a:gd name="T7" fmla="*/ 45 h 112"/>
                <a:gd name="T8" fmla="*/ 174 w 208"/>
                <a:gd name="T9" fmla="*/ 34 h 112"/>
                <a:gd name="T10" fmla="*/ 170 w 208"/>
                <a:gd name="T11" fmla="*/ 25 h 112"/>
                <a:gd name="T12" fmla="*/ 163 w 208"/>
                <a:gd name="T13" fmla="*/ 16 h 112"/>
                <a:gd name="T14" fmla="*/ 154 w 208"/>
                <a:gd name="T15" fmla="*/ 9 h 112"/>
                <a:gd name="T16" fmla="*/ 145 w 208"/>
                <a:gd name="T17" fmla="*/ 6 h 112"/>
                <a:gd name="T18" fmla="*/ 134 w 208"/>
                <a:gd name="T19" fmla="*/ 2 h 112"/>
                <a:gd name="T20" fmla="*/ 124 w 208"/>
                <a:gd name="T21" fmla="*/ 0 h 112"/>
                <a:gd name="T22" fmla="*/ 124 w 208"/>
                <a:gd name="T23" fmla="*/ 0 h 112"/>
                <a:gd name="T24" fmla="*/ 113 w 208"/>
                <a:gd name="T25" fmla="*/ 2 h 112"/>
                <a:gd name="T26" fmla="*/ 104 w 208"/>
                <a:gd name="T27" fmla="*/ 4 h 112"/>
                <a:gd name="T28" fmla="*/ 95 w 208"/>
                <a:gd name="T29" fmla="*/ 9 h 112"/>
                <a:gd name="T30" fmla="*/ 88 w 208"/>
                <a:gd name="T31" fmla="*/ 15 h 112"/>
                <a:gd name="T32" fmla="*/ 81 w 208"/>
                <a:gd name="T33" fmla="*/ 22 h 112"/>
                <a:gd name="T34" fmla="*/ 75 w 208"/>
                <a:gd name="T35" fmla="*/ 31 h 112"/>
                <a:gd name="T36" fmla="*/ 72 w 208"/>
                <a:gd name="T37" fmla="*/ 40 h 112"/>
                <a:gd name="T38" fmla="*/ 68 w 208"/>
                <a:gd name="T39" fmla="*/ 49 h 112"/>
                <a:gd name="T40" fmla="*/ 68 w 208"/>
                <a:gd name="T41" fmla="*/ 49 h 112"/>
                <a:gd name="T42" fmla="*/ 63 w 208"/>
                <a:gd name="T43" fmla="*/ 43 h 112"/>
                <a:gd name="T44" fmla="*/ 55 w 208"/>
                <a:gd name="T45" fmla="*/ 38 h 112"/>
                <a:gd name="T46" fmla="*/ 48 w 208"/>
                <a:gd name="T47" fmla="*/ 36 h 112"/>
                <a:gd name="T48" fmla="*/ 39 w 208"/>
                <a:gd name="T49" fmla="*/ 34 h 112"/>
                <a:gd name="T50" fmla="*/ 39 w 208"/>
                <a:gd name="T51" fmla="*/ 34 h 112"/>
                <a:gd name="T52" fmla="*/ 30 w 208"/>
                <a:gd name="T53" fmla="*/ 36 h 112"/>
                <a:gd name="T54" fmla="*/ 23 w 208"/>
                <a:gd name="T55" fmla="*/ 38 h 112"/>
                <a:gd name="T56" fmla="*/ 18 w 208"/>
                <a:gd name="T57" fmla="*/ 42 h 112"/>
                <a:gd name="T58" fmla="*/ 12 w 208"/>
                <a:gd name="T59" fmla="*/ 47 h 112"/>
                <a:gd name="T60" fmla="*/ 7 w 208"/>
                <a:gd name="T61" fmla="*/ 52 h 112"/>
                <a:gd name="T62" fmla="*/ 3 w 208"/>
                <a:gd name="T63" fmla="*/ 58 h 112"/>
                <a:gd name="T64" fmla="*/ 1 w 208"/>
                <a:gd name="T65" fmla="*/ 65 h 112"/>
                <a:gd name="T66" fmla="*/ 0 w 208"/>
                <a:gd name="T67" fmla="*/ 74 h 112"/>
                <a:gd name="T68" fmla="*/ 0 w 208"/>
                <a:gd name="T69" fmla="*/ 74 h 112"/>
                <a:gd name="T70" fmla="*/ 1 w 208"/>
                <a:gd name="T71" fmla="*/ 81 h 112"/>
                <a:gd name="T72" fmla="*/ 3 w 208"/>
                <a:gd name="T73" fmla="*/ 88 h 112"/>
                <a:gd name="T74" fmla="*/ 7 w 208"/>
                <a:gd name="T75" fmla="*/ 96 h 112"/>
                <a:gd name="T76" fmla="*/ 12 w 208"/>
                <a:gd name="T77" fmla="*/ 101 h 112"/>
                <a:gd name="T78" fmla="*/ 18 w 208"/>
                <a:gd name="T79" fmla="*/ 105 h 112"/>
                <a:gd name="T80" fmla="*/ 23 w 208"/>
                <a:gd name="T81" fmla="*/ 108 h 112"/>
                <a:gd name="T82" fmla="*/ 30 w 208"/>
                <a:gd name="T83" fmla="*/ 112 h 112"/>
                <a:gd name="T84" fmla="*/ 39 w 208"/>
                <a:gd name="T85" fmla="*/ 112 h 112"/>
                <a:gd name="T86" fmla="*/ 179 w 208"/>
                <a:gd name="T87" fmla="*/ 112 h 112"/>
                <a:gd name="T88" fmla="*/ 179 w 208"/>
                <a:gd name="T89" fmla="*/ 112 h 112"/>
                <a:gd name="T90" fmla="*/ 187 w 208"/>
                <a:gd name="T91" fmla="*/ 112 h 112"/>
                <a:gd name="T92" fmla="*/ 192 w 208"/>
                <a:gd name="T93" fmla="*/ 110 h 112"/>
                <a:gd name="T94" fmla="*/ 199 w 208"/>
                <a:gd name="T95" fmla="*/ 103 h 112"/>
                <a:gd name="T96" fmla="*/ 206 w 208"/>
                <a:gd name="T97" fmla="*/ 94 h 112"/>
                <a:gd name="T98" fmla="*/ 208 w 208"/>
                <a:gd name="T99" fmla="*/ 90 h 112"/>
                <a:gd name="T100" fmla="*/ 208 w 208"/>
                <a:gd name="T101" fmla="*/ 83 h 112"/>
                <a:gd name="T102" fmla="*/ 208 w 208"/>
                <a:gd name="T103" fmla="*/ 83 h 112"/>
                <a:gd name="T104" fmla="*/ 208 w 208"/>
                <a:gd name="T105" fmla="*/ 78 h 112"/>
                <a:gd name="T106" fmla="*/ 206 w 208"/>
                <a:gd name="T107" fmla="*/ 72 h 112"/>
                <a:gd name="T108" fmla="*/ 199 w 208"/>
                <a:gd name="T109" fmla="*/ 63 h 112"/>
                <a:gd name="T110" fmla="*/ 192 w 208"/>
                <a:gd name="T111" fmla="*/ 58 h 112"/>
                <a:gd name="T112" fmla="*/ 187 w 208"/>
                <a:gd name="T113" fmla="*/ 56 h 112"/>
                <a:gd name="T114" fmla="*/ 179 w 208"/>
                <a:gd name="T115" fmla="*/ 56 h 112"/>
                <a:gd name="T116" fmla="*/ 179 w 208"/>
                <a:gd name="T117" fmla="*/ 5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8" h="112">
                  <a:moveTo>
                    <a:pt x="179" y="56"/>
                  </a:moveTo>
                  <a:lnTo>
                    <a:pt x="179" y="56"/>
                  </a:lnTo>
                  <a:lnTo>
                    <a:pt x="179" y="56"/>
                  </a:lnTo>
                  <a:lnTo>
                    <a:pt x="178" y="45"/>
                  </a:lnTo>
                  <a:lnTo>
                    <a:pt x="174" y="34"/>
                  </a:lnTo>
                  <a:lnTo>
                    <a:pt x="170" y="25"/>
                  </a:lnTo>
                  <a:lnTo>
                    <a:pt x="163" y="16"/>
                  </a:lnTo>
                  <a:lnTo>
                    <a:pt x="154" y="9"/>
                  </a:lnTo>
                  <a:lnTo>
                    <a:pt x="145" y="6"/>
                  </a:lnTo>
                  <a:lnTo>
                    <a:pt x="134" y="2"/>
                  </a:lnTo>
                  <a:lnTo>
                    <a:pt x="124" y="0"/>
                  </a:lnTo>
                  <a:lnTo>
                    <a:pt x="124" y="0"/>
                  </a:lnTo>
                  <a:lnTo>
                    <a:pt x="113" y="2"/>
                  </a:lnTo>
                  <a:lnTo>
                    <a:pt x="104" y="4"/>
                  </a:lnTo>
                  <a:lnTo>
                    <a:pt x="95" y="9"/>
                  </a:lnTo>
                  <a:lnTo>
                    <a:pt x="88" y="15"/>
                  </a:lnTo>
                  <a:lnTo>
                    <a:pt x="81" y="22"/>
                  </a:lnTo>
                  <a:lnTo>
                    <a:pt x="75" y="31"/>
                  </a:lnTo>
                  <a:lnTo>
                    <a:pt x="72" y="40"/>
                  </a:lnTo>
                  <a:lnTo>
                    <a:pt x="68" y="49"/>
                  </a:lnTo>
                  <a:lnTo>
                    <a:pt x="68" y="49"/>
                  </a:lnTo>
                  <a:lnTo>
                    <a:pt x="63" y="43"/>
                  </a:lnTo>
                  <a:lnTo>
                    <a:pt x="55" y="38"/>
                  </a:lnTo>
                  <a:lnTo>
                    <a:pt x="48" y="36"/>
                  </a:lnTo>
                  <a:lnTo>
                    <a:pt x="39" y="34"/>
                  </a:lnTo>
                  <a:lnTo>
                    <a:pt x="39" y="34"/>
                  </a:lnTo>
                  <a:lnTo>
                    <a:pt x="30" y="36"/>
                  </a:lnTo>
                  <a:lnTo>
                    <a:pt x="23" y="38"/>
                  </a:lnTo>
                  <a:lnTo>
                    <a:pt x="18" y="42"/>
                  </a:lnTo>
                  <a:lnTo>
                    <a:pt x="12" y="47"/>
                  </a:lnTo>
                  <a:lnTo>
                    <a:pt x="7" y="52"/>
                  </a:lnTo>
                  <a:lnTo>
                    <a:pt x="3" y="58"/>
                  </a:lnTo>
                  <a:lnTo>
                    <a:pt x="1" y="65"/>
                  </a:lnTo>
                  <a:lnTo>
                    <a:pt x="0" y="74"/>
                  </a:lnTo>
                  <a:lnTo>
                    <a:pt x="0" y="74"/>
                  </a:lnTo>
                  <a:lnTo>
                    <a:pt x="1" y="81"/>
                  </a:lnTo>
                  <a:lnTo>
                    <a:pt x="3" y="88"/>
                  </a:lnTo>
                  <a:lnTo>
                    <a:pt x="7" y="96"/>
                  </a:lnTo>
                  <a:lnTo>
                    <a:pt x="12" y="101"/>
                  </a:lnTo>
                  <a:lnTo>
                    <a:pt x="18" y="105"/>
                  </a:lnTo>
                  <a:lnTo>
                    <a:pt x="23" y="108"/>
                  </a:lnTo>
                  <a:lnTo>
                    <a:pt x="30" y="112"/>
                  </a:lnTo>
                  <a:lnTo>
                    <a:pt x="39" y="112"/>
                  </a:lnTo>
                  <a:lnTo>
                    <a:pt x="179" y="112"/>
                  </a:lnTo>
                  <a:lnTo>
                    <a:pt x="179" y="112"/>
                  </a:lnTo>
                  <a:lnTo>
                    <a:pt x="187" y="112"/>
                  </a:lnTo>
                  <a:lnTo>
                    <a:pt x="192" y="110"/>
                  </a:lnTo>
                  <a:lnTo>
                    <a:pt x="199" y="103"/>
                  </a:lnTo>
                  <a:lnTo>
                    <a:pt x="206" y="94"/>
                  </a:lnTo>
                  <a:lnTo>
                    <a:pt x="208" y="90"/>
                  </a:lnTo>
                  <a:lnTo>
                    <a:pt x="208" y="83"/>
                  </a:lnTo>
                  <a:lnTo>
                    <a:pt x="208" y="83"/>
                  </a:lnTo>
                  <a:lnTo>
                    <a:pt x="208" y="78"/>
                  </a:lnTo>
                  <a:lnTo>
                    <a:pt x="206" y="72"/>
                  </a:lnTo>
                  <a:lnTo>
                    <a:pt x="199" y="63"/>
                  </a:lnTo>
                  <a:lnTo>
                    <a:pt x="192" y="58"/>
                  </a:lnTo>
                  <a:lnTo>
                    <a:pt x="187" y="56"/>
                  </a:lnTo>
                  <a:lnTo>
                    <a:pt x="179" y="56"/>
                  </a:lnTo>
                  <a:lnTo>
                    <a:pt x="179" y="56"/>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Freeform 1516"/>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close/>
                </a:path>
              </a:pathLst>
            </a:cu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1" name="Freeform 1517"/>
            <p:cNvSpPr>
              <a:spLocks/>
            </p:cNvSpPr>
            <p:nvPr/>
          </p:nvSpPr>
          <p:spPr bwMode="auto">
            <a:xfrm>
              <a:off x="7134225" y="3300413"/>
              <a:ext cx="300038" cy="122238"/>
            </a:xfrm>
            <a:custGeom>
              <a:avLst/>
              <a:gdLst>
                <a:gd name="T0" fmla="*/ 340 w 380"/>
                <a:gd name="T1" fmla="*/ 72 h 155"/>
                <a:gd name="T2" fmla="*/ 333 w 380"/>
                <a:gd name="T3" fmla="*/ 74 h 155"/>
                <a:gd name="T4" fmla="*/ 326 w 380"/>
                <a:gd name="T5" fmla="*/ 45 h 155"/>
                <a:gd name="T6" fmla="*/ 309 w 380"/>
                <a:gd name="T7" fmla="*/ 22 h 155"/>
                <a:gd name="T8" fmla="*/ 286 w 380"/>
                <a:gd name="T9" fmla="*/ 6 h 155"/>
                <a:gd name="T10" fmla="*/ 255 w 380"/>
                <a:gd name="T11" fmla="*/ 0 h 155"/>
                <a:gd name="T12" fmla="*/ 243 w 380"/>
                <a:gd name="T13" fmla="*/ 2 h 155"/>
                <a:gd name="T14" fmla="*/ 219 w 380"/>
                <a:gd name="T15" fmla="*/ 9 h 155"/>
                <a:gd name="T16" fmla="*/ 200 w 380"/>
                <a:gd name="T17" fmla="*/ 25 h 155"/>
                <a:gd name="T18" fmla="*/ 185 w 380"/>
                <a:gd name="T19" fmla="*/ 45 h 155"/>
                <a:gd name="T20" fmla="*/ 182 w 380"/>
                <a:gd name="T21" fmla="*/ 58 h 155"/>
                <a:gd name="T22" fmla="*/ 164 w 380"/>
                <a:gd name="T23" fmla="*/ 45 h 155"/>
                <a:gd name="T24" fmla="*/ 140 w 380"/>
                <a:gd name="T25" fmla="*/ 40 h 155"/>
                <a:gd name="T26" fmla="*/ 130 w 380"/>
                <a:gd name="T27" fmla="*/ 42 h 155"/>
                <a:gd name="T28" fmla="*/ 112 w 380"/>
                <a:gd name="T29" fmla="*/ 49 h 155"/>
                <a:gd name="T30" fmla="*/ 95 w 380"/>
                <a:gd name="T31" fmla="*/ 63 h 155"/>
                <a:gd name="T32" fmla="*/ 86 w 380"/>
                <a:gd name="T33" fmla="*/ 81 h 155"/>
                <a:gd name="T34" fmla="*/ 85 w 380"/>
                <a:gd name="T35" fmla="*/ 92 h 155"/>
                <a:gd name="T36" fmla="*/ 70 w 380"/>
                <a:gd name="T37" fmla="*/ 95 h 155"/>
                <a:gd name="T38" fmla="*/ 58 w 380"/>
                <a:gd name="T39" fmla="*/ 104 h 155"/>
                <a:gd name="T40" fmla="*/ 47 w 380"/>
                <a:gd name="T41" fmla="*/ 94 h 155"/>
                <a:gd name="T42" fmla="*/ 33 w 380"/>
                <a:gd name="T43" fmla="*/ 90 h 155"/>
                <a:gd name="T44" fmla="*/ 25 w 380"/>
                <a:gd name="T45" fmla="*/ 92 h 155"/>
                <a:gd name="T46" fmla="*/ 15 w 380"/>
                <a:gd name="T47" fmla="*/ 95 h 155"/>
                <a:gd name="T48" fmla="*/ 6 w 380"/>
                <a:gd name="T49" fmla="*/ 104 h 155"/>
                <a:gd name="T50" fmla="*/ 0 w 380"/>
                <a:gd name="T51" fmla="*/ 115 h 155"/>
                <a:gd name="T52" fmla="*/ 0 w 380"/>
                <a:gd name="T53" fmla="*/ 122 h 155"/>
                <a:gd name="T54" fmla="*/ 2 w 380"/>
                <a:gd name="T55" fmla="*/ 135 h 155"/>
                <a:gd name="T56" fmla="*/ 9 w 380"/>
                <a:gd name="T57" fmla="*/ 144 h 155"/>
                <a:gd name="T58" fmla="*/ 20 w 380"/>
                <a:gd name="T59" fmla="*/ 151 h 155"/>
                <a:gd name="T60" fmla="*/ 33 w 380"/>
                <a:gd name="T61" fmla="*/ 155 h 155"/>
                <a:gd name="T62" fmla="*/ 144 w 380"/>
                <a:gd name="T63" fmla="*/ 155 h 155"/>
                <a:gd name="T64" fmla="*/ 342 w 380"/>
                <a:gd name="T65" fmla="*/ 155 h 155"/>
                <a:gd name="T66" fmla="*/ 342 w 380"/>
                <a:gd name="T67" fmla="*/ 155 h 155"/>
                <a:gd name="T68" fmla="*/ 358 w 380"/>
                <a:gd name="T69" fmla="*/ 149 h 155"/>
                <a:gd name="T70" fmla="*/ 369 w 380"/>
                <a:gd name="T71" fmla="*/ 142 h 155"/>
                <a:gd name="T72" fmla="*/ 378 w 380"/>
                <a:gd name="T73" fmla="*/ 128 h 155"/>
                <a:gd name="T74" fmla="*/ 380 w 380"/>
                <a:gd name="T75" fmla="*/ 113 h 155"/>
                <a:gd name="T76" fmla="*/ 380 w 380"/>
                <a:gd name="T77" fmla="*/ 104 h 155"/>
                <a:gd name="T78" fmla="*/ 374 w 380"/>
                <a:gd name="T79" fmla="*/ 90 h 155"/>
                <a:gd name="T80" fmla="*/ 362 w 380"/>
                <a:gd name="T81" fmla="*/ 79 h 155"/>
                <a:gd name="T82" fmla="*/ 347 w 380"/>
                <a:gd name="T83" fmla="*/ 7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0" h="155">
                  <a:moveTo>
                    <a:pt x="340" y="72"/>
                  </a:moveTo>
                  <a:lnTo>
                    <a:pt x="340" y="72"/>
                  </a:lnTo>
                  <a:lnTo>
                    <a:pt x="333" y="74"/>
                  </a:lnTo>
                  <a:lnTo>
                    <a:pt x="333" y="74"/>
                  </a:lnTo>
                  <a:lnTo>
                    <a:pt x="331" y="58"/>
                  </a:lnTo>
                  <a:lnTo>
                    <a:pt x="326" y="45"/>
                  </a:lnTo>
                  <a:lnTo>
                    <a:pt x="318" y="33"/>
                  </a:lnTo>
                  <a:lnTo>
                    <a:pt x="309" y="22"/>
                  </a:lnTo>
                  <a:lnTo>
                    <a:pt x="299" y="13"/>
                  </a:lnTo>
                  <a:lnTo>
                    <a:pt x="286" y="6"/>
                  </a:lnTo>
                  <a:lnTo>
                    <a:pt x="272" y="2"/>
                  </a:lnTo>
                  <a:lnTo>
                    <a:pt x="255" y="0"/>
                  </a:lnTo>
                  <a:lnTo>
                    <a:pt x="255" y="0"/>
                  </a:lnTo>
                  <a:lnTo>
                    <a:pt x="243" y="2"/>
                  </a:lnTo>
                  <a:lnTo>
                    <a:pt x="230" y="4"/>
                  </a:lnTo>
                  <a:lnTo>
                    <a:pt x="219" y="9"/>
                  </a:lnTo>
                  <a:lnTo>
                    <a:pt x="209" y="16"/>
                  </a:lnTo>
                  <a:lnTo>
                    <a:pt x="200" y="25"/>
                  </a:lnTo>
                  <a:lnTo>
                    <a:pt x="193" y="34"/>
                  </a:lnTo>
                  <a:lnTo>
                    <a:pt x="185" y="45"/>
                  </a:lnTo>
                  <a:lnTo>
                    <a:pt x="182" y="58"/>
                  </a:lnTo>
                  <a:lnTo>
                    <a:pt x="182" y="58"/>
                  </a:lnTo>
                  <a:lnTo>
                    <a:pt x="173" y="51"/>
                  </a:lnTo>
                  <a:lnTo>
                    <a:pt x="164" y="45"/>
                  </a:lnTo>
                  <a:lnTo>
                    <a:pt x="153" y="42"/>
                  </a:lnTo>
                  <a:lnTo>
                    <a:pt x="140" y="40"/>
                  </a:lnTo>
                  <a:lnTo>
                    <a:pt x="140" y="40"/>
                  </a:lnTo>
                  <a:lnTo>
                    <a:pt x="130" y="42"/>
                  </a:lnTo>
                  <a:lnTo>
                    <a:pt x="121" y="43"/>
                  </a:lnTo>
                  <a:lnTo>
                    <a:pt x="112" y="49"/>
                  </a:lnTo>
                  <a:lnTo>
                    <a:pt x="103" y="54"/>
                  </a:lnTo>
                  <a:lnTo>
                    <a:pt x="95" y="63"/>
                  </a:lnTo>
                  <a:lnTo>
                    <a:pt x="90" y="72"/>
                  </a:lnTo>
                  <a:lnTo>
                    <a:pt x="86" y="81"/>
                  </a:lnTo>
                  <a:lnTo>
                    <a:pt x="85" y="92"/>
                  </a:lnTo>
                  <a:lnTo>
                    <a:pt x="85" y="92"/>
                  </a:lnTo>
                  <a:lnTo>
                    <a:pt x="77" y="94"/>
                  </a:lnTo>
                  <a:lnTo>
                    <a:pt x="70" y="95"/>
                  </a:lnTo>
                  <a:lnTo>
                    <a:pt x="58" y="104"/>
                  </a:lnTo>
                  <a:lnTo>
                    <a:pt x="58" y="104"/>
                  </a:lnTo>
                  <a:lnTo>
                    <a:pt x="52" y="99"/>
                  </a:lnTo>
                  <a:lnTo>
                    <a:pt x="47" y="94"/>
                  </a:lnTo>
                  <a:lnTo>
                    <a:pt x="40" y="92"/>
                  </a:lnTo>
                  <a:lnTo>
                    <a:pt x="33" y="90"/>
                  </a:lnTo>
                  <a:lnTo>
                    <a:pt x="33" y="90"/>
                  </a:lnTo>
                  <a:lnTo>
                    <a:pt x="25" y="92"/>
                  </a:lnTo>
                  <a:lnTo>
                    <a:pt x="20" y="94"/>
                  </a:lnTo>
                  <a:lnTo>
                    <a:pt x="15" y="95"/>
                  </a:lnTo>
                  <a:lnTo>
                    <a:pt x="9" y="101"/>
                  </a:lnTo>
                  <a:lnTo>
                    <a:pt x="6" y="104"/>
                  </a:lnTo>
                  <a:lnTo>
                    <a:pt x="2" y="110"/>
                  </a:lnTo>
                  <a:lnTo>
                    <a:pt x="0" y="115"/>
                  </a:lnTo>
                  <a:lnTo>
                    <a:pt x="0" y="122"/>
                  </a:lnTo>
                  <a:lnTo>
                    <a:pt x="0" y="122"/>
                  </a:lnTo>
                  <a:lnTo>
                    <a:pt x="0" y="130"/>
                  </a:lnTo>
                  <a:lnTo>
                    <a:pt x="2" y="135"/>
                  </a:lnTo>
                  <a:lnTo>
                    <a:pt x="6" y="140"/>
                  </a:lnTo>
                  <a:lnTo>
                    <a:pt x="9" y="144"/>
                  </a:lnTo>
                  <a:lnTo>
                    <a:pt x="15" y="149"/>
                  </a:lnTo>
                  <a:lnTo>
                    <a:pt x="20" y="151"/>
                  </a:lnTo>
                  <a:lnTo>
                    <a:pt x="25" y="153"/>
                  </a:lnTo>
                  <a:lnTo>
                    <a:pt x="33" y="155"/>
                  </a:lnTo>
                  <a:lnTo>
                    <a:pt x="40" y="155"/>
                  </a:lnTo>
                  <a:lnTo>
                    <a:pt x="144" y="155"/>
                  </a:lnTo>
                  <a:lnTo>
                    <a:pt x="202" y="155"/>
                  </a:lnTo>
                  <a:lnTo>
                    <a:pt x="342" y="155"/>
                  </a:lnTo>
                  <a:lnTo>
                    <a:pt x="342" y="155"/>
                  </a:lnTo>
                  <a:lnTo>
                    <a:pt x="342" y="155"/>
                  </a:lnTo>
                  <a:lnTo>
                    <a:pt x="351" y="153"/>
                  </a:lnTo>
                  <a:lnTo>
                    <a:pt x="358" y="149"/>
                  </a:lnTo>
                  <a:lnTo>
                    <a:pt x="363" y="146"/>
                  </a:lnTo>
                  <a:lnTo>
                    <a:pt x="369" y="142"/>
                  </a:lnTo>
                  <a:lnTo>
                    <a:pt x="374" y="135"/>
                  </a:lnTo>
                  <a:lnTo>
                    <a:pt x="378" y="128"/>
                  </a:lnTo>
                  <a:lnTo>
                    <a:pt x="380" y="121"/>
                  </a:lnTo>
                  <a:lnTo>
                    <a:pt x="380" y="113"/>
                  </a:lnTo>
                  <a:lnTo>
                    <a:pt x="380" y="113"/>
                  </a:lnTo>
                  <a:lnTo>
                    <a:pt x="380" y="104"/>
                  </a:lnTo>
                  <a:lnTo>
                    <a:pt x="378" y="97"/>
                  </a:lnTo>
                  <a:lnTo>
                    <a:pt x="374" y="90"/>
                  </a:lnTo>
                  <a:lnTo>
                    <a:pt x="369" y="85"/>
                  </a:lnTo>
                  <a:lnTo>
                    <a:pt x="362" y="79"/>
                  </a:lnTo>
                  <a:lnTo>
                    <a:pt x="356" y="76"/>
                  </a:lnTo>
                  <a:lnTo>
                    <a:pt x="347" y="74"/>
                  </a:lnTo>
                  <a:lnTo>
                    <a:pt x="340" y="7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Freeform 1518"/>
            <p:cNvSpPr>
              <a:spLocks/>
            </p:cNvSpPr>
            <p:nvPr/>
          </p:nvSpPr>
          <p:spPr bwMode="auto">
            <a:xfrm>
              <a:off x="7127875" y="3694113"/>
              <a:ext cx="269875" cy="166688"/>
            </a:xfrm>
            <a:custGeom>
              <a:avLst/>
              <a:gdLst>
                <a:gd name="T0" fmla="*/ 340 w 340"/>
                <a:gd name="T1" fmla="*/ 205 h 211"/>
                <a:gd name="T2" fmla="*/ 340 w 340"/>
                <a:gd name="T3" fmla="*/ 205 h 211"/>
                <a:gd name="T4" fmla="*/ 338 w 340"/>
                <a:gd name="T5" fmla="*/ 209 h 211"/>
                <a:gd name="T6" fmla="*/ 336 w 340"/>
                <a:gd name="T7" fmla="*/ 211 h 211"/>
                <a:gd name="T8" fmla="*/ 5 w 340"/>
                <a:gd name="T9" fmla="*/ 211 h 211"/>
                <a:gd name="T10" fmla="*/ 5 w 340"/>
                <a:gd name="T11" fmla="*/ 211 h 211"/>
                <a:gd name="T12" fmla="*/ 2 w 340"/>
                <a:gd name="T13" fmla="*/ 209 h 211"/>
                <a:gd name="T14" fmla="*/ 0 w 340"/>
                <a:gd name="T15" fmla="*/ 205 h 211"/>
                <a:gd name="T16" fmla="*/ 0 w 340"/>
                <a:gd name="T17" fmla="*/ 6 h 211"/>
                <a:gd name="T18" fmla="*/ 0 w 340"/>
                <a:gd name="T19" fmla="*/ 6 h 211"/>
                <a:gd name="T20" fmla="*/ 2 w 340"/>
                <a:gd name="T21" fmla="*/ 2 h 211"/>
                <a:gd name="T22" fmla="*/ 5 w 340"/>
                <a:gd name="T23" fmla="*/ 0 h 211"/>
                <a:gd name="T24" fmla="*/ 336 w 340"/>
                <a:gd name="T25" fmla="*/ 0 h 211"/>
                <a:gd name="T26" fmla="*/ 336 w 340"/>
                <a:gd name="T27" fmla="*/ 0 h 211"/>
                <a:gd name="T28" fmla="*/ 338 w 340"/>
                <a:gd name="T29" fmla="*/ 2 h 211"/>
                <a:gd name="T30" fmla="*/ 340 w 340"/>
                <a:gd name="T31" fmla="*/ 6 h 211"/>
                <a:gd name="T32" fmla="*/ 340 w 340"/>
                <a:gd name="T33" fmla="*/ 205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0" h="211">
                  <a:moveTo>
                    <a:pt x="340" y="205"/>
                  </a:moveTo>
                  <a:lnTo>
                    <a:pt x="340" y="205"/>
                  </a:lnTo>
                  <a:lnTo>
                    <a:pt x="338" y="209"/>
                  </a:lnTo>
                  <a:lnTo>
                    <a:pt x="336" y="211"/>
                  </a:lnTo>
                  <a:lnTo>
                    <a:pt x="5" y="211"/>
                  </a:lnTo>
                  <a:lnTo>
                    <a:pt x="5" y="211"/>
                  </a:lnTo>
                  <a:lnTo>
                    <a:pt x="2" y="209"/>
                  </a:lnTo>
                  <a:lnTo>
                    <a:pt x="0" y="205"/>
                  </a:lnTo>
                  <a:lnTo>
                    <a:pt x="0" y="6"/>
                  </a:lnTo>
                  <a:lnTo>
                    <a:pt x="0" y="6"/>
                  </a:lnTo>
                  <a:lnTo>
                    <a:pt x="2" y="2"/>
                  </a:lnTo>
                  <a:lnTo>
                    <a:pt x="5" y="0"/>
                  </a:lnTo>
                  <a:lnTo>
                    <a:pt x="336" y="0"/>
                  </a:lnTo>
                  <a:lnTo>
                    <a:pt x="336" y="0"/>
                  </a:lnTo>
                  <a:lnTo>
                    <a:pt x="338" y="2"/>
                  </a:lnTo>
                  <a:lnTo>
                    <a:pt x="340" y="6"/>
                  </a:lnTo>
                  <a:lnTo>
                    <a:pt x="340" y="20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Freeform 1519"/>
            <p:cNvSpPr>
              <a:spLocks/>
            </p:cNvSpPr>
            <p:nvPr/>
          </p:nvSpPr>
          <p:spPr bwMode="auto">
            <a:xfrm>
              <a:off x="7148512" y="3713163"/>
              <a:ext cx="228600" cy="125413"/>
            </a:xfrm>
            <a:custGeom>
              <a:avLst/>
              <a:gdLst>
                <a:gd name="T0" fmla="*/ 288 w 288"/>
                <a:gd name="T1" fmla="*/ 154 h 158"/>
                <a:gd name="T2" fmla="*/ 288 w 288"/>
                <a:gd name="T3" fmla="*/ 154 h 158"/>
                <a:gd name="T4" fmla="*/ 286 w 288"/>
                <a:gd name="T5" fmla="*/ 156 h 158"/>
                <a:gd name="T6" fmla="*/ 282 w 288"/>
                <a:gd name="T7" fmla="*/ 158 h 158"/>
                <a:gd name="T8" fmla="*/ 4 w 288"/>
                <a:gd name="T9" fmla="*/ 158 h 158"/>
                <a:gd name="T10" fmla="*/ 4 w 288"/>
                <a:gd name="T11" fmla="*/ 158 h 158"/>
                <a:gd name="T12" fmla="*/ 2 w 288"/>
                <a:gd name="T13" fmla="*/ 156 h 158"/>
                <a:gd name="T14" fmla="*/ 0 w 288"/>
                <a:gd name="T15" fmla="*/ 154 h 158"/>
                <a:gd name="T16" fmla="*/ 0 w 288"/>
                <a:gd name="T17" fmla="*/ 3 h 158"/>
                <a:gd name="T18" fmla="*/ 0 w 288"/>
                <a:gd name="T19" fmla="*/ 3 h 158"/>
                <a:gd name="T20" fmla="*/ 2 w 288"/>
                <a:gd name="T21" fmla="*/ 1 h 158"/>
                <a:gd name="T22" fmla="*/ 4 w 288"/>
                <a:gd name="T23" fmla="*/ 0 h 158"/>
                <a:gd name="T24" fmla="*/ 282 w 288"/>
                <a:gd name="T25" fmla="*/ 0 h 158"/>
                <a:gd name="T26" fmla="*/ 282 w 288"/>
                <a:gd name="T27" fmla="*/ 0 h 158"/>
                <a:gd name="T28" fmla="*/ 286 w 288"/>
                <a:gd name="T29" fmla="*/ 1 h 158"/>
                <a:gd name="T30" fmla="*/ 288 w 288"/>
                <a:gd name="T31" fmla="*/ 3 h 158"/>
                <a:gd name="T32" fmla="*/ 288 w 288"/>
                <a:gd name="T33"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88" h="158">
                  <a:moveTo>
                    <a:pt x="288" y="154"/>
                  </a:moveTo>
                  <a:lnTo>
                    <a:pt x="288" y="154"/>
                  </a:lnTo>
                  <a:lnTo>
                    <a:pt x="286" y="156"/>
                  </a:lnTo>
                  <a:lnTo>
                    <a:pt x="282" y="158"/>
                  </a:lnTo>
                  <a:lnTo>
                    <a:pt x="4" y="158"/>
                  </a:lnTo>
                  <a:lnTo>
                    <a:pt x="4" y="158"/>
                  </a:lnTo>
                  <a:lnTo>
                    <a:pt x="2" y="156"/>
                  </a:lnTo>
                  <a:lnTo>
                    <a:pt x="0" y="154"/>
                  </a:lnTo>
                  <a:lnTo>
                    <a:pt x="0" y="3"/>
                  </a:lnTo>
                  <a:lnTo>
                    <a:pt x="0" y="3"/>
                  </a:lnTo>
                  <a:lnTo>
                    <a:pt x="2" y="1"/>
                  </a:lnTo>
                  <a:lnTo>
                    <a:pt x="4" y="0"/>
                  </a:lnTo>
                  <a:lnTo>
                    <a:pt x="282" y="0"/>
                  </a:lnTo>
                  <a:lnTo>
                    <a:pt x="282" y="0"/>
                  </a:lnTo>
                  <a:lnTo>
                    <a:pt x="286" y="1"/>
                  </a:lnTo>
                  <a:lnTo>
                    <a:pt x="288" y="3"/>
                  </a:lnTo>
                  <a:lnTo>
                    <a:pt x="288" y="15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Freeform 1520"/>
            <p:cNvSpPr>
              <a:spLocks/>
            </p:cNvSpPr>
            <p:nvPr/>
          </p:nvSpPr>
          <p:spPr bwMode="auto">
            <a:xfrm>
              <a:off x="7142162" y="3810001"/>
              <a:ext cx="239713" cy="31750"/>
            </a:xfrm>
            <a:custGeom>
              <a:avLst/>
              <a:gdLst>
                <a:gd name="T0" fmla="*/ 7 w 302"/>
                <a:gd name="T1" fmla="*/ 3 h 39"/>
                <a:gd name="T2" fmla="*/ 16 w 302"/>
                <a:gd name="T3" fmla="*/ 2 h 39"/>
                <a:gd name="T4" fmla="*/ 22 w 302"/>
                <a:gd name="T5" fmla="*/ 2 h 39"/>
                <a:gd name="T6" fmla="*/ 29 w 302"/>
                <a:gd name="T7" fmla="*/ 3 h 39"/>
                <a:gd name="T8" fmla="*/ 34 w 302"/>
                <a:gd name="T9" fmla="*/ 2 h 39"/>
                <a:gd name="T10" fmla="*/ 45 w 302"/>
                <a:gd name="T11" fmla="*/ 3 h 39"/>
                <a:gd name="T12" fmla="*/ 50 w 302"/>
                <a:gd name="T13" fmla="*/ 3 h 39"/>
                <a:gd name="T14" fmla="*/ 57 w 302"/>
                <a:gd name="T15" fmla="*/ 2 h 39"/>
                <a:gd name="T16" fmla="*/ 63 w 302"/>
                <a:gd name="T17" fmla="*/ 3 h 39"/>
                <a:gd name="T18" fmla="*/ 72 w 302"/>
                <a:gd name="T19" fmla="*/ 2 h 39"/>
                <a:gd name="T20" fmla="*/ 79 w 302"/>
                <a:gd name="T21" fmla="*/ 2 h 39"/>
                <a:gd name="T22" fmla="*/ 84 w 302"/>
                <a:gd name="T23" fmla="*/ 3 h 39"/>
                <a:gd name="T24" fmla="*/ 92 w 302"/>
                <a:gd name="T25" fmla="*/ 2 h 39"/>
                <a:gd name="T26" fmla="*/ 101 w 302"/>
                <a:gd name="T27" fmla="*/ 3 h 39"/>
                <a:gd name="T28" fmla="*/ 108 w 302"/>
                <a:gd name="T29" fmla="*/ 3 h 39"/>
                <a:gd name="T30" fmla="*/ 113 w 302"/>
                <a:gd name="T31" fmla="*/ 2 h 39"/>
                <a:gd name="T32" fmla="*/ 119 w 302"/>
                <a:gd name="T33" fmla="*/ 3 h 39"/>
                <a:gd name="T34" fmla="*/ 129 w 302"/>
                <a:gd name="T35" fmla="*/ 2 h 39"/>
                <a:gd name="T36" fmla="*/ 135 w 302"/>
                <a:gd name="T37" fmla="*/ 2 h 39"/>
                <a:gd name="T38" fmla="*/ 142 w 302"/>
                <a:gd name="T39" fmla="*/ 3 h 39"/>
                <a:gd name="T40" fmla="*/ 147 w 302"/>
                <a:gd name="T41" fmla="*/ 2 h 39"/>
                <a:gd name="T42" fmla="*/ 156 w 302"/>
                <a:gd name="T43" fmla="*/ 3 h 39"/>
                <a:gd name="T44" fmla="*/ 164 w 302"/>
                <a:gd name="T45" fmla="*/ 3 h 39"/>
                <a:gd name="T46" fmla="*/ 169 w 302"/>
                <a:gd name="T47" fmla="*/ 2 h 39"/>
                <a:gd name="T48" fmla="*/ 176 w 302"/>
                <a:gd name="T49" fmla="*/ 3 h 39"/>
                <a:gd name="T50" fmla="*/ 185 w 302"/>
                <a:gd name="T51" fmla="*/ 2 h 39"/>
                <a:gd name="T52" fmla="*/ 192 w 302"/>
                <a:gd name="T53" fmla="*/ 2 h 39"/>
                <a:gd name="T54" fmla="*/ 198 w 302"/>
                <a:gd name="T55" fmla="*/ 3 h 39"/>
                <a:gd name="T56" fmla="*/ 205 w 302"/>
                <a:gd name="T57" fmla="*/ 2 h 39"/>
                <a:gd name="T58" fmla="*/ 214 w 302"/>
                <a:gd name="T59" fmla="*/ 3 h 39"/>
                <a:gd name="T60" fmla="*/ 219 w 302"/>
                <a:gd name="T61" fmla="*/ 3 h 39"/>
                <a:gd name="T62" fmla="*/ 226 w 302"/>
                <a:gd name="T63" fmla="*/ 2 h 39"/>
                <a:gd name="T64" fmla="*/ 232 w 302"/>
                <a:gd name="T65" fmla="*/ 3 h 39"/>
                <a:gd name="T66" fmla="*/ 243 w 302"/>
                <a:gd name="T67" fmla="*/ 2 h 39"/>
                <a:gd name="T68" fmla="*/ 248 w 302"/>
                <a:gd name="T69" fmla="*/ 2 h 39"/>
                <a:gd name="T70" fmla="*/ 255 w 302"/>
                <a:gd name="T71" fmla="*/ 3 h 39"/>
                <a:gd name="T72" fmla="*/ 261 w 302"/>
                <a:gd name="T73" fmla="*/ 2 h 39"/>
                <a:gd name="T74" fmla="*/ 270 w 302"/>
                <a:gd name="T75" fmla="*/ 3 h 39"/>
                <a:gd name="T76" fmla="*/ 277 w 302"/>
                <a:gd name="T77" fmla="*/ 3 h 39"/>
                <a:gd name="T78" fmla="*/ 282 w 302"/>
                <a:gd name="T79" fmla="*/ 2 h 39"/>
                <a:gd name="T80" fmla="*/ 289 w 302"/>
                <a:gd name="T81" fmla="*/ 3 h 39"/>
                <a:gd name="T82" fmla="*/ 302 w 302"/>
                <a:gd name="T83" fmla="*/ 0 h 39"/>
                <a:gd name="T84" fmla="*/ 0 w 302"/>
                <a:gd name="T85" fmla="*/ 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2" h="39">
                  <a:moveTo>
                    <a:pt x="0" y="0"/>
                  </a:moveTo>
                  <a:lnTo>
                    <a:pt x="7" y="3"/>
                  </a:lnTo>
                  <a:lnTo>
                    <a:pt x="7" y="3"/>
                  </a:lnTo>
                  <a:lnTo>
                    <a:pt x="9" y="3"/>
                  </a:lnTo>
                  <a:lnTo>
                    <a:pt x="13" y="3"/>
                  </a:lnTo>
                  <a:lnTo>
                    <a:pt x="16" y="2"/>
                  </a:lnTo>
                  <a:lnTo>
                    <a:pt x="16" y="2"/>
                  </a:lnTo>
                  <a:lnTo>
                    <a:pt x="20" y="2"/>
                  </a:lnTo>
                  <a:lnTo>
                    <a:pt x="22" y="2"/>
                  </a:lnTo>
                  <a:lnTo>
                    <a:pt x="25" y="3"/>
                  </a:lnTo>
                  <a:lnTo>
                    <a:pt x="25" y="3"/>
                  </a:lnTo>
                  <a:lnTo>
                    <a:pt x="29" y="3"/>
                  </a:lnTo>
                  <a:lnTo>
                    <a:pt x="32" y="3"/>
                  </a:lnTo>
                  <a:lnTo>
                    <a:pt x="34" y="2"/>
                  </a:lnTo>
                  <a:lnTo>
                    <a:pt x="34" y="2"/>
                  </a:lnTo>
                  <a:lnTo>
                    <a:pt x="38" y="2"/>
                  </a:lnTo>
                  <a:lnTo>
                    <a:pt x="41" y="2"/>
                  </a:lnTo>
                  <a:lnTo>
                    <a:pt x="45" y="3"/>
                  </a:lnTo>
                  <a:lnTo>
                    <a:pt x="45" y="3"/>
                  </a:lnTo>
                  <a:lnTo>
                    <a:pt x="47" y="3"/>
                  </a:lnTo>
                  <a:lnTo>
                    <a:pt x="50" y="3"/>
                  </a:lnTo>
                  <a:lnTo>
                    <a:pt x="54" y="2"/>
                  </a:lnTo>
                  <a:lnTo>
                    <a:pt x="54" y="2"/>
                  </a:lnTo>
                  <a:lnTo>
                    <a:pt x="57" y="2"/>
                  </a:lnTo>
                  <a:lnTo>
                    <a:pt x="59" y="2"/>
                  </a:lnTo>
                  <a:lnTo>
                    <a:pt x="63" y="3"/>
                  </a:lnTo>
                  <a:lnTo>
                    <a:pt x="63" y="3"/>
                  </a:lnTo>
                  <a:lnTo>
                    <a:pt x="66" y="3"/>
                  </a:lnTo>
                  <a:lnTo>
                    <a:pt x="70" y="3"/>
                  </a:lnTo>
                  <a:lnTo>
                    <a:pt x="72" y="2"/>
                  </a:lnTo>
                  <a:lnTo>
                    <a:pt x="72" y="2"/>
                  </a:lnTo>
                  <a:lnTo>
                    <a:pt x="75" y="2"/>
                  </a:lnTo>
                  <a:lnTo>
                    <a:pt x="79" y="2"/>
                  </a:lnTo>
                  <a:lnTo>
                    <a:pt x="81" y="3"/>
                  </a:lnTo>
                  <a:lnTo>
                    <a:pt x="81" y="3"/>
                  </a:lnTo>
                  <a:lnTo>
                    <a:pt x="84" y="3"/>
                  </a:lnTo>
                  <a:lnTo>
                    <a:pt x="88" y="3"/>
                  </a:lnTo>
                  <a:lnTo>
                    <a:pt x="92" y="2"/>
                  </a:lnTo>
                  <a:lnTo>
                    <a:pt x="92" y="2"/>
                  </a:lnTo>
                  <a:lnTo>
                    <a:pt x="95" y="2"/>
                  </a:lnTo>
                  <a:lnTo>
                    <a:pt x="97" y="2"/>
                  </a:lnTo>
                  <a:lnTo>
                    <a:pt x="101" y="3"/>
                  </a:lnTo>
                  <a:lnTo>
                    <a:pt x="101" y="3"/>
                  </a:lnTo>
                  <a:lnTo>
                    <a:pt x="104" y="3"/>
                  </a:lnTo>
                  <a:lnTo>
                    <a:pt x="108" y="3"/>
                  </a:lnTo>
                  <a:lnTo>
                    <a:pt x="110" y="2"/>
                  </a:lnTo>
                  <a:lnTo>
                    <a:pt x="110" y="2"/>
                  </a:lnTo>
                  <a:lnTo>
                    <a:pt x="113" y="2"/>
                  </a:lnTo>
                  <a:lnTo>
                    <a:pt x="117" y="2"/>
                  </a:lnTo>
                  <a:lnTo>
                    <a:pt x="119" y="3"/>
                  </a:lnTo>
                  <a:lnTo>
                    <a:pt x="119" y="3"/>
                  </a:lnTo>
                  <a:lnTo>
                    <a:pt x="122" y="3"/>
                  </a:lnTo>
                  <a:lnTo>
                    <a:pt x="126" y="3"/>
                  </a:lnTo>
                  <a:lnTo>
                    <a:pt x="129" y="2"/>
                  </a:lnTo>
                  <a:lnTo>
                    <a:pt x="129" y="2"/>
                  </a:lnTo>
                  <a:lnTo>
                    <a:pt x="131" y="2"/>
                  </a:lnTo>
                  <a:lnTo>
                    <a:pt x="135" y="2"/>
                  </a:lnTo>
                  <a:lnTo>
                    <a:pt x="138" y="3"/>
                  </a:lnTo>
                  <a:lnTo>
                    <a:pt x="138" y="3"/>
                  </a:lnTo>
                  <a:lnTo>
                    <a:pt x="142" y="3"/>
                  </a:lnTo>
                  <a:lnTo>
                    <a:pt x="146" y="3"/>
                  </a:lnTo>
                  <a:lnTo>
                    <a:pt x="147" y="2"/>
                  </a:lnTo>
                  <a:lnTo>
                    <a:pt x="147" y="2"/>
                  </a:lnTo>
                  <a:lnTo>
                    <a:pt x="151" y="2"/>
                  </a:lnTo>
                  <a:lnTo>
                    <a:pt x="155" y="2"/>
                  </a:lnTo>
                  <a:lnTo>
                    <a:pt x="156" y="3"/>
                  </a:lnTo>
                  <a:lnTo>
                    <a:pt x="156" y="3"/>
                  </a:lnTo>
                  <a:lnTo>
                    <a:pt x="160" y="3"/>
                  </a:lnTo>
                  <a:lnTo>
                    <a:pt x="164" y="3"/>
                  </a:lnTo>
                  <a:lnTo>
                    <a:pt x="167" y="2"/>
                  </a:lnTo>
                  <a:lnTo>
                    <a:pt x="167" y="2"/>
                  </a:lnTo>
                  <a:lnTo>
                    <a:pt x="169" y="2"/>
                  </a:lnTo>
                  <a:lnTo>
                    <a:pt x="173" y="2"/>
                  </a:lnTo>
                  <a:lnTo>
                    <a:pt x="176" y="3"/>
                  </a:lnTo>
                  <a:lnTo>
                    <a:pt x="176" y="3"/>
                  </a:lnTo>
                  <a:lnTo>
                    <a:pt x="180" y="3"/>
                  </a:lnTo>
                  <a:lnTo>
                    <a:pt x="183" y="3"/>
                  </a:lnTo>
                  <a:lnTo>
                    <a:pt x="185" y="2"/>
                  </a:lnTo>
                  <a:lnTo>
                    <a:pt x="185" y="2"/>
                  </a:lnTo>
                  <a:lnTo>
                    <a:pt x="189" y="2"/>
                  </a:lnTo>
                  <a:lnTo>
                    <a:pt x="192" y="2"/>
                  </a:lnTo>
                  <a:lnTo>
                    <a:pt x="194" y="3"/>
                  </a:lnTo>
                  <a:lnTo>
                    <a:pt x="194" y="3"/>
                  </a:lnTo>
                  <a:lnTo>
                    <a:pt x="198" y="3"/>
                  </a:lnTo>
                  <a:lnTo>
                    <a:pt x="201" y="3"/>
                  </a:lnTo>
                  <a:lnTo>
                    <a:pt x="205" y="2"/>
                  </a:lnTo>
                  <a:lnTo>
                    <a:pt x="205" y="2"/>
                  </a:lnTo>
                  <a:lnTo>
                    <a:pt x="207" y="2"/>
                  </a:lnTo>
                  <a:lnTo>
                    <a:pt x="210" y="2"/>
                  </a:lnTo>
                  <a:lnTo>
                    <a:pt x="214" y="3"/>
                  </a:lnTo>
                  <a:lnTo>
                    <a:pt x="214" y="3"/>
                  </a:lnTo>
                  <a:lnTo>
                    <a:pt x="217" y="3"/>
                  </a:lnTo>
                  <a:lnTo>
                    <a:pt x="219" y="3"/>
                  </a:lnTo>
                  <a:lnTo>
                    <a:pt x="223" y="2"/>
                  </a:lnTo>
                  <a:lnTo>
                    <a:pt x="223" y="2"/>
                  </a:lnTo>
                  <a:lnTo>
                    <a:pt x="226" y="2"/>
                  </a:lnTo>
                  <a:lnTo>
                    <a:pt x="230" y="2"/>
                  </a:lnTo>
                  <a:lnTo>
                    <a:pt x="232" y="3"/>
                  </a:lnTo>
                  <a:lnTo>
                    <a:pt x="232" y="3"/>
                  </a:lnTo>
                  <a:lnTo>
                    <a:pt x="235" y="3"/>
                  </a:lnTo>
                  <a:lnTo>
                    <a:pt x="239" y="3"/>
                  </a:lnTo>
                  <a:lnTo>
                    <a:pt x="243" y="2"/>
                  </a:lnTo>
                  <a:lnTo>
                    <a:pt x="243" y="2"/>
                  </a:lnTo>
                  <a:lnTo>
                    <a:pt x="244" y="2"/>
                  </a:lnTo>
                  <a:lnTo>
                    <a:pt x="248" y="2"/>
                  </a:lnTo>
                  <a:lnTo>
                    <a:pt x="252" y="3"/>
                  </a:lnTo>
                  <a:lnTo>
                    <a:pt x="252" y="3"/>
                  </a:lnTo>
                  <a:lnTo>
                    <a:pt x="255" y="3"/>
                  </a:lnTo>
                  <a:lnTo>
                    <a:pt x="257" y="3"/>
                  </a:lnTo>
                  <a:lnTo>
                    <a:pt x="261" y="2"/>
                  </a:lnTo>
                  <a:lnTo>
                    <a:pt x="261" y="2"/>
                  </a:lnTo>
                  <a:lnTo>
                    <a:pt x="264" y="2"/>
                  </a:lnTo>
                  <a:lnTo>
                    <a:pt x="268" y="2"/>
                  </a:lnTo>
                  <a:lnTo>
                    <a:pt x="270" y="3"/>
                  </a:lnTo>
                  <a:lnTo>
                    <a:pt x="270" y="3"/>
                  </a:lnTo>
                  <a:lnTo>
                    <a:pt x="273" y="3"/>
                  </a:lnTo>
                  <a:lnTo>
                    <a:pt x="277" y="3"/>
                  </a:lnTo>
                  <a:lnTo>
                    <a:pt x="279" y="2"/>
                  </a:lnTo>
                  <a:lnTo>
                    <a:pt x="279" y="2"/>
                  </a:lnTo>
                  <a:lnTo>
                    <a:pt x="282" y="2"/>
                  </a:lnTo>
                  <a:lnTo>
                    <a:pt x="286" y="2"/>
                  </a:lnTo>
                  <a:lnTo>
                    <a:pt x="289" y="3"/>
                  </a:lnTo>
                  <a:lnTo>
                    <a:pt x="289" y="3"/>
                  </a:lnTo>
                  <a:lnTo>
                    <a:pt x="293" y="3"/>
                  </a:lnTo>
                  <a:lnTo>
                    <a:pt x="295" y="3"/>
                  </a:lnTo>
                  <a:lnTo>
                    <a:pt x="302" y="0"/>
                  </a:lnTo>
                  <a:lnTo>
                    <a:pt x="302" y="39"/>
                  </a:lnTo>
                  <a:lnTo>
                    <a:pt x="0" y="39"/>
                  </a:lnTo>
                  <a:lnTo>
                    <a:pt x="0" y="0"/>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521"/>
            <p:cNvSpPr>
              <a:spLocks noChangeArrowheads="1"/>
            </p:cNvSpPr>
            <p:nvPr/>
          </p:nvSpPr>
          <p:spPr bwMode="auto">
            <a:xfrm>
              <a:off x="7302500" y="3708401"/>
              <a:ext cx="77788" cy="139700"/>
            </a:xfrm>
            <a:prstGeom prst="rect">
              <a:avLst/>
            </a:prstGeom>
            <a:solidFill>
              <a:srgbClr val="B9202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522"/>
            <p:cNvSpPr>
              <a:spLocks noChangeArrowheads="1"/>
            </p:cNvSpPr>
            <p:nvPr/>
          </p:nvSpPr>
          <p:spPr bwMode="auto">
            <a:xfrm>
              <a:off x="7302500" y="3708401"/>
              <a:ext cx="4763" cy="139700"/>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Freeform 1523"/>
            <p:cNvSpPr>
              <a:spLocks/>
            </p:cNvSpPr>
            <p:nvPr/>
          </p:nvSpPr>
          <p:spPr bwMode="auto">
            <a:xfrm>
              <a:off x="7181850" y="3805238"/>
              <a:ext cx="19050" cy="17463"/>
            </a:xfrm>
            <a:custGeom>
              <a:avLst/>
              <a:gdLst>
                <a:gd name="T0" fmla="*/ 20 w 24"/>
                <a:gd name="T1" fmla="*/ 16 h 21"/>
                <a:gd name="T2" fmla="*/ 20 w 24"/>
                <a:gd name="T3" fmla="*/ 16 h 21"/>
                <a:gd name="T4" fmla="*/ 2 w 24"/>
                <a:gd name="T5" fmla="*/ 0 h 21"/>
                <a:gd name="T6" fmla="*/ 2 w 24"/>
                <a:gd name="T7" fmla="*/ 0 h 21"/>
                <a:gd name="T8" fmla="*/ 0 w 24"/>
                <a:gd name="T9" fmla="*/ 12 h 21"/>
                <a:gd name="T10" fmla="*/ 0 w 24"/>
                <a:gd name="T11" fmla="*/ 12 h 21"/>
                <a:gd name="T12" fmla="*/ 2 w 24"/>
                <a:gd name="T13" fmla="*/ 18 h 21"/>
                <a:gd name="T14" fmla="*/ 7 w 24"/>
                <a:gd name="T15" fmla="*/ 19 h 21"/>
                <a:gd name="T16" fmla="*/ 7 w 24"/>
                <a:gd name="T17" fmla="*/ 19 h 21"/>
                <a:gd name="T18" fmla="*/ 18 w 24"/>
                <a:gd name="T19" fmla="*/ 19 h 21"/>
                <a:gd name="T20" fmla="*/ 18 w 24"/>
                <a:gd name="T21" fmla="*/ 19 h 21"/>
                <a:gd name="T22" fmla="*/ 22 w 24"/>
                <a:gd name="T23" fmla="*/ 21 h 21"/>
                <a:gd name="T24" fmla="*/ 24 w 24"/>
                <a:gd name="T25" fmla="*/ 21 h 21"/>
                <a:gd name="T26" fmla="*/ 24 w 24"/>
                <a:gd name="T27" fmla="*/ 21 h 21"/>
                <a:gd name="T28" fmla="*/ 24 w 24"/>
                <a:gd name="T29" fmla="*/ 19 h 21"/>
                <a:gd name="T30" fmla="*/ 20 w 24"/>
                <a:gd name="T31" fmla="*/ 16 h 21"/>
                <a:gd name="T32" fmla="*/ 20 w 24"/>
                <a:gd name="T33" fmla="*/ 16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21">
                  <a:moveTo>
                    <a:pt x="20" y="16"/>
                  </a:moveTo>
                  <a:lnTo>
                    <a:pt x="20" y="16"/>
                  </a:lnTo>
                  <a:lnTo>
                    <a:pt x="2" y="0"/>
                  </a:lnTo>
                  <a:lnTo>
                    <a:pt x="2" y="0"/>
                  </a:lnTo>
                  <a:lnTo>
                    <a:pt x="0" y="12"/>
                  </a:lnTo>
                  <a:lnTo>
                    <a:pt x="0" y="12"/>
                  </a:lnTo>
                  <a:lnTo>
                    <a:pt x="2" y="18"/>
                  </a:lnTo>
                  <a:lnTo>
                    <a:pt x="7" y="19"/>
                  </a:lnTo>
                  <a:lnTo>
                    <a:pt x="7" y="19"/>
                  </a:lnTo>
                  <a:lnTo>
                    <a:pt x="18" y="19"/>
                  </a:lnTo>
                  <a:lnTo>
                    <a:pt x="18" y="19"/>
                  </a:lnTo>
                  <a:lnTo>
                    <a:pt x="22" y="21"/>
                  </a:lnTo>
                  <a:lnTo>
                    <a:pt x="24" y="21"/>
                  </a:lnTo>
                  <a:lnTo>
                    <a:pt x="24" y="21"/>
                  </a:lnTo>
                  <a:lnTo>
                    <a:pt x="24" y="19"/>
                  </a:lnTo>
                  <a:lnTo>
                    <a:pt x="20" y="16"/>
                  </a:lnTo>
                  <a:lnTo>
                    <a:pt x="20" y="16"/>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8" name="Freeform 1524"/>
            <p:cNvSpPr>
              <a:spLocks/>
            </p:cNvSpPr>
            <p:nvPr/>
          </p:nvSpPr>
          <p:spPr bwMode="auto">
            <a:xfrm>
              <a:off x="7178675" y="3760788"/>
              <a:ext cx="85725" cy="50800"/>
            </a:xfrm>
            <a:custGeom>
              <a:avLst/>
              <a:gdLst>
                <a:gd name="T0" fmla="*/ 104 w 108"/>
                <a:gd name="T1" fmla="*/ 11 h 65"/>
                <a:gd name="T2" fmla="*/ 104 w 108"/>
                <a:gd name="T3" fmla="*/ 11 h 65"/>
                <a:gd name="T4" fmla="*/ 100 w 108"/>
                <a:gd name="T5" fmla="*/ 5 h 65"/>
                <a:gd name="T6" fmla="*/ 95 w 108"/>
                <a:gd name="T7" fmla="*/ 2 h 65"/>
                <a:gd name="T8" fmla="*/ 86 w 108"/>
                <a:gd name="T9" fmla="*/ 0 h 65"/>
                <a:gd name="T10" fmla="*/ 72 w 108"/>
                <a:gd name="T11" fmla="*/ 2 h 65"/>
                <a:gd name="T12" fmla="*/ 72 w 108"/>
                <a:gd name="T13" fmla="*/ 2 h 65"/>
                <a:gd name="T14" fmla="*/ 39 w 108"/>
                <a:gd name="T15" fmla="*/ 9 h 65"/>
                <a:gd name="T16" fmla="*/ 39 w 108"/>
                <a:gd name="T17" fmla="*/ 9 h 65"/>
                <a:gd name="T18" fmla="*/ 28 w 108"/>
                <a:gd name="T19" fmla="*/ 11 h 65"/>
                <a:gd name="T20" fmla="*/ 19 w 108"/>
                <a:gd name="T21" fmla="*/ 16 h 65"/>
                <a:gd name="T22" fmla="*/ 12 w 108"/>
                <a:gd name="T23" fmla="*/ 21 h 65"/>
                <a:gd name="T24" fmla="*/ 7 w 108"/>
                <a:gd name="T25" fmla="*/ 29 h 65"/>
                <a:gd name="T26" fmla="*/ 3 w 108"/>
                <a:gd name="T27" fmla="*/ 36 h 65"/>
                <a:gd name="T28" fmla="*/ 1 w 108"/>
                <a:gd name="T29" fmla="*/ 45 h 65"/>
                <a:gd name="T30" fmla="*/ 0 w 108"/>
                <a:gd name="T31" fmla="*/ 54 h 65"/>
                <a:gd name="T32" fmla="*/ 0 w 108"/>
                <a:gd name="T33" fmla="*/ 65 h 65"/>
                <a:gd name="T34" fmla="*/ 10 w 108"/>
                <a:gd name="T35" fmla="*/ 65 h 65"/>
                <a:gd name="T36" fmla="*/ 10 w 108"/>
                <a:gd name="T37" fmla="*/ 65 h 65"/>
                <a:gd name="T38" fmla="*/ 14 w 108"/>
                <a:gd name="T39" fmla="*/ 56 h 65"/>
                <a:gd name="T40" fmla="*/ 21 w 108"/>
                <a:gd name="T41" fmla="*/ 48 h 65"/>
                <a:gd name="T42" fmla="*/ 28 w 108"/>
                <a:gd name="T43" fmla="*/ 41 h 65"/>
                <a:gd name="T44" fmla="*/ 39 w 108"/>
                <a:gd name="T45" fmla="*/ 38 h 65"/>
                <a:gd name="T46" fmla="*/ 39 w 108"/>
                <a:gd name="T47" fmla="*/ 38 h 65"/>
                <a:gd name="T48" fmla="*/ 77 w 108"/>
                <a:gd name="T49" fmla="*/ 30 h 65"/>
                <a:gd name="T50" fmla="*/ 77 w 108"/>
                <a:gd name="T51" fmla="*/ 30 h 65"/>
                <a:gd name="T52" fmla="*/ 91 w 108"/>
                <a:gd name="T53" fmla="*/ 25 h 65"/>
                <a:gd name="T54" fmla="*/ 100 w 108"/>
                <a:gd name="T55" fmla="*/ 20 h 65"/>
                <a:gd name="T56" fmla="*/ 104 w 108"/>
                <a:gd name="T57" fmla="*/ 18 h 65"/>
                <a:gd name="T58" fmla="*/ 104 w 108"/>
                <a:gd name="T59" fmla="*/ 18 h 65"/>
                <a:gd name="T60" fmla="*/ 108 w 108"/>
                <a:gd name="T61" fmla="*/ 16 h 65"/>
                <a:gd name="T62" fmla="*/ 108 w 108"/>
                <a:gd name="T63" fmla="*/ 14 h 65"/>
                <a:gd name="T64" fmla="*/ 108 w 108"/>
                <a:gd name="T65" fmla="*/ 14 h 65"/>
                <a:gd name="T66" fmla="*/ 106 w 108"/>
                <a:gd name="T67" fmla="*/ 11 h 65"/>
                <a:gd name="T68" fmla="*/ 104 w 108"/>
                <a:gd name="T69" fmla="*/ 11 h 65"/>
                <a:gd name="T70" fmla="*/ 104 w 108"/>
                <a:gd name="T71"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8" h="65">
                  <a:moveTo>
                    <a:pt x="104" y="11"/>
                  </a:moveTo>
                  <a:lnTo>
                    <a:pt x="104" y="11"/>
                  </a:lnTo>
                  <a:lnTo>
                    <a:pt x="100" y="5"/>
                  </a:lnTo>
                  <a:lnTo>
                    <a:pt x="95" y="2"/>
                  </a:lnTo>
                  <a:lnTo>
                    <a:pt x="86" y="0"/>
                  </a:lnTo>
                  <a:lnTo>
                    <a:pt x="72" y="2"/>
                  </a:lnTo>
                  <a:lnTo>
                    <a:pt x="72" y="2"/>
                  </a:lnTo>
                  <a:lnTo>
                    <a:pt x="39" y="9"/>
                  </a:lnTo>
                  <a:lnTo>
                    <a:pt x="39" y="9"/>
                  </a:lnTo>
                  <a:lnTo>
                    <a:pt x="28" y="11"/>
                  </a:lnTo>
                  <a:lnTo>
                    <a:pt x="19" y="16"/>
                  </a:lnTo>
                  <a:lnTo>
                    <a:pt x="12" y="21"/>
                  </a:lnTo>
                  <a:lnTo>
                    <a:pt x="7" y="29"/>
                  </a:lnTo>
                  <a:lnTo>
                    <a:pt x="3" y="36"/>
                  </a:lnTo>
                  <a:lnTo>
                    <a:pt x="1" y="45"/>
                  </a:lnTo>
                  <a:lnTo>
                    <a:pt x="0" y="54"/>
                  </a:lnTo>
                  <a:lnTo>
                    <a:pt x="0" y="65"/>
                  </a:lnTo>
                  <a:lnTo>
                    <a:pt x="10" y="65"/>
                  </a:lnTo>
                  <a:lnTo>
                    <a:pt x="10" y="65"/>
                  </a:lnTo>
                  <a:lnTo>
                    <a:pt x="14" y="56"/>
                  </a:lnTo>
                  <a:lnTo>
                    <a:pt x="21" y="48"/>
                  </a:lnTo>
                  <a:lnTo>
                    <a:pt x="28" y="41"/>
                  </a:lnTo>
                  <a:lnTo>
                    <a:pt x="39" y="38"/>
                  </a:lnTo>
                  <a:lnTo>
                    <a:pt x="39" y="38"/>
                  </a:lnTo>
                  <a:lnTo>
                    <a:pt x="77" y="30"/>
                  </a:lnTo>
                  <a:lnTo>
                    <a:pt x="77" y="30"/>
                  </a:lnTo>
                  <a:lnTo>
                    <a:pt x="91" y="25"/>
                  </a:lnTo>
                  <a:lnTo>
                    <a:pt x="100" y="20"/>
                  </a:lnTo>
                  <a:lnTo>
                    <a:pt x="104" y="18"/>
                  </a:lnTo>
                  <a:lnTo>
                    <a:pt x="104" y="18"/>
                  </a:lnTo>
                  <a:lnTo>
                    <a:pt x="108" y="16"/>
                  </a:lnTo>
                  <a:lnTo>
                    <a:pt x="108" y="14"/>
                  </a:lnTo>
                  <a:lnTo>
                    <a:pt x="108" y="14"/>
                  </a:lnTo>
                  <a:lnTo>
                    <a:pt x="106" y="11"/>
                  </a:lnTo>
                  <a:lnTo>
                    <a:pt x="104" y="11"/>
                  </a:lnTo>
                  <a:lnTo>
                    <a:pt x="104" y="11"/>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Freeform 1525"/>
            <p:cNvSpPr>
              <a:spLocks/>
            </p:cNvSpPr>
            <p:nvPr/>
          </p:nvSpPr>
          <p:spPr bwMode="auto">
            <a:xfrm>
              <a:off x="7239000" y="3767138"/>
              <a:ext cx="12700" cy="7938"/>
            </a:xfrm>
            <a:custGeom>
              <a:avLst/>
              <a:gdLst>
                <a:gd name="T0" fmla="*/ 16 w 16"/>
                <a:gd name="T1" fmla="*/ 2 h 9"/>
                <a:gd name="T2" fmla="*/ 16 w 16"/>
                <a:gd name="T3" fmla="*/ 2 h 9"/>
                <a:gd name="T4" fmla="*/ 16 w 16"/>
                <a:gd name="T5" fmla="*/ 5 h 9"/>
                <a:gd name="T6" fmla="*/ 15 w 16"/>
                <a:gd name="T7" fmla="*/ 5 h 9"/>
                <a:gd name="T8" fmla="*/ 4 w 16"/>
                <a:gd name="T9" fmla="*/ 9 h 9"/>
                <a:gd name="T10" fmla="*/ 4 w 16"/>
                <a:gd name="T11" fmla="*/ 9 h 9"/>
                <a:gd name="T12" fmla="*/ 2 w 16"/>
                <a:gd name="T13" fmla="*/ 7 h 9"/>
                <a:gd name="T14" fmla="*/ 0 w 16"/>
                <a:gd name="T15" fmla="*/ 5 h 9"/>
                <a:gd name="T16" fmla="*/ 0 w 16"/>
                <a:gd name="T17" fmla="*/ 5 h 9"/>
                <a:gd name="T18" fmla="*/ 2 w 16"/>
                <a:gd name="T19" fmla="*/ 3 h 9"/>
                <a:gd name="T20" fmla="*/ 4 w 16"/>
                <a:gd name="T21" fmla="*/ 2 h 9"/>
                <a:gd name="T22" fmla="*/ 13 w 16"/>
                <a:gd name="T23" fmla="*/ 0 h 9"/>
                <a:gd name="T24" fmla="*/ 13 w 16"/>
                <a:gd name="T25" fmla="*/ 0 h 9"/>
                <a:gd name="T26" fmla="*/ 15 w 16"/>
                <a:gd name="T27" fmla="*/ 0 h 9"/>
                <a:gd name="T28" fmla="*/ 16 w 16"/>
                <a:gd name="T29" fmla="*/ 2 h 9"/>
                <a:gd name="T30" fmla="*/ 16 w 16"/>
                <a:gd name="T31" fmla="*/ 2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 h="9">
                  <a:moveTo>
                    <a:pt x="16" y="2"/>
                  </a:moveTo>
                  <a:lnTo>
                    <a:pt x="16" y="2"/>
                  </a:lnTo>
                  <a:lnTo>
                    <a:pt x="16" y="5"/>
                  </a:lnTo>
                  <a:lnTo>
                    <a:pt x="15" y="5"/>
                  </a:lnTo>
                  <a:lnTo>
                    <a:pt x="4" y="9"/>
                  </a:lnTo>
                  <a:lnTo>
                    <a:pt x="4" y="9"/>
                  </a:lnTo>
                  <a:lnTo>
                    <a:pt x="2" y="7"/>
                  </a:lnTo>
                  <a:lnTo>
                    <a:pt x="0" y="5"/>
                  </a:lnTo>
                  <a:lnTo>
                    <a:pt x="0" y="5"/>
                  </a:lnTo>
                  <a:lnTo>
                    <a:pt x="2" y="3"/>
                  </a:lnTo>
                  <a:lnTo>
                    <a:pt x="4" y="2"/>
                  </a:lnTo>
                  <a:lnTo>
                    <a:pt x="13" y="0"/>
                  </a:lnTo>
                  <a:lnTo>
                    <a:pt x="13" y="0"/>
                  </a:lnTo>
                  <a:lnTo>
                    <a:pt x="15" y="0"/>
                  </a:lnTo>
                  <a:lnTo>
                    <a:pt x="16" y="2"/>
                  </a:lnTo>
                  <a:lnTo>
                    <a:pt x="16"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Freeform 1526"/>
            <p:cNvSpPr>
              <a:spLocks/>
            </p:cNvSpPr>
            <p:nvPr/>
          </p:nvSpPr>
          <p:spPr bwMode="auto">
            <a:xfrm>
              <a:off x="7253287" y="3770313"/>
              <a:ext cx="3175" cy="1588"/>
            </a:xfrm>
            <a:custGeom>
              <a:avLst/>
              <a:gdLst>
                <a:gd name="T0" fmla="*/ 4 w 4"/>
                <a:gd name="T1" fmla="*/ 0 h 2"/>
                <a:gd name="T2" fmla="*/ 2 w 4"/>
                <a:gd name="T3" fmla="*/ 2 h 2"/>
                <a:gd name="T4" fmla="*/ 0 w 4"/>
                <a:gd name="T5" fmla="*/ 0 h 2"/>
                <a:gd name="T6" fmla="*/ 2 w 4"/>
                <a:gd name="T7" fmla="*/ 0 h 2"/>
                <a:gd name="T8" fmla="*/ 4 w 4"/>
                <a:gd name="T9" fmla="*/ 0 h 2"/>
              </a:gdLst>
              <a:ahLst/>
              <a:cxnLst>
                <a:cxn ang="0">
                  <a:pos x="T0" y="T1"/>
                </a:cxn>
                <a:cxn ang="0">
                  <a:pos x="T2" y="T3"/>
                </a:cxn>
                <a:cxn ang="0">
                  <a:pos x="T4" y="T5"/>
                </a:cxn>
                <a:cxn ang="0">
                  <a:pos x="T6" y="T7"/>
                </a:cxn>
                <a:cxn ang="0">
                  <a:pos x="T8" y="T9"/>
                </a:cxn>
              </a:cxnLst>
              <a:rect l="0" t="0" r="r" b="b"/>
              <a:pathLst>
                <a:path w="4" h="2">
                  <a:moveTo>
                    <a:pt x="4" y="0"/>
                  </a:moveTo>
                  <a:lnTo>
                    <a:pt x="2" y="2"/>
                  </a:lnTo>
                  <a:lnTo>
                    <a:pt x="0" y="0"/>
                  </a:lnTo>
                  <a:lnTo>
                    <a:pt x="2" y="0"/>
                  </a:lnTo>
                  <a:lnTo>
                    <a:pt x="4" y="0"/>
                  </a:lnTo>
                  <a:close/>
                </a:path>
              </a:pathLst>
            </a:custGeom>
            <a:solidFill>
              <a:srgbClr val="5959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575" name="Picture 15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67562" y="3752851"/>
              <a:ext cx="103188" cy="8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 name="Freeform 1528"/>
            <p:cNvSpPr>
              <a:spLocks/>
            </p:cNvSpPr>
            <p:nvPr/>
          </p:nvSpPr>
          <p:spPr bwMode="auto">
            <a:xfrm>
              <a:off x="7234237" y="3775076"/>
              <a:ext cx="12700" cy="28575"/>
            </a:xfrm>
            <a:custGeom>
              <a:avLst/>
              <a:gdLst>
                <a:gd name="T0" fmla="*/ 4 w 18"/>
                <a:gd name="T1" fmla="*/ 5 h 36"/>
                <a:gd name="T2" fmla="*/ 4 w 18"/>
                <a:gd name="T3" fmla="*/ 5 h 36"/>
                <a:gd name="T4" fmla="*/ 4 w 18"/>
                <a:gd name="T5" fmla="*/ 12 h 36"/>
                <a:gd name="T6" fmla="*/ 4 w 18"/>
                <a:gd name="T7" fmla="*/ 14 h 36"/>
                <a:gd name="T8" fmla="*/ 0 w 18"/>
                <a:gd name="T9" fmla="*/ 16 h 36"/>
                <a:gd name="T10" fmla="*/ 0 w 18"/>
                <a:gd name="T11" fmla="*/ 18 h 36"/>
                <a:gd name="T12" fmla="*/ 0 w 18"/>
                <a:gd name="T13" fmla="*/ 18 h 36"/>
                <a:gd name="T14" fmla="*/ 0 w 18"/>
                <a:gd name="T15" fmla="*/ 32 h 36"/>
                <a:gd name="T16" fmla="*/ 0 w 18"/>
                <a:gd name="T17" fmla="*/ 32 h 36"/>
                <a:gd name="T18" fmla="*/ 0 w 18"/>
                <a:gd name="T19" fmla="*/ 36 h 36"/>
                <a:gd name="T20" fmla="*/ 0 w 18"/>
                <a:gd name="T21" fmla="*/ 36 h 36"/>
                <a:gd name="T22" fmla="*/ 2 w 18"/>
                <a:gd name="T23" fmla="*/ 36 h 36"/>
                <a:gd name="T24" fmla="*/ 5 w 18"/>
                <a:gd name="T25" fmla="*/ 36 h 36"/>
                <a:gd name="T26" fmla="*/ 5 w 18"/>
                <a:gd name="T27" fmla="*/ 36 h 36"/>
                <a:gd name="T28" fmla="*/ 5 w 18"/>
                <a:gd name="T29" fmla="*/ 36 h 36"/>
                <a:gd name="T30" fmla="*/ 11 w 18"/>
                <a:gd name="T31" fmla="*/ 32 h 36"/>
                <a:gd name="T32" fmla="*/ 14 w 18"/>
                <a:gd name="T33" fmla="*/ 29 h 36"/>
                <a:gd name="T34" fmla="*/ 18 w 18"/>
                <a:gd name="T35" fmla="*/ 20 h 36"/>
                <a:gd name="T36" fmla="*/ 18 w 18"/>
                <a:gd name="T37" fmla="*/ 9 h 36"/>
                <a:gd name="T38" fmla="*/ 16 w 18"/>
                <a:gd name="T39" fmla="*/ 3 h 36"/>
                <a:gd name="T40" fmla="*/ 14 w 18"/>
                <a:gd name="T41" fmla="*/ 0 h 36"/>
                <a:gd name="T42" fmla="*/ 4 w 18"/>
                <a:gd name="T43" fmla="*/ 5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 h="36">
                  <a:moveTo>
                    <a:pt x="4" y="5"/>
                  </a:moveTo>
                  <a:lnTo>
                    <a:pt x="4" y="5"/>
                  </a:lnTo>
                  <a:lnTo>
                    <a:pt x="4" y="12"/>
                  </a:lnTo>
                  <a:lnTo>
                    <a:pt x="4" y="14"/>
                  </a:lnTo>
                  <a:lnTo>
                    <a:pt x="0" y="16"/>
                  </a:lnTo>
                  <a:lnTo>
                    <a:pt x="0" y="18"/>
                  </a:lnTo>
                  <a:lnTo>
                    <a:pt x="0" y="18"/>
                  </a:lnTo>
                  <a:lnTo>
                    <a:pt x="0" y="32"/>
                  </a:lnTo>
                  <a:lnTo>
                    <a:pt x="0" y="32"/>
                  </a:lnTo>
                  <a:lnTo>
                    <a:pt x="0" y="36"/>
                  </a:lnTo>
                  <a:lnTo>
                    <a:pt x="0" y="36"/>
                  </a:lnTo>
                  <a:lnTo>
                    <a:pt x="2" y="36"/>
                  </a:lnTo>
                  <a:lnTo>
                    <a:pt x="5" y="36"/>
                  </a:lnTo>
                  <a:lnTo>
                    <a:pt x="5" y="36"/>
                  </a:lnTo>
                  <a:lnTo>
                    <a:pt x="5" y="36"/>
                  </a:lnTo>
                  <a:lnTo>
                    <a:pt x="11" y="32"/>
                  </a:lnTo>
                  <a:lnTo>
                    <a:pt x="14" y="29"/>
                  </a:lnTo>
                  <a:lnTo>
                    <a:pt x="18" y="20"/>
                  </a:lnTo>
                  <a:lnTo>
                    <a:pt x="18" y="9"/>
                  </a:lnTo>
                  <a:lnTo>
                    <a:pt x="16" y="3"/>
                  </a:lnTo>
                  <a:lnTo>
                    <a:pt x="14" y="0"/>
                  </a:lnTo>
                  <a:lnTo>
                    <a:pt x="4" y="5"/>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Freeform 1529"/>
            <p:cNvSpPr>
              <a:spLocks/>
            </p:cNvSpPr>
            <p:nvPr/>
          </p:nvSpPr>
          <p:spPr bwMode="auto">
            <a:xfrm>
              <a:off x="7205662" y="3752851"/>
              <a:ext cx="23813" cy="17463"/>
            </a:xfrm>
            <a:custGeom>
              <a:avLst/>
              <a:gdLst>
                <a:gd name="T0" fmla="*/ 5 w 29"/>
                <a:gd name="T1" fmla="*/ 0 h 21"/>
                <a:gd name="T2" fmla="*/ 5 w 29"/>
                <a:gd name="T3" fmla="*/ 0 h 21"/>
                <a:gd name="T4" fmla="*/ 9 w 29"/>
                <a:gd name="T5" fmla="*/ 0 h 21"/>
                <a:gd name="T6" fmla="*/ 12 w 29"/>
                <a:gd name="T7" fmla="*/ 2 h 21"/>
                <a:gd name="T8" fmla="*/ 16 w 29"/>
                <a:gd name="T9" fmla="*/ 3 h 21"/>
                <a:gd name="T10" fmla="*/ 18 w 29"/>
                <a:gd name="T11" fmla="*/ 7 h 21"/>
                <a:gd name="T12" fmla="*/ 18 w 29"/>
                <a:gd name="T13" fmla="*/ 7 h 21"/>
                <a:gd name="T14" fmla="*/ 20 w 29"/>
                <a:gd name="T15" fmla="*/ 11 h 21"/>
                <a:gd name="T16" fmla="*/ 21 w 29"/>
                <a:gd name="T17" fmla="*/ 12 h 21"/>
                <a:gd name="T18" fmla="*/ 25 w 29"/>
                <a:gd name="T19" fmla="*/ 12 h 21"/>
                <a:gd name="T20" fmla="*/ 29 w 29"/>
                <a:gd name="T21" fmla="*/ 12 h 21"/>
                <a:gd name="T22" fmla="*/ 29 w 29"/>
                <a:gd name="T23" fmla="*/ 12 h 21"/>
                <a:gd name="T24" fmla="*/ 29 w 29"/>
                <a:gd name="T25" fmla="*/ 14 h 21"/>
                <a:gd name="T26" fmla="*/ 27 w 29"/>
                <a:gd name="T27" fmla="*/ 14 h 21"/>
                <a:gd name="T28" fmla="*/ 23 w 29"/>
                <a:gd name="T29" fmla="*/ 18 h 21"/>
                <a:gd name="T30" fmla="*/ 3 w 29"/>
                <a:gd name="T31" fmla="*/ 21 h 21"/>
                <a:gd name="T32" fmla="*/ 3 w 29"/>
                <a:gd name="T33" fmla="*/ 21 h 21"/>
                <a:gd name="T34" fmla="*/ 0 w 29"/>
                <a:gd name="T35" fmla="*/ 20 h 21"/>
                <a:gd name="T36" fmla="*/ 0 w 29"/>
                <a:gd name="T37" fmla="*/ 20 h 21"/>
                <a:gd name="T38" fmla="*/ 2 w 29"/>
                <a:gd name="T39" fmla="*/ 18 h 21"/>
                <a:gd name="T40" fmla="*/ 2 w 29"/>
                <a:gd name="T41" fmla="*/ 18 h 21"/>
                <a:gd name="T42" fmla="*/ 5 w 29"/>
                <a:gd name="T43" fmla="*/ 16 h 21"/>
                <a:gd name="T44" fmla="*/ 7 w 29"/>
                <a:gd name="T45" fmla="*/ 14 h 21"/>
                <a:gd name="T46" fmla="*/ 9 w 29"/>
                <a:gd name="T47" fmla="*/ 11 h 21"/>
                <a:gd name="T48" fmla="*/ 9 w 29"/>
                <a:gd name="T49" fmla="*/ 7 h 21"/>
                <a:gd name="T50" fmla="*/ 9 w 29"/>
                <a:gd name="T51" fmla="*/ 7 h 21"/>
                <a:gd name="T52" fmla="*/ 7 w 29"/>
                <a:gd name="T53" fmla="*/ 3 h 21"/>
                <a:gd name="T54" fmla="*/ 5 w 29"/>
                <a:gd name="T55" fmla="*/ 0 h 21"/>
                <a:gd name="T56" fmla="*/ 5 w 29"/>
                <a:gd name="T57" fmla="*/ 0 h 21"/>
                <a:gd name="T58" fmla="*/ 5 w 29"/>
                <a:gd name="T59" fmla="*/ 0 h 21"/>
                <a:gd name="T60" fmla="*/ 5 w 29"/>
                <a:gd name="T6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 h="21">
                  <a:moveTo>
                    <a:pt x="5" y="0"/>
                  </a:moveTo>
                  <a:lnTo>
                    <a:pt x="5" y="0"/>
                  </a:lnTo>
                  <a:lnTo>
                    <a:pt x="9" y="0"/>
                  </a:lnTo>
                  <a:lnTo>
                    <a:pt x="12" y="2"/>
                  </a:lnTo>
                  <a:lnTo>
                    <a:pt x="16" y="3"/>
                  </a:lnTo>
                  <a:lnTo>
                    <a:pt x="18" y="7"/>
                  </a:lnTo>
                  <a:lnTo>
                    <a:pt x="18" y="7"/>
                  </a:lnTo>
                  <a:lnTo>
                    <a:pt x="20" y="11"/>
                  </a:lnTo>
                  <a:lnTo>
                    <a:pt x="21" y="12"/>
                  </a:lnTo>
                  <a:lnTo>
                    <a:pt x="25" y="12"/>
                  </a:lnTo>
                  <a:lnTo>
                    <a:pt x="29" y="12"/>
                  </a:lnTo>
                  <a:lnTo>
                    <a:pt x="29" y="12"/>
                  </a:lnTo>
                  <a:lnTo>
                    <a:pt x="29" y="14"/>
                  </a:lnTo>
                  <a:lnTo>
                    <a:pt x="27" y="14"/>
                  </a:lnTo>
                  <a:lnTo>
                    <a:pt x="23" y="18"/>
                  </a:lnTo>
                  <a:lnTo>
                    <a:pt x="3" y="21"/>
                  </a:lnTo>
                  <a:lnTo>
                    <a:pt x="3" y="21"/>
                  </a:lnTo>
                  <a:lnTo>
                    <a:pt x="0" y="20"/>
                  </a:lnTo>
                  <a:lnTo>
                    <a:pt x="0" y="20"/>
                  </a:lnTo>
                  <a:lnTo>
                    <a:pt x="2" y="18"/>
                  </a:lnTo>
                  <a:lnTo>
                    <a:pt x="2" y="18"/>
                  </a:lnTo>
                  <a:lnTo>
                    <a:pt x="5" y="16"/>
                  </a:lnTo>
                  <a:lnTo>
                    <a:pt x="7" y="14"/>
                  </a:lnTo>
                  <a:lnTo>
                    <a:pt x="9" y="11"/>
                  </a:lnTo>
                  <a:lnTo>
                    <a:pt x="9" y="7"/>
                  </a:lnTo>
                  <a:lnTo>
                    <a:pt x="9" y="7"/>
                  </a:lnTo>
                  <a:lnTo>
                    <a:pt x="7" y="3"/>
                  </a:lnTo>
                  <a:lnTo>
                    <a:pt x="5" y="0"/>
                  </a:lnTo>
                  <a:lnTo>
                    <a:pt x="5" y="0"/>
                  </a:lnTo>
                  <a:lnTo>
                    <a:pt x="5" y="0"/>
                  </a:lnTo>
                  <a:lnTo>
                    <a:pt x="5"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Freeform 1530"/>
            <p:cNvSpPr>
              <a:spLocks/>
            </p:cNvSpPr>
            <p:nvPr/>
          </p:nvSpPr>
          <p:spPr bwMode="auto">
            <a:xfrm>
              <a:off x="7164387" y="3805238"/>
              <a:ext cx="19050" cy="15875"/>
            </a:xfrm>
            <a:custGeom>
              <a:avLst/>
              <a:gdLst>
                <a:gd name="T0" fmla="*/ 3 w 23"/>
                <a:gd name="T1" fmla="*/ 14 h 19"/>
                <a:gd name="T2" fmla="*/ 3 w 23"/>
                <a:gd name="T3" fmla="*/ 14 h 19"/>
                <a:gd name="T4" fmla="*/ 23 w 23"/>
                <a:gd name="T5" fmla="*/ 0 h 19"/>
                <a:gd name="T6" fmla="*/ 23 w 23"/>
                <a:gd name="T7" fmla="*/ 0 h 19"/>
                <a:gd name="T8" fmla="*/ 23 w 23"/>
                <a:gd name="T9" fmla="*/ 12 h 19"/>
                <a:gd name="T10" fmla="*/ 23 w 23"/>
                <a:gd name="T11" fmla="*/ 12 h 19"/>
                <a:gd name="T12" fmla="*/ 21 w 23"/>
                <a:gd name="T13" fmla="*/ 16 h 19"/>
                <a:gd name="T14" fmla="*/ 16 w 23"/>
                <a:gd name="T15" fmla="*/ 18 h 19"/>
                <a:gd name="T16" fmla="*/ 16 w 23"/>
                <a:gd name="T17" fmla="*/ 18 h 19"/>
                <a:gd name="T18" fmla="*/ 7 w 23"/>
                <a:gd name="T19" fmla="*/ 18 h 19"/>
                <a:gd name="T20" fmla="*/ 7 w 23"/>
                <a:gd name="T21" fmla="*/ 18 h 19"/>
                <a:gd name="T22" fmla="*/ 2 w 23"/>
                <a:gd name="T23" fmla="*/ 18 h 19"/>
                <a:gd name="T24" fmla="*/ 0 w 23"/>
                <a:gd name="T25" fmla="*/ 19 h 19"/>
                <a:gd name="T26" fmla="*/ 0 w 23"/>
                <a:gd name="T27" fmla="*/ 19 h 19"/>
                <a:gd name="T28" fmla="*/ 2 w 23"/>
                <a:gd name="T29" fmla="*/ 16 h 19"/>
                <a:gd name="T30" fmla="*/ 3 w 23"/>
                <a:gd name="T31" fmla="*/ 14 h 19"/>
                <a:gd name="T32" fmla="*/ 3 w 23"/>
                <a:gd name="T33" fmla="*/ 14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 h="19">
                  <a:moveTo>
                    <a:pt x="3" y="14"/>
                  </a:moveTo>
                  <a:lnTo>
                    <a:pt x="3" y="14"/>
                  </a:lnTo>
                  <a:lnTo>
                    <a:pt x="23" y="0"/>
                  </a:lnTo>
                  <a:lnTo>
                    <a:pt x="23" y="0"/>
                  </a:lnTo>
                  <a:lnTo>
                    <a:pt x="23" y="12"/>
                  </a:lnTo>
                  <a:lnTo>
                    <a:pt x="23" y="12"/>
                  </a:lnTo>
                  <a:lnTo>
                    <a:pt x="21" y="16"/>
                  </a:lnTo>
                  <a:lnTo>
                    <a:pt x="16" y="18"/>
                  </a:lnTo>
                  <a:lnTo>
                    <a:pt x="16" y="18"/>
                  </a:lnTo>
                  <a:lnTo>
                    <a:pt x="7" y="18"/>
                  </a:lnTo>
                  <a:lnTo>
                    <a:pt x="7" y="18"/>
                  </a:lnTo>
                  <a:lnTo>
                    <a:pt x="2" y="18"/>
                  </a:lnTo>
                  <a:lnTo>
                    <a:pt x="0" y="19"/>
                  </a:lnTo>
                  <a:lnTo>
                    <a:pt x="0" y="19"/>
                  </a:lnTo>
                  <a:lnTo>
                    <a:pt x="2" y="16"/>
                  </a:lnTo>
                  <a:lnTo>
                    <a:pt x="3" y="14"/>
                  </a:lnTo>
                  <a:lnTo>
                    <a:pt x="3" y="14"/>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Freeform 1531"/>
            <p:cNvSpPr>
              <a:spLocks/>
            </p:cNvSpPr>
            <p:nvPr/>
          </p:nvSpPr>
          <p:spPr bwMode="auto">
            <a:xfrm>
              <a:off x="7183437" y="3808413"/>
              <a:ext cx="4763" cy="6350"/>
            </a:xfrm>
            <a:custGeom>
              <a:avLst/>
              <a:gdLst>
                <a:gd name="T0" fmla="*/ 0 w 5"/>
                <a:gd name="T1" fmla="*/ 9 h 9"/>
                <a:gd name="T2" fmla="*/ 0 w 5"/>
                <a:gd name="T3" fmla="*/ 9 h 9"/>
                <a:gd name="T4" fmla="*/ 2 w 5"/>
                <a:gd name="T5" fmla="*/ 9 h 9"/>
                <a:gd name="T6" fmla="*/ 4 w 5"/>
                <a:gd name="T7" fmla="*/ 7 h 9"/>
                <a:gd name="T8" fmla="*/ 5 w 5"/>
                <a:gd name="T9" fmla="*/ 6 h 9"/>
                <a:gd name="T10" fmla="*/ 5 w 5"/>
                <a:gd name="T11" fmla="*/ 6 h 9"/>
                <a:gd name="T12" fmla="*/ 5 w 5"/>
                <a:gd name="T13" fmla="*/ 4 h 9"/>
                <a:gd name="T14" fmla="*/ 4 w 5"/>
                <a:gd name="T15" fmla="*/ 2 h 9"/>
                <a:gd name="T16" fmla="*/ 0 w 5"/>
                <a:gd name="T17" fmla="*/ 0 h 9"/>
                <a:gd name="T18" fmla="*/ 0 w 5"/>
                <a:gd name="T19"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 h="9">
                  <a:moveTo>
                    <a:pt x="0" y="9"/>
                  </a:moveTo>
                  <a:lnTo>
                    <a:pt x="0" y="9"/>
                  </a:lnTo>
                  <a:lnTo>
                    <a:pt x="2" y="9"/>
                  </a:lnTo>
                  <a:lnTo>
                    <a:pt x="4" y="7"/>
                  </a:lnTo>
                  <a:lnTo>
                    <a:pt x="5" y="6"/>
                  </a:lnTo>
                  <a:lnTo>
                    <a:pt x="5" y="6"/>
                  </a:lnTo>
                  <a:lnTo>
                    <a:pt x="5" y="4"/>
                  </a:lnTo>
                  <a:lnTo>
                    <a:pt x="4" y="2"/>
                  </a:lnTo>
                  <a:lnTo>
                    <a:pt x="0" y="0"/>
                  </a:lnTo>
                  <a:lnTo>
                    <a:pt x="0" y="9"/>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5" name="Freeform 1532"/>
            <p:cNvSpPr>
              <a:spLocks/>
            </p:cNvSpPr>
            <p:nvPr/>
          </p:nvSpPr>
          <p:spPr bwMode="auto">
            <a:xfrm>
              <a:off x="7218362" y="3781426"/>
              <a:ext cx="12700" cy="14288"/>
            </a:xfrm>
            <a:custGeom>
              <a:avLst/>
              <a:gdLst>
                <a:gd name="T0" fmla="*/ 9 w 16"/>
                <a:gd name="T1" fmla="*/ 0 h 20"/>
                <a:gd name="T2" fmla="*/ 9 w 16"/>
                <a:gd name="T3" fmla="*/ 0 h 20"/>
                <a:gd name="T4" fmla="*/ 7 w 16"/>
                <a:gd name="T5" fmla="*/ 5 h 20"/>
                <a:gd name="T6" fmla="*/ 4 w 16"/>
                <a:gd name="T7" fmla="*/ 7 h 20"/>
                <a:gd name="T8" fmla="*/ 2 w 16"/>
                <a:gd name="T9" fmla="*/ 7 h 20"/>
                <a:gd name="T10" fmla="*/ 2 w 16"/>
                <a:gd name="T11" fmla="*/ 7 h 20"/>
                <a:gd name="T12" fmla="*/ 0 w 16"/>
                <a:gd name="T13" fmla="*/ 18 h 20"/>
                <a:gd name="T14" fmla="*/ 0 w 16"/>
                <a:gd name="T15" fmla="*/ 18 h 20"/>
                <a:gd name="T16" fmla="*/ 0 w 16"/>
                <a:gd name="T17" fmla="*/ 18 h 20"/>
                <a:gd name="T18" fmla="*/ 0 w 16"/>
                <a:gd name="T19" fmla="*/ 20 h 20"/>
                <a:gd name="T20" fmla="*/ 2 w 16"/>
                <a:gd name="T21" fmla="*/ 20 h 20"/>
                <a:gd name="T22" fmla="*/ 2 w 16"/>
                <a:gd name="T23" fmla="*/ 20 h 20"/>
                <a:gd name="T24" fmla="*/ 2 w 16"/>
                <a:gd name="T25" fmla="*/ 20 h 20"/>
                <a:gd name="T26" fmla="*/ 9 w 16"/>
                <a:gd name="T27" fmla="*/ 18 h 20"/>
                <a:gd name="T28" fmla="*/ 15 w 16"/>
                <a:gd name="T29" fmla="*/ 13 h 20"/>
                <a:gd name="T30" fmla="*/ 16 w 16"/>
                <a:gd name="T31" fmla="*/ 5 h 20"/>
                <a:gd name="T32" fmla="*/ 16 w 16"/>
                <a:gd name="T33" fmla="*/ 0 h 20"/>
                <a:gd name="T34" fmla="*/ 9 w 16"/>
                <a:gd name="T35"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 h="20">
                  <a:moveTo>
                    <a:pt x="9" y="0"/>
                  </a:moveTo>
                  <a:lnTo>
                    <a:pt x="9" y="0"/>
                  </a:lnTo>
                  <a:lnTo>
                    <a:pt x="7" y="5"/>
                  </a:lnTo>
                  <a:lnTo>
                    <a:pt x="4" y="7"/>
                  </a:lnTo>
                  <a:lnTo>
                    <a:pt x="2" y="7"/>
                  </a:lnTo>
                  <a:lnTo>
                    <a:pt x="2" y="7"/>
                  </a:lnTo>
                  <a:lnTo>
                    <a:pt x="0" y="18"/>
                  </a:lnTo>
                  <a:lnTo>
                    <a:pt x="0" y="18"/>
                  </a:lnTo>
                  <a:lnTo>
                    <a:pt x="0" y="18"/>
                  </a:lnTo>
                  <a:lnTo>
                    <a:pt x="0" y="20"/>
                  </a:lnTo>
                  <a:lnTo>
                    <a:pt x="2" y="20"/>
                  </a:lnTo>
                  <a:lnTo>
                    <a:pt x="2" y="20"/>
                  </a:lnTo>
                  <a:lnTo>
                    <a:pt x="2" y="20"/>
                  </a:lnTo>
                  <a:lnTo>
                    <a:pt x="9" y="18"/>
                  </a:lnTo>
                  <a:lnTo>
                    <a:pt x="15" y="13"/>
                  </a:lnTo>
                  <a:lnTo>
                    <a:pt x="16" y="5"/>
                  </a:lnTo>
                  <a:lnTo>
                    <a:pt x="16" y="0"/>
                  </a:lnTo>
                  <a:lnTo>
                    <a:pt x="9" y="0"/>
                  </a:lnTo>
                  <a:close/>
                </a:path>
              </a:pathLst>
            </a:custGeom>
            <a:solidFill>
              <a:srgbClr val="221F1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533"/>
            <p:cNvSpPr>
              <a:spLocks noChangeArrowheads="1"/>
            </p:cNvSpPr>
            <p:nvPr/>
          </p:nvSpPr>
          <p:spPr bwMode="auto">
            <a:xfrm>
              <a:off x="7315200" y="37607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534"/>
            <p:cNvSpPr>
              <a:spLocks noChangeArrowheads="1"/>
            </p:cNvSpPr>
            <p:nvPr/>
          </p:nvSpPr>
          <p:spPr bwMode="auto">
            <a:xfrm>
              <a:off x="7315200" y="3768726"/>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535"/>
            <p:cNvSpPr>
              <a:spLocks noChangeArrowheads="1"/>
            </p:cNvSpPr>
            <p:nvPr/>
          </p:nvSpPr>
          <p:spPr bwMode="auto">
            <a:xfrm>
              <a:off x="7315200" y="37782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536"/>
            <p:cNvSpPr>
              <a:spLocks noChangeArrowheads="1"/>
            </p:cNvSpPr>
            <p:nvPr/>
          </p:nvSpPr>
          <p:spPr bwMode="auto">
            <a:xfrm>
              <a:off x="7315200" y="37861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537"/>
            <p:cNvSpPr>
              <a:spLocks noChangeArrowheads="1"/>
            </p:cNvSpPr>
            <p:nvPr/>
          </p:nvSpPr>
          <p:spPr bwMode="auto">
            <a:xfrm>
              <a:off x="7315200" y="3795713"/>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Rectangle 1538"/>
            <p:cNvSpPr>
              <a:spLocks noChangeArrowheads="1"/>
            </p:cNvSpPr>
            <p:nvPr/>
          </p:nvSpPr>
          <p:spPr bwMode="auto">
            <a:xfrm>
              <a:off x="7315200" y="3803651"/>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539"/>
            <p:cNvSpPr>
              <a:spLocks noChangeArrowheads="1"/>
            </p:cNvSpPr>
            <p:nvPr/>
          </p:nvSpPr>
          <p:spPr bwMode="auto">
            <a:xfrm>
              <a:off x="7315200" y="3811588"/>
              <a:ext cx="55563"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540"/>
            <p:cNvSpPr>
              <a:spLocks noChangeArrowheads="1"/>
            </p:cNvSpPr>
            <p:nvPr/>
          </p:nvSpPr>
          <p:spPr bwMode="auto">
            <a:xfrm>
              <a:off x="7315200" y="3724276"/>
              <a:ext cx="55563" cy="285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0" name="Rectangle 1541"/>
            <p:cNvSpPr>
              <a:spLocks noChangeArrowheads="1"/>
            </p:cNvSpPr>
            <p:nvPr/>
          </p:nvSpPr>
          <p:spPr bwMode="auto">
            <a:xfrm>
              <a:off x="7346950" y="3817938"/>
              <a:ext cx="23813" cy="7938"/>
            </a:xfrm>
            <a:prstGeom prst="rect">
              <a:avLst/>
            </a:prstGeom>
            <a:solidFill>
              <a:srgbClr val="E8112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1" name="Freeform 1542"/>
            <p:cNvSpPr>
              <a:spLocks/>
            </p:cNvSpPr>
            <p:nvPr/>
          </p:nvSpPr>
          <p:spPr bwMode="auto">
            <a:xfrm>
              <a:off x="7324725" y="3740151"/>
              <a:ext cx="12700" cy="12700"/>
            </a:xfrm>
            <a:custGeom>
              <a:avLst/>
              <a:gdLst>
                <a:gd name="T0" fmla="*/ 16 w 16"/>
                <a:gd name="T1" fmla="*/ 16 h 16"/>
                <a:gd name="T2" fmla="*/ 16 w 16"/>
                <a:gd name="T3" fmla="*/ 9 h 16"/>
                <a:gd name="T4" fmla="*/ 16 w 16"/>
                <a:gd name="T5" fmla="*/ 9 h 16"/>
                <a:gd name="T6" fmla="*/ 16 w 16"/>
                <a:gd name="T7" fmla="*/ 5 h 16"/>
                <a:gd name="T8" fmla="*/ 14 w 16"/>
                <a:gd name="T9" fmla="*/ 2 h 16"/>
                <a:gd name="T10" fmla="*/ 11 w 16"/>
                <a:gd name="T11" fmla="*/ 0 h 16"/>
                <a:gd name="T12" fmla="*/ 9 w 16"/>
                <a:gd name="T13" fmla="*/ 0 h 16"/>
                <a:gd name="T14" fmla="*/ 9 w 16"/>
                <a:gd name="T15" fmla="*/ 0 h 16"/>
                <a:gd name="T16" fmla="*/ 5 w 16"/>
                <a:gd name="T17" fmla="*/ 0 h 16"/>
                <a:gd name="T18" fmla="*/ 2 w 16"/>
                <a:gd name="T19" fmla="*/ 2 h 16"/>
                <a:gd name="T20" fmla="*/ 0 w 16"/>
                <a:gd name="T21" fmla="*/ 5 h 16"/>
                <a:gd name="T22" fmla="*/ 0 w 16"/>
                <a:gd name="T23" fmla="*/ 9 h 16"/>
                <a:gd name="T24" fmla="*/ 0 w 16"/>
                <a:gd name="T25" fmla="*/ 16 h 16"/>
                <a:gd name="T26" fmla="*/ 16 w 16"/>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16">
                  <a:moveTo>
                    <a:pt x="16" y="16"/>
                  </a:moveTo>
                  <a:lnTo>
                    <a:pt x="16" y="9"/>
                  </a:lnTo>
                  <a:lnTo>
                    <a:pt x="16" y="9"/>
                  </a:lnTo>
                  <a:lnTo>
                    <a:pt x="16" y="5"/>
                  </a:lnTo>
                  <a:lnTo>
                    <a:pt x="14" y="2"/>
                  </a:lnTo>
                  <a:lnTo>
                    <a:pt x="11" y="0"/>
                  </a:lnTo>
                  <a:lnTo>
                    <a:pt x="9" y="0"/>
                  </a:lnTo>
                  <a:lnTo>
                    <a:pt x="9" y="0"/>
                  </a:lnTo>
                  <a:lnTo>
                    <a:pt x="5" y="0"/>
                  </a:lnTo>
                  <a:lnTo>
                    <a:pt x="2" y="2"/>
                  </a:lnTo>
                  <a:lnTo>
                    <a:pt x="0" y="5"/>
                  </a:lnTo>
                  <a:lnTo>
                    <a:pt x="0" y="9"/>
                  </a:lnTo>
                  <a:lnTo>
                    <a:pt x="0" y="16"/>
                  </a:lnTo>
                  <a:lnTo>
                    <a:pt x="16"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2" name="Freeform 1543"/>
            <p:cNvSpPr>
              <a:spLocks/>
            </p:cNvSpPr>
            <p:nvPr/>
          </p:nvSpPr>
          <p:spPr bwMode="auto">
            <a:xfrm>
              <a:off x="7327900" y="3732213"/>
              <a:ext cx="6350" cy="6350"/>
            </a:xfrm>
            <a:custGeom>
              <a:avLst/>
              <a:gdLst>
                <a:gd name="T0" fmla="*/ 9 w 9"/>
                <a:gd name="T1" fmla="*/ 4 h 9"/>
                <a:gd name="T2" fmla="*/ 9 w 9"/>
                <a:gd name="T3" fmla="*/ 4 h 9"/>
                <a:gd name="T4" fmla="*/ 7 w 9"/>
                <a:gd name="T5" fmla="*/ 7 h 9"/>
                <a:gd name="T6" fmla="*/ 5 w 9"/>
                <a:gd name="T7" fmla="*/ 9 h 9"/>
                <a:gd name="T8" fmla="*/ 5 w 9"/>
                <a:gd name="T9" fmla="*/ 9 h 9"/>
                <a:gd name="T10" fmla="*/ 1 w 9"/>
                <a:gd name="T11" fmla="*/ 7 h 9"/>
                <a:gd name="T12" fmla="*/ 0 w 9"/>
                <a:gd name="T13" fmla="*/ 4 h 9"/>
                <a:gd name="T14" fmla="*/ 0 w 9"/>
                <a:gd name="T15" fmla="*/ 4 h 9"/>
                <a:gd name="T16" fmla="*/ 1 w 9"/>
                <a:gd name="T17" fmla="*/ 2 h 9"/>
                <a:gd name="T18" fmla="*/ 5 w 9"/>
                <a:gd name="T19" fmla="*/ 0 h 9"/>
                <a:gd name="T20" fmla="*/ 5 w 9"/>
                <a:gd name="T21" fmla="*/ 0 h 9"/>
                <a:gd name="T22" fmla="*/ 7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7" y="7"/>
                  </a:lnTo>
                  <a:lnTo>
                    <a:pt x="5" y="9"/>
                  </a:lnTo>
                  <a:lnTo>
                    <a:pt x="5" y="9"/>
                  </a:lnTo>
                  <a:lnTo>
                    <a:pt x="1" y="7"/>
                  </a:lnTo>
                  <a:lnTo>
                    <a:pt x="0" y="4"/>
                  </a:lnTo>
                  <a:lnTo>
                    <a:pt x="0" y="4"/>
                  </a:lnTo>
                  <a:lnTo>
                    <a:pt x="1" y="2"/>
                  </a:lnTo>
                  <a:lnTo>
                    <a:pt x="5" y="0"/>
                  </a:lnTo>
                  <a:lnTo>
                    <a:pt x="5" y="0"/>
                  </a:lnTo>
                  <a:lnTo>
                    <a:pt x="7"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3" name="Freeform 1544"/>
            <p:cNvSpPr>
              <a:spLocks/>
            </p:cNvSpPr>
            <p:nvPr/>
          </p:nvSpPr>
          <p:spPr bwMode="auto">
            <a:xfrm>
              <a:off x="7343775" y="3740151"/>
              <a:ext cx="14288" cy="12700"/>
            </a:xfrm>
            <a:custGeom>
              <a:avLst/>
              <a:gdLst>
                <a:gd name="T0" fmla="*/ 18 w 18"/>
                <a:gd name="T1" fmla="*/ 16 h 16"/>
                <a:gd name="T2" fmla="*/ 18 w 18"/>
                <a:gd name="T3" fmla="*/ 9 h 16"/>
                <a:gd name="T4" fmla="*/ 18 w 18"/>
                <a:gd name="T5" fmla="*/ 9 h 16"/>
                <a:gd name="T6" fmla="*/ 17 w 18"/>
                <a:gd name="T7" fmla="*/ 5 h 16"/>
                <a:gd name="T8" fmla="*/ 15 w 18"/>
                <a:gd name="T9" fmla="*/ 2 h 16"/>
                <a:gd name="T10" fmla="*/ 13 w 18"/>
                <a:gd name="T11" fmla="*/ 0 h 16"/>
                <a:gd name="T12" fmla="*/ 9 w 18"/>
                <a:gd name="T13" fmla="*/ 0 h 16"/>
                <a:gd name="T14" fmla="*/ 9 w 18"/>
                <a:gd name="T15" fmla="*/ 0 h 16"/>
                <a:gd name="T16" fmla="*/ 6 w 18"/>
                <a:gd name="T17" fmla="*/ 0 h 16"/>
                <a:gd name="T18" fmla="*/ 2 w 18"/>
                <a:gd name="T19" fmla="*/ 2 h 16"/>
                <a:gd name="T20" fmla="*/ 0 w 18"/>
                <a:gd name="T21" fmla="*/ 5 h 16"/>
                <a:gd name="T22" fmla="*/ 0 w 18"/>
                <a:gd name="T23" fmla="*/ 9 h 16"/>
                <a:gd name="T24" fmla="*/ 0 w 18"/>
                <a:gd name="T25" fmla="*/ 16 h 16"/>
                <a:gd name="T26" fmla="*/ 18 w 18"/>
                <a:gd name="T27"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16">
                  <a:moveTo>
                    <a:pt x="18" y="16"/>
                  </a:moveTo>
                  <a:lnTo>
                    <a:pt x="18" y="9"/>
                  </a:lnTo>
                  <a:lnTo>
                    <a:pt x="18" y="9"/>
                  </a:lnTo>
                  <a:lnTo>
                    <a:pt x="17" y="5"/>
                  </a:lnTo>
                  <a:lnTo>
                    <a:pt x="15" y="2"/>
                  </a:lnTo>
                  <a:lnTo>
                    <a:pt x="13" y="0"/>
                  </a:lnTo>
                  <a:lnTo>
                    <a:pt x="9" y="0"/>
                  </a:lnTo>
                  <a:lnTo>
                    <a:pt x="9" y="0"/>
                  </a:lnTo>
                  <a:lnTo>
                    <a:pt x="6" y="0"/>
                  </a:lnTo>
                  <a:lnTo>
                    <a:pt x="2" y="2"/>
                  </a:lnTo>
                  <a:lnTo>
                    <a:pt x="0" y="5"/>
                  </a:lnTo>
                  <a:lnTo>
                    <a:pt x="0" y="9"/>
                  </a:lnTo>
                  <a:lnTo>
                    <a:pt x="0" y="16"/>
                  </a:lnTo>
                  <a:lnTo>
                    <a:pt x="18" y="16"/>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4" name="Freeform 1545"/>
            <p:cNvSpPr>
              <a:spLocks/>
            </p:cNvSpPr>
            <p:nvPr/>
          </p:nvSpPr>
          <p:spPr bwMode="auto">
            <a:xfrm>
              <a:off x="7346950" y="3732213"/>
              <a:ext cx="6350" cy="6350"/>
            </a:xfrm>
            <a:custGeom>
              <a:avLst/>
              <a:gdLst>
                <a:gd name="T0" fmla="*/ 9 w 9"/>
                <a:gd name="T1" fmla="*/ 4 h 9"/>
                <a:gd name="T2" fmla="*/ 9 w 9"/>
                <a:gd name="T3" fmla="*/ 4 h 9"/>
                <a:gd name="T4" fmla="*/ 9 w 9"/>
                <a:gd name="T5" fmla="*/ 7 h 9"/>
                <a:gd name="T6" fmla="*/ 5 w 9"/>
                <a:gd name="T7" fmla="*/ 9 h 9"/>
                <a:gd name="T8" fmla="*/ 5 w 9"/>
                <a:gd name="T9" fmla="*/ 9 h 9"/>
                <a:gd name="T10" fmla="*/ 2 w 9"/>
                <a:gd name="T11" fmla="*/ 7 h 9"/>
                <a:gd name="T12" fmla="*/ 0 w 9"/>
                <a:gd name="T13" fmla="*/ 4 h 9"/>
                <a:gd name="T14" fmla="*/ 0 w 9"/>
                <a:gd name="T15" fmla="*/ 4 h 9"/>
                <a:gd name="T16" fmla="*/ 2 w 9"/>
                <a:gd name="T17" fmla="*/ 2 h 9"/>
                <a:gd name="T18" fmla="*/ 5 w 9"/>
                <a:gd name="T19" fmla="*/ 0 h 9"/>
                <a:gd name="T20" fmla="*/ 5 w 9"/>
                <a:gd name="T21" fmla="*/ 0 h 9"/>
                <a:gd name="T22" fmla="*/ 9 w 9"/>
                <a:gd name="T23" fmla="*/ 2 h 9"/>
                <a:gd name="T24" fmla="*/ 9 w 9"/>
                <a:gd name="T25" fmla="*/ 4 h 9"/>
                <a:gd name="T26" fmla="*/ 9 w 9"/>
                <a:gd name="T27" fmla="*/ 4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9">
                  <a:moveTo>
                    <a:pt x="9" y="4"/>
                  </a:moveTo>
                  <a:lnTo>
                    <a:pt x="9" y="4"/>
                  </a:lnTo>
                  <a:lnTo>
                    <a:pt x="9" y="7"/>
                  </a:lnTo>
                  <a:lnTo>
                    <a:pt x="5" y="9"/>
                  </a:lnTo>
                  <a:lnTo>
                    <a:pt x="5" y="9"/>
                  </a:lnTo>
                  <a:lnTo>
                    <a:pt x="2" y="7"/>
                  </a:lnTo>
                  <a:lnTo>
                    <a:pt x="0" y="4"/>
                  </a:lnTo>
                  <a:lnTo>
                    <a:pt x="0" y="4"/>
                  </a:lnTo>
                  <a:lnTo>
                    <a:pt x="2" y="2"/>
                  </a:lnTo>
                  <a:lnTo>
                    <a:pt x="5" y="0"/>
                  </a:lnTo>
                  <a:lnTo>
                    <a:pt x="5" y="0"/>
                  </a:lnTo>
                  <a:lnTo>
                    <a:pt x="9" y="2"/>
                  </a:lnTo>
                  <a:lnTo>
                    <a:pt x="9" y="4"/>
                  </a:lnTo>
                  <a:lnTo>
                    <a:pt x="9" y="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5" name="Rectangle 1546"/>
            <p:cNvSpPr>
              <a:spLocks noChangeArrowheads="1"/>
            </p:cNvSpPr>
            <p:nvPr/>
          </p:nvSpPr>
          <p:spPr bwMode="auto">
            <a:xfrm>
              <a:off x="6956425" y="3406776"/>
              <a:ext cx="346075" cy="21907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6" name="Rectangle 1547"/>
            <p:cNvSpPr>
              <a:spLocks noChangeArrowheads="1"/>
            </p:cNvSpPr>
            <p:nvPr/>
          </p:nvSpPr>
          <p:spPr bwMode="auto">
            <a:xfrm>
              <a:off x="6956425" y="3406776"/>
              <a:ext cx="346075" cy="21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7" name="Freeform 1548"/>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8" name="Freeform 1549"/>
            <p:cNvSpPr>
              <a:spLocks/>
            </p:cNvSpPr>
            <p:nvPr/>
          </p:nvSpPr>
          <p:spPr bwMode="auto">
            <a:xfrm>
              <a:off x="7104062" y="3481388"/>
              <a:ext cx="61913" cy="61913"/>
            </a:xfrm>
            <a:custGeom>
              <a:avLst/>
              <a:gdLst>
                <a:gd name="T0" fmla="*/ 72 w 80"/>
                <a:gd name="T1" fmla="*/ 40 h 80"/>
                <a:gd name="T2" fmla="*/ 71 w 80"/>
                <a:gd name="T3" fmla="*/ 47 h 80"/>
                <a:gd name="T4" fmla="*/ 67 w 80"/>
                <a:gd name="T5" fmla="*/ 58 h 80"/>
                <a:gd name="T6" fmla="*/ 62 w 80"/>
                <a:gd name="T7" fmla="*/ 63 h 80"/>
                <a:gd name="T8" fmla="*/ 53 w 80"/>
                <a:gd name="T9" fmla="*/ 71 h 80"/>
                <a:gd name="T10" fmla="*/ 40 w 80"/>
                <a:gd name="T11" fmla="*/ 72 h 80"/>
                <a:gd name="T12" fmla="*/ 33 w 80"/>
                <a:gd name="T13" fmla="*/ 72 h 80"/>
                <a:gd name="T14" fmla="*/ 22 w 80"/>
                <a:gd name="T15" fmla="*/ 67 h 80"/>
                <a:gd name="T16" fmla="*/ 17 w 80"/>
                <a:gd name="T17" fmla="*/ 63 h 80"/>
                <a:gd name="T18" fmla="*/ 9 w 80"/>
                <a:gd name="T19" fmla="*/ 53 h 80"/>
                <a:gd name="T20" fmla="*/ 8 w 80"/>
                <a:gd name="T21" fmla="*/ 40 h 80"/>
                <a:gd name="T22" fmla="*/ 8 w 80"/>
                <a:gd name="T23" fmla="*/ 35 h 80"/>
                <a:gd name="T24" fmla="*/ 13 w 80"/>
                <a:gd name="T25" fmla="*/ 22 h 80"/>
                <a:gd name="T26" fmla="*/ 17 w 80"/>
                <a:gd name="T27" fmla="*/ 17 h 80"/>
                <a:gd name="T28" fmla="*/ 27 w 80"/>
                <a:gd name="T29" fmla="*/ 11 h 80"/>
                <a:gd name="T30" fmla="*/ 40 w 80"/>
                <a:gd name="T31" fmla="*/ 8 h 80"/>
                <a:gd name="T32" fmla="*/ 45 w 80"/>
                <a:gd name="T33" fmla="*/ 9 h 80"/>
                <a:gd name="T34" fmla="*/ 58 w 80"/>
                <a:gd name="T35" fmla="*/ 13 h 80"/>
                <a:gd name="T36" fmla="*/ 62 w 80"/>
                <a:gd name="T37" fmla="*/ 17 h 80"/>
                <a:gd name="T38" fmla="*/ 69 w 80"/>
                <a:gd name="T39" fmla="*/ 27 h 80"/>
                <a:gd name="T40" fmla="*/ 72 w 80"/>
                <a:gd name="T41" fmla="*/ 40 h 80"/>
                <a:gd name="T42" fmla="*/ 80 w 80"/>
                <a:gd name="T43" fmla="*/ 40 h 80"/>
                <a:gd name="T44" fmla="*/ 78 w 80"/>
                <a:gd name="T45" fmla="*/ 33 h 80"/>
                <a:gd name="T46" fmla="*/ 72 w 80"/>
                <a:gd name="T47" fmla="*/ 18 h 80"/>
                <a:gd name="T48" fmla="*/ 62 w 80"/>
                <a:gd name="T49" fmla="*/ 8 h 80"/>
                <a:gd name="T50" fmla="*/ 47 w 80"/>
                <a:gd name="T51" fmla="*/ 2 h 80"/>
                <a:gd name="T52" fmla="*/ 40 w 80"/>
                <a:gd name="T53" fmla="*/ 0 h 80"/>
                <a:gd name="T54" fmla="*/ 24 w 80"/>
                <a:gd name="T55" fmla="*/ 4 h 80"/>
                <a:gd name="T56" fmla="*/ 11 w 80"/>
                <a:gd name="T57" fmla="*/ 13 h 80"/>
                <a:gd name="T58" fmla="*/ 2 w 80"/>
                <a:gd name="T59" fmla="*/ 26 h 80"/>
                <a:gd name="T60" fmla="*/ 0 w 80"/>
                <a:gd name="T61" fmla="*/ 40 h 80"/>
                <a:gd name="T62" fmla="*/ 0 w 80"/>
                <a:gd name="T63" fmla="*/ 49 h 80"/>
                <a:gd name="T64" fmla="*/ 6 w 80"/>
                <a:gd name="T65" fmla="*/ 62 h 80"/>
                <a:gd name="T66" fmla="*/ 17 w 80"/>
                <a:gd name="T67" fmla="*/ 72 h 80"/>
                <a:gd name="T68" fmla="*/ 31 w 80"/>
                <a:gd name="T69" fmla="*/ 80 h 80"/>
                <a:gd name="T70" fmla="*/ 40 w 80"/>
                <a:gd name="T71" fmla="*/ 80 h 80"/>
                <a:gd name="T72" fmla="*/ 54 w 80"/>
                <a:gd name="T73" fmla="*/ 76 h 80"/>
                <a:gd name="T74" fmla="*/ 67 w 80"/>
                <a:gd name="T75" fmla="*/ 69 h 80"/>
                <a:gd name="T76" fmla="*/ 76 w 80"/>
                <a:gd name="T77" fmla="*/ 56 h 80"/>
                <a:gd name="T78" fmla="*/ 80 w 80"/>
                <a:gd name="T79"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80" h="80">
                  <a:moveTo>
                    <a:pt x="76" y="40"/>
                  </a:moveTo>
                  <a:lnTo>
                    <a:pt x="72" y="40"/>
                  </a:lnTo>
                  <a:lnTo>
                    <a:pt x="72" y="40"/>
                  </a:lnTo>
                  <a:lnTo>
                    <a:pt x="71" y="47"/>
                  </a:lnTo>
                  <a:lnTo>
                    <a:pt x="69" y="53"/>
                  </a:lnTo>
                  <a:lnTo>
                    <a:pt x="67" y="58"/>
                  </a:lnTo>
                  <a:lnTo>
                    <a:pt x="62" y="63"/>
                  </a:lnTo>
                  <a:lnTo>
                    <a:pt x="62" y="63"/>
                  </a:lnTo>
                  <a:lnTo>
                    <a:pt x="58" y="67"/>
                  </a:lnTo>
                  <a:lnTo>
                    <a:pt x="53" y="71"/>
                  </a:lnTo>
                  <a:lnTo>
                    <a:pt x="45" y="72"/>
                  </a:lnTo>
                  <a:lnTo>
                    <a:pt x="40" y="72"/>
                  </a:lnTo>
                  <a:lnTo>
                    <a:pt x="40" y="72"/>
                  </a:lnTo>
                  <a:lnTo>
                    <a:pt x="33" y="72"/>
                  </a:lnTo>
                  <a:lnTo>
                    <a:pt x="27" y="71"/>
                  </a:lnTo>
                  <a:lnTo>
                    <a:pt x="22" y="67"/>
                  </a:lnTo>
                  <a:lnTo>
                    <a:pt x="17" y="63"/>
                  </a:lnTo>
                  <a:lnTo>
                    <a:pt x="17" y="63"/>
                  </a:lnTo>
                  <a:lnTo>
                    <a:pt x="13" y="58"/>
                  </a:lnTo>
                  <a:lnTo>
                    <a:pt x="9" y="53"/>
                  </a:lnTo>
                  <a:lnTo>
                    <a:pt x="8" y="47"/>
                  </a:lnTo>
                  <a:lnTo>
                    <a:pt x="8" y="40"/>
                  </a:lnTo>
                  <a:lnTo>
                    <a:pt x="8" y="40"/>
                  </a:lnTo>
                  <a:lnTo>
                    <a:pt x="8" y="35"/>
                  </a:lnTo>
                  <a:lnTo>
                    <a:pt x="9" y="27"/>
                  </a:lnTo>
                  <a:lnTo>
                    <a:pt x="13" y="22"/>
                  </a:lnTo>
                  <a:lnTo>
                    <a:pt x="17" y="17"/>
                  </a:lnTo>
                  <a:lnTo>
                    <a:pt x="17" y="17"/>
                  </a:lnTo>
                  <a:lnTo>
                    <a:pt x="22" y="13"/>
                  </a:lnTo>
                  <a:lnTo>
                    <a:pt x="27" y="11"/>
                  </a:lnTo>
                  <a:lnTo>
                    <a:pt x="33" y="9"/>
                  </a:lnTo>
                  <a:lnTo>
                    <a:pt x="40" y="8"/>
                  </a:lnTo>
                  <a:lnTo>
                    <a:pt x="40" y="8"/>
                  </a:lnTo>
                  <a:lnTo>
                    <a:pt x="45" y="9"/>
                  </a:lnTo>
                  <a:lnTo>
                    <a:pt x="53" y="11"/>
                  </a:lnTo>
                  <a:lnTo>
                    <a:pt x="58" y="13"/>
                  </a:lnTo>
                  <a:lnTo>
                    <a:pt x="62" y="17"/>
                  </a:lnTo>
                  <a:lnTo>
                    <a:pt x="62" y="17"/>
                  </a:lnTo>
                  <a:lnTo>
                    <a:pt x="67" y="22"/>
                  </a:lnTo>
                  <a:lnTo>
                    <a:pt x="69" y="27"/>
                  </a:lnTo>
                  <a:lnTo>
                    <a:pt x="71" y="35"/>
                  </a:lnTo>
                  <a:lnTo>
                    <a:pt x="72" y="40"/>
                  </a:lnTo>
                  <a:lnTo>
                    <a:pt x="76" y="40"/>
                  </a:lnTo>
                  <a:lnTo>
                    <a:pt x="80" y="40"/>
                  </a:lnTo>
                  <a:lnTo>
                    <a:pt x="80" y="40"/>
                  </a:lnTo>
                  <a:lnTo>
                    <a:pt x="78" y="33"/>
                  </a:lnTo>
                  <a:lnTo>
                    <a:pt x="76" y="26"/>
                  </a:lnTo>
                  <a:lnTo>
                    <a:pt x="72" y="18"/>
                  </a:lnTo>
                  <a:lnTo>
                    <a:pt x="67" y="13"/>
                  </a:lnTo>
                  <a:lnTo>
                    <a:pt x="62" y="8"/>
                  </a:lnTo>
                  <a:lnTo>
                    <a:pt x="54" y="4"/>
                  </a:lnTo>
                  <a:lnTo>
                    <a:pt x="47" y="2"/>
                  </a:lnTo>
                  <a:lnTo>
                    <a:pt x="40" y="0"/>
                  </a:lnTo>
                  <a:lnTo>
                    <a:pt x="40" y="0"/>
                  </a:lnTo>
                  <a:lnTo>
                    <a:pt x="31" y="2"/>
                  </a:lnTo>
                  <a:lnTo>
                    <a:pt x="24" y="4"/>
                  </a:lnTo>
                  <a:lnTo>
                    <a:pt x="17" y="8"/>
                  </a:lnTo>
                  <a:lnTo>
                    <a:pt x="11" y="13"/>
                  </a:lnTo>
                  <a:lnTo>
                    <a:pt x="6" y="18"/>
                  </a:lnTo>
                  <a:lnTo>
                    <a:pt x="2" y="26"/>
                  </a:lnTo>
                  <a:lnTo>
                    <a:pt x="0" y="33"/>
                  </a:lnTo>
                  <a:lnTo>
                    <a:pt x="0" y="40"/>
                  </a:lnTo>
                  <a:lnTo>
                    <a:pt x="0" y="40"/>
                  </a:lnTo>
                  <a:lnTo>
                    <a:pt x="0" y="49"/>
                  </a:lnTo>
                  <a:lnTo>
                    <a:pt x="2" y="56"/>
                  </a:lnTo>
                  <a:lnTo>
                    <a:pt x="6" y="62"/>
                  </a:lnTo>
                  <a:lnTo>
                    <a:pt x="11" y="69"/>
                  </a:lnTo>
                  <a:lnTo>
                    <a:pt x="17" y="72"/>
                  </a:lnTo>
                  <a:lnTo>
                    <a:pt x="24" y="76"/>
                  </a:lnTo>
                  <a:lnTo>
                    <a:pt x="31" y="80"/>
                  </a:lnTo>
                  <a:lnTo>
                    <a:pt x="40" y="80"/>
                  </a:lnTo>
                  <a:lnTo>
                    <a:pt x="40" y="80"/>
                  </a:lnTo>
                  <a:lnTo>
                    <a:pt x="47" y="80"/>
                  </a:lnTo>
                  <a:lnTo>
                    <a:pt x="54" y="76"/>
                  </a:lnTo>
                  <a:lnTo>
                    <a:pt x="62" y="72"/>
                  </a:lnTo>
                  <a:lnTo>
                    <a:pt x="67" y="69"/>
                  </a:lnTo>
                  <a:lnTo>
                    <a:pt x="72" y="62"/>
                  </a:lnTo>
                  <a:lnTo>
                    <a:pt x="76" y="56"/>
                  </a:lnTo>
                  <a:lnTo>
                    <a:pt x="78" y="49"/>
                  </a:lnTo>
                  <a:lnTo>
                    <a:pt x="80" y="40"/>
                  </a:lnTo>
                  <a:lnTo>
                    <a:pt x="76"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29" name="Rectangle 1550"/>
            <p:cNvSpPr>
              <a:spLocks noChangeArrowheads="1"/>
            </p:cNvSpPr>
            <p:nvPr/>
          </p:nvSpPr>
          <p:spPr bwMode="auto">
            <a:xfrm>
              <a:off x="6956425" y="3625851"/>
              <a:ext cx="50800" cy="1588"/>
            </a:xfrm>
            <a:prstGeom prst="rect">
              <a:avLst/>
            </a:prstGeom>
            <a:solidFill>
              <a:srgbClr val="9999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0" name="Rectangle 1551"/>
            <p:cNvSpPr>
              <a:spLocks noChangeArrowheads="1"/>
            </p:cNvSpPr>
            <p:nvPr/>
          </p:nvSpPr>
          <p:spPr bwMode="auto">
            <a:xfrm>
              <a:off x="6956425" y="3625851"/>
              <a:ext cx="50800"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1" name="Freeform 1552"/>
            <p:cNvSpPr>
              <a:spLocks noEditPoints="1"/>
            </p:cNvSpPr>
            <p:nvPr/>
          </p:nvSpPr>
          <p:spPr bwMode="auto">
            <a:xfrm>
              <a:off x="6956425" y="3406776"/>
              <a:ext cx="346075" cy="219075"/>
            </a:xfrm>
            <a:custGeom>
              <a:avLst/>
              <a:gdLst>
                <a:gd name="T0" fmla="*/ 252 w 435"/>
                <a:gd name="T1" fmla="*/ 117 h 275"/>
                <a:gd name="T2" fmla="*/ 198 w 435"/>
                <a:gd name="T3" fmla="*/ 151 h 275"/>
                <a:gd name="T4" fmla="*/ 198 w 435"/>
                <a:gd name="T5" fmla="*/ 151 h 275"/>
                <a:gd name="T6" fmla="*/ 202 w 435"/>
                <a:gd name="T7" fmla="*/ 156 h 275"/>
                <a:gd name="T8" fmla="*/ 202 w 435"/>
                <a:gd name="T9" fmla="*/ 156 h 275"/>
                <a:gd name="T10" fmla="*/ 207 w 435"/>
                <a:gd name="T11" fmla="*/ 160 h 275"/>
                <a:gd name="T12" fmla="*/ 212 w 435"/>
                <a:gd name="T13" fmla="*/ 164 h 275"/>
                <a:gd name="T14" fmla="*/ 218 w 435"/>
                <a:gd name="T15" fmla="*/ 165 h 275"/>
                <a:gd name="T16" fmla="*/ 225 w 435"/>
                <a:gd name="T17" fmla="*/ 165 h 275"/>
                <a:gd name="T18" fmla="*/ 225 w 435"/>
                <a:gd name="T19" fmla="*/ 165 h 275"/>
                <a:gd name="T20" fmla="*/ 230 w 435"/>
                <a:gd name="T21" fmla="*/ 165 h 275"/>
                <a:gd name="T22" fmla="*/ 238 w 435"/>
                <a:gd name="T23" fmla="*/ 164 h 275"/>
                <a:gd name="T24" fmla="*/ 243 w 435"/>
                <a:gd name="T25" fmla="*/ 160 h 275"/>
                <a:gd name="T26" fmla="*/ 247 w 435"/>
                <a:gd name="T27" fmla="*/ 156 h 275"/>
                <a:gd name="T28" fmla="*/ 247 w 435"/>
                <a:gd name="T29" fmla="*/ 156 h 275"/>
                <a:gd name="T30" fmla="*/ 252 w 435"/>
                <a:gd name="T31" fmla="*/ 151 h 275"/>
                <a:gd name="T32" fmla="*/ 254 w 435"/>
                <a:gd name="T33" fmla="*/ 146 h 275"/>
                <a:gd name="T34" fmla="*/ 256 w 435"/>
                <a:gd name="T35" fmla="*/ 140 h 275"/>
                <a:gd name="T36" fmla="*/ 257 w 435"/>
                <a:gd name="T37" fmla="*/ 133 h 275"/>
                <a:gd name="T38" fmla="*/ 261 w 435"/>
                <a:gd name="T39" fmla="*/ 133 h 275"/>
                <a:gd name="T40" fmla="*/ 265 w 435"/>
                <a:gd name="T41" fmla="*/ 133 h 275"/>
                <a:gd name="T42" fmla="*/ 265 w 435"/>
                <a:gd name="T43" fmla="*/ 133 h 275"/>
                <a:gd name="T44" fmla="*/ 261 w 435"/>
                <a:gd name="T45" fmla="*/ 133 h 275"/>
                <a:gd name="T46" fmla="*/ 257 w 435"/>
                <a:gd name="T47" fmla="*/ 133 h 275"/>
                <a:gd name="T48" fmla="*/ 257 w 435"/>
                <a:gd name="T49" fmla="*/ 133 h 275"/>
                <a:gd name="T50" fmla="*/ 256 w 435"/>
                <a:gd name="T51" fmla="*/ 124 h 275"/>
                <a:gd name="T52" fmla="*/ 252 w 435"/>
                <a:gd name="T53" fmla="*/ 117 h 275"/>
                <a:gd name="T54" fmla="*/ 435 w 435"/>
                <a:gd name="T55" fmla="*/ 0 h 275"/>
                <a:gd name="T56" fmla="*/ 435 w 435"/>
                <a:gd name="T57" fmla="*/ 0 h 275"/>
                <a:gd name="T58" fmla="*/ 257 w 435"/>
                <a:gd name="T59" fmla="*/ 111 h 275"/>
                <a:gd name="T60" fmla="*/ 257 w 435"/>
                <a:gd name="T61" fmla="*/ 111 h 275"/>
                <a:gd name="T62" fmla="*/ 263 w 435"/>
                <a:gd name="T63" fmla="*/ 122 h 275"/>
                <a:gd name="T64" fmla="*/ 265 w 435"/>
                <a:gd name="T65" fmla="*/ 133 h 275"/>
                <a:gd name="T66" fmla="*/ 265 w 435"/>
                <a:gd name="T67" fmla="*/ 133 h 275"/>
                <a:gd name="T68" fmla="*/ 265 w 435"/>
                <a:gd name="T69" fmla="*/ 133 h 275"/>
                <a:gd name="T70" fmla="*/ 265 w 435"/>
                <a:gd name="T71" fmla="*/ 133 h 275"/>
                <a:gd name="T72" fmla="*/ 263 w 435"/>
                <a:gd name="T73" fmla="*/ 142 h 275"/>
                <a:gd name="T74" fmla="*/ 261 w 435"/>
                <a:gd name="T75" fmla="*/ 149 h 275"/>
                <a:gd name="T76" fmla="*/ 257 w 435"/>
                <a:gd name="T77" fmla="*/ 155 h 275"/>
                <a:gd name="T78" fmla="*/ 252 w 435"/>
                <a:gd name="T79" fmla="*/ 162 h 275"/>
                <a:gd name="T80" fmla="*/ 247 w 435"/>
                <a:gd name="T81" fmla="*/ 165 h 275"/>
                <a:gd name="T82" fmla="*/ 239 w 435"/>
                <a:gd name="T83" fmla="*/ 169 h 275"/>
                <a:gd name="T84" fmla="*/ 232 w 435"/>
                <a:gd name="T85" fmla="*/ 173 h 275"/>
                <a:gd name="T86" fmla="*/ 225 w 435"/>
                <a:gd name="T87" fmla="*/ 173 h 275"/>
                <a:gd name="T88" fmla="*/ 225 w 435"/>
                <a:gd name="T89" fmla="*/ 173 h 275"/>
                <a:gd name="T90" fmla="*/ 214 w 435"/>
                <a:gd name="T91" fmla="*/ 171 h 275"/>
                <a:gd name="T92" fmla="*/ 205 w 435"/>
                <a:gd name="T93" fmla="*/ 167 h 275"/>
                <a:gd name="T94" fmla="*/ 198 w 435"/>
                <a:gd name="T95" fmla="*/ 162 h 275"/>
                <a:gd name="T96" fmla="*/ 191 w 435"/>
                <a:gd name="T97" fmla="*/ 155 h 275"/>
                <a:gd name="T98" fmla="*/ 65 w 435"/>
                <a:gd name="T99" fmla="*/ 234 h 275"/>
                <a:gd name="T100" fmla="*/ 65 w 435"/>
                <a:gd name="T101" fmla="*/ 155 h 275"/>
                <a:gd name="T102" fmla="*/ 0 w 435"/>
                <a:gd name="T103" fmla="*/ 155 h 275"/>
                <a:gd name="T104" fmla="*/ 0 w 435"/>
                <a:gd name="T105" fmla="*/ 275 h 275"/>
                <a:gd name="T106" fmla="*/ 65 w 435"/>
                <a:gd name="T107" fmla="*/ 275 h 275"/>
                <a:gd name="T108" fmla="*/ 435 w 435"/>
                <a:gd name="T109" fmla="*/ 275 h 275"/>
                <a:gd name="T110" fmla="*/ 435 w 435"/>
                <a:gd name="T111" fmla="*/ 187 h 275"/>
                <a:gd name="T112" fmla="*/ 435 w 435"/>
                <a:gd name="T113" fmla="*/ 54 h 275"/>
                <a:gd name="T114" fmla="*/ 435 w 435"/>
                <a:gd name="T11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5" h="275">
                  <a:moveTo>
                    <a:pt x="252" y="117"/>
                  </a:moveTo>
                  <a:lnTo>
                    <a:pt x="198" y="151"/>
                  </a:lnTo>
                  <a:lnTo>
                    <a:pt x="198" y="151"/>
                  </a:lnTo>
                  <a:lnTo>
                    <a:pt x="202" y="156"/>
                  </a:lnTo>
                  <a:lnTo>
                    <a:pt x="202" y="156"/>
                  </a:lnTo>
                  <a:lnTo>
                    <a:pt x="207" y="160"/>
                  </a:lnTo>
                  <a:lnTo>
                    <a:pt x="212" y="164"/>
                  </a:lnTo>
                  <a:lnTo>
                    <a:pt x="218" y="165"/>
                  </a:lnTo>
                  <a:lnTo>
                    <a:pt x="225" y="165"/>
                  </a:lnTo>
                  <a:lnTo>
                    <a:pt x="225" y="165"/>
                  </a:lnTo>
                  <a:lnTo>
                    <a:pt x="230" y="165"/>
                  </a:lnTo>
                  <a:lnTo>
                    <a:pt x="238" y="164"/>
                  </a:lnTo>
                  <a:lnTo>
                    <a:pt x="243" y="160"/>
                  </a:lnTo>
                  <a:lnTo>
                    <a:pt x="247" y="156"/>
                  </a:lnTo>
                  <a:lnTo>
                    <a:pt x="247" y="156"/>
                  </a:lnTo>
                  <a:lnTo>
                    <a:pt x="252" y="151"/>
                  </a:lnTo>
                  <a:lnTo>
                    <a:pt x="254" y="146"/>
                  </a:lnTo>
                  <a:lnTo>
                    <a:pt x="256" y="140"/>
                  </a:lnTo>
                  <a:lnTo>
                    <a:pt x="257" y="133"/>
                  </a:lnTo>
                  <a:lnTo>
                    <a:pt x="261" y="133"/>
                  </a:lnTo>
                  <a:lnTo>
                    <a:pt x="265" y="133"/>
                  </a:lnTo>
                  <a:lnTo>
                    <a:pt x="265" y="133"/>
                  </a:lnTo>
                  <a:lnTo>
                    <a:pt x="261" y="133"/>
                  </a:lnTo>
                  <a:lnTo>
                    <a:pt x="257" y="133"/>
                  </a:lnTo>
                  <a:lnTo>
                    <a:pt x="257" y="133"/>
                  </a:lnTo>
                  <a:lnTo>
                    <a:pt x="256" y="124"/>
                  </a:lnTo>
                  <a:lnTo>
                    <a:pt x="252" y="117"/>
                  </a:lnTo>
                  <a:close/>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close/>
                </a:path>
              </a:pathLst>
            </a:custGeom>
            <a:solidFill>
              <a:srgbClr val="3030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2" name="Freeform 1553"/>
            <p:cNvSpPr>
              <a:spLocks/>
            </p:cNvSpPr>
            <p:nvPr/>
          </p:nvSpPr>
          <p:spPr bwMode="auto">
            <a:xfrm>
              <a:off x="7113587" y="3498851"/>
              <a:ext cx="52388" cy="39688"/>
            </a:xfrm>
            <a:custGeom>
              <a:avLst/>
              <a:gdLst>
                <a:gd name="T0" fmla="*/ 54 w 67"/>
                <a:gd name="T1" fmla="*/ 0 h 48"/>
                <a:gd name="T2" fmla="*/ 0 w 67"/>
                <a:gd name="T3" fmla="*/ 34 h 48"/>
                <a:gd name="T4" fmla="*/ 0 w 67"/>
                <a:gd name="T5" fmla="*/ 34 h 48"/>
                <a:gd name="T6" fmla="*/ 4 w 67"/>
                <a:gd name="T7" fmla="*/ 39 h 48"/>
                <a:gd name="T8" fmla="*/ 4 w 67"/>
                <a:gd name="T9" fmla="*/ 39 h 48"/>
                <a:gd name="T10" fmla="*/ 9 w 67"/>
                <a:gd name="T11" fmla="*/ 43 h 48"/>
                <a:gd name="T12" fmla="*/ 14 w 67"/>
                <a:gd name="T13" fmla="*/ 47 h 48"/>
                <a:gd name="T14" fmla="*/ 20 w 67"/>
                <a:gd name="T15" fmla="*/ 48 h 48"/>
                <a:gd name="T16" fmla="*/ 27 w 67"/>
                <a:gd name="T17" fmla="*/ 48 h 48"/>
                <a:gd name="T18" fmla="*/ 27 w 67"/>
                <a:gd name="T19" fmla="*/ 48 h 48"/>
                <a:gd name="T20" fmla="*/ 32 w 67"/>
                <a:gd name="T21" fmla="*/ 48 h 48"/>
                <a:gd name="T22" fmla="*/ 40 w 67"/>
                <a:gd name="T23" fmla="*/ 47 h 48"/>
                <a:gd name="T24" fmla="*/ 45 w 67"/>
                <a:gd name="T25" fmla="*/ 43 h 48"/>
                <a:gd name="T26" fmla="*/ 49 w 67"/>
                <a:gd name="T27" fmla="*/ 39 h 48"/>
                <a:gd name="T28" fmla="*/ 49 w 67"/>
                <a:gd name="T29" fmla="*/ 39 h 48"/>
                <a:gd name="T30" fmla="*/ 54 w 67"/>
                <a:gd name="T31" fmla="*/ 34 h 48"/>
                <a:gd name="T32" fmla="*/ 56 w 67"/>
                <a:gd name="T33" fmla="*/ 29 h 48"/>
                <a:gd name="T34" fmla="*/ 58 w 67"/>
                <a:gd name="T35" fmla="*/ 23 h 48"/>
                <a:gd name="T36" fmla="*/ 59 w 67"/>
                <a:gd name="T37" fmla="*/ 16 h 48"/>
                <a:gd name="T38" fmla="*/ 63 w 67"/>
                <a:gd name="T39" fmla="*/ 16 h 48"/>
                <a:gd name="T40" fmla="*/ 67 w 67"/>
                <a:gd name="T41" fmla="*/ 16 h 48"/>
                <a:gd name="T42" fmla="*/ 67 w 67"/>
                <a:gd name="T43" fmla="*/ 16 h 48"/>
                <a:gd name="T44" fmla="*/ 63 w 67"/>
                <a:gd name="T45" fmla="*/ 16 h 48"/>
                <a:gd name="T46" fmla="*/ 59 w 67"/>
                <a:gd name="T47" fmla="*/ 16 h 48"/>
                <a:gd name="T48" fmla="*/ 59 w 67"/>
                <a:gd name="T49" fmla="*/ 16 h 48"/>
                <a:gd name="T50" fmla="*/ 58 w 67"/>
                <a:gd name="T51" fmla="*/ 7 h 48"/>
                <a:gd name="T52" fmla="*/ 54 w 67"/>
                <a:gd name="T53"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48">
                  <a:moveTo>
                    <a:pt x="54" y="0"/>
                  </a:moveTo>
                  <a:lnTo>
                    <a:pt x="0" y="34"/>
                  </a:lnTo>
                  <a:lnTo>
                    <a:pt x="0" y="34"/>
                  </a:lnTo>
                  <a:lnTo>
                    <a:pt x="4" y="39"/>
                  </a:lnTo>
                  <a:lnTo>
                    <a:pt x="4" y="39"/>
                  </a:lnTo>
                  <a:lnTo>
                    <a:pt x="9" y="43"/>
                  </a:lnTo>
                  <a:lnTo>
                    <a:pt x="14" y="47"/>
                  </a:lnTo>
                  <a:lnTo>
                    <a:pt x="20" y="48"/>
                  </a:lnTo>
                  <a:lnTo>
                    <a:pt x="27" y="48"/>
                  </a:lnTo>
                  <a:lnTo>
                    <a:pt x="27" y="48"/>
                  </a:lnTo>
                  <a:lnTo>
                    <a:pt x="32" y="48"/>
                  </a:lnTo>
                  <a:lnTo>
                    <a:pt x="40" y="47"/>
                  </a:lnTo>
                  <a:lnTo>
                    <a:pt x="45" y="43"/>
                  </a:lnTo>
                  <a:lnTo>
                    <a:pt x="49" y="39"/>
                  </a:lnTo>
                  <a:lnTo>
                    <a:pt x="49" y="39"/>
                  </a:lnTo>
                  <a:lnTo>
                    <a:pt x="54" y="34"/>
                  </a:lnTo>
                  <a:lnTo>
                    <a:pt x="56" y="29"/>
                  </a:lnTo>
                  <a:lnTo>
                    <a:pt x="58" y="23"/>
                  </a:lnTo>
                  <a:lnTo>
                    <a:pt x="59" y="16"/>
                  </a:lnTo>
                  <a:lnTo>
                    <a:pt x="63" y="16"/>
                  </a:lnTo>
                  <a:lnTo>
                    <a:pt x="67" y="16"/>
                  </a:lnTo>
                  <a:lnTo>
                    <a:pt x="67" y="16"/>
                  </a:lnTo>
                  <a:lnTo>
                    <a:pt x="63" y="16"/>
                  </a:lnTo>
                  <a:lnTo>
                    <a:pt x="59" y="16"/>
                  </a:lnTo>
                  <a:lnTo>
                    <a:pt x="59" y="16"/>
                  </a:lnTo>
                  <a:lnTo>
                    <a:pt x="58" y="7"/>
                  </a:lnTo>
                  <a:lnTo>
                    <a:pt x="5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3" name="Freeform 1554"/>
            <p:cNvSpPr>
              <a:spLocks/>
            </p:cNvSpPr>
            <p:nvPr/>
          </p:nvSpPr>
          <p:spPr bwMode="auto">
            <a:xfrm>
              <a:off x="6956425" y="3406776"/>
              <a:ext cx="346075" cy="219075"/>
            </a:xfrm>
            <a:custGeom>
              <a:avLst/>
              <a:gdLst>
                <a:gd name="T0" fmla="*/ 435 w 435"/>
                <a:gd name="T1" fmla="*/ 0 h 275"/>
                <a:gd name="T2" fmla="*/ 435 w 435"/>
                <a:gd name="T3" fmla="*/ 0 h 275"/>
                <a:gd name="T4" fmla="*/ 257 w 435"/>
                <a:gd name="T5" fmla="*/ 111 h 275"/>
                <a:gd name="T6" fmla="*/ 257 w 435"/>
                <a:gd name="T7" fmla="*/ 111 h 275"/>
                <a:gd name="T8" fmla="*/ 263 w 435"/>
                <a:gd name="T9" fmla="*/ 122 h 275"/>
                <a:gd name="T10" fmla="*/ 265 w 435"/>
                <a:gd name="T11" fmla="*/ 133 h 275"/>
                <a:gd name="T12" fmla="*/ 265 w 435"/>
                <a:gd name="T13" fmla="*/ 133 h 275"/>
                <a:gd name="T14" fmla="*/ 265 w 435"/>
                <a:gd name="T15" fmla="*/ 133 h 275"/>
                <a:gd name="T16" fmla="*/ 265 w 435"/>
                <a:gd name="T17" fmla="*/ 133 h 275"/>
                <a:gd name="T18" fmla="*/ 263 w 435"/>
                <a:gd name="T19" fmla="*/ 142 h 275"/>
                <a:gd name="T20" fmla="*/ 261 w 435"/>
                <a:gd name="T21" fmla="*/ 149 h 275"/>
                <a:gd name="T22" fmla="*/ 257 w 435"/>
                <a:gd name="T23" fmla="*/ 155 h 275"/>
                <a:gd name="T24" fmla="*/ 252 w 435"/>
                <a:gd name="T25" fmla="*/ 162 h 275"/>
                <a:gd name="T26" fmla="*/ 247 w 435"/>
                <a:gd name="T27" fmla="*/ 165 h 275"/>
                <a:gd name="T28" fmla="*/ 239 w 435"/>
                <a:gd name="T29" fmla="*/ 169 h 275"/>
                <a:gd name="T30" fmla="*/ 232 w 435"/>
                <a:gd name="T31" fmla="*/ 173 h 275"/>
                <a:gd name="T32" fmla="*/ 225 w 435"/>
                <a:gd name="T33" fmla="*/ 173 h 275"/>
                <a:gd name="T34" fmla="*/ 225 w 435"/>
                <a:gd name="T35" fmla="*/ 173 h 275"/>
                <a:gd name="T36" fmla="*/ 214 w 435"/>
                <a:gd name="T37" fmla="*/ 171 h 275"/>
                <a:gd name="T38" fmla="*/ 205 w 435"/>
                <a:gd name="T39" fmla="*/ 167 h 275"/>
                <a:gd name="T40" fmla="*/ 198 w 435"/>
                <a:gd name="T41" fmla="*/ 162 h 275"/>
                <a:gd name="T42" fmla="*/ 191 w 435"/>
                <a:gd name="T43" fmla="*/ 155 h 275"/>
                <a:gd name="T44" fmla="*/ 65 w 435"/>
                <a:gd name="T45" fmla="*/ 234 h 275"/>
                <a:gd name="T46" fmla="*/ 65 w 435"/>
                <a:gd name="T47" fmla="*/ 155 h 275"/>
                <a:gd name="T48" fmla="*/ 0 w 435"/>
                <a:gd name="T49" fmla="*/ 155 h 275"/>
                <a:gd name="T50" fmla="*/ 0 w 435"/>
                <a:gd name="T51" fmla="*/ 275 h 275"/>
                <a:gd name="T52" fmla="*/ 65 w 435"/>
                <a:gd name="T53" fmla="*/ 275 h 275"/>
                <a:gd name="T54" fmla="*/ 435 w 435"/>
                <a:gd name="T55" fmla="*/ 275 h 275"/>
                <a:gd name="T56" fmla="*/ 435 w 435"/>
                <a:gd name="T57" fmla="*/ 187 h 275"/>
                <a:gd name="T58" fmla="*/ 435 w 435"/>
                <a:gd name="T59" fmla="*/ 54 h 275"/>
                <a:gd name="T60" fmla="*/ 435 w 435"/>
                <a:gd name="T61"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5" h="275">
                  <a:moveTo>
                    <a:pt x="435" y="0"/>
                  </a:moveTo>
                  <a:lnTo>
                    <a:pt x="435" y="0"/>
                  </a:lnTo>
                  <a:lnTo>
                    <a:pt x="257" y="111"/>
                  </a:lnTo>
                  <a:lnTo>
                    <a:pt x="257" y="111"/>
                  </a:lnTo>
                  <a:lnTo>
                    <a:pt x="263" y="122"/>
                  </a:lnTo>
                  <a:lnTo>
                    <a:pt x="265" y="133"/>
                  </a:lnTo>
                  <a:lnTo>
                    <a:pt x="265" y="133"/>
                  </a:lnTo>
                  <a:lnTo>
                    <a:pt x="265" y="133"/>
                  </a:lnTo>
                  <a:lnTo>
                    <a:pt x="265" y="133"/>
                  </a:lnTo>
                  <a:lnTo>
                    <a:pt x="263" y="142"/>
                  </a:lnTo>
                  <a:lnTo>
                    <a:pt x="261" y="149"/>
                  </a:lnTo>
                  <a:lnTo>
                    <a:pt x="257" y="155"/>
                  </a:lnTo>
                  <a:lnTo>
                    <a:pt x="252" y="162"/>
                  </a:lnTo>
                  <a:lnTo>
                    <a:pt x="247" y="165"/>
                  </a:lnTo>
                  <a:lnTo>
                    <a:pt x="239" y="169"/>
                  </a:lnTo>
                  <a:lnTo>
                    <a:pt x="232" y="173"/>
                  </a:lnTo>
                  <a:lnTo>
                    <a:pt x="225" y="173"/>
                  </a:lnTo>
                  <a:lnTo>
                    <a:pt x="225" y="173"/>
                  </a:lnTo>
                  <a:lnTo>
                    <a:pt x="214" y="171"/>
                  </a:lnTo>
                  <a:lnTo>
                    <a:pt x="205" y="167"/>
                  </a:lnTo>
                  <a:lnTo>
                    <a:pt x="198" y="162"/>
                  </a:lnTo>
                  <a:lnTo>
                    <a:pt x="191" y="155"/>
                  </a:lnTo>
                  <a:lnTo>
                    <a:pt x="65" y="234"/>
                  </a:lnTo>
                  <a:lnTo>
                    <a:pt x="65" y="155"/>
                  </a:lnTo>
                  <a:lnTo>
                    <a:pt x="0" y="155"/>
                  </a:lnTo>
                  <a:lnTo>
                    <a:pt x="0" y="275"/>
                  </a:lnTo>
                  <a:lnTo>
                    <a:pt x="65" y="275"/>
                  </a:lnTo>
                  <a:lnTo>
                    <a:pt x="435" y="275"/>
                  </a:lnTo>
                  <a:lnTo>
                    <a:pt x="435" y="187"/>
                  </a:lnTo>
                  <a:lnTo>
                    <a:pt x="435" y="54"/>
                  </a:lnTo>
                  <a:lnTo>
                    <a:pt x="43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4" name="Freeform 1555"/>
            <p:cNvSpPr>
              <a:spLocks noEditPoints="1"/>
            </p:cNvSpPr>
            <p:nvPr/>
          </p:nvSpPr>
          <p:spPr bwMode="auto">
            <a:xfrm>
              <a:off x="7107237" y="3495676"/>
              <a:ext cx="58738" cy="47625"/>
            </a:xfrm>
            <a:custGeom>
              <a:avLst/>
              <a:gdLst>
                <a:gd name="T0" fmla="*/ 74 w 74"/>
                <a:gd name="T1" fmla="*/ 22 h 62"/>
                <a:gd name="T2" fmla="*/ 70 w 74"/>
                <a:gd name="T3" fmla="*/ 22 h 62"/>
                <a:gd name="T4" fmla="*/ 66 w 74"/>
                <a:gd name="T5" fmla="*/ 22 h 62"/>
                <a:gd name="T6" fmla="*/ 66 w 74"/>
                <a:gd name="T7" fmla="*/ 22 h 62"/>
                <a:gd name="T8" fmla="*/ 65 w 74"/>
                <a:gd name="T9" fmla="*/ 29 h 62"/>
                <a:gd name="T10" fmla="*/ 63 w 74"/>
                <a:gd name="T11" fmla="*/ 35 h 62"/>
                <a:gd name="T12" fmla="*/ 61 w 74"/>
                <a:gd name="T13" fmla="*/ 40 h 62"/>
                <a:gd name="T14" fmla="*/ 56 w 74"/>
                <a:gd name="T15" fmla="*/ 45 h 62"/>
                <a:gd name="T16" fmla="*/ 56 w 74"/>
                <a:gd name="T17" fmla="*/ 45 h 62"/>
                <a:gd name="T18" fmla="*/ 52 w 74"/>
                <a:gd name="T19" fmla="*/ 49 h 62"/>
                <a:gd name="T20" fmla="*/ 47 w 74"/>
                <a:gd name="T21" fmla="*/ 53 h 62"/>
                <a:gd name="T22" fmla="*/ 39 w 74"/>
                <a:gd name="T23" fmla="*/ 54 h 62"/>
                <a:gd name="T24" fmla="*/ 34 w 74"/>
                <a:gd name="T25" fmla="*/ 54 h 62"/>
                <a:gd name="T26" fmla="*/ 34 w 74"/>
                <a:gd name="T27" fmla="*/ 54 h 62"/>
                <a:gd name="T28" fmla="*/ 27 w 74"/>
                <a:gd name="T29" fmla="*/ 54 h 62"/>
                <a:gd name="T30" fmla="*/ 21 w 74"/>
                <a:gd name="T31" fmla="*/ 53 h 62"/>
                <a:gd name="T32" fmla="*/ 16 w 74"/>
                <a:gd name="T33" fmla="*/ 49 h 62"/>
                <a:gd name="T34" fmla="*/ 11 w 74"/>
                <a:gd name="T35" fmla="*/ 45 h 62"/>
                <a:gd name="T36" fmla="*/ 11 w 74"/>
                <a:gd name="T37" fmla="*/ 45 h 62"/>
                <a:gd name="T38" fmla="*/ 7 w 74"/>
                <a:gd name="T39" fmla="*/ 40 h 62"/>
                <a:gd name="T40" fmla="*/ 0 w 74"/>
                <a:gd name="T41" fmla="*/ 44 h 62"/>
                <a:gd name="T42" fmla="*/ 0 w 74"/>
                <a:gd name="T43" fmla="*/ 44 h 62"/>
                <a:gd name="T44" fmla="*/ 7 w 74"/>
                <a:gd name="T45" fmla="*/ 51 h 62"/>
                <a:gd name="T46" fmla="*/ 14 w 74"/>
                <a:gd name="T47" fmla="*/ 56 h 62"/>
                <a:gd name="T48" fmla="*/ 23 w 74"/>
                <a:gd name="T49" fmla="*/ 60 h 62"/>
                <a:gd name="T50" fmla="*/ 34 w 74"/>
                <a:gd name="T51" fmla="*/ 62 h 62"/>
                <a:gd name="T52" fmla="*/ 34 w 74"/>
                <a:gd name="T53" fmla="*/ 62 h 62"/>
                <a:gd name="T54" fmla="*/ 41 w 74"/>
                <a:gd name="T55" fmla="*/ 62 h 62"/>
                <a:gd name="T56" fmla="*/ 48 w 74"/>
                <a:gd name="T57" fmla="*/ 58 h 62"/>
                <a:gd name="T58" fmla="*/ 56 w 74"/>
                <a:gd name="T59" fmla="*/ 54 h 62"/>
                <a:gd name="T60" fmla="*/ 61 w 74"/>
                <a:gd name="T61" fmla="*/ 51 h 62"/>
                <a:gd name="T62" fmla="*/ 66 w 74"/>
                <a:gd name="T63" fmla="*/ 44 h 62"/>
                <a:gd name="T64" fmla="*/ 70 w 74"/>
                <a:gd name="T65" fmla="*/ 38 h 62"/>
                <a:gd name="T66" fmla="*/ 72 w 74"/>
                <a:gd name="T67" fmla="*/ 31 h 62"/>
                <a:gd name="T68" fmla="*/ 74 w 74"/>
                <a:gd name="T69" fmla="*/ 22 h 62"/>
                <a:gd name="T70" fmla="*/ 74 w 74"/>
                <a:gd name="T71" fmla="*/ 22 h 62"/>
                <a:gd name="T72" fmla="*/ 74 w 74"/>
                <a:gd name="T73" fmla="*/ 22 h 62"/>
                <a:gd name="T74" fmla="*/ 74 w 74"/>
                <a:gd name="T75" fmla="*/ 22 h 62"/>
                <a:gd name="T76" fmla="*/ 66 w 74"/>
                <a:gd name="T77" fmla="*/ 0 h 62"/>
                <a:gd name="T78" fmla="*/ 61 w 74"/>
                <a:gd name="T79" fmla="*/ 6 h 62"/>
                <a:gd name="T80" fmla="*/ 61 w 74"/>
                <a:gd name="T81" fmla="*/ 6 h 62"/>
                <a:gd name="T82" fmla="*/ 65 w 74"/>
                <a:gd name="T83" fmla="*/ 13 h 62"/>
                <a:gd name="T84" fmla="*/ 66 w 74"/>
                <a:gd name="T85" fmla="*/ 22 h 62"/>
                <a:gd name="T86" fmla="*/ 70 w 74"/>
                <a:gd name="T87" fmla="*/ 22 h 62"/>
                <a:gd name="T88" fmla="*/ 74 w 74"/>
                <a:gd name="T89" fmla="*/ 22 h 62"/>
                <a:gd name="T90" fmla="*/ 74 w 74"/>
                <a:gd name="T91" fmla="*/ 22 h 62"/>
                <a:gd name="T92" fmla="*/ 74 w 74"/>
                <a:gd name="T93" fmla="*/ 22 h 62"/>
                <a:gd name="T94" fmla="*/ 72 w 74"/>
                <a:gd name="T95" fmla="*/ 11 h 62"/>
                <a:gd name="T96" fmla="*/ 66 w 74"/>
                <a:gd name="T97" fmla="*/ 0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62">
                  <a:moveTo>
                    <a:pt x="74" y="22"/>
                  </a:moveTo>
                  <a:lnTo>
                    <a:pt x="70" y="22"/>
                  </a:lnTo>
                  <a:lnTo>
                    <a:pt x="66" y="22"/>
                  </a:lnTo>
                  <a:lnTo>
                    <a:pt x="66" y="22"/>
                  </a:lnTo>
                  <a:lnTo>
                    <a:pt x="65" y="29"/>
                  </a:lnTo>
                  <a:lnTo>
                    <a:pt x="63" y="35"/>
                  </a:lnTo>
                  <a:lnTo>
                    <a:pt x="61" y="40"/>
                  </a:lnTo>
                  <a:lnTo>
                    <a:pt x="56" y="45"/>
                  </a:lnTo>
                  <a:lnTo>
                    <a:pt x="56" y="45"/>
                  </a:lnTo>
                  <a:lnTo>
                    <a:pt x="52" y="49"/>
                  </a:lnTo>
                  <a:lnTo>
                    <a:pt x="47" y="53"/>
                  </a:lnTo>
                  <a:lnTo>
                    <a:pt x="39" y="54"/>
                  </a:lnTo>
                  <a:lnTo>
                    <a:pt x="34" y="54"/>
                  </a:lnTo>
                  <a:lnTo>
                    <a:pt x="34" y="54"/>
                  </a:lnTo>
                  <a:lnTo>
                    <a:pt x="27" y="54"/>
                  </a:lnTo>
                  <a:lnTo>
                    <a:pt x="21" y="53"/>
                  </a:lnTo>
                  <a:lnTo>
                    <a:pt x="16" y="49"/>
                  </a:lnTo>
                  <a:lnTo>
                    <a:pt x="11" y="45"/>
                  </a:lnTo>
                  <a:lnTo>
                    <a:pt x="11" y="45"/>
                  </a:lnTo>
                  <a:lnTo>
                    <a:pt x="7" y="40"/>
                  </a:lnTo>
                  <a:lnTo>
                    <a:pt x="0" y="44"/>
                  </a:lnTo>
                  <a:lnTo>
                    <a:pt x="0" y="44"/>
                  </a:lnTo>
                  <a:lnTo>
                    <a:pt x="7" y="51"/>
                  </a:lnTo>
                  <a:lnTo>
                    <a:pt x="14" y="56"/>
                  </a:lnTo>
                  <a:lnTo>
                    <a:pt x="23" y="60"/>
                  </a:lnTo>
                  <a:lnTo>
                    <a:pt x="34" y="62"/>
                  </a:lnTo>
                  <a:lnTo>
                    <a:pt x="34" y="62"/>
                  </a:lnTo>
                  <a:lnTo>
                    <a:pt x="41" y="62"/>
                  </a:lnTo>
                  <a:lnTo>
                    <a:pt x="48" y="58"/>
                  </a:lnTo>
                  <a:lnTo>
                    <a:pt x="56" y="54"/>
                  </a:lnTo>
                  <a:lnTo>
                    <a:pt x="61" y="51"/>
                  </a:lnTo>
                  <a:lnTo>
                    <a:pt x="66" y="44"/>
                  </a:lnTo>
                  <a:lnTo>
                    <a:pt x="70" y="38"/>
                  </a:lnTo>
                  <a:lnTo>
                    <a:pt x="72" y="31"/>
                  </a:lnTo>
                  <a:lnTo>
                    <a:pt x="74" y="22"/>
                  </a:lnTo>
                  <a:close/>
                  <a:moveTo>
                    <a:pt x="74" y="22"/>
                  </a:moveTo>
                  <a:lnTo>
                    <a:pt x="74" y="22"/>
                  </a:lnTo>
                  <a:lnTo>
                    <a:pt x="74" y="22"/>
                  </a:lnTo>
                  <a:close/>
                  <a:moveTo>
                    <a:pt x="66" y="0"/>
                  </a:moveTo>
                  <a:lnTo>
                    <a:pt x="61" y="6"/>
                  </a:lnTo>
                  <a:lnTo>
                    <a:pt x="61" y="6"/>
                  </a:lnTo>
                  <a:lnTo>
                    <a:pt x="65" y="13"/>
                  </a:lnTo>
                  <a:lnTo>
                    <a:pt x="66" y="22"/>
                  </a:lnTo>
                  <a:lnTo>
                    <a:pt x="70" y="22"/>
                  </a:lnTo>
                  <a:lnTo>
                    <a:pt x="74" y="22"/>
                  </a:lnTo>
                  <a:lnTo>
                    <a:pt x="74" y="22"/>
                  </a:lnTo>
                  <a:lnTo>
                    <a:pt x="74" y="22"/>
                  </a:lnTo>
                  <a:lnTo>
                    <a:pt x="72" y="11"/>
                  </a:lnTo>
                  <a:lnTo>
                    <a:pt x="66" y="0"/>
                  </a:lnTo>
                  <a:close/>
                </a:path>
              </a:pathLst>
            </a:custGeom>
            <a:solidFill>
              <a:srgbClr val="4545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5" name="Freeform 1556"/>
            <p:cNvSpPr>
              <a:spLocks/>
            </p:cNvSpPr>
            <p:nvPr/>
          </p:nvSpPr>
          <p:spPr bwMode="auto">
            <a:xfrm>
              <a:off x="7107237" y="3513138"/>
              <a:ext cx="58738" cy="30163"/>
            </a:xfrm>
            <a:custGeom>
              <a:avLst/>
              <a:gdLst>
                <a:gd name="T0" fmla="*/ 74 w 74"/>
                <a:gd name="T1" fmla="*/ 0 h 40"/>
                <a:gd name="T2" fmla="*/ 70 w 74"/>
                <a:gd name="T3" fmla="*/ 0 h 40"/>
                <a:gd name="T4" fmla="*/ 66 w 74"/>
                <a:gd name="T5" fmla="*/ 0 h 40"/>
                <a:gd name="T6" fmla="*/ 66 w 74"/>
                <a:gd name="T7" fmla="*/ 0 h 40"/>
                <a:gd name="T8" fmla="*/ 65 w 74"/>
                <a:gd name="T9" fmla="*/ 7 h 40"/>
                <a:gd name="T10" fmla="*/ 63 w 74"/>
                <a:gd name="T11" fmla="*/ 13 h 40"/>
                <a:gd name="T12" fmla="*/ 61 w 74"/>
                <a:gd name="T13" fmla="*/ 18 h 40"/>
                <a:gd name="T14" fmla="*/ 56 w 74"/>
                <a:gd name="T15" fmla="*/ 23 h 40"/>
                <a:gd name="T16" fmla="*/ 56 w 74"/>
                <a:gd name="T17" fmla="*/ 23 h 40"/>
                <a:gd name="T18" fmla="*/ 52 w 74"/>
                <a:gd name="T19" fmla="*/ 27 h 40"/>
                <a:gd name="T20" fmla="*/ 47 w 74"/>
                <a:gd name="T21" fmla="*/ 31 h 40"/>
                <a:gd name="T22" fmla="*/ 39 w 74"/>
                <a:gd name="T23" fmla="*/ 32 h 40"/>
                <a:gd name="T24" fmla="*/ 34 w 74"/>
                <a:gd name="T25" fmla="*/ 32 h 40"/>
                <a:gd name="T26" fmla="*/ 34 w 74"/>
                <a:gd name="T27" fmla="*/ 32 h 40"/>
                <a:gd name="T28" fmla="*/ 27 w 74"/>
                <a:gd name="T29" fmla="*/ 32 h 40"/>
                <a:gd name="T30" fmla="*/ 21 w 74"/>
                <a:gd name="T31" fmla="*/ 31 h 40"/>
                <a:gd name="T32" fmla="*/ 16 w 74"/>
                <a:gd name="T33" fmla="*/ 27 h 40"/>
                <a:gd name="T34" fmla="*/ 11 w 74"/>
                <a:gd name="T35" fmla="*/ 23 h 40"/>
                <a:gd name="T36" fmla="*/ 11 w 74"/>
                <a:gd name="T37" fmla="*/ 23 h 40"/>
                <a:gd name="T38" fmla="*/ 7 w 74"/>
                <a:gd name="T39" fmla="*/ 18 h 40"/>
                <a:gd name="T40" fmla="*/ 0 w 74"/>
                <a:gd name="T41" fmla="*/ 22 h 40"/>
                <a:gd name="T42" fmla="*/ 0 w 74"/>
                <a:gd name="T43" fmla="*/ 22 h 40"/>
                <a:gd name="T44" fmla="*/ 7 w 74"/>
                <a:gd name="T45" fmla="*/ 29 h 40"/>
                <a:gd name="T46" fmla="*/ 14 w 74"/>
                <a:gd name="T47" fmla="*/ 34 h 40"/>
                <a:gd name="T48" fmla="*/ 23 w 74"/>
                <a:gd name="T49" fmla="*/ 38 h 40"/>
                <a:gd name="T50" fmla="*/ 34 w 74"/>
                <a:gd name="T51" fmla="*/ 40 h 40"/>
                <a:gd name="T52" fmla="*/ 34 w 74"/>
                <a:gd name="T53" fmla="*/ 40 h 40"/>
                <a:gd name="T54" fmla="*/ 41 w 74"/>
                <a:gd name="T55" fmla="*/ 40 h 40"/>
                <a:gd name="T56" fmla="*/ 48 w 74"/>
                <a:gd name="T57" fmla="*/ 36 h 40"/>
                <a:gd name="T58" fmla="*/ 56 w 74"/>
                <a:gd name="T59" fmla="*/ 32 h 40"/>
                <a:gd name="T60" fmla="*/ 61 w 74"/>
                <a:gd name="T61" fmla="*/ 29 h 40"/>
                <a:gd name="T62" fmla="*/ 66 w 74"/>
                <a:gd name="T63" fmla="*/ 22 h 40"/>
                <a:gd name="T64" fmla="*/ 70 w 74"/>
                <a:gd name="T65" fmla="*/ 16 h 40"/>
                <a:gd name="T66" fmla="*/ 72 w 74"/>
                <a:gd name="T67" fmla="*/ 9 h 40"/>
                <a:gd name="T68" fmla="*/ 74 w 74"/>
                <a:gd name="T6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4" h="40">
                  <a:moveTo>
                    <a:pt x="74" y="0"/>
                  </a:moveTo>
                  <a:lnTo>
                    <a:pt x="70" y="0"/>
                  </a:lnTo>
                  <a:lnTo>
                    <a:pt x="66" y="0"/>
                  </a:lnTo>
                  <a:lnTo>
                    <a:pt x="66" y="0"/>
                  </a:lnTo>
                  <a:lnTo>
                    <a:pt x="65" y="7"/>
                  </a:lnTo>
                  <a:lnTo>
                    <a:pt x="63" y="13"/>
                  </a:lnTo>
                  <a:lnTo>
                    <a:pt x="61" y="18"/>
                  </a:lnTo>
                  <a:lnTo>
                    <a:pt x="56" y="23"/>
                  </a:lnTo>
                  <a:lnTo>
                    <a:pt x="56" y="23"/>
                  </a:lnTo>
                  <a:lnTo>
                    <a:pt x="52" y="27"/>
                  </a:lnTo>
                  <a:lnTo>
                    <a:pt x="47" y="31"/>
                  </a:lnTo>
                  <a:lnTo>
                    <a:pt x="39" y="32"/>
                  </a:lnTo>
                  <a:lnTo>
                    <a:pt x="34" y="32"/>
                  </a:lnTo>
                  <a:lnTo>
                    <a:pt x="34" y="32"/>
                  </a:lnTo>
                  <a:lnTo>
                    <a:pt x="27" y="32"/>
                  </a:lnTo>
                  <a:lnTo>
                    <a:pt x="21" y="31"/>
                  </a:lnTo>
                  <a:lnTo>
                    <a:pt x="16" y="27"/>
                  </a:lnTo>
                  <a:lnTo>
                    <a:pt x="11" y="23"/>
                  </a:lnTo>
                  <a:lnTo>
                    <a:pt x="11" y="23"/>
                  </a:lnTo>
                  <a:lnTo>
                    <a:pt x="7" y="18"/>
                  </a:lnTo>
                  <a:lnTo>
                    <a:pt x="0" y="22"/>
                  </a:lnTo>
                  <a:lnTo>
                    <a:pt x="0" y="22"/>
                  </a:lnTo>
                  <a:lnTo>
                    <a:pt x="7" y="29"/>
                  </a:lnTo>
                  <a:lnTo>
                    <a:pt x="14" y="34"/>
                  </a:lnTo>
                  <a:lnTo>
                    <a:pt x="23" y="38"/>
                  </a:lnTo>
                  <a:lnTo>
                    <a:pt x="34" y="40"/>
                  </a:lnTo>
                  <a:lnTo>
                    <a:pt x="34" y="40"/>
                  </a:lnTo>
                  <a:lnTo>
                    <a:pt x="41" y="40"/>
                  </a:lnTo>
                  <a:lnTo>
                    <a:pt x="48" y="36"/>
                  </a:lnTo>
                  <a:lnTo>
                    <a:pt x="56" y="32"/>
                  </a:lnTo>
                  <a:lnTo>
                    <a:pt x="61" y="29"/>
                  </a:lnTo>
                  <a:lnTo>
                    <a:pt x="66" y="22"/>
                  </a:lnTo>
                  <a:lnTo>
                    <a:pt x="70" y="16"/>
                  </a:lnTo>
                  <a:lnTo>
                    <a:pt x="72" y="9"/>
                  </a:lnTo>
                  <a:lnTo>
                    <a:pt x="7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6" name="Freeform 1557"/>
            <p:cNvSpPr>
              <a:spLocks/>
            </p:cNvSpPr>
            <p:nvPr/>
          </p:nvSpPr>
          <p:spPr bwMode="auto">
            <a:xfrm>
              <a:off x="7165975" y="3513138"/>
              <a:ext cx="0" cy="0"/>
            </a:xfrm>
            <a:custGeom>
              <a:avLst/>
              <a:gdLst/>
              <a:ahLst/>
              <a:cxnLst>
                <a:cxn ang="0">
                  <a:pos x="0" y="0"/>
                </a:cxn>
                <a:cxn ang="0">
                  <a:pos x="0" y="0"/>
                </a:cxn>
                <a:cxn ang="0">
                  <a:pos x="0" y="0"/>
                </a:cxn>
              </a:cxnLst>
              <a:rect l="0" t="0" r="r" b="b"/>
              <a:pathLst>
                <a:path>
                  <a:moveTo>
                    <a:pt x="0" y="0"/>
                  </a:move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7" name="Freeform 1558"/>
            <p:cNvSpPr>
              <a:spLocks/>
            </p:cNvSpPr>
            <p:nvPr/>
          </p:nvSpPr>
          <p:spPr bwMode="auto">
            <a:xfrm>
              <a:off x="7156450" y="3495676"/>
              <a:ext cx="9525" cy="17463"/>
            </a:xfrm>
            <a:custGeom>
              <a:avLst/>
              <a:gdLst>
                <a:gd name="T0" fmla="*/ 5 w 13"/>
                <a:gd name="T1" fmla="*/ 0 h 22"/>
                <a:gd name="T2" fmla="*/ 0 w 13"/>
                <a:gd name="T3" fmla="*/ 6 h 22"/>
                <a:gd name="T4" fmla="*/ 0 w 13"/>
                <a:gd name="T5" fmla="*/ 6 h 22"/>
                <a:gd name="T6" fmla="*/ 4 w 13"/>
                <a:gd name="T7" fmla="*/ 13 h 22"/>
                <a:gd name="T8" fmla="*/ 5 w 13"/>
                <a:gd name="T9" fmla="*/ 22 h 22"/>
                <a:gd name="T10" fmla="*/ 9 w 13"/>
                <a:gd name="T11" fmla="*/ 22 h 22"/>
                <a:gd name="T12" fmla="*/ 13 w 13"/>
                <a:gd name="T13" fmla="*/ 22 h 22"/>
                <a:gd name="T14" fmla="*/ 13 w 13"/>
                <a:gd name="T15" fmla="*/ 22 h 22"/>
                <a:gd name="T16" fmla="*/ 13 w 13"/>
                <a:gd name="T17" fmla="*/ 22 h 22"/>
                <a:gd name="T18" fmla="*/ 11 w 13"/>
                <a:gd name="T19" fmla="*/ 11 h 22"/>
                <a:gd name="T20" fmla="*/ 5 w 13"/>
                <a:gd name="T2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22">
                  <a:moveTo>
                    <a:pt x="5" y="0"/>
                  </a:moveTo>
                  <a:lnTo>
                    <a:pt x="0" y="6"/>
                  </a:lnTo>
                  <a:lnTo>
                    <a:pt x="0" y="6"/>
                  </a:lnTo>
                  <a:lnTo>
                    <a:pt x="4" y="13"/>
                  </a:lnTo>
                  <a:lnTo>
                    <a:pt x="5" y="22"/>
                  </a:lnTo>
                  <a:lnTo>
                    <a:pt x="9" y="22"/>
                  </a:lnTo>
                  <a:lnTo>
                    <a:pt x="13" y="22"/>
                  </a:lnTo>
                  <a:lnTo>
                    <a:pt x="13" y="22"/>
                  </a:lnTo>
                  <a:lnTo>
                    <a:pt x="13" y="22"/>
                  </a:lnTo>
                  <a:lnTo>
                    <a:pt x="11" y="11"/>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559"/>
            <p:cNvSpPr>
              <a:spLocks noChangeArrowheads="1"/>
            </p:cNvSpPr>
            <p:nvPr/>
          </p:nvSpPr>
          <p:spPr bwMode="auto">
            <a:xfrm>
              <a:off x="6994525" y="3662363"/>
              <a:ext cx="4763" cy="1587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560"/>
            <p:cNvSpPr>
              <a:spLocks noChangeArrowheads="1"/>
            </p:cNvSpPr>
            <p:nvPr/>
          </p:nvSpPr>
          <p:spPr bwMode="auto">
            <a:xfrm>
              <a:off x="6994525" y="3595688"/>
              <a:ext cx="476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561"/>
            <p:cNvSpPr>
              <a:spLocks noChangeArrowheads="1"/>
            </p:cNvSpPr>
            <p:nvPr/>
          </p:nvSpPr>
          <p:spPr bwMode="auto">
            <a:xfrm>
              <a:off x="6994525" y="3543301"/>
              <a:ext cx="4763" cy="301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562"/>
            <p:cNvSpPr>
              <a:spLocks noChangeArrowheads="1"/>
            </p:cNvSpPr>
            <p:nvPr/>
          </p:nvSpPr>
          <p:spPr bwMode="auto">
            <a:xfrm>
              <a:off x="6889750" y="3513138"/>
              <a:ext cx="107950" cy="203200"/>
            </a:xfrm>
            <a:prstGeom prst="rect">
              <a:avLst/>
            </a:prstGeom>
            <a:solidFill>
              <a:srgbClr val="A8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Freeform 1563"/>
            <p:cNvSpPr>
              <a:spLocks/>
            </p:cNvSpPr>
            <p:nvPr/>
          </p:nvSpPr>
          <p:spPr bwMode="auto">
            <a:xfrm>
              <a:off x="6894512" y="3514726"/>
              <a:ext cx="98425" cy="196850"/>
            </a:xfrm>
            <a:custGeom>
              <a:avLst/>
              <a:gdLst>
                <a:gd name="T0" fmla="*/ 122 w 122"/>
                <a:gd name="T1" fmla="*/ 242 h 248"/>
                <a:gd name="T2" fmla="*/ 122 w 122"/>
                <a:gd name="T3" fmla="*/ 242 h 248"/>
                <a:gd name="T4" fmla="*/ 120 w 122"/>
                <a:gd name="T5" fmla="*/ 246 h 248"/>
                <a:gd name="T6" fmla="*/ 117 w 122"/>
                <a:gd name="T7" fmla="*/ 248 h 248"/>
                <a:gd name="T8" fmla="*/ 4 w 122"/>
                <a:gd name="T9" fmla="*/ 248 h 248"/>
                <a:gd name="T10" fmla="*/ 4 w 122"/>
                <a:gd name="T11" fmla="*/ 248 h 248"/>
                <a:gd name="T12" fmla="*/ 0 w 122"/>
                <a:gd name="T13" fmla="*/ 246 h 248"/>
                <a:gd name="T14" fmla="*/ 0 w 122"/>
                <a:gd name="T15" fmla="*/ 242 h 248"/>
                <a:gd name="T16" fmla="*/ 0 w 122"/>
                <a:gd name="T17" fmla="*/ 5 h 248"/>
                <a:gd name="T18" fmla="*/ 0 w 122"/>
                <a:gd name="T19" fmla="*/ 5 h 248"/>
                <a:gd name="T20" fmla="*/ 0 w 122"/>
                <a:gd name="T21" fmla="*/ 1 h 248"/>
                <a:gd name="T22" fmla="*/ 4 w 122"/>
                <a:gd name="T23" fmla="*/ 0 h 248"/>
                <a:gd name="T24" fmla="*/ 117 w 122"/>
                <a:gd name="T25" fmla="*/ 0 h 248"/>
                <a:gd name="T26" fmla="*/ 117 w 122"/>
                <a:gd name="T27" fmla="*/ 0 h 248"/>
                <a:gd name="T28" fmla="*/ 120 w 122"/>
                <a:gd name="T29" fmla="*/ 1 h 248"/>
                <a:gd name="T30" fmla="*/ 122 w 122"/>
                <a:gd name="T31" fmla="*/ 5 h 248"/>
                <a:gd name="T32" fmla="*/ 122 w 122"/>
                <a:gd name="T33" fmla="*/ 242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2" h="248">
                  <a:moveTo>
                    <a:pt x="122" y="242"/>
                  </a:moveTo>
                  <a:lnTo>
                    <a:pt x="122" y="242"/>
                  </a:lnTo>
                  <a:lnTo>
                    <a:pt x="120" y="246"/>
                  </a:lnTo>
                  <a:lnTo>
                    <a:pt x="117" y="248"/>
                  </a:lnTo>
                  <a:lnTo>
                    <a:pt x="4" y="248"/>
                  </a:lnTo>
                  <a:lnTo>
                    <a:pt x="4" y="248"/>
                  </a:lnTo>
                  <a:lnTo>
                    <a:pt x="0" y="246"/>
                  </a:lnTo>
                  <a:lnTo>
                    <a:pt x="0" y="242"/>
                  </a:lnTo>
                  <a:lnTo>
                    <a:pt x="0" y="5"/>
                  </a:lnTo>
                  <a:lnTo>
                    <a:pt x="0" y="5"/>
                  </a:lnTo>
                  <a:lnTo>
                    <a:pt x="0" y="1"/>
                  </a:lnTo>
                  <a:lnTo>
                    <a:pt x="4" y="0"/>
                  </a:lnTo>
                  <a:lnTo>
                    <a:pt x="117" y="0"/>
                  </a:lnTo>
                  <a:lnTo>
                    <a:pt x="117" y="0"/>
                  </a:lnTo>
                  <a:lnTo>
                    <a:pt x="120" y="1"/>
                  </a:lnTo>
                  <a:lnTo>
                    <a:pt x="122" y="5"/>
                  </a:lnTo>
                  <a:lnTo>
                    <a:pt x="122" y="24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Rectangle 1564"/>
            <p:cNvSpPr>
              <a:spLocks noChangeArrowheads="1"/>
            </p:cNvSpPr>
            <p:nvPr/>
          </p:nvSpPr>
          <p:spPr bwMode="auto">
            <a:xfrm>
              <a:off x="6904037" y="3546476"/>
              <a:ext cx="79375" cy="136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4" name="Freeform 1565"/>
            <p:cNvSpPr>
              <a:spLocks/>
            </p:cNvSpPr>
            <p:nvPr/>
          </p:nvSpPr>
          <p:spPr bwMode="auto">
            <a:xfrm>
              <a:off x="6904037" y="3521076"/>
              <a:ext cx="7938" cy="7938"/>
            </a:xfrm>
            <a:custGeom>
              <a:avLst/>
              <a:gdLst>
                <a:gd name="T0" fmla="*/ 10 w 10"/>
                <a:gd name="T1" fmla="*/ 5 h 11"/>
                <a:gd name="T2" fmla="*/ 10 w 10"/>
                <a:gd name="T3" fmla="*/ 5 h 11"/>
                <a:gd name="T4" fmla="*/ 9 w 10"/>
                <a:gd name="T5" fmla="*/ 9 h 11"/>
                <a:gd name="T6" fmla="*/ 5 w 10"/>
                <a:gd name="T7" fmla="*/ 11 h 11"/>
                <a:gd name="T8" fmla="*/ 5 w 10"/>
                <a:gd name="T9" fmla="*/ 11 h 11"/>
                <a:gd name="T10" fmla="*/ 2 w 10"/>
                <a:gd name="T11" fmla="*/ 9 h 11"/>
                <a:gd name="T12" fmla="*/ 0 w 10"/>
                <a:gd name="T13" fmla="*/ 5 h 11"/>
                <a:gd name="T14" fmla="*/ 0 w 10"/>
                <a:gd name="T15" fmla="*/ 5 h 11"/>
                <a:gd name="T16" fmla="*/ 2 w 10"/>
                <a:gd name="T17" fmla="*/ 2 h 11"/>
                <a:gd name="T18" fmla="*/ 5 w 10"/>
                <a:gd name="T19" fmla="*/ 0 h 11"/>
                <a:gd name="T20" fmla="*/ 5 w 10"/>
                <a:gd name="T21" fmla="*/ 0 h 11"/>
                <a:gd name="T22" fmla="*/ 9 w 10"/>
                <a:gd name="T23" fmla="*/ 2 h 11"/>
                <a:gd name="T24" fmla="*/ 10 w 10"/>
                <a:gd name="T25" fmla="*/ 5 h 11"/>
                <a:gd name="T26" fmla="*/ 10 w 10"/>
                <a:gd name="T27"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0" y="5"/>
                  </a:moveTo>
                  <a:lnTo>
                    <a:pt x="10" y="5"/>
                  </a:lnTo>
                  <a:lnTo>
                    <a:pt x="9" y="9"/>
                  </a:lnTo>
                  <a:lnTo>
                    <a:pt x="5" y="11"/>
                  </a:lnTo>
                  <a:lnTo>
                    <a:pt x="5" y="11"/>
                  </a:lnTo>
                  <a:lnTo>
                    <a:pt x="2" y="9"/>
                  </a:lnTo>
                  <a:lnTo>
                    <a:pt x="0" y="5"/>
                  </a:lnTo>
                  <a:lnTo>
                    <a:pt x="0" y="5"/>
                  </a:lnTo>
                  <a:lnTo>
                    <a:pt x="2" y="2"/>
                  </a:lnTo>
                  <a:lnTo>
                    <a:pt x="5" y="0"/>
                  </a:lnTo>
                  <a:lnTo>
                    <a:pt x="5" y="0"/>
                  </a:lnTo>
                  <a:lnTo>
                    <a:pt x="9" y="2"/>
                  </a:lnTo>
                  <a:lnTo>
                    <a:pt x="10" y="5"/>
                  </a:lnTo>
                  <a:lnTo>
                    <a:pt x="10" y="5"/>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566"/>
            <p:cNvSpPr>
              <a:spLocks noChangeArrowheads="1"/>
            </p:cNvSpPr>
            <p:nvPr/>
          </p:nvSpPr>
          <p:spPr bwMode="auto">
            <a:xfrm>
              <a:off x="6937375" y="3692526"/>
              <a:ext cx="12700" cy="9525"/>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567"/>
            <p:cNvSpPr>
              <a:spLocks noChangeArrowheads="1"/>
            </p:cNvSpPr>
            <p:nvPr/>
          </p:nvSpPr>
          <p:spPr bwMode="auto">
            <a:xfrm>
              <a:off x="6910387" y="3554413"/>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568"/>
            <p:cNvSpPr>
              <a:spLocks noChangeArrowheads="1"/>
            </p:cNvSpPr>
            <p:nvPr/>
          </p:nvSpPr>
          <p:spPr bwMode="auto">
            <a:xfrm>
              <a:off x="6910387" y="357028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569"/>
            <p:cNvSpPr>
              <a:spLocks noChangeArrowheads="1"/>
            </p:cNvSpPr>
            <p:nvPr/>
          </p:nvSpPr>
          <p:spPr bwMode="auto">
            <a:xfrm>
              <a:off x="6910387" y="3584576"/>
              <a:ext cx="41275"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570"/>
            <p:cNvSpPr>
              <a:spLocks noChangeArrowheads="1"/>
            </p:cNvSpPr>
            <p:nvPr/>
          </p:nvSpPr>
          <p:spPr bwMode="auto">
            <a:xfrm>
              <a:off x="6910387" y="3613151"/>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Rectangle 1571"/>
            <p:cNvSpPr>
              <a:spLocks noChangeArrowheads="1"/>
            </p:cNvSpPr>
            <p:nvPr/>
          </p:nvSpPr>
          <p:spPr bwMode="auto">
            <a:xfrm>
              <a:off x="6910387" y="3627438"/>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572"/>
            <p:cNvSpPr>
              <a:spLocks noChangeArrowheads="1"/>
            </p:cNvSpPr>
            <p:nvPr/>
          </p:nvSpPr>
          <p:spPr bwMode="auto">
            <a:xfrm>
              <a:off x="6910387" y="3643313"/>
              <a:ext cx="61913" cy="7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573"/>
            <p:cNvSpPr>
              <a:spLocks noChangeArrowheads="1"/>
            </p:cNvSpPr>
            <p:nvPr/>
          </p:nvSpPr>
          <p:spPr bwMode="auto">
            <a:xfrm>
              <a:off x="6910387" y="3657601"/>
              <a:ext cx="61913"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0" name="Group 5079"/>
          <p:cNvGrpSpPr/>
          <p:nvPr/>
        </p:nvGrpSpPr>
        <p:grpSpPr>
          <a:xfrm>
            <a:off x="7893050" y="4327525"/>
            <a:ext cx="733425" cy="563563"/>
            <a:chOff x="7893050" y="3300413"/>
            <a:chExt cx="733425" cy="563563"/>
          </a:xfrm>
        </p:grpSpPr>
        <p:sp>
          <p:nvSpPr>
            <p:cNvPr id="3553" name="Freeform 1574"/>
            <p:cNvSpPr>
              <a:spLocks/>
            </p:cNvSpPr>
            <p:nvPr/>
          </p:nvSpPr>
          <p:spPr bwMode="auto">
            <a:xfrm>
              <a:off x="8586787" y="3594101"/>
              <a:ext cx="36513" cy="117475"/>
            </a:xfrm>
            <a:custGeom>
              <a:avLst/>
              <a:gdLst>
                <a:gd name="T0" fmla="*/ 27 w 47"/>
                <a:gd name="T1" fmla="*/ 0 h 149"/>
                <a:gd name="T2" fmla="*/ 47 w 47"/>
                <a:gd name="T3" fmla="*/ 80 h 149"/>
                <a:gd name="T4" fmla="*/ 35 w 47"/>
                <a:gd name="T5" fmla="*/ 149 h 149"/>
                <a:gd name="T6" fmla="*/ 22 w 47"/>
                <a:gd name="T7" fmla="*/ 145 h 149"/>
                <a:gd name="T8" fmla="*/ 24 w 47"/>
                <a:gd name="T9" fmla="*/ 80 h 149"/>
                <a:gd name="T10" fmla="*/ 0 w 47"/>
                <a:gd name="T11" fmla="*/ 1 h 149"/>
                <a:gd name="T12" fmla="*/ 27 w 47"/>
                <a:gd name="T13" fmla="*/ 0 h 149"/>
              </a:gdLst>
              <a:ahLst/>
              <a:cxnLst>
                <a:cxn ang="0">
                  <a:pos x="T0" y="T1"/>
                </a:cxn>
                <a:cxn ang="0">
                  <a:pos x="T2" y="T3"/>
                </a:cxn>
                <a:cxn ang="0">
                  <a:pos x="T4" y="T5"/>
                </a:cxn>
                <a:cxn ang="0">
                  <a:pos x="T6" y="T7"/>
                </a:cxn>
                <a:cxn ang="0">
                  <a:pos x="T8" y="T9"/>
                </a:cxn>
                <a:cxn ang="0">
                  <a:pos x="T10" y="T11"/>
                </a:cxn>
                <a:cxn ang="0">
                  <a:pos x="T12" y="T13"/>
                </a:cxn>
              </a:cxnLst>
              <a:rect l="0" t="0" r="r" b="b"/>
              <a:pathLst>
                <a:path w="47" h="149">
                  <a:moveTo>
                    <a:pt x="27" y="0"/>
                  </a:moveTo>
                  <a:lnTo>
                    <a:pt x="47" y="80"/>
                  </a:lnTo>
                  <a:lnTo>
                    <a:pt x="35" y="149"/>
                  </a:lnTo>
                  <a:lnTo>
                    <a:pt x="22" y="145"/>
                  </a:lnTo>
                  <a:lnTo>
                    <a:pt x="24" y="80"/>
                  </a:lnTo>
                  <a:lnTo>
                    <a:pt x="0" y="1"/>
                  </a:lnTo>
                  <a:lnTo>
                    <a:pt x="27"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Freeform 1575"/>
            <p:cNvSpPr>
              <a:spLocks/>
            </p:cNvSpPr>
            <p:nvPr/>
          </p:nvSpPr>
          <p:spPr bwMode="auto">
            <a:xfrm>
              <a:off x="8574087" y="3833813"/>
              <a:ext cx="52388" cy="28575"/>
            </a:xfrm>
            <a:custGeom>
              <a:avLst/>
              <a:gdLst>
                <a:gd name="T0" fmla="*/ 0 w 65"/>
                <a:gd name="T1" fmla="*/ 10 h 36"/>
                <a:gd name="T2" fmla="*/ 0 w 65"/>
                <a:gd name="T3" fmla="*/ 36 h 36"/>
                <a:gd name="T4" fmla="*/ 65 w 65"/>
                <a:gd name="T5" fmla="*/ 36 h 36"/>
                <a:gd name="T6" fmla="*/ 65 w 65"/>
                <a:gd name="T7" fmla="*/ 28 h 36"/>
                <a:gd name="T8" fmla="*/ 29 w 65"/>
                <a:gd name="T9" fmla="*/ 16 h 36"/>
                <a:gd name="T10" fmla="*/ 22 w 65"/>
                <a:gd name="T11" fmla="*/ 0 h 36"/>
                <a:gd name="T12" fmla="*/ 0 w 6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65" h="36">
                  <a:moveTo>
                    <a:pt x="0" y="10"/>
                  </a:moveTo>
                  <a:lnTo>
                    <a:pt x="0" y="36"/>
                  </a:lnTo>
                  <a:lnTo>
                    <a:pt x="65" y="36"/>
                  </a:lnTo>
                  <a:lnTo>
                    <a:pt x="65" y="28"/>
                  </a:lnTo>
                  <a:lnTo>
                    <a:pt x="29" y="16"/>
                  </a:lnTo>
                  <a:lnTo>
                    <a:pt x="22"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Freeform 1576"/>
            <p:cNvSpPr>
              <a:spLocks/>
            </p:cNvSpPr>
            <p:nvPr/>
          </p:nvSpPr>
          <p:spPr bwMode="auto">
            <a:xfrm>
              <a:off x="8515350" y="3833813"/>
              <a:ext cx="34925" cy="28575"/>
            </a:xfrm>
            <a:custGeom>
              <a:avLst/>
              <a:gdLst>
                <a:gd name="T0" fmla="*/ 0 w 45"/>
                <a:gd name="T1" fmla="*/ 10 h 36"/>
                <a:gd name="T2" fmla="*/ 0 w 45"/>
                <a:gd name="T3" fmla="*/ 36 h 36"/>
                <a:gd name="T4" fmla="*/ 45 w 45"/>
                <a:gd name="T5" fmla="*/ 36 h 36"/>
                <a:gd name="T6" fmla="*/ 45 w 45"/>
                <a:gd name="T7" fmla="*/ 28 h 36"/>
                <a:gd name="T8" fmla="*/ 29 w 45"/>
                <a:gd name="T9" fmla="*/ 16 h 36"/>
                <a:gd name="T10" fmla="*/ 24 w 45"/>
                <a:gd name="T11" fmla="*/ 0 h 36"/>
                <a:gd name="T12" fmla="*/ 0 w 45"/>
                <a:gd name="T13" fmla="*/ 10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0" y="10"/>
                  </a:moveTo>
                  <a:lnTo>
                    <a:pt x="0" y="36"/>
                  </a:lnTo>
                  <a:lnTo>
                    <a:pt x="45" y="36"/>
                  </a:lnTo>
                  <a:lnTo>
                    <a:pt x="45" y="28"/>
                  </a:lnTo>
                  <a:lnTo>
                    <a:pt x="29" y="16"/>
                  </a:lnTo>
                  <a:lnTo>
                    <a:pt x="24" y="0"/>
                  </a:lnTo>
                  <a:lnTo>
                    <a:pt x="0"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Freeform 1577"/>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Freeform 1578"/>
            <p:cNvSpPr>
              <a:spLocks/>
            </p:cNvSpPr>
            <p:nvPr/>
          </p:nvSpPr>
          <p:spPr bwMode="auto">
            <a:xfrm>
              <a:off x="8474075" y="3363913"/>
              <a:ext cx="93663" cy="65088"/>
            </a:xfrm>
            <a:custGeom>
              <a:avLst/>
              <a:gdLst>
                <a:gd name="T0" fmla="*/ 119 w 119"/>
                <a:gd name="T1" fmla="*/ 83 h 83"/>
                <a:gd name="T2" fmla="*/ 119 w 119"/>
                <a:gd name="T3" fmla="*/ 83 h 83"/>
                <a:gd name="T4" fmla="*/ 117 w 119"/>
                <a:gd name="T5" fmla="*/ 83 h 83"/>
                <a:gd name="T6" fmla="*/ 0 w 119"/>
                <a:gd name="T7" fmla="*/ 83 h 83"/>
                <a:gd name="T8" fmla="*/ 0 w 119"/>
                <a:gd name="T9" fmla="*/ 83 h 83"/>
                <a:gd name="T10" fmla="*/ 0 w 119"/>
                <a:gd name="T11" fmla="*/ 83 h 83"/>
                <a:gd name="T12" fmla="*/ 0 w 119"/>
                <a:gd name="T13" fmla="*/ 0 h 83"/>
                <a:gd name="T14" fmla="*/ 0 w 119"/>
                <a:gd name="T15" fmla="*/ 0 h 83"/>
                <a:gd name="T16" fmla="*/ 0 w 119"/>
                <a:gd name="T17" fmla="*/ 0 h 83"/>
                <a:gd name="T18" fmla="*/ 117 w 119"/>
                <a:gd name="T19" fmla="*/ 0 h 83"/>
                <a:gd name="T20" fmla="*/ 117 w 119"/>
                <a:gd name="T21" fmla="*/ 0 h 83"/>
                <a:gd name="T22" fmla="*/ 119 w 119"/>
                <a:gd name="T23" fmla="*/ 0 h 83"/>
                <a:gd name="T24" fmla="*/ 119 w 119"/>
                <a:gd name="T25"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83">
                  <a:moveTo>
                    <a:pt x="119" y="83"/>
                  </a:moveTo>
                  <a:lnTo>
                    <a:pt x="119" y="83"/>
                  </a:lnTo>
                  <a:lnTo>
                    <a:pt x="117" y="83"/>
                  </a:lnTo>
                  <a:lnTo>
                    <a:pt x="0" y="83"/>
                  </a:lnTo>
                  <a:lnTo>
                    <a:pt x="0" y="83"/>
                  </a:lnTo>
                  <a:lnTo>
                    <a:pt x="0" y="83"/>
                  </a:lnTo>
                  <a:lnTo>
                    <a:pt x="0" y="0"/>
                  </a:lnTo>
                  <a:lnTo>
                    <a:pt x="0" y="0"/>
                  </a:lnTo>
                  <a:lnTo>
                    <a:pt x="0" y="0"/>
                  </a:lnTo>
                  <a:lnTo>
                    <a:pt x="117" y="0"/>
                  </a:lnTo>
                  <a:lnTo>
                    <a:pt x="117" y="0"/>
                  </a:lnTo>
                  <a:lnTo>
                    <a:pt x="119" y="0"/>
                  </a:lnTo>
                  <a:lnTo>
                    <a:pt x="119" y="8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8" name="Freeform 1579"/>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Freeform 1580"/>
            <p:cNvSpPr>
              <a:spLocks/>
            </p:cNvSpPr>
            <p:nvPr/>
          </p:nvSpPr>
          <p:spPr bwMode="auto">
            <a:xfrm>
              <a:off x="8478837" y="3370263"/>
              <a:ext cx="82550" cy="53975"/>
            </a:xfrm>
            <a:custGeom>
              <a:avLst/>
              <a:gdLst>
                <a:gd name="T0" fmla="*/ 102 w 102"/>
                <a:gd name="T1" fmla="*/ 67 h 69"/>
                <a:gd name="T2" fmla="*/ 102 w 102"/>
                <a:gd name="T3" fmla="*/ 67 h 69"/>
                <a:gd name="T4" fmla="*/ 100 w 102"/>
                <a:gd name="T5" fmla="*/ 69 h 69"/>
                <a:gd name="T6" fmla="*/ 1 w 102"/>
                <a:gd name="T7" fmla="*/ 69 h 69"/>
                <a:gd name="T8" fmla="*/ 1 w 102"/>
                <a:gd name="T9" fmla="*/ 69 h 69"/>
                <a:gd name="T10" fmla="*/ 0 w 102"/>
                <a:gd name="T11" fmla="*/ 67 h 69"/>
                <a:gd name="T12" fmla="*/ 0 w 102"/>
                <a:gd name="T13" fmla="*/ 2 h 69"/>
                <a:gd name="T14" fmla="*/ 0 w 102"/>
                <a:gd name="T15" fmla="*/ 2 h 69"/>
                <a:gd name="T16" fmla="*/ 1 w 102"/>
                <a:gd name="T17" fmla="*/ 0 h 69"/>
                <a:gd name="T18" fmla="*/ 100 w 102"/>
                <a:gd name="T19" fmla="*/ 0 h 69"/>
                <a:gd name="T20" fmla="*/ 100 w 102"/>
                <a:gd name="T21" fmla="*/ 0 h 69"/>
                <a:gd name="T22" fmla="*/ 102 w 102"/>
                <a:gd name="T23" fmla="*/ 2 h 69"/>
                <a:gd name="T24" fmla="*/ 102 w 102"/>
                <a:gd name="T25" fmla="*/ 6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69">
                  <a:moveTo>
                    <a:pt x="102" y="67"/>
                  </a:moveTo>
                  <a:lnTo>
                    <a:pt x="102" y="67"/>
                  </a:lnTo>
                  <a:lnTo>
                    <a:pt x="100" y="69"/>
                  </a:lnTo>
                  <a:lnTo>
                    <a:pt x="1" y="69"/>
                  </a:lnTo>
                  <a:lnTo>
                    <a:pt x="1" y="69"/>
                  </a:lnTo>
                  <a:lnTo>
                    <a:pt x="0" y="67"/>
                  </a:lnTo>
                  <a:lnTo>
                    <a:pt x="0" y="2"/>
                  </a:lnTo>
                  <a:lnTo>
                    <a:pt x="0" y="2"/>
                  </a:lnTo>
                  <a:lnTo>
                    <a:pt x="1" y="0"/>
                  </a:lnTo>
                  <a:lnTo>
                    <a:pt x="100" y="0"/>
                  </a:lnTo>
                  <a:lnTo>
                    <a:pt x="100" y="0"/>
                  </a:lnTo>
                  <a:lnTo>
                    <a:pt x="102" y="2"/>
                  </a:lnTo>
                  <a:lnTo>
                    <a:pt x="102" y="6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629" name="Picture 158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74075" y="3363913"/>
              <a:ext cx="12700" cy="6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0" name="Freeform 1582"/>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close/>
                </a:path>
              </a:pathLst>
            </a:custGeom>
            <a:solidFill>
              <a:srgbClr val="4DD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Freeform 1583"/>
            <p:cNvSpPr>
              <a:spLocks/>
            </p:cNvSpPr>
            <p:nvPr/>
          </p:nvSpPr>
          <p:spPr bwMode="auto">
            <a:xfrm>
              <a:off x="8478837" y="3370263"/>
              <a:ext cx="68263" cy="53975"/>
            </a:xfrm>
            <a:custGeom>
              <a:avLst/>
              <a:gdLst>
                <a:gd name="T0" fmla="*/ 86 w 86"/>
                <a:gd name="T1" fmla="*/ 0 h 69"/>
                <a:gd name="T2" fmla="*/ 1 w 86"/>
                <a:gd name="T3" fmla="*/ 0 h 69"/>
                <a:gd name="T4" fmla="*/ 1 w 86"/>
                <a:gd name="T5" fmla="*/ 0 h 69"/>
                <a:gd name="T6" fmla="*/ 1 w 86"/>
                <a:gd name="T7" fmla="*/ 0 h 69"/>
                <a:gd name="T8" fmla="*/ 1 w 86"/>
                <a:gd name="T9" fmla="*/ 0 h 69"/>
                <a:gd name="T10" fmla="*/ 0 w 86"/>
                <a:gd name="T11" fmla="*/ 2 h 69"/>
                <a:gd name="T12" fmla="*/ 0 w 86"/>
                <a:gd name="T13" fmla="*/ 2 h 69"/>
                <a:gd name="T14" fmla="*/ 0 w 86"/>
                <a:gd name="T15" fmla="*/ 2 h 69"/>
                <a:gd name="T16" fmla="*/ 0 w 86"/>
                <a:gd name="T17" fmla="*/ 67 h 69"/>
                <a:gd name="T18" fmla="*/ 0 w 86"/>
                <a:gd name="T19" fmla="*/ 67 h 69"/>
                <a:gd name="T20" fmla="*/ 0 w 86"/>
                <a:gd name="T21" fmla="*/ 67 h 69"/>
                <a:gd name="T22" fmla="*/ 0 w 86"/>
                <a:gd name="T23" fmla="*/ 67 h 69"/>
                <a:gd name="T24" fmla="*/ 1 w 86"/>
                <a:gd name="T25" fmla="*/ 69 h 69"/>
                <a:gd name="T26" fmla="*/ 1 w 86"/>
                <a:gd name="T27" fmla="*/ 69 h 69"/>
                <a:gd name="T28" fmla="*/ 1 w 86"/>
                <a:gd name="T29" fmla="*/ 69 h 69"/>
                <a:gd name="T30" fmla="*/ 21 w 86"/>
                <a:gd name="T31" fmla="*/ 69 h 69"/>
                <a:gd name="T32" fmla="*/ 39 w 86"/>
                <a:gd name="T33" fmla="*/ 51 h 69"/>
                <a:gd name="T34" fmla="*/ 86 w 86"/>
                <a:gd name="T35" fmla="*/ 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6" h="69">
                  <a:moveTo>
                    <a:pt x="86" y="0"/>
                  </a:moveTo>
                  <a:lnTo>
                    <a:pt x="1" y="0"/>
                  </a:lnTo>
                  <a:lnTo>
                    <a:pt x="1" y="0"/>
                  </a:lnTo>
                  <a:lnTo>
                    <a:pt x="1" y="0"/>
                  </a:lnTo>
                  <a:lnTo>
                    <a:pt x="1" y="0"/>
                  </a:lnTo>
                  <a:lnTo>
                    <a:pt x="0" y="2"/>
                  </a:lnTo>
                  <a:lnTo>
                    <a:pt x="0" y="2"/>
                  </a:lnTo>
                  <a:lnTo>
                    <a:pt x="0" y="2"/>
                  </a:lnTo>
                  <a:lnTo>
                    <a:pt x="0" y="67"/>
                  </a:lnTo>
                  <a:lnTo>
                    <a:pt x="0" y="67"/>
                  </a:lnTo>
                  <a:lnTo>
                    <a:pt x="0" y="67"/>
                  </a:lnTo>
                  <a:lnTo>
                    <a:pt x="0" y="67"/>
                  </a:lnTo>
                  <a:lnTo>
                    <a:pt x="1" y="69"/>
                  </a:lnTo>
                  <a:lnTo>
                    <a:pt x="1" y="69"/>
                  </a:lnTo>
                  <a:lnTo>
                    <a:pt x="1" y="69"/>
                  </a:lnTo>
                  <a:lnTo>
                    <a:pt x="21" y="69"/>
                  </a:lnTo>
                  <a:lnTo>
                    <a:pt x="39" y="51"/>
                  </a:lnTo>
                  <a:lnTo>
                    <a:pt x="8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584"/>
            <p:cNvSpPr>
              <a:spLocks noChangeArrowheads="1"/>
            </p:cNvSpPr>
            <p:nvPr/>
          </p:nvSpPr>
          <p:spPr bwMode="auto">
            <a:xfrm>
              <a:off x="8539162" y="3398838"/>
              <a:ext cx="14288" cy="12700"/>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585"/>
            <p:cNvSpPr>
              <a:spLocks noChangeArrowheads="1"/>
            </p:cNvSpPr>
            <p:nvPr/>
          </p:nvSpPr>
          <p:spPr bwMode="auto">
            <a:xfrm>
              <a:off x="8539162" y="3384551"/>
              <a:ext cx="14288" cy="14288"/>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Rectangle 1586"/>
            <p:cNvSpPr>
              <a:spLocks noChangeArrowheads="1"/>
            </p:cNvSpPr>
            <p:nvPr/>
          </p:nvSpPr>
          <p:spPr bwMode="auto">
            <a:xfrm>
              <a:off x="8526462" y="3398838"/>
              <a:ext cx="12700" cy="12700"/>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587"/>
            <p:cNvSpPr>
              <a:spLocks noChangeArrowheads="1"/>
            </p:cNvSpPr>
            <p:nvPr/>
          </p:nvSpPr>
          <p:spPr bwMode="auto">
            <a:xfrm>
              <a:off x="8526462" y="3384551"/>
              <a:ext cx="12700" cy="14288"/>
            </a:xfrm>
            <a:prstGeom prst="rect">
              <a:avLst/>
            </a:prstGeom>
            <a:solidFill>
              <a:srgbClr val="E300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588"/>
            <p:cNvSpPr>
              <a:spLocks noChangeArrowheads="1"/>
            </p:cNvSpPr>
            <p:nvPr/>
          </p:nvSpPr>
          <p:spPr bwMode="auto">
            <a:xfrm>
              <a:off x="8485187" y="3398838"/>
              <a:ext cx="12700" cy="12700"/>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589"/>
            <p:cNvSpPr>
              <a:spLocks noChangeArrowheads="1"/>
            </p:cNvSpPr>
            <p:nvPr/>
          </p:nvSpPr>
          <p:spPr bwMode="auto">
            <a:xfrm>
              <a:off x="8485187" y="3384551"/>
              <a:ext cx="12700" cy="14288"/>
            </a:xfrm>
            <a:prstGeom prst="rect">
              <a:avLst/>
            </a:prstGeom>
            <a:solidFill>
              <a:srgbClr val="00205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590"/>
            <p:cNvSpPr>
              <a:spLocks noChangeArrowheads="1"/>
            </p:cNvSpPr>
            <p:nvPr/>
          </p:nvSpPr>
          <p:spPr bwMode="auto">
            <a:xfrm>
              <a:off x="8497887" y="3384551"/>
              <a:ext cx="25400" cy="26988"/>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Freeform 1591"/>
            <p:cNvSpPr>
              <a:spLocks/>
            </p:cNvSpPr>
            <p:nvPr/>
          </p:nvSpPr>
          <p:spPr bwMode="auto">
            <a:xfrm>
              <a:off x="8507412" y="3575051"/>
              <a:ext cx="100013" cy="95250"/>
            </a:xfrm>
            <a:custGeom>
              <a:avLst/>
              <a:gdLst>
                <a:gd name="T0" fmla="*/ 76 w 126"/>
                <a:gd name="T1" fmla="*/ 0 h 121"/>
                <a:gd name="T2" fmla="*/ 4 w 126"/>
                <a:gd name="T3" fmla="*/ 0 h 121"/>
                <a:gd name="T4" fmla="*/ 4 w 126"/>
                <a:gd name="T5" fmla="*/ 0 h 121"/>
                <a:gd name="T6" fmla="*/ 2 w 126"/>
                <a:gd name="T7" fmla="*/ 2 h 121"/>
                <a:gd name="T8" fmla="*/ 0 w 126"/>
                <a:gd name="T9" fmla="*/ 6 h 121"/>
                <a:gd name="T10" fmla="*/ 4 w 126"/>
                <a:gd name="T11" fmla="*/ 15 h 121"/>
                <a:gd name="T12" fmla="*/ 9 w 126"/>
                <a:gd name="T13" fmla="*/ 27 h 121"/>
                <a:gd name="T14" fmla="*/ 9 w 126"/>
                <a:gd name="T15" fmla="*/ 121 h 121"/>
                <a:gd name="T16" fmla="*/ 112 w 126"/>
                <a:gd name="T17" fmla="*/ 121 h 121"/>
                <a:gd name="T18" fmla="*/ 112 w 126"/>
                <a:gd name="T19" fmla="*/ 25 h 121"/>
                <a:gd name="T20" fmla="*/ 126 w 126"/>
                <a:gd name="T21" fmla="*/ 25 h 121"/>
                <a:gd name="T22" fmla="*/ 126 w 126"/>
                <a:gd name="T23" fmla="*/ 18 h 121"/>
                <a:gd name="T24" fmla="*/ 126 w 126"/>
                <a:gd name="T25" fmla="*/ 18 h 121"/>
                <a:gd name="T26" fmla="*/ 125 w 126"/>
                <a:gd name="T27" fmla="*/ 15 h 121"/>
                <a:gd name="T28" fmla="*/ 119 w 126"/>
                <a:gd name="T29" fmla="*/ 11 h 121"/>
                <a:gd name="T30" fmla="*/ 103 w 126"/>
                <a:gd name="T31" fmla="*/ 6 h 121"/>
                <a:gd name="T32" fmla="*/ 87 w 126"/>
                <a:gd name="T33" fmla="*/ 2 h 121"/>
                <a:gd name="T34" fmla="*/ 76 w 126"/>
                <a:gd name="T35" fmla="*/ 0 h 121"/>
                <a:gd name="T36" fmla="*/ 76 w 126"/>
                <a:gd name="T37"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76" y="0"/>
                  </a:moveTo>
                  <a:lnTo>
                    <a:pt x="4" y="0"/>
                  </a:lnTo>
                  <a:lnTo>
                    <a:pt x="4" y="0"/>
                  </a:lnTo>
                  <a:lnTo>
                    <a:pt x="2" y="2"/>
                  </a:lnTo>
                  <a:lnTo>
                    <a:pt x="0" y="6"/>
                  </a:lnTo>
                  <a:lnTo>
                    <a:pt x="4" y="15"/>
                  </a:lnTo>
                  <a:lnTo>
                    <a:pt x="9" y="27"/>
                  </a:lnTo>
                  <a:lnTo>
                    <a:pt x="9" y="121"/>
                  </a:lnTo>
                  <a:lnTo>
                    <a:pt x="112" y="121"/>
                  </a:lnTo>
                  <a:lnTo>
                    <a:pt x="112" y="25"/>
                  </a:lnTo>
                  <a:lnTo>
                    <a:pt x="126" y="25"/>
                  </a:lnTo>
                  <a:lnTo>
                    <a:pt x="126" y="18"/>
                  </a:lnTo>
                  <a:lnTo>
                    <a:pt x="126" y="18"/>
                  </a:lnTo>
                  <a:lnTo>
                    <a:pt x="125" y="15"/>
                  </a:lnTo>
                  <a:lnTo>
                    <a:pt x="119" y="11"/>
                  </a:lnTo>
                  <a:lnTo>
                    <a:pt x="103" y="6"/>
                  </a:lnTo>
                  <a:lnTo>
                    <a:pt x="87" y="2"/>
                  </a:lnTo>
                  <a:lnTo>
                    <a:pt x="76" y="0"/>
                  </a:lnTo>
                  <a:lnTo>
                    <a:pt x="76"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Freeform 1592"/>
            <p:cNvSpPr>
              <a:spLocks/>
            </p:cNvSpPr>
            <p:nvPr/>
          </p:nvSpPr>
          <p:spPr bwMode="auto">
            <a:xfrm>
              <a:off x="8543925" y="3546476"/>
              <a:ext cx="23813" cy="50800"/>
            </a:xfrm>
            <a:custGeom>
              <a:avLst/>
              <a:gdLst>
                <a:gd name="T0" fmla="*/ 15 w 31"/>
                <a:gd name="T1" fmla="*/ 63 h 63"/>
                <a:gd name="T2" fmla="*/ 31 w 31"/>
                <a:gd name="T3" fmla="*/ 61 h 63"/>
                <a:gd name="T4" fmla="*/ 31 w 31"/>
                <a:gd name="T5" fmla="*/ 0 h 63"/>
                <a:gd name="T6" fmla="*/ 0 w 31"/>
                <a:gd name="T7" fmla="*/ 0 h 63"/>
                <a:gd name="T8" fmla="*/ 0 w 31"/>
                <a:gd name="T9" fmla="*/ 63 h 63"/>
                <a:gd name="T10" fmla="*/ 15 w 31"/>
                <a:gd name="T11" fmla="*/ 63 h 63"/>
              </a:gdLst>
              <a:ahLst/>
              <a:cxnLst>
                <a:cxn ang="0">
                  <a:pos x="T0" y="T1"/>
                </a:cxn>
                <a:cxn ang="0">
                  <a:pos x="T2" y="T3"/>
                </a:cxn>
                <a:cxn ang="0">
                  <a:pos x="T4" y="T5"/>
                </a:cxn>
                <a:cxn ang="0">
                  <a:pos x="T6" y="T7"/>
                </a:cxn>
                <a:cxn ang="0">
                  <a:pos x="T8" y="T9"/>
                </a:cxn>
                <a:cxn ang="0">
                  <a:pos x="T10" y="T11"/>
                </a:cxn>
              </a:cxnLst>
              <a:rect l="0" t="0" r="r" b="b"/>
              <a:pathLst>
                <a:path w="31" h="63">
                  <a:moveTo>
                    <a:pt x="15" y="63"/>
                  </a:moveTo>
                  <a:lnTo>
                    <a:pt x="31" y="61"/>
                  </a:lnTo>
                  <a:lnTo>
                    <a:pt x="31" y="0"/>
                  </a:lnTo>
                  <a:lnTo>
                    <a:pt x="0" y="0"/>
                  </a:lnTo>
                  <a:lnTo>
                    <a:pt x="0" y="63"/>
                  </a:lnTo>
                  <a:lnTo>
                    <a:pt x="15" y="63"/>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Freeform 1593"/>
            <p:cNvSpPr>
              <a:spLocks/>
            </p:cNvSpPr>
            <p:nvPr/>
          </p:nvSpPr>
          <p:spPr bwMode="auto">
            <a:xfrm>
              <a:off x="8543925" y="3552826"/>
              <a:ext cx="23813" cy="22225"/>
            </a:xfrm>
            <a:custGeom>
              <a:avLst/>
              <a:gdLst>
                <a:gd name="T0" fmla="*/ 31 w 31"/>
                <a:gd name="T1" fmla="*/ 27 h 29"/>
                <a:gd name="T2" fmla="*/ 31 w 31"/>
                <a:gd name="T3" fmla="*/ 27 h 29"/>
                <a:gd name="T4" fmla="*/ 17 w 31"/>
                <a:gd name="T5" fmla="*/ 29 h 29"/>
                <a:gd name="T6" fmla="*/ 17 w 31"/>
                <a:gd name="T7" fmla="*/ 29 h 29"/>
                <a:gd name="T8" fmla="*/ 8 w 31"/>
                <a:gd name="T9" fmla="*/ 29 h 29"/>
                <a:gd name="T10" fmla="*/ 0 w 31"/>
                <a:gd name="T11" fmla="*/ 27 h 29"/>
                <a:gd name="T12" fmla="*/ 0 w 31"/>
                <a:gd name="T13" fmla="*/ 0 h 29"/>
                <a:gd name="T14" fmla="*/ 31 w 31"/>
                <a:gd name="T15" fmla="*/ 0 h 29"/>
                <a:gd name="T16" fmla="*/ 31 w 31"/>
                <a:gd name="T17" fmla="*/ 27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29">
                  <a:moveTo>
                    <a:pt x="31" y="27"/>
                  </a:moveTo>
                  <a:lnTo>
                    <a:pt x="31" y="27"/>
                  </a:lnTo>
                  <a:lnTo>
                    <a:pt x="17" y="29"/>
                  </a:lnTo>
                  <a:lnTo>
                    <a:pt x="17" y="29"/>
                  </a:lnTo>
                  <a:lnTo>
                    <a:pt x="8" y="29"/>
                  </a:lnTo>
                  <a:lnTo>
                    <a:pt x="0" y="27"/>
                  </a:lnTo>
                  <a:lnTo>
                    <a:pt x="0" y="0"/>
                  </a:lnTo>
                  <a:lnTo>
                    <a:pt x="31" y="0"/>
                  </a:lnTo>
                  <a:lnTo>
                    <a:pt x="31" y="27"/>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2" name="Freeform 1594"/>
            <p:cNvSpPr>
              <a:spLocks/>
            </p:cNvSpPr>
            <p:nvPr/>
          </p:nvSpPr>
          <p:spPr bwMode="auto">
            <a:xfrm>
              <a:off x="8515350" y="3689351"/>
              <a:ext cx="84138" cy="152400"/>
            </a:xfrm>
            <a:custGeom>
              <a:avLst/>
              <a:gdLst>
                <a:gd name="T0" fmla="*/ 103 w 107"/>
                <a:gd name="T1" fmla="*/ 0 h 192"/>
                <a:gd name="T2" fmla="*/ 107 w 107"/>
                <a:gd name="T3" fmla="*/ 104 h 192"/>
                <a:gd name="T4" fmla="*/ 103 w 107"/>
                <a:gd name="T5" fmla="*/ 192 h 192"/>
                <a:gd name="T6" fmla="*/ 76 w 107"/>
                <a:gd name="T7" fmla="*/ 192 h 192"/>
                <a:gd name="T8" fmla="*/ 65 w 107"/>
                <a:gd name="T9" fmla="*/ 32 h 192"/>
                <a:gd name="T10" fmla="*/ 38 w 107"/>
                <a:gd name="T11" fmla="*/ 32 h 192"/>
                <a:gd name="T12" fmla="*/ 38 w 107"/>
                <a:gd name="T13" fmla="*/ 104 h 192"/>
                <a:gd name="T14" fmla="*/ 27 w 107"/>
                <a:gd name="T15" fmla="*/ 192 h 192"/>
                <a:gd name="T16" fmla="*/ 0 w 107"/>
                <a:gd name="T17" fmla="*/ 192 h 192"/>
                <a:gd name="T18" fmla="*/ 4 w 107"/>
                <a:gd name="T19" fmla="*/ 104 h 192"/>
                <a:gd name="T20" fmla="*/ 0 w 107"/>
                <a:gd name="T21" fmla="*/ 0 h 192"/>
                <a:gd name="T22" fmla="*/ 103 w 107"/>
                <a:gd name="T2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7" h="192">
                  <a:moveTo>
                    <a:pt x="103" y="0"/>
                  </a:moveTo>
                  <a:lnTo>
                    <a:pt x="107" y="104"/>
                  </a:lnTo>
                  <a:lnTo>
                    <a:pt x="103" y="192"/>
                  </a:lnTo>
                  <a:lnTo>
                    <a:pt x="76" y="192"/>
                  </a:lnTo>
                  <a:lnTo>
                    <a:pt x="65" y="32"/>
                  </a:lnTo>
                  <a:lnTo>
                    <a:pt x="38" y="32"/>
                  </a:lnTo>
                  <a:lnTo>
                    <a:pt x="38" y="104"/>
                  </a:lnTo>
                  <a:lnTo>
                    <a:pt x="27" y="192"/>
                  </a:lnTo>
                  <a:lnTo>
                    <a:pt x="0" y="192"/>
                  </a:lnTo>
                  <a:lnTo>
                    <a:pt x="4" y="104"/>
                  </a:lnTo>
                  <a:lnTo>
                    <a:pt x="0" y="0"/>
                  </a:lnTo>
                  <a:lnTo>
                    <a:pt x="103"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Freeform 1595"/>
            <p:cNvSpPr>
              <a:spLocks/>
            </p:cNvSpPr>
            <p:nvPr/>
          </p:nvSpPr>
          <p:spPr bwMode="auto">
            <a:xfrm>
              <a:off x="8550275" y="3557588"/>
              <a:ext cx="11113" cy="4763"/>
            </a:xfrm>
            <a:custGeom>
              <a:avLst/>
              <a:gdLst>
                <a:gd name="T0" fmla="*/ 0 w 13"/>
                <a:gd name="T1" fmla="*/ 5 h 5"/>
                <a:gd name="T2" fmla="*/ 0 w 13"/>
                <a:gd name="T3" fmla="*/ 5 h 5"/>
                <a:gd name="T4" fmla="*/ 2 w 13"/>
                <a:gd name="T5" fmla="*/ 1 h 5"/>
                <a:gd name="T6" fmla="*/ 6 w 13"/>
                <a:gd name="T7" fmla="*/ 0 h 5"/>
                <a:gd name="T8" fmla="*/ 6 w 13"/>
                <a:gd name="T9" fmla="*/ 0 h 5"/>
                <a:gd name="T10" fmla="*/ 11 w 13"/>
                <a:gd name="T11" fmla="*/ 1 h 5"/>
                <a:gd name="T12" fmla="*/ 13 w 13"/>
                <a:gd name="T13" fmla="*/ 5 h 5"/>
                <a:gd name="T14" fmla="*/ 0 w 13"/>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5">
                  <a:moveTo>
                    <a:pt x="0" y="5"/>
                  </a:moveTo>
                  <a:lnTo>
                    <a:pt x="0" y="5"/>
                  </a:lnTo>
                  <a:lnTo>
                    <a:pt x="2" y="1"/>
                  </a:lnTo>
                  <a:lnTo>
                    <a:pt x="6" y="0"/>
                  </a:lnTo>
                  <a:lnTo>
                    <a:pt x="6" y="0"/>
                  </a:lnTo>
                  <a:lnTo>
                    <a:pt x="11" y="1"/>
                  </a:lnTo>
                  <a:lnTo>
                    <a:pt x="13"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Freeform 1596"/>
            <p:cNvSpPr>
              <a:spLocks/>
            </p:cNvSpPr>
            <p:nvPr/>
          </p:nvSpPr>
          <p:spPr bwMode="auto">
            <a:xfrm>
              <a:off x="8588375" y="3703638"/>
              <a:ext cx="25400" cy="49213"/>
            </a:xfrm>
            <a:custGeom>
              <a:avLst/>
              <a:gdLst>
                <a:gd name="T0" fmla="*/ 22 w 31"/>
                <a:gd name="T1" fmla="*/ 0 h 61"/>
                <a:gd name="T2" fmla="*/ 9 w 31"/>
                <a:gd name="T3" fmla="*/ 16 h 61"/>
                <a:gd name="T4" fmla="*/ 0 w 31"/>
                <a:gd name="T5" fmla="*/ 31 h 61"/>
                <a:gd name="T6" fmla="*/ 4 w 31"/>
                <a:gd name="T7" fmla="*/ 32 h 61"/>
                <a:gd name="T8" fmla="*/ 9 w 31"/>
                <a:gd name="T9" fmla="*/ 27 h 61"/>
                <a:gd name="T10" fmla="*/ 9 w 31"/>
                <a:gd name="T11" fmla="*/ 61 h 61"/>
                <a:gd name="T12" fmla="*/ 14 w 31"/>
                <a:gd name="T13" fmla="*/ 54 h 61"/>
                <a:gd name="T14" fmla="*/ 31 w 31"/>
                <a:gd name="T15" fmla="*/ 11 h 61"/>
                <a:gd name="T16" fmla="*/ 22 w 31"/>
                <a:gd name="T1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61">
                  <a:moveTo>
                    <a:pt x="22" y="0"/>
                  </a:moveTo>
                  <a:lnTo>
                    <a:pt x="9" y="16"/>
                  </a:lnTo>
                  <a:lnTo>
                    <a:pt x="0" y="31"/>
                  </a:lnTo>
                  <a:lnTo>
                    <a:pt x="4" y="32"/>
                  </a:lnTo>
                  <a:lnTo>
                    <a:pt x="9" y="27"/>
                  </a:lnTo>
                  <a:lnTo>
                    <a:pt x="9" y="61"/>
                  </a:lnTo>
                  <a:lnTo>
                    <a:pt x="14" y="54"/>
                  </a:lnTo>
                  <a:lnTo>
                    <a:pt x="31" y="11"/>
                  </a:lnTo>
                  <a:lnTo>
                    <a:pt x="22" y="0"/>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Freeform 1597"/>
            <p:cNvSpPr>
              <a:spLocks/>
            </p:cNvSpPr>
            <p:nvPr/>
          </p:nvSpPr>
          <p:spPr bwMode="auto">
            <a:xfrm>
              <a:off x="8478837" y="3438526"/>
              <a:ext cx="50800" cy="157163"/>
            </a:xfrm>
            <a:custGeom>
              <a:avLst/>
              <a:gdLst>
                <a:gd name="T0" fmla="*/ 41 w 62"/>
                <a:gd name="T1" fmla="*/ 197 h 197"/>
                <a:gd name="T2" fmla="*/ 0 w 62"/>
                <a:gd name="T3" fmla="*/ 102 h 197"/>
                <a:gd name="T4" fmla="*/ 14 w 62"/>
                <a:gd name="T5" fmla="*/ 0 h 197"/>
                <a:gd name="T6" fmla="*/ 32 w 62"/>
                <a:gd name="T7" fmla="*/ 0 h 197"/>
                <a:gd name="T8" fmla="*/ 25 w 62"/>
                <a:gd name="T9" fmla="*/ 102 h 197"/>
                <a:gd name="T10" fmla="*/ 62 w 62"/>
                <a:gd name="T11" fmla="*/ 181 h 197"/>
                <a:gd name="T12" fmla="*/ 41 w 62"/>
                <a:gd name="T13" fmla="*/ 197 h 197"/>
              </a:gdLst>
              <a:ahLst/>
              <a:cxnLst>
                <a:cxn ang="0">
                  <a:pos x="T0" y="T1"/>
                </a:cxn>
                <a:cxn ang="0">
                  <a:pos x="T2" y="T3"/>
                </a:cxn>
                <a:cxn ang="0">
                  <a:pos x="T4" y="T5"/>
                </a:cxn>
                <a:cxn ang="0">
                  <a:pos x="T6" y="T7"/>
                </a:cxn>
                <a:cxn ang="0">
                  <a:pos x="T8" y="T9"/>
                </a:cxn>
                <a:cxn ang="0">
                  <a:pos x="T10" y="T11"/>
                </a:cxn>
                <a:cxn ang="0">
                  <a:pos x="T12" y="T13"/>
                </a:cxn>
              </a:cxnLst>
              <a:rect l="0" t="0" r="r" b="b"/>
              <a:pathLst>
                <a:path w="62" h="197">
                  <a:moveTo>
                    <a:pt x="41" y="197"/>
                  </a:moveTo>
                  <a:lnTo>
                    <a:pt x="0" y="102"/>
                  </a:lnTo>
                  <a:lnTo>
                    <a:pt x="14" y="0"/>
                  </a:lnTo>
                  <a:lnTo>
                    <a:pt x="32" y="0"/>
                  </a:lnTo>
                  <a:lnTo>
                    <a:pt x="25" y="102"/>
                  </a:lnTo>
                  <a:lnTo>
                    <a:pt x="62" y="181"/>
                  </a:lnTo>
                  <a:lnTo>
                    <a:pt x="41" y="197"/>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Freeform 1598"/>
            <p:cNvSpPr>
              <a:spLocks/>
            </p:cNvSpPr>
            <p:nvPr/>
          </p:nvSpPr>
          <p:spPr bwMode="auto">
            <a:xfrm>
              <a:off x="8507412" y="3560763"/>
              <a:ext cx="109538" cy="128588"/>
            </a:xfrm>
            <a:custGeom>
              <a:avLst/>
              <a:gdLst>
                <a:gd name="T0" fmla="*/ 9 w 139"/>
                <a:gd name="T1" fmla="*/ 58 h 162"/>
                <a:gd name="T2" fmla="*/ 0 w 139"/>
                <a:gd name="T3" fmla="*/ 36 h 162"/>
                <a:gd name="T4" fmla="*/ 15 w 139"/>
                <a:gd name="T5" fmla="*/ 0 h 162"/>
                <a:gd name="T6" fmla="*/ 27 w 139"/>
                <a:gd name="T7" fmla="*/ 11 h 162"/>
                <a:gd name="T8" fmla="*/ 31 w 139"/>
                <a:gd name="T9" fmla="*/ 18 h 162"/>
                <a:gd name="T10" fmla="*/ 45 w 139"/>
                <a:gd name="T11" fmla="*/ 18 h 162"/>
                <a:gd name="T12" fmla="*/ 45 w 139"/>
                <a:gd name="T13" fmla="*/ 18 h 162"/>
                <a:gd name="T14" fmla="*/ 45 w 139"/>
                <a:gd name="T15" fmla="*/ 25 h 162"/>
                <a:gd name="T16" fmla="*/ 49 w 139"/>
                <a:gd name="T17" fmla="*/ 31 h 162"/>
                <a:gd name="T18" fmla="*/ 54 w 139"/>
                <a:gd name="T19" fmla="*/ 34 h 162"/>
                <a:gd name="T20" fmla="*/ 60 w 139"/>
                <a:gd name="T21" fmla="*/ 34 h 162"/>
                <a:gd name="T22" fmla="*/ 60 w 139"/>
                <a:gd name="T23" fmla="*/ 34 h 162"/>
                <a:gd name="T24" fmla="*/ 67 w 139"/>
                <a:gd name="T25" fmla="*/ 34 h 162"/>
                <a:gd name="T26" fmla="*/ 72 w 139"/>
                <a:gd name="T27" fmla="*/ 31 h 162"/>
                <a:gd name="T28" fmla="*/ 76 w 139"/>
                <a:gd name="T29" fmla="*/ 25 h 162"/>
                <a:gd name="T30" fmla="*/ 76 w 139"/>
                <a:gd name="T31" fmla="*/ 18 h 162"/>
                <a:gd name="T32" fmla="*/ 92 w 139"/>
                <a:gd name="T33" fmla="*/ 18 h 162"/>
                <a:gd name="T34" fmla="*/ 107 w 139"/>
                <a:gd name="T35" fmla="*/ 18 h 162"/>
                <a:gd name="T36" fmla="*/ 107 w 139"/>
                <a:gd name="T37" fmla="*/ 18 h 162"/>
                <a:gd name="T38" fmla="*/ 114 w 139"/>
                <a:gd name="T39" fmla="*/ 20 h 162"/>
                <a:gd name="T40" fmla="*/ 119 w 139"/>
                <a:gd name="T41" fmla="*/ 22 h 162"/>
                <a:gd name="T42" fmla="*/ 123 w 139"/>
                <a:gd name="T43" fmla="*/ 25 h 162"/>
                <a:gd name="T44" fmla="*/ 126 w 139"/>
                <a:gd name="T45" fmla="*/ 29 h 162"/>
                <a:gd name="T46" fmla="*/ 126 w 139"/>
                <a:gd name="T47" fmla="*/ 29 h 162"/>
                <a:gd name="T48" fmla="*/ 134 w 139"/>
                <a:gd name="T49" fmla="*/ 52 h 162"/>
                <a:gd name="T50" fmla="*/ 139 w 139"/>
                <a:gd name="T51" fmla="*/ 74 h 162"/>
                <a:gd name="T52" fmla="*/ 112 w 139"/>
                <a:gd name="T53" fmla="*/ 74 h 162"/>
                <a:gd name="T54" fmla="*/ 112 w 139"/>
                <a:gd name="T55" fmla="*/ 74 h 162"/>
                <a:gd name="T56" fmla="*/ 112 w 139"/>
                <a:gd name="T57" fmla="*/ 162 h 162"/>
                <a:gd name="T58" fmla="*/ 9 w 139"/>
                <a:gd name="T59" fmla="*/ 162 h 162"/>
                <a:gd name="T60" fmla="*/ 9 w 139"/>
                <a:gd name="T61" fmla="*/ 69 h 162"/>
                <a:gd name="T62" fmla="*/ 9 w 139"/>
                <a:gd name="T63" fmla="*/ 5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9" h="162">
                  <a:moveTo>
                    <a:pt x="9" y="58"/>
                  </a:moveTo>
                  <a:lnTo>
                    <a:pt x="0" y="36"/>
                  </a:lnTo>
                  <a:lnTo>
                    <a:pt x="15" y="0"/>
                  </a:lnTo>
                  <a:lnTo>
                    <a:pt x="27" y="11"/>
                  </a:lnTo>
                  <a:lnTo>
                    <a:pt x="31" y="18"/>
                  </a:lnTo>
                  <a:lnTo>
                    <a:pt x="45" y="18"/>
                  </a:lnTo>
                  <a:lnTo>
                    <a:pt x="45" y="18"/>
                  </a:lnTo>
                  <a:lnTo>
                    <a:pt x="45" y="25"/>
                  </a:lnTo>
                  <a:lnTo>
                    <a:pt x="49" y="31"/>
                  </a:lnTo>
                  <a:lnTo>
                    <a:pt x="54" y="34"/>
                  </a:lnTo>
                  <a:lnTo>
                    <a:pt x="60" y="34"/>
                  </a:lnTo>
                  <a:lnTo>
                    <a:pt x="60" y="34"/>
                  </a:lnTo>
                  <a:lnTo>
                    <a:pt x="67" y="34"/>
                  </a:lnTo>
                  <a:lnTo>
                    <a:pt x="72" y="31"/>
                  </a:lnTo>
                  <a:lnTo>
                    <a:pt x="76" y="25"/>
                  </a:lnTo>
                  <a:lnTo>
                    <a:pt x="76" y="18"/>
                  </a:lnTo>
                  <a:lnTo>
                    <a:pt x="92" y="18"/>
                  </a:lnTo>
                  <a:lnTo>
                    <a:pt x="107" y="18"/>
                  </a:lnTo>
                  <a:lnTo>
                    <a:pt x="107" y="18"/>
                  </a:lnTo>
                  <a:lnTo>
                    <a:pt x="114" y="20"/>
                  </a:lnTo>
                  <a:lnTo>
                    <a:pt x="119" y="22"/>
                  </a:lnTo>
                  <a:lnTo>
                    <a:pt x="123" y="25"/>
                  </a:lnTo>
                  <a:lnTo>
                    <a:pt x="126" y="29"/>
                  </a:lnTo>
                  <a:lnTo>
                    <a:pt x="126" y="29"/>
                  </a:lnTo>
                  <a:lnTo>
                    <a:pt x="134" y="52"/>
                  </a:lnTo>
                  <a:lnTo>
                    <a:pt x="139" y="74"/>
                  </a:lnTo>
                  <a:lnTo>
                    <a:pt x="112" y="74"/>
                  </a:lnTo>
                  <a:lnTo>
                    <a:pt x="112" y="74"/>
                  </a:lnTo>
                  <a:lnTo>
                    <a:pt x="112" y="162"/>
                  </a:lnTo>
                  <a:lnTo>
                    <a:pt x="9" y="162"/>
                  </a:lnTo>
                  <a:lnTo>
                    <a:pt x="9" y="69"/>
                  </a:lnTo>
                  <a:lnTo>
                    <a:pt x="9" y="58"/>
                  </a:lnTo>
                  <a:close/>
                </a:path>
              </a:pathLst>
            </a:custGeom>
            <a:solidFill>
              <a:srgbClr val="A8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Freeform 1599"/>
            <p:cNvSpPr>
              <a:spLocks/>
            </p:cNvSpPr>
            <p:nvPr/>
          </p:nvSpPr>
          <p:spPr bwMode="auto">
            <a:xfrm>
              <a:off x="8485187" y="3414713"/>
              <a:ext cx="30163" cy="30163"/>
            </a:xfrm>
            <a:custGeom>
              <a:avLst/>
              <a:gdLst>
                <a:gd name="T0" fmla="*/ 19 w 37"/>
                <a:gd name="T1" fmla="*/ 34 h 38"/>
                <a:gd name="T2" fmla="*/ 27 w 37"/>
                <a:gd name="T3" fmla="*/ 25 h 38"/>
                <a:gd name="T4" fmla="*/ 37 w 37"/>
                <a:gd name="T5" fmla="*/ 0 h 38"/>
                <a:gd name="T6" fmla="*/ 37 w 37"/>
                <a:gd name="T7" fmla="*/ 0 h 38"/>
                <a:gd name="T8" fmla="*/ 37 w 37"/>
                <a:gd name="T9" fmla="*/ 0 h 38"/>
                <a:gd name="T10" fmla="*/ 32 w 37"/>
                <a:gd name="T11" fmla="*/ 0 h 38"/>
                <a:gd name="T12" fmla="*/ 28 w 37"/>
                <a:gd name="T13" fmla="*/ 2 h 38"/>
                <a:gd name="T14" fmla="*/ 25 w 37"/>
                <a:gd name="T15" fmla="*/ 11 h 38"/>
                <a:gd name="T16" fmla="*/ 14 w 37"/>
                <a:gd name="T17" fmla="*/ 18 h 38"/>
                <a:gd name="T18" fmla="*/ 0 w 37"/>
                <a:gd name="T19" fmla="*/ 18 h 38"/>
                <a:gd name="T20" fmla="*/ 9 w 37"/>
                <a:gd name="T21" fmla="*/ 38 h 38"/>
                <a:gd name="T22" fmla="*/ 19 w 37"/>
                <a:gd name="T23" fmla="*/ 3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38">
                  <a:moveTo>
                    <a:pt x="19" y="34"/>
                  </a:moveTo>
                  <a:lnTo>
                    <a:pt x="27" y="25"/>
                  </a:lnTo>
                  <a:lnTo>
                    <a:pt x="37" y="0"/>
                  </a:lnTo>
                  <a:lnTo>
                    <a:pt x="37" y="0"/>
                  </a:lnTo>
                  <a:lnTo>
                    <a:pt x="37" y="0"/>
                  </a:lnTo>
                  <a:lnTo>
                    <a:pt x="32" y="0"/>
                  </a:lnTo>
                  <a:lnTo>
                    <a:pt x="28" y="2"/>
                  </a:lnTo>
                  <a:lnTo>
                    <a:pt x="25" y="11"/>
                  </a:lnTo>
                  <a:lnTo>
                    <a:pt x="14" y="18"/>
                  </a:lnTo>
                  <a:lnTo>
                    <a:pt x="0" y="18"/>
                  </a:lnTo>
                  <a:lnTo>
                    <a:pt x="9" y="38"/>
                  </a:lnTo>
                  <a:lnTo>
                    <a:pt x="19" y="3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9" name="Freeform 1600"/>
            <p:cNvSpPr>
              <a:spLocks/>
            </p:cNvSpPr>
            <p:nvPr/>
          </p:nvSpPr>
          <p:spPr bwMode="auto">
            <a:xfrm>
              <a:off x="8574087" y="3494088"/>
              <a:ext cx="20638" cy="28575"/>
            </a:xfrm>
            <a:custGeom>
              <a:avLst/>
              <a:gdLst>
                <a:gd name="T0" fmla="*/ 27 w 27"/>
                <a:gd name="T1" fmla="*/ 34 h 36"/>
                <a:gd name="T2" fmla="*/ 22 w 27"/>
                <a:gd name="T3" fmla="*/ 3 h 36"/>
                <a:gd name="T4" fmla="*/ 0 w 27"/>
                <a:gd name="T5" fmla="*/ 0 h 36"/>
                <a:gd name="T6" fmla="*/ 15 w 27"/>
                <a:gd name="T7" fmla="*/ 36 h 36"/>
                <a:gd name="T8" fmla="*/ 27 w 27"/>
                <a:gd name="T9" fmla="*/ 34 h 36"/>
              </a:gdLst>
              <a:ahLst/>
              <a:cxnLst>
                <a:cxn ang="0">
                  <a:pos x="T0" y="T1"/>
                </a:cxn>
                <a:cxn ang="0">
                  <a:pos x="T2" y="T3"/>
                </a:cxn>
                <a:cxn ang="0">
                  <a:pos x="T4" y="T5"/>
                </a:cxn>
                <a:cxn ang="0">
                  <a:pos x="T6" y="T7"/>
                </a:cxn>
                <a:cxn ang="0">
                  <a:pos x="T8" y="T9"/>
                </a:cxn>
              </a:cxnLst>
              <a:rect l="0" t="0" r="r" b="b"/>
              <a:pathLst>
                <a:path w="27" h="36">
                  <a:moveTo>
                    <a:pt x="27" y="34"/>
                  </a:moveTo>
                  <a:lnTo>
                    <a:pt x="22" y="3"/>
                  </a:lnTo>
                  <a:lnTo>
                    <a:pt x="0" y="0"/>
                  </a:lnTo>
                  <a:lnTo>
                    <a:pt x="15" y="36"/>
                  </a:lnTo>
                  <a:lnTo>
                    <a:pt x="27" y="34"/>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Freeform 1601"/>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Freeform 1602"/>
            <p:cNvSpPr>
              <a:spLocks/>
            </p:cNvSpPr>
            <p:nvPr/>
          </p:nvSpPr>
          <p:spPr bwMode="auto">
            <a:xfrm>
              <a:off x="8507412" y="3521076"/>
              <a:ext cx="95250" cy="12700"/>
            </a:xfrm>
            <a:custGeom>
              <a:avLst/>
              <a:gdLst>
                <a:gd name="T0" fmla="*/ 0 w 121"/>
                <a:gd name="T1" fmla="*/ 9 h 16"/>
                <a:gd name="T2" fmla="*/ 0 w 121"/>
                <a:gd name="T3" fmla="*/ 9 h 16"/>
                <a:gd name="T4" fmla="*/ 0 w 121"/>
                <a:gd name="T5" fmla="*/ 11 h 16"/>
                <a:gd name="T6" fmla="*/ 2 w 121"/>
                <a:gd name="T7" fmla="*/ 14 h 16"/>
                <a:gd name="T8" fmla="*/ 6 w 121"/>
                <a:gd name="T9" fmla="*/ 16 h 16"/>
                <a:gd name="T10" fmla="*/ 8 w 121"/>
                <a:gd name="T11" fmla="*/ 16 h 16"/>
                <a:gd name="T12" fmla="*/ 112 w 121"/>
                <a:gd name="T13" fmla="*/ 16 h 16"/>
                <a:gd name="T14" fmla="*/ 112 w 121"/>
                <a:gd name="T15" fmla="*/ 16 h 16"/>
                <a:gd name="T16" fmla="*/ 116 w 121"/>
                <a:gd name="T17" fmla="*/ 16 h 16"/>
                <a:gd name="T18" fmla="*/ 117 w 121"/>
                <a:gd name="T19" fmla="*/ 14 h 16"/>
                <a:gd name="T20" fmla="*/ 119 w 121"/>
                <a:gd name="T21" fmla="*/ 11 h 16"/>
                <a:gd name="T22" fmla="*/ 121 w 121"/>
                <a:gd name="T23" fmla="*/ 9 h 16"/>
                <a:gd name="T24" fmla="*/ 121 w 121"/>
                <a:gd name="T25" fmla="*/ 9 h 16"/>
                <a:gd name="T26" fmla="*/ 119 w 121"/>
                <a:gd name="T27" fmla="*/ 5 h 16"/>
                <a:gd name="T28" fmla="*/ 117 w 121"/>
                <a:gd name="T29" fmla="*/ 2 h 16"/>
                <a:gd name="T30" fmla="*/ 116 w 121"/>
                <a:gd name="T31" fmla="*/ 0 h 16"/>
                <a:gd name="T32" fmla="*/ 112 w 121"/>
                <a:gd name="T33" fmla="*/ 0 h 16"/>
                <a:gd name="T34" fmla="*/ 8 w 121"/>
                <a:gd name="T35" fmla="*/ 0 h 16"/>
                <a:gd name="T36" fmla="*/ 8 w 121"/>
                <a:gd name="T37" fmla="*/ 0 h 16"/>
                <a:gd name="T38" fmla="*/ 6 w 121"/>
                <a:gd name="T39" fmla="*/ 0 h 16"/>
                <a:gd name="T40" fmla="*/ 2 w 121"/>
                <a:gd name="T41" fmla="*/ 2 h 16"/>
                <a:gd name="T42" fmla="*/ 0 w 121"/>
                <a:gd name="T43" fmla="*/ 5 h 16"/>
                <a:gd name="T44" fmla="*/ 0 w 121"/>
                <a:gd name="T45"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6">
                  <a:moveTo>
                    <a:pt x="0" y="9"/>
                  </a:moveTo>
                  <a:lnTo>
                    <a:pt x="0" y="9"/>
                  </a:lnTo>
                  <a:lnTo>
                    <a:pt x="0" y="11"/>
                  </a:lnTo>
                  <a:lnTo>
                    <a:pt x="2" y="14"/>
                  </a:lnTo>
                  <a:lnTo>
                    <a:pt x="6" y="16"/>
                  </a:lnTo>
                  <a:lnTo>
                    <a:pt x="8" y="16"/>
                  </a:lnTo>
                  <a:lnTo>
                    <a:pt x="112" y="16"/>
                  </a:lnTo>
                  <a:lnTo>
                    <a:pt x="112" y="16"/>
                  </a:lnTo>
                  <a:lnTo>
                    <a:pt x="116" y="16"/>
                  </a:lnTo>
                  <a:lnTo>
                    <a:pt x="117" y="14"/>
                  </a:lnTo>
                  <a:lnTo>
                    <a:pt x="119" y="11"/>
                  </a:lnTo>
                  <a:lnTo>
                    <a:pt x="121" y="9"/>
                  </a:lnTo>
                  <a:lnTo>
                    <a:pt x="121" y="9"/>
                  </a:lnTo>
                  <a:lnTo>
                    <a:pt x="119" y="5"/>
                  </a:lnTo>
                  <a:lnTo>
                    <a:pt x="117" y="2"/>
                  </a:lnTo>
                  <a:lnTo>
                    <a:pt x="116" y="0"/>
                  </a:lnTo>
                  <a:lnTo>
                    <a:pt x="112" y="0"/>
                  </a:lnTo>
                  <a:lnTo>
                    <a:pt x="8" y="0"/>
                  </a:lnTo>
                  <a:lnTo>
                    <a:pt x="8" y="0"/>
                  </a:lnTo>
                  <a:lnTo>
                    <a:pt x="6" y="0"/>
                  </a:lnTo>
                  <a:lnTo>
                    <a:pt x="2" y="2"/>
                  </a:lnTo>
                  <a:lnTo>
                    <a:pt x="0" y="5"/>
                  </a:lnTo>
                  <a:lnTo>
                    <a:pt x="0" y="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Freeform 1603"/>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close/>
                </a:path>
              </a:pathLst>
            </a:custGeom>
            <a:solidFill>
              <a:srgbClr val="B58F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Freeform 1604"/>
            <p:cNvSpPr>
              <a:spLocks/>
            </p:cNvSpPr>
            <p:nvPr/>
          </p:nvSpPr>
          <p:spPr bwMode="auto">
            <a:xfrm>
              <a:off x="8513762" y="3486151"/>
              <a:ext cx="82550" cy="82550"/>
            </a:xfrm>
            <a:custGeom>
              <a:avLst/>
              <a:gdLst>
                <a:gd name="T0" fmla="*/ 52 w 104"/>
                <a:gd name="T1" fmla="*/ 104 h 104"/>
                <a:gd name="T2" fmla="*/ 52 w 104"/>
                <a:gd name="T3" fmla="*/ 104 h 104"/>
                <a:gd name="T4" fmla="*/ 63 w 104"/>
                <a:gd name="T5" fmla="*/ 102 h 104"/>
                <a:gd name="T6" fmla="*/ 72 w 104"/>
                <a:gd name="T7" fmla="*/ 100 h 104"/>
                <a:gd name="T8" fmla="*/ 81 w 104"/>
                <a:gd name="T9" fmla="*/ 95 h 104"/>
                <a:gd name="T10" fmla="*/ 90 w 104"/>
                <a:gd name="T11" fmla="*/ 90 h 104"/>
                <a:gd name="T12" fmla="*/ 95 w 104"/>
                <a:gd name="T13" fmla="*/ 81 h 104"/>
                <a:gd name="T14" fmla="*/ 100 w 104"/>
                <a:gd name="T15" fmla="*/ 72 h 104"/>
                <a:gd name="T16" fmla="*/ 102 w 104"/>
                <a:gd name="T17" fmla="*/ 63 h 104"/>
                <a:gd name="T18" fmla="*/ 104 w 104"/>
                <a:gd name="T19" fmla="*/ 52 h 104"/>
                <a:gd name="T20" fmla="*/ 104 w 104"/>
                <a:gd name="T21" fmla="*/ 52 h 104"/>
                <a:gd name="T22" fmla="*/ 102 w 104"/>
                <a:gd name="T23" fmla="*/ 41 h 104"/>
                <a:gd name="T24" fmla="*/ 100 w 104"/>
                <a:gd name="T25" fmla="*/ 32 h 104"/>
                <a:gd name="T26" fmla="*/ 95 w 104"/>
                <a:gd name="T27" fmla="*/ 23 h 104"/>
                <a:gd name="T28" fmla="*/ 90 w 104"/>
                <a:gd name="T29" fmla="*/ 16 h 104"/>
                <a:gd name="T30" fmla="*/ 81 w 104"/>
                <a:gd name="T31" fmla="*/ 9 h 104"/>
                <a:gd name="T32" fmla="*/ 72 w 104"/>
                <a:gd name="T33" fmla="*/ 5 h 104"/>
                <a:gd name="T34" fmla="*/ 63 w 104"/>
                <a:gd name="T35" fmla="*/ 1 h 104"/>
                <a:gd name="T36" fmla="*/ 52 w 104"/>
                <a:gd name="T37" fmla="*/ 0 h 104"/>
                <a:gd name="T38" fmla="*/ 52 w 104"/>
                <a:gd name="T39" fmla="*/ 0 h 104"/>
                <a:gd name="T40" fmla="*/ 41 w 104"/>
                <a:gd name="T41" fmla="*/ 1 h 104"/>
                <a:gd name="T42" fmla="*/ 32 w 104"/>
                <a:gd name="T43" fmla="*/ 5 h 104"/>
                <a:gd name="T44" fmla="*/ 23 w 104"/>
                <a:gd name="T45" fmla="*/ 9 h 104"/>
                <a:gd name="T46" fmla="*/ 16 w 104"/>
                <a:gd name="T47" fmla="*/ 16 h 104"/>
                <a:gd name="T48" fmla="*/ 9 w 104"/>
                <a:gd name="T49" fmla="*/ 23 h 104"/>
                <a:gd name="T50" fmla="*/ 5 w 104"/>
                <a:gd name="T51" fmla="*/ 32 h 104"/>
                <a:gd name="T52" fmla="*/ 1 w 104"/>
                <a:gd name="T53" fmla="*/ 41 h 104"/>
                <a:gd name="T54" fmla="*/ 0 w 104"/>
                <a:gd name="T55" fmla="*/ 52 h 104"/>
                <a:gd name="T56" fmla="*/ 0 w 104"/>
                <a:gd name="T57" fmla="*/ 52 h 104"/>
                <a:gd name="T58" fmla="*/ 1 w 104"/>
                <a:gd name="T59" fmla="*/ 63 h 104"/>
                <a:gd name="T60" fmla="*/ 5 w 104"/>
                <a:gd name="T61" fmla="*/ 72 h 104"/>
                <a:gd name="T62" fmla="*/ 9 w 104"/>
                <a:gd name="T63" fmla="*/ 81 h 104"/>
                <a:gd name="T64" fmla="*/ 16 w 104"/>
                <a:gd name="T65" fmla="*/ 90 h 104"/>
                <a:gd name="T66" fmla="*/ 23 w 104"/>
                <a:gd name="T67" fmla="*/ 95 h 104"/>
                <a:gd name="T68" fmla="*/ 32 w 104"/>
                <a:gd name="T69" fmla="*/ 100 h 104"/>
                <a:gd name="T70" fmla="*/ 41 w 104"/>
                <a:gd name="T71" fmla="*/ 102 h 104"/>
                <a:gd name="T72" fmla="*/ 52 w 104"/>
                <a:gd name="T73"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4" h="104">
                  <a:moveTo>
                    <a:pt x="52" y="104"/>
                  </a:moveTo>
                  <a:lnTo>
                    <a:pt x="52" y="104"/>
                  </a:lnTo>
                  <a:lnTo>
                    <a:pt x="63" y="102"/>
                  </a:lnTo>
                  <a:lnTo>
                    <a:pt x="72" y="100"/>
                  </a:lnTo>
                  <a:lnTo>
                    <a:pt x="81" y="95"/>
                  </a:lnTo>
                  <a:lnTo>
                    <a:pt x="90" y="90"/>
                  </a:lnTo>
                  <a:lnTo>
                    <a:pt x="95" y="81"/>
                  </a:lnTo>
                  <a:lnTo>
                    <a:pt x="100" y="72"/>
                  </a:lnTo>
                  <a:lnTo>
                    <a:pt x="102" y="63"/>
                  </a:lnTo>
                  <a:lnTo>
                    <a:pt x="104" y="52"/>
                  </a:lnTo>
                  <a:lnTo>
                    <a:pt x="104" y="52"/>
                  </a:lnTo>
                  <a:lnTo>
                    <a:pt x="102" y="41"/>
                  </a:lnTo>
                  <a:lnTo>
                    <a:pt x="100" y="32"/>
                  </a:lnTo>
                  <a:lnTo>
                    <a:pt x="95" y="23"/>
                  </a:lnTo>
                  <a:lnTo>
                    <a:pt x="90" y="16"/>
                  </a:lnTo>
                  <a:lnTo>
                    <a:pt x="81" y="9"/>
                  </a:lnTo>
                  <a:lnTo>
                    <a:pt x="72" y="5"/>
                  </a:lnTo>
                  <a:lnTo>
                    <a:pt x="63" y="1"/>
                  </a:lnTo>
                  <a:lnTo>
                    <a:pt x="52" y="0"/>
                  </a:lnTo>
                  <a:lnTo>
                    <a:pt x="52" y="0"/>
                  </a:lnTo>
                  <a:lnTo>
                    <a:pt x="41" y="1"/>
                  </a:lnTo>
                  <a:lnTo>
                    <a:pt x="32" y="5"/>
                  </a:lnTo>
                  <a:lnTo>
                    <a:pt x="23" y="9"/>
                  </a:lnTo>
                  <a:lnTo>
                    <a:pt x="16" y="16"/>
                  </a:lnTo>
                  <a:lnTo>
                    <a:pt x="9" y="23"/>
                  </a:lnTo>
                  <a:lnTo>
                    <a:pt x="5" y="32"/>
                  </a:lnTo>
                  <a:lnTo>
                    <a:pt x="1" y="41"/>
                  </a:lnTo>
                  <a:lnTo>
                    <a:pt x="0" y="52"/>
                  </a:lnTo>
                  <a:lnTo>
                    <a:pt x="0" y="52"/>
                  </a:lnTo>
                  <a:lnTo>
                    <a:pt x="1" y="63"/>
                  </a:lnTo>
                  <a:lnTo>
                    <a:pt x="5" y="72"/>
                  </a:lnTo>
                  <a:lnTo>
                    <a:pt x="9" y="81"/>
                  </a:lnTo>
                  <a:lnTo>
                    <a:pt x="16" y="90"/>
                  </a:lnTo>
                  <a:lnTo>
                    <a:pt x="23" y="95"/>
                  </a:lnTo>
                  <a:lnTo>
                    <a:pt x="32" y="100"/>
                  </a:lnTo>
                  <a:lnTo>
                    <a:pt x="41" y="102"/>
                  </a:lnTo>
                  <a:lnTo>
                    <a:pt x="52" y="10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Freeform 1605"/>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Freeform 1606"/>
            <p:cNvSpPr>
              <a:spLocks/>
            </p:cNvSpPr>
            <p:nvPr/>
          </p:nvSpPr>
          <p:spPr bwMode="auto">
            <a:xfrm>
              <a:off x="8535987" y="3543301"/>
              <a:ext cx="38100" cy="11113"/>
            </a:xfrm>
            <a:custGeom>
              <a:avLst/>
              <a:gdLst>
                <a:gd name="T0" fmla="*/ 24 w 49"/>
                <a:gd name="T1" fmla="*/ 14 h 14"/>
                <a:gd name="T2" fmla="*/ 24 w 49"/>
                <a:gd name="T3" fmla="*/ 14 h 14"/>
                <a:gd name="T4" fmla="*/ 17 w 49"/>
                <a:gd name="T5" fmla="*/ 12 h 14"/>
                <a:gd name="T6" fmla="*/ 9 w 49"/>
                <a:gd name="T7" fmla="*/ 10 h 14"/>
                <a:gd name="T8" fmla="*/ 4 w 49"/>
                <a:gd name="T9" fmla="*/ 5 h 14"/>
                <a:gd name="T10" fmla="*/ 0 w 49"/>
                <a:gd name="T11" fmla="*/ 0 h 14"/>
                <a:gd name="T12" fmla="*/ 49 w 49"/>
                <a:gd name="T13" fmla="*/ 0 h 14"/>
                <a:gd name="T14" fmla="*/ 49 w 49"/>
                <a:gd name="T15" fmla="*/ 0 h 14"/>
                <a:gd name="T16" fmla="*/ 44 w 49"/>
                <a:gd name="T17" fmla="*/ 5 h 14"/>
                <a:gd name="T18" fmla="*/ 38 w 49"/>
                <a:gd name="T19" fmla="*/ 10 h 14"/>
                <a:gd name="T20" fmla="*/ 31 w 49"/>
                <a:gd name="T21" fmla="*/ 12 h 14"/>
                <a:gd name="T22" fmla="*/ 24 w 49"/>
                <a:gd name="T23"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9" h="14">
                  <a:moveTo>
                    <a:pt x="24" y="14"/>
                  </a:moveTo>
                  <a:lnTo>
                    <a:pt x="24" y="14"/>
                  </a:lnTo>
                  <a:lnTo>
                    <a:pt x="17" y="12"/>
                  </a:lnTo>
                  <a:lnTo>
                    <a:pt x="9" y="10"/>
                  </a:lnTo>
                  <a:lnTo>
                    <a:pt x="4" y="5"/>
                  </a:lnTo>
                  <a:lnTo>
                    <a:pt x="0" y="0"/>
                  </a:lnTo>
                  <a:lnTo>
                    <a:pt x="49" y="0"/>
                  </a:lnTo>
                  <a:lnTo>
                    <a:pt x="49" y="0"/>
                  </a:lnTo>
                  <a:lnTo>
                    <a:pt x="44" y="5"/>
                  </a:lnTo>
                  <a:lnTo>
                    <a:pt x="38" y="10"/>
                  </a:lnTo>
                  <a:lnTo>
                    <a:pt x="31" y="12"/>
                  </a:lnTo>
                  <a:lnTo>
                    <a:pt x="24"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6" name="Freeform 1607"/>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 name="T14" fmla="*/ 0 w 14"/>
                <a:gd name="T15" fmla="*/ 5 h 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5">
                  <a:moveTo>
                    <a:pt x="0" y="5"/>
                  </a:moveTo>
                  <a:lnTo>
                    <a:pt x="0" y="5"/>
                  </a:lnTo>
                  <a:lnTo>
                    <a:pt x="3" y="1"/>
                  </a:lnTo>
                  <a:lnTo>
                    <a:pt x="7" y="0"/>
                  </a:lnTo>
                  <a:lnTo>
                    <a:pt x="7" y="0"/>
                  </a:lnTo>
                  <a:lnTo>
                    <a:pt x="12" y="1"/>
                  </a:lnTo>
                  <a:lnTo>
                    <a:pt x="14"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Freeform 1608"/>
            <p:cNvSpPr>
              <a:spLocks/>
            </p:cNvSpPr>
            <p:nvPr/>
          </p:nvSpPr>
          <p:spPr bwMode="auto">
            <a:xfrm>
              <a:off x="8548687" y="3557588"/>
              <a:ext cx="12700" cy="4763"/>
            </a:xfrm>
            <a:custGeom>
              <a:avLst/>
              <a:gdLst>
                <a:gd name="T0" fmla="*/ 0 w 14"/>
                <a:gd name="T1" fmla="*/ 5 h 5"/>
                <a:gd name="T2" fmla="*/ 0 w 14"/>
                <a:gd name="T3" fmla="*/ 5 h 5"/>
                <a:gd name="T4" fmla="*/ 3 w 14"/>
                <a:gd name="T5" fmla="*/ 1 h 5"/>
                <a:gd name="T6" fmla="*/ 7 w 14"/>
                <a:gd name="T7" fmla="*/ 0 h 5"/>
                <a:gd name="T8" fmla="*/ 7 w 14"/>
                <a:gd name="T9" fmla="*/ 0 h 5"/>
                <a:gd name="T10" fmla="*/ 12 w 14"/>
                <a:gd name="T11" fmla="*/ 1 h 5"/>
                <a:gd name="T12" fmla="*/ 14 w 14"/>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4" h="5">
                  <a:moveTo>
                    <a:pt x="0" y="5"/>
                  </a:moveTo>
                  <a:lnTo>
                    <a:pt x="0" y="5"/>
                  </a:lnTo>
                  <a:lnTo>
                    <a:pt x="3" y="1"/>
                  </a:lnTo>
                  <a:lnTo>
                    <a:pt x="7" y="0"/>
                  </a:lnTo>
                  <a:lnTo>
                    <a:pt x="7" y="0"/>
                  </a:lnTo>
                  <a:lnTo>
                    <a:pt x="12" y="1"/>
                  </a:lnTo>
                  <a:lnTo>
                    <a:pt x="14" y="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Freeform 1609"/>
            <p:cNvSpPr>
              <a:spLocks/>
            </p:cNvSpPr>
            <p:nvPr/>
          </p:nvSpPr>
          <p:spPr bwMode="auto">
            <a:xfrm>
              <a:off x="8575675" y="3514726"/>
              <a:ext cx="12700" cy="4763"/>
            </a:xfrm>
            <a:custGeom>
              <a:avLst/>
              <a:gdLst>
                <a:gd name="T0" fmla="*/ 2 w 14"/>
                <a:gd name="T1" fmla="*/ 5 h 5"/>
                <a:gd name="T2" fmla="*/ 12 w 14"/>
                <a:gd name="T3" fmla="*/ 5 h 5"/>
                <a:gd name="T4" fmla="*/ 12 w 14"/>
                <a:gd name="T5" fmla="*/ 5 h 5"/>
                <a:gd name="T6" fmla="*/ 14 w 14"/>
                <a:gd name="T7" fmla="*/ 3 h 5"/>
                <a:gd name="T8" fmla="*/ 14 w 14"/>
                <a:gd name="T9" fmla="*/ 3 h 5"/>
                <a:gd name="T10" fmla="*/ 14 w 14"/>
                <a:gd name="T11" fmla="*/ 3 h 5"/>
                <a:gd name="T12" fmla="*/ 14 w 14"/>
                <a:gd name="T13" fmla="*/ 1 h 5"/>
                <a:gd name="T14" fmla="*/ 12 w 14"/>
                <a:gd name="T15" fmla="*/ 0 h 5"/>
                <a:gd name="T16" fmla="*/ 2 w 14"/>
                <a:gd name="T17" fmla="*/ 0 h 5"/>
                <a:gd name="T18" fmla="*/ 2 w 14"/>
                <a:gd name="T19" fmla="*/ 0 h 5"/>
                <a:gd name="T20" fmla="*/ 0 w 14"/>
                <a:gd name="T21" fmla="*/ 1 h 5"/>
                <a:gd name="T22" fmla="*/ 0 w 14"/>
                <a:gd name="T23" fmla="*/ 3 h 5"/>
                <a:gd name="T24" fmla="*/ 0 w 14"/>
                <a:gd name="T25" fmla="*/ 3 h 5"/>
                <a:gd name="T26" fmla="*/ 0 w 14"/>
                <a:gd name="T27" fmla="*/ 3 h 5"/>
                <a:gd name="T28" fmla="*/ 2 w 14"/>
                <a:gd name="T29" fmla="*/ 5 h 5"/>
                <a:gd name="T30" fmla="*/ 2 w 14"/>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 h="5">
                  <a:moveTo>
                    <a:pt x="2" y="5"/>
                  </a:moveTo>
                  <a:lnTo>
                    <a:pt x="12" y="5"/>
                  </a:lnTo>
                  <a:lnTo>
                    <a:pt x="12" y="5"/>
                  </a:lnTo>
                  <a:lnTo>
                    <a:pt x="14" y="3"/>
                  </a:lnTo>
                  <a:lnTo>
                    <a:pt x="14" y="3"/>
                  </a:lnTo>
                  <a:lnTo>
                    <a:pt x="14" y="3"/>
                  </a:lnTo>
                  <a:lnTo>
                    <a:pt x="14" y="1"/>
                  </a:lnTo>
                  <a:lnTo>
                    <a:pt x="12" y="0"/>
                  </a:lnTo>
                  <a:lnTo>
                    <a:pt x="2" y="0"/>
                  </a:lnTo>
                  <a:lnTo>
                    <a:pt x="2" y="0"/>
                  </a:lnTo>
                  <a:lnTo>
                    <a:pt x="0" y="1"/>
                  </a:lnTo>
                  <a:lnTo>
                    <a:pt x="0" y="3"/>
                  </a:lnTo>
                  <a:lnTo>
                    <a:pt x="0" y="3"/>
                  </a:lnTo>
                  <a:lnTo>
                    <a:pt x="0"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Freeform 1610"/>
            <p:cNvSpPr>
              <a:spLocks/>
            </p:cNvSpPr>
            <p:nvPr/>
          </p:nvSpPr>
          <p:spPr bwMode="auto">
            <a:xfrm>
              <a:off x="8521700" y="3514726"/>
              <a:ext cx="12700" cy="4763"/>
            </a:xfrm>
            <a:custGeom>
              <a:avLst/>
              <a:gdLst>
                <a:gd name="T0" fmla="*/ 2 w 17"/>
                <a:gd name="T1" fmla="*/ 5 h 5"/>
                <a:gd name="T2" fmla="*/ 13 w 17"/>
                <a:gd name="T3" fmla="*/ 5 h 5"/>
                <a:gd name="T4" fmla="*/ 13 w 17"/>
                <a:gd name="T5" fmla="*/ 5 h 5"/>
                <a:gd name="T6" fmla="*/ 15 w 17"/>
                <a:gd name="T7" fmla="*/ 3 h 5"/>
                <a:gd name="T8" fmla="*/ 17 w 17"/>
                <a:gd name="T9" fmla="*/ 3 h 5"/>
                <a:gd name="T10" fmla="*/ 17 w 17"/>
                <a:gd name="T11" fmla="*/ 3 h 5"/>
                <a:gd name="T12" fmla="*/ 15 w 17"/>
                <a:gd name="T13" fmla="*/ 1 h 5"/>
                <a:gd name="T14" fmla="*/ 13 w 17"/>
                <a:gd name="T15" fmla="*/ 0 h 5"/>
                <a:gd name="T16" fmla="*/ 2 w 17"/>
                <a:gd name="T17" fmla="*/ 0 h 5"/>
                <a:gd name="T18" fmla="*/ 2 w 17"/>
                <a:gd name="T19" fmla="*/ 0 h 5"/>
                <a:gd name="T20" fmla="*/ 2 w 17"/>
                <a:gd name="T21" fmla="*/ 1 h 5"/>
                <a:gd name="T22" fmla="*/ 0 w 17"/>
                <a:gd name="T23" fmla="*/ 3 h 5"/>
                <a:gd name="T24" fmla="*/ 0 w 17"/>
                <a:gd name="T25" fmla="*/ 3 h 5"/>
                <a:gd name="T26" fmla="*/ 2 w 17"/>
                <a:gd name="T27" fmla="*/ 3 h 5"/>
                <a:gd name="T28" fmla="*/ 2 w 17"/>
                <a:gd name="T29" fmla="*/ 5 h 5"/>
                <a:gd name="T30" fmla="*/ 2 w 17"/>
                <a:gd name="T31"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 h="5">
                  <a:moveTo>
                    <a:pt x="2" y="5"/>
                  </a:moveTo>
                  <a:lnTo>
                    <a:pt x="13" y="5"/>
                  </a:lnTo>
                  <a:lnTo>
                    <a:pt x="13" y="5"/>
                  </a:lnTo>
                  <a:lnTo>
                    <a:pt x="15" y="3"/>
                  </a:lnTo>
                  <a:lnTo>
                    <a:pt x="17" y="3"/>
                  </a:lnTo>
                  <a:lnTo>
                    <a:pt x="17" y="3"/>
                  </a:lnTo>
                  <a:lnTo>
                    <a:pt x="15" y="1"/>
                  </a:lnTo>
                  <a:lnTo>
                    <a:pt x="13" y="0"/>
                  </a:lnTo>
                  <a:lnTo>
                    <a:pt x="2" y="0"/>
                  </a:lnTo>
                  <a:lnTo>
                    <a:pt x="2" y="0"/>
                  </a:lnTo>
                  <a:lnTo>
                    <a:pt x="2" y="1"/>
                  </a:lnTo>
                  <a:lnTo>
                    <a:pt x="0" y="3"/>
                  </a:lnTo>
                  <a:lnTo>
                    <a:pt x="0" y="3"/>
                  </a:lnTo>
                  <a:lnTo>
                    <a:pt x="2" y="3"/>
                  </a:lnTo>
                  <a:lnTo>
                    <a:pt x="2" y="5"/>
                  </a:lnTo>
                  <a:lnTo>
                    <a:pt x="2" y="5"/>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Freeform 1611"/>
            <p:cNvSpPr>
              <a:spLocks/>
            </p:cNvSpPr>
            <p:nvPr/>
          </p:nvSpPr>
          <p:spPr bwMode="auto">
            <a:xfrm>
              <a:off x="8551862" y="3522663"/>
              <a:ext cx="7938" cy="14288"/>
            </a:xfrm>
            <a:custGeom>
              <a:avLst/>
              <a:gdLst>
                <a:gd name="T0" fmla="*/ 4 w 9"/>
                <a:gd name="T1" fmla="*/ 18 h 18"/>
                <a:gd name="T2" fmla="*/ 4 w 9"/>
                <a:gd name="T3" fmla="*/ 18 h 18"/>
                <a:gd name="T4" fmla="*/ 4 w 9"/>
                <a:gd name="T5" fmla="*/ 18 h 18"/>
                <a:gd name="T6" fmla="*/ 7 w 9"/>
                <a:gd name="T7" fmla="*/ 16 h 18"/>
                <a:gd name="T8" fmla="*/ 9 w 9"/>
                <a:gd name="T9" fmla="*/ 12 h 18"/>
                <a:gd name="T10" fmla="*/ 9 w 9"/>
                <a:gd name="T11" fmla="*/ 5 h 18"/>
                <a:gd name="T12" fmla="*/ 9 w 9"/>
                <a:gd name="T13" fmla="*/ 5 h 18"/>
                <a:gd name="T14" fmla="*/ 7 w 9"/>
                <a:gd name="T15" fmla="*/ 1 h 18"/>
                <a:gd name="T16" fmla="*/ 4 w 9"/>
                <a:gd name="T17" fmla="*/ 0 h 18"/>
                <a:gd name="T18" fmla="*/ 4 w 9"/>
                <a:gd name="T19" fmla="*/ 0 h 18"/>
                <a:gd name="T20" fmla="*/ 0 w 9"/>
                <a:gd name="T21" fmla="*/ 1 h 18"/>
                <a:gd name="T22" fmla="*/ 0 w 9"/>
                <a:gd name="T23" fmla="*/ 5 h 18"/>
                <a:gd name="T24" fmla="*/ 0 w 9"/>
                <a:gd name="T25" fmla="*/ 12 h 18"/>
                <a:gd name="T26" fmla="*/ 0 w 9"/>
                <a:gd name="T27" fmla="*/ 12 h 18"/>
                <a:gd name="T28" fmla="*/ 0 w 9"/>
                <a:gd name="T29" fmla="*/ 16 h 18"/>
                <a:gd name="T30" fmla="*/ 4 w 9"/>
                <a:gd name="T31" fmla="*/ 18 h 18"/>
                <a:gd name="T32" fmla="*/ 4 w 9"/>
                <a:gd name="T33"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 h="18">
                  <a:moveTo>
                    <a:pt x="4" y="18"/>
                  </a:moveTo>
                  <a:lnTo>
                    <a:pt x="4" y="18"/>
                  </a:lnTo>
                  <a:lnTo>
                    <a:pt x="4" y="18"/>
                  </a:lnTo>
                  <a:lnTo>
                    <a:pt x="7" y="16"/>
                  </a:lnTo>
                  <a:lnTo>
                    <a:pt x="9" y="12"/>
                  </a:lnTo>
                  <a:lnTo>
                    <a:pt x="9" y="5"/>
                  </a:lnTo>
                  <a:lnTo>
                    <a:pt x="9" y="5"/>
                  </a:lnTo>
                  <a:lnTo>
                    <a:pt x="7" y="1"/>
                  </a:lnTo>
                  <a:lnTo>
                    <a:pt x="4" y="0"/>
                  </a:lnTo>
                  <a:lnTo>
                    <a:pt x="4" y="0"/>
                  </a:lnTo>
                  <a:lnTo>
                    <a:pt x="0" y="1"/>
                  </a:lnTo>
                  <a:lnTo>
                    <a:pt x="0" y="5"/>
                  </a:lnTo>
                  <a:lnTo>
                    <a:pt x="0" y="12"/>
                  </a:lnTo>
                  <a:lnTo>
                    <a:pt x="0" y="12"/>
                  </a:lnTo>
                  <a:lnTo>
                    <a:pt x="0" y="16"/>
                  </a:lnTo>
                  <a:lnTo>
                    <a:pt x="4" y="18"/>
                  </a:lnTo>
                  <a:lnTo>
                    <a:pt x="4" y="18"/>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613"/>
            <p:cNvSpPr>
              <a:spLocks/>
            </p:cNvSpPr>
            <p:nvPr/>
          </p:nvSpPr>
          <p:spPr bwMode="auto">
            <a:xfrm>
              <a:off x="8555037" y="3529013"/>
              <a:ext cx="6350"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9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9"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614"/>
            <p:cNvSpPr>
              <a:spLocks/>
            </p:cNvSpPr>
            <p:nvPr/>
          </p:nvSpPr>
          <p:spPr bwMode="auto">
            <a:xfrm>
              <a:off x="8547100" y="3529013"/>
              <a:ext cx="7938" cy="4763"/>
            </a:xfrm>
            <a:custGeom>
              <a:avLst/>
              <a:gdLst>
                <a:gd name="T0" fmla="*/ 0 w 9"/>
                <a:gd name="T1" fmla="*/ 5 h 5"/>
                <a:gd name="T2" fmla="*/ 0 w 9"/>
                <a:gd name="T3" fmla="*/ 5 h 5"/>
                <a:gd name="T4" fmla="*/ 0 w 9"/>
                <a:gd name="T5" fmla="*/ 5 h 5"/>
                <a:gd name="T6" fmla="*/ 2 w 9"/>
                <a:gd name="T7" fmla="*/ 1 h 5"/>
                <a:gd name="T8" fmla="*/ 5 w 9"/>
                <a:gd name="T9" fmla="*/ 0 h 5"/>
                <a:gd name="T10" fmla="*/ 5 w 9"/>
                <a:gd name="T11" fmla="*/ 0 h 5"/>
                <a:gd name="T12" fmla="*/ 7 w 9"/>
                <a:gd name="T13" fmla="*/ 1 h 5"/>
                <a:gd name="T14" fmla="*/ 9 w 9"/>
                <a:gd name="T15" fmla="*/ 5 h 5"/>
                <a:gd name="T16" fmla="*/ 9 w 9"/>
                <a:gd name="T17" fmla="*/ 5 h 5"/>
                <a:gd name="T18" fmla="*/ 0 w 9"/>
                <a:gd name="T19" fmla="*/ 5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5">
                  <a:moveTo>
                    <a:pt x="0" y="5"/>
                  </a:moveTo>
                  <a:lnTo>
                    <a:pt x="0" y="5"/>
                  </a:lnTo>
                  <a:lnTo>
                    <a:pt x="0" y="5"/>
                  </a:lnTo>
                  <a:lnTo>
                    <a:pt x="2" y="1"/>
                  </a:lnTo>
                  <a:lnTo>
                    <a:pt x="5" y="0"/>
                  </a:lnTo>
                  <a:lnTo>
                    <a:pt x="5" y="0"/>
                  </a:lnTo>
                  <a:lnTo>
                    <a:pt x="7" y="1"/>
                  </a:lnTo>
                  <a:lnTo>
                    <a:pt x="9" y="5"/>
                  </a:lnTo>
                  <a:lnTo>
                    <a:pt x="9" y="5"/>
                  </a:lnTo>
                  <a:lnTo>
                    <a:pt x="0" y="5"/>
                  </a:lnTo>
                  <a:close/>
                </a:path>
              </a:pathLst>
            </a:custGeom>
            <a:solidFill>
              <a:srgbClr val="96724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15"/>
            <p:cNvSpPr>
              <a:spLocks/>
            </p:cNvSpPr>
            <p:nvPr/>
          </p:nvSpPr>
          <p:spPr bwMode="auto">
            <a:xfrm>
              <a:off x="8578850" y="3524250"/>
              <a:ext cx="6350" cy="3175"/>
            </a:xfrm>
            <a:custGeom>
              <a:avLst/>
              <a:gdLst>
                <a:gd name="T0" fmla="*/ 4 w 8"/>
                <a:gd name="T1" fmla="*/ 0 h 4"/>
                <a:gd name="T2" fmla="*/ 4 w 8"/>
                <a:gd name="T3" fmla="*/ 0 h 4"/>
                <a:gd name="T4" fmla="*/ 6 w 8"/>
                <a:gd name="T5" fmla="*/ 0 h 4"/>
                <a:gd name="T6" fmla="*/ 8 w 8"/>
                <a:gd name="T7" fmla="*/ 4 h 4"/>
                <a:gd name="T8" fmla="*/ 0 w 8"/>
                <a:gd name="T9" fmla="*/ 4 h 4"/>
                <a:gd name="T10" fmla="*/ 0 w 8"/>
                <a:gd name="T11" fmla="*/ 4 h 4"/>
                <a:gd name="T12" fmla="*/ 0 w 8"/>
                <a:gd name="T13" fmla="*/ 0 h 4"/>
                <a:gd name="T14" fmla="*/ 4 w 8"/>
                <a:gd name="T15" fmla="*/ 0 h 4"/>
                <a:gd name="T16" fmla="*/ 4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4" y="0"/>
                  </a:moveTo>
                  <a:lnTo>
                    <a:pt x="4" y="0"/>
                  </a:lnTo>
                  <a:lnTo>
                    <a:pt x="6" y="0"/>
                  </a:lnTo>
                  <a:lnTo>
                    <a:pt x="8" y="4"/>
                  </a:lnTo>
                  <a:lnTo>
                    <a:pt x="0" y="4"/>
                  </a:lnTo>
                  <a:lnTo>
                    <a:pt x="0" y="4"/>
                  </a:lnTo>
                  <a:lnTo>
                    <a:pt x="0"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616"/>
            <p:cNvSpPr>
              <a:spLocks/>
            </p:cNvSpPr>
            <p:nvPr/>
          </p:nvSpPr>
          <p:spPr bwMode="auto">
            <a:xfrm>
              <a:off x="8524875" y="3524250"/>
              <a:ext cx="6350" cy="3175"/>
            </a:xfrm>
            <a:custGeom>
              <a:avLst/>
              <a:gdLst>
                <a:gd name="T0" fmla="*/ 4 w 7"/>
                <a:gd name="T1" fmla="*/ 0 h 4"/>
                <a:gd name="T2" fmla="*/ 4 w 7"/>
                <a:gd name="T3" fmla="*/ 0 h 4"/>
                <a:gd name="T4" fmla="*/ 7 w 7"/>
                <a:gd name="T5" fmla="*/ 0 h 4"/>
                <a:gd name="T6" fmla="*/ 7 w 7"/>
                <a:gd name="T7" fmla="*/ 4 h 4"/>
                <a:gd name="T8" fmla="*/ 0 w 7"/>
                <a:gd name="T9" fmla="*/ 4 h 4"/>
                <a:gd name="T10" fmla="*/ 0 w 7"/>
                <a:gd name="T11" fmla="*/ 4 h 4"/>
                <a:gd name="T12" fmla="*/ 2 w 7"/>
                <a:gd name="T13" fmla="*/ 0 h 4"/>
                <a:gd name="T14" fmla="*/ 4 w 7"/>
                <a:gd name="T15" fmla="*/ 0 h 4"/>
                <a:gd name="T16" fmla="*/ 4 w 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4">
                  <a:moveTo>
                    <a:pt x="4" y="0"/>
                  </a:moveTo>
                  <a:lnTo>
                    <a:pt x="4" y="0"/>
                  </a:lnTo>
                  <a:lnTo>
                    <a:pt x="7" y="0"/>
                  </a:lnTo>
                  <a:lnTo>
                    <a:pt x="7" y="4"/>
                  </a:lnTo>
                  <a:lnTo>
                    <a:pt x="0" y="4"/>
                  </a:lnTo>
                  <a:lnTo>
                    <a:pt x="0" y="4"/>
                  </a:lnTo>
                  <a:lnTo>
                    <a:pt x="2" y="0"/>
                  </a:lnTo>
                  <a:lnTo>
                    <a:pt x="4" y="0"/>
                  </a:lnTo>
                  <a:lnTo>
                    <a:pt x="4" y="0"/>
                  </a:lnTo>
                  <a:close/>
                </a:path>
              </a:pathLst>
            </a:custGeom>
            <a:solidFill>
              <a:srgbClr val="0072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617"/>
            <p:cNvSpPr>
              <a:spLocks/>
            </p:cNvSpPr>
            <p:nvPr/>
          </p:nvSpPr>
          <p:spPr bwMode="auto">
            <a:xfrm>
              <a:off x="8515350" y="3475038"/>
              <a:ext cx="87313" cy="46038"/>
            </a:xfrm>
            <a:custGeom>
              <a:avLst/>
              <a:gdLst>
                <a:gd name="T0" fmla="*/ 0 w 110"/>
                <a:gd name="T1" fmla="*/ 58 h 58"/>
                <a:gd name="T2" fmla="*/ 8 w 110"/>
                <a:gd name="T3" fmla="*/ 18 h 58"/>
                <a:gd name="T4" fmla="*/ 13 w 110"/>
                <a:gd name="T5" fmla="*/ 20 h 58"/>
                <a:gd name="T6" fmla="*/ 29 w 110"/>
                <a:gd name="T7" fmla="*/ 6 h 58"/>
                <a:gd name="T8" fmla="*/ 31 w 110"/>
                <a:gd name="T9" fmla="*/ 13 h 58"/>
                <a:gd name="T10" fmla="*/ 51 w 110"/>
                <a:gd name="T11" fmla="*/ 0 h 58"/>
                <a:gd name="T12" fmla="*/ 49 w 110"/>
                <a:gd name="T13" fmla="*/ 9 h 58"/>
                <a:gd name="T14" fmla="*/ 81 w 110"/>
                <a:gd name="T15" fmla="*/ 0 h 58"/>
                <a:gd name="T16" fmla="*/ 72 w 110"/>
                <a:gd name="T17" fmla="*/ 13 h 58"/>
                <a:gd name="T18" fmla="*/ 101 w 110"/>
                <a:gd name="T19" fmla="*/ 9 h 58"/>
                <a:gd name="T20" fmla="*/ 94 w 110"/>
                <a:gd name="T21" fmla="*/ 18 h 58"/>
                <a:gd name="T22" fmla="*/ 110 w 110"/>
                <a:gd name="T23" fmla="*/ 29 h 58"/>
                <a:gd name="T24" fmla="*/ 78 w 110"/>
                <a:gd name="T25" fmla="*/ 29 h 58"/>
                <a:gd name="T26" fmla="*/ 90 w 110"/>
                <a:gd name="T27" fmla="*/ 36 h 58"/>
                <a:gd name="T28" fmla="*/ 67 w 110"/>
                <a:gd name="T29" fmla="*/ 31 h 58"/>
                <a:gd name="T30" fmla="*/ 63 w 110"/>
                <a:gd name="T31" fmla="*/ 36 h 58"/>
                <a:gd name="T32" fmla="*/ 51 w 110"/>
                <a:gd name="T33" fmla="*/ 31 h 58"/>
                <a:gd name="T34" fmla="*/ 49 w 110"/>
                <a:gd name="T35" fmla="*/ 36 h 58"/>
                <a:gd name="T36" fmla="*/ 36 w 110"/>
                <a:gd name="T37" fmla="*/ 31 h 58"/>
                <a:gd name="T38" fmla="*/ 33 w 110"/>
                <a:gd name="T39" fmla="*/ 36 h 58"/>
                <a:gd name="T40" fmla="*/ 17 w 110"/>
                <a:gd name="T41" fmla="*/ 31 h 58"/>
                <a:gd name="T42" fmla="*/ 0 w 110"/>
                <a:gd name="T43" fmla="*/ 58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58">
                  <a:moveTo>
                    <a:pt x="0" y="58"/>
                  </a:moveTo>
                  <a:lnTo>
                    <a:pt x="8" y="18"/>
                  </a:lnTo>
                  <a:lnTo>
                    <a:pt x="13" y="20"/>
                  </a:lnTo>
                  <a:lnTo>
                    <a:pt x="29" y="6"/>
                  </a:lnTo>
                  <a:lnTo>
                    <a:pt x="31" y="13"/>
                  </a:lnTo>
                  <a:lnTo>
                    <a:pt x="51" y="0"/>
                  </a:lnTo>
                  <a:lnTo>
                    <a:pt x="49" y="9"/>
                  </a:lnTo>
                  <a:lnTo>
                    <a:pt x="81" y="0"/>
                  </a:lnTo>
                  <a:lnTo>
                    <a:pt x="72" y="13"/>
                  </a:lnTo>
                  <a:lnTo>
                    <a:pt x="101" y="9"/>
                  </a:lnTo>
                  <a:lnTo>
                    <a:pt x="94" y="18"/>
                  </a:lnTo>
                  <a:lnTo>
                    <a:pt x="110" y="29"/>
                  </a:lnTo>
                  <a:lnTo>
                    <a:pt x="78" y="29"/>
                  </a:lnTo>
                  <a:lnTo>
                    <a:pt x="90" y="36"/>
                  </a:lnTo>
                  <a:lnTo>
                    <a:pt x="67" y="31"/>
                  </a:lnTo>
                  <a:lnTo>
                    <a:pt x="63" y="36"/>
                  </a:lnTo>
                  <a:lnTo>
                    <a:pt x="51" y="31"/>
                  </a:lnTo>
                  <a:lnTo>
                    <a:pt x="49" y="36"/>
                  </a:lnTo>
                  <a:lnTo>
                    <a:pt x="36" y="31"/>
                  </a:lnTo>
                  <a:lnTo>
                    <a:pt x="33" y="36"/>
                  </a:lnTo>
                  <a:lnTo>
                    <a:pt x="17" y="31"/>
                  </a:lnTo>
                  <a:lnTo>
                    <a:pt x="0" y="5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18"/>
            <p:cNvSpPr>
              <a:spLocks noChangeArrowheads="1"/>
            </p:cNvSpPr>
            <p:nvPr/>
          </p:nvSpPr>
          <p:spPr bwMode="auto">
            <a:xfrm>
              <a:off x="7972425" y="3484563"/>
              <a:ext cx="41275" cy="14288"/>
            </a:xfrm>
            <a:prstGeom prst="rect">
              <a:avLst/>
            </a:prstGeom>
            <a:solidFill>
              <a:srgbClr val="7A573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19"/>
            <p:cNvSpPr>
              <a:spLocks/>
            </p:cNvSpPr>
            <p:nvPr/>
          </p:nvSpPr>
          <p:spPr bwMode="auto">
            <a:xfrm>
              <a:off x="7981950" y="3455988"/>
              <a:ext cx="25400" cy="49213"/>
            </a:xfrm>
            <a:custGeom>
              <a:avLst/>
              <a:gdLst>
                <a:gd name="T0" fmla="*/ 16 w 32"/>
                <a:gd name="T1" fmla="*/ 63 h 63"/>
                <a:gd name="T2" fmla="*/ 0 w 32"/>
                <a:gd name="T3" fmla="*/ 59 h 63"/>
                <a:gd name="T4" fmla="*/ 0 w 32"/>
                <a:gd name="T5" fmla="*/ 0 h 63"/>
                <a:gd name="T6" fmla="*/ 32 w 32"/>
                <a:gd name="T7" fmla="*/ 0 h 63"/>
                <a:gd name="T8" fmla="*/ 32 w 32"/>
                <a:gd name="T9" fmla="*/ 63 h 63"/>
                <a:gd name="T10" fmla="*/ 16 w 32"/>
                <a:gd name="T11" fmla="*/ 63 h 63"/>
              </a:gdLst>
              <a:ahLst/>
              <a:cxnLst>
                <a:cxn ang="0">
                  <a:pos x="T0" y="T1"/>
                </a:cxn>
                <a:cxn ang="0">
                  <a:pos x="T2" y="T3"/>
                </a:cxn>
                <a:cxn ang="0">
                  <a:pos x="T4" y="T5"/>
                </a:cxn>
                <a:cxn ang="0">
                  <a:pos x="T6" y="T7"/>
                </a:cxn>
                <a:cxn ang="0">
                  <a:pos x="T8" y="T9"/>
                </a:cxn>
                <a:cxn ang="0">
                  <a:pos x="T10" y="T11"/>
                </a:cxn>
              </a:cxnLst>
              <a:rect l="0" t="0" r="r" b="b"/>
              <a:pathLst>
                <a:path w="32" h="63">
                  <a:moveTo>
                    <a:pt x="16" y="63"/>
                  </a:moveTo>
                  <a:lnTo>
                    <a:pt x="0" y="59"/>
                  </a:lnTo>
                  <a:lnTo>
                    <a:pt x="0" y="0"/>
                  </a:lnTo>
                  <a:lnTo>
                    <a:pt x="32" y="0"/>
                  </a:lnTo>
                  <a:lnTo>
                    <a:pt x="32" y="63"/>
                  </a:lnTo>
                  <a:lnTo>
                    <a:pt x="16" y="63"/>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20"/>
            <p:cNvSpPr>
              <a:spLocks/>
            </p:cNvSpPr>
            <p:nvPr/>
          </p:nvSpPr>
          <p:spPr bwMode="auto">
            <a:xfrm>
              <a:off x="7981950" y="3457575"/>
              <a:ext cx="25400" cy="26988"/>
            </a:xfrm>
            <a:custGeom>
              <a:avLst/>
              <a:gdLst>
                <a:gd name="T0" fmla="*/ 32 w 32"/>
                <a:gd name="T1" fmla="*/ 18 h 32"/>
                <a:gd name="T2" fmla="*/ 0 w 32"/>
                <a:gd name="T3" fmla="*/ 32 h 32"/>
                <a:gd name="T4" fmla="*/ 0 w 32"/>
                <a:gd name="T5" fmla="*/ 0 h 32"/>
                <a:gd name="T6" fmla="*/ 32 w 32"/>
                <a:gd name="T7" fmla="*/ 12 h 32"/>
                <a:gd name="T8" fmla="*/ 32 w 32"/>
                <a:gd name="T9" fmla="*/ 18 h 32"/>
              </a:gdLst>
              <a:ahLst/>
              <a:cxnLst>
                <a:cxn ang="0">
                  <a:pos x="T0" y="T1"/>
                </a:cxn>
                <a:cxn ang="0">
                  <a:pos x="T2" y="T3"/>
                </a:cxn>
                <a:cxn ang="0">
                  <a:pos x="T4" y="T5"/>
                </a:cxn>
                <a:cxn ang="0">
                  <a:pos x="T6" y="T7"/>
                </a:cxn>
                <a:cxn ang="0">
                  <a:pos x="T8" y="T9"/>
                </a:cxn>
              </a:cxnLst>
              <a:rect l="0" t="0" r="r" b="b"/>
              <a:pathLst>
                <a:path w="32" h="32">
                  <a:moveTo>
                    <a:pt x="32" y="18"/>
                  </a:moveTo>
                  <a:lnTo>
                    <a:pt x="0" y="32"/>
                  </a:lnTo>
                  <a:lnTo>
                    <a:pt x="0" y="0"/>
                  </a:lnTo>
                  <a:lnTo>
                    <a:pt x="32" y="12"/>
                  </a:lnTo>
                  <a:lnTo>
                    <a:pt x="32" y="18"/>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621"/>
            <p:cNvSpPr>
              <a:spLocks/>
            </p:cNvSpPr>
            <p:nvPr/>
          </p:nvSpPr>
          <p:spPr bwMode="auto">
            <a:xfrm>
              <a:off x="7945437" y="3625850"/>
              <a:ext cx="92075" cy="211138"/>
            </a:xfrm>
            <a:custGeom>
              <a:avLst/>
              <a:gdLst>
                <a:gd name="T0" fmla="*/ 112 w 117"/>
                <a:gd name="T1" fmla="*/ 0 h 266"/>
                <a:gd name="T2" fmla="*/ 11 w 117"/>
                <a:gd name="T3" fmla="*/ 0 h 266"/>
                <a:gd name="T4" fmla="*/ 0 w 117"/>
                <a:gd name="T5" fmla="*/ 144 h 266"/>
                <a:gd name="T6" fmla="*/ 9 w 117"/>
                <a:gd name="T7" fmla="*/ 266 h 266"/>
                <a:gd name="T8" fmla="*/ 40 w 117"/>
                <a:gd name="T9" fmla="*/ 266 h 266"/>
                <a:gd name="T10" fmla="*/ 41 w 117"/>
                <a:gd name="T11" fmla="*/ 142 h 266"/>
                <a:gd name="T12" fmla="*/ 67 w 117"/>
                <a:gd name="T13" fmla="*/ 34 h 266"/>
                <a:gd name="T14" fmla="*/ 63 w 117"/>
                <a:gd name="T15" fmla="*/ 34 h 266"/>
                <a:gd name="T16" fmla="*/ 68 w 117"/>
                <a:gd name="T17" fmla="*/ 140 h 266"/>
                <a:gd name="T18" fmla="*/ 74 w 117"/>
                <a:gd name="T19" fmla="*/ 266 h 266"/>
                <a:gd name="T20" fmla="*/ 104 w 117"/>
                <a:gd name="T21" fmla="*/ 266 h 266"/>
                <a:gd name="T22" fmla="*/ 117 w 117"/>
                <a:gd name="T23" fmla="*/ 140 h 266"/>
                <a:gd name="T24" fmla="*/ 112 w 117"/>
                <a:gd name="T25"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7" h="266">
                  <a:moveTo>
                    <a:pt x="112" y="0"/>
                  </a:moveTo>
                  <a:lnTo>
                    <a:pt x="11" y="0"/>
                  </a:lnTo>
                  <a:lnTo>
                    <a:pt x="0" y="144"/>
                  </a:lnTo>
                  <a:lnTo>
                    <a:pt x="9" y="266"/>
                  </a:lnTo>
                  <a:lnTo>
                    <a:pt x="40" y="266"/>
                  </a:lnTo>
                  <a:lnTo>
                    <a:pt x="41" y="142"/>
                  </a:lnTo>
                  <a:lnTo>
                    <a:pt x="67" y="34"/>
                  </a:lnTo>
                  <a:lnTo>
                    <a:pt x="63" y="34"/>
                  </a:lnTo>
                  <a:lnTo>
                    <a:pt x="68" y="140"/>
                  </a:lnTo>
                  <a:lnTo>
                    <a:pt x="74" y="266"/>
                  </a:lnTo>
                  <a:lnTo>
                    <a:pt x="104" y="266"/>
                  </a:lnTo>
                  <a:lnTo>
                    <a:pt x="117" y="140"/>
                  </a:lnTo>
                  <a:lnTo>
                    <a:pt x="11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22"/>
            <p:cNvSpPr>
              <a:spLocks/>
            </p:cNvSpPr>
            <p:nvPr/>
          </p:nvSpPr>
          <p:spPr bwMode="auto">
            <a:xfrm>
              <a:off x="7953375" y="3371850"/>
              <a:ext cx="80963" cy="79375"/>
            </a:xfrm>
            <a:custGeom>
              <a:avLst/>
              <a:gdLst>
                <a:gd name="T0" fmla="*/ 0 w 101"/>
                <a:gd name="T1" fmla="*/ 50 h 99"/>
                <a:gd name="T2" fmla="*/ 0 w 101"/>
                <a:gd name="T3" fmla="*/ 50 h 99"/>
                <a:gd name="T4" fmla="*/ 2 w 101"/>
                <a:gd name="T5" fmla="*/ 59 h 99"/>
                <a:gd name="T6" fmla="*/ 5 w 101"/>
                <a:gd name="T7" fmla="*/ 70 h 99"/>
                <a:gd name="T8" fmla="*/ 9 w 101"/>
                <a:gd name="T9" fmla="*/ 77 h 99"/>
                <a:gd name="T10" fmla="*/ 16 w 101"/>
                <a:gd name="T11" fmla="*/ 84 h 99"/>
                <a:gd name="T12" fmla="*/ 23 w 101"/>
                <a:gd name="T13" fmla="*/ 92 h 99"/>
                <a:gd name="T14" fmla="*/ 30 w 101"/>
                <a:gd name="T15" fmla="*/ 95 h 99"/>
                <a:gd name="T16" fmla="*/ 41 w 101"/>
                <a:gd name="T17" fmla="*/ 99 h 99"/>
                <a:gd name="T18" fmla="*/ 50 w 101"/>
                <a:gd name="T19" fmla="*/ 99 h 99"/>
                <a:gd name="T20" fmla="*/ 50 w 101"/>
                <a:gd name="T21" fmla="*/ 99 h 99"/>
                <a:gd name="T22" fmla="*/ 61 w 101"/>
                <a:gd name="T23" fmla="*/ 99 h 99"/>
                <a:gd name="T24" fmla="*/ 70 w 101"/>
                <a:gd name="T25" fmla="*/ 95 h 99"/>
                <a:gd name="T26" fmla="*/ 79 w 101"/>
                <a:gd name="T27" fmla="*/ 92 h 99"/>
                <a:gd name="T28" fmla="*/ 86 w 101"/>
                <a:gd name="T29" fmla="*/ 84 h 99"/>
                <a:gd name="T30" fmla="*/ 92 w 101"/>
                <a:gd name="T31" fmla="*/ 77 h 99"/>
                <a:gd name="T32" fmla="*/ 97 w 101"/>
                <a:gd name="T33" fmla="*/ 70 h 99"/>
                <a:gd name="T34" fmla="*/ 99 w 101"/>
                <a:gd name="T35" fmla="*/ 59 h 99"/>
                <a:gd name="T36" fmla="*/ 101 w 101"/>
                <a:gd name="T37" fmla="*/ 50 h 99"/>
                <a:gd name="T38" fmla="*/ 101 w 101"/>
                <a:gd name="T39" fmla="*/ 50 h 99"/>
                <a:gd name="T40" fmla="*/ 99 w 101"/>
                <a:gd name="T41" fmla="*/ 39 h 99"/>
                <a:gd name="T42" fmla="*/ 97 w 101"/>
                <a:gd name="T43" fmla="*/ 30 h 99"/>
                <a:gd name="T44" fmla="*/ 92 w 101"/>
                <a:gd name="T45" fmla="*/ 21 h 99"/>
                <a:gd name="T46" fmla="*/ 86 w 101"/>
                <a:gd name="T47" fmla="*/ 14 h 99"/>
                <a:gd name="T48" fmla="*/ 79 w 101"/>
                <a:gd name="T49" fmla="*/ 9 h 99"/>
                <a:gd name="T50" fmla="*/ 70 w 101"/>
                <a:gd name="T51" fmla="*/ 3 h 99"/>
                <a:gd name="T52" fmla="*/ 61 w 101"/>
                <a:gd name="T53" fmla="*/ 2 h 99"/>
                <a:gd name="T54" fmla="*/ 50 w 101"/>
                <a:gd name="T55" fmla="*/ 0 h 99"/>
                <a:gd name="T56" fmla="*/ 50 w 101"/>
                <a:gd name="T57" fmla="*/ 0 h 99"/>
                <a:gd name="T58" fmla="*/ 41 w 101"/>
                <a:gd name="T59" fmla="*/ 2 h 99"/>
                <a:gd name="T60" fmla="*/ 30 w 101"/>
                <a:gd name="T61" fmla="*/ 3 h 99"/>
                <a:gd name="T62" fmla="*/ 23 w 101"/>
                <a:gd name="T63" fmla="*/ 9 h 99"/>
                <a:gd name="T64" fmla="*/ 16 w 101"/>
                <a:gd name="T65" fmla="*/ 14 h 99"/>
                <a:gd name="T66" fmla="*/ 9 w 101"/>
                <a:gd name="T67" fmla="*/ 21 h 99"/>
                <a:gd name="T68" fmla="*/ 5 w 101"/>
                <a:gd name="T69" fmla="*/ 30 h 99"/>
                <a:gd name="T70" fmla="*/ 2 w 101"/>
                <a:gd name="T71" fmla="*/ 39 h 99"/>
                <a:gd name="T72" fmla="*/ 0 w 101"/>
                <a:gd name="T73" fmla="*/ 50 h 99"/>
                <a:gd name="T74" fmla="*/ 0 w 101"/>
                <a:gd name="T75"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99">
                  <a:moveTo>
                    <a:pt x="0" y="50"/>
                  </a:moveTo>
                  <a:lnTo>
                    <a:pt x="0" y="50"/>
                  </a:lnTo>
                  <a:lnTo>
                    <a:pt x="2" y="59"/>
                  </a:lnTo>
                  <a:lnTo>
                    <a:pt x="5" y="70"/>
                  </a:lnTo>
                  <a:lnTo>
                    <a:pt x="9" y="77"/>
                  </a:lnTo>
                  <a:lnTo>
                    <a:pt x="16" y="84"/>
                  </a:lnTo>
                  <a:lnTo>
                    <a:pt x="23" y="92"/>
                  </a:lnTo>
                  <a:lnTo>
                    <a:pt x="30" y="95"/>
                  </a:lnTo>
                  <a:lnTo>
                    <a:pt x="41" y="99"/>
                  </a:lnTo>
                  <a:lnTo>
                    <a:pt x="50" y="99"/>
                  </a:lnTo>
                  <a:lnTo>
                    <a:pt x="50" y="99"/>
                  </a:lnTo>
                  <a:lnTo>
                    <a:pt x="61" y="99"/>
                  </a:lnTo>
                  <a:lnTo>
                    <a:pt x="70" y="95"/>
                  </a:lnTo>
                  <a:lnTo>
                    <a:pt x="79" y="92"/>
                  </a:lnTo>
                  <a:lnTo>
                    <a:pt x="86" y="84"/>
                  </a:lnTo>
                  <a:lnTo>
                    <a:pt x="92" y="77"/>
                  </a:lnTo>
                  <a:lnTo>
                    <a:pt x="97" y="70"/>
                  </a:lnTo>
                  <a:lnTo>
                    <a:pt x="99" y="59"/>
                  </a:lnTo>
                  <a:lnTo>
                    <a:pt x="101" y="50"/>
                  </a:lnTo>
                  <a:lnTo>
                    <a:pt x="101" y="50"/>
                  </a:lnTo>
                  <a:lnTo>
                    <a:pt x="99" y="39"/>
                  </a:lnTo>
                  <a:lnTo>
                    <a:pt x="97" y="30"/>
                  </a:lnTo>
                  <a:lnTo>
                    <a:pt x="92" y="21"/>
                  </a:lnTo>
                  <a:lnTo>
                    <a:pt x="86" y="14"/>
                  </a:lnTo>
                  <a:lnTo>
                    <a:pt x="79" y="9"/>
                  </a:lnTo>
                  <a:lnTo>
                    <a:pt x="70" y="3"/>
                  </a:lnTo>
                  <a:lnTo>
                    <a:pt x="61" y="2"/>
                  </a:lnTo>
                  <a:lnTo>
                    <a:pt x="50" y="0"/>
                  </a:lnTo>
                  <a:lnTo>
                    <a:pt x="50" y="0"/>
                  </a:lnTo>
                  <a:lnTo>
                    <a:pt x="41" y="2"/>
                  </a:lnTo>
                  <a:lnTo>
                    <a:pt x="30" y="3"/>
                  </a:lnTo>
                  <a:lnTo>
                    <a:pt x="23" y="9"/>
                  </a:lnTo>
                  <a:lnTo>
                    <a:pt x="16" y="14"/>
                  </a:lnTo>
                  <a:lnTo>
                    <a:pt x="9" y="21"/>
                  </a:lnTo>
                  <a:lnTo>
                    <a:pt x="5" y="30"/>
                  </a:lnTo>
                  <a:lnTo>
                    <a:pt x="2" y="39"/>
                  </a:lnTo>
                  <a:lnTo>
                    <a:pt x="0" y="50"/>
                  </a:lnTo>
                  <a:lnTo>
                    <a:pt x="0" y="5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623"/>
            <p:cNvSpPr>
              <a:spLocks/>
            </p:cNvSpPr>
            <p:nvPr/>
          </p:nvSpPr>
          <p:spPr bwMode="auto">
            <a:xfrm>
              <a:off x="7950200" y="3421063"/>
              <a:ext cx="87313" cy="12700"/>
            </a:xfrm>
            <a:custGeom>
              <a:avLst/>
              <a:gdLst>
                <a:gd name="T0" fmla="*/ 5 w 111"/>
                <a:gd name="T1" fmla="*/ 16 h 16"/>
                <a:gd name="T2" fmla="*/ 106 w 111"/>
                <a:gd name="T3" fmla="*/ 16 h 16"/>
                <a:gd name="T4" fmla="*/ 106 w 111"/>
                <a:gd name="T5" fmla="*/ 16 h 16"/>
                <a:gd name="T6" fmla="*/ 109 w 111"/>
                <a:gd name="T7" fmla="*/ 14 h 16"/>
                <a:gd name="T8" fmla="*/ 111 w 111"/>
                <a:gd name="T9" fmla="*/ 11 h 16"/>
                <a:gd name="T10" fmla="*/ 111 w 111"/>
                <a:gd name="T11" fmla="*/ 5 h 16"/>
                <a:gd name="T12" fmla="*/ 111 w 111"/>
                <a:gd name="T13" fmla="*/ 5 h 16"/>
                <a:gd name="T14" fmla="*/ 109 w 111"/>
                <a:gd name="T15" fmla="*/ 2 h 16"/>
                <a:gd name="T16" fmla="*/ 106 w 111"/>
                <a:gd name="T17" fmla="*/ 0 h 16"/>
                <a:gd name="T18" fmla="*/ 5 w 111"/>
                <a:gd name="T19" fmla="*/ 0 h 16"/>
                <a:gd name="T20" fmla="*/ 5 w 111"/>
                <a:gd name="T21" fmla="*/ 0 h 16"/>
                <a:gd name="T22" fmla="*/ 1 w 111"/>
                <a:gd name="T23" fmla="*/ 2 h 16"/>
                <a:gd name="T24" fmla="*/ 0 w 111"/>
                <a:gd name="T25" fmla="*/ 5 h 16"/>
                <a:gd name="T26" fmla="*/ 0 w 111"/>
                <a:gd name="T27" fmla="*/ 11 h 16"/>
                <a:gd name="T28" fmla="*/ 0 w 111"/>
                <a:gd name="T29" fmla="*/ 11 h 16"/>
                <a:gd name="T30" fmla="*/ 1 w 111"/>
                <a:gd name="T31" fmla="*/ 14 h 16"/>
                <a:gd name="T32" fmla="*/ 5 w 111"/>
                <a:gd name="T33" fmla="*/ 16 h 16"/>
                <a:gd name="T34" fmla="*/ 5 w 111"/>
                <a:gd name="T35"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1" h="16">
                  <a:moveTo>
                    <a:pt x="5" y="16"/>
                  </a:moveTo>
                  <a:lnTo>
                    <a:pt x="106" y="16"/>
                  </a:lnTo>
                  <a:lnTo>
                    <a:pt x="106" y="16"/>
                  </a:lnTo>
                  <a:lnTo>
                    <a:pt x="109" y="14"/>
                  </a:lnTo>
                  <a:lnTo>
                    <a:pt x="111" y="11"/>
                  </a:lnTo>
                  <a:lnTo>
                    <a:pt x="111" y="5"/>
                  </a:lnTo>
                  <a:lnTo>
                    <a:pt x="111" y="5"/>
                  </a:lnTo>
                  <a:lnTo>
                    <a:pt x="109" y="2"/>
                  </a:lnTo>
                  <a:lnTo>
                    <a:pt x="106" y="0"/>
                  </a:lnTo>
                  <a:lnTo>
                    <a:pt x="5" y="0"/>
                  </a:lnTo>
                  <a:lnTo>
                    <a:pt x="5" y="0"/>
                  </a:lnTo>
                  <a:lnTo>
                    <a:pt x="1" y="2"/>
                  </a:lnTo>
                  <a:lnTo>
                    <a:pt x="0" y="5"/>
                  </a:lnTo>
                  <a:lnTo>
                    <a:pt x="0" y="11"/>
                  </a:lnTo>
                  <a:lnTo>
                    <a:pt x="0" y="11"/>
                  </a:lnTo>
                  <a:lnTo>
                    <a:pt x="1" y="14"/>
                  </a:lnTo>
                  <a:lnTo>
                    <a:pt x="5" y="16"/>
                  </a:lnTo>
                  <a:lnTo>
                    <a:pt x="5" y="1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624"/>
            <p:cNvSpPr>
              <a:spLocks/>
            </p:cNvSpPr>
            <p:nvPr/>
          </p:nvSpPr>
          <p:spPr bwMode="auto">
            <a:xfrm>
              <a:off x="7956550" y="3390900"/>
              <a:ext cx="76200" cy="79375"/>
            </a:xfrm>
            <a:custGeom>
              <a:avLst/>
              <a:gdLst>
                <a:gd name="T0" fmla="*/ 0 w 95"/>
                <a:gd name="T1" fmla="*/ 47 h 99"/>
                <a:gd name="T2" fmla="*/ 0 w 95"/>
                <a:gd name="T3" fmla="*/ 47 h 99"/>
                <a:gd name="T4" fmla="*/ 0 w 95"/>
                <a:gd name="T5" fmla="*/ 38 h 99"/>
                <a:gd name="T6" fmla="*/ 3 w 95"/>
                <a:gd name="T7" fmla="*/ 29 h 99"/>
                <a:gd name="T8" fmla="*/ 7 w 95"/>
                <a:gd name="T9" fmla="*/ 20 h 99"/>
                <a:gd name="T10" fmla="*/ 12 w 95"/>
                <a:gd name="T11" fmla="*/ 15 h 99"/>
                <a:gd name="T12" fmla="*/ 19 w 95"/>
                <a:gd name="T13" fmla="*/ 7 h 99"/>
                <a:gd name="T14" fmla="*/ 28 w 95"/>
                <a:gd name="T15" fmla="*/ 4 h 99"/>
                <a:gd name="T16" fmla="*/ 37 w 95"/>
                <a:gd name="T17" fmla="*/ 0 h 99"/>
                <a:gd name="T18" fmla="*/ 46 w 95"/>
                <a:gd name="T19" fmla="*/ 0 h 99"/>
                <a:gd name="T20" fmla="*/ 46 w 95"/>
                <a:gd name="T21" fmla="*/ 0 h 99"/>
                <a:gd name="T22" fmla="*/ 55 w 95"/>
                <a:gd name="T23" fmla="*/ 0 h 99"/>
                <a:gd name="T24" fmla="*/ 64 w 95"/>
                <a:gd name="T25" fmla="*/ 4 h 99"/>
                <a:gd name="T26" fmla="*/ 73 w 95"/>
                <a:gd name="T27" fmla="*/ 7 h 99"/>
                <a:gd name="T28" fmla="*/ 80 w 95"/>
                <a:gd name="T29" fmla="*/ 15 h 99"/>
                <a:gd name="T30" fmla="*/ 86 w 95"/>
                <a:gd name="T31" fmla="*/ 20 h 99"/>
                <a:gd name="T32" fmla="*/ 91 w 95"/>
                <a:gd name="T33" fmla="*/ 29 h 99"/>
                <a:gd name="T34" fmla="*/ 93 w 95"/>
                <a:gd name="T35" fmla="*/ 38 h 99"/>
                <a:gd name="T36" fmla="*/ 95 w 95"/>
                <a:gd name="T37" fmla="*/ 47 h 99"/>
                <a:gd name="T38" fmla="*/ 95 w 95"/>
                <a:gd name="T39" fmla="*/ 47 h 99"/>
                <a:gd name="T40" fmla="*/ 93 w 95"/>
                <a:gd name="T41" fmla="*/ 54 h 99"/>
                <a:gd name="T42" fmla="*/ 91 w 95"/>
                <a:gd name="T43" fmla="*/ 60 h 99"/>
                <a:gd name="T44" fmla="*/ 86 w 95"/>
                <a:gd name="T45" fmla="*/ 70 h 99"/>
                <a:gd name="T46" fmla="*/ 79 w 95"/>
                <a:gd name="T47" fmla="*/ 83 h 99"/>
                <a:gd name="T48" fmla="*/ 71 w 95"/>
                <a:gd name="T49" fmla="*/ 92 h 99"/>
                <a:gd name="T50" fmla="*/ 71 w 95"/>
                <a:gd name="T51" fmla="*/ 92 h 99"/>
                <a:gd name="T52" fmla="*/ 64 w 95"/>
                <a:gd name="T53" fmla="*/ 97 h 99"/>
                <a:gd name="T54" fmla="*/ 55 w 95"/>
                <a:gd name="T55" fmla="*/ 99 h 99"/>
                <a:gd name="T56" fmla="*/ 39 w 95"/>
                <a:gd name="T57" fmla="*/ 99 h 99"/>
                <a:gd name="T58" fmla="*/ 39 w 95"/>
                <a:gd name="T59" fmla="*/ 99 h 99"/>
                <a:gd name="T60" fmla="*/ 28 w 95"/>
                <a:gd name="T61" fmla="*/ 97 h 99"/>
                <a:gd name="T62" fmla="*/ 21 w 95"/>
                <a:gd name="T63" fmla="*/ 92 h 99"/>
                <a:gd name="T64" fmla="*/ 21 w 95"/>
                <a:gd name="T65" fmla="*/ 92 h 99"/>
                <a:gd name="T66" fmla="*/ 14 w 95"/>
                <a:gd name="T67" fmla="*/ 83 h 99"/>
                <a:gd name="T68" fmla="*/ 7 w 95"/>
                <a:gd name="T69" fmla="*/ 70 h 99"/>
                <a:gd name="T70" fmla="*/ 1 w 95"/>
                <a:gd name="T71" fmla="*/ 60 h 99"/>
                <a:gd name="T72" fmla="*/ 0 w 95"/>
                <a:gd name="T73" fmla="*/ 54 h 99"/>
                <a:gd name="T74" fmla="*/ 0 w 95"/>
                <a:gd name="T75" fmla="*/ 47 h 99"/>
                <a:gd name="T76" fmla="*/ 0 w 95"/>
                <a:gd name="T77" fmla="*/ 4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99">
                  <a:moveTo>
                    <a:pt x="0" y="47"/>
                  </a:moveTo>
                  <a:lnTo>
                    <a:pt x="0" y="47"/>
                  </a:lnTo>
                  <a:lnTo>
                    <a:pt x="0" y="38"/>
                  </a:lnTo>
                  <a:lnTo>
                    <a:pt x="3" y="29"/>
                  </a:lnTo>
                  <a:lnTo>
                    <a:pt x="7" y="20"/>
                  </a:lnTo>
                  <a:lnTo>
                    <a:pt x="12" y="15"/>
                  </a:lnTo>
                  <a:lnTo>
                    <a:pt x="19" y="7"/>
                  </a:lnTo>
                  <a:lnTo>
                    <a:pt x="28" y="4"/>
                  </a:lnTo>
                  <a:lnTo>
                    <a:pt x="37" y="0"/>
                  </a:lnTo>
                  <a:lnTo>
                    <a:pt x="46" y="0"/>
                  </a:lnTo>
                  <a:lnTo>
                    <a:pt x="46" y="0"/>
                  </a:lnTo>
                  <a:lnTo>
                    <a:pt x="55" y="0"/>
                  </a:lnTo>
                  <a:lnTo>
                    <a:pt x="64" y="4"/>
                  </a:lnTo>
                  <a:lnTo>
                    <a:pt x="73" y="7"/>
                  </a:lnTo>
                  <a:lnTo>
                    <a:pt x="80" y="15"/>
                  </a:lnTo>
                  <a:lnTo>
                    <a:pt x="86" y="20"/>
                  </a:lnTo>
                  <a:lnTo>
                    <a:pt x="91" y="29"/>
                  </a:lnTo>
                  <a:lnTo>
                    <a:pt x="93" y="38"/>
                  </a:lnTo>
                  <a:lnTo>
                    <a:pt x="95" y="47"/>
                  </a:lnTo>
                  <a:lnTo>
                    <a:pt x="95" y="47"/>
                  </a:lnTo>
                  <a:lnTo>
                    <a:pt x="93" y="54"/>
                  </a:lnTo>
                  <a:lnTo>
                    <a:pt x="91" y="60"/>
                  </a:lnTo>
                  <a:lnTo>
                    <a:pt x="86" y="70"/>
                  </a:lnTo>
                  <a:lnTo>
                    <a:pt x="79" y="83"/>
                  </a:lnTo>
                  <a:lnTo>
                    <a:pt x="71" y="92"/>
                  </a:lnTo>
                  <a:lnTo>
                    <a:pt x="71" y="92"/>
                  </a:lnTo>
                  <a:lnTo>
                    <a:pt x="64" y="97"/>
                  </a:lnTo>
                  <a:lnTo>
                    <a:pt x="55" y="99"/>
                  </a:lnTo>
                  <a:lnTo>
                    <a:pt x="39" y="99"/>
                  </a:lnTo>
                  <a:lnTo>
                    <a:pt x="39" y="99"/>
                  </a:lnTo>
                  <a:lnTo>
                    <a:pt x="28" y="97"/>
                  </a:lnTo>
                  <a:lnTo>
                    <a:pt x="21" y="92"/>
                  </a:lnTo>
                  <a:lnTo>
                    <a:pt x="21" y="92"/>
                  </a:lnTo>
                  <a:lnTo>
                    <a:pt x="14" y="83"/>
                  </a:lnTo>
                  <a:lnTo>
                    <a:pt x="7" y="70"/>
                  </a:lnTo>
                  <a:lnTo>
                    <a:pt x="1" y="60"/>
                  </a:lnTo>
                  <a:lnTo>
                    <a:pt x="0" y="54"/>
                  </a:lnTo>
                  <a:lnTo>
                    <a:pt x="0" y="47"/>
                  </a:lnTo>
                  <a:lnTo>
                    <a:pt x="0" y="4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25"/>
            <p:cNvSpPr>
              <a:spLocks/>
            </p:cNvSpPr>
            <p:nvPr/>
          </p:nvSpPr>
          <p:spPr bwMode="auto">
            <a:xfrm>
              <a:off x="8013700" y="3419475"/>
              <a:ext cx="4763" cy="6350"/>
            </a:xfrm>
            <a:custGeom>
              <a:avLst/>
              <a:gdLst>
                <a:gd name="T0" fmla="*/ 0 w 6"/>
                <a:gd name="T1" fmla="*/ 4 h 7"/>
                <a:gd name="T2" fmla="*/ 0 w 6"/>
                <a:gd name="T3" fmla="*/ 4 h 7"/>
                <a:gd name="T4" fmla="*/ 0 w 6"/>
                <a:gd name="T5" fmla="*/ 6 h 7"/>
                <a:gd name="T6" fmla="*/ 4 w 6"/>
                <a:gd name="T7" fmla="*/ 7 h 7"/>
                <a:gd name="T8" fmla="*/ 4 w 6"/>
                <a:gd name="T9" fmla="*/ 7 h 7"/>
                <a:gd name="T10" fmla="*/ 6 w 6"/>
                <a:gd name="T11" fmla="*/ 6 h 7"/>
                <a:gd name="T12" fmla="*/ 6 w 6"/>
                <a:gd name="T13" fmla="*/ 4 h 7"/>
                <a:gd name="T14" fmla="*/ 6 w 6"/>
                <a:gd name="T15" fmla="*/ 4 h 7"/>
                <a:gd name="T16" fmla="*/ 6 w 6"/>
                <a:gd name="T17" fmla="*/ 2 h 7"/>
                <a:gd name="T18" fmla="*/ 4 w 6"/>
                <a:gd name="T19" fmla="*/ 0 h 7"/>
                <a:gd name="T20" fmla="*/ 4 w 6"/>
                <a:gd name="T21" fmla="*/ 0 h 7"/>
                <a:gd name="T22" fmla="*/ 0 w 6"/>
                <a:gd name="T23" fmla="*/ 2 h 7"/>
                <a:gd name="T24" fmla="*/ 0 w 6"/>
                <a:gd name="T25" fmla="*/ 4 h 7"/>
                <a:gd name="T26" fmla="*/ 0 w 6"/>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 h="7">
                  <a:moveTo>
                    <a:pt x="0" y="4"/>
                  </a:moveTo>
                  <a:lnTo>
                    <a:pt x="0" y="4"/>
                  </a:lnTo>
                  <a:lnTo>
                    <a:pt x="0" y="6"/>
                  </a:lnTo>
                  <a:lnTo>
                    <a:pt x="4" y="7"/>
                  </a:lnTo>
                  <a:lnTo>
                    <a:pt x="4" y="7"/>
                  </a:lnTo>
                  <a:lnTo>
                    <a:pt x="6" y="6"/>
                  </a:lnTo>
                  <a:lnTo>
                    <a:pt x="6" y="4"/>
                  </a:lnTo>
                  <a:lnTo>
                    <a:pt x="6" y="4"/>
                  </a:lnTo>
                  <a:lnTo>
                    <a:pt x="6" y="2"/>
                  </a:lnTo>
                  <a:lnTo>
                    <a:pt x="4" y="0"/>
                  </a:lnTo>
                  <a:lnTo>
                    <a:pt x="4"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626"/>
            <p:cNvSpPr>
              <a:spLocks/>
            </p:cNvSpPr>
            <p:nvPr/>
          </p:nvSpPr>
          <p:spPr bwMode="auto">
            <a:xfrm>
              <a:off x="7977187" y="3444875"/>
              <a:ext cx="33338" cy="11113"/>
            </a:xfrm>
            <a:custGeom>
              <a:avLst/>
              <a:gdLst>
                <a:gd name="T0" fmla="*/ 43 w 43"/>
                <a:gd name="T1" fmla="*/ 0 h 12"/>
                <a:gd name="T2" fmla="*/ 43 w 43"/>
                <a:gd name="T3" fmla="*/ 0 h 12"/>
                <a:gd name="T4" fmla="*/ 39 w 43"/>
                <a:gd name="T5" fmla="*/ 5 h 12"/>
                <a:gd name="T6" fmla="*/ 34 w 43"/>
                <a:gd name="T7" fmla="*/ 9 h 12"/>
                <a:gd name="T8" fmla="*/ 28 w 43"/>
                <a:gd name="T9" fmla="*/ 12 h 12"/>
                <a:gd name="T10" fmla="*/ 21 w 43"/>
                <a:gd name="T11" fmla="*/ 12 h 12"/>
                <a:gd name="T12" fmla="*/ 21 w 43"/>
                <a:gd name="T13" fmla="*/ 12 h 12"/>
                <a:gd name="T14" fmla="*/ 14 w 43"/>
                <a:gd name="T15" fmla="*/ 12 h 12"/>
                <a:gd name="T16" fmla="*/ 9 w 43"/>
                <a:gd name="T17" fmla="*/ 9 h 12"/>
                <a:gd name="T18" fmla="*/ 3 w 43"/>
                <a:gd name="T19" fmla="*/ 5 h 12"/>
                <a:gd name="T20" fmla="*/ 0 w 43"/>
                <a:gd name="T21" fmla="*/ 0 h 12"/>
                <a:gd name="T22" fmla="*/ 43 w 43"/>
                <a:gd name="T23"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 h="12">
                  <a:moveTo>
                    <a:pt x="43" y="0"/>
                  </a:moveTo>
                  <a:lnTo>
                    <a:pt x="43" y="0"/>
                  </a:lnTo>
                  <a:lnTo>
                    <a:pt x="39" y="5"/>
                  </a:lnTo>
                  <a:lnTo>
                    <a:pt x="34" y="9"/>
                  </a:lnTo>
                  <a:lnTo>
                    <a:pt x="28" y="12"/>
                  </a:lnTo>
                  <a:lnTo>
                    <a:pt x="21" y="12"/>
                  </a:lnTo>
                  <a:lnTo>
                    <a:pt x="21" y="12"/>
                  </a:lnTo>
                  <a:lnTo>
                    <a:pt x="14" y="12"/>
                  </a:lnTo>
                  <a:lnTo>
                    <a:pt x="9" y="9"/>
                  </a:lnTo>
                  <a:lnTo>
                    <a:pt x="3" y="5"/>
                  </a:lnTo>
                  <a:lnTo>
                    <a:pt x="0" y="0"/>
                  </a:lnTo>
                  <a:lnTo>
                    <a:pt x="4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627"/>
            <p:cNvSpPr>
              <a:spLocks/>
            </p:cNvSpPr>
            <p:nvPr/>
          </p:nvSpPr>
          <p:spPr bwMode="auto">
            <a:xfrm>
              <a:off x="8010525" y="3413125"/>
              <a:ext cx="11113" cy="1588"/>
            </a:xfrm>
            <a:custGeom>
              <a:avLst/>
              <a:gdLst>
                <a:gd name="T0" fmla="*/ 2 w 12"/>
                <a:gd name="T1" fmla="*/ 4 h 4"/>
                <a:gd name="T2" fmla="*/ 12 w 12"/>
                <a:gd name="T3" fmla="*/ 4 h 4"/>
                <a:gd name="T4" fmla="*/ 12 w 12"/>
                <a:gd name="T5" fmla="*/ 4 h 4"/>
                <a:gd name="T6" fmla="*/ 12 w 12"/>
                <a:gd name="T7" fmla="*/ 4 h 4"/>
                <a:gd name="T8" fmla="*/ 12 w 12"/>
                <a:gd name="T9" fmla="*/ 2 h 4"/>
                <a:gd name="T10" fmla="*/ 12 w 12"/>
                <a:gd name="T11" fmla="*/ 2 h 4"/>
                <a:gd name="T12" fmla="*/ 12 w 12"/>
                <a:gd name="T13" fmla="*/ 0 h 4"/>
                <a:gd name="T14" fmla="*/ 2 w 12"/>
                <a:gd name="T15" fmla="*/ 0 h 4"/>
                <a:gd name="T16" fmla="*/ 2 w 12"/>
                <a:gd name="T17" fmla="*/ 0 h 4"/>
                <a:gd name="T18" fmla="*/ 0 w 12"/>
                <a:gd name="T19" fmla="*/ 2 h 4"/>
                <a:gd name="T20" fmla="*/ 0 w 12"/>
                <a:gd name="T21" fmla="*/ 4 h 4"/>
                <a:gd name="T22" fmla="*/ 0 w 12"/>
                <a:gd name="T23" fmla="*/ 4 h 4"/>
                <a:gd name="T24" fmla="*/ 2 w 12"/>
                <a:gd name="T25" fmla="*/ 4 h 4"/>
                <a:gd name="T26" fmla="*/ 2 w 12"/>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 h="4">
                  <a:moveTo>
                    <a:pt x="2" y="4"/>
                  </a:moveTo>
                  <a:lnTo>
                    <a:pt x="12" y="4"/>
                  </a:lnTo>
                  <a:lnTo>
                    <a:pt x="12" y="4"/>
                  </a:lnTo>
                  <a:lnTo>
                    <a:pt x="12" y="4"/>
                  </a:lnTo>
                  <a:lnTo>
                    <a:pt x="12" y="2"/>
                  </a:lnTo>
                  <a:lnTo>
                    <a:pt x="12" y="2"/>
                  </a:lnTo>
                  <a:lnTo>
                    <a:pt x="12"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628"/>
            <p:cNvSpPr>
              <a:spLocks/>
            </p:cNvSpPr>
            <p:nvPr/>
          </p:nvSpPr>
          <p:spPr bwMode="auto">
            <a:xfrm>
              <a:off x="7969250" y="3419475"/>
              <a:ext cx="6350" cy="6350"/>
            </a:xfrm>
            <a:custGeom>
              <a:avLst/>
              <a:gdLst>
                <a:gd name="T0" fmla="*/ 0 w 7"/>
                <a:gd name="T1" fmla="*/ 4 h 7"/>
                <a:gd name="T2" fmla="*/ 0 w 7"/>
                <a:gd name="T3" fmla="*/ 4 h 7"/>
                <a:gd name="T4" fmla="*/ 0 w 7"/>
                <a:gd name="T5" fmla="*/ 6 h 7"/>
                <a:gd name="T6" fmla="*/ 3 w 7"/>
                <a:gd name="T7" fmla="*/ 7 h 7"/>
                <a:gd name="T8" fmla="*/ 3 w 7"/>
                <a:gd name="T9" fmla="*/ 7 h 7"/>
                <a:gd name="T10" fmla="*/ 5 w 7"/>
                <a:gd name="T11" fmla="*/ 6 h 7"/>
                <a:gd name="T12" fmla="*/ 7 w 7"/>
                <a:gd name="T13" fmla="*/ 4 h 7"/>
                <a:gd name="T14" fmla="*/ 7 w 7"/>
                <a:gd name="T15" fmla="*/ 4 h 7"/>
                <a:gd name="T16" fmla="*/ 5 w 7"/>
                <a:gd name="T17" fmla="*/ 2 h 7"/>
                <a:gd name="T18" fmla="*/ 3 w 7"/>
                <a:gd name="T19" fmla="*/ 0 h 7"/>
                <a:gd name="T20" fmla="*/ 3 w 7"/>
                <a:gd name="T21" fmla="*/ 0 h 7"/>
                <a:gd name="T22" fmla="*/ 0 w 7"/>
                <a:gd name="T23" fmla="*/ 2 h 7"/>
                <a:gd name="T24" fmla="*/ 0 w 7"/>
                <a:gd name="T25" fmla="*/ 4 h 7"/>
                <a:gd name="T26" fmla="*/ 0 w 7"/>
                <a:gd name="T27" fmla="*/ 4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 h="7">
                  <a:moveTo>
                    <a:pt x="0" y="4"/>
                  </a:moveTo>
                  <a:lnTo>
                    <a:pt x="0" y="4"/>
                  </a:lnTo>
                  <a:lnTo>
                    <a:pt x="0" y="6"/>
                  </a:lnTo>
                  <a:lnTo>
                    <a:pt x="3" y="7"/>
                  </a:lnTo>
                  <a:lnTo>
                    <a:pt x="3" y="7"/>
                  </a:lnTo>
                  <a:lnTo>
                    <a:pt x="5" y="6"/>
                  </a:lnTo>
                  <a:lnTo>
                    <a:pt x="7" y="4"/>
                  </a:lnTo>
                  <a:lnTo>
                    <a:pt x="7" y="4"/>
                  </a:lnTo>
                  <a:lnTo>
                    <a:pt x="5" y="2"/>
                  </a:lnTo>
                  <a:lnTo>
                    <a:pt x="3" y="0"/>
                  </a:lnTo>
                  <a:lnTo>
                    <a:pt x="3" y="0"/>
                  </a:lnTo>
                  <a:lnTo>
                    <a:pt x="0" y="2"/>
                  </a:lnTo>
                  <a:lnTo>
                    <a:pt x="0" y="4"/>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629"/>
            <p:cNvSpPr>
              <a:spLocks/>
            </p:cNvSpPr>
            <p:nvPr/>
          </p:nvSpPr>
          <p:spPr bwMode="auto">
            <a:xfrm>
              <a:off x="7967662" y="3413125"/>
              <a:ext cx="11113" cy="1588"/>
            </a:xfrm>
            <a:custGeom>
              <a:avLst/>
              <a:gdLst>
                <a:gd name="T0" fmla="*/ 2 w 14"/>
                <a:gd name="T1" fmla="*/ 4 h 4"/>
                <a:gd name="T2" fmla="*/ 13 w 14"/>
                <a:gd name="T3" fmla="*/ 4 h 4"/>
                <a:gd name="T4" fmla="*/ 13 w 14"/>
                <a:gd name="T5" fmla="*/ 4 h 4"/>
                <a:gd name="T6" fmla="*/ 14 w 14"/>
                <a:gd name="T7" fmla="*/ 4 h 4"/>
                <a:gd name="T8" fmla="*/ 14 w 14"/>
                <a:gd name="T9" fmla="*/ 2 h 4"/>
                <a:gd name="T10" fmla="*/ 14 w 14"/>
                <a:gd name="T11" fmla="*/ 2 h 4"/>
                <a:gd name="T12" fmla="*/ 13 w 14"/>
                <a:gd name="T13" fmla="*/ 0 h 4"/>
                <a:gd name="T14" fmla="*/ 2 w 14"/>
                <a:gd name="T15" fmla="*/ 0 h 4"/>
                <a:gd name="T16" fmla="*/ 2 w 14"/>
                <a:gd name="T17" fmla="*/ 0 h 4"/>
                <a:gd name="T18" fmla="*/ 0 w 14"/>
                <a:gd name="T19" fmla="*/ 2 h 4"/>
                <a:gd name="T20" fmla="*/ 0 w 14"/>
                <a:gd name="T21" fmla="*/ 4 h 4"/>
                <a:gd name="T22" fmla="*/ 0 w 14"/>
                <a:gd name="T23" fmla="*/ 4 h 4"/>
                <a:gd name="T24" fmla="*/ 2 w 14"/>
                <a:gd name="T25" fmla="*/ 4 h 4"/>
                <a:gd name="T26" fmla="*/ 2 w 14"/>
                <a:gd name="T27"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4">
                  <a:moveTo>
                    <a:pt x="2" y="4"/>
                  </a:moveTo>
                  <a:lnTo>
                    <a:pt x="13" y="4"/>
                  </a:lnTo>
                  <a:lnTo>
                    <a:pt x="13" y="4"/>
                  </a:lnTo>
                  <a:lnTo>
                    <a:pt x="14" y="4"/>
                  </a:lnTo>
                  <a:lnTo>
                    <a:pt x="14" y="2"/>
                  </a:lnTo>
                  <a:lnTo>
                    <a:pt x="14" y="2"/>
                  </a:lnTo>
                  <a:lnTo>
                    <a:pt x="13" y="0"/>
                  </a:lnTo>
                  <a:lnTo>
                    <a:pt x="2" y="0"/>
                  </a:lnTo>
                  <a:lnTo>
                    <a:pt x="2" y="0"/>
                  </a:lnTo>
                  <a:lnTo>
                    <a:pt x="0" y="2"/>
                  </a:lnTo>
                  <a:lnTo>
                    <a:pt x="0" y="4"/>
                  </a:lnTo>
                  <a:lnTo>
                    <a:pt x="0" y="4"/>
                  </a:lnTo>
                  <a:lnTo>
                    <a:pt x="2" y="4"/>
                  </a:lnTo>
                  <a:lnTo>
                    <a:pt x="2"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630"/>
            <p:cNvSpPr>
              <a:spLocks/>
            </p:cNvSpPr>
            <p:nvPr/>
          </p:nvSpPr>
          <p:spPr bwMode="auto">
            <a:xfrm>
              <a:off x="7991475" y="3421063"/>
              <a:ext cx="4763" cy="19050"/>
            </a:xfrm>
            <a:custGeom>
              <a:avLst/>
              <a:gdLst>
                <a:gd name="T0" fmla="*/ 1 w 7"/>
                <a:gd name="T1" fmla="*/ 23 h 23"/>
                <a:gd name="T2" fmla="*/ 5 w 7"/>
                <a:gd name="T3" fmla="*/ 23 h 23"/>
                <a:gd name="T4" fmla="*/ 5 w 7"/>
                <a:gd name="T5" fmla="*/ 23 h 23"/>
                <a:gd name="T6" fmla="*/ 7 w 7"/>
                <a:gd name="T7" fmla="*/ 22 h 23"/>
                <a:gd name="T8" fmla="*/ 7 w 7"/>
                <a:gd name="T9" fmla="*/ 20 h 23"/>
                <a:gd name="T10" fmla="*/ 7 w 7"/>
                <a:gd name="T11" fmla="*/ 2 h 23"/>
                <a:gd name="T12" fmla="*/ 7 w 7"/>
                <a:gd name="T13" fmla="*/ 2 h 23"/>
                <a:gd name="T14" fmla="*/ 7 w 7"/>
                <a:gd name="T15" fmla="*/ 0 h 23"/>
                <a:gd name="T16" fmla="*/ 5 w 7"/>
                <a:gd name="T17" fmla="*/ 0 h 23"/>
                <a:gd name="T18" fmla="*/ 1 w 7"/>
                <a:gd name="T19" fmla="*/ 0 h 23"/>
                <a:gd name="T20" fmla="*/ 1 w 7"/>
                <a:gd name="T21" fmla="*/ 0 h 23"/>
                <a:gd name="T22" fmla="*/ 0 w 7"/>
                <a:gd name="T23" fmla="*/ 0 h 23"/>
                <a:gd name="T24" fmla="*/ 0 w 7"/>
                <a:gd name="T25" fmla="*/ 2 h 23"/>
                <a:gd name="T26" fmla="*/ 0 w 7"/>
                <a:gd name="T27" fmla="*/ 20 h 23"/>
                <a:gd name="T28" fmla="*/ 0 w 7"/>
                <a:gd name="T29" fmla="*/ 20 h 23"/>
                <a:gd name="T30" fmla="*/ 0 w 7"/>
                <a:gd name="T31" fmla="*/ 22 h 23"/>
                <a:gd name="T32" fmla="*/ 1 w 7"/>
                <a:gd name="T33" fmla="*/ 23 h 23"/>
                <a:gd name="T34" fmla="*/ 1 w 7"/>
                <a:gd name="T35"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 h="23">
                  <a:moveTo>
                    <a:pt x="1" y="23"/>
                  </a:moveTo>
                  <a:lnTo>
                    <a:pt x="5" y="23"/>
                  </a:lnTo>
                  <a:lnTo>
                    <a:pt x="5" y="23"/>
                  </a:lnTo>
                  <a:lnTo>
                    <a:pt x="7" y="22"/>
                  </a:lnTo>
                  <a:lnTo>
                    <a:pt x="7" y="20"/>
                  </a:lnTo>
                  <a:lnTo>
                    <a:pt x="7" y="2"/>
                  </a:lnTo>
                  <a:lnTo>
                    <a:pt x="7" y="2"/>
                  </a:lnTo>
                  <a:lnTo>
                    <a:pt x="7" y="0"/>
                  </a:lnTo>
                  <a:lnTo>
                    <a:pt x="5" y="0"/>
                  </a:lnTo>
                  <a:lnTo>
                    <a:pt x="1" y="0"/>
                  </a:lnTo>
                  <a:lnTo>
                    <a:pt x="1" y="0"/>
                  </a:lnTo>
                  <a:lnTo>
                    <a:pt x="0" y="0"/>
                  </a:lnTo>
                  <a:lnTo>
                    <a:pt x="0" y="2"/>
                  </a:lnTo>
                  <a:lnTo>
                    <a:pt x="0" y="20"/>
                  </a:lnTo>
                  <a:lnTo>
                    <a:pt x="0" y="20"/>
                  </a:lnTo>
                  <a:lnTo>
                    <a:pt x="0" y="22"/>
                  </a:lnTo>
                  <a:lnTo>
                    <a:pt x="1" y="23"/>
                  </a:lnTo>
                  <a:lnTo>
                    <a:pt x="1" y="23"/>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31"/>
            <p:cNvSpPr>
              <a:spLocks/>
            </p:cNvSpPr>
            <p:nvPr/>
          </p:nvSpPr>
          <p:spPr bwMode="auto">
            <a:xfrm>
              <a:off x="7994650" y="3432175"/>
              <a:ext cx="6350" cy="4763"/>
            </a:xfrm>
            <a:custGeom>
              <a:avLst/>
              <a:gdLst>
                <a:gd name="T0" fmla="*/ 0 w 9"/>
                <a:gd name="T1" fmla="*/ 6 h 6"/>
                <a:gd name="T2" fmla="*/ 0 w 9"/>
                <a:gd name="T3" fmla="*/ 6 h 6"/>
                <a:gd name="T4" fmla="*/ 0 w 9"/>
                <a:gd name="T5" fmla="*/ 6 h 6"/>
                <a:gd name="T6" fmla="*/ 2 w 9"/>
                <a:gd name="T7" fmla="*/ 2 h 6"/>
                <a:gd name="T8" fmla="*/ 4 w 9"/>
                <a:gd name="T9" fmla="*/ 0 h 6"/>
                <a:gd name="T10" fmla="*/ 4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4" y="0"/>
                  </a:lnTo>
                  <a:lnTo>
                    <a:pt x="4"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32"/>
            <p:cNvSpPr>
              <a:spLocks/>
            </p:cNvSpPr>
            <p:nvPr/>
          </p:nvSpPr>
          <p:spPr bwMode="auto">
            <a:xfrm>
              <a:off x="7986712" y="3432175"/>
              <a:ext cx="7938" cy="4763"/>
            </a:xfrm>
            <a:custGeom>
              <a:avLst/>
              <a:gdLst>
                <a:gd name="T0" fmla="*/ 0 w 9"/>
                <a:gd name="T1" fmla="*/ 6 h 6"/>
                <a:gd name="T2" fmla="*/ 0 w 9"/>
                <a:gd name="T3" fmla="*/ 6 h 6"/>
                <a:gd name="T4" fmla="*/ 0 w 9"/>
                <a:gd name="T5" fmla="*/ 6 h 6"/>
                <a:gd name="T6" fmla="*/ 2 w 9"/>
                <a:gd name="T7" fmla="*/ 2 h 6"/>
                <a:gd name="T8" fmla="*/ 6 w 9"/>
                <a:gd name="T9" fmla="*/ 0 h 6"/>
                <a:gd name="T10" fmla="*/ 6 w 9"/>
                <a:gd name="T11" fmla="*/ 0 h 6"/>
                <a:gd name="T12" fmla="*/ 7 w 9"/>
                <a:gd name="T13" fmla="*/ 2 h 6"/>
                <a:gd name="T14" fmla="*/ 9 w 9"/>
                <a:gd name="T15" fmla="*/ 6 h 6"/>
                <a:gd name="T16" fmla="*/ 9 w 9"/>
                <a:gd name="T17" fmla="*/ 6 h 6"/>
                <a:gd name="T18" fmla="*/ 0 w 9"/>
                <a:gd name="T19"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6">
                  <a:moveTo>
                    <a:pt x="0" y="6"/>
                  </a:moveTo>
                  <a:lnTo>
                    <a:pt x="0" y="6"/>
                  </a:lnTo>
                  <a:lnTo>
                    <a:pt x="0" y="6"/>
                  </a:lnTo>
                  <a:lnTo>
                    <a:pt x="2" y="2"/>
                  </a:lnTo>
                  <a:lnTo>
                    <a:pt x="6" y="0"/>
                  </a:lnTo>
                  <a:lnTo>
                    <a:pt x="6" y="0"/>
                  </a:lnTo>
                  <a:lnTo>
                    <a:pt x="7" y="2"/>
                  </a:lnTo>
                  <a:lnTo>
                    <a:pt x="9" y="6"/>
                  </a:lnTo>
                  <a:lnTo>
                    <a:pt x="9" y="6"/>
                  </a:lnTo>
                  <a:lnTo>
                    <a:pt x="0" y="6"/>
                  </a:lnTo>
                  <a:close/>
                </a:path>
              </a:pathLst>
            </a:custGeom>
            <a:solidFill>
              <a:srgbClr val="5135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633"/>
            <p:cNvSpPr>
              <a:spLocks/>
            </p:cNvSpPr>
            <p:nvPr/>
          </p:nvSpPr>
          <p:spPr bwMode="auto">
            <a:xfrm>
              <a:off x="8004175" y="3836988"/>
              <a:ext cx="39688" cy="23813"/>
            </a:xfrm>
            <a:custGeom>
              <a:avLst/>
              <a:gdLst>
                <a:gd name="T0" fmla="*/ 0 w 50"/>
                <a:gd name="T1" fmla="*/ 0 h 31"/>
                <a:gd name="T2" fmla="*/ 0 w 50"/>
                <a:gd name="T3" fmla="*/ 31 h 31"/>
                <a:gd name="T4" fmla="*/ 50 w 50"/>
                <a:gd name="T5" fmla="*/ 31 h 31"/>
                <a:gd name="T6" fmla="*/ 50 w 50"/>
                <a:gd name="T7" fmla="*/ 24 h 31"/>
                <a:gd name="T8" fmla="*/ 32 w 50"/>
                <a:gd name="T9" fmla="*/ 13 h 31"/>
                <a:gd name="T10" fmla="*/ 30 w 50"/>
                <a:gd name="T11" fmla="*/ 0 h 31"/>
                <a:gd name="T12" fmla="*/ 0 w 50"/>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50" h="31">
                  <a:moveTo>
                    <a:pt x="0" y="0"/>
                  </a:moveTo>
                  <a:lnTo>
                    <a:pt x="0" y="31"/>
                  </a:lnTo>
                  <a:lnTo>
                    <a:pt x="50" y="31"/>
                  </a:lnTo>
                  <a:lnTo>
                    <a:pt x="50" y="24"/>
                  </a:lnTo>
                  <a:lnTo>
                    <a:pt x="32" y="13"/>
                  </a:lnTo>
                  <a:lnTo>
                    <a:pt x="30" y="0"/>
                  </a:lnTo>
                  <a:lnTo>
                    <a:pt x="0"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634"/>
            <p:cNvSpPr>
              <a:spLocks/>
            </p:cNvSpPr>
            <p:nvPr/>
          </p:nvSpPr>
          <p:spPr bwMode="auto">
            <a:xfrm>
              <a:off x="7924800" y="3836988"/>
              <a:ext cx="52388" cy="23813"/>
            </a:xfrm>
            <a:custGeom>
              <a:avLst/>
              <a:gdLst>
                <a:gd name="T0" fmla="*/ 65 w 65"/>
                <a:gd name="T1" fmla="*/ 0 h 31"/>
                <a:gd name="T2" fmla="*/ 65 w 65"/>
                <a:gd name="T3" fmla="*/ 31 h 31"/>
                <a:gd name="T4" fmla="*/ 0 w 65"/>
                <a:gd name="T5" fmla="*/ 31 h 31"/>
                <a:gd name="T6" fmla="*/ 0 w 65"/>
                <a:gd name="T7" fmla="*/ 24 h 31"/>
                <a:gd name="T8" fmla="*/ 32 w 65"/>
                <a:gd name="T9" fmla="*/ 13 h 31"/>
                <a:gd name="T10" fmla="*/ 34 w 65"/>
                <a:gd name="T11" fmla="*/ 0 h 31"/>
                <a:gd name="T12" fmla="*/ 65 w 65"/>
                <a:gd name="T13" fmla="*/ 0 h 31"/>
              </a:gdLst>
              <a:ahLst/>
              <a:cxnLst>
                <a:cxn ang="0">
                  <a:pos x="T0" y="T1"/>
                </a:cxn>
                <a:cxn ang="0">
                  <a:pos x="T2" y="T3"/>
                </a:cxn>
                <a:cxn ang="0">
                  <a:pos x="T4" y="T5"/>
                </a:cxn>
                <a:cxn ang="0">
                  <a:pos x="T6" y="T7"/>
                </a:cxn>
                <a:cxn ang="0">
                  <a:pos x="T8" y="T9"/>
                </a:cxn>
                <a:cxn ang="0">
                  <a:pos x="T10" y="T11"/>
                </a:cxn>
                <a:cxn ang="0">
                  <a:pos x="T12" y="T13"/>
                </a:cxn>
              </a:cxnLst>
              <a:rect l="0" t="0" r="r" b="b"/>
              <a:pathLst>
                <a:path w="65" h="31">
                  <a:moveTo>
                    <a:pt x="65" y="0"/>
                  </a:moveTo>
                  <a:lnTo>
                    <a:pt x="65" y="31"/>
                  </a:lnTo>
                  <a:lnTo>
                    <a:pt x="0" y="31"/>
                  </a:lnTo>
                  <a:lnTo>
                    <a:pt x="0" y="24"/>
                  </a:lnTo>
                  <a:lnTo>
                    <a:pt x="32" y="13"/>
                  </a:lnTo>
                  <a:lnTo>
                    <a:pt x="34" y="0"/>
                  </a:lnTo>
                  <a:lnTo>
                    <a:pt x="65" y="0"/>
                  </a:lnTo>
                  <a:close/>
                </a:path>
              </a:pathLst>
            </a:custGeom>
            <a:solidFill>
              <a:srgbClr val="BA141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635"/>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636"/>
            <p:cNvSpPr>
              <a:spLocks/>
            </p:cNvSpPr>
            <p:nvPr/>
          </p:nvSpPr>
          <p:spPr bwMode="auto">
            <a:xfrm>
              <a:off x="7905750" y="3484563"/>
              <a:ext cx="187325" cy="147638"/>
            </a:xfrm>
            <a:custGeom>
              <a:avLst/>
              <a:gdLst>
                <a:gd name="T0" fmla="*/ 189 w 235"/>
                <a:gd name="T1" fmla="*/ 14 h 187"/>
                <a:gd name="T2" fmla="*/ 189 w 235"/>
                <a:gd name="T3" fmla="*/ 14 h 187"/>
                <a:gd name="T4" fmla="*/ 187 w 235"/>
                <a:gd name="T5" fmla="*/ 13 h 187"/>
                <a:gd name="T6" fmla="*/ 180 w 235"/>
                <a:gd name="T7" fmla="*/ 7 h 187"/>
                <a:gd name="T8" fmla="*/ 169 w 235"/>
                <a:gd name="T9" fmla="*/ 2 h 187"/>
                <a:gd name="T10" fmla="*/ 162 w 235"/>
                <a:gd name="T11" fmla="*/ 0 h 187"/>
                <a:gd name="T12" fmla="*/ 154 w 235"/>
                <a:gd name="T13" fmla="*/ 0 h 187"/>
                <a:gd name="T14" fmla="*/ 136 w 235"/>
                <a:gd name="T15" fmla="*/ 0 h 187"/>
                <a:gd name="T16" fmla="*/ 131 w 235"/>
                <a:gd name="T17" fmla="*/ 7 h 187"/>
                <a:gd name="T18" fmla="*/ 131 w 235"/>
                <a:gd name="T19" fmla="*/ 7 h 187"/>
                <a:gd name="T20" fmla="*/ 127 w 235"/>
                <a:gd name="T21" fmla="*/ 11 h 187"/>
                <a:gd name="T22" fmla="*/ 122 w 235"/>
                <a:gd name="T23" fmla="*/ 14 h 187"/>
                <a:gd name="T24" fmla="*/ 117 w 235"/>
                <a:gd name="T25" fmla="*/ 16 h 187"/>
                <a:gd name="T26" fmla="*/ 111 w 235"/>
                <a:gd name="T27" fmla="*/ 16 h 187"/>
                <a:gd name="T28" fmla="*/ 106 w 235"/>
                <a:gd name="T29" fmla="*/ 16 h 187"/>
                <a:gd name="T30" fmla="*/ 102 w 235"/>
                <a:gd name="T31" fmla="*/ 14 h 187"/>
                <a:gd name="T32" fmla="*/ 97 w 235"/>
                <a:gd name="T33" fmla="*/ 11 h 187"/>
                <a:gd name="T34" fmla="*/ 93 w 235"/>
                <a:gd name="T35" fmla="*/ 7 h 187"/>
                <a:gd name="T36" fmla="*/ 90 w 235"/>
                <a:gd name="T37" fmla="*/ 0 h 187"/>
                <a:gd name="T38" fmla="*/ 81 w 235"/>
                <a:gd name="T39" fmla="*/ 0 h 187"/>
                <a:gd name="T40" fmla="*/ 81 w 235"/>
                <a:gd name="T41" fmla="*/ 0 h 187"/>
                <a:gd name="T42" fmla="*/ 68 w 235"/>
                <a:gd name="T43" fmla="*/ 2 h 187"/>
                <a:gd name="T44" fmla="*/ 57 w 235"/>
                <a:gd name="T45" fmla="*/ 4 h 187"/>
                <a:gd name="T46" fmla="*/ 47 w 235"/>
                <a:gd name="T47" fmla="*/ 9 h 187"/>
                <a:gd name="T48" fmla="*/ 38 w 235"/>
                <a:gd name="T49" fmla="*/ 18 h 187"/>
                <a:gd name="T50" fmla="*/ 0 w 235"/>
                <a:gd name="T51" fmla="*/ 54 h 187"/>
                <a:gd name="T52" fmla="*/ 20 w 235"/>
                <a:gd name="T53" fmla="*/ 72 h 187"/>
                <a:gd name="T54" fmla="*/ 50 w 235"/>
                <a:gd name="T55" fmla="*/ 50 h 187"/>
                <a:gd name="T56" fmla="*/ 57 w 235"/>
                <a:gd name="T57" fmla="*/ 187 h 187"/>
                <a:gd name="T58" fmla="*/ 162 w 235"/>
                <a:gd name="T59" fmla="*/ 178 h 187"/>
                <a:gd name="T60" fmla="*/ 169 w 235"/>
                <a:gd name="T61" fmla="*/ 47 h 187"/>
                <a:gd name="T62" fmla="*/ 203 w 235"/>
                <a:gd name="T63" fmla="*/ 97 h 187"/>
                <a:gd name="T64" fmla="*/ 183 w 235"/>
                <a:gd name="T65" fmla="*/ 169 h 187"/>
                <a:gd name="T66" fmla="*/ 199 w 235"/>
                <a:gd name="T67" fmla="*/ 185 h 187"/>
                <a:gd name="T68" fmla="*/ 234 w 235"/>
                <a:gd name="T69" fmla="*/ 103 h 187"/>
                <a:gd name="T70" fmla="*/ 234 w 235"/>
                <a:gd name="T71" fmla="*/ 103 h 187"/>
                <a:gd name="T72" fmla="*/ 235 w 235"/>
                <a:gd name="T73" fmla="*/ 95 h 187"/>
                <a:gd name="T74" fmla="*/ 234 w 235"/>
                <a:gd name="T75" fmla="*/ 90 h 187"/>
                <a:gd name="T76" fmla="*/ 189 w 235"/>
                <a:gd name="T77" fmla="*/ 14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35" h="187">
                  <a:moveTo>
                    <a:pt x="189" y="14"/>
                  </a:moveTo>
                  <a:lnTo>
                    <a:pt x="189" y="14"/>
                  </a:lnTo>
                  <a:lnTo>
                    <a:pt x="187" y="13"/>
                  </a:lnTo>
                  <a:lnTo>
                    <a:pt x="180" y="7"/>
                  </a:lnTo>
                  <a:lnTo>
                    <a:pt x="169" y="2"/>
                  </a:lnTo>
                  <a:lnTo>
                    <a:pt x="162" y="0"/>
                  </a:lnTo>
                  <a:lnTo>
                    <a:pt x="154" y="0"/>
                  </a:lnTo>
                  <a:lnTo>
                    <a:pt x="136" y="0"/>
                  </a:lnTo>
                  <a:lnTo>
                    <a:pt x="131" y="7"/>
                  </a:lnTo>
                  <a:lnTo>
                    <a:pt x="131" y="7"/>
                  </a:lnTo>
                  <a:lnTo>
                    <a:pt x="127" y="11"/>
                  </a:lnTo>
                  <a:lnTo>
                    <a:pt x="122" y="14"/>
                  </a:lnTo>
                  <a:lnTo>
                    <a:pt x="117" y="16"/>
                  </a:lnTo>
                  <a:lnTo>
                    <a:pt x="111" y="16"/>
                  </a:lnTo>
                  <a:lnTo>
                    <a:pt x="106" y="16"/>
                  </a:lnTo>
                  <a:lnTo>
                    <a:pt x="102" y="14"/>
                  </a:lnTo>
                  <a:lnTo>
                    <a:pt x="97" y="11"/>
                  </a:lnTo>
                  <a:lnTo>
                    <a:pt x="93" y="7"/>
                  </a:lnTo>
                  <a:lnTo>
                    <a:pt x="90" y="0"/>
                  </a:lnTo>
                  <a:lnTo>
                    <a:pt x="81" y="0"/>
                  </a:lnTo>
                  <a:lnTo>
                    <a:pt x="81" y="0"/>
                  </a:lnTo>
                  <a:lnTo>
                    <a:pt x="68" y="2"/>
                  </a:lnTo>
                  <a:lnTo>
                    <a:pt x="57" y="4"/>
                  </a:lnTo>
                  <a:lnTo>
                    <a:pt x="47" y="9"/>
                  </a:lnTo>
                  <a:lnTo>
                    <a:pt x="38" y="18"/>
                  </a:lnTo>
                  <a:lnTo>
                    <a:pt x="0" y="54"/>
                  </a:lnTo>
                  <a:lnTo>
                    <a:pt x="20" y="72"/>
                  </a:lnTo>
                  <a:lnTo>
                    <a:pt x="50" y="50"/>
                  </a:lnTo>
                  <a:lnTo>
                    <a:pt x="57" y="187"/>
                  </a:lnTo>
                  <a:lnTo>
                    <a:pt x="162" y="178"/>
                  </a:lnTo>
                  <a:lnTo>
                    <a:pt x="169" y="47"/>
                  </a:lnTo>
                  <a:lnTo>
                    <a:pt x="203" y="97"/>
                  </a:lnTo>
                  <a:lnTo>
                    <a:pt x="183" y="169"/>
                  </a:lnTo>
                  <a:lnTo>
                    <a:pt x="199" y="185"/>
                  </a:lnTo>
                  <a:lnTo>
                    <a:pt x="234" y="103"/>
                  </a:lnTo>
                  <a:lnTo>
                    <a:pt x="234" y="103"/>
                  </a:lnTo>
                  <a:lnTo>
                    <a:pt x="235" y="95"/>
                  </a:lnTo>
                  <a:lnTo>
                    <a:pt x="234" y="90"/>
                  </a:lnTo>
                  <a:lnTo>
                    <a:pt x="189" y="1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637"/>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638"/>
            <p:cNvSpPr>
              <a:spLocks/>
            </p:cNvSpPr>
            <p:nvPr/>
          </p:nvSpPr>
          <p:spPr bwMode="auto">
            <a:xfrm>
              <a:off x="7897812" y="3509963"/>
              <a:ext cx="28575" cy="58738"/>
            </a:xfrm>
            <a:custGeom>
              <a:avLst/>
              <a:gdLst>
                <a:gd name="T0" fmla="*/ 0 w 38"/>
                <a:gd name="T1" fmla="*/ 74 h 76"/>
                <a:gd name="T2" fmla="*/ 0 w 38"/>
                <a:gd name="T3" fmla="*/ 74 h 76"/>
                <a:gd name="T4" fmla="*/ 2 w 38"/>
                <a:gd name="T5" fmla="*/ 76 h 76"/>
                <a:gd name="T6" fmla="*/ 36 w 38"/>
                <a:gd name="T7" fmla="*/ 76 h 76"/>
                <a:gd name="T8" fmla="*/ 36 w 38"/>
                <a:gd name="T9" fmla="*/ 76 h 76"/>
                <a:gd name="T10" fmla="*/ 38 w 38"/>
                <a:gd name="T11" fmla="*/ 74 h 76"/>
                <a:gd name="T12" fmla="*/ 38 w 38"/>
                <a:gd name="T13" fmla="*/ 2 h 76"/>
                <a:gd name="T14" fmla="*/ 38 w 38"/>
                <a:gd name="T15" fmla="*/ 2 h 76"/>
                <a:gd name="T16" fmla="*/ 36 w 38"/>
                <a:gd name="T17" fmla="*/ 0 h 76"/>
                <a:gd name="T18" fmla="*/ 2 w 38"/>
                <a:gd name="T19" fmla="*/ 0 h 76"/>
                <a:gd name="T20" fmla="*/ 2 w 38"/>
                <a:gd name="T21" fmla="*/ 0 h 76"/>
                <a:gd name="T22" fmla="*/ 0 w 38"/>
                <a:gd name="T23" fmla="*/ 2 h 76"/>
                <a:gd name="T24" fmla="*/ 0 w 38"/>
                <a:gd name="T25"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76">
                  <a:moveTo>
                    <a:pt x="0" y="74"/>
                  </a:moveTo>
                  <a:lnTo>
                    <a:pt x="0" y="74"/>
                  </a:lnTo>
                  <a:lnTo>
                    <a:pt x="2" y="76"/>
                  </a:lnTo>
                  <a:lnTo>
                    <a:pt x="36" y="76"/>
                  </a:lnTo>
                  <a:lnTo>
                    <a:pt x="36" y="76"/>
                  </a:lnTo>
                  <a:lnTo>
                    <a:pt x="38" y="74"/>
                  </a:lnTo>
                  <a:lnTo>
                    <a:pt x="38" y="2"/>
                  </a:lnTo>
                  <a:lnTo>
                    <a:pt x="38" y="2"/>
                  </a:lnTo>
                  <a:lnTo>
                    <a:pt x="36" y="0"/>
                  </a:lnTo>
                  <a:lnTo>
                    <a:pt x="2" y="0"/>
                  </a:lnTo>
                  <a:lnTo>
                    <a:pt x="2" y="0"/>
                  </a:lnTo>
                  <a:lnTo>
                    <a:pt x="0" y="2"/>
                  </a:lnTo>
                  <a:lnTo>
                    <a:pt x="0" y="7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1639"/>
            <p:cNvSpPr>
              <a:spLocks noChangeArrowheads="1"/>
            </p:cNvSpPr>
            <p:nvPr/>
          </p:nvSpPr>
          <p:spPr bwMode="auto">
            <a:xfrm>
              <a:off x="7910512" y="3524250"/>
              <a:ext cx="14288" cy="95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1640"/>
            <p:cNvSpPr>
              <a:spLocks noChangeArrowheads="1"/>
            </p:cNvSpPr>
            <p:nvPr/>
          </p:nvSpPr>
          <p:spPr bwMode="auto">
            <a:xfrm>
              <a:off x="7910512" y="3524250"/>
              <a:ext cx="14288"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1641"/>
            <p:cNvSpPr>
              <a:spLocks noChangeArrowheads="1"/>
            </p:cNvSpPr>
            <p:nvPr/>
          </p:nvSpPr>
          <p:spPr bwMode="auto">
            <a:xfrm>
              <a:off x="7899400" y="3524250"/>
              <a:ext cx="127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1642"/>
            <p:cNvSpPr>
              <a:spLocks noChangeArrowheads="1"/>
            </p:cNvSpPr>
            <p:nvPr/>
          </p:nvSpPr>
          <p:spPr bwMode="auto">
            <a:xfrm>
              <a:off x="7899400" y="3524250"/>
              <a:ext cx="127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1643"/>
            <p:cNvSpPr>
              <a:spLocks noChangeArrowheads="1"/>
            </p:cNvSpPr>
            <p:nvPr/>
          </p:nvSpPr>
          <p:spPr bwMode="auto">
            <a:xfrm>
              <a:off x="7899400" y="3533775"/>
              <a:ext cx="25400" cy="9525"/>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1644"/>
            <p:cNvSpPr>
              <a:spLocks noChangeArrowheads="1"/>
            </p:cNvSpPr>
            <p:nvPr/>
          </p:nvSpPr>
          <p:spPr bwMode="auto">
            <a:xfrm>
              <a:off x="7899400" y="3533775"/>
              <a:ext cx="25400" cy="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1645"/>
            <p:cNvSpPr>
              <a:spLocks noChangeArrowheads="1"/>
            </p:cNvSpPr>
            <p:nvPr/>
          </p:nvSpPr>
          <p:spPr bwMode="auto">
            <a:xfrm>
              <a:off x="7899400" y="3519488"/>
              <a:ext cx="25400" cy="635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1646"/>
            <p:cNvSpPr>
              <a:spLocks noChangeArrowheads="1"/>
            </p:cNvSpPr>
            <p:nvPr/>
          </p:nvSpPr>
          <p:spPr bwMode="auto">
            <a:xfrm>
              <a:off x="7899400" y="3519488"/>
              <a:ext cx="25400" cy="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647"/>
            <p:cNvSpPr>
              <a:spLocks noChangeArrowheads="1"/>
            </p:cNvSpPr>
            <p:nvPr/>
          </p:nvSpPr>
          <p:spPr bwMode="auto">
            <a:xfrm>
              <a:off x="7910512" y="3543300"/>
              <a:ext cx="14288" cy="11113"/>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648"/>
            <p:cNvSpPr>
              <a:spLocks noChangeArrowheads="1"/>
            </p:cNvSpPr>
            <p:nvPr/>
          </p:nvSpPr>
          <p:spPr bwMode="auto">
            <a:xfrm>
              <a:off x="7899400" y="3543300"/>
              <a:ext cx="12700" cy="111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649"/>
            <p:cNvSpPr>
              <a:spLocks noChangeArrowheads="1"/>
            </p:cNvSpPr>
            <p:nvPr/>
          </p:nvSpPr>
          <p:spPr bwMode="auto">
            <a:xfrm>
              <a:off x="7899400" y="3543300"/>
              <a:ext cx="12700" cy="1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650"/>
            <p:cNvSpPr>
              <a:spLocks/>
            </p:cNvSpPr>
            <p:nvPr/>
          </p:nvSpPr>
          <p:spPr bwMode="auto">
            <a:xfrm>
              <a:off x="7920037" y="3565525"/>
              <a:ext cx="3175" cy="1588"/>
            </a:xfrm>
            <a:custGeom>
              <a:avLst/>
              <a:gdLst>
                <a:gd name="T0" fmla="*/ 2 w 3"/>
                <a:gd name="T1" fmla="*/ 0 h 1"/>
                <a:gd name="T2" fmla="*/ 2 w 3"/>
                <a:gd name="T3" fmla="*/ 0 h 1"/>
                <a:gd name="T4" fmla="*/ 2 w 3"/>
                <a:gd name="T5" fmla="*/ 0 h 1"/>
                <a:gd name="T6" fmla="*/ 2 w 3"/>
                <a:gd name="T7" fmla="*/ 0 h 1"/>
                <a:gd name="T8" fmla="*/ 3 w 3"/>
                <a:gd name="T9" fmla="*/ 0 h 1"/>
                <a:gd name="T10" fmla="*/ 2 w 3"/>
                <a:gd name="T11" fmla="*/ 1 h 1"/>
                <a:gd name="T12" fmla="*/ 2 w 3"/>
                <a:gd name="T13" fmla="*/ 1 h 1"/>
                <a:gd name="T14" fmla="*/ 2 w 3"/>
                <a:gd name="T15" fmla="*/ 1 h 1"/>
                <a:gd name="T16" fmla="*/ 2 w 3"/>
                <a:gd name="T17" fmla="*/ 1 h 1"/>
                <a:gd name="T18" fmla="*/ 2 w 3"/>
                <a:gd name="T19" fmla="*/ 0 h 1"/>
                <a:gd name="T20" fmla="*/ 0 w 3"/>
                <a:gd name="T21" fmla="*/ 0 h 1"/>
                <a:gd name="T22" fmla="*/ 0 w 3"/>
                <a:gd name="T23" fmla="*/ 0 h 1"/>
                <a:gd name="T24" fmla="*/ 0 w 3"/>
                <a:gd name="T25" fmla="*/ 0 h 1"/>
                <a:gd name="T26" fmla="*/ 2 w 3"/>
                <a:gd name="T27" fmla="*/ 0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 h="1">
                  <a:moveTo>
                    <a:pt x="2" y="0"/>
                  </a:moveTo>
                  <a:lnTo>
                    <a:pt x="2" y="0"/>
                  </a:lnTo>
                  <a:lnTo>
                    <a:pt x="2" y="0"/>
                  </a:lnTo>
                  <a:lnTo>
                    <a:pt x="2" y="0"/>
                  </a:lnTo>
                  <a:lnTo>
                    <a:pt x="3" y="0"/>
                  </a:lnTo>
                  <a:lnTo>
                    <a:pt x="2" y="1"/>
                  </a:lnTo>
                  <a:lnTo>
                    <a:pt x="2" y="1"/>
                  </a:lnTo>
                  <a:lnTo>
                    <a:pt x="2" y="1"/>
                  </a:lnTo>
                  <a:lnTo>
                    <a:pt x="2" y="1"/>
                  </a:lnTo>
                  <a:lnTo>
                    <a:pt x="2" y="0"/>
                  </a:lnTo>
                  <a:lnTo>
                    <a:pt x="0" y="0"/>
                  </a:lnTo>
                  <a:lnTo>
                    <a:pt x="0"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51"/>
            <p:cNvSpPr>
              <a:spLocks/>
            </p:cNvSpPr>
            <p:nvPr/>
          </p:nvSpPr>
          <p:spPr bwMode="auto">
            <a:xfrm>
              <a:off x="7900987" y="3565525"/>
              <a:ext cx="1588" cy="1588"/>
            </a:xfrm>
            <a:custGeom>
              <a:avLst/>
              <a:gdLst>
                <a:gd name="T0" fmla="*/ 2 w 2"/>
                <a:gd name="T1" fmla="*/ 0 h 1"/>
                <a:gd name="T2" fmla="*/ 2 w 2"/>
                <a:gd name="T3" fmla="*/ 0 h 1"/>
                <a:gd name="T4" fmla="*/ 2 w 2"/>
                <a:gd name="T5" fmla="*/ 1 h 1"/>
                <a:gd name="T6" fmla="*/ 0 w 2"/>
                <a:gd name="T7" fmla="*/ 0 h 1"/>
                <a:gd name="T8" fmla="*/ 2 w 2"/>
                <a:gd name="T9" fmla="*/ 0 h 1"/>
              </a:gdLst>
              <a:ahLst/>
              <a:cxnLst>
                <a:cxn ang="0">
                  <a:pos x="T0" y="T1"/>
                </a:cxn>
                <a:cxn ang="0">
                  <a:pos x="T2" y="T3"/>
                </a:cxn>
                <a:cxn ang="0">
                  <a:pos x="T4" y="T5"/>
                </a:cxn>
                <a:cxn ang="0">
                  <a:pos x="T6" y="T7"/>
                </a:cxn>
                <a:cxn ang="0">
                  <a:pos x="T8" y="T9"/>
                </a:cxn>
              </a:cxnLst>
              <a:rect l="0" t="0" r="r" b="b"/>
              <a:pathLst>
                <a:path w="2" h="1">
                  <a:moveTo>
                    <a:pt x="2" y="0"/>
                  </a:moveTo>
                  <a:lnTo>
                    <a:pt x="2" y="0"/>
                  </a:lnTo>
                  <a:lnTo>
                    <a:pt x="2" y="1"/>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652"/>
            <p:cNvSpPr>
              <a:spLocks noChangeArrowheads="1"/>
            </p:cNvSpPr>
            <p:nvPr/>
          </p:nvSpPr>
          <p:spPr bwMode="auto">
            <a:xfrm>
              <a:off x="7897812" y="3554413"/>
              <a:ext cx="1588" cy="635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653"/>
            <p:cNvSpPr>
              <a:spLocks/>
            </p:cNvSpPr>
            <p:nvPr/>
          </p:nvSpPr>
          <p:spPr bwMode="auto">
            <a:xfrm>
              <a:off x="7908925" y="3513138"/>
              <a:ext cx="4763" cy="0"/>
            </a:xfrm>
            <a:custGeom>
              <a:avLst/>
              <a:gdLst>
                <a:gd name="T0" fmla="*/ 0 w 8"/>
                <a:gd name="T1" fmla="*/ 0 h 2"/>
                <a:gd name="T2" fmla="*/ 0 w 8"/>
                <a:gd name="T3" fmla="*/ 2 h 2"/>
                <a:gd name="T4" fmla="*/ 8 w 8"/>
                <a:gd name="T5" fmla="*/ 2 h 2"/>
                <a:gd name="T6" fmla="*/ 8 w 8"/>
                <a:gd name="T7" fmla="*/ 0 h 2"/>
                <a:gd name="T8" fmla="*/ 8 w 8"/>
                <a:gd name="T9" fmla="*/ 0 h 2"/>
                <a:gd name="T10" fmla="*/ 0 w 8"/>
                <a:gd name="T11" fmla="*/ 0 h 2"/>
                <a:gd name="T12" fmla="*/ 0 w 8"/>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8" h="2">
                  <a:moveTo>
                    <a:pt x="0" y="0"/>
                  </a:moveTo>
                  <a:lnTo>
                    <a:pt x="0" y="2"/>
                  </a:lnTo>
                  <a:lnTo>
                    <a:pt x="8" y="2"/>
                  </a:lnTo>
                  <a:lnTo>
                    <a:pt x="8" y="0"/>
                  </a:lnTo>
                  <a:lnTo>
                    <a:pt x="8" y="0"/>
                  </a:lnTo>
                  <a:lnTo>
                    <a:pt x="0" y="0"/>
                  </a:lnTo>
                  <a:lnTo>
                    <a:pt x="0" y="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654"/>
            <p:cNvSpPr>
              <a:spLocks noChangeArrowheads="1"/>
            </p:cNvSpPr>
            <p:nvPr/>
          </p:nvSpPr>
          <p:spPr bwMode="auto">
            <a:xfrm>
              <a:off x="7899400" y="3552825"/>
              <a:ext cx="25400" cy="952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655"/>
            <p:cNvSpPr>
              <a:spLocks noChangeArrowheads="1"/>
            </p:cNvSpPr>
            <p:nvPr/>
          </p:nvSpPr>
          <p:spPr bwMode="auto">
            <a:xfrm>
              <a:off x="7910512" y="3563938"/>
              <a:ext cx="1588"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1656"/>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1657"/>
            <p:cNvSpPr>
              <a:spLocks/>
            </p:cNvSpPr>
            <p:nvPr/>
          </p:nvSpPr>
          <p:spPr bwMode="auto">
            <a:xfrm>
              <a:off x="7899400" y="3519488"/>
              <a:ext cx="25400" cy="25400"/>
            </a:xfrm>
            <a:custGeom>
              <a:avLst/>
              <a:gdLst>
                <a:gd name="T0" fmla="*/ 30 w 30"/>
                <a:gd name="T1" fmla="*/ 0 h 32"/>
                <a:gd name="T2" fmla="*/ 0 w 30"/>
                <a:gd name="T3" fmla="*/ 0 h 32"/>
                <a:gd name="T4" fmla="*/ 0 w 30"/>
                <a:gd name="T5" fmla="*/ 32 h 32"/>
                <a:gd name="T6" fmla="*/ 0 w 30"/>
                <a:gd name="T7" fmla="*/ 32 h 32"/>
                <a:gd name="T8" fmla="*/ 0 w 30"/>
                <a:gd name="T9" fmla="*/ 31 h 32"/>
                <a:gd name="T10" fmla="*/ 0 w 30"/>
                <a:gd name="T11" fmla="*/ 18 h 32"/>
                <a:gd name="T12" fmla="*/ 0 w 30"/>
                <a:gd name="T13" fmla="*/ 5 h 32"/>
                <a:gd name="T14" fmla="*/ 0 w 30"/>
                <a:gd name="T15" fmla="*/ 0 h 32"/>
                <a:gd name="T16" fmla="*/ 30 w 30"/>
                <a:gd name="T17" fmla="*/ 0 h 32"/>
                <a:gd name="T18" fmla="*/ 30 w 30"/>
                <a:gd name="T19" fmla="*/ 0 h 32"/>
                <a:gd name="T20" fmla="*/ 30 w 30"/>
                <a:gd name="T2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 h="32">
                  <a:moveTo>
                    <a:pt x="30" y="0"/>
                  </a:moveTo>
                  <a:lnTo>
                    <a:pt x="0" y="0"/>
                  </a:lnTo>
                  <a:lnTo>
                    <a:pt x="0" y="32"/>
                  </a:lnTo>
                  <a:lnTo>
                    <a:pt x="0" y="32"/>
                  </a:lnTo>
                  <a:lnTo>
                    <a:pt x="0" y="31"/>
                  </a:lnTo>
                  <a:lnTo>
                    <a:pt x="0" y="18"/>
                  </a:lnTo>
                  <a:lnTo>
                    <a:pt x="0" y="5"/>
                  </a:lnTo>
                  <a:lnTo>
                    <a:pt x="0" y="0"/>
                  </a:lnTo>
                  <a:lnTo>
                    <a:pt x="30" y="0"/>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1658"/>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1659"/>
            <p:cNvSpPr>
              <a:spLocks/>
            </p:cNvSpPr>
            <p:nvPr/>
          </p:nvSpPr>
          <p:spPr bwMode="auto">
            <a:xfrm>
              <a:off x="7912100" y="3525838"/>
              <a:ext cx="6350" cy="6350"/>
            </a:xfrm>
            <a:custGeom>
              <a:avLst/>
              <a:gdLst>
                <a:gd name="T0" fmla="*/ 7 w 7"/>
                <a:gd name="T1" fmla="*/ 0 h 9"/>
                <a:gd name="T2" fmla="*/ 0 w 7"/>
                <a:gd name="T3" fmla="*/ 0 h 9"/>
                <a:gd name="T4" fmla="*/ 0 w 7"/>
                <a:gd name="T5" fmla="*/ 9 h 9"/>
                <a:gd name="T6" fmla="*/ 7 w 7"/>
                <a:gd name="T7" fmla="*/ 0 h 9"/>
              </a:gdLst>
              <a:ahLst/>
              <a:cxnLst>
                <a:cxn ang="0">
                  <a:pos x="T0" y="T1"/>
                </a:cxn>
                <a:cxn ang="0">
                  <a:pos x="T2" y="T3"/>
                </a:cxn>
                <a:cxn ang="0">
                  <a:pos x="T4" y="T5"/>
                </a:cxn>
                <a:cxn ang="0">
                  <a:pos x="T6" y="T7"/>
                </a:cxn>
              </a:cxnLst>
              <a:rect l="0" t="0" r="r" b="b"/>
              <a:pathLst>
                <a:path w="7" h="9">
                  <a:moveTo>
                    <a:pt x="7" y="0"/>
                  </a:moveTo>
                  <a:lnTo>
                    <a:pt x="0" y="0"/>
                  </a:lnTo>
                  <a:lnTo>
                    <a:pt x="0" y="9"/>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1660"/>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close/>
                </a:path>
              </a:pathLst>
            </a:custGeom>
            <a:solidFill>
              <a:srgbClr val="FFC7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1661"/>
            <p:cNvSpPr>
              <a:spLocks/>
            </p:cNvSpPr>
            <p:nvPr/>
          </p:nvSpPr>
          <p:spPr bwMode="auto">
            <a:xfrm>
              <a:off x="7899400" y="3524250"/>
              <a:ext cx="12700" cy="9525"/>
            </a:xfrm>
            <a:custGeom>
              <a:avLst/>
              <a:gdLst>
                <a:gd name="T0" fmla="*/ 0 w 16"/>
                <a:gd name="T1" fmla="*/ 0 h 13"/>
                <a:gd name="T2" fmla="*/ 0 w 16"/>
                <a:gd name="T3" fmla="*/ 0 h 13"/>
                <a:gd name="T4" fmla="*/ 0 w 16"/>
                <a:gd name="T5" fmla="*/ 13 h 13"/>
                <a:gd name="T6" fmla="*/ 0 w 16"/>
                <a:gd name="T7" fmla="*/ 13 h 13"/>
                <a:gd name="T8" fmla="*/ 12 w 16"/>
                <a:gd name="T9" fmla="*/ 13 h 13"/>
                <a:gd name="T10" fmla="*/ 16 w 16"/>
                <a:gd name="T11" fmla="*/ 11 h 13"/>
                <a:gd name="T12" fmla="*/ 16 w 16"/>
                <a:gd name="T13" fmla="*/ 2 h 13"/>
                <a:gd name="T14" fmla="*/ 0 w 16"/>
                <a:gd name="T15" fmla="*/ 2 h 13"/>
                <a:gd name="T16" fmla="*/ 0 w 16"/>
                <a:gd name="T17" fmla="*/ 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13">
                  <a:moveTo>
                    <a:pt x="0" y="0"/>
                  </a:moveTo>
                  <a:lnTo>
                    <a:pt x="0" y="0"/>
                  </a:lnTo>
                  <a:lnTo>
                    <a:pt x="0" y="13"/>
                  </a:lnTo>
                  <a:lnTo>
                    <a:pt x="0" y="13"/>
                  </a:lnTo>
                  <a:lnTo>
                    <a:pt x="12" y="13"/>
                  </a:lnTo>
                  <a:lnTo>
                    <a:pt x="16" y="11"/>
                  </a:lnTo>
                  <a:lnTo>
                    <a:pt x="16" y="2"/>
                  </a:lnTo>
                  <a:lnTo>
                    <a:pt x="0"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1662"/>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1663"/>
            <p:cNvSpPr>
              <a:spLocks/>
            </p:cNvSpPr>
            <p:nvPr/>
          </p:nvSpPr>
          <p:spPr bwMode="auto">
            <a:xfrm>
              <a:off x="7899400" y="3533775"/>
              <a:ext cx="11113" cy="9525"/>
            </a:xfrm>
            <a:custGeom>
              <a:avLst/>
              <a:gdLst>
                <a:gd name="T0" fmla="*/ 12 w 12"/>
                <a:gd name="T1" fmla="*/ 0 h 13"/>
                <a:gd name="T2" fmla="*/ 0 w 12"/>
                <a:gd name="T3" fmla="*/ 0 h 13"/>
                <a:gd name="T4" fmla="*/ 0 w 12"/>
                <a:gd name="T5" fmla="*/ 0 h 13"/>
                <a:gd name="T6" fmla="*/ 0 w 12"/>
                <a:gd name="T7" fmla="*/ 13 h 13"/>
                <a:gd name="T8" fmla="*/ 0 w 12"/>
                <a:gd name="T9" fmla="*/ 13 h 13"/>
                <a:gd name="T10" fmla="*/ 1 w 12"/>
                <a:gd name="T11" fmla="*/ 13 h 13"/>
                <a:gd name="T12" fmla="*/ 12 w 12"/>
                <a:gd name="T13" fmla="*/ 0 h 13"/>
              </a:gdLst>
              <a:ahLst/>
              <a:cxnLst>
                <a:cxn ang="0">
                  <a:pos x="T0" y="T1"/>
                </a:cxn>
                <a:cxn ang="0">
                  <a:pos x="T2" y="T3"/>
                </a:cxn>
                <a:cxn ang="0">
                  <a:pos x="T4" y="T5"/>
                </a:cxn>
                <a:cxn ang="0">
                  <a:pos x="T6" y="T7"/>
                </a:cxn>
                <a:cxn ang="0">
                  <a:pos x="T8" y="T9"/>
                </a:cxn>
                <a:cxn ang="0">
                  <a:pos x="T10" y="T11"/>
                </a:cxn>
                <a:cxn ang="0">
                  <a:pos x="T12" y="T13"/>
                </a:cxn>
              </a:cxnLst>
              <a:rect l="0" t="0" r="r" b="b"/>
              <a:pathLst>
                <a:path w="12" h="13">
                  <a:moveTo>
                    <a:pt x="12" y="0"/>
                  </a:moveTo>
                  <a:lnTo>
                    <a:pt x="0" y="0"/>
                  </a:lnTo>
                  <a:lnTo>
                    <a:pt x="0" y="0"/>
                  </a:lnTo>
                  <a:lnTo>
                    <a:pt x="0" y="13"/>
                  </a:lnTo>
                  <a:lnTo>
                    <a:pt x="0" y="13"/>
                  </a:lnTo>
                  <a:lnTo>
                    <a:pt x="1" y="13"/>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1664"/>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close/>
                </a:path>
              </a:pathLst>
            </a:custGeom>
            <a:solidFill>
              <a:srgbClr val="33C1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1665"/>
            <p:cNvSpPr>
              <a:spLocks/>
            </p:cNvSpPr>
            <p:nvPr/>
          </p:nvSpPr>
          <p:spPr bwMode="auto">
            <a:xfrm>
              <a:off x="7899400" y="3519488"/>
              <a:ext cx="25400" cy="6350"/>
            </a:xfrm>
            <a:custGeom>
              <a:avLst/>
              <a:gdLst>
                <a:gd name="T0" fmla="*/ 30 w 30"/>
                <a:gd name="T1" fmla="*/ 0 h 7"/>
                <a:gd name="T2" fmla="*/ 0 w 30"/>
                <a:gd name="T3" fmla="*/ 0 h 7"/>
                <a:gd name="T4" fmla="*/ 0 w 30"/>
                <a:gd name="T5" fmla="*/ 5 h 7"/>
                <a:gd name="T6" fmla="*/ 0 w 30"/>
                <a:gd name="T7" fmla="*/ 7 h 7"/>
                <a:gd name="T8" fmla="*/ 16 w 30"/>
                <a:gd name="T9" fmla="*/ 7 h 7"/>
                <a:gd name="T10" fmla="*/ 23 w 30"/>
                <a:gd name="T11" fmla="*/ 7 h 7"/>
                <a:gd name="T12" fmla="*/ 30 w 30"/>
                <a:gd name="T13" fmla="*/ 0 h 7"/>
                <a:gd name="T14" fmla="*/ 30 w 3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7">
                  <a:moveTo>
                    <a:pt x="30" y="0"/>
                  </a:moveTo>
                  <a:lnTo>
                    <a:pt x="0" y="0"/>
                  </a:lnTo>
                  <a:lnTo>
                    <a:pt x="0" y="5"/>
                  </a:lnTo>
                  <a:lnTo>
                    <a:pt x="0" y="7"/>
                  </a:lnTo>
                  <a:lnTo>
                    <a:pt x="16" y="7"/>
                  </a:lnTo>
                  <a:lnTo>
                    <a:pt x="23" y="7"/>
                  </a:lnTo>
                  <a:lnTo>
                    <a:pt x="30" y="0"/>
                  </a:lnTo>
                  <a:lnTo>
                    <a:pt x="3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1666"/>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1667"/>
            <p:cNvSpPr>
              <a:spLocks/>
            </p:cNvSpPr>
            <p:nvPr/>
          </p:nvSpPr>
          <p:spPr bwMode="auto">
            <a:xfrm>
              <a:off x="7899400" y="3543300"/>
              <a:ext cx="1588" cy="1588"/>
            </a:xfrm>
            <a:custGeom>
              <a:avLst/>
              <a:gdLst>
                <a:gd name="T0" fmla="*/ 1 w 1"/>
                <a:gd name="T1" fmla="*/ 0 h 1"/>
                <a:gd name="T2" fmla="*/ 0 w 1"/>
                <a:gd name="T3" fmla="*/ 0 h 1"/>
                <a:gd name="T4" fmla="*/ 0 w 1"/>
                <a:gd name="T5" fmla="*/ 0 h 1"/>
                <a:gd name="T6" fmla="*/ 0 w 1"/>
                <a:gd name="T7" fmla="*/ 1 h 1"/>
                <a:gd name="T8" fmla="*/ 1 w 1"/>
                <a:gd name="T9" fmla="*/ 0 h 1"/>
              </a:gdLst>
              <a:ahLst/>
              <a:cxnLst>
                <a:cxn ang="0">
                  <a:pos x="T0" y="T1"/>
                </a:cxn>
                <a:cxn ang="0">
                  <a:pos x="T2" y="T3"/>
                </a:cxn>
                <a:cxn ang="0">
                  <a:pos x="T4" y="T5"/>
                </a:cxn>
                <a:cxn ang="0">
                  <a:pos x="T6" y="T7"/>
                </a:cxn>
                <a:cxn ang="0">
                  <a:pos x="T8" y="T9"/>
                </a:cxn>
              </a:cxnLst>
              <a:rect l="0" t="0" r="r" b="b"/>
              <a:pathLst>
                <a:path w="1" h="1">
                  <a:moveTo>
                    <a:pt x="1" y="0"/>
                  </a:moveTo>
                  <a:lnTo>
                    <a:pt x="0" y="0"/>
                  </a:lnTo>
                  <a:lnTo>
                    <a:pt x="0" y="0"/>
                  </a:lnTo>
                  <a:lnTo>
                    <a:pt x="0" y="1"/>
                  </a:lnTo>
                  <a:lnTo>
                    <a:pt x="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1668"/>
            <p:cNvSpPr>
              <a:spLocks/>
            </p:cNvSpPr>
            <p:nvPr/>
          </p:nvSpPr>
          <p:spPr bwMode="auto">
            <a:xfrm>
              <a:off x="7894637" y="3544888"/>
              <a:ext cx="7938" cy="6350"/>
            </a:xfrm>
            <a:custGeom>
              <a:avLst/>
              <a:gdLst>
                <a:gd name="T0" fmla="*/ 9 w 11"/>
                <a:gd name="T1" fmla="*/ 8 h 8"/>
                <a:gd name="T2" fmla="*/ 4 w 11"/>
                <a:gd name="T3" fmla="*/ 8 h 8"/>
                <a:gd name="T4" fmla="*/ 4 w 11"/>
                <a:gd name="T5" fmla="*/ 8 h 8"/>
                <a:gd name="T6" fmla="*/ 2 w 11"/>
                <a:gd name="T7" fmla="*/ 8 h 8"/>
                <a:gd name="T8" fmla="*/ 0 w 11"/>
                <a:gd name="T9" fmla="*/ 6 h 8"/>
                <a:gd name="T10" fmla="*/ 0 w 11"/>
                <a:gd name="T11" fmla="*/ 4 h 8"/>
                <a:gd name="T12" fmla="*/ 0 w 11"/>
                <a:gd name="T13" fmla="*/ 4 h 8"/>
                <a:gd name="T14" fmla="*/ 2 w 11"/>
                <a:gd name="T15" fmla="*/ 2 h 8"/>
                <a:gd name="T16" fmla="*/ 4 w 11"/>
                <a:gd name="T17" fmla="*/ 0 h 8"/>
                <a:gd name="T18" fmla="*/ 9 w 11"/>
                <a:gd name="T19" fmla="*/ 0 h 8"/>
                <a:gd name="T20" fmla="*/ 9 w 11"/>
                <a:gd name="T21" fmla="*/ 0 h 8"/>
                <a:gd name="T22" fmla="*/ 11 w 11"/>
                <a:gd name="T23" fmla="*/ 2 h 8"/>
                <a:gd name="T24" fmla="*/ 11 w 11"/>
                <a:gd name="T25" fmla="*/ 4 h 8"/>
                <a:gd name="T26" fmla="*/ 11 w 11"/>
                <a:gd name="T27" fmla="*/ 6 h 8"/>
                <a:gd name="T28" fmla="*/ 11 w 11"/>
                <a:gd name="T29" fmla="*/ 6 h 8"/>
                <a:gd name="T30" fmla="*/ 11 w 11"/>
                <a:gd name="T31" fmla="*/ 8 h 8"/>
                <a:gd name="T32" fmla="*/ 9 w 11"/>
                <a:gd name="T33" fmla="*/ 8 h 8"/>
                <a:gd name="T34" fmla="*/ 9 w 11"/>
                <a:gd name="T35"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 h="8">
                  <a:moveTo>
                    <a:pt x="9" y="8"/>
                  </a:moveTo>
                  <a:lnTo>
                    <a:pt x="4" y="8"/>
                  </a:lnTo>
                  <a:lnTo>
                    <a:pt x="4" y="8"/>
                  </a:lnTo>
                  <a:lnTo>
                    <a:pt x="2" y="8"/>
                  </a:lnTo>
                  <a:lnTo>
                    <a:pt x="0" y="6"/>
                  </a:lnTo>
                  <a:lnTo>
                    <a:pt x="0" y="4"/>
                  </a:lnTo>
                  <a:lnTo>
                    <a:pt x="0" y="4"/>
                  </a:lnTo>
                  <a:lnTo>
                    <a:pt x="2" y="2"/>
                  </a:lnTo>
                  <a:lnTo>
                    <a:pt x="4" y="0"/>
                  </a:lnTo>
                  <a:lnTo>
                    <a:pt x="9" y="0"/>
                  </a:lnTo>
                  <a:lnTo>
                    <a:pt x="9" y="0"/>
                  </a:lnTo>
                  <a:lnTo>
                    <a:pt x="11" y="2"/>
                  </a:lnTo>
                  <a:lnTo>
                    <a:pt x="11" y="4"/>
                  </a:lnTo>
                  <a:lnTo>
                    <a:pt x="11" y="6"/>
                  </a:lnTo>
                  <a:lnTo>
                    <a:pt x="11" y="6"/>
                  </a:lnTo>
                  <a:lnTo>
                    <a:pt x="11" y="8"/>
                  </a:lnTo>
                  <a:lnTo>
                    <a:pt x="9" y="8"/>
                  </a:lnTo>
                  <a:lnTo>
                    <a:pt x="9" y="8"/>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1669"/>
            <p:cNvSpPr>
              <a:spLocks/>
            </p:cNvSpPr>
            <p:nvPr/>
          </p:nvSpPr>
          <p:spPr bwMode="auto">
            <a:xfrm>
              <a:off x="7893050" y="3540125"/>
              <a:ext cx="9525" cy="4763"/>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1670"/>
            <p:cNvSpPr>
              <a:spLocks/>
            </p:cNvSpPr>
            <p:nvPr/>
          </p:nvSpPr>
          <p:spPr bwMode="auto">
            <a:xfrm>
              <a:off x="7893050" y="3532188"/>
              <a:ext cx="9525" cy="6350"/>
            </a:xfrm>
            <a:custGeom>
              <a:avLst/>
              <a:gdLst>
                <a:gd name="T0" fmla="*/ 10 w 12"/>
                <a:gd name="T1" fmla="*/ 7 h 7"/>
                <a:gd name="T2" fmla="*/ 1 w 12"/>
                <a:gd name="T3" fmla="*/ 7 h 7"/>
                <a:gd name="T4" fmla="*/ 1 w 12"/>
                <a:gd name="T5" fmla="*/ 7 h 7"/>
                <a:gd name="T6" fmla="*/ 0 w 12"/>
                <a:gd name="T7" fmla="*/ 6 h 7"/>
                <a:gd name="T8" fmla="*/ 0 w 12"/>
                <a:gd name="T9" fmla="*/ 4 h 7"/>
                <a:gd name="T10" fmla="*/ 0 w 12"/>
                <a:gd name="T11" fmla="*/ 2 h 7"/>
                <a:gd name="T12" fmla="*/ 0 w 12"/>
                <a:gd name="T13" fmla="*/ 2 h 7"/>
                <a:gd name="T14" fmla="*/ 0 w 12"/>
                <a:gd name="T15" fmla="*/ 0 h 7"/>
                <a:gd name="T16" fmla="*/ 1 w 12"/>
                <a:gd name="T17" fmla="*/ 0 h 7"/>
                <a:gd name="T18" fmla="*/ 10 w 12"/>
                <a:gd name="T19" fmla="*/ 0 h 7"/>
                <a:gd name="T20" fmla="*/ 10 w 12"/>
                <a:gd name="T21" fmla="*/ 0 h 7"/>
                <a:gd name="T22" fmla="*/ 12 w 12"/>
                <a:gd name="T23" fmla="*/ 0 h 7"/>
                <a:gd name="T24" fmla="*/ 12 w 12"/>
                <a:gd name="T25" fmla="*/ 2 h 7"/>
                <a:gd name="T26" fmla="*/ 12 w 12"/>
                <a:gd name="T27" fmla="*/ 4 h 7"/>
                <a:gd name="T28" fmla="*/ 12 w 12"/>
                <a:gd name="T29" fmla="*/ 4 h 7"/>
                <a:gd name="T30" fmla="*/ 12 w 12"/>
                <a:gd name="T31" fmla="*/ 6 h 7"/>
                <a:gd name="T32" fmla="*/ 10 w 12"/>
                <a:gd name="T33" fmla="*/ 7 h 7"/>
                <a:gd name="T34" fmla="*/ 10 w 12"/>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 h="7">
                  <a:moveTo>
                    <a:pt x="10" y="7"/>
                  </a:moveTo>
                  <a:lnTo>
                    <a:pt x="1" y="7"/>
                  </a:lnTo>
                  <a:lnTo>
                    <a:pt x="1" y="7"/>
                  </a:lnTo>
                  <a:lnTo>
                    <a:pt x="0" y="6"/>
                  </a:lnTo>
                  <a:lnTo>
                    <a:pt x="0" y="4"/>
                  </a:lnTo>
                  <a:lnTo>
                    <a:pt x="0" y="2"/>
                  </a:lnTo>
                  <a:lnTo>
                    <a:pt x="0" y="2"/>
                  </a:lnTo>
                  <a:lnTo>
                    <a:pt x="0" y="0"/>
                  </a:lnTo>
                  <a:lnTo>
                    <a:pt x="1" y="0"/>
                  </a:lnTo>
                  <a:lnTo>
                    <a:pt x="10" y="0"/>
                  </a:lnTo>
                  <a:lnTo>
                    <a:pt x="10" y="0"/>
                  </a:lnTo>
                  <a:lnTo>
                    <a:pt x="12" y="0"/>
                  </a:lnTo>
                  <a:lnTo>
                    <a:pt x="12" y="2"/>
                  </a:lnTo>
                  <a:lnTo>
                    <a:pt x="12" y="4"/>
                  </a:lnTo>
                  <a:lnTo>
                    <a:pt x="12" y="4"/>
                  </a:lnTo>
                  <a:lnTo>
                    <a:pt x="12" y="6"/>
                  </a:lnTo>
                  <a:lnTo>
                    <a:pt x="10" y="7"/>
                  </a:lnTo>
                  <a:lnTo>
                    <a:pt x="10"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1671"/>
            <p:cNvSpPr>
              <a:spLocks/>
            </p:cNvSpPr>
            <p:nvPr/>
          </p:nvSpPr>
          <p:spPr bwMode="auto">
            <a:xfrm>
              <a:off x="7921625" y="3525838"/>
              <a:ext cx="9525" cy="23813"/>
            </a:xfrm>
            <a:custGeom>
              <a:avLst/>
              <a:gdLst>
                <a:gd name="T0" fmla="*/ 7 w 12"/>
                <a:gd name="T1" fmla="*/ 31 h 31"/>
                <a:gd name="T2" fmla="*/ 10 w 12"/>
                <a:gd name="T3" fmla="*/ 27 h 31"/>
                <a:gd name="T4" fmla="*/ 10 w 12"/>
                <a:gd name="T5" fmla="*/ 27 h 31"/>
                <a:gd name="T6" fmla="*/ 12 w 12"/>
                <a:gd name="T7" fmla="*/ 24 h 31"/>
                <a:gd name="T8" fmla="*/ 12 w 12"/>
                <a:gd name="T9" fmla="*/ 13 h 31"/>
                <a:gd name="T10" fmla="*/ 12 w 12"/>
                <a:gd name="T11" fmla="*/ 13 h 31"/>
                <a:gd name="T12" fmla="*/ 10 w 12"/>
                <a:gd name="T13" fmla="*/ 9 h 31"/>
                <a:gd name="T14" fmla="*/ 1 w 12"/>
                <a:gd name="T15" fmla="*/ 0 h 31"/>
                <a:gd name="T16" fmla="*/ 1 w 12"/>
                <a:gd name="T17" fmla="*/ 0 h 31"/>
                <a:gd name="T18" fmla="*/ 1 w 12"/>
                <a:gd name="T19" fmla="*/ 0 h 31"/>
                <a:gd name="T20" fmla="*/ 0 w 12"/>
                <a:gd name="T21" fmla="*/ 2 h 31"/>
                <a:gd name="T22" fmla="*/ 0 w 12"/>
                <a:gd name="T23" fmla="*/ 6 h 31"/>
                <a:gd name="T24" fmla="*/ 0 w 12"/>
                <a:gd name="T25" fmla="*/ 7 h 31"/>
                <a:gd name="T26" fmla="*/ 1 w 12"/>
                <a:gd name="T27" fmla="*/ 11 h 31"/>
                <a:gd name="T28" fmla="*/ 7 w 12"/>
                <a:gd name="T29" fmla="*/ 16 h 31"/>
                <a:gd name="T30" fmla="*/ 7 w 12"/>
                <a:gd name="T31"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 h="31">
                  <a:moveTo>
                    <a:pt x="7" y="31"/>
                  </a:moveTo>
                  <a:lnTo>
                    <a:pt x="10" y="27"/>
                  </a:lnTo>
                  <a:lnTo>
                    <a:pt x="10" y="27"/>
                  </a:lnTo>
                  <a:lnTo>
                    <a:pt x="12" y="24"/>
                  </a:lnTo>
                  <a:lnTo>
                    <a:pt x="12" y="13"/>
                  </a:lnTo>
                  <a:lnTo>
                    <a:pt x="12" y="13"/>
                  </a:lnTo>
                  <a:lnTo>
                    <a:pt x="10" y="9"/>
                  </a:lnTo>
                  <a:lnTo>
                    <a:pt x="1" y="0"/>
                  </a:lnTo>
                  <a:lnTo>
                    <a:pt x="1" y="0"/>
                  </a:lnTo>
                  <a:lnTo>
                    <a:pt x="1" y="0"/>
                  </a:lnTo>
                  <a:lnTo>
                    <a:pt x="0" y="2"/>
                  </a:lnTo>
                  <a:lnTo>
                    <a:pt x="0" y="6"/>
                  </a:lnTo>
                  <a:lnTo>
                    <a:pt x="0" y="7"/>
                  </a:lnTo>
                  <a:lnTo>
                    <a:pt x="1" y="11"/>
                  </a:lnTo>
                  <a:lnTo>
                    <a:pt x="7" y="16"/>
                  </a:lnTo>
                  <a:lnTo>
                    <a:pt x="7" y="31"/>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1672"/>
            <p:cNvSpPr>
              <a:spLocks/>
            </p:cNvSpPr>
            <p:nvPr/>
          </p:nvSpPr>
          <p:spPr bwMode="auto">
            <a:xfrm>
              <a:off x="7893050" y="3525838"/>
              <a:ext cx="7938" cy="4763"/>
            </a:xfrm>
            <a:custGeom>
              <a:avLst/>
              <a:gdLst>
                <a:gd name="T0" fmla="*/ 9 w 10"/>
                <a:gd name="T1" fmla="*/ 7 h 7"/>
                <a:gd name="T2" fmla="*/ 1 w 10"/>
                <a:gd name="T3" fmla="*/ 7 h 7"/>
                <a:gd name="T4" fmla="*/ 1 w 10"/>
                <a:gd name="T5" fmla="*/ 7 h 7"/>
                <a:gd name="T6" fmla="*/ 0 w 10"/>
                <a:gd name="T7" fmla="*/ 7 h 7"/>
                <a:gd name="T8" fmla="*/ 0 w 10"/>
                <a:gd name="T9" fmla="*/ 6 h 7"/>
                <a:gd name="T10" fmla="*/ 0 w 10"/>
                <a:gd name="T11" fmla="*/ 4 h 7"/>
                <a:gd name="T12" fmla="*/ 0 w 10"/>
                <a:gd name="T13" fmla="*/ 4 h 7"/>
                <a:gd name="T14" fmla="*/ 0 w 10"/>
                <a:gd name="T15" fmla="*/ 2 h 7"/>
                <a:gd name="T16" fmla="*/ 1 w 10"/>
                <a:gd name="T17" fmla="*/ 0 h 7"/>
                <a:gd name="T18" fmla="*/ 9 w 10"/>
                <a:gd name="T19" fmla="*/ 0 h 7"/>
                <a:gd name="T20" fmla="*/ 9 w 10"/>
                <a:gd name="T21" fmla="*/ 0 h 7"/>
                <a:gd name="T22" fmla="*/ 9 w 10"/>
                <a:gd name="T23" fmla="*/ 2 h 7"/>
                <a:gd name="T24" fmla="*/ 10 w 10"/>
                <a:gd name="T25" fmla="*/ 4 h 7"/>
                <a:gd name="T26" fmla="*/ 10 w 10"/>
                <a:gd name="T27" fmla="*/ 6 h 7"/>
                <a:gd name="T28" fmla="*/ 10 w 10"/>
                <a:gd name="T29" fmla="*/ 6 h 7"/>
                <a:gd name="T30" fmla="*/ 9 w 10"/>
                <a:gd name="T31" fmla="*/ 7 h 7"/>
                <a:gd name="T32" fmla="*/ 9 w 10"/>
                <a:gd name="T33" fmla="*/ 7 h 7"/>
                <a:gd name="T34" fmla="*/ 9 w 10"/>
                <a:gd name="T35"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 h="7">
                  <a:moveTo>
                    <a:pt x="9" y="7"/>
                  </a:moveTo>
                  <a:lnTo>
                    <a:pt x="1" y="7"/>
                  </a:lnTo>
                  <a:lnTo>
                    <a:pt x="1" y="7"/>
                  </a:lnTo>
                  <a:lnTo>
                    <a:pt x="0" y="7"/>
                  </a:lnTo>
                  <a:lnTo>
                    <a:pt x="0" y="6"/>
                  </a:lnTo>
                  <a:lnTo>
                    <a:pt x="0" y="4"/>
                  </a:lnTo>
                  <a:lnTo>
                    <a:pt x="0" y="4"/>
                  </a:lnTo>
                  <a:lnTo>
                    <a:pt x="0" y="2"/>
                  </a:lnTo>
                  <a:lnTo>
                    <a:pt x="1" y="0"/>
                  </a:lnTo>
                  <a:lnTo>
                    <a:pt x="9" y="0"/>
                  </a:lnTo>
                  <a:lnTo>
                    <a:pt x="9" y="0"/>
                  </a:lnTo>
                  <a:lnTo>
                    <a:pt x="9" y="2"/>
                  </a:lnTo>
                  <a:lnTo>
                    <a:pt x="10" y="4"/>
                  </a:lnTo>
                  <a:lnTo>
                    <a:pt x="10" y="6"/>
                  </a:lnTo>
                  <a:lnTo>
                    <a:pt x="10" y="6"/>
                  </a:lnTo>
                  <a:lnTo>
                    <a:pt x="9" y="7"/>
                  </a:lnTo>
                  <a:lnTo>
                    <a:pt x="9" y="7"/>
                  </a:lnTo>
                  <a:lnTo>
                    <a:pt x="9" y="7"/>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1673"/>
            <p:cNvSpPr>
              <a:spLocks/>
            </p:cNvSpPr>
            <p:nvPr/>
          </p:nvSpPr>
          <p:spPr bwMode="auto">
            <a:xfrm>
              <a:off x="8027987" y="3617913"/>
              <a:ext cx="36513" cy="30163"/>
            </a:xfrm>
            <a:custGeom>
              <a:avLst/>
              <a:gdLst>
                <a:gd name="T0" fmla="*/ 31 w 45"/>
                <a:gd name="T1" fmla="*/ 0 h 38"/>
                <a:gd name="T2" fmla="*/ 6 w 45"/>
                <a:gd name="T3" fmla="*/ 2 h 38"/>
                <a:gd name="T4" fmla="*/ 0 w 45"/>
                <a:gd name="T5" fmla="*/ 13 h 38"/>
                <a:gd name="T6" fmla="*/ 6 w 45"/>
                <a:gd name="T7" fmla="*/ 29 h 38"/>
                <a:gd name="T8" fmla="*/ 6 w 45"/>
                <a:gd name="T9" fmla="*/ 29 h 38"/>
                <a:gd name="T10" fmla="*/ 8 w 45"/>
                <a:gd name="T11" fmla="*/ 32 h 38"/>
                <a:gd name="T12" fmla="*/ 11 w 45"/>
                <a:gd name="T13" fmla="*/ 36 h 38"/>
                <a:gd name="T14" fmla="*/ 15 w 45"/>
                <a:gd name="T15" fmla="*/ 38 h 38"/>
                <a:gd name="T16" fmla="*/ 20 w 45"/>
                <a:gd name="T17" fmla="*/ 38 h 38"/>
                <a:gd name="T18" fmla="*/ 33 w 45"/>
                <a:gd name="T19" fmla="*/ 34 h 38"/>
                <a:gd name="T20" fmla="*/ 45 w 45"/>
                <a:gd name="T21" fmla="*/ 13 h 38"/>
                <a:gd name="T22" fmla="*/ 31 w 45"/>
                <a:gd name="T2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 h="38">
                  <a:moveTo>
                    <a:pt x="31" y="0"/>
                  </a:moveTo>
                  <a:lnTo>
                    <a:pt x="6" y="2"/>
                  </a:lnTo>
                  <a:lnTo>
                    <a:pt x="0" y="13"/>
                  </a:lnTo>
                  <a:lnTo>
                    <a:pt x="6" y="29"/>
                  </a:lnTo>
                  <a:lnTo>
                    <a:pt x="6" y="29"/>
                  </a:lnTo>
                  <a:lnTo>
                    <a:pt x="8" y="32"/>
                  </a:lnTo>
                  <a:lnTo>
                    <a:pt x="11" y="36"/>
                  </a:lnTo>
                  <a:lnTo>
                    <a:pt x="15" y="38"/>
                  </a:lnTo>
                  <a:lnTo>
                    <a:pt x="20" y="38"/>
                  </a:lnTo>
                  <a:lnTo>
                    <a:pt x="33" y="34"/>
                  </a:lnTo>
                  <a:lnTo>
                    <a:pt x="45" y="13"/>
                  </a:lnTo>
                  <a:lnTo>
                    <a:pt x="31" y="0"/>
                  </a:lnTo>
                  <a:close/>
                </a:path>
              </a:pathLst>
            </a:custGeom>
            <a:solidFill>
              <a:srgbClr val="7A573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1674"/>
            <p:cNvSpPr>
              <a:spLocks noChangeArrowheads="1"/>
            </p:cNvSpPr>
            <p:nvPr/>
          </p:nvSpPr>
          <p:spPr bwMode="auto">
            <a:xfrm>
              <a:off x="8248650" y="3498850"/>
              <a:ext cx="57150" cy="76200"/>
            </a:xfrm>
            <a:prstGeom prst="rect">
              <a:avLst/>
            </a:prstGeom>
            <a:solidFill>
              <a:srgbClr val="95734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1675"/>
            <p:cNvSpPr>
              <a:spLocks/>
            </p:cNvSpPr>
            <p:nvPr/>
          </p:nvSpPr>
          <p:spPr bwMode="auto">
            <a:xfrm>
              <a:off x="8145462" y="3432175"/>
              <a:ext cx="260350" cy="88900"/>
            </a:xfrm>
            <a:custGeom>
              <a:avLst/>
              <a:gdLst>
                <a:gd name="T0" fmla="*/ 23 w 329"/>
                <a:gd name="T1" fmla="*/ 0 h 112"/>
                <a:gd name="T2" fmla="*/ 0 w 329"/>
                <a:gd name="T3" fmla="*/ 112 h 112"/>
                <a:gd name="T4" fmla="*/ 329 w 329"/>
                <a:gd name="T5" fmla="*/ 112 h 112"/>
                <a:gd name="T6" fmla="*/ 305 w 329"/>
                <a:gd name="T7" fmla="*/ 0 h 112"/>
                <a:gd name="T8" fmla="*/ 23 w 329"/>
                <a:gd name="T9" fmla="*/ 0 h 112"/>
              </a:gdLst>
              <a:ahLst/>
              <a:cxnLst>
                <a:cxn ang="0">
                  <a:pos x="T0" y="T1"/>
                </a:cxn>
                <a:cxn ang="0">
                  <a:pos x="T2" y="T3"/>
                </a:cxn>
                <a:cxn ang="0">
                  <a:pos x="T4" y="T5"/>
                </a:cxn>
                <a:cxn ang="0">
                  <a:pos x="T6" y="T7"/>
                </a:cxn>
                <a:cxn ang="0">
                  <a:pos x="T8" y="T9"/>
                </a:cxn>
              </a:cxnLst>
              <a:rect l="0" t="0" r="r" b="b"/>
              <a:pathLst>
                <a:path w="329" h="112">
                  <a:moveTo>
                    <a:pt x="23" y="0"/>
                  </a:moveTo>
                  <a:lnTo>
                    <a:pt x="0" y="112"/>
                  </a:lnTo>
                  <a:lnTo>
                    <a:pt x="329" y="112"/>
                  </a:lnTo>
                  <a:lnTo>
                    <a:pt x="305" y="0"/>
                  </a:lnTo>
                  <a:lnTo>
                    <a:pt x="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1676"/>
            <p:cNvSpPr>
              <a:spLocks/>
            </p:cNvSpPr>
            <p:nvPr/>
          </p:nvSpPr>
          <p:spPr bwMode="auto">
            <a:xfrm>
              <a:off x="8145462" y="3400425"/>
              <a:ext cx="265113" cy="38100"/>
            </a:xfrm>
            <a:custGeom>
              <a:avLst/>
              <a:gdLst>
                <a:gd name="T0" fmla="*/ 313 w 334"/>
                <a:gd name="T1" fmla="*/ 49 h 49"/>
                <a:gd name="T2" fmla="*/ 20 w 334"/>
                <a:gd name="T3" fmla="*/ 49 h 49"/>
                <a:gd name="T4" fmla="*/ 20 w 334"/>
                <a:gd name="T5" fmla="*/ 49 h 49"/>
                <a:gd name="T6" fmla="*/ 12 w 334"/>
                <a:gd name="T7" fmla="*/ 47 h 49"/>
                <a:gd name="T8" fmla="*/ 5 w 334"/>
                <a:gd name="T9" fmla="*/ 41 h 49"/>
                <a:gd name="T10" fmla="*/ 2 w 334"/>
                <a:gd name="T11" fmla="*/ 36 h 49"/>
                <a:gd name="T12" fmla="*/ 0 w 334"/>
                <a:gd name="T13" fmla="*/ 27 h 49"/>
                <a:gd name="T14" fmla="*/ 0 w 334"/>
                <a:gd name="T15" fmla="*/ 22 h 49"/>
                <a:gd name="T16" fmla="*/ 0 w 334"/>
                <a:gd name="T17" fmla="*/ 22 h 49"/>
                <a:gd name="T18" fmla="*/ 2 w 334"/>
                <a:gd name="T19" fmla="*/ 13 h 49"/>
                <a:gd name="T20" fmla="*/ 5 w 334"/>
                <a:gd name="T21" fmla="*/ 5 h 49"/>
                <a:gd name="T22" fmla="*/ 12 w 334"/>
                <a:gd name="T23" fmla="*/ 2 h 49"/>
                <a:gd name="T24" fmla="*/ 20 w 334"/>
                <a:gd name="T25" fmla="*/ 0 h 49"/>
                <a:gd name="T26" fmla="*/ 313 w 334"/>
                <a:gd name="T27" fmla="*/ 0 h 49"/>
                <a:gd name="T28" fmla="*/ 313 w 334"/>
                <a:gd name="T29" fmla="*/ 0 h 49"/>
                <a:gd name="T30" fmla="*/ 322 w 334"/>
                <a:gd name="T31" fmla="*/ 2 h 49"/>
                <a:gd name="T32" fmla="*/ 327 w 334"/>
                <a:gd name="T33" fmla="*/ 5 h 49"/>
                <a:gd name="T34" fmla="*/ 332 w 334"/>
                <a:gd name="T35" fmla="*/ 13 h 49"/>
                <a:gd name="T36" fmla="*/ 334 w 334"/>
                <a:gd name="T37" fmla="*/ 22 h 49"/>
                <a:gd name="T38" fmla="*/ 334 w 334"/>
                <a:gd name="T39" fmla="*/ 27 h 49"/>
                <a:gd name="T40" fmla="*/ 334 w 334"/>
                <a:gd name="T41" fmla="*/ 27 h 49"/>
                <a:gd name="T42" fmla="*/ 332 w 334"/>
                <a:gd name="T43" fmla="*/ 36 h 49"/>
                <a:gd name="T44" fmla="*/ 327 w 334"/>
                <a:gd name="T45" fmla="*/ 41 h 49"/>
                <a:gd name="T46" fmla="*/ 322 w 334"/>
                <a:gd name="T47" fmla="*/ 47 h 49"/>
                <a:gd name="T48" fmla="*/ 313 w 334"/>
                <a:gd name="T49" fmla="*/ 49 h 49"/>
                <a:gd name="T50" fmla="*/ 313 w 334"/>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4" h="49">
                  <a:moveTo>
                    <a:pt x="313" y="49"/>
                  </a:moveTo>
                  <a:lnTo>
                    <a:pt x="20" y="49"/>
                  </a:lnTo>
                  <a:lnTo>
                    <a:pt x="20" y="49"/>
                  </a:lnTo>
                  <a:lnTo>
                    <a:pt x="12" y="47"/>
                  </a:lnTo>
                  <a:lnTo>
                    <a:pt x="5" y="41"/>
                  </a:lnTo>
                  <a:lnTo>
                    <a:pt x="2" y="36"/>
                  </a:lnTo>
                  <a:lnTo>
                    <a:pt x="0" y="27"/>
                  </a:lnTo>
                  <a:lnTo>
                    <a:pt x="0" y="22"/>
                  </a:lnTo>
                  <a:lnTo>
                    <a:pt x="0" y="22"/>
                  </a:lnTo>
                  <a:lnTo>
                    <a:pt x="2" y="13"/>
                  </a:lnTo>
                  <a:lnTo>
                    <a:pt x="5" y="5"/>
                  </a:lnTo>
                  <a:lnTo>
                    <a:pt x="12" y="2"/>
                  </a:lnTo>
                  <a:lnTo>
                    <a:pt x="20" y="0"/>
                  </a:lnTo>
                  <a:lnTo>
                    <a:pt x="313" y="0"/>
                  </a:lnTo>
                  <a:lnTo>
                    <a:pt x="313" y="0"/>
                  </a:lnTo>
                  <a:lnTo>
                    <a:pt x="322" y="2"/>
                  </a:lnTo>
                  <a:lnTo>
                    <a:pt x="327" y="5"/>
                  </a:lnTo>
                  <a:lnTo>
                    <a:pt x="332" y="13"/>
                  </a:lnTo>
                  <a:lnTo>
                    <a:pt x="334" y="22"/>
                  </a:lnTo>
                  <a:lnTo>
                    <a:pt x="334" y="27"/>
                  </a:lnTo>
                  <a:lnTo>
                    <a:pt x="334" y="27"/>
                  </a:lnTo>
                  <a:lnTo>
                    <a:pt x="332" y="36"/>
                  </a:lnTo>
                  <a:lnTo>
                    <a:pt x="327" y="41"/>
                  </a:lnTo>
                  <a:lnTo>
                    <a:pt x="322" y="47"/>
                  </a:lnTo>
                  <a:lnTo>
                    <a:pt x="313" y="49"/>
                  </a:lnTo>
                  <a:lnTo>
                    <a:pt x="313"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1677"/>
            <p:cNvSpPr>
              <a:spLocks/>
            </p:cNvSpPr>
            <p:nvPr/>
          </p:nvSpPr>
          <p:spPr bwMode="auto">
            <a:xfrm>
              <a:off x="8164512" y="3306763"/>
              <a:ext cx="227013" cy="228600"/>
            </a:xfrm>
            <a:custGeom>
              <a:avLst/>
              <a:gdLst>
                <a:gd name="T0" fmla="*/ 286 w 286"/>
                <a:gd name="T1" fmla="*/ 144 h 288"/>
                <a:gd name="T2" fmla="*/ 284 w 286"/>
                <a:gd name="T3" fmla="*/ 173 h 288"/>
                <a:gd name="T4" fmla="*/ 275 w 286"/>
                <a:gd name="T5" fmla="*/ 200 h 288"/>
                <a:gd name="T6" fmla="*/ 263 w 286"/>
                <a:gd name="T7" fmla="*/ 225 h 288"/>
                <a:gd name="T8" fmla="*/ 245 w 286"/>
                <a:gd name="T9" fmla="*/ 245 h 288"/>
                <a:gd name="T10" fmla="*/ 223 w 286"/>
                <a:gd name="T11" fmla="*/ 263 h 288"/>
                <a:gd name="T12" fmla="*/ 200 w 286"/>
                <a:gd name="T13" fmla="*/ 275 h 288"/>
                <a:gd name="T14" fmla="*/ 173 w 286"/>
                <a:gd name="T15" fmla="*/ 284 h 288"/>
                <a:gd name="T16" fmla="*/ 144 w 286"/>
                <a:gd name="T17" fmla="*/ 288 h 288"/>
                <a:gd name="T18" fmla="*/ 130 w 286"/>
                <a:gd name="T19" fmla="*/ 286 h 288"/>
                <a:gd name="T20" fmla="*/ 101 w 286"/>
                <a:gd name="T21" fmla="*/ 281 h 288"/>
                <a:gd name="T22" fmla="*/ 76 w 286"/>
                <a:gd name="T23" fmla="*/ 270 h 288"/>
                <a:gd name="T24" fmla="*/ 52 w 286"/>
                <a:gd name="T25" fmla="*/ 254 h 288"/>
                <a:gd name="T26" fmla="*/ 33 w 286"/>
                <a:gd name="T27" fmla="*/ 236 h 288"/>
                <a:gd name="T28" fmla="*/ 18 w 286"/>
                <a:gd name="T29" fmla="*/ 212 h 288"/>
                <a:gd name="T30" fmla="*/ 7 w 286"/>
                <a:gd name="T31" fmla="*/ 187 h 288"/>
                <a:gd name="T32" fmla="*/ 0 w 286"/>
                <a:gd name="T33" fmla="*/ 158 h 288"/>
                <a:gd name="T34" fmla="*/ 0 w 286"/>
                <a:gd name="T35" fmla="*/ 144 h 288"/>
                <a:gd name="T36" fmla="*/ 4 w 286"/>
                <a:gd name="T37" fmla="*/ 115 h 288"/>
                <a:gd name="T38" fmla="*/ 11 w 286"/>
                <a:gd name="T39" fmla="*/ 88 h 288"/>
                <a:gd name="T40" fmla="*/ 25 w 286"/>
                <a:gd name="T41" fmla="*/ 65 h 288"/>
                <a:gd name="T42" fmla="*/ 42 w 286"/>
                <a:gd name="T43" fmla="*/ 43 h 288"/>
                <a:gd name="T44" fmla="*/ 63 w 286"/>
                <a:gd name="T45" fmla="*/ 25 h 288"/>
                <a:gd name="T46" fmla="*/ 88 w 286"/>
                <a:gd name="T47" fmla="*/ 13 h 288"/>
                <a:gd name="T48" fmla="*/ 115 w 286"/>
                <a:gd name="T49" fmla="*/ 4 h 288"/>
                <a:gd name="T50" fmla="*/ 144 w 286"/>
                <a:gd name="T51" fmla="*/ 0 h 288"/>
                <a:gd name="T52" fmla="*/ 158 w 286"/>
                <a:gd name="T53" fmla="*/ 2 h 288"/>
                <a:gd name="T54" fmla="*/ 185 w 286"/>
                <a:gd name="T55" fmla="*/ 7 h 288"/>
                <a:gd name="T56" fmla="*/ 212 w 286"/>
                <a:gd name="T57" fmla="*/ 18 h 288"/>
                <a:gd name="T58" fmla="*/ 234 w 286"/>
                <a:gd name="T59" fmla="*/ 34 h 288"/>
                <a:gd name="T60" fmla="*/ 254 w 286"/>
                <a:gd name="T61" fmla="*/ 52 h 288"/>
                <a:gd name="T62" fmla="*/ 270 w 286"/>
                <a:gd name="T63" fmla="*/ 76 h 288"/>
                <a:gd name="T64" fmla="*/ 281 w 286"/>
                <a:gd name="T65" fmla="*/ 101 h 288"/>
                <a:gd name="T66" fmla="*/ 286 w 286"/>
                <a:gd name="T67" fmla="*/ 130 h 288"/>
                <a:gd name="T68" fmla="*/ 286 w 286"/>
                <a:gd name="T69" fmla="*/ 14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6" h="288">
                  <a:moveTo>
                    <a:pt x="286" y="144"/>
                  </a:moveTo>
                  <a:lnTo>
                    <a:pt x="286" y="144"/>
                  </a:lnTo>
                  <a:lnTo>
                    <a:pt x="286" y="158"/>
                  </a:lnTo>
                  <a:lnTo>
                    <a:pt x="284" y="173"/>
                  </a:lnTo>
                  <a:lnTo>
                    <a:pt x="281" y="187"/>
                  </a:lnTo>
                  <a:lnTo>
                    <a:pt x="275" y="200"/>
                  </a:lnTo>
                  <a:lnTo>
                    <a:pt x="270" y="212"/>
                  </a:lnTo>
                  <a:lnTo>
                    <a:pt x="263" y="225"/>
                  </a:lnTo>
                  <a:lnTo>
                    <a:pt x="254" y="236"/>
                  </a:lnTo>
                  <a:lnTo>
                    <a:pt x="245" y="245"/>
                  </a:lnTo>
                  <a:lnTo>
                    <a:pt x="234" y="254"/>
                  </a:lnTo>
                  <a:lnTo>
                    <a:pt x="223" y="263"/>
                  </a:lnTo>
                  <a:lnTo>
                    <a:pt x="212" y="270"/>
                  </a:lnTo>
                  <a:lnTo>
                    <a:pt x="200" y="275"/>
                  </a:lnTo>
                  <a:lnTo>
                    <a:pt x="185" y="281"/>
                  </a:lnTo>
                  <a:lnTo>
                    <a:pt x="173" y="284"/>
                  </a:lnTo>
                  <a:lnTo>
                    <a:pt x="158" y="286"/>
                  </a:lnTo>
                  <a:lnTo>
                    <a:pt x="144" y="288"/>
                  </a:lnTo>
                  <a:lnTo>
                    <a:pt x="144" y="288"/>
                  </a:lnTo>
                  <a:lnTo>
                    <a:pt x="130" y="286"/>
                  </a:lnTo>
                  <a:lnTo>
                    <a:pt x="115" y="284"/>
                  </a:lnTo>
                  <a:lnTo>
                    <a:pt x="101" y="281"/>
                  </a:lnTo>
                  <a:lnTo>
                    <a:pt x="88" y="275"/>
                  </a:lnTo>
                  <a:lnTo>
                    <a:pt x="76" y="270"/>
                  </a:lnTo>
                  <a:lnTo>
                    <a:pt x="63" y="263"/>
                  </a:lnTo>
                  <a:lnTo>
                    <a:pt x="52" y="254"/>
                  </a:lnTo>
                  <a:lnTo>
                    <a:pt x="42" y="245"/>
                  </a:lnTo>
                  <a:lnTo>
                    <a:pt x="33" y="236"/>
                  </a:lnTo>
                  <a:lnTo>
                    <a:pt x="25" y="225"/>
                  </a:lnTo>
                  <a:lnTo>
                    <a:pt x="18" y="212"/>
                  </a:lnTo>
                  <a:lnTo>
                    <a:pt x="11" y="200"/>
                  </a:lnTo>
                  <a:lnTo>
                    <a:pt x="7" y="187"/>
                  </a:lnTo>
                  <a:lnTo>
                    <a:pt x="4" y="173"/>
                  </a:lnTo>
                  <a:lnTo>
                    <a:pt x="0" y="158"/>
                  </a:lnTo>
                  <a:lnTo>
                    <a:pt x="0" y="144"/>
                  </a:lnTo>
                  <a:lnTo>
                    <a:pt x="0" y="144"/>
                  </a:lnTo>
                  <a:lnTo>
                    <a:pt x="0" y="130"/>
                  </a:lnTo>
                  <a:lnTo>
                    <a:pt x="4" y="115"/>
                  </a:lnTo>
                  <a:lnTo>
                    <a:pt x="7" y="101"/>
                  </a:lnTo>
                  <a:lnTo>
                    <a:pt x="11" y="88"/>
                  </a:lnTo>
                  <a:lnTo>
                    <a:pt x="18" y="76"/>
                  </a:lnTo>
                  <a:lnTo>
                    <a:pt x="25" y="65"/>
                  </a:lnTo>
                  <a:lnTo>
                    <a:pt x="33" y="52"/>
                  </a:lnTo>
                  <a:lnTo>
                    <a:pt x="42" y="43"/>
                  </a:lnTo>
                  <a:lnTo>
                    <a:pt x="52" y="34"/>
                  </a:lnTo>
                  <a:lnTo>
                    <a:pt x="63" y="25"/>
                  </a:lnTo>
                  <a:lnTo>
                    <a:pt x="76" y="18"/>
                  </a:lnTo>
                  <a:lnTo>
                    <a:pt x="88" y="13"/>
                  </a:lnTo>
                  <a:lnTo>
                    <a:pt x="101" y="7"/>
                  </a:lnTo>
                  <a:lnTo>
                    <a:pt x="115" y="4"/>
                  </a:lnTo>
                  <a:lnTo>
                    <a:pt x="130" y="2"/>
                  </a:lnTo>
                  <a:lnTo>
                    <a:pt x="144" y="0"/>
                  </a:lnTo>
                  <a:lnTo>
                    <a:pt x="144" y="0"/>
                  </a:lnTo>
                  <a:lnTo>
                    <a:pt x="158" y="2"/>
                  </a:lnTo>
                  <a:lnTo>
                    <a:pt x="173" y="4"/>
                  </a:lnTo>
                  <a:lnTo>
                    <a:pt x="185" y="7"/>
                  </a:lnTo>
                  <a:lnTo>
                    <a:pt x="200" y="13"/>
                  </a:lnTo>
                  <a:lnTo>
                    <a:pt x="212" y="18"/>
                  </a:lnTo>
                  <a:lnTo>
                    <a:pt x="223" y="25"/>
                  </a:lnTo>
                  <a:lnTo>
                    <a:pt x="234" y="34"/>
                  </a:lnTo>
                  <a:lnTo>
                    <a:pt x="245" y="43"/>
                  </a:lnTo>
                  <a:lnTo>
                    <a:pt x="254" y="52"/>
                  </a:lnTo>
                  <a:lnTo>
                    <a:pt x="263" y="65"/>
                  </a:lnTo>
                  <a:lnTo>
                    <a:pt x="270" y="76"/>
                  </a:lnTo>
                  <a:lnTo>
                    <a:pt x="275" y="88"/>
                  </a:lnTo>
                  <a:lnTo>
                    <a:pt x="281" y="101"/>
                  </a:lnTo>
                  <a:lnTo>
                    <a:pt x="284" y="115"/>
                  </a:lnTo>
                  <a:lnTo>
                    <a:pt x="286" y="130"/>
                  </a:lnTo>
                  <a:lnTo>
                    <a:pt x="286" y="144"/>
                  </a:lnTo>
                  <a:lnTo>
                    <a:pt x="286" y="144"/>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1678"/>
            <p:cNvSpPr>
              <a:spLocks/>
            </p:cNvSpPr>
            <p:nvPr/>
          </p:nvSpPr>
          <p:spPr bwMode="auto">
            <a:xfrm>
              <a:off x="8223250" y="3462338"/>
              <a:ext cx="107950" cy="33338"/>
            </a:xfrm>
            <a:custGeom>
              <a:avLst/>
              <a:gdLst>
                <a:gd name="T0" fmla="*/ 0 w 135"/>
                <a:gd name="T1" fmla="*/ 0 h 41"/>
                <a:gd name="T2" fmla="*/ 0 w 135"/>
                <a:gd name="T3" fmla="*/ 0 h 41"/>
                <a:gd name="T4" fmla="*/ 5 w 135"/>
                <a:gd name="T5" fmla="*/ 9 h 41"/>
                <a:gd name="T6" fmla="*/ 12 w 135"/>
                <a:gd name="T7" fmla="*/ 16 h 41"/>
                <a:gd name="T8" fmla="*/ 19 w 135"/>
                <a:gd name="T9" fmla="*/ 23 h 41"/>
                <a:gd name="T10" fmla="*/ 27 w 135"/>
                <a:gd name="T11" fmla="*/ 29 h 41"/>
                <a:gd name="T12" fmla="*/ 36 w 135"/>
                <a:gd name="T13" fmla="*/ 34 h 41"/>
                <a:gd name="T14" fmla="*/ 46 w 135"/>
                <a:gd name="T15" fmla="*/ 38 h 41"/>
                <a:gd name="T16" fmla="*/ 57 w 135"/>
                <a:gd name="T17" fmla="*/ 40 h 41"/>
                <a:gd name="T18" fmla="*/ 68 w 135"/>
                <a:gd name="T19" fmla="*/ 41 h 41"/>
                <a:gd name="T20" fmla="*/ 68 w 135"/>
                <a:gd name="T21" fmla="*/ 41 h 41"/>
                <a:gd name="T22" fmla="*/ 79 w 135"/>
                <a:gd name="T23" fmla="*/ 40 h 41"/>
                <a:gd name="T24" fmla="*/ 88 w 135"/>
                <a:gd name="T25" fmla="*/ 38 h 41"/>
                <a:gd name="T26" fmla="*/ 99 w 135"/>
                <a:gd name="T27" fmla="*/ 34 h 41"/>
                <a:gd name="T28" fmla="*/ 108 w 135"/>
                <a:gd name="T29" fmla="*/ 29 h 41"/>
                <a:gd name="T30" fmla="*/ 117 w 135"/>
                <a:gd name="T31" fmla="*/ 23 h 41"/>
                <a:gd name="T32" fmla="*/ 124 w 135"/>
                <a:gd name="T33" fmla="*/ 16 h 41"/>
                <a:gd name="T34" fmla="*/ 129 w 135"/>
                <a:gd name="T35" fmla="*/ 9 h 41"/>
                <a:gd name="T36" fmla="*/ 135 w 135"/>
                <a:gd name="T37" fmla="*/ 0 h 41"/>
                <a:gd name="T38" fmla="*/ 0 w 135"/>
                <a:gd name="T39"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5" h="41">
                  <a:moveTo>
                    <a:pt x="0" y="0"/>
                  </a:moveTo>
                  <a:lnTo>
                    <a:pt x="0" y="0"/>
                  </a:lnTo>
                  <a:lnTo>
                    <a:pt x="5" y="9"/>
                  </a:lnTo>
                  <a:lnTo>
                    <a:pt x="12" y="16"/>
                  </a:lnTo>
                  <a:lnTo>
                    <a:pt x="19" y="23"/>
                  </a:lnTo>
                  <a:lnTo>
                    <a:pt x="27" y="29"/>
                  </a:lnTo>
                  <a:lnTo>
                    <a:pt x="36" y="34"/>
                  </a:lnTo>
                  <a:lnTo>
                    <a:pt x="46" y="38"/>
                  </a:lnTo>
                  <a:lnTo>
                    <a:pt x="57" y="40"/>
                  </a:lnTo>
                  <a:lnTo>
                    <a:pt x="68" y="41"/>
                  </a:lnTo>
                  <a:lnTo>
                    <a:pt x="68" y="41"/>
                  </a:lnTo>
                  <a:lnTo>
                    <a:pt x="79" y="40"/>
                  </a:lnTo>
                  <a:lnTo>
                    <a:pt x="88" y="38"/>
                  </a:lnTo>
                  <a:lnTo>
                    <a:pt x="99" y="34"/>
                  </a:lnTo>
                  <a:lnTo>
                    <a:pt x="108" y="29"/>
                  </a:lnTo>
                  <a:lnTo>
                    <a:pt x="117" y="23"/>
                  </a:lnTo>
                  <a:lnTo>
                    <a:pt x="124" y="16"/>
                  </a:lnTo>
                  <a:lnTo>
                    <a:pt x="129" y="9"/>
                  </a:lnTo>
                  <a:lnTo>
                    <a:pt x="13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1679"/>
            <p:cNvSpPr>
              <a:spLocks/>
            </p:cNvSpPr>
            <p:nvPr/>
          </p:nvSpPr>
          <p:spPr bwMode="auto">
            <a:xfrm>
              <a:off x="8186737" y="3386138"/>
              <a:ext cx="33338" cy="9525"/>
            </a:xfrm>
            <a:custGeom>
              <a:avLst/>
              <a:gdLst>
                <a:gd name="T0" fmla="*/ 36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6 w 41"/>
                <a:gd name="T19" fmla="*/ 0 h 11"/>
                <a:gd name="T20" fmla="*/ 36 w 41"/>
                <a:gd name="T21" fmla="*/ 0 h 11"/>
                <a:gd name="T22" fmla="*/ 40 w 41"/>
                <a:gd name="T23" fmla="*/ 2 h 11"/>
                <a:gd name="T24" fmla="*/ 41 w 41"/>
                <a:gd name="T25" fmla="*/ 5 h 11"/>
                <a:gd name="T26" fmla="*/ 41 w 41"/>
                <a:gd name="T27" fmla="*/ 5 h 11"/>
                <a:gd name="T28" fmla="*/ 41 w 41"/>
                <a:gd name="T29" fmla="*/ 5 h 11"/>
                <a:gd name="T30" fmla="*/ 40 w 41"/>
                <a:gd name="T31" fmla="*/ 9 h 11"/>
                <a:gd name="T32" fmla="*/ 36 w 41"/>
                <a:gd name="T33" fmla="*/ 11 h 11"/>
                <a:gd name="T34" fmla="*/ 36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6" y="11"/>
                  </a:moveTo>
                  <a:lnTo>
                    <a:pt x="5" y="11"/>
                  </a:lnTo>
                  <a:lnTo>
                    <a:pt x="5" y="11"/>
                  </a:lnTo>
                  <a:lnTo>
                    <a:pt x="2" y="9"/>
                  </a:lnTo>
                  <a:lnTo>
                    <a:pt x="0" y="5"/>
                  </a:lnTo>
                  <a:lnTo>
                    <a:pt x="0" y="5"/>
                  </a:lnTo>
                  <a:lnTo>
                    <a:pt x="0" y="5"/>
                  </a:lnTo>
                  <a:lnTo>
                    <a:pt x="2" y="2"/>
                  </a:lnTo>
                  <a:lnTo>
                    <a:pt x="5" y="0"/>
                  </a:lnTo>
                  <a:lnTo>
                    <a:pt x="36" y="0"/>
                  </a:lnTo>
                  <a:lnTo>
                    <a:pt x="36" y="0"/>
                  </a:lnTo>
                  <a:lnTo>
                    <a:pt x="40" y="2"/>
                  </a:lnTo>
                  <a:lnTo>
                    <a:pt x="41" y="5"/>
                  </a:lnTo>
                  <a:lnTo>
                    <a:pt x="41" y="5"/>
                  </a:lnTo>
                  <a:lnTo>
                    <a:pt x="41" y="5"/>
                  </a:lnTo>
                  <a:lnTo>
                    <a:pt x="40" y="9"/>
                  </a:lnTo>
                  <a:lnTo>
                    <a:pt x="36" y="11"/>
                  </a:lnTo>
                  <a:lnTo>
                    <a:pt x="36"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1680"/>
            <p:cNvSpPr>
              <a:spLocks/>
            </p:cNvSpPr>
            <p:nvPr/>
          </p:nvSpPr>
          <p:spPr bwMode="auto">
            <a:xfrm>
              <a:off x="8334375" y="3386138"/>
              <a:ext cx="33338" cy="9525"/>
            </a:xfrm>
            <a:custGeom>
              <a:avLst/>
              <a:gdLst>
                <a:gd name="T0" fmla="*/ 38 w 41"/>
                <a:gd name="T1" fmla="*/ 11 h 11"/>
                <a:gd name="T2" fmla="*/ 5 w 41"/>
                <a:gd name="T3" fmla="*/ 11 h 11"/>
                <a:gd name="T4" fmla="*/ 5 w 41"/>
                <a:gd name="T5" fmla="*/ 11 h 11"/>
                <a:gd name="T6" fmla="*/ 2 w 41"/>
                <a:gd name="T7" fmla="*/ 9 h 11"/>
                <a:gd name="T8" fmla="*/ 0 w 41"/>
                <a:gd name="T9" fmla="*/ 5 h 11"/>
                <a:gd name="T10" fmla="*/ 0 w 41"/>
                <a:gd name="T11" fmla="*/ 5 h 11"/>
                <a:gd name="T12" fmla="*/ 0 w 41"/>
                <a:gd name="T13" fmla="*/ 5 h 11"/>
                <a:gd name="T14" fmla="*/ 2 w 41"/>
                <a:gd name="T15" fmla="*/ 2 h 11"/>
                <a:gd name="T16" fmla="*/ 5 w 41"/>
                <a:gd name="T17" fmla="*/ 0 h 11"/>
                <a:gd name="T18" fmla="*/ 38 w 41"/>
                <a:gd name="T19" fmla="*/ 0 h 11"/>
                <a:gd name="T20" fmla="*/ 38 w 41"/>
                <a:gd name="T21" fmla="*/ 0 h 11"/>
                <a:gd name="T22" fmla="*/ 41 w 41"/>
                <a:gd name="T23" fmla="*/ 2 h 11"/>
                <a:gd name="T24" fmla="*/ 41 w 41"/>
                <a:gd name="T25" fmla="*/ 5 h 11"/>
                <a:gd name="T26" fmla="*/ 41 w 41"/>
                <a:gd name="T27" fmla="*/ 5 h 11"/>
                <a:gd name="T28" fmla="*/ 41 w 41"/>
                <a:gd name="T29" fmla="*/ 5 h 11"/>
                <a:gd name="T30" fmla="*/ 41 w 41"/>
                <a:gd name="T31" fmla="*/ 9 h 11"/>
                <a:gd name="T32" fmla="*/ 38 w 41"/>
                <a:gd name="T33" fmla="*/ 11 h 11"/>
                <a:gd name="T34" fmla="*/ 38 w 41"/>
                <a:gd name="T35"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1" h="11">
                  <a:moveTo>
                    <a:pt x="38" y="11"/>
                  </a:moveTo>
                  <a:lnTo>
                    <a:pt x="5" y="11"/>
                  </a:lnTo>
                  <a:lnTo>
                    <a:pt x="5" y="11"/>
                  </a:lnTo>
                  <a:lnTo>
                    <a:pt x="2" y="9"/>
                  </a:lnTo>
                  <a:lnTo>
                    <a:pt x="0" y="5"/>
                  </a:lnTo>
                  <a:lnTo>
                    <a:pt x="0" y="5"/>
                  </a:lnTo>
                  <a:lnTo>
                    <a:pt x="0" y="5"/>
                  </a:lnTo>
                  <a:lnTo>
                    <a:pt x="2" y="2"/>
                  </a:lnTo>
                  <a:lnTo>
                    <a:pt x="5" y="0"/>
                  </a:lnTo>
                  <a:lnTo>
                    <a:pt x="38" y="0"/>
                  </a:lnTo>
                  <a:lnTo>
                    <a:pt x="38" y="0"/>
                  </a:lnTo>
                  <a:lnTo>
                    <a:pt x="41" y="2"/>
                  </a:lnTo>
                  <a:lnTo>
                    <a:pt x="41" y="5"/>
                  </a:lnTo>
                  <a:lnTo>
                    <a:pt x="41" y="5"/>
                  </a:lnTo>
                  <a:lnTo>
                    <a:pt x="41" y="5"/>
                  </a:lnTo>
                  <a:lnTo>
                    <a:pt x="41" y="9"/>
                  </a:lnTo>
                  <a:lnTo>
                    <a:pt x="38" y="11"/>
                  </a:lnTo>
                  <a:lnTo>
                    <a:pt x="38" y="1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1681"/>
            <p:cNvSpPr>
              <a:spLocks/>
            </p:cNvSpPr>
            <p:nvPr/>
          </p:nvSpPr>
          <p:spPr bwMode="auto">
            <a:xfrm>
              <a:off x="8267700" y="3405188"/>
              <a:ext cx="20638" cy="38100"/>
            </a:xfrm>
            <a:custGeom>
              <a:avLst/>
              <a:gdLst>
                <a:gd name="T0" fmla="*/ 15 w 26"/>
                <a:gd name="T1" fmla="*/ 49 h 49"/>
                <a:gd name="T2" fmla="*/ 11 w 26"/>
                <a:gd name="T3" fmla="*/ 49 h 49"/>
                <a:gd name="T4" fmla="*/ 11 w 26"/>
                <a:gd name="T5" fmla="*/ 49 h 49"/>
                <a:gd name="T6" fmla="*/ 6 w 26"/>
                <a:gd name="T7" fmla="*/ 49 h 49"/>
                <a:gd name="T8" fmla="*/ 2 w 26"/>
                <a:gd name="T9" fmla="*/ 45 h 49"/>
                <a:gd name="T10" fmla="*/ 0 w 26"/>
                <a:gd name="T11" fmla="*/ 42 h 49"/>
                <a:gd name="T12" fmla="*/ 0 w 26"/>
                <a:gd name="T13" fmla="*/ 38 h 49"/>
                <a:gd name="T14" fmla="*/ 0 w 26"/>
                <a:gd name="T15" fmla="*/ 11 h 49"/>
                <a:gd name="T16" fmla="*/ 0 w 26"/>
                <a:gd name="T17" fmla="*/ 11 h 49"/>
                <a:gd name="T18" fmla="*/ 0 w 26"/>
                <a:gd name="T19" fmla="*/ 7 h 49"/>
                <a:gd name="T20" fmla="*/ 2 w 26"/>
                <a:gd name="T21" fmla="*/ 4 h 49"/>
                <a:gd name="T22" fmla="*/ 6 w 26"/>
                <a:gd name="T23" fmla="*/ 2 h 49"/>
                <a:gd name="T24" fmla="*/ 11 w 26"/>
                <a:gd name="T25" fmla="*/ 0 h 49"/>
                <a:gd name="T26" fmla="*/ 15 w 26"/>
                <a:gd name="T27" fmla="*/ 0 h 49"/>
                <a:gd name="T28" fmla="*/ 15 w 26"/>
                <a:gd name="T29" fmla="*/ 0 h 49"/>
                <a:gd name="T30" fmla="*/ 18 w 26"/>
                <a:gd name="T31" fmla="*/ 2 h 49"/>
                <a:gd name="T32" fmla="*/ 22 w 26"/>
                <a:gd name="T33" fmla="*/ 4 h 49"/>
                <a:gd name="T34" fmla="*/ 24 w 26"/>
                <a:gd name="T35" fmla="*/ 7 h 49"/>
                <a:gd name="T36" fmla="*/ 26 w 26"/>
                <a:gd name="T37" fmla="*/ 11 h 49"/>
                <a:gd name="T38" fmla="*/ 26 w 26"/>
                <a:gd name="T39" fmla="*/ 38 h 49"/>
                <a:gd name="T40" fmla="*/ 26 w 26"/>
                <a:gd name="T41" fmla="*/ 38 h 49"/>
                <a:gd name="T42" fmla="*/ 24 w 26"/>
                <a:gd name="T43" fmla="*/ 42 h 49"/>
                <a:gd name="T44" fmla="*/ 22 w 26"/>
                <a:gd name="T45" fmla="*/ 45 h 49"/>
                <a:gd name="T46" fmla="*/ 18 w 26"/>
                <a:gd name="T47" fmla="*/ 49 h 49"/>
                <a:gd name="T48" fmla="*/ 15 w 26"/>
                <a:gd name="T49" fmla="*/ 49 h 49"/>
                <a:gd name="T50" fmla="*/ 15 w 26"/>
                <a:gd name="T51"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6" h="49">
                  <a:moveTo>
                    <a:pt x="15" y="49"/>
                  </a:moveTo>
                  <a:lnTo>
                    <a:pt x="11" y="49"/>
                  </a:lnTo>
                  <a:lnTo>
                    <a:pt x="11" y="49"/>
                  </a:lnTo>
                  <a:lnTo>
                    <a:pt x="6" y="49"/>
                  </a:lnTo>
                  <a:lnTo>
                    <a:pt x="2" y="45"/>
                  </a:lnTo>
                  <a:lnTo>
                    <a:pt x="0" y="42"/>
                  </a:lnTo>
                  <a:lnTo>
                    <a:pt x="0" y="38"/>
                  </a:lnTo>
                  <a:lnTo>
                    <a:pt x="0" y="11"/>
                  </a:lnTo>
                  <a:lnTo>
                    <a:pt x="0" y="11"/>
                  </a:lnTo>
                  <a:lnTo>
                    <a:pt x="0" y="7"/>
                  </a:lnTo>
                  <a:lnTo>
                    <a:pt x="2" y="4"/>
                  </a:lnTo>
                  <a:lnTo>
                    <a:pt x="6" y="2"/>
                  </a:lnTo>
                  <a:lnTo>
                    <a:pt x="11" y="0"/>
                  </a:lnTo>
                  <a:lnTo>
                    <a:pt x="15" y="0"/>
                  </a:lnTo>
                  <a:lnTo>
                    <a:pt x="15" y="0"/>
                  </a:lnTo>
                  <a:lnTo>
                    <a:pt x="18" y="2"/>
                  </a:lnTo>
                  <a:lnTo>
                    <a:pt x="22" y="4"/>
                  </a:lnTo>
                  <a:lnTo>
                    <a:pt x="24" y="7"/>
                  </a:lnTo>
                  <a:lnTo>
                    <a:pt x="26" y="11"/>
                  </a:lnTo>
                  <a:lnTo>
                    <a:pt x="26" y="38"/>
                  </a:lnTo>
                  <a:lnTo>
                    <a:pt x="26" y="38"/>
                  </a:lnTo>
                  <a:lnTo>
                    <a:pt x="24" y="42"/>
                  </a:lnTo>
                  <a:lnTo>
                    <a:pt x="22" y="45"/>
                  </a:lnTo>
                  <a:lnTo>
                    <a:pt x="18" y="49"/>
                  </a:lnTo>
                  <a:lnTo>
                    <a:pt x="15" y="49"/>
                  </a:lnTo>
                  <a:lnTo>
                    <a:pt x="15" y="49"/>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1682"/>
            <p:cNvSpPr>
              <a:spLocks/>
            </p:cNvSpPr>
            <p:nvPr/>
          </p:nvSpPr>
          <p:spPr bwMode="auto">
            <a:xfrm>
              <a:off x="8258175" y="3425825"/>
              <a:ext cx="20638" cy="12700"/>
            </a:xfrm>
            <a:custGeom>
              <a:avLst/>
              <a:gdLst>
                <a:gd name="T0" fmla="*/ 25 w 25"/>
                <a:gd name="T1" fmla="*/ 17 h 17"/>
                <a:gd name="T2" fmla="*/ 25 w 25"/>
                <a:gd name="T3" fmla="*/ 13 h 17"/>
                <a:gd name="T4" fmla="*/ 25 w 25"/>
                <a:gd name="T5" fmla="*/ 13 h 17"/>
                <a:gd name="T6" fmla="*/ 23 w 25"/>
                <a:gd name="T7" fmla="*/ 8 h 17"/>
                <a:gd name="T8" fmla="*/ 21 w 25"/>
                <a:gd name="T9" fmla="*/ 4 h 17"/>
                <a:gd name="T10" fmla="*/ 16 w 25"/>
                <a:gd name="T11" fmla="*/ 0 h 17"/>
                <a:gd name="T12" fmla="*/ 12 w 25"/>
                <a:gd name="T13" fmla="*/ 0 h 17"/>
                <a:gd name="T14" fmla="*/ 12 w 25"/>
                <a:gd name="T15" fmla="*/ 0 h 17"/>
                <a:gd name="T16" fmla="*/ 7 w 25"/>
                <a:gd name="T17" fmla="*/ 0 h 17"/>
                <a:gd name="T18" fmla="*/ 3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1" y="4"/>
                  </a:lnTo>
                  <a:lnTo>
                    <a:pt x="16" y="0"/>
                  </a:lnTo>
                  <a:lnTo>
                    <a:pt x="12" y="0"/>
                  </a:lnTo>
                  <a:lnTo>
                    <a:pt x="12" y="0"/>
                  </a:lnTo>
                  <a:lnTo>
                    <a:pt x="7" y="0"/>
                  </a:lnTo>
                  <a:lnTo>
                    <a:pt x="3"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1683"/>
            <p:cNvSpPr>
              <a:spLocks/>
            </p:cNvSpPr>
            <p:nvPr/>
          </p:nvSpPr>
          <p:spPr bwMode="auto">
            <a:xfrm>
              <a:off x="8278812" y="3425825"/>
              <a:ext cx="19050" cy="12700"/>
            </a:xfrm>
            <a:custGeom>
              <a:avLst/>
              <a:gdLst>
                <a:gd name="T0" fmla="*/ 25 w 25"/>
                <a:gd name="T1" fmla="*/ 17 h 17"/>
                <a:gd name="T2" fmla="*/ 25 w 25"/>
                <a:gd name="T3" fmla="*/ 13 h 17"/>
                <a:gd name="T4" fmla="*/ 25 w 25"/>
                <a:gd name="T5" fmla="*/ 13 h 17"/>
                <a:gd name="T6" fmla="*/ 23 w 25"/>
                <a:gd name="T7" fmla="*/ 8 h 17"/>
                <a:gd name="T8" fmla="*/ 22 w 25"/>
                <a:gd name="T9" fmla="*/ 4 h 17"/>
                <a:gd name="T10" fmla="*/ 16 w 25"/>
                <a:gd name="T11" fmla="*/ 0 h 17"/>
                <a:gd name="T12" fmla="*/ 13 w 25"/>
                <a:gd name="T13" fmla="*/ 0 h 17"/>
                <a:gd name="T14" fmla="*/ 13 w 25"/>
                <a:gd name="T15" fmla="*/ 0 h 17"/>
                <a:gd name="T16" fmla="*/ 7 w 25"/>
                <a:gd name="T17" fmla="*/ 0 h 17"/>
                <a:gd name="T18" fmla="*/ 4 w 25"/>
                <a:gd name="T19" fmla="*/ 4 h 17"/>
                <a:gd name="T20" fmla="*/ 0 w 25"/>
                <a:gd name="T21" fmla="*/ 8 h 17"/>
                <a:gd name="T22" fmla="*/ 0 w 25"/>
                <a:gd name="T23" fmla="*/ 13 h 17"/>
                <a:gd name="T24" fmla="*/ 0 w 25"/>
                <a:gd name="T25" fmla="*/ 17 h 17"/>
                <a:gd name="T26" fmla="*/ 25 w 25"/>
                <a:gd name="T27"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7">
                  <a:moveTo>
                    <a:pt x="25" y="17"/>
                  </a:moveTo>
                  <a:lnTo>
                    <a:pt x="25" y="13"/>
                  </a:lnTo>
                  <a:lnTo>
                    <a:pt x="25" y="13"/>
                  </a:lnTo>
                  <a:lnTo>
                    <a:pt x="23" y="8"/>
                  </a:lnTo>
                  <a:lnTo>
                    <a:pt x="22" y="4"/>
                  </a:lnTo>
                  <a:lnTo>
                    <a:pt x="16" y="0"/>
                  </a:lnTo>
                  <a:lnTo>
                    <a:pt x="13" y="0"/>
                  </a:lnTo>
                  <a:lnTo>
                    <a:pt x="13" y="0"/>
                  </a:lnTo>
                  <a:lnTo>
                    <a:pt x="7" y="0"/>
                  </a:lnTo>
                  <a:lnTo>
                    <a:pt x="4" y="4"/>
                  </a:lnTo>
                  <a:lnTo>
                    <a:pt x="0" y="8"/>
                  </a:lnTo>
                  <a:lnTo>
                    <a:pt x="0" y="13"/>
                  </a:lnTo>
                  <a:lnTo>
                    <a:pt x="0" y="17"/>
                  </a:lnTo>
                  <a:lnTo>
                    <a:pt x="25" y="17"/>
                  </a:lnTo>
                  <a:close/>
                </a:path>
              </a:pathLst>
            </a:custGeom>
            <a:solidFill>
              <a:srgbClr val="95734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1684"/>
            <p:cNvSpPr>
              <a:spLocks/>
            </p:cNvSpPr>
            <p:nvPr/>
          </p:nvSpPr>
          <p:spPr bwMode="auto">
            <a:xfrm>
              <a:off x="8166100" y="3300413"/>
              <a:ext cx="222250" cy="76200"/>
            </a:xfrm>
            <a:custGeom>
              <a:avLst/>
              <a:gdLst>
                <a:gd name="T0" fmla="*/ 140 w 278"/>
                <a:gd name="T1" fmla="*/ 0 h 95"/>
                <a:gd name="T2" fmla="*/ 140 w 278"/>
                <a:gd name="T3" fmla="*/ 0 h 95"/>
                <a:gd name="T4" fmla="*/ 117 w 278"/>
                <a:gd name="T5" fmla="*/ 2 h 95"/>
                <a:gd name="T6" fmla="*/ 93 w 278"/>
                <a:gd name="T7" fmla="*/ 7 h 95"/>
                <a:gd name="T8" fmla="*/ 74 w 278"/>
                <a:gd name="T9" fmla="*/ 16 h 95"/>
                <a:gd name="T10" fmla="*/ 54 w 278"/>
                <a:gd name="T11" fmla="*/ 27 h 95"/>
                <a:gd name="T12" fmla="*/ 38 w 278"/>
                <a:gd name="T13" fmla="*/ 41 h 95"/>
                <a:gd name="T14" fmla="*/ 21 w 278"/>
                <a:gd name="T15" fmla="*/ 57 h 95"/>
                <a:gd name="T16" fmla="*/ 9 w 278"/>
                <a:gd name="T17" fmla="*/ 75 h 95"/>
                <a:gd name="T18" fmla="*/ 0 w 278"/>
                <a:gd name="T19" fmla="*/ 95 h 95"/>
                <a:gd name="T20" fmla="*/ 149 w 278"/>
                <a:gd name="T21" fmla="*/ 95 h 95"/>
                <a:gd name="T22" fmla="*/ 149 w 278"/>
                <a:gd name="T23" fmla="*/ 40 h 95"/>
                <a:gd name="T24" fmla="*/ 171 w 278"/>
                <a:gd name="T25" fmla="*/ 95 h 95"/>
                <a:gd name="T26" fmla="*/ 278 w 278"/>
                <a:gd name="T27" fmla="*/ 95 h 95"/>
                <a:gd name="T28" fmla="*/ 278 w 278"/>
                <a:gd name="T29" fmla="*/ 95 h 95"/>
                <a:gd name="T30" fmla="*/ 269 w 278"/>
                <a:gd name="T31" fmla="*/ 75 h 95"/>
                <a:gd name="T32" fmla="*/ 257 w 278"/>
                <a:gd name="T33" fmla="*/ 57 h 95"/>
                <a:gd name="T34" fmla="*/ 243 w 278"/>
                <a:gd name="T35" fmla="*/ 41 h 95"/>
                <a:gd name="T36" fmla="*/ 225 w 278"/>
                <a:gd name="T37" fmla="*/ 27 h 95"/>
                <a:gd name="T38" fmla="*/ 205 w 278"/>
                <a:gd name="T39" fmla="*/ 16 h 95"/>
                <a:gd name="T40" fmla="*/ 185 w 278"/>
                <a:gd name="T41" fmla="*/ 7 h 95"/>
                <a:gd name="T42" fmla="*/ 163 w 278"/>
                <a:gd name="T43" fmla="*/ 2 h 95"/>
                <a:gd name="T44" fmla="*/ 140 w 278"/>
                <a:gd name="T45" fmla="*/ 0 h 95"/>
                <a:gd name="T46" fmla="*/ 140 w 278"/>
                <a:gd name="T47"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8" h="95">
                  <a:moveTo>
                    <a:pt x="140" y="0"/>
                  </a:moveTo>
                  <a:lnTo>
                    <a:pt x="140" y="0"/>
                  </a:lnTo>
                  <a:lnTo>
                    <a:pt x="117" y="2"/>
                  </a:lnTo>
                  <a:lnTo>
                    <a:pt x="93" y="7"/>
                  </a:lnTo>
                  <a:lnTo>
                    <a:pt x="74" y="16"/>
                  </a:lnTo>
                  <a:lnTo>
                    <a:pt x="54" y="27"/>
                  </a:lnTo>
                  <a:lnTo>
                    <a:pt x="38" y="41"/>
                  </a:lnTo>
                  <a:lnTo>
                    <a:pt x="21" y="57"/>
                  </a:lnTo>
                  <a:lnTo>
                    <a:pt x="9" y="75"/>
                  </a:lnTo>
                  <a:lnTo>
                    <a:pt x="0" y="95"/>
                  </a:lnTo>
                  <a:lnTo>
                    <a:pt x="149" y="95"/>
                  </a:lnTo>
                  <a:lnTo>
                    <a:pt x="149" y="40"/>
                  </a:lnTo>
                  <a:lnTo>
                    <a:pt x="171" y="95"/>
                  </a:lnTo>
                  <a:lnTo>
                    <a:pt x="278" y="95"/>
                  </a:lnTo>
                  <a:lnTo>
                    <a:pt x="278" y="95"/>
                  </a:lnTo>
                  <a:lnTo>
                    <a:pt x="269" y="75"/>
                  </a:lnTo>
                  <a:lnTo>
                    <a:pt x="257" y="57"/>
                  </a:lnTo>
                  <a:lnTo>
                    <a:pt x="243" y="41"/>
                  </a:lnTo>
                  <a:lnTo>
                    <a:pt x="225" y="27"/>
                  </a:lnTo>
                  <a:lnTo>
                    <a:pt x="205" y="16"/>
                  </a:lnTo>
                  <a:lnTo>
                    <a:pt x="185" y="7"/>
                  </a:lnTo>
                  <a:lnTo>
                    <a:pt x="163" y="2"/>
                  </a:lnTo>
                  <a:lnTo>
                    <a:pt x="140" y="0"/>
                  </a:lnTo>
                  <a:lnTo>
                    <a:pt x="14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1685"/>
            <p:cNvSpPr>
              <a:spLocks/>
            </p:cNvSpPr>
            <p:nvPr/>
          </p:nvSpPr>
          <p:spPr bwMode="auto">
            <a:xfrm>
              <a:off x="8342312" y="3406775"/>
              <a:ext cx="20638" cy="7938"/>
            </a:xfrm>
            <a:custGeom>
              <a:avLst/>
              <a:gdLst>
                <a:gd name="T0" fmla="*/ 25 w 25"/>
                <a:gd name="T1" fmla="*/ 0 h 11"/>
                <a:gd name="T2" fmla="*/ 11 w 25"/>
                <a:gd name="T3" fmla="*/ 0 h 11"/>
                <a:gd name="T4" fmla="*/ 11 w 25"/>
                <a:gd name="T5" fmla="*/ 0 h 11"/>
                <a:gd name="T6" fmla="*/ 5 w 25"/>
                <a:gd name="T7" fmla="*/ 0 h 11"/>
                <a:gd name="T8" fmla="*/ 4 w 25"/>
                <a:gd name="T9" fmla="*/ 4 h 11"/>
                <a:gd name="T10" fmla="*/ 0 w 25"/>
                <a:gd name="T11" fmla="*/ 5 h 11"/>
                <a:gd name="T12" fmla="*/ 0 w 25"/>
                <a:gd name="T13" fmla="*/ 11 h 11"/>
                <a:gd name="T14" fmla="*/ 16 w 25"/>
                <a:gd name="T15" fmla="*/ 11 h 11"/>
                <a:gd name="T16" fmla="*/ 16 w 25"/>
                <a:gd name="T17" fmla="*/ 11 h 11"/>
                <a:gd name="T18" fmla="*/ 20 w 25"/>
                <a:gd name="T19" fmla="*/ 9 h 11"/>
                <a:gd name="T20" fmla="*/ 22 w 25"/>
                <a:gd name="T21" fmla="*/ 7 h 11"/>
                <a:gd name="T22" fmla="*/ 23 w 25"/>
                <a:gd name="T23" fmla="*/ 4 h 11"/>
                <a:gd name="T24" fmla="*/ 25 w 25"/>
                <a:gd name="T25" fmla="*/ 0 h 11"/>
                <a:gd name="T26" fmla="*/ 25 w 25"/>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11">
                  <a:moveTo>
                    <a:pt x="25" y="0"/>
                  </a:moveTo>
                  <a:lnTo>
                    <a:pt x="11" y="0"/>
                  </a:lnTo>
                  <a:lnTo>
                    <a:pt x="11" y="0"/>
                  </a:lnTo>
                  <a:lnTo>
                    <a:pt x="5" y="0"/>
                  </a:lnTo>
                  <a:lnTo>
                    <a:pt x="4" y="4"/>
                  </a:lnTo>
                  <a:lnTo>
                    <a:pt x="0" y="5"/>
                  </a:lnTo>
                  <a:lnTo>
                    <a:pt x="0" y="11"/>
                  </a:lnTo>
                  <a:lnTo>
                    <a:pt x="16" y="11"/>
                  </a:lnTo>
                  <a:lnTo>
                    <a:pt x="16" y="11"/>
                  </a:lnTo>
                  <a:lnTo>
                    <a:pt x="20" y="9"/>
                  </a:lnTo>
                  <a:lnTo>
                    <a:pt x="22" y="7"/>
                  </a:lnTo>
                  <a:lnTo>
                    <a:pt x="23" y="4"/>
                  </a:lnTo>
                  <a:lnTo>
                    <a:pt x="25" y="0"/>
                  </a:lnTo>
                  <a:lnTo>
                    <a:pt x="25"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1686"/>
            <p:cNvSpPr>
              <a:spLocks/>
            </p:cNvSpPr>
            <p:nvPr/>
          </p:nvSpPr>
          <p:spPr bwMode="auto">
            <a:xfrm>
              <a:off x="8193087" y="3406775"/>
              <a:ext cx="20638" cy="7938"/>
            </a:xfrm>
            <a:custGeom>
              <a:avLst/>
              <a:gdLst>
                <a:gd name="T0" fmla="*/ 0 w 27"/>
                <a:gd name="T1" fmla="*/ 0 h 11"/>
                <a:gd name="T2" fmla="*/ 16 w 27"/>
                <a:gd name="T3" fmla="*/ 0 h 11"/>
                <a:gd name="T4" fmla="*/ 16 w 27"/>
                <a:gd name="T5" fmla="*/ 0 h 11"/>
                <a:gd name="T6" fmla="*/ 20 w 27"/>
                <a:gd name="T7" fmla="*/ 0 h 11"/>
                <a:gd name="T8" fmla="*/ 24 w 27"/>
                <a:gd name="T9" fmla="*/ 4 h 11"/>
                <a:gd name="T10" fmla="*/ 25 w 27"/>
                <a:gd name="T11" fmla="*/ 5 h 11"/>
                <a:gd name="T12" fmla="*/ 27 w 27"/>
                <a:gd name="T13" fmla="*/ 11 h 11"/>
                <a:gd name="T14" fmla="*/ 11 w 27"/>
                <a:gd name="T15" fmla="*/ 11 h 11"/>
                <a:gd name="T16" fmla="*/ 11 w 27"/>
                <a:gd name="T17" fmla="*/ 11 h 11"/>
                <a:gd name="T18" fmla="*/ 7 w 27"/>
                <a:gd name="T19" fmla="*/ 9 h 11"/>
                <a:gd name="T20" fmla="*/ 4 w 27"/>
                <a:gd name="T21" fmla="*/ 7 h 11"/>
                <a:gd name="T22" fmla="*/ 2 w 27"/>
                <a:gd name="T23" fmla="*/ 4 h 11"/>
                <a:gd name="T24" fmla="*/ 0 w 27"/>
                <a:gd name="T25" fmla="*/ 0 h 11"/>
                <a:gd name="T26" fmla="*/ 0 w 27"/>
                <a:gd name="T2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11">
                  <a:moveTo>
                    <a:pt x="0" y="0"/>
                  </a:moveTo>
                  <a:lnTo>
                    <a:pt x="16" y="0"/>
                  </a:lnTo>
                  <a:lnTo>
                    <a:pt x="16" y="0"/>
                  </a:lnTo>
                  <a:lnTo>
                    <a:pt x="20" y="0"/>
                  </a:lnTo>
                  <a:lnTo>
                    <a:pt x="24" y="4"/>
                  </a:lnTo>
                  <a:lnTo>
                    <a:pt x="25" y="5"/>
                  </a:lnTo>
                  <a:lnTo>
                    <a:pt x="27" y="11"/>
                  </a:lnTo>
                  <a:lnTo>
                    <a:pt x="11" y="11"/>
                  </a:lnTo>
                  <a:lnTo>
                    <a:pt x="11" y="11"/>
                  </a:lnTo>
                  <a:lnTo>
                    <a:pt x="7" y="9"/>
                  </a:lnTo>
                  <a:lnTo>
                    <a:pt x="4" y="7"/>
                  </a:lnTo>
                  <a:lnTo>
                    <a:pt x="2" y="4"/>
                  </a:lnTo>
                  <a:lnTo>
                    <a:pt x="0" y="0"/>
                  </a:lnTo>
                  <a:lnTo>
                    <a:pt x="0" y="0"/>
                  </a:ln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1687"/>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1688"/>
            <p:cNvSpPr>
              <a:spLocks/>
            </p:cNvSpPr>
            <p:nvPr/>
          </p:nvSpPr>
          <p:spPr bwMode="auto">
            <a:xfrm>
              <a:off x="8416925" y="3587750"/>
              <a:ext cx="53975" cy="115888"/>
            </a:xfrm>
            <a:custGeom>
              <a:avLst/>
              <a:gdLst>
                <a:gd name="T0" fmla="*/ 62 w 69"/>
                <a:gd name="T1" fmla="*/ 40 h 146"/>
                <a:gd name="T2" fmla="*/ 62 w 69"/>
                <a:gd name="T3" fmla="*/ 40 h 146"/>
                <a:gd name="T4" fmla="*/ 22 w 69"/>
                <a:gd name="T5" fmla="*/ 0 h 146"/>
                <a:gd name="T6" fmla="*/ 22 w 69"/>
                <a:gd name="T7" fmla="*/ 35 h 146"/>
                <a:gd name="T8" fmla="*/ 0 w 69"/>
                <a:gd name="T9" fmla="*/ 35 h 146"/>
                <a:gd name="T10" fmla="*/ 0 w 69"/>
                <a:gd name="T11" fmla="*/ 146 h 146"/>
                <a:gd name="T12" fmla="*/ 49 w 69"/>
                <a:gd name="T13" fmla="*/ 146 h 146"/>
                <a:gd name="T14" fmla="*/ 49 w 69"/>
                <a:gd name="T15" fmla="*/ 146 h 146"/>
                <a:gd name="T16" fmla="*/ 56 w 69"/>
                <a:gd name="T17" fmla="*/ 144 h 146"/>
                <a:gd name="T18" fmla="*/ 63 w 69"/>
                <a:gd name="T19" fmla="*/ 141 h 146"/>
                <a:gd name="T20" fmla="*/ 69 w 69"/>
                <a:gd name="T21" fmla="*/ 133 h 146"/>
                <a:gd name="T22" fmla="*/ 69 w 69"/>
                <a:gd name="T23" fmla="*/ 126 h 146"/>
                <a:gd name="T24" fmla="*/ 69 w 69"/>
                <a:gd name="T25" fmla="*/ 56 h 146"/>
                <a:gd name="T26" fmla="*/ 69 w 69"/>
                <a:gd name="T27" fmla="*/ 56 h 146"/>
                <a:gd name="T28" fmla="*/ 67 w 69"/>
                <a:gd name="T29" fmla="*/ 47 h 146"/>
                <a:gd name="T30" fmla="*/ 62 w 69"/>
                <a:gd name="T31" fmla="*/ 40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146">
                  <a:moveTo>
                    <a:pt x="62" y="40"/>
                  </a:moveTo>
                  <a:lnTo>
                    <a:pt x="62" y="40"/>
                  </a:lnTo>
                  <a:lnTo>
                    <a:pt x="22" y="0"/>
                  </a:lnTo>
                  <a:lnTo>
                    <a:pt x="22" y="35"/>
                  </a:lnTo>
                  <a:lnTo>
                    <a:pt x="0" y="35"/>
                  </a:lnTo>
                  <a:lnTo>
                    <a:pt x="0" y="146"/>
                  </a:lnTo>
                  <a:lnTo>
                    <a:pt x="49" y="146"/>
                  </a:lnTo>
                  <a:lnTo>
                    <a:pt x="49" y="146"/>
                  </a:lnTo>
                  <a:lnTo>
                    <a:pt x="56" y="144"/>
                  </a:lnTo>
                  <a:lnTo>
                    <a:pt x="63" y="141"/>
                  </a:lnTo>
                  <a:lnTo>
                    <a:pt x="69" y="133"/>
                  </a:lnTo>
                  <a:lnTo>
                    <a:pt x="69" y="126"/>
                  </a:lnTo>
                  <a:lnTo>
                    <a:pt x="69" y="56"/>
                  </a:lnTo>
                  <a:lnTo>
                    <a:pt x="69" y="56"/>
                  </a:lnTo>
                  <a:lnTo>
                    <a:pt x="67" y="47"/>
                  </a:lnTo>
                  <a:lnTo>
                    <a:pt x="62"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1689"/>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close/>
                </a:path>
              </a:pathLst>
            </a:custGeom>
            <a:solidFill>
              <a:srgbClr val="B4009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1690"/>
            <p:cNvSpPr>
              <a:spLocks/>
            </p:cNvSpPr>
            <p:nvPr/>
          </p:nvSpPr>
          <p:spPr bwMode="auto">
            <a:xfrm>
              <a:off x="8166100" y="3735388"/>
              <a:ext cx="220663" cy="128588"/>
            </a:xfrm>
            <a:custGeom>
              <a:avLst/>
              <a:gdLst>
                <a:gd name="T0" fmla="*/ 262 w 277"/>
                <a:gd name="T1" fmla="*/ 161 h 161"/>
                <a:gd name="T2" fmla="*/ 11 w 277"/>
                <a:gd name="T3" fmla="*/ 161 h 161"/>
                <a:gd name="T4" fmla="*/ 0 w 277"/>
                <a:gd name="T5" fmla="*/ 0 h 161"/>
                <a:gd name="T6" fmla="*/ 277 w 277"/>
                <a:gd name="T7" fmla="*/ 0 h 161"/>
                <a:gd name="T8" fmla="*/ 262 w 277"/>
                <a:gd name="T9" fmla="*/ 161 h 161"/>
              </a:gdLst>
              <a:ahLst/>
              <a:cxnLst>
                <a:cxn ang="0">
                  <a:pos x="T0" y="T1"/>
                </a:cxn>
                <a:cxn ang="0">
                  <a:pos x="T2" y="T3"/>
                </a:cxn>
                <a:cxn ang="0">
                  <a:pos x="T4" y="T5"/>
                </a:cxn>
                <a:cxn ang="0">
                  <a:pos x="T6" y="T7"/>
                </a:cxn>
                <a:cxn ang="0">
                  <a:pos x="T8" y="T9"/>
                </a:cxn>
              </a:cxnLst>
              <a:rect l="0" t="0" r="r" b="b"/>
              <a:pathLst>
                <a:path w="277" h="161">
                  <a:moveTo>
                    <a:pt x="262" y="161"/>
                  </a:moveTo>
                  <a:lnTo>
                    <a:pt x="11" y="161"/>
                  </a:lnTo>
                  <a:lnTo>
                    <a:pt x="0" y="0"/>
                  </a:lnTo>
                  <a:lnTo>
                    <a:pt x="277" y="0"/>
                  </a:lnTo>
                  <a:lnTo>
                    <a:pt x="262" y="16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Rectangle 1691"/>
            <p:cNvSpPr>
              <a:spLocks noChangeArrowheads="1"/>
            </p:cNvSpPr>
            <p:nvPr/>
          </p:nvSpPr>
          <p:spPr bwMode="auto">
            <a:xfrm>
              <a:off x="8118475" y="3548063"/>
              <a:ext cx="315913" cy="2000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Rectangle 1692"/>
            <p:cNvSpPr>
              <a:spLocks noChangeArrowheads="1"/>
            </p:cNvSpPr>
            <p:nvPr/>
          </p:nvSpPr>
          <p:spPr bwMode="auto">
            <a:xfrm>
              <a:off x="8118475" y="3548063"/>
              <a:ext cx="315913"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1693"/>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1694"/>
            <p:cNvSpPr>
              <a:spLocks/>
            </p:cNvSpPr>
            <p:nvPr/>
          </p:nvSpPr>
          <p:spPr bwMode="auto">
            <a:xfrm>
              <a:off x="8118475" y="3548063"/>
              <a:ext cx="315913" cy="200025"/>
            </a:xfrm>
            <a:custGeom>
              <a:avLst/>
              <a:gdLst>
                <a:gd name="T0" fmla="*/ 399 w 399"/>
                <a:gd name="T1" fmla="*/ 0 h 252"/>
                <a:gd name="T2" fmla="*/ 399 w 399"/>
                <a:gd name="T3" fmla="*/ 0 h 252"/>
                <a:gd name="T4" fmla="*/ 0 w 399"/>
                <a:gd name="T5" fmla="*/ 252 h 252"/>
                <a:gd name="T6" fmla="*/ 399 w 399"/>
                <a:gd name="T7" fmla="*/ 252 h 252"/>
                <a:gd name="T8" fmla="*/ 399 w 399"/>
                <a:gd name="T9" fmla="*/ 0 h 252"/>
              </a:gdLst>
              <a:ahLst/>
              <a:cxnLst>
                <a:cxn ang="0">
                  <a:pos x="T0" y="T1"/>
                </a:cxn>
                <a:cxn ang="0">
                  <a:pos x="T2" y="T3"/>
                </a:cxn>
                <a:cxn ang="0">
                  <a:pos x="T4" y="T5"/>
                </a:cxn>
                <a:cxn ang="0">
                  <a:pos x="T6" y="T7"/>
                </a:cxn>
                <a:cxn ang="0">
                  <a:pos x="T8" y="T9"/>
                </a:cxn>
              </a:cxnLst>
              <a:rect l="0" t="0" r="r" b="b"/>
              <a:pathLst>
                <a:path w="399" h="252">
                  <a:moveTo>
                    <a:pt x="399" y="0"/>
                  </a:moveTo>
                  <a:lnTo>
                    <a:pt x="399" y="0"/>
                  </a:lnTo>
                  <a:lnTo>
                    <a:pt x="0" y="252"/>
                  </a:lnTo>
                  <a:lnTo>
                    <a:pt x="399" y="252"/>
                  </a:lnTo>
                  <a:lnTo>
                    <a:pt x="39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6" name="Freeform 1695"/>
            <p:cNvSpPr>
              <a:spLocks noEditPoints="1"/>
            </p:cNvSpPr>
            <p:nvPr/>
          </p:nvSpPr>
          <p:spPr bwMode="auto">
            <a:xfrm>
              <a:off x="8316912" y="3597275"/>
              <a:ext cx="63500" cy="100013"/>
            </a:xfrm>
            <a:custGeom>
              <a:avLst/>
              <a:gdLst>
                <a:gd name="T0" fmla="*/ 73 w 80"/>
                <a:gd name="T1" fmla="*/ 41 h 128"/>
                <a:gd name="T2" fmla="*/ 75 w 80"/>
                <a:gd name="T3" fmla="*/ 38 h 128"/>
                <a:gd name="T4" fmla="*/ 80 w 80"/>
                <a:gd name="T5" fmla="*/ 34 h 128"/>
                <a:gd name="T6" fmla="*/ 80 w 80"/>
                <a:gd name="T7" fmla="*/ 32 h 128"/>
                <a:gd name="T8" fmla="*/ 73 w 80"/>
                <a:gd name="T9" fmla="*/ 29 h 128"/>
                <a:gd name="T10" fmla="*/ 70 w 80"/>
                <a:gd name="T11" fmla="*/ 27 h 128"/>
                <a:gd name="T12" fmla="*/ 71 w 80"/>
                <a:gd name="T13" fmla="*/ 20 h 128"/>
                <a:gd name="T14" fmla="*/ 71 w 80"/>
                <a:gd name="T15" fmla="*/ 15 h 128"/>
                <a:gd name="T16" fmla="*/ 70 w 80"/>
                <a:gd name="T17" fmla="*/ 15 h 128"/>
                <a:gd name="T18" fmla="*/ 64 w 80"/>
                <a:gd name="T19" fmla="*/ 16 h 128"/>
                <a:gd name="T20" fmla="*/ 59 w 80"/>
                <a:gd name="T21" fmla="*/ 15 h 128"/>
                <a:gd name="T22" fmla="*/ 59 w 80"/>
                <a:gd name="T23" fmla="*/ 9 h 128"/>
                <a:gd name="T24" fmla="*/ 57 w 80"/>
                <a:gd name="T25" fmla="*/ 4 h 128"/>
                <a:gd name="T26" fmla="*/ 50 w 80"/>
                <a:gd name="T27" fmla="*/ 9 h 128"/>
                <a:gd name="T28" fmla="*/ 46 w 80"/>
                <a:gd name="T29" fmla="*/ 9 h 128"/>
                <a:gd name="T30" fmla="*/ 45 w 80"/>
                <a:gd name="T31" fmla="*/ 4 h 128"/>
                <a:gd name="T32" fmla="*/ 41 w 80"/>
                <a:gd name="T33" fmla="*/ 0 h 128"/>
                <a:gd name="T34" fmla="*/ 36 w 80"/>
                <a:gd name="T35" fmla="*/ 4 h 128"/>
                <a:gd name="T36" fmla="*/ 34 w 80"/>
                <a:gd name="T37" fmla="*/ 9 h 128"/>
                <a:gd name="T38" fmla="*/ 30 w 80"/>
                <a:gd name="T39" fmla="*/ 9 h 128"/>
                <a:gd name="T40" fmla="*/ 25 w 80"/>
                <a:gd name="T41" fmla="*/ 4 h 128"/>
                <a:gd name="T42" fmla="*/ 21 w 80"/>
                <a:gd name="T43" fmla="*/ 4 h 128"/>
                <a:gd name="T44" fmla="*/ 21 w 80"/>
                <a:gd name="T45" fmla="*/ 13 h 128"/>
                <a:gd name="T46" fmla="*/ 19 w 80"/>
                <a:gd name="T47" fmla="*/ 16 h 128"/>
                <a:gd name="T48" fmla="*/ 12 w 80"/>
                <a:gd name="T49" fmla="*/ 15 h 128"/>
                <a:gd name="T50" fmla="*/ 7 w 80"/>
                <a:gd name="T51" fmla="*/ 16 h 128"/>
                <a:gd name="T52" fmla="*/ 7 w 80"/>
                <a:gd name="T53" fmla="*/ 22 h 128"/>
                <a:gd name="T54" fmla="*/ 10 w 80"/>
                <a:gd name="T55" fmla="*/ 25 h 128"/>
                <a:gd name="T56" fmla="*/ 10 w 80"/>
                <a:gd name="T57" fmla="*/ 27 h 128"/>
                <a:gd name="T58" fmla="*/ 3 w 80"/>
                <a:gd name="T59" fmla="*/ 31 h 128"/>
                <a:gd name="T60" fmla="*/ 0 w 80"/>
                <a:gd name="T61" fmla="*/ 32 h 128"/>
                <a:gd name="T62" fmla="*/ 0 w 80"/>
                <a:gd name="T63" fmla="*/ 36 h 128"/>
                <a:gd name="T64" fmla="*/ 7 w 80"/>
                <a:gd name="T65" fmla="*/ 41 h 128"/>
                <a:gd name="T66" fmla="*/ 7 w 80"/>
                <a:gd name="T67" fmla="*/ 45 h 128"/>
                <a:gd name="T68" fmla="*/ 1 w 80"/>
                <a:gd name="T69" fmla="*/ 47 h 128"/>
                <a:gd name="T70" fmla="*/ 0 w 80"/>
                <a:gd name="T71" fmla="*/ 52 h 128"/>
                <a:gd name="T72" fmla="*/ 3 w 80"/>
                <a:gd name="T73" fmla="*/ 56 h 128"/>
                <a:gd name="T74" fmla="*/ 9 w 80"/>
                <a:gd name="T75" fmla="*/ 56 h 128"/>
                <a:gd name="T76" fmla="*/ 10 w 80"/>
                <a:gd name="T77" fmla="*/ 58 h 128"/>
                <a:gd name="T78" fmla="*/ 9 w 80"/>
                <a:gd name="T79" fmla="*/ 63 h 128"/>
                <a:gd name="T80" fmla="*/ 9 w 80"/>
                <a:gd name="T81" fmla="*/ 68 h 128"/>
                <a:gd name="T82" fmla="*/ 10 w 80"/>
                <a:gd name="T83" fmla="*/ 70 h 128"/>
                <a:gd name="T84" fmla="*/ 16 w 80"/>
                <a:gd name="T85" fmla="*/ 68 h 128"/>
                <a:gd name="T86" fmla="*/ 41 w 80"/>
                <a:gd name="T87" fmla="*/ 117 h 128"/>
                <a:gd name="T88" fmla="*/ 61 w 80"/>
                <a:gd name="T89" fmla="*/ 67 h 128"/>
                <a:gd name="T90" fmla="*/ 68 w 80"/>
                <a:gd name="T91" fmla="*/ 68 h 128"/>
                <a:gd name="T92" fmla="*/ 73 w 80"/>
                <a:gd name="T93" fmla="*/ 68 h 128"/>
                <a:gd name="T94" fmla="*/ 73 w 80"/>
                <a:gd name="T95" fmla="*/ 63 h 128"/>
                <a:gd name="T96" fmla="*/ 70 w 80"/>
                <a:gd name="T97" fmla="*/ 56 h 128"/>
                <a:gd name="T98" fmla="*/ 73 w 80"/>
                <a:gd name="T99" fmla="*/ 54 h 128"/>
                <a:gd name="T100" fmla="*/ 79 w 80"/>
                <a:gd name="T101" fmla="*/ 52 h 128"/>
                <a:gd name="T102" fmla="*/ 80 w 80"/>
                <a:gd name="T103" fmla="*/ 49 h 128"/>
                <a:gd name="T104" fmla="*/ 41 w 80"/>
                <a:gd name="T105" fmla="*/ 68 h 128"/>
                <a:gd name="T106" fmla="*/ 30 w 80"/>
                <a:gd name="T107" fmla="*/ 67 h 128"/>
                <a:gd name="T108" fmla="*/ 14 w 80"/>
                <a:gd name="T109" fmla="*/ 47 h 128"/>
                <a:gd name="T110" fmla="*/ 14 w 80"/>
                <a:gd name="T111" fmla="*/ 36 h 128"/>
                <a:gd name="T112" fmla="*/ 30 w 80"/>
                <a:gd name="T113" fmla="*/ 16 h 128"/>
                <a:gd name="T114" fmla="*/ 41 w 80"/>
                <a:gd name="T115" fmla="*/ 15 h 128"/>
                <a:gd name="T116" fmla="*/ 59 w 80"/>
                <a:gd name="T117" fmla="*/ 24 h 128"/>
                <a:gd name="T118" fmla="*/ 68 w 80"/>
                <a:gd name="T119" fmla="*/ 41 h 128"/>
                <a:gd name="T120" fmla="*/ 64 w 80"/>
                <a:gd name="T121" fmla="*/ 52 h 128"/>
                <a:gd name="T122" fmla="*/ 46 w 80"/>
                <a:gd name="T123" fmla="*/ 6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0" h="128">
                  <a:moveTo>
                    <a:pt x="79" y="45"/>
                  </a:moveTo>
                  <a:lnTo>
                    <a:pt x="73" y="43"/>
                  </a:lnTo>
                  <a:lnTo>
                    <a:pt x="73" y="41"/>
                  </a:lnTo>
                  <a:lnTo>
                    <a:pt x="73" y="41"/>
                  </a:lnTo>
                  <a:lnTo>
                    <a:pt x="73" y="41"/>
                  </a:lnTo>
                  <a:lnTo>
                    <a:pt x="75" y="38"/>
                  </a:lnTo>
                  <a:lnTo>
                    <a:pt x="79" y="36"/>
                  </a:lnTo>
                  <a:lnTo>
                    <a:pt x="79" y="36"/>
                  </a:lnTo>
                  <a:lnTo>
                    <a:pt x="80" y="34"/>
                  </a:lnTo>
                  <a:lnTo>
                    <a:pt x="80" y="32"/>
                  </a:lnTo>
                  <a:lnTo>
                    <a:pt x="80" y="32"/>
                  </a:lnTo>
                  <a:lnTo>
                    <a:pt x="80" y="32"/>
                  </a:lnTo>
                  <a:lnTo>
                    <a:pt x="79" y="29"/>
                  </a:lnTo>
                  <a:lnTo>
                    <a:pt x="77" y="29"/>
                  </a:lnTo>
                  <a:lnTo>
                    <a:pt x="73" y="29"/>
                  </a:lnTo>
                  <a:lnTo>
                    <a:pt x="73" y="29"/>
                  </a:lnTo>
                  <a:lnTo>
                    <a:pt x="70" y="27"/>
                  </a:lnTo>
                  <a:lnTo>
                    <a:pt x="70" y="27"/>
                  </a:lnTo>
                  <a:lnTo>
                    <a:pt x="70" y="27"/>
                  </a:lnTo>
                  <a:lnTo>
                    <a:pt x="70" y="24"/>
                  </a:lnTo>
                  <a:lnTo>
                    <a:pt x="71" y="20"/>
                  </a:lnTo>
                  <a:lnTo>
                    <a:pt x="71" y="20"/>
                  </a:lnTo>
                  <a:lnTo>
                    <a:pt x="73" y="18"/>
                  </a:lnTo>
                  <a:lnTo>
                    <a:pt x="71" y="15"/>
                  </a:lnTo>
                  <a:lnTo>
                    <a:pt x="71" y="15"/>
                  </a:lnTo>
                  <a:lnTo>
                    <a:pt x="71" y="15"/>
                  </a:lnTo>
                  <a:lnTo>
                    <a:pt x="70" y="15"/>
                  </a:lnTo>
                  <a:lnTo>
                    <a:pt x="66" y="15"/>
                  </a:lnTo>
                  <a:lnTo>
                    <a:pt x="64" y="16"/>
                  </a:lnTo>
                  <a:lnTo>
                    <a:pt x="64" y="16"/>
                  </a:lnTo>
                  <a:lnTo>
                    <a:pt x="61" y="16"/>
                  </a:lnTo>
                  <a:lnTo>
                    <a:pt x="59" y="15"/>
                  </a:lnTo>
                  <a:lnTo>
                    <a:pt x="59" y="15"/>
                  </a:lnTo>
                  <a:lnTo>
                    <a:pt x="59" y="13"/>
                  </a:lnTo>
                  <a:lnTo>
                    <a:pt x="59" y="9"/>
                  </a:lnTo>
                  <a:lnTo>
                    <a:pt x="59" y="9"/>
                  </a:lnTo>
                  <a:lnTo>
                    <a:pt x="59" y="6"/>
                  </a:lnTo>
                  <a:lnTo>
                    <a:pt x="57" y="4"/>
                  </a:lnTo>
                  <a:lnTo>
                    <a:pt x="57" y="4"/>
                  </a:lnTo>
                  <a:lnTo>
                    <a:pt x="54" y="4"/>
                  </a:lnTo>
                  <a:lnTo>
                    <a:pt x="52" y="6"/>
                  </a:lnTo>
                  <a:lnTo>
                    <a:pt x="50" y="9"/>
                  </a:lnTo>
                  <a:lnTo>
                    <a:pt x="50" y="9"/>
                  </a:lnTo>
                  <a:lnTo>
                    <a:pt x="46" y="9"/>
                  </a:lnTo>
                  <a:lnTo>
                    <a:pt x="46" y="9"/>
                  </a:lnTo>
                  <a:lnTo>
                    <a:pt x="46" y="9"/>
                  </a:lnTo>
                  <a:lnTo>
                    <a:pt x="45" y="7"/>
                  </a:lnTo>
                  <a:lnTo>
                    <a:pt x="45" y="4"/>
                  </a:lnTo>
                  <a:lnTo>
                    <a:pt x="45" y="4"/>
                  </a:lnTo>
                  <a:lnTo>
                    <a:pt x="43" y="2"/>
                  </a:lnTo>
                  <a:lnTo>
                    <a:pt x="41" y="0"/>
                  </a:lnTo>
                  <a:lnTo>
                    <a:pt x="41" y="0"/>
                  </a:lnTo>
                  <a:lnTo>
                    <a:pt x="37" y="2"/>
                  </a:lnTo>
                  <a:lnTo>
                    <a:pt x="36" y="4"/>
                  </a:lnTo>
                  <a:lnTo>
                    <a:pt x="36" y="7"/>
                  </a:lnTo>
                  <a:lnTo>
                    <a:pt x="36" y="7"/>
                  </a:lnTo>
                  <a:lnTo>
                    <a:pt x="34" y="9"/>
                  </a:lnTo>
                  <a:lnTo>
                    <a:pt x="32" y="9"/>
                  </a:lnTo>
                  <a:lnTo>
                    <a:pt x="32" y="9"/>
                  </a:lnTo>
                  <a:lnTo>
                    <a:pt x="30" y="9"/>
                  </a:lnTo>
                  <a:lnTo>
                    <a:pt x="27" y="6"/>
                  </a:lnTo>
                  <a:lnTo>
                    <a:pt x="27" y="6"/>
                  </a:lnTo>
                  <a:lnTo>
                    <a:pt x="25" y="4"/>
                  </a:lnTo>
                  <a:lnTo>
                    <a:pt x="21" y="4"/>
                  </a:lnTo>
                  <a:lnTo>
                    <a:pt x="21" y="4"/>
                  </a:lnTo>
                  <a:lnTo>
                    <a:pt x="21" y="4"/>
                  </a:lnTo>
                  <a:lnTo>
                    <a:pt x="19" y="7"/>
                  </a:lnTo>
                  <a:lnTo>
                    <a:pt x="19" y="9"/>
                  </a:lnTo>
                  <a:lnTo>
                    <a:pt x="21" y="13"/>
                  </a:lnTo>
                  <a:lnTo>
                    <a:pt x="21" y="13"/>
                  </a:lnTo>
                  <a:lnTo>
                    <a:pt x="19" y="16"/>
                  </a:lnTo>
                  <a:lnTo>
                    <a:pt x="19" y="16"/>
                  </a:lnTo>
                  <a:lnTo>
                    <a:pt x="19" y="16"/>
                  </a:lnTo>
                  <a:lnTo>
                    <a:pt x="16" y="16"/>
                  </a:lnTo>
                  <a:lnTo>
                    <a:pt x="12" y="15"/>
                  </a:lnTo>
                  <a:lnTo>
                    <a:pt x="12" y="15"/>
                  </a:lnTo>
                  <a:lnTo>
                    <a:pt x="10" y="15"/>
                  </a:lnTo>
                  <a:lnTo>
                    <a:pt x="7" y="16"/>
                  </a:lnTo>
                  <a:lnTo>
                    <a:pt x="7" y="16"/>
                  </a:lnTo>
                  <a:lnTo>
                    <a:pt x="7" y="18"/>
                  </a:lnTo>
                  <a:lnTo>
                    <a:pt x="7" y="22"/>
                  </a:lnTo>
                  <a:lnTo>
                    <a:pt x="10" y="24"/>
                  </a:lnTo>
                  <a:lnTo>
                    <a:pt x="10" y="24"/>
                  </a:lnTo>
                  <a:lnTo>
                    <a:pt x="10" y="25"/>
                  </a:lnTo>
                  <a:lnTo>
                    <a:pt x="10" y="27"/>
                  </a:lnTo>
                  <a:lnTo>
                    <a:pt x="10" y="27"/>
                  </a:lnTo>
                  <a:lnTo>
                    <a:pt x="10" y="27"/>
                  </a:lnTo>
                  <a:lnTo>
                    <a:pt x="9" y="29"/>
                  </a:lnTo>
                  <a:lnTo>
                    <a:pt x="7" y="31"/>
                  </a:lnTo>
                  <a:lnTo>
                    <a:pt x="3" y="31"/>
                  </a:lnTo>
                  <a:lnTo>
                    <a:pt x="3" y="31"/>
                  </a:lnTo>
                  <a:lnTo>
                    <a:pt x="1" y="31"/>
                  </a:lnTo>
                  <a:lnTo>
                    <a:pt x="0" y="32"/>
                  </a:lnTo>
                  <a:lnTo>
                    <a:pt x="0" y="32"/>
                  </a:lnTo>
                  <a:lnTo>
                    <a:pt x="0" y="32"/>
                  </a:lnTo>
                  <a:lnTo>
                    <a:pt x="0" y="36"/>
                  </a:lnTo>
                  <a:lnTo>
                    <a:pt x="1" y="38"/>
                  </a:lnTo>
                  <a:lnTo>
                    <a:pt x="7" y="40"/>
                  </a:lnTo>
                  <a:lnTo>
                    <a:pt x="7" y="41"/>
                  </a:lnTo>
                  <a:lnTo>
                    <a:pt x="7" y="43"/>
                  </a:lnTo>
                  <a:lnTo>
                    <a:pt x="7" y="43"/>
                  </a:lnTo>
                  <a:lnTo>
                    <a:pt x="7" y="45"/>
                  </a:lnTo>
                  <a:lnTo>
                    <a:pt x="5" y="45"/>
                  </a:lnTo>
                  <a:lnTo>
                    <a:pt x="1" y="47"/>
                  </a:lnTo>
                  <a:lnTo>
                    <a:pt x="1" y="47"/>
                  </a:lnTo>
                  <a:lnTo>
                    <a:pt x="0" y="49"/>
                  </a:lnTo>
                  <a:lnTo>
                    <a:pt x="0" y="52"/>
                  </a:lnTo>
                  <a:lnTo>
                    <a:pt x="0" y="52"/>
                  </a:lnTo>
                  <a:lnTo>
                    <a:pt x="0" y="52"/>
                  </a:lnTo>
                  <a:lnTo>
                    <a:pt x="1" y="54"/>
                  </a:lnTo>
                  <a:lnTo>
                    <a:pt x="3" y="56"/>
                  </a:lnTo>
                  <a:lnTo>
                    <a:pt x="7" y="56"/>
                  </a:lnTo>
                  <a:lnTo>
                    <a:pt x="7" y="56"/>
                  </a:lnTo>
                  <a:lnTo>
                    <a:pt x="9" y="56"/>
                  </a:lnTo>
                  <a:lnTo>
                    <a:pt x="10" y="58"/>
                  </a:lnTo>
                  <a:lnTo>
                    <a:pt x="10" y="58"/>
                  </a:lnTo>
                  <a:lnTo>
                    <a:pt x="10" y="58"/>
                  </a:lnTo>
                  <a:lnTo>
                    <a:pt x="10" y="59"/>
                  </a:lnTo>
                  <a:lnTo>
                    <a:pt x="10" y="61"/>
                  </a:lnTo>
                  <a:lnTo>
                    <a:pt x="9" y="63"/>
                  </a:lnTo>
                  <a:lnTo>
                    <a:pt x="9" y="63"/>
                  </a:lnTo>
                  <a:lnTo>
                    <a:pt x="7" y="67"/>
                  </a:lnTo>
                  <a:lnTo>
                    <a:pt x="9" y="68"/>
                  </a:lnTo>
                  <a:lnTo>
                    <a:pt x="9" y="68"/>
                  </a:lnTo>
                  <a:lnTo>
                    <a:pt x="9" y="68"/>
                  </a:lnTo>
                  <a:lnTo>
                    <a:pt x="10" y="70"/>
                  </a:lnTo>
                  <a:lnTo>
                    <a:pt x="14" y="70"/>
                  </a:lnTo>
                  <a:lnTo>
                    <a:pt x="16" y="68"/>
                  </a:lnTo>
                  <a:lnTo>
                    <a:pt x="16" y="68"/>
                  </a:lnTo>
                  <a:lnTo>
                    <a:pt x="19" y="68"/>
                  </a:lnTo>
                  <a:lnTo>
                    <a:pt x="19" y="128"/>
                  </a:lnTo>
                  <a:lnTo>
                    <a:pt x="41" y="117"/>
                  </a:lnTo>
                  <a:lnTo>
                    <a:pt x="61" y="128"/>
                  </a:lnTo>
                  <a:lnTo>
                    <a:pt x="61" y="67"/>
                  </a:lnTo>
                  <a:lnTo>
                    <a:pt x="61" y="67"/>
                  </a:lnTo>
                  <a:lnTo>
                    <a:pt x="64" y="67"/>
                  </a:lnTo>
                  <a:lnTo>
                    <a:pt x="68" y="68"/>
                  </a:lnTo>
                  <a:lnTo>
                    <a:pt x="68" y="68"/>
                  </a:lnTo>
                  <a:lnTo>
                    <a:pt x="71" y="68"/>
                  </a:lnTo>
                  <a:lnTo>
                    <a:pt x="73" y="68"/>
                  </a:lnTo>
                  <a:lnTo>
                    <a:pt x="73" y="68"/>
                  </a:lnTo>
                  <a:lnTo>
                    <a:pt x="73" y="68"/>
                  </a:lnTo>
                  <a:lnTo>
                    <a:pt x="73" y="65"/>
                  </a:lnTo>
                  <a:lnTo>
                    <a:pt x="73" y="63"/>
                  </a:lnTo>
                  <a:lnTo>
                    <a:pt x="70" y="59"/>
                  </a:lnTo>
                  <a:lnTo>
                    <a:pt x="70" y="59"/>
                  </a:lnTo>
                  <a:lnTo>
                    <a:pt x="70" y="56"/>
                  </a:lnTo>
                  <a:lnTo>
                    <a:pt x="70" y="56"/>
                  </a:lnTo>
                  <a:lnTo>
                    <a:pt x="70" y="56"/>
                  </a:lnTo>
                  <a:lnTo>
                    <a:pt x="73" y="54"/>
                  </a:lnTo>
                  <a:lnTo>
                    <a:pt x="77" y="54"/>
                  </a:lnTo>
                  <a:lnTo>
                    <a:pt x="77" y="54"/>
                  </a:lnTo>
                  <a:lnTo>
                    <a:pt x="79" y="52"/>
                  </a:lnTo>
                  <a:lnTo>
                    <a:pt x="80" y="50"/>
                  </a:lnTo>
                  <a:lnTo>
                    <a:pt x="80" y="50"/>
                  </a:lnTo>
                  <a:lnTo>
                    <a:pt x="80" y="49"/>
                  </a:lnTo>
                  <a:lnTo>
                    <a:pt x="79" y="45"/>
                  </a:lnTo>
                  <a:lnTo>
                    <a:pt x="79" y="45"/>
                  </a:lnTo>
                  <a:close/>
                  <a:moveTo>
                    <a:pt x="41" y="68"/>
                  </a:moveTo>
                  <a:lnTo>
                    <a:pt x="41" y="68"/>
                  </a:lnTo>
                  <a:lnTo>
                    <a:pt x="36" y="68"/>
                  </a:lnTo>
                  <a:lnTo>
                    <a:pt x="30" y="67"/>
                  </a:lnTo>
                  <a:lnTo>
                    <a:pt x="21" y="61"/>
                  </a:lnTo>
                  <a:lnTo>
                    <a:pt x="16" y="52"/>
                  </a:lnTo>
                  <a:lnTo>
                    <a:pt x="14" y="47"/>
                  </a:lnTo>
                  <a:lnTo>
                    <a:pt x="14" y="41"/>
                  </a:lnTo>
                  <a:lnTo>
                    <a:pt x="14" y="41"/>
                  </a:lnTo>
                  <a:lnTo>
                    <a:pt x="14" y="36"/>
                  </a:lnTo>
                  <a:lnTo>
                    <a:pt x="16" y="31"/>
                  </a:lnTo>
                  <a:lnTo>
                    <a:pt x="21" y="24"/>
                  </a:lnTo>
                  <a:lnTo>
                    <a:pt x="30" y="16"/>
                  </a:lnTo>
                  <a:lnTo>
                    <a:pt x="36" y="16"/>
                  </a:lnTo>
                  <a:lnTo>
                    <a:pt x="41" y="15"/>
                  </a:lnTo>
                  <a:lnTo>
                    <a:pt x="41" y="15"/>
                  </a:lnTo>
                  <a:lnTo>
                    <a:pt x="46" y="16"/>
                  </a:lnTo>
                  <a:lnTo>
                    <a:pt x="50" y="16"/>
                  </a:lnTo>
                  <a:lnTo>
                    <a:pt x="59" y="24"/>
                  </a:lnTo>
                  <a:lnTo>
                    <a:pt x="64" y="31"/>
                  </a:lnTo>
                  <a:lnTo>
                    <a:pt x="66" y="36"/>
                  </a:lnTo>
                  <a:lnTo>
                    <a:pt x="68" y="41"/>
                  </a:lnTo>
                  <a:lnTo>
                    <a:pt x="68" y="41"/>
                  </a:lnTo>
                  <a:lnTo>
                    <a:pt x="66" y="47"/>
                  </a:lnTo>
                  <a:lnTo>
                    <a:pt x="64" y="52"/>
                  </a:lnTo>
                  <a:lnTo>
                    <a:pt x="59" y="61"/>
                  </a:lnTo>
                  <a:lnTo>
                    <a:pt x="50" y="67"/>
                  </a:lnTo>
                  <a:lnTo>
                    <a:pt x="46" y="68"/>
                  </a:lnTo>
                  <a:lnTo>
                    <a:pt x="41" y="68"/>
                  </a:lnTo>
                  <a:lnTo>
                    <a:pt x="41" y="68"/>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1696"/>
            <p:cNvSpPr>
              <a:spLocks/>
            </p:cNvSpPr>
            <p:nvPr/>
          </p:nvSpPr>
          <p:spPr bwMode="auto">
            <a:xfrm>
              <a:off x="8331200" y="3611563"/>
              <a:ext cx="34925" cy="36513"/>
            </a:xfrm>
            <a:custGeom>
              <a:avLst/>
              <a:gdLst>
                <a:gd name="T0" fmla="*/ 44 w 44"/>
                <a:gd name="T1" fmla="*/ 23 h 47"/>
                <a:gd name="T2" fmla="*/ 44 w 44"/>
                <a:gd name="T3" fmla="*/ 23 h 47"/>
                <a:gd name="T4" fmla="*/ 43 w 44"/>
                <a:gd name="T5" fmla="*/ 32 h 47"/>
                <a:gd name="T6" fmla="*/ 39 w 44"/>
                <a:gd name="T7" fmla="*/ 40 h 47"/>
                <a:gd name="T8" fmla="*/ 32 w 44"/>
                <a:gd name="T9" fmla="*/ 45 h 47"/>
                <a:gd name="T10" fmla="*/ 23 w 44"/>
                <a:gd name="T11" fmla="*/ 47 h 47"/>
                <a:gd name="T12" fmla="*/ 23 w 44"/>
                <a:gd name="T13" fmla="*/ 47 h 47"/>
                <a:gd name="T14" fmla="*/ 14 w 44"/>
                <a:gd name="T15" fmla="*/ 45 h 47"/>
                <a:gd name="T16" fmla="*/ 7 w 44"/>
                <a:gd name="T17" fmla="*/ 40 h 47"/>
                <a:gd name="T18" fmla="*/ 1 w 44"/>
                <a:gd name="T19" fmla="*/ 32 h 47"/>
                <a:gd name="T20" fmla="*/ 0 w 44"/>
                <a:gd name="T21" fmla="*/ 23 h 47"/>
                <a:gd name="T22" fmla="*/ 0 w 44"/>
                <a:gd name="T23" fmla="*/ 23 h 47"/>
                <a:gd name="T24" fmla="*/ 1 w 44"/>
                <a:gd name="T25" fmla="*/ 14 h 47"/>
                <a:gd name="T26" fmla="*/ 7 w 44"/>
                <a:gd name="T27" fmla="*/ 7 h 47"/>
                <a:gd name="T28" fmla="*/ 14 w 44"/>
                <a:gd name="T29" fmla="*/ 2 h 47"/>
                <a:gd name="T30" fmla="*/ 23 w 44"/>
                <a:gd name="T31" fmla="*/ 0 h 47"/>
                <a:gd name="T32" fmla="*/ 23 w 44"/>
                <a:gd name="T33" fmla="*/ 0 h 47"/>
                <a:gd name="T34" fmla="*/ 32 w 44"/>
                <a:gd name="T35" fmla="*/ 2 h 47"/>
                <a:gd name="T36" fmla="*/ 39 w 44"/>
                <a:gd name="T37" fmla="*/ 7 h 47"/>
                <a:gd name="T38" fmla="*/ 43 w 44"/>
                <a:gd name="T39" fmla="*/ 14 h 47"/>
                <a:gd name="T40" fmla="*/ 44 w 44"/>
                <a:gd name="T41" fmla="*/ 23 h 47"/>
                <a:gd name="T42" fmla="*/ 44 w 44"/>
                <a:gd name="T43" fmla="*/ 2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4" h="47">
                  <a:moveTo>
                    <a:pt x="44" y="23"/>
                  </a:moveTo>
                  <a:lnTo>
                    <a:pt x="44" y="23"/>
                  </a:lnTo>
                  <a:lnTo>
                    <a:pt x="43" y="32"/>
                  </a:lnTo>
                  <a:lnTo>
                    <a:pt x="39" y="40"/>
                  </a:lnTo>
                  <a:lnTo>
                    <a:pt x="32" y="45"/>
                  </a:lnTo>
                  <a:lnTo>
                    <a:pt x="23" y="47"/>
                  </a:lnTo>
                  <a:lnTo>
                    <a:pt x="23" y="47"/>
                  </a:lnTo>
                  <a:lnTo>
                    <a:pt x="14" y="45"/>
                  </a:lnTo>
                  <a:lnTo>
                    <a:pt x="7" y="40"/>
                  </a:lnTo>
                  <a:lnTo>
                    <a:pt x="1" y="32"/>
                  </a:lnTo>
                  <a:lnTo>
                    <a:pt x="0" y="23"/>
                  </a:lnTo>
                  <a:lnTo>
                    <a:pt x="0" y="23"/>
                  </a:lnTo>
                  <a:lnTo>
                    <a:pt x="1" y="14"/>
                  </a:lnTo>
                  <a:lnTo>
                    <a:pt x="7" y="7"/>
                  </a:lnTo>
                  <a:lnTo>
                    <a:pt x="14" y="2"/>
                  </a:lnTo>
                  <a:lnTo>
                    <a:pt x="23" y="0"/>
                  </a:lnTo>
                  <a:lnTo>
                    <a:pt x="23" y="0"/>
                  </a:lnTo>
                  <a:lnTo>
                    <a:pt x="32" y="2"/>
                  </a:lnTo>
                  <a:lnTo>
                    <a:pt x="39" y="7"/>
                  </a:lnTo>
                  <a:lnTo>
                    <a:pt x="43" y="14"/>
                  </a:lnTo>
                  <a:lnTo>
                    <a:pt x="44" y="23"/>
                  </a:lnTo>
                  <a:lnTo>
                    <a:pt x="44" y="23"/>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8" name="Rectangle 1697"/>
            <p:cNvSpPr>
              <a:spLocks noChangeArrowheads="1"/>
            </p:cNvSpPr>
            <p:nvPr/>
          </p:nvSpPr>
          <p:spPr bwMode="auto">
            <a:xfrm>
              <a:off x="8162925" y="35925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9" name="Rectangle 1698"/>
            <p:cNvSpPr>
              <a:spLocks noChangeArrowheads="1"/>
            </p:cNvSpPr>
            <p:nvPr/>
          </p:nvSpPr>
          <p:spPr bwMode="auto">
            <a:xfrm>
              <a:off x="8162925" y="36179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Rectangle 1699"/>
            <p:cNvSpPr>
              <a:spLocks noChangeArrowheads="1"/>
            </p:cNvSpPr>
            <p:nvPr/>
          </p:nvSpPr>
          <p:spPr bwMode="auto">
            <a:xfrm>
              <a:off x="8162925" y="3643313"/>
              <a:ext cx="87313" cy="12700"/>
            </a:xfrm>
            <a:prstGeom prst="rect">
              <a:avLst/>
            </a:prstGeom>
            <a:solidFill>
              <a:srgbClr val="00B29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1" name="Freeform 1700"/>
            <p:cNvSpPr>
              <a:spLocks noEditPoints="1"/>
            </p:cNvSpPr>
            <p:nvPr/>
          </p:nvSpPr>
          <p:spPr bwMode="auto">
            <a:xfrm>
              <a:off x="8131175" y="3560763"/>
              <a:ext cx="290513" cy="174625"/>
            </a:xfrm>
            <a:custGeom>
              <a:avLst/>
              <a:gdLst>
                <a:gd name="T0" fmla="*/ 365 w 367"/>
                <a:gd name="T1" fmla="*/ 31 h 220"/>
                <a:gd name="T2" fmla="*/ 354 w 367"/>
                <a:gd name="T3" fmla="*/ 13 h 220"/>
                <a:gd name="T4" fmla="*/ 341 w 367"/>
                <a:gd name="T5" fmla="*/ 0 h 220"/>
                <a:gd name="T6" fmla="*/ 320 w 367"/>
                <a:gd name="T7" fmla="*/ 0 h 220"/>
                <a:gd name="T8" fmla="*/ 298 w 367"/>
                <a:gd name="T9" fmla="*/ 0 h 220"/>
                <a:gd name="T10" fmla="*/ 277 w 367"/>
                <a:gd name="T11" fmla="*/ 0 h 220"/>
                <a:gd name="T12" fmla="*/ 257 w 367"/>
                <a:gd name="T13" fmla="*/ 0 h 220"/>
                <a:gd name="T14" fmla="*/ 235 w 367"/>
                <a:gd name="T15" fmla="*/ 0 h 220"/>
                <a:gd name="T16" fmla="*/ 214 w 367"/>
                <a:gd name="T17" fmla="*/ 0 h 220"/>
                <a:gd name="T18" fmla="*/ 192 w 367"/>
                <a:gd name="T19" fmla="*/ 0 h 220"/>
                <a:gd name="T20" fmla="*/ 171 w 367"/>
                <a:gd name="T21" fmla="*/ 0 h 220"/>
                <a:gd name="T22" fmla="*/ 151 w 367"/>
                <a:gd name="T23" fmla="*/ 0 h 220"/>
                <a:gd name="T24" fmla="*/ 129 w 367"/>
                <a:gd name="T25" fmla="*/ 0 h 220"/>
                <a:gd name="T26" fmla="*/ 108 w 367"/>
                <a:gd name="T27" fmla="*/ 0 h 220"/>
                <a:gd name="T28" fmla="*/ 86 w 367"/>
                <a:gd name="T29" fmla="*/ 0 h 220"/>
                <a:gd name="T30" fmla="*/ 66 w 367"/>
                <a:gd name="T31" fmla="*/ 0 h 220"/>
                <a:gd name="T32" fmla="*/ 45 w 367"/>
                <a:gd name="T33" fmla="*/ 0 h 220"/>
                <a:gd name="T34" fmla="*/ 23 w 367"/>
                <a:gd name="T35" fmla="*/ 0 h 220"/>
                <a:gd name="T36" fmla="*/ 11 w 367"/>
                <a:gd name="T37" fmla="*/ 13 h 220"/>
                <a:gd name="T38" fmla="*/ 0 w 367"/>
                <a:gd name="T39" fmla="*/ 24 h 220"/>
                <a:gd name="T40" fmla="*/ 0 w 367"/>
                <a:gd name="T41" fmla="*/ 45 h 220"/>
                <a:gd name="T42" fmla="*/ 0 w 367"/>
                <a:gd name="T43" fmla="*/ 67 h 220"/>
                <a:gd name="T44" fmla="*/ 0 w 367"/>
                <a:gd name="T45" fmla="*/ 88 h 220"/>
                <a:gd name="T46" fmla="*/ 0 w 367"/>
                <a:gd name="T47" fmla="*/ 110 h 220"/>
                <a:gd name="T48" fmla="*/ 0 w 367"/>
                <a:gd name="T49" fmla="*/ 131 h 220"/>
                <a:gd name="T50" fmla="*/ 0 w 367"/>
                <a:gd name="T51" fmla="*/ 153 h 220"/>
                <a:gd name="T52" fmla="*/ 0 w 367"/>
                <a:gd name="T53" fmla="*/ 175 h 220"/>
                <a:gd name="T54" fmla="*/ 0 w 367"/>
                <a:gd name="T55" fmla="*/ 196 h 220"/>
                <a:gd name="T56" fmla="*/ 11 w 367"/>
                <a:gd name="T57" fmla="*/ 207 h 220"/>
                <a:gd name="T58" fmla="*/ 23 w 367"/>
                <a:gd name="T59" fmla="*/ 220 h 220"/>
                <a:gd name="T60" fmla="*/ 45 w 367"/>
                <a:gd name="T61" fmla="*/ 220 h 220"/>
                <a:gd name="T62" fmla="*/ 66 w 367"/>
                <a:gd name="T63" fmla="*/ 220 h 220"/>
                <a:gd name="T64" fmla="*/ 86 w 367"/>
                <a:gd name="T65" fmla="*/ 220 h 220"/>
                <a:gd name="T66" fmla="*/ 108 w 367"/>
                <a:gd name="T67" fmla="*/ 220 h 220"/>
                <a:gd name="T68" fmla="*/ 129 w 367"/>
                <a:gd name="T69" fmla="*/ 220 h 220"/>
                <a:gd name="T70" fmla="*/ 151 w 367"/>
                <a:gd name="T71" fmla="*/ 220 h 220"/>
                <a:gd name="T72" fmla="*/ 171 w 367"/>
                <a:gd name="T73" fmla="*/ 220 h 220"/>
                <a:gd name="T74" fmla="*/ 192 w 367"/>
                <a:gd name="T75" fmla="*/ 220 h 220"/>
                <a:gd name="T76" fmla="*/ 214 w 367"/>
                <a:gd name="T77" fmla="*/ 220 h 220"/>
                <a:gd name="T78" fmla="*/ 235 w 367"/>
                <a:gd name="T79" fmla="*/ 220 h 220"/>
                <a:gd name="T80" fmla="*/ 257 w 367"/>
                <a:gd name="T81" fmla="*/ 220 h 220"/>
                <a:gd name="T82" fmla="*/ 277 w 367"/>
                <a:gd name="T83" fmla="*/ 220 h 220"/>
                <a:gd name="T84" fmla="*/ 298 w 367"/>
                <a:gd name="T85" fmla="*/ 220 h 220"/>
                <a:gd name="T86" fmla="*/ 320 w 367"/>
                <a:gd name="T87" fmla="*/ 220 h 220"/>
                <a:gd name="T88" fmla="*/ 341 w 367"/>
                <a:gd name="T89" fmla="*/ 220 h 220"/>
                <a:gd name="T90" fmla="*/ 354 w 367"/>
                <a:gd name="T91" fmla="*/ 207 h 220"/>
                <a:gd name="T92" fmla="*/ 367 w 367"/>
                <a:gd name="T93" fmla="*/ 196 h 220"/>
                <a:gd name="T94" fmla="*/ 367 w 367"/>
                <a:gd name="T95" fmla="*/ 175 h 220"/>
                <a:gd name="T96" fmla="*/ 367 w 367"/>
                <a:gd name="T97" fmla="*/ 153 h 220"/>
                <a:gd name="T98" fmla="*/ 367 w 367"/>
                <a:gd name="T99" fmla="*/ 131 h 220"/>
                <a:gd name="T100" fmla="*/ 367 w 367"/>
                <a:gd name="T101" fmla="*/ 110 h 220"/>
                <a:gd name="T102" fmla="*/ 367 w 367"/>
                <a:gd name="T103" fmla="*/ 88 h 220"/>
                <a:gd name="T104" fmla="*/ 367 w 367"/>
                <a:gd name="T105" fmla="*/ 67 h 220"/>
                <a:gd name="T106" fmla="*/ 367 w 367"/>
                <a:gd name="T107" fmla="*/ 45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7" h="220">
                  <a:moveTo>
                    <a:pt x="367" y="45"/>
                  </a:moveTo>
                  <a:lnTo>
                    <a:pt x="367" y="45"/>
                  </a:lnTo>
                  <a:lnTo>
                    <a:pt x="365" y="38"/>
                  </a:lnTo>
                  <a:lnTo>
                    <a:pt x="359" y="34"/>
                  </a:lnTo>
                  <a:lnTo>
                    <a:pt x="359" y="34"/>
                  </a:lnTo>
                  <a:lnTo>
                    <a:pt x="365" y="31"/>
                  </a:lnTo>
                  <a:lnTo>
                    <a:pt x="367" y="24"/>
                  </a:lnTo>
                  <a:lnTo>
                    <a:pt x="367" y="24"/>
                  </a:lnTo>
                  <a:lnTo>
                    <a:pt x="365" y="18"/>
                  </a:lnTo>
                  <a:lnTo>
                    <a:pt x="363" y="15"/>
                  </a:lnTo>
                  <a:lnTo>
                    <a:pt x="359" y="13"/>
                  </a:lnTo>
                  <a:lnTo>
                    <a:pt x="354" y="13"/>
                  </a:lnTo>
                  <a:lnTo>
                    <a:pt x="352" y="13"/>
                  </a:lnTo>
                  <a:lnTo>
                    <a:pt x="352" y="13"/>
                  </a:lnTo>
                  <a:lnTo>
                    <a:pt x="352" y="7"/>
                  </a:lnTo>
                  <a:lnTo>
                    <a:pt x="349" y="4"/>
                  </a:lnTo>
                  <a:lnTo>
                    <a:pt x="345" y="0"/>
                  </a:lnTo>
                  <a:lnTo>
                    <a:pt x="341" y="0"/>
                  </a:lnTo>
                  <a:lnTo>
                    <a:pt x="341" y="0"/>
                  </a:lnTo>
                  <a:lnTo>
                    <a:pt x="334" y="2"/>
                  </a:lnTo>
                  <a:lnTo>
                    <a:pt x="331" y="7"/>
                  </a:lnTo>
                  <a:lnTo>
                    <a:pt x="331" y="7"/>
                  </a:lnTo>
                  <a:lnTo>
                    <a:pt x="327" y="2"/>
                  </a:lnTo>
                  <a:lnTo>
                    <a:pt x="320" y="0"/>
                  </a:lnTo>
                  <a:lnTo>
                    <a:pt x="320" y="0"/>
                  </a:lnTo>
                  <a:lnTo>
                    <a:pt x="313" y="2"/>
                  </a:lnTo>
                  <a:lnTo>
                    <a:pt x="309" y="7"/>
                  </a:lnTo>
                  <a:lnTo>
                    <a:pt x="309" y="7"/>
                  </a:lnTo>
                  <a:lnTo>
                    <a:pt x="305" y="2"/>
                  </a:lnTo>
                  <a:lnTo>
                    <a:pt x="298" y="0"/>
                  </a:lnTo>
                  <a:lnTo>
                    <a:pt x="298" y="0"/>
                  </a:lnTo>
                  <a:lnTo>
                    <a:pt x="293" y="2"/>
                  </a:lnTo>
                  <a:lnTo>
                    <a:pt x="288" y="7"/>
                  </a:lnTo>
                  <a:lnTo>
                    <a:pt x="288" y="7"/>
                  </a:lnTo>
                  <a:lnTo>
                    <a:pt x="284" y="2"/>
                  </a:lnTo>
                  <a:lnTo>
                    <a:pt x="277" y="0"/>
                  </a:lnTo>
                  <a:lnTo>
                    <a:pt x="277" y="0"/>
                  </a:lnTo>
                  <a:lnTo>
                    <a:pt x="271" y="2"/>
                  </a:lnTo>
                  <a:lnTo>
                    <a:pt x="268" y="7"/>
                  </a:lnTo>
                  <a:lnTo>
                    <a:pt x="268" y="7"/>
                  </a:lnTo>
                  <a:lnTo>
                    <a:pt x="262" y="2"/>
                  </a:lnTo>
                  <a:lnTo>
                    <a:pt x="257" y="0"/>
                  </a:lnTo>
                  <a:lnTo>
                    <a:pt x="257" y="0"/>
                  </a:lnTo>
                  <a:lnTo>
                    <a:pt x="250" y="2"/>
                  </a:lnTo>
                  <a:lnTo>
                    <a:pt x="246" y="7"/>
                  </a:lnTo>
                  <a:lnTo>
                    <a:pt x="246" y="7"/>
                  </a:lnTo>
                  <a:lnTo>
                    <a:pt x="241" y="2"/>
                  </a:lnTo>
                  <a:lnTo>
                    <a:pt x="235" y="0"/>
                  </a:lnTo>
                  <a:lnTo>
                    <a:pt x="235" y="0"/>
                  </a:lnTo>
                  <a:lnTo>
                    <a:pt x="228" y="2"/>
                  </a:lnTo>
                  <a:lnTo>
                    <a:pt x="225" y="7"/>
                  </a:lnTo>
                  <a:lnTo>
                    <a:pt x="225" y="7"/>
                  </a:lnTo>
                  <a:lnTo>
                    <a:pt x="221" y="2"/>
                  </a:lnTo>
                  <a:lnTo>
                    <a:pt x="214" y="0"/>
                  </a:lnTo>
                  <a:lnTo>
                    <a:pt x="214" y="0"/>
                  </a:lnTo>
                  <a:lnTo>
                    <a:pt x="208" y="2"/>
                  </a:lnTo>
                  <a:lnTo>
                    <a:pt x="203" y="7"/>
                  </a:lnTo>
                  <a:lnTo>
                    <a:pt x="203" y="7"/>
                  </a:lnTo>
                  <a:lnTo>
                    <a:pt x="199" y="2"/>
                  </a:lnTo>
                  <a:lnTo>
                    <a:pt x="192" y="0"/>
                  </a:lnTo>
                  <a:lnTo>
                    <a:pt x="192" y="0"/>
                  </a:lnTo>
                  <a:lnTo>
                    <a:pt x="187" y="2"/>
                  </a:lnTo>
                  <a:lnTo>
                    <a:pt x="181" y="7"/>
                  </a:lnTo>
                  <a:lnTo>
                    <a:pt x="181" y="7"/>
                  </a:lnTo>
                  <a:lnTo>
                    <a:pt x="178" y="2"/>
                  </a:lnTo>
                  <a:lnTo>
                    <a:pt x="171" y="0"/>
                  </a:lnTo>
                  <a:lnTo>
                    <a:pt x="171" y="0"/>
                  </a:lnTo>
                  <a:lnTo>
                    <a:pt x="165" y="2"/>
                  </a:lnTo>
                  <a:lnTo>
                    <a:pt x="162" y="7"/>
                  </a:lnTo>
                  <a:lnTo>
                    <a:pt x="162" y="7"/>
                  </a:lnTo>
                  <a:lnTo>
                    <a:pt x="156" y="2"/>
                  </a:lnTo>
                  <a:lnTo>
                    <a:pt x="151" y="0"/>
                  </a:lnTo>
                  <a:lnTo>
                    <a:pt x="151" y="0"/>
                  </a:lnTo>
                  <a:lnTo>
                    <a:pt x="144" y="2"/>
                  </a:lnTo>
                  <a:lnTo>
                    <a:pt x="140" y="7"/>
                  </a:lnTo>
                  <a:lnTo>
                    <a:pt x="140" y="7"/>
                  </a:lnTo>
                  <a:lnTo>
                    <a:pt x="135" y="2"/>
                  </a:lnTo>
                  <a:lnTo>
                    <a:pt x="129" y="0"/>
                  </a:lnTo>
                  <a:lnTo>
                    <a:pt x="129" y="0"/>
                  </a:lnTo>
                  <a:lnTo>
                    <a:pt x="122" y="2"/>
                  </a:lnTo>
                  <a:lnTo>
                    <a:pt x="119" y="7"/>
                  </a:lnTo>
                  <a:lnTo>
                    <a:pt x="119" y="7"/>
                  </a:lnTo>
                  <a:lnTo>
                    <a:pt x="115" y="2"/>
                  </a:lnTo>
                  <a:lnTo>
                    <a:pt x="108" y="0"/>
                  </a:lnTo>
                  <a:lnTo>
                    <a:pt x="108" y="0"/>
                  </a:lnTo>
                  <a:lnTo>
                    <a:pt x="102" y="2"/>
                  </a:lnTo>
                  <a:lnTo>
                    <a:pt x="97" y="7"/>
                  </a:lnTo>
                  <a:lnTo>
                    <a:pt x="97" y="7"/>
                  </a:lnTo>
                  <a:lnTo>
                    <a:pt x="93" y="2"/>
                  </a:lnTo>
                  <a:lnTo>
                    <a:pt x="86" y="0"/>
                  </a:lnTo>
                  <a:lnTo>
                    <a:pt x="86" y="0"/>
                  </a:lnTo>
                  <a:lnTo>
                    <a:pt x="81" y="2"/>
                  </a:lnTo>
                  <a:lnTo>
                    <a:pt x="75" y="7"/>
                  </a:lnTo>
                  <a:lnTo>
                    <a:pt x="75" y="7"/>
                  </a:lnTo>
                  <a:lnTo>
                    <a:pt x="72" y="2"/>
                  </a:lnTo>
                  <a:lnTo>
                    <a:pt x="66" y="0"/>
                  </a:lnTo>
                  <a:lnTo>
                    <a:pt x="66" y="0"/>
                  </a:lnTo>
                  <a:lnTo>
                    <a:pt x="59" y="2"/>
                  </a:lnTo>
                  <a:lnTo>
                    <a:pt x="56" y="7"/>
                  </a:lnTo>
                  <a:lnTo>
                    <a:pt x="56" y="7"/>
                  </a:lnTo>
                  <a:lnTo>
                    <a:pt x="50" y="2"/>
                  </a:lnTo>
                  <a:lnTo>
                    <a:pt x="45" y="0"/>
                  </a:lnTo>
                  <a:lnTo>
                    <a:pt x="45" y="0"/>
                  </a:lnTo>
                  <a:lnTo>
                    <a:pt x="38" y="2"/>
                  </a:lnTo>
                  <a:lnTo>
                    <a:pt x="34" y="7"/>
                  </a:lnTo>
                  <a:lnTo>
                    <a:pt x="34" y="7"/>
                  </a:lnTo>
                  <a:lnTo>
                    <a:pt x="29" y="2"/>
                  </a:lnTo>
                  <a:lnTo>
                    <a:pt x="23" y="0"/>
                  </a:lnTo>
                  <a:lnTo>
                    <a:pt x="23" y="0"/>
                  </a:lnTo>
                  <a:lnTo>
                    <a:pt x="18" y="0"/>
                  </a:lnTo>
                  <a:lnTo>
                    <a:pt x="14" y="4"/>
                  </a:lnTo>
                  <a:lnTo>
                    <a:pt x="12" y="7"/>
                  </a:lnTo>
                  <a:lnTo>
                    <a:pt x="11" y="13"/>
                  </a:lnTo>
                  <a:lnTo>
                    <a:pt x="11" y="13"/>
                  </a:lnTo>
                  <a:lnTo>
                    <a:pt x="11" y="13"/>
                  </a:lnTo>
                  <a:lnTo>
                    <a:pt x="11" y="13"/>
                  </a:lnTo>
                  <a:lnTo>
                    <a:pt x="7" y="13"/>
                  </a:lnTo>
                  <a:lnTo>
                    <a:pt x="3" y="15"/>
                  </a:lnTo>
                  <a:lnTo>
                    <a:pt x="0" y="20"/>
                  </a:lnTo>
                  <a:lnTo>
                    <a:pt x="0" y="24"/>
                  </a:lnTo>
                  <a:lnTo>
                    <a:pt x="0" y="24"/>
                  </a:lnTo>
                  <a:lnTo>
                    <a:pt x="2" y="31"/>
                  </a:lnTo>
                  <a:lnTo>
                    <a:pt x="7" y="34"/>
                  </a:lnTo>
                  <a:lnTo>
                    <a:pt x="7" y="34"/>
                  </a:lnTo>
                  <a:lnTo>
                    <a:pt x="2" y="38"/>
                  </a:lnTo>
                  <a:lnTo>
                    <a:pt x="0" y="45"/>
                  </a:lnTo>
                  <a:lnTo>
                    <a:pt x="0" y="45"/>
                  </a:lnTo>
                  <a:lnTo>
                    <a:pt x="2" y="52"/>
                  </a:lnTo>
                  <a:lnTo>
                    <a:pt x="7" y="56"/>
                  </a:lnTo>
                  <a:lnTo>
                    <a:pt x="7" y="56"/>
                  </a:lnTo>
                  <a:lnTo>
                    <a:pt x="2" y="60"/>
                  </a:lnTo>
                  <a:lnTo>
                    <a:pt x="0" y="67"/>
                  </a:lnTo>
                  <a:lnTo>
                    <a:pt x="0" y="67"/>
                  </a:lnTo>
                  <a:lnTo>
                    <a:pt x="2" y="74"/>
                  </a:lnTo>
                  <a:lnTo>
                    <a:pt x="7" y="77"/>
                  </a:lnTo>
                  <a:lnTo>
                    <a:pt x="7" y="77"/>
                  </a:lnTo>
                  <a:lnTo>
                    <a:pt x="2" y="81"/>
                  </a:lnTo>
                  <a:lnTo>
                    <a:pt x="0" y="88"/>
                  </a:lnTo>
                  <a:lnTo>
                    <a:pt x="0" y="88"/>
                  </a:lnTo>
                  <a:lnTo>
                    <a:pt x="2" y="94"/>
                  </a:lnTo>
                  <a:lnTo>
                    <a:pt x="7" y="99"/>
                  </a:lnTo>
                  <a:lnTo>
                    <a:pt x="7" y="99"/>
                  </a:lnTo>
                  <a:lnTo>
                    <a:pt x="2" y="103"/>
                  </a:lnTo>
                  <a:lnTo>
                    <a:pt x="0" y="110"/>
                  </a:lnTo>
                  <a:lnTo>
                    <a:pt x="0" y="110"/>
                  </a:lnTo>
                  <a:lnTo>
                    <a:pt x="2" y="115"/>
                  </a:lnTo>
                  <a:lnTo>
                    <a:pt x="7" y="121"/>
                  </a:lnTo>
                  <a:lnTo>
                    <a:pt x="7" y="121"/>
                  </a:lnTo>
                  <a:lnTo>
                    <a:pt x="2" y="124"/>
                  </a:lnTo>
                  <a:lnTo>
                    <a:pt x="0" y="131"/>
                  </a:lnTo>
                  <a:lnTo>
                    <a:pt x="0" y="131"/>
                  </a:lnTo>
                  <a:lnTo>
                    <a:pt x="2" y="137"/>
                  </a:lnTo>
                  <a:lnTo>
                    <a:pt x="7" y="142"/>
                  </a:lnTo>
                  <a:lnTo>
                    <a:pt x="7" y="142"/>
                  </a:lnTo>
                  <a:lnTo>
                    <a:pt x="2" y="146"/>
                  </a:lnTo>
                  <a:lnTo>
                    <a:pt x="0" y="153"/>
                  </a:lnTo>
                  <a:lnTo>
                    <a:pt x="0" y="153"/>
                  </a:lnTo>
                  <a:lnTo>
                    <a:pt x="2" y="158"/>
                  </a:lnTo>
                  <a:lnTo>
                    <a:pt x="7" y="164"/>
                  </a:lnTo>
                  <a:lnTo>
                    <a:pt x="7" y="164"/>
                  </a:lnTo>
                  <a:lnTo>
                    <a:pt x="2" y="167"/>
                  </a:lnTo>
                  <a:lnTo>
                    <a:pt x="0" y="175"/>
                  </a:lnTo>
                  <a:lnTo>
                    <a:pt x="0" y="175"/>
                  </a:lnTo>
                  <a:lnTo>
                    <a:pt x="2" y="180"/>
                  </a:lnTo>
                  <a:lnTo>
                    <a:pt x="7" y="185"/>
                  </a:lnTo>
                  <a:lnTo>
                    <a:pt x="7" y="185"/>
                  </a:lnTo>
                  <a:lnTo>
                    <a:pt x="2" y="189"/>
                  </a:lnTo>
                  <a:lnTo>
                    <a:pt x="0" y="196"/>
                  </a:lnTo>
                  <a:lnTo>
                    <a:pt x="0" y="196"/>
                  </a:lnTo>
                  <a:lnTo>
                    <a:pt x="0" y="200"/>
                  </a:lnTo>
                  <a:lnTo>
                    <a:pt x="3" y="203"/>
                  </a:lnTo>
                  <a:lnTo>
                    <a:pt x="7" y="205"/>
                  </a:lnTo>
                  <a:lnTo>
                    <a:pt x="11" y="207"/>
                  </a:lnTo>
                  <a:lnTo>
                    <a:pt x="11" y="207"/>
                  </a:lnTo>
                  <a:lnTo>
                    <a:pt x="11" y="207"/>
                  </a:lnTo>
                  <a:lnTo>
                    <a:pt x="11" y="207"/>
                  </a:lnTo>
                  <a:lnTo>
                    <a:pt x="12" y="212"/>
                  </a:lnTo>
                  <a:lnTo>
                    <a:pt x="14" y="216"/>
                  </a:lnTo>
                  <a:lnTo>
                    <a:pt x="18" y="218"/>
                  </a:lnTo>
                  <a:lnTo>
                    <a:pt x="23" y="220"/>
                  </a:lnTo>
                  <a:lnTo>
                    <a:pt x="23" y="220"/>
                  </a:lnTo>
                  <a:lnTo>
                    <a:pt x="29" y="218"/>
                  </a:lnTo>
                  <a:lnTo>
                    <a:pt x="34" y="212"/>
                  </a:lnTo>
                  <a:lnTo>
                    <a:pt x="34" y="212"/>
                  </a:lnTo>
                  <a:lnTo>
                    <a:pt x="38" y="218"/>
                  </a:lnTo>
                  <a:lnTo>
                    <a:pt x="45" y="220"/>
                  </a:lnTo>
                  <a:lnTo>
                    <a:pt x="45" y="220"/>
                  </a:lnTo>
                  <a:lnTo>
                    <a:pt x="50" y="218"/>
                  </a:lnTo>
                  <a:lnTo>
                    <a:pt x="56" y="212"/>
                  </a:lnTo>
                  <a:lnTo>
                    <a:pt x="56" y="212"/>
                  </a:lnTo>
                  <a:lnTo>
                    <a:pt x="59" y="218"/>
                  </a:lnTo>
                  <a:lnTo>
                    <a:pt x="66" y="220"/>
                  </a:lnTo>
                  <a:lnTo>
                    <a:pt x="66" y="220"/>
                  </a:lnTo>
                  <a:lnTo>
                    <a:pt x="72" y="218"/>
                  </a:lnTo>
                  <a:lnTo>
                    <a:pt x="75" y="212"/>
                  </a:lnTo>
                  <a:lnTo>
                    <a:pt x="75" y="212"/>
                  </a:lnTo>
                  <a:lnTo>
                    <a:pt x="81" y="218"/>
                  </a:lnTo>
                  <a:lnTo>
                    <a:pt x="86" y="220"/>
                  </a:lnTo>
                  <a:lnTo>
                    <a:pt x="86" y="220"/>
                  </a:lnTo>
                  <a:lnTo>
                    <a:pt x="93" y="218"/>
                  </a:lnTo>
                  <a:lnTo>
                    <a:pt x="97" y="212"/>
                  </a:lnTo>
                  <a:lnTo>
                    <a:pt x="97" y="212"/>
                  </a:lnTo>
                  <a:lnTo>
                    <a:pt x="102" y="218"/>
                  </a:lnTo>
                  <a:lnTo>
                    <a:pt x="108" y="220"/>
                  </a:lnTo>
                  <a:lnTo>
                    <a:pt x="108" y="220"/>
                  </a:lnTo>
                  <a:lnTo>
                    <a:pt x="115" y="218"/>
                  </a:lnTo>
                  <a:lnTo>
                    <a:pt x="119" y="212"/>
                  </a:lnTo>
                  <a:lnTo>
                    <a:pt x="119" y="212"/>
                  </a:lnTo>
                  <a:lnTo>
                    <a:pt x="122" y="218"/>
                  </a:lnTo>
                  <a:lnTo>
                    <a:pt x="129" y="220"/>
                  </a:lnTo>
                  <a:lnTo>
                    <a:pt x="129" y="220"/>
                  </a:lnTo>
                  <a:lnTo>
                    <a:pt x="135" y="218"/>
                  </a:lnTo>
                  <a:lnTo>
                    <a:pt x="140" y="212"/>
                  </a:lnTo>
                  <a:lnTo>
                    <a:pt x="140" y="212"/>
                  </a:lnTo>
                  <a:lnTo>
                    <a:pt x="144" y="218"/>
                  </a:lnTo>
                  <a:lnTo>
                    <a:pt x="151" y="220"/>
                  </a:lnTo>
                  <a:lnTo>
                    <a:pt x="151" y="220"/>
                  </a:lnTo>
                  <a:lnTo>
                    <a:pt x="156" y="218"/>
                  </a:lnTo>
                  <a:lnTo>
                    <a:pt x="162" y="212"/>
                  </a:lnTo>
                  <a:lnTo>
                    <a:pt x="162" y="212"/>
                  </a:lnTo>
                  <a:lnTo>
                    <a:pt x="165" y="218"/>
                  </a:lnTo>
                  <a:lnTo>
                    <a:pt x="171" y="220"/>
                  </a:lnTo>
                  <a:lnTo>
                    <a:pt x="171" y="220"/>
                  </a:lnTo>
                  <a:lnTo>
                    <a:pt x="178" y="218"/>
                  </a:lnTo>
                  <a:lnTo>
                    <a:pt x="181" y="212"/>
                  </a:lnTo>
                  <a:lnTo>
                    <a:pt x="181" y="212"/>
                  </a:lnTo>
                  <a:lnTo>
                    <a:pt x="187" y="218"/>
                  </a:lnTo>
                  <a:lnTo>
                    <a:pt x="192" y="220"/>
                  </a:lnTo>
                  <a:lnTo>
                    <a:pt x="192" y="220"/>
                  </a:lnTo>
                  <a:lnTo>
                    <a:pt x="199" y="218"/>
                  </a:lnTo>
                  <a:lnTo>
                    <a:pt x="203" y="212"/>
                  </a:lnTo>
                  <a:lnTo>
                    <a:pt x="203" y="212"/>
                  </a:lnTo>
                  <a:lnTo>
                    <a:pt x="208" y="218"/>
                  </a:lnTo>
                  <a:lnTo>
                    <a:pt x="214" y="220"/>
                  </a:lnTo>
                  <a:lnTo>
                    <a:pt x="214" y="220"/>
                  </a:lnTo>
                  <a:lnTo>
                    <a:pt x="221" y="218"/>
                  </a:lnTo>
                  <a:lnTo>
                    <a:pt x="225" y="212"/>
                  </a:lnTo>
                  <a:lnTo>
                    <a:pt x="225" y="212"/>
                  </a:lnTo>
                  <a:lnTo>
                    <a:pt x="228" y="218"/>
                  </a:lnTo>
                  <a:lnTo>
                    <a:pt x="235" y="220"/>
                  </a:lnTo>
                  <a:lnTo>
                    <a:pt x="235" y="220"/>
                  </a:lnTo>
                  <a:lnTo>
                    <a:pt x="241" y="218"/>
                  </a:lnTo>
                  <a:lnTo>
                    <a:pt x="246" y="212"/>
                  </a:lnTo>
                  <a:lnTo>
                    <a:pt x="246" y="212"/>
                  </a:lnTo>
                  <a:lnTo>
                    <a:pt x="250" y="218"/>
                  </a:lnTo>
                  <a:lnTo>
                    <a:pt x="257" y="220"/>
                  </a:lnTo>
                  <a:lnTo>
                    <a:pt x="257" y="220"/>
                  </a:lnTo>
                  <a:lnTo>
                    <a:pt x="262" y="218"/>
                  </a:lnTo>
                  <a:lnTo>
                    <a:pt x="268" y="212"/>
                  </a:lnTo>
                  <a:lnTo>
                    <a:pt x="268" y="212"/>
                  </a:lnTo>
                  <a:lnTo>
                    <a:pt x="271" y="218"/>
                  </a:lnTo>
                  <a:lnTo>
                    <a:pt x="277" y="220"/>
                  </a:lnTo>
                  <a:lnTo>
                    <a:pt x="277" y="220"/>
                  </a:lnTo>
                  <a:lnTo>
                    <a:pt x="284" y="218"/>
                  </a:lnTo>
                  <a:lnTo>
                    <a:pt x="288" y="212"/>
                  </a:lnTo>
                  <a:lnTo>
                    <a:pt x="288" y="212"/>
                  </a:lnTo>
                  <a:lnTo>
                    <a:pt x="293" y="218"/>
                  </a:lnTo>
                  <a:lnTo>
                    <a:pt x="298" y="220"/>
                  </a:lnTo>
                  <a:lnTo>
                    <a:pt x="298" y="220"/>
                  </a:lnTo>
                  <a:lnTo>
                    <a:pt x="305" y="218"/>
                  </a:lnTo>
                  <a:lnTo>
                    <a:pt x="309" y="212"/>
                  </a:lnTo>
                  <a:lnTo>
                    <a:pt x="309" y="212"/>
                  </a:lnTo>
                  <a:lnTo>
                    <a:pt x="313" y="218"/>
                  </a:lnTo>
                  <a:lnTo>
                    <a:pt x="320" y="220"/>
                  </a:lnTo>
                  <a:lnTo>
                    <a:pt x="320" y="220"/>
                  </a:lnTo>
                  <a:lnTo>
                    <a:pt x="327" y="218"/>
                  </a:lnTo>
                  <a:lnTo>
                    <a:pt x="331" y="212"/>
                  </a:lnTo>
                  <a:lnTo>
                    <a:pt x="331" y="212"/>
                  </a:lnTo>
                  <a:lnTo>
                    <a:pt x="334" y="218"/>
                  </a:lnTo>
                  <a:lnTo>
                    <a:pt x="341" y="220"/>
                  </a:lnTo>
                  <a:lnTo>
                    <a:pt x="341" y="220"/>
                  </a:lnTo>
                  <a:lnTo>
                    <a:pt x="345" y="218"/>
                  </a:lnTo>
                  <a:lnTo>
                    <a:pt x="349" y="216"/>
                  </a:lnTo>
                  <a:lnTo>
                    <a:pt x="352" y="212"/>
                  </a:lnTo>
                  <a:lnTo>
                    <a:pt x="352" y="207"/>
                  </a:lnTo>
                  <a:lnTo>
                    <a:pt x="354" y="207"/>
                  </a:lnTo>
                  <a:lnTo>
                    <a:pt x="354" y="207"/>
                  </a:lnTo>
                  <a:lnTo>
                    <a:pt x="359" y="207"/>
                  </a:lnTo>
                  <a:lnTo>
                    <a:pt x="363" y="203"/>
                  </a:lnTo>
                  <a:lnTo>
                    <a:pt x="365" y="200"/>
                  </a:lnTo>
                  <a:lnTo>
                    <a:pt x="367" y="196"/>
                  </a:lnTo>
                  <a:lnTo>
                    <a:pt x="367" y="196"/>
                  </a:lnTo>
                  <a:lnTo>
                    <a:pt x="365" y="189"/>
                  </a:lnTo>
                  <a:lnTo>
                    <a:pt x="359" y="185"/>
                  </a:lnTo>
                  <a:lnTo>
                    <a:pt x="359" y="185"/>
                  </a:lnTo>
                  <a:lnTo>
                    <a:pt x="365" y="180"/>
                  </a:lnTo>
                  <a:lnTo>
                    <a:pt x="367" y="175"/>
                  </a:lnTo>
                  <a:lnTo>
                    <a:pt x="367" y="175"/>
                  </a:lnTo>
                  <a:lnTo>
                    <a:pt x="365" y="167"/>
                  </a:lnTo>
                  <a:lnTo>
                    <a:pt x="359" y="164"/>
                  </a:lnTo>
                  <a:lnTo>
                    <a:pt x="359" y="164"/>
                  </a:lnTo>
                  <a:lnTo>
                    <a:pt x="365" y="158"/>
                  </a:lnTo>
                  <a:lnTo>
                    <a:pt x="367" y="153"/>
                  </a:lnTo>
                  <a:lnTo>
                    <a:pt x="367" y="153"/>
                  </a:lnTo>
                  <a:lnTo>
                    <a:pt x="365" y="146"/>
                  </a:lnTo>
                  <a:lnTo>
                    <a:pt x="359" y="142"/>
                  </a:lnTo>
                  <a:lnTo>
                    <a:pt x="359" y="142"/>
                  </a:lnTo>
                  <a:lnTo>
                    <a:pt x="365" y="137"/>
                  </a:lnTo>
                  <a:lnTo>
                    <a:pt x="367" y="131"/>
                  </a:lnTo>
                  <a:lnTo>
                    <a:pt x="367" y="131"/>
                  </a:lnTo>
                  <a:lnTo>
                    <a:pt x="365" y="124"/>
                  </a:lnTo>
                  <a:lnTo>
                    <a:pt x="359" y="121"/>
                  </a:lnTo>
                  <a:lnTo>
                    <a:pt x="359" y="121"/>
                  </a:lnTo>
                  <a:lnTo>
                    <a:pt x="365" y="115"/>
                  </a:lnTo>
                  <a:lnTo>
                    <a:pt x="367" y="110"/>
                  </a:lnTo>
                  <a:lnTo>
                    <a:pt x="367" y="110"/>
                  </a:lnTo>
                  <a:lnTo>
                    <a:pt x="365" y="103"/>
                  </a:lnTo>
                  <a:lnTo>
                    <a:pt x="359" y="99"/>
                  </a:lnTo>
                  <a:lnTo>
                    <a:pt x="359" y="99"/>
                  </a:lnTo>
                  <a:lnTo>
                    <a:pt x="365" y="94"/>
                  </a:lnTo>
                  <a:lnTo>
                    <a:pt x="367" y="88"/>
                  </a:lnTo>
                  <a:lnTo>
                    <a:pt x="367" y="88"/>
                  </a:lnTo>
                  <a:lnTo>
                    <a:pt x="365" y="81"/>
                  </a:lnTo>
                  <a:lnTo>
                    <a:pt x="359" y="77"/>
                  </a:lnTo>
                  <a:lnTo>
                    <a:pt x="359" y="77"/>
                  </a:lnTo>
                  <a:lnTo>
                    <a:pt x="365" y="74"/>
                  </a:lnTo>
                  <a:lnTo>
                    <a:pt x="367" y="67"/>
                  </a:lnTo>
                  <a:lnTo>
                    <a:pt x="367" y="67"/>
                  </a:lnTo>
                  <a:lnTo>
                    <a:pt x="365" y="60"/>
                  </a:lnTo>
                  <a:lnTo>
                    <a:pt x="359" y="56"/>
                  </a:lnTo>
                  <a:lnTo>
                    <a:pt x="359" y="56"/>
                  </a:lnTo>
                  <a:lnTo>
                    <a:pt x="365" y="52"/>
                  </a:lnTo>
                  <a:lnTo>
                    <a:pt x="367" y="45"/>
                  </a:lnTo>
                  <a:lnTo>
                    <a:pt x="367" y="45"/>
                  </a:lnTo>
                  <a:close/>
                  <a:moveTo>
                    <a:pt x="343" y="24"/>
                  </a:moveTo>
                  <a:lnTo>
                    <a:pt x="343" y="196"/>
                  </a:lnTo>
                  <a:lnTo>
                    <a:pt x="21" y="196"/>
                  </a:lnTo>
                  <a:lnTo>
                    <a:pt x="21" y="24"/>
                  </a:lnTo>
                  <a:lnTo>
                    <a:pt x="343" y="24"/>
                  </a:lnTo>
                  <a:close/>
                </a:path>
              </a:pathLst>
            </a:custGeom>
            <a:solidFill>
              <a:srgbClr val="00B29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2" name="Freeform 1701"/>
            <p:cNvSpPr>
              <a:spLocks/>
            </p:cNvSpPr>
            <p:nvPr/>
          </p:nvSpPr>
          <p:spPr bwMode="auto">
            <a:xfrm>
              <a:off x="8091487" y="3597275"/>
              <a:ext cx="26988" cy="30163"/>
            </a:xfrm>
            <a:custGeom>
              <a:avLst/>
              <a:gdLst>
                <a:gd name="T0" fmla="*/ 0 w 34"/>
                <a:gd name="T1" fmla="*/ 27 h 38"/>
                <a:gd name="T2" fmla="*/ 34 w 34"/>
                <a:gd name="T3" fmla="*/ 0 h 38"/>
                <a:gd name="T4" fmla="*/ 34 w 34"/>
                <a:gd name="T5" fmla="*/ 38 h 38"/>
                <a:gd name="T6" fmla="*/ 0 w 34"/>
                <a:gd name="T7" fmla="*/ 27 h 38"/>
              </a:gdLst>
              <a:ahLst/>
              <a:cxnLst>
                <a:cxn ang="0">
                  <a:pos x="T0" y="T1"/>
                </a:cxn>
                <a:cxn ang="0">
                  <a:pos x="T2" y="T3"/>
                </a:cxn>
                <a:cxn ang="0">
                  <a:pos x="T4" y="T5"/>
                </a:cxn>
                <a:cxn ang="0">
                  <a:pos x="T6" y="T7"/>
                </a:cxn>
              </a:cxnLst>
              <a:rect l="0" t="0" r="r" b="b"/>
              <a:pathLst>
                <a:path w="34" h="38">
                  <a:moveTo>
                    <a:pt x="0" y="27"/>
                  </a:moveTo>
                  <a:lnTo>
                    <a:pt x="34" y="0"/>
                  </a:lnTo>
                  <a:lnTo>
                    <a:pt x="34" y="38"/>
                  </a:lnTo>
                  <a:lnTo>
                    <a:pt x="0" y="27"/>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702"/>
            <p:cNvSpPr>
              <a:spLocks/>
            </p:cNvSpPr>
            <p:nvPr/>
          </p:nvSpPr>
          <p:spPr bwMode="auto">
            <a:xfrm>
              <a:off x="8077200" y="3614738"/>
              <a:ext cx="53975" cy="88900"/>
            </a:xfrm>
            <a:custGeom>
              <a:avLst/>
              <a:gdLst>
                <a:gd name="T0" fmla="*/ 68 w 68"/>
                <a:gd name="T1" fmla="*/ 111 h 111"/>
                <a:gd name="T2" fmla="*/ 35 w 68"/>
                <a:gd name="T3" fmla="*/ 111 h 111"/>
                <a:gd name="T4" fmla="*/ 35 w 68"/>
                <a:gd name="T5" fmla="*/ 111 h 111"/>
                <a:gd name="T6" fmla="*/ 28 w 68"/>
                <a:gd name="T7" fmla="*/ 111 h 111"/>
                <a:gd name="T8" fmla="*/ 21 w 68"/>
                <a:gd name="T9" fmla="*/ 107 h 111"/>
                <a:gd name="T10" fmla="*/ 16 w 68"/>
                <a:gd name="T11" fmla="*/ 106 h 111"/>
                <a:gd name="T12" fmla="*/ 10 w 68"/>
                <a:gd name="T13" fmla="*/ 100 h 111"/>
                <a:gd name="T14" fmla="*/ 5 w 68"/>
                <a:gd name="T15" fmla="*/ 95 h 111"/>
                <a:gd name="T16" fmla="*/ 1 w 68"/>
                <a:gd name="T17" fmla="*/ 88 h 111"/>
                <a:gd name="T18" fmla="*/ 0 w 68"/>
                <a:gd name="T19" fmla="*/ 82 h 111"/>
                <a:gd name="T20" fmla="*/ 0 w 68"/>
                <a:gd name="T21" fmla="*/ 73 h 111"/>
                <a:gd name="T22" fmla="*/ 0 w 68"/>
                <a:gd name="T23" fmla="*/ 37 h 111"/>
                <a:gd name="T24" fmla="*/ 0 w 68"/>
                <a:gd name="T25" fmla="*/ 37 h 111"/>
                <a:gd name="T26" fmla="*/ 0 w 68"/>
                <a:gd name="T27" fmla="*/ 30 h 111"/>
                <a:gd name="T28" fmla="*/ 1 w 68"/>
                <a:gd name="T29" fmla="*/ 23 h 111"/>
                <a:gd name="T30" fmla="*/ 5 w 68"/>
                <a:gd name="T31" fmla="*/ 16 h 111"/>
                <a:gd name="T32" fmla="*/ 10 w 68"/>
                <a:gd name="T33" fmla="*/ 10 h 111"/>
                <a:gd name="T34" fmla="*/ 16 w 68"/>
                <a:gd name="T35" fmla="*/ 7 h 111"/>
                <a:gd name="T36" fmla="*/ 21 w 68"/>
                <a:gd name="T37" fmla="*/ 3 h 111"/>
                <a:gd name="T38" fmla="*/ 28 w 68"/>
                <a:gd name="T39" fmla="*/ 1 h 111"/>
                <a:gd name="T40" fmla="*/ 35 w 68"/>
                <a:gd name="T41" fmla="*/ 0 h 111"/>
                <a:gd name="T42" fmla="*/ 68 w 68"/>
                <a:gd name="T43" fmla="*/ 0 h 111"/>
                <a:gd name="T44" fmla="*/ 68 w 68"/>
                <a:gd name="T45"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111">
                  <a:moveTo>
                    <a:pt x="68" y="111"/>
                  </a:moveTo>
                  <a:lnTo>
                    <a:pt x="35" y="111"/>
                  </a:lnTo>
                  <a:lnTo>
                    <a:pt x="35" y="111"/>
                  </a:lnTo>
                  <a:lnTo>
                    <a:pt x="28" y="111"/>
                  </a:lnTo>
                  <a:lnTo>
                    <a:pt x="21" y="107"/>
                  </a:lnTo>
                  <a:lnTo>
                    <a:pt x="16" y="106"/>
                  </a:lnTo>
                  <a:lnTo>
                    <a:pt x="10" y="100"/>
                  </a:lnTo>
                  <a:lnTo>
                    <a:pt x="5" y="95"/>
                  </a:lnTo>
                  <a:lnTo>
                    <a:pt x="1" y="88"/>
                  </a:lnTo>
                  <a:lnTo>
                    <a:pt x="0" y="82"/>
                  </a:lnTo>
                  <a:lnTo>
                    <a:pt x="0" y="73"/>
                  </a:lnTo>
                  <a:lnTo>
                    <a:pt x="0" y="37"/>
                  </a:lnTo>
                  <a:lnTo>
                    <a:pt x="0" y="37"/>
                  </a:lnTo>
                  <a:lnTo>
                    <a:pt x="0" y="30"/>
                  </a:lnTo>
                  <a:lnTo>
                    <a:pt x="1" y="23"/>
                  </a:lnTo>
                  <a:lnTo>
                    <a:pt x="5" y="16"/>
                  </a:lnTo>
                  <a:lnTo>
                    <a:pt x="10" y="10"/>
                  </a:lnTo>
                  <a:lnTo>
                    <a:pt x="16" y="7"/>
                  </a:lnTo>
                  <a:lnTo>
                    <a:pt x="21" y="3"/>
                  </a:lnTo>
                  <a:lnTo>
                    <a:pt x="28" y="1"/>
                  </a:lnTo>
                  <a:lnTo>
                    <a:pt x="35" y="0"/>
                  </a:lnTo>
                  <a:lnTo>
                    <a:pt x="68" y="0"/>
                  </a:lnTo>
                  <a:lnTo>
                    <a:pt x="68" y="111"/>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4" name="Freeform 1703"/>
            <p:cNvSpPr>
              <a:spLocks/>
            </p:cNvSpPr>
            <p:nvPr/>
          </p:nvSpPr>
          <p:spPr bwMode="auto">
            <a:xfrm>
              <a:off x="8108950" y="3614738"/>
              <a:ext cx="80963" cy="22225"/>
            </a:xfrm>
            <a:custGeom>
              <a:avLst/>
              <a:gdLst>
                <a:gd name="T0" fmla="*/ 90 w 101"/>
                <a:gd name="T1" fmla="*/ 26 h 26"/>
                <a:gd name="T2" fmla="*/ 11 w 101"/>
                <a:gd name="T3" fmla="*/ 26 h 26"/>
                <a:gd name="T4" fmla="*/ 11 w 101"/>
                <a:gd name="T5" fmla="*/ 26 h 26"/>
                <a:gd name="T6" fmla="*/ 7 w 101"/>
                <a:gd name="T7" fmla="*/ 25 h 26"/>
                <a:gd name="T8" fmla="*/ 3 w 101"/>
                <a:gd name="T9" fmla="*/ 23 h 26"/>
                <a:gd name="T10" fmla="*/ 0 w 101"/>
                <a:gd name="T11" fmla="*/ 19 h 26"/>
                <a:gd name="T12" fmla="*/ 0 w 101"/>
                <a:gd name="T13" fmla="*/ 14 h 26"/>
                <a:gd name="T14" fmla="*/ 0 w 101"/>
                <a:gd name="T15" fmla="*/ 10 h 26"/>
                <a:gd name="T16" fmla="*/ 0 w 101"/>
                <a:gd name="T17" fmla="*/ 10 h 26"/>
                <a:gd name="T18" fmla="*/ 0 w 101"/>
                <a:gd name="T19" fmla="*/ 7 h 26"/>
                <a:gd name="T20" fmla="*/ 3 w 101"/>
                <a:gd name="T21" fmla="*/ 3 h 26"/>
                <a:gd name="T22" fmla="*/ 7 w 101"/>
                <a:gd name="T23" fmla="*/ 1 h 26"/>
                <a:gd name="T24" fmla="*/ 11 w 101"/>
                <a:gd name="T25" fmla="*/ 0 h 26"/>
                <a:gd name="T26" fmla="*/ 90 w 101"/>
                <a:gd name="T27" fmla="*/ 0 h 26"/>
                <a:gd name="T28" fmla="*/ 90 w 101"/>
                <a:gd name="T29" fmla="*/ 0 h 26"/>
                <a:gd name="T30" fmla="*/ 93 w 101"/>
                <a:gd name="T31" fmla="*/ 1 h 26"/>
                <a:gd name="T32" fmla="*/ 97 w 101"/>
                <a:gd name="T33" fmla="*/ 3 h 26"/>
                <a:gd name="T34" fmla="*/ 99 w 101"/>
                <a:gd name="T35" fmla="*/ 7 h 26"/>
                <a:gd name="T36" fmla="*/ 101 w 101"/>
                <a:gd name="T37" fmla="*/ 10 h 26"/>
                <a:gd name="T38" fmla="*/ 101 w 101"/>
                <a:gd name="T39" fmla="*/ 14 h 26"/>
                <a:gd name="T40" fmla="*/ 101 w 101"/>
                <a:gd name="T41" fmla="*/ 14 h 26"/>
                <a:gd name="T42" fmla="*/ 99 w 101"/>
                <a:gd name="T43" fmla="*/ 19 h 26"/>
                <a:gd name="T44" fmla="*/ 97 w 101"/>
                <a:gd name="T45" fmla="*/ 23 h 26"/>
                <a:gd name="T46" fmla="*/ 93 w 101"/>
                <a:gd name="T47" fmla="*/ 25 h 26"/>
                <a:gd name="T48" fmla="*/ 90 w 101"/>
                <a:gd name="T49" fmla="*/ 26 h 26"/>
                <a:gd name="T50" fmla="*/ 90 w 101"/>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1" h="26">
                  <a:moveTo>
                    <a:pt x="90" y="26"/>
                  </a:moveTo>
                  <a:lnTo>
                    <a:pt x="11" y="26"/>
                  </a:lnTo>
                  <a:lnTo>
                    <a:pt x="11" y="26"/>
                  </a:lnTo>
                  <a:lnTo>
                    <a:pt x="7" y="25"/>
                  </a:lnTo>
                  <a:lnTo>
                    <a:pt x="3" y="23"/>
                  </a:lnTo>
                  <a:lnTo>
                    <a:pt x="0" y="19"/>
                  </a:lnTo>
                  <a:lnTo>
                    <a:pt x="0" y="14"/>
                  </a:lnTo>
                  <a:lnTo>
                    <a:pt x="0" y="10"/>
                  </a:lnTo>
                  <a:lnTo>
                    <a:pt x="0" y="10"/>
                  </a:lnTo>
                  <a:lnTo>
                    <a:pt x="0" y="7"/>
                  </a:lnTo>
                  <a:lnTo>
                    <a:pt x="3" y="3"/>
                  </a:lnTo>
                  <a:lnTo>
                    <a:pt x="7" y="1"/>
                  </a:lnTo>
                  <a:lnTo>
                    <a:pt x="11" y="0"/>
                  </a:lnTo>
                  <a:lnTo>
                    <a:pt x="90" y="0"/>
                  </a:lnTo>
                  <a:lnTo>
                    <a:pt x="90" y="0"/>
                  </a:lnTo>
                  <a:lnTo>
                    <a:pt x="93" y="1"/>
                  </a:lnTo>
                  <a:lnTo>
                    <a:pt x="97" y="3"/>
                  </a:lnTo>
                  <a:lnTo>
                    <a:pt x="99" y="7"/>
                  </a:lnTo>
                  <a:lnTo>
                    <a:pt x="101" y="10"/>
                  </a:lnTo>
                  <a:lnTo>
                    <a:pt x="101" y="14"/>
                  </a:lnTo>
                  <a:lnTo>
                    <a:pt x="101" y="14"/>
                  </a:lnTo>
                  <a:lnTo>
                    <a:pt x="99" y="19"/>
                  </a:lnTo>
                  <a:lnTo>
                    <a:pt x="97" y="23"/>
                  </a:lnTo>
                  <a:lnTo>
                    <a:pt x="93" y="25"/>
                  </a:lnTo>
                  <a:lnTo>
                    <a:pt x="90" y="26"/>
                  </a:lnTo>
                  <a:lnTo>
                    <a:pt x="90"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5" name="Freeform 1704"/>
            <p:cNvSpPr>
              <a:spLocks/>
            </p:cNvSpPr>
            <p:nvPr/>
          </p:nvSpPr>
          <p:spPr bwMode="auto">
            <a:xfrm>
              <a:off x="80946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705"/>
            <p:cNvSpPr>
              <a:spLocks/>
            </p:cNvSpPr>
            <p:nvPr/>
          </p:nvSpPr>
          <p:spPr bwMode="auto">
            <a:xfrm>
              <a:off x="8091487" y="3660775"/>
              <a:ext cx="60325" cy="20638"/>
            </a:xfrm>
            <a:custGeom>
              <a:avLst/>
              <a:gdLst>
                <a:gd name="T0" fmla="*/ 64 w 75"/>
                <a:gd name="T1" fmla="*/ 25 h 25"/>
                <a:gd name="T2" fmla="*/ 10 w 75"/>
                <a:gd name="T3" fmla="*/ 25 h 25"/>
                <a:gd name="T4" fmla="*/ 10 w 75"/>
                <a:gd name="T5" fmla="*/ 25 h 25"/>
                <a:gd name="T6" fmla="*/ 5 w 75"/>
                <a:gd name="T7" fmla="*/ 23 h 25"/>
                <a:gd name="T8" fmla="*/ 1 w 75"/>
                <a:gd name="T9" fmla="*/ 22 h 25"/>
                <a:gd name="T10" fmla="*/ 0 w 75"/>
                <a:gd name="T11" fmla="*/ 18 h 25"/>
                <a:gd name="T12" fmla="*/ 0 w 75"/>
                <a:gd name="T13" fmla="*/ 14 h 25"/>
                <a:gd name="T14" fmla="*/ 0 w 75"/>
                <a:gd name="T15" fmla="*/ 11 h 25"/>
                <a:gd name="T16" fmla="*/ 0 w 75"/>
                <a:gd name="T17" fmla="*/ 11 h 25"/>
                <a:gd name="T18" fmla="*/ 0 w 75"/>
                <a:gd name="T19" fmla="*/ 7 h 25"/>
                <a:gd name="T20" fmla="*/ 1 w 75"/>
                <a:gd name="T21" fmla="*/ 4 h 25"/>
                <a:gd name="T22" fmla="*/ 5 w 75"/>
                <a:gd name="T23" fmla="*/ 0 h 25"/>
                <a:gd name="T24" fmla="*/ 10 w 75"/>
                <a:gd name="T25" fmla="*/ 0 h 25"/>
                <a:gd name="T26" fmla="*/ 64 w 75"/>
                <a:gd name="T27" fmla="*/ 0 h 25"/>
                <a:gd name="T28" fmla="*/ 64 w 75"/>
                <a:gd name="T29" fmla="*/ 0 h 25"/>
                <a:gd name="T30" fmla="*/ 70 w 75"/>
                <a:gd name="T31" fmla="*/ 0 h 25"/>
                <a:gd name="T32" fmla="*/ 73 w 75"/>
                <a:gd name="T33" fmla="*/ 4 h 25"/>
                <a:gd name="T34" fmla="*/ 75 w 75"/>
                <a:gd name="T35" fmla="*/ 7 h 25"/>
                <a:gd name="T36" fmla="*/ 75 w 75"/>
                <a:gd name="T37" fmla="*/ 11 h 25"/>
                <a:gd name="T38" fmla="*/ 75 w 75"/>
                <a:gd name="T39" fmla="*/ 14 h 25"/>
                <a:gd name="T40" fmla="*/ 75 w 75"/>
                <a:gd name="T41" fmla="*/ 14 h 25"/>
                <a:gd name="T42" fmla="*/ 75 w 75"/>
                <a:gd name="T43" fmla="*/ 18 h 25"/>
                <a:gd name="T44" fmla="*/ 73 w 75"/>
                <a:gd name="T45" fmla="*/ 22 h 25"/>
                <a:gd name="T46" fmla="*/ 70 w 75"/>
                <a:gd name="T47" fmla="*/ 23 h 25"/>
                <a:gd name="T48" fmla="*/ 64 w 75"/>
                <a:gd name="T49" fmla="*/ 25 h 25"/>
                <a:gd name="T50" fmla="*/ 64 w 75"/>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5" h="25">
                  <a:moveTo>
                    <a:pt x="64" y="25"/>
                  </a:moveTo>
                  <a:lnTo>
                    <a:pt x="10" y="25"/>
                  </a:lnTo>
                  <a:lnTo>
                    <a:pt x="10" y="25"/>
                  </a:lnTo>
                  <a:lnTo>
                    <a:pt x="5" y="23"/>
                  </a:lnTo>
                  <a:lnTo>
                    <a:pt x="1" y="22"/>
                  </a:lnTo>
                  <a:lnTo>
                    <a:pt x="0" y="18"/>
                  </a:lnTo>
                  <a:lnTo>
                    <a:pt x="0" y="14"/>
                  </a:lnTo>
                  <a:lnTo>
                    <a:pt x="0" y="11"/>
                  </a:lnTo>
                  <a:lnTo>
                    <a:pt x="0" y="11"/>
                  </a:lnTo>
                  <a:lnTo>
                    <a:pt x="0" y="7"/>
                  </a:lnTo>
                  <a:lnTo>
                    <a:pt x="1" y="4"/>
                  </a:lnTo>
                  <a:lnTo>
                    <a:pt x="5" y="0"/>
                  </a:lnTo>
                  <a:lnTo>
                    <a:pt x="10" y="0"/>
                  </a:lnTo>
                  <a:lnTo>
                    <a:pt x="64" y="0"/>
                  </a:lnTo>
                  <a:lnTo>
                    <a:pt x="64" y="0"/>
                  </a:lnTo>
                  <a:lnTo>
                    <a:pt x="70" y="0"/>
                  </a:lnTo>
                  <a:lnTo>
                    <a:pt x="73" y="4"/>
                  </a:lnTo>
                  <a:lnTo>
                    <a:pt x="75" y="7"/>
                  </a:lnTo>
                  <a:lnTo>
                    <a:pt x="75" y="11"/>
                  </a:lnTo>
                  <a:lnTo>
                    <a:pt x="75" y="14"/>
                  </a:lnTo>
                  <a:lnTo>
                    <a:pt x="75" y="14"/>
                  </a:lnTo>
                  <a:lnTo>
                    <a:pt x="75" y="18"/>
                  </a:lnTo>
                  <a:lnTo>
                    <a:pt x="73" y="22"/>
                  </a:lnTo>
                  <a:lnTo>
                    <a:pt x="70" y="23"/>
                  </a:lnTo>
                  <a:lnTo>
                    <a:pt x="64" y="25"/>
                  </a:lnTo>
                  <a:lnTo>
                    <a:pt x="64"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7" name="Freeform 1706"/>
            <p:cNvSpPr>
              <a:spLocks/>
            </p:cNvSpPr>
            <p:nvPr/>
          </p:nvSpPr>
          <p:spPr bwMode="auto">
            <a:xfrm>
              <a:off x="8085137" y="3683000"/>
              <a:ext cx="61913" cy="20638"/>
            </a:xfrm>
            <a:custGeom>
              <a:avLst/>
              <a:gdLst>
                <a:gd name="T0" fmla="*/ 67 w 78"/>
                <a:gd name="T1" fmla="*/ 25 h 25"/>
                <a:gd name="T2" fmla="*/ 11 w 78"/>
                <a:gd name="T3" fmla="*/ 25 h 25"/>
                <a:gd name="T4" fmla="*/ 11 w 78"/>
                <a:gd name="T5" fmla="*/ 25 h 25"/>
                <a:gd name="T6" fmla="*/ 8 w 78"/>
                <a:gd name="T7" fmla="*/ 25 h 25"/>
                <a:gd name="T8" fmla="*/ 4 w 78"/>
                <a:gd name="T9" fmla="*/ 21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3 h 25"/>
                <a:gd name="T22" fmla="*/ 8 w 78"/>
                <a:gd name="T23" fmla="*/ 0 h 25"/>
                <a:gd name="T24" fmla="*/ 11 w 78"/>
                <a:gd name="T25" fmla="*/ 0 h 25"/>
                <a:gd name="T26" fmla="*/ 67 w 78"/>
                <a:gd name="T27" fmla="*/ 0 h 25"/>
                <a:gd name="T28" fmla="*/ 67 w 78"/>
                <a:gd name="T29" fmla="*/ 0 h 25"/>
                <a:gd name="T30" fmla="*/ 70 w 78"/>
                <a:gd name="T31" fmla="*/ 0 h 25"/>
                <a:gd name="T32" fmla="*/ 74 w 78"/>
                <a:gd name="T33" fmla="*/ 3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1 h 25"/>
                <a:gd name="T46" fmla="*/ 70 w 78"/>
                <a:gd name="T47" fmla="*/ 25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5"/>
                  </a:lnTo>
                  <a:lnTo>
                    <a:pt x="4" y="21"/>
                  </a:lnTo>
                  <a:lnTo>
                    <a:pt x="2" y="18"/>
                  </a:lnTo>
                  <a:lnTo>
                    <a:pt x="0" y="14"/>
                  </a:lnTo>
                  <a:lnTo>
                    <a:pt x="0" y="11"/>
                  </a:lnTo>
                  <a:lnTo>
                    <a:pt x="0" y="11"/>
                  </a:lnTo>
                  <a:lnTo>
                    <a:pt x="2" y="7"/>
                  </a:lnTo>
                  <a:lnTo>
                    <a:pt x="4" y="3"/>
                  </a:lnTo>
                  <a:lnTo>
                    <a:pt x="8" y="0"/>
                  </a:lnTo>
                  <a:lnTo>
                    <a:pt x="11" y="0"/>
                  </a:lnTo>
                  <a:lnTo>
                    <a:pt x="67" y="0"/>
                  </a:lnTo>
                  <a:lnTo>
                    <a:pt x="67" y="0"/>
                  </a:lnTo>
                  <a:lnTo>
                    <a:pt x="70" y="0"/>
                  </a:lnTo>
                  <a:lnTo>
                    <a:pt x="74" y="3"/>
                  </a:lnTo>
                  <a:lnTo>
                    <a:pt x="78" y="7"/>
                  </a:lnTo>
                  <a:lnTo>
                    <a:pt x="78" y="11"/>
                  </a:lnTo>
                  <a:lnTo>
                    <a:pt x="78" y="14"/>
                  </a:lnTo>
                  <a:lnTo>
                    <a:pt x="78" y="14"/>
                  </a:lnTo>
                  <a:lnTo>
                    <a:pt x="78" y="18"/>
                  </a:lnTo>
                  <a:lnTo>
                    <a:pt x="74" y="21"/>
                  </a:lnTo>
                  <a:lnTo>
                    <a:pt x="70" y="25"/>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8" name="Freeform 1707"/>
            <p:cNvSpPr>
              <a:spLocks/>
            </p:cNvSpPr>
            <p:nvPr/>
          </p:nvSpPr>
          <p:spPr bwMode="auto">
            <a:xfrm>
              <a:off x="8407400" y="3614738"/>
              <a:ext cx="39688" cy="22225"/>
            </a:xfrm>
            <a:custGeom>
              <a:avLst/>
              <a:gdLst>
                <a:gd name="T0" fmla="*/ 37 w 48"/>
                <a:gd name="T1" fmla="*/ 26 h 26"/>
                <a:gd name="T2" fmla="*/ 10 w 48"/>
                <a:gd name="T3" fmla="*/ 26 h 26"/>
                <a:gd name="T4" fmla="*/ 10 w 48"/>
                <a:gd name="T5" fmla="*/ 26 h 26"/>
                <a:gd name="T6" fmla="*/ 7 w 48"/>
                <a:gd name="T7" fmla="*/ 25 h 26"/>
                <a:gd name="T8" fmla="*/ 3 w 48"/>
                <a:gd name="T9" fmla="*/ 23 h 26"/>
                <a:gd name="T10" fmla="*/ 1 w 48"/>
                <a:gd name="T11" fmla="*/ 19 h 26"/>
                <a:gd name="T12" fmla="*/ 0 w 48"/>
                <a:gd name="T13" fmla="*/ 14 h 26"/>
                <a:gd name="T14" fmla="*/ 0 w 48"/>
                <a:gd name="T15" fmla="*/ 10 h 26"/>
                <a:gd name="T16" fmla="*/ 0 w 48"/>
                <a:gd name="T17" fmla="*/ 10 h 26"/>
                <a:gd name="T18" fmla="*/ 1 w 48"/>
                <a:gd name="T19" fmla="*/ 7 h 26"/>
                <a:gd name="T20" fmla="*/ 3 w 48"/>
                <a:gd name="T21" fmla="*/ 3 h 26"/>
                <a:gd name="T22" fmla="*/ 7 w 48"/>
                <a:gd name="T23" fmla="*/ 1 h 26"/>
                <a:gd name="T24" fmla="*/ 10 w 48"/>
                <a:gd name="T25" fmla="*/ 0 h 26"/>
                <a:gd name="T26" fmla="*/ 37 w 48"/>
                <a:gd name="T27" fmla="*/ 0 h 26"/>
                <a:gd name="T28" fmla="*/ 37 w 48"/>
                <a:gd name="T29" fmla="*/ 0 h 26"/>
                <a:gd name="T30" fmla="*/ 43 w 48"/>
                <a:gd name="T31" fmla="*/ 1 h 26"/>
                <a:gd name="T32" fmla="*/ 46 w 48"/>
                <a:gd name="T33" fmla="*/ 3 h 26"/>
                <a:gd name="T34" fmla="*/ 48 w 48"/>
                <a:gd name="T35" fmla="*/ 7 h 26"/>
                <a:gd name="T36" fmla="*/ 48 w 48"/>
                <a:gd name="T37" fmla="*/ 10 h 26"/>
                <a:gd name="T38" fmla="*/ 48 w 48"/>
                <a:gd name="T39" fmla="*/ 14 h 26"/>
                <a:gd name="T40" fmla="*/ 48 w 48"/>
                <a:gd name="T41" fmla="*/ 14 h 26"/>
                <a:gd name="T42" fmla="*/ 48 w 48"/>
                <a:gd name="T43" fmla="*/ 19 h 26"/>
                <a:gd name="T44" fmla="*/ 46 w 48"/>
                <a:gd name="T45" fmla="*/ 23 h 26"/>
                <a:gd name="T46" fmla="*/ 43 w 48"/>
                <a:gd name="T47" fmla="*/ 25 h 26"/>
                <a:gd name="T48" fmla="*/ 37 w 48"/>
                <a:gd name="T49" fmla="*/ 26 h 26"/>
                <a:gd name="T50" fmla="*/ 37 w 48"/>
                <a:gd name="T51" fmla="*/ 26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26">
                  <a:moveTo>
                    <a:pt x="37" y="26"/>
                  </a:moveTo>
                  <a:lnTo>
                    <a:pt x="10" y="26"/>
                  </a:lnTo>
                  <a:lnTo>
                    <a:pt x="10" y="26"/>
                  </a:lnTo>
                  <a:lnTo>
                    <a:pt x="7" y="25"/>
                  </a:lnTo>
                  <a:lnTo>
                    <a:pt x="3" y="23"/>
                  </a:lnTo>
                  <a:lnTo>
                    <a:pt x="1" y="19"/>
                  </a:lnTo>
                  <a:lnTo>
                    <a:pt x="0" y="14"/>
                  </a:lnTo>
                  <a:lnTo>
                    <a:pt x="0" y="10"/>
                  </a:lnTo>
                  <a:lnTo>
                    <a:pt x="0" y="10"/>
                  </a:lnTo>
                  <a:lnTo>
                    <a:pt x="1" y="7"/>
                  </a:lnTo>
                  <a:lnTo>
                    <a:pt x="3" y="3"/>
                  </a:lnTo>
                  <a:lnTo>
                    <a:pt x="7" y="1"/>
                  </a:lnTo>
                  <a:lnTo>
                    <a:pt x="10" y="0"/>
                  </a:lnTo>
                  <a:lnTo>
                    <a:pt x="37" y="0"/>
                  </a:lnTo>
                  <a:lnTo>
                    <a:pt x="37" y="0"/>
                  </a:lnTo>
                  <a:lnTo>
                    <a:pt x="43" y="1"/>
                  </a:lnTo>
                  <a:lnTo>
                    <a:pt x="46" y="3"/>
                  </a:lnTo>
                  <a:lnTo>
                    <a:pt x="48" y="7"/>
                  </a:lnTo>
                  <a:lnTo>
                    <a:pt x="48" y="10"/>
                  </a:lnTo>
                  <a:lnTo>
                    <a:pt x="48" y="14"/>
                  </a:lnTo>
                  <a:lnTo>
                    <a:pt x="48" y="14"/>
                  </a:lnTo>
                  <a:lnTo>
                    <a:pt x="48" y="19"/>
                  </a:lnTo>
                  <a:lnTo>
                    <a:pt x="46" y="23"/>
                  </a:lnTo>
                  <a:lnTo>
                    <a:pt x="43" y="25"/>
                  </a:lnTo>
                  <a:lnTo>
                    <a:pt x="37" y="26"/>
                  </a:lnTo>
                  <a:lnTo>
                    <a:pt x="37" y="26"/>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9" name="Freeform 1708"/>
            <p:cNvSpPr>
              <a:spLocks/>
            </p:cNvSpPr>
            <p:nvPr/>
          </p:nvSpPr>
          <p:spPr bwMode="auto">
            <a:xfrm>
              <a:off x="8399462" y="3638550"/>
              <a:ext cx="61913" cy="19050"/>
            </a:xfrm>
            <a:custGeom>
              <a:avLst/>
              <a:gdLst>
                <a:gd name="T0" fmla="*/ 65 w 77"/>
                <a:gd name="T1" fmla="*/ 25 h 25"/>
                <a:gd name="T2" fmla="*/ 11 w 77"/>
                <a:gd name="T3" fmla="*/ 25 h 25"/>
                <a:gd name="T4" fmla="*/ 11 w 77"/>
                <a:gd name="T5" fmla="*/ 25 h 25"/>
                <a:gd name="T6" fmla="*/ 7 w 77"/>
                <a:gd name="T7" fmla="*/ 24 h 25"/>
                <a:gd name="T8" fmla="*/ 3 w 77"/>
                <a:gd name="T9" fmla="*/ 22 h 25"/>
                <a:gd name="T10" fmla="*/ 0 w 77"/>
                <a:gd name="T11" fmla="*/ 18 h 25"/>
                <a:gd name="T12" fmla="*/ 0 w 77"/>
                <a:gd name="T13" fmla="*/ 15 h 25"/>
                <a:gd name="T14" fmla="*/ 0 w 77"/>
                <a:gd name="T15" fmla="*/ 11 h 25"/>
                <a:gd name="T16" fmla="*/ 0 w 77"/>
                <a:gd name="T17" fmla="*/ 11 h 25"/>
                <a:gd name="T18" fmla="*/ 0 w 77"/>
                <a:gd name="T19" fmla="*/ 7 h 25"/>
                <a:gd name="T20" fmla="*/ 3 w 77"/>
                <a:gd name="T21" fmla="*/ 4 h 25"/>
                <a:gd name="T22" fmla="*/ 7 w 77"/>
                <a:gd name="T23" fmla="*/ 0 h 25"/>
                <a:gd name="T24" fmla="*/ 11 w 77"/>
                <a:gd name="T25" fmla="*/ 0 h 25"/>
                <a:gd name="T26" fmla="*/ 65 w 77"/>
                <a:gd name="T27" fmla="*/ 0 h 25"/>
                <a:gd name="T28" fmla="*/ 65 w 77"/>
                <a:gd name="T29" fmla="*/ 0 h 25"/>
                <a:gd name="T30" fmla="*/ 70 w 77"/>
                <a:gd name="T31" fmla="*/ 0 h 25"/>
                <a:gd name="T32" fmla="*/ 74 w 77"/>
                <a:gd name="T33" fmla="*/ 4 h 25"/>
                <a:gd name="T34" fmla="*/ 75 w 77"/>
                <a:gd name="T35" fmla="*/ 7 h 25"/>
                <a:gd name="T36" fmla="*/ 77 w 77"/>
                <a:gd name="T37" fmla="*/ 11 h 25"/>
                <a:gd name="T38" fmla="*/ 77 w 77"/>
                <a:gd name="T39" fmla="*/ 15 h 25"/>
                <a:gd name="T40" fmla="*/ 77 w 77"/>
                <a:gd name="T41" fmla="*/ 15 h 25"/>
                <a:gd name="T42" fmla="*/ 75 w 77"/>
                <a:gd name="T43" fmla="*/ 18 h 25"/>
                <a:gd name="T44" fmla="*/ 74 w 77"/>
                <a:gd name="T45" fmla="*/ 22 h 25"/>
                <a:gd name="T46" fmla="*/ 70 w 77"/>
                <a:gd name="T47" fmla="*/ 24 h 25"/>
                <a:gd name="T48" fmla="*/ 65 w 77"/>
                <a:gd name="T49" fmla="*/ 25 h 25"/>
                <a:gd name="T50" fmla="*/ 65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5" y="25"/>
                  </a:moveTo>
                  <a:lnTo>
                    <a:pt x="11" y="25"/>
                  </a:lnTo>
                  <a:lnTo>
                    <a:pt x="11" y="25"/>
                  </a:lnTo>
                  <a:lnTo>
                    <a:pt x="7" y="24"/>
                  </a:lnTo>
                  <a:lnTo>
                    <a:pt x="3" y="22"/>
                  </a:lnTo>
                  <a:lnTo>
                    <a:pt x="0" y="18"/>
                  </a:lnTo>
                  <a:lnTo>
                    <a:pt x="0" y="15"/>
                  </a:lnTo>
                  <a:lnTo>
                    <a:pt x="0" y="11"/>
                  </a:lnTo>
                  <a:lnTo>
                    <a:pt x="0" y="11"/>
                  </a:lnTo>
                  <a:lnTo>
                    <a:pt x="0" y="7"/>
                  </a:lnTo>
                  <a:lnTo>
                    <a:pt x="3" y="4"/>
                  </a:lnTo>
                  <a:lnTo>
                    <a:pt x="7" y="0"/>
                  </a:lnTo>
                  <a:lnTo>
                    <a:pt x="11" y="0"/>
                  </a:lnTo>
                  <a:lnTo>
                    <a:pt x="65" y="0"/>
                  </a:lnTo>
                  <a:lnTo>
                    <a:pt x="65" y="0"/>
                  </a:lnTo>
                  <a:lnTo>
                    <a:pt x="70" y="0"/>
                  </a:lnTo>
                  <a:lnTo>
                    <a:pt x="74" y="4"/>
                  </a:lnTo>
                  <a:lnTo>
                    <a:pt x="75" y="7"/>
                  </a:lnTo>
                  <a:lnTo>
                    <a:pt x="77" y="11"/>
                  </a:lnTo>
                  <a:lnTo>
                    <a:pt x="77" y="15"/>
                  </a:lnTo>
                  <a:lnTo>
                    <a:pt x="77" y="15"/>
                  </a:lnTo>
                  <a:lnTo>
                    <a:pt x="75" y="18"/>
                  </a:lnTo>
                  <a:lnTo>
                    <a:pt x="74" y="22"/>
                  </a:lnTo>
                  <a:lnTo>
                    <a:pt x="70" y="24"/>
                  </a:lnTo>
                  <a:lnTo>
                    <a:pt x="65" y="25"/>
                  </a:lnTo>
                  <a:lnTo>
                    <a:pt x="65"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0" name="Freeform 1709"/>
            <p:cNvSpPr>
              <a:spLocks/>
            </p:cNvSpPr>
            <p:nvPr/>
          </p:nvSpPr>
          <p:spPr bwMode="auto">
            <a:xfrm>
              <a:off x="8402637" y="3660775"/>
              <a:ext cx="60325" cy="20638"/>
            </a:xfrm>
            <a:custGeom>
              <a:avLst/>
              <a:gdLst>
                <a:gd name="T0" fmla="*/ 67 w 78"/>
                <a:gd name="T1" fmla="*/ 25 h 25"/>
                <a:gd name="T2" fmla="*/ 11 w 78"/>
                <a:gd name="T3" fmla="*/ 25 h 25"/>
                <a:gd name="T4" fmla="*/ 11 w 78"/>
                <a:gd name="T5" fmla="*/ 25 h 25"/>
                <a:gd name="T6" fmla="*/ 8 w 78"/>
                <a:gd name="T7" fmla="*/ 23 h 25"/>
                <a:gd name="T8" fmla="*/ 4 w 78"/>
                <a:gd name="T9" fmla="*/ 22 h 25"/>
                <a:gd name="T10" fmla="*/ 2 w 78"/>
                <a:gd name="T11" fmla="*/ 18 h 25"/>
                <a:gd name="T12" fmla="*/ 0 w 78"/>
                <a:gd name="T13" fmla="*/ 14 h 25"/>
                <a:gd name="T14" fmla="*/ 0 w 78"/>
                <a:gd name="T15" fmla="*/ 11 h 25"/>
                <a:gd name="T16" fmla="*/ 0 w 78"/>
                <a:gd name="T17" fmla="*/ 11 h 25"/>
                <a:gd name="T18" fmla="*/ 2 w 78"/>
                <a:gd name="T19" fmla="*/ 7 h 25"/>
                <a:gd name="T20" fmla="*/ 4 w 78"/>
                <a:gd name="T21" fmla="*/ 4 h 25"/>
                <a:gd name="T22" fmla="*/ 8 w 78"/>
                <a:gd name="T23" fmla="*/ 0 h 25"/>
                <a:gd name="T24" fmla="*/ 11 w 78"/>
                <a:gd name="T25" fmla="*/ 0 h 25"/>
                <a:gd name="T26" fmla="*/ 67 w 78"/>
                <a:gd name="T27" fmla="*/ 0 h 25"/>
                <a:gd name="T28" fmla="*/ 67 w 78"/>
                <a:gd name="T29" fmla="*/ 0 h 25"/>
                <a:gd name="T30" fmla="*/ 71 w 78"/>
                <a:gd name="T31" fmla="*/ 0 h 25"/>
                <a:gd name="T32" fmla="*/ 74 w 78"/>
                <a:gd name="T33" fmla="*/ 4 h 25"/>
                <a:gd name="T34" fmla="*/ 78 w 78"/>
                <a:gd name="T35" fmla="*/ 7 h 25"/>
                <a:gd name="T36" fmla="*/ 78 w 78"/>
                <a:gd name="T37" fmla="*/ 11 h 25"/>
                <a:gd name="T38" fmla="*/ 78 w 78"/>
                <a:gd name="T39" fmla="*/ 14 h 25"/>
                <a:gd name="T40" fmla="*/ 78 w 78"/>
                <a:gd name="T41" fmla="*/ 14 h 25"/>
                <a:gd name="T42" fmla="*/ 78 w 78"/>
                <a:gd name="T43" fmla="*/ 18 h 25"/>
                <a:gd name="T44" fmla="*/ 74 w 78"/>
                <a:gd name="T45" fmla="*/ 22 h 25"/>
                <a:gd name="T46" fmla="*/ 71 w 78"/>
                <a:gd name="T47" fmla="*/ 23 h 25"/>
                <a:gd name="T48" fmla="*/ 67 w 78"/>
                <a:gd name="T49" fmla="*/ 25 h 25"/>
                <a:gd name="T50" fmla="*/ 67 w 78"/>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 h="25">
                  <a:moveTo>
                    <a:pt x="67" y="25"/>
                  </a:moveTo>
                  <a:lnTo>
                    <a:pt x="11" y="25"/>
                  </a:lnTo>
                  <a:lnTo>
                    <a:pt x="11" y="25"/>
                  </a:lnTo>
                  <a:lnTo>
                    <a:pt x="8" y="23"/>
                  </a:lnTo>
                  <a:lnTo>
                    <a:pt x="4" y="22"/>
                  </a:lnTo>
                  <a:lnTo>
                    <a:pt x="2" y="18"/>
                  </a:lnTo>
                  <a:lnTo>
                    <a:pt x="0" y="14"/>
                  </a:lnTo>
                  <a:lnTo>
                    <a:pt x="0" y="11"/>
                  </a:lnTo>
                  <a:lnTo>
                    <a:pt x="0" y="11"/>
                  </a:lnTo>
                  <a:lnTo>
                    <a:pt x="2" y="7"/>
                  </a:lnTo>
                  <a:lnTo>
                    <a:pt x="4" y="4"/>
                  </a:lnTo>
                  <a:lnTo>
                    <a:pt x="8" y="0"/>
                  </a:lnTo>
                  <a:lnTo>
                    <a:pt x="11" y="0"/>
                  </a:lnTo>
                  <a:lnTo>
                    <a:pt x="67" y="0"/>
                  </a:lnTo>
                  <a:lnTo>
                    <a:pt x="67" y="0"/>
                  </a:lnTo>
                  <a:lnTo>
                    <a:pt x="71" y="0"/>
                  </a:lnTo>
                  <a:lnTo>
                    <a:pt x="74" y="4"/>
                  </a:lnTo>
                  <a:lnTo>
                    <a:pt x="78" y="7"/>
                  </a:lnTo>
                  <a:lnTo>
                    <a:pt x="78" y="11"/>
                  </a:lnTo>
                  <a:lnTo>
                    <a:pt x="78" y="14"/>
                  </a:lnTo>
                  <a:lnTo>
                    <a:pt x="78" y="14"/>
                  </a:lnTo>
                  <a:lnTo>
                    <a:pt x="78" y="18"/>
                  </a:lnTo>
                  <a:lnTo>
                    <a:pt x="74" y="22"/>
                  </a:lnTo>
                  <a:lnTo>
                    <a:pt x="71" y="23"/>
                  </a:lnTo>
                  <a:lnTo>
                    <a:pt x="67" y="25"/>
                  </a:lnTo>
                  <a:lnTo>
                    <a:pt x="67"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1" name="Freeform 1710"/>
            <p:cNvSpPr>
              <a:spLocks/>
            </p:cNvSpPr>
            <p:nvPr/>
          </p:nvSpPr>
          <p:spPr bwMode="auto">
            <a:xfrm>
              <a:off x="8407400" y="3683000"/>
              <a:ext cx="61913" cy="20638"/>
            </a:xfrm>
            <a:custGeom>
              <a:avLst/>
              <a:gdLst>
                <a:gd name="T0" fmla="*/ 66 w 77"/>
                <a:gd name="T1" fmla="*/ 25 h 25"/>
                <a:gd name="T2" fmla="*/ 10 w 77"/>
                <a:gd name="T3" fmla="*/ 25 h 25"/>
                <a:gd name="T4" fmla="*/ 10 w 77"/>
                <a:gd name="T5" fmla="*/ 25 h 25"/>
                <a:gd name="T6" fmla="*/ 7 w 77"/>
                <a:gd name="T7" fmla="*/ 25 h 25"/>
                <a:gd name="T8" fmla="*/ 3 w 77"/>
                <a:gd name="T9" fmla="*/ 21 h 25"/>
                <a:gd name="T10" fmla="*/ 1 w 77"/>
                <a:gd name="T11" fmla="*/ 18 h 25"/>
                <a:gd name="T12" fmla="*/ 0 w 77"/>
                <a:gd name="T13" fmla="*/ 14 h 25"/>
                <a:gd name="T14" fmla="*/ 0 w 77"/>
                <a:gd name="T15" fmla="*/ 11 h 25"/>
                <a:gd name="T16" fmla="*/ 0 w 77"/>
                <a:gd name="T17" fmla="*/ 11 h 25"/>
                <a:gd name="T18" fmla="*/ 1 w 77"/>
                <a:gd name="T19" fmla="*/ 7 h 25"/>
                <a:gd name="T20" fmla="*/ 3 w 77"/>
                <a:gd name="T21" fmla="*/ 3 h 25"/>
                <a:gd name="T22" fmla="*/ 7 w 77"/>
                <a:gd name="T23" fmla="*/ 0 h 25"/>
                <a:gd name="T24" fmla="*/ 10 w 77"/>
                <a:gd name="T25" fmla="*/ 0 h 25"/>
                <a:gd name="T26" fmla="*/ 66 w 77"/>
                <a:gd name="T27" fmla="*/ 0 h 25"/>
                <a:gd name="T28" fmla="*/ 66 w 77"/>
                <a:gd name="T29" fmla="*/ 0 h 25"/>
                <a:gd name="T30" fmla="*/ 70 w 77"/>
                <a:gd name="T31" fmla="*/ 0 h 25"/>
                <a:gd name="T32" fmla="*/ 73 w 77"/>
                <a:gd name="T33" fmla="*/ 3 h 25"/>
                <a:gd name="T34" fmla="*/ 75 w 77"/>
                <a:gd name="T35" fmla="*/ 7 h 25"/>
                <a:gd name="T36" fmla="*/ 77 w 77"/>
                <a:gd name="T37" fmla="*/ 11 h 25"/>
                <a:gd name="T38" fmla="*/ 77 w 77"/>
                <a:gd name="T39" fmla="*/ 14 h 25"/>
                <a:gd name="T40" fmla="*/ 77 w 77"/>
                <a:gd name="T41" fmla="*/ 14 h 25"/>
                <a:gd name="T42" fmla="*/ 75 w 77"/>
                <a:gd name="T43" fmla="*/ 18 h 25"/>
                <a:gd name="T44" fmla="*/ 73 w 77"/>
                <a:gd name="T45" fmla="*/ 21 h 25"/>
                <a:gd name="T46" fmla="*/ 70 w 77"/>
                <a:gd name="T47" fmla="*/ 25 h 25"/>
                <a:gd name="T48" fmla="*/ 66 w 77"/>
                <a:gd name="T49" fmla="*/ 25 h 25"/>
                <a:gd name="T50" fmla="*/ 66 w 77"/>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 h="25">
                  <a:moveTo>
                    <a:pt x="66" y="25"/>
                  </a:moveTo>
                  <a:lnTo>
                    <a:pt x="10" y="25"/>
                  </a:lnTo>
                  <a:lnTo>
                    <a:pt x="10" y="25"/>
                  </a:lnTo>
                  <a:lnTo>
                    <a:pt x="7" y="25"/>
                  </a:lnTo>
                  <a:lnTo>
                    <a:pt x="3" y="21"/>
                  </a:lnTo>
                  <a:lnTo>
                    <a:pt x="1" y="18"/>
                  </a:lnTo>
                  <a:lnTo>
                    <a:pt x="0" y="14"/>
                  </a:lnTo>
                  <a:lnTo>
                    <a:pt x="0" y="11"/>
                  </a:lnTo>
                  <a:lnTo>
                    <a:pt x="0" y="11"/>
                  </a:lnTo>
                  <a:lnTo>
                    <a:pt x="1" y="7"/>
                  </a:lnTo>
                  <a:lnTo>
                    <a:pt x="3" y="3"/>
                  </a:lnTo>
                  <a:lnTo>
                    <a:pt x="7" y="0"/>
                  </a:lnTo>
                  <a:lnTo>
                    <a:pt x="10" y="0"/>
                  </a:lnTo>
                  <a:lnTo>
                    <a:pt x="66" y="0"/>
                  </a:lnTo>
                  <a:lnTo>
                    <a:pt x="66" y="0"/>
                  </a:lnTo>
                  <a:lnTo>
                    <a:pt x="70" y="0"/>
                  </a:lnTo>
                  <a:lnTo>
                    <a:pt x="73" y="3"/>
                  </a:lnTo>
                  <a:lnTo>
                    <a:pt x="75" y="7"/>
                  </a:lnTo>
                  <a:lnTo>
                    <a:pt x="77" y="11"/>
                  </a:lnTo>
                  <a:lnTo>
                    <a:pt x="77" y="14"/>
                  </a:lnTo>
                  <a:lnTo>
                    <a:pt x="77" y="14"/>
                  </a:lnTo>
                  <a:lnTo>
                    <a:pt x="75" y="18"/>
                  </a:lnTo>
                  <a:lnTo>
                    <a:pt x="73" y="21"/>
                  </a:lnTo>
                  <a:lnTo>
                    <a:pt x="70" y="25"/>
                  </a:lnTo>
                  <a:lnTo>
                    <a:pt x="66" y="25"/>
                  </a:lnTo>
                  <a:lnTo>
                    <a:pt x="66" y="25"/>
                  </a:lnTo>
                  <a:close/>
                </a:path>
              </a:pathLst>
            </a:custGeom>
            <a:solidFill>
              <a:srgbClr val="B48E6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2" name="Freeform 1711"/>
            <p:cNvSpPr>
              <a:spLocks/>
            </p:cNvSpPr>
            <p:nvPr/>
          </p:nvSpPr>
          <p:spPr bwMode="auto">
            <a:xfrm>
              <a:off x="8167687" y="3617913"/>
              <a:ext cx="12700" cy="15875"/>
            </a:xfrm>
            <a:custGeom>
              <a:avLst/>
              <a:gdLst>
                <a:gd name="T0" fmla="*/ 16 w 16"/>
                <a:gd name="T1" fmla="*/ 0 h 20"/>
                <a:gd name="T2" fmla="*/ 9 w 16"/>
                <a:gd name="T3" fmla="*/ 0 h 20"/>
                <a:gd name="T4" fmla="*/ 9 w 16"/>
                <a:gd name="T5" fmla="*/ 0 h 20"/>
                <a:gd name="T6" fmla="*/ 5 w 16"/>
                <a:gd name="T7" fmla="*/ 2 h 20"/>
                <a:gd name="T8" fmla="*/ 1 w 16"/>
                <a:gd name="T9" fmla="*/ 4 h 20"/>
                <a:gd name="T10" fmla="*/ 0 w 16"/>
                <a:gd name="T11" fmla="*/ 5 h 20"/>
                <a:gd name="T12" fmla="*/ 0 w 16"/>
                <a:gd name="T13" fmla="*/ 9 h 20"/>
                <a:gd name="T14" fmla="*/ 0 w 16"/>
                <a:gd name="T15" fmla="*/ 9 h 20"/>
                <a:gd name="T16" fmla="*/ 0 w 16"/>
                <a:gd name="T17" fmla="*/ 13 h 20"/>
                <a:gd name="T18" fmla="*/ 1 w 16"/>
                <a:gd name="T19" fmla="*/ 16 h 20"/>
                <a:gd name="T20" fmla="*/ 5 w 16"/>
                <a:gd name="T21" fmla="*/ 18 h 20"/>
                <a:gd name="T22" fmla="*/ 9 w 16"/>
                <a:gd name="T23" fmla="*/ 20 h 20"/>
                <a:gd name="T24" fmla="*/ 16 w 16"/>
                <a:gd name="T25" fmla="*/ 20 h 20"/>
                <a:gd name="T26" fmla="*/ 16 w 16"/>
                <a:gd name="T2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 h="20">
                  <a:moveTo>
                    <a:pt x="16" y="0"/>
                  </a:moveTo>
                  <a:lnTo>
                    <a:pt x="9" y="0"/>
                  </a:lnTo>
                  <a:lnTo>
                    <a:pt x="9" y="0"/>
                  </a:lnTo>
                  <a:lnTo>
                    <a:pt x="5" y="2"/>
                  </a:lnTo>
                  <a:lnTo>
                    <a:pt x="1" y="4"/>
                  </a:lnTo>
                  <a:lnTo>
                    <a:pt x="0" y="5"/>
                  </a:lnTo>
                  <a:lnTo>
                    <a:pt x="0" y="9"/>
                  </a:lnTo>
                  <a:lnTo>
                    <a:pt x="0" y="9"/>
                  </a:lnTo>
                  <a:lnTo>
                    <a:pt x="0" y="13"/>
                  </a:lnTo>
                  <a:lnTo>
                    <a:pt x="1" y="16"/>
                  </a:lnTo>
                  <a:lnTo>
                    <a:pt x="5" y="18"/>
                  </a:lnTo>
                  <a:lnTo>
                    <a:pt x="9" y="20"/>
                  </a:lnTo>
                  <a:lnTo>
                    <a:pt x="16" y="20"/>
                  </a:lnTo>
                  <a:lnTo>
                    <a:pt x="16" y="0"/>
                  </a:lnTo>
                  <a:close/>
                </a:path>
              </a:pathLst>
            </a:custGeom>
            <a:solidFill>
              <a:srgbClr val="B4A88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3" name="Freeform 1712"/>
            <p:cNvSpPr>
              <a:spLocks/>
            </p:cNvSpPr>
            <p:nvPr/>
          </p:nvSpPr>
          <p:spPr bwMode="auto">
            <a:xfrm>
              <a:off x="8167687" y="3748088"/>
              <a:ext cx="219075" cy="50800"/>
            </a:xfrm>
            <a:custGeom>
              <a:avLst/>
              <a:gdLst>
                <a:gd name="T0" fmla="*/ 275 w 275"/>
                <a:gd name="T1" fmla="*/ 0 h 64"/>
                <a:gd name="T2" fmla="*/ 267 w 275"/>
                <a:gd name="T3" fmla="*/ 64 h 64"/>
                <a:gd name="T4" fmla="*/ 0 w 275"/>
                <a:gd name="T5" fmla="*/ 0 h 64"/>
                <a:gd name="T6" fmla="*/ 275 w 275"/>
                <a:gd name="T7" fmla="*/ 0 h 64"/>
              </a:gdLst>
              <a:ahLst/>
              <a:cxnLst>
                <a:cxn ang="0">
                  <a:pos x="T0" y="T1"/>
                </a:cxn>
                <a:cxn ang="0">
                  <a:pos x="T2" y="T3"/>
                </a:cxn>
                <a:cxn ang="0">
                  <a:pos x="T4" y="T5"/>
                </a:cxn>
                <a:cxn ang="0">
                  <a:pos x="T6" y="T7"/>
                </a:cxn>
              </a:cxnLst>
              <a:rect l="0" t="0" r="r" b="b"/>
              <a:pathLst>
                <a:path w="275" h="64">
                  <a:moveTo>
                    <a:pt x="275" y="0"/>
                  </a:moveTo>
                  <a:lnTo>
                    <a:pt x="267" y="64"/>
                  </a:lnTo>
                  <a:lnTo>
                    <a:pt x="0" y="0"/>
                  </a:lnTo>
                  <a:lnTo>
                    <a:pt x="275" y="0"/>
                  </a:lnTo>
                  <a:close/>
                </a:path>
              </a:pathLst>
            </a:custGeom>
            <a:solidFill>
              <a:srgbClr val="5C2D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4" name="Rectangle 1713"/>
            <p:cNvSpPr>
              <a:spLocks noChangeArrowheads="1"/>
            </p:cNvSpPr>
            <p:nvPr/>
          </p:nvSpPr>
          <p:spPr bwMode="auto">
            <a:xfrm>
              <a:off x="8118475" y="3748088"/>
              <a:ext cx="315913" cy="6350"/>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82" name="Group 5081"/>
          <p:cNvGrpSpPr/>
          <p:nvPr/>
        </p:nvGrpSpPr>
        <p:grpSpPr>
          <a:xfrm>
            <a:off x="10074275" y="4325937"/>
            <a:ext cx="773112" cy="563563"/>
            <a:chOff x="10074275" y="3298825"/>
            <a:chExt cx="773112" cy="563563"/>
          </a:xfrm>
        </p:grpSpPr>
        <p:sp>
          <p:nvSpPr>
            <p:cNvPr id="115" name="Freeform 1714"/>
            <p:cNvSpPr>
              <a:spLocks/>
            </p:cNvSpPr>
            <p:nvPr/>
          </p:nvSpPr>
          <p:spPr bwMode="auto">
            <a:xfrm>
              <a:off x="10293350" y="3565525"/>
              <a:ext cx="87313" cy="38100"/>
            </a:xfrm>
            <a:custGeom>
              <a:avLst/>
              <a:gdLst>
                <a:gd name="T0" fmla="*/ 25 w 109"/>
                <a:gd name="T1" fmla="*/ 0 h 48"/>
                <a:gd name="T2" fmla="*/ 25 w 109"/>
                <a:gd name="T3" fmla="*/ 0 h 48"/>
                <a:gd name="T4" fmla="*/ 14 w 109"/>
                <a:gd name="T5" fmla="*/ 1 h 48"/>
                <a:gd name="T6" fmla="*/ 7 w 109"/>
                <a:gd name="T7" fmla="*/ 7 h 48"/>
                <a:gd name="T8" fmla="*/ 1 w 109"/>
                <a:gd name="T9" fmla="*/ 14 h 48"/>
                <a:gd name="T10" fmla="*/ 0 w 109"/>
                <a:gd name="T11" fmla="*/ 25 h 48"/>
                <a:gd name="T12" fmla="*/ 0 w 109"/>
                <a:gd name="T13" fmla="*/ 25 h 48"/>
                <a:gd name="T14" fmla="*/ 1 w 109"/>
                <a:gd name="T15" fmla="*/ 34 h 48"/>
                <a:gd name="T16" fmla="*/ 7 w 109"/>
                <a:gd name="T17" fmla="*/ 41 h 48"/>
                <a:gd name="T18" fmla="*/ 14 w 109"/>
                <a:gd name="T19" fmla="*/ 46 h 48"/>
                <a:gd name="T20" fmla="*/ 25 w 109"/>
                <a:gd name="T21" fmla="*/ 48 h 48"/>
                <a:gd name="T22" fmla="*/ 25 w 109"/>
                <a:gd name="T23" fmla="*/ 48 h 48"/>
                <a:gd name="T24" fmla="*/ 84 w 109"/>
                <a:gd name="T25" fmla="*/ 48 h 48"/>
                <a:gd name="T26" fmla="*/ 84 w 109"/>
                <a:gd name="T27" fmla="*/ 48 h 48"/>
                <a:gd name="T28" fmla="*/ 95 w 109"/>
                <a:gd name="T29" fmla="*/ 46 h 48"/>
                <a:gd name="T30" fmla="*/ 102 w 109"/>
                <a:gd name="T31" fmla="*/ 41 h 48"/>
                <a:gd name="T32" fmla="*/ 107 w 109"/>
                <a:gd name="T33" fmla="*/ 34 h 48"/>
                <a:gd name="T34" fmla="*/ 109 w 109"/>
                <a:gd name="T35" fmla="*/ 25 h 48"/>
                <a:gd name="T36" fmla="*/ 109 w 109"/>
                <a:gd name="T37" fmla="*/ 25 h 48"/>
                <a:gd name="T38" fmla="*/ 107 w 109"/>
                <a:gd name="T39" fmla="*/ 14 h 48"/>
                <a:gd name="T40" fmla="*/ 102 w 109"/>
                <a:gd name="T41" fmla="*/ 7 h 48"/>
                <a:gd name="T42" fmla="*/ 95 w 109"/>
                <a:gd name="T43" fmla="*/ 1 h 48"/>
                <a:gd name="T44" fmla="*/ 84 w 109"/>
                <a:gd name="T45" fmla="*/ 0 h 48"/>
                <a:gd name="T46" fmla="*/ 25 w 109"/>
                <a:gd name="T4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9" h="48">
                  <a:moveTo>
                    <a:pt x="25" y="0"/>
                  </a:moveTo>
                  <a:lnTo>
                    <a:pt x="25" y="0"/>
                  </a:lnTo>
                  <a:lnTo>
                    <a:pt x="14" y="1"/>
                  </a:lnTo>
                  <a:lnTo>
                    <a:pt x="7" y="7"/>
                  </a:lnTo>
                  <a:lnTo>
                    <a:pt x="1" y="14"/>
                  </a:lnTo>
                  <a:lnTo>
                    <a:pt x="0" y="25"/>
                  </a:lnTo>
                  <a:lnTo>
                    <a:pt x="0" y="25"/>
                  </a:lnTo>
                  <a:lnTo>
                    <a:pt x="1" y="34"/>
                  </a:lnTo>
                  <a:lnTo>
                    <a:pt x="7" y="41"/>
                  </a:lnTo>
                  <a:lnTo>
                    <a:pt x="14" y="46"/>
                  </a:lnTo>
                  <a:lnTo>
                    <a:pt x="25" y="48"/>
                  </a:lnTo>
                  <a:lnTo>
                    <a:pt x="25" y="48"/>
                  </a:lnTo>
                  <a:lnTo>
                    <a:pt x="84" y="48"/>
                  </a:lnTo>
                  <a:lnTo>
                    <a:pt x="84" y="48"/>
                  </a:lnTo>
                  <a:lnTo>
                    <a:pt x="95" y="46"/>
                  </a:lnTo>
                  <a:lnTo>
                    <a:pt x="102" y="41"/>
                  </a:lnTo>
                  <a:lnTo>
                    <a:pt x="107" y="34"/>
                  </a:lnTo>
                  <a:lnTo>
                    <a:pt x="109" y="25"/>
                  </a:lnTo>
                  <a:lnTo>
                    <a:pt x="109" y="25"/>
                  </a:lnTo>
                  <a:lnTo>
                    <a:pt x="107" y="14"/>
                  </a:lnTo>
                  <a:lnTo>
                    <a:pt x="102" y="7"/>
                  </a:lnTo>
                  <a:lnTo>
                    <a:pt x="95" y="1"/>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6" name="Freeform 1715"/>
            <p:cNvSpPr>
              <a:spLocks/>
            </p:cNvSpPr>
            <p:nvPr/>
          </p:nvSpPr>
          <p:spPr bwMode="auto">
            <a:xfrm>
              <a:off x="10293350" y="3624263"/>
              <a:ext cx="87313" cy="38100"/>
            </a:xfrm>
            <a:custGeom>
              <a:avLst/>
              <a:gdLst>
                <a:gd name="T0" fmla="*/ 25 w 109"/>
                <a:gd name="T1" fmla="*/ 0 h 49"/>
                <a:gd name="T2" fmla="*/ 25 w 109"/>
                <a:gd name="T3" fmla="*/ 0 h 49"/>
                <a:gd name="T4" fmla="*/ 14 w 109"/>
                <a:gd name="T5" fmla="*/ 2 h 49"/>
                <a:gd name="T6" fmla="*/ 7 w 109"/>
                <a:gd name="T7" fmla="*/ 7 h 49"/>
                <a:gd name="T8" fmla="*/ 1 w 109"/>
                <a:gd name="T9" fmla="*/ 15 h 49"/>
                <a:gd name="T10" fmla="*/ 0 w 109"/>
                <a:gd name="T11" fmla="*/ 24 h 49"/>
                <a:gd name="T12" fmla="*/ 0 w 109"/>
                <a:gd name="T13" fmla="*/ 24 h 49"/>
                <a:gd name="T14" fmla="*/ 1 w 109"/>
                <a:gd name="T15" fmla="*/ 33 h 49"/>
                <a:gd name="T16" fmla="*/ 7 w 109"/>
                <a:gd name="T17" fmla="*/ 40 h 49"/>
                <a:gd name="T18" fmla="*/ 14 w 109"/>
                <a:gd name="T19" fmla="*/ 47 h 49"/>
                <a:gd name="T20" fmla="*/ 19 w 109"/>
                <a:gd name="T21" fmla="*/ 49 h 49"/>
                <a:gd name="T22" fmla="*/ 25 w 109"/>
                <a:gd name="T23" fmla="*/ 49 h 49"/>
                <a:gd name="T24" fmla="*/ 25 w 109"/>
                <a:gd name="T25" fmla="*/ 49 h 49"/>
                <a:gd name="T26" fmla="*/ 84 w 109"/>
                <a:gd name="T27" fmla="*/ 49 h 49"/>
                <a:gd name="T28" fmla="*/ 84 w 109"/>
                <a:gd name="T29" fmla="*/ 49 h 49"/>
                <a:gd name="T30" fmla="*/ 89 w 109"/>
                <a:gd name="T31" fmla="*/ 49 h 49"/>
                <a:gd name="T32" fmla="*/ 95 w 109"/>
                <a:gd name="T33" fmla="*/ 47 h 49"/>
                <a:gd name="T34" fmla="*/ 102 w 109"/>
                <a:gd name="T35" fmla="*/ 40 h 49"/>
                <a:gd name="T36" fmla="*/ 107 w 109"/>
                <a:gd name="T37" fmla="*/ 33 h 49"/>
                <a:gd name="T38" fmla="*/ 109 w 109"/>
                <a:gd name="T39" fmla="*/ 24 h 49"/>
                <a:gd name="T40" fmla="*/ 109 w 109"/>
                <a:gd name="T41" fmla="*/ 24 h 49"/>
                <a:gd name="T42" fmla="*/ 107 w 109"/>
                <a:gd name="T43" fmla="*/ 15 h 49"/>
                <a:gd name="T44" fmla="*/ 102 w 109"/>
                <a:gd name="T45" fmla="*/ 7 h 49"/>
                <a:gd name="T46" fmla="*/ 95 w 109"/>
                <a:gd name="T47" fmla="*/ 2 h 49"/>
                <a:gd name="T48" fmla="*/ 84 w 109"/>
                <a:gd name="T49" fmla="*/ 0 h 49"/>
                <a:gd name="T50" fmla="*/ 25 w 109"/>
                <a:gd name="T51"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9" h="49">
                  <a:moveTo>
                    <a:pt x="25" y="0"/>
                  </a:moveTo>
                  <a:lnTo>
                    <a:pt x="25" y="0"/>
                  </a:lnTo>
                  <a:lnTo>
                    <a:pt x="14" y="2"/>
                  </a:lnTo>
                  <a:lnTo>
                    <a:pt x="7" y="7"/>
                  </a:lnTo>
                  <a:lnTo>
                    <a:pt x="1" y="15"/>
                  </a:lnTo>
                  <a:lnTo>
                    <a:pt x="0" y="24"/>
                  </a:lnTo>
                  <a:lnTo>
                    <a:pt x="0" y="24"/>
                  </a:lnTo>
                  <a:lnTo>
                    <a:pt x="1" y="33"/>
                  </a:lnTo>
                  <a:lnTo>
                    <a:pt x="7" y="40"/>
                  </a:lnTo>
                  <a:lnTo>
                    <a:pt x="14" y="47"/>
                  </a:lnTo>
                  <a:lnTo>
                    <a:pt x="19" y="49"/>
                  </a:lnTo>
                  <a:lnTo>
                    <a:pt x="25" y="49"/>
                  </a:lnTo>
                  <a:lnTo>
                    <a:pt x="25" y="49"/>
                  </a:lnTo>
                  <a:lnTo>
                    <a:pt x="84" y="49"/>
                  </a:lnTo>
                  <a:lnTo>
                    <a:pt x="84" y="49"/>
                  </a:lnTo>
                  <a:lnTo>
                    <a:pt x="89" y="49"/>
                  </a:lnTo>
                  <a:lnTo>
                    <a:pt x="95" y="47"/>
                  </a:lnTo>
                  <a:lnTo>
                    <a:pt x="102" y="40"/>
                  </a:lnTo>
                  <a:lnTo>
                    <a:pt x="107" y="33"/>
                  </a:lnTo>
                  <a:lnTo>
                    <a:pt x="109" y="24"/>
                  </a:lnTo>
                  <a:lnTo>
                    <a:pt x="109" y="24"/>
                  </a:lnTo>
                  <a:lnTo>
                    <a:pt x="107" y="15"/>
                  </a:lnTo>
                  <a:lnTo>
                    <a:pt x="102" y="7"/>
                  </a:lnTo>
                  <a:lnTo>
                    <a:pt x="95" y="2"/>
                  </a:lnTo>
                  <a:lnTo>
                    <a:pt x="84" y="0"/>
                  </a:lnTo>
                  <a:lnTo>
                    <a:pt x="25"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7" name="Freeform 1716"/>
            <p:cNvSpPr>
              <a:spLocks/>
            </p:cNvSpPr>
            <p:nvPr/>
          </p:nvSpPr>
          <p:spPr bwMode="auto">
            <a:xfrm>
              <a:off x="10074275" y="3554413"/>
              <a:ext cx="233363" cy="307975"/>
            </a:xfrm>
            <a:custGeom>
              <a:avLst/>
              <a:gdLst>
                <a:gd name="T0" fmla="*/ 0 w 293"/>
                <a:gd name="T1" fmla="*/ 389 h 389"/>
                <a:gd name="T2" fmla="*/ 0 w 293"/>
                <a:gd name="T3" fmla="*/ 389 h 389"/>
                <a:gd name="T4" fmla="*/ 71 w 293"/>
                <a:gd name="T5" fmla="*/ 245 h 389"/>
                <a:gd name="T6" fmla="*/ 71 w 293"/>
                <a:gd name="T7" fmla="*/ 245 h 389"/>
                <a:gd name="T8" fmla="*/ 66 w 293"/>
                <a:gd name="T9" fmla="*/ 232 h 389"/>
                <a:gd name="T10" fmla="*/ 64 w 293"/>
                <a:gd name="T11" fmla="*/ 218 h 389"/>
                <a:gd name="T12" fmla="*/ 62 w 293"/>
                <a:gd name="T13" fmla="*/ 191 h 389"/>
                <a:gd name="T14" fmla="*/ 62 w 293"/>
                <a:gd name="T15" fmla="*/ 191 h 389"/>
                <a:gd name="T16" fmla="*/ 62 w 293"/>
                <a:gd name="T17" fmla="*/ 122 h 389"/>
                <a:gd name="T18" fmla="*/ 62 w 293"/>
                <a:gd name="T19" fmla="*/ 122 h 389"/>
                <a:gd name="T20" fmla="*/ 64 w 293"/>
                <a:gd name="T21" fmla="*/ 97 h 389"/>
                <a:gd name="T22" fmla="*/ 70 w 293"/>
                <a:gd name="T23" fmla="*/ 74 h 389"/>
                <a:gd name="T24" fmla="*/ 79 w 293"/>
                <a:gd name="T25" fmla="*/ 54 h 389"/>
                <a:gd name="T26" fmla="*/ 84 w 293"/>
                <a:gd name="T27" fmla="*/ 45 h 389"/>
                <a:gd name="T28" fmla="*/ 89 w 293"/>
                <a:gd name="T29" fmla="*/ 36 h 389"/>
                <a:gd name="T30" fmla="*/ 97 w 293"/>
                <a:gd name="T31" fmla="*/ 27 h 389"/>
                <a:gd name="T32" fmla="*/ 106 w 293"/>
                <a:gd name="T33" fmla="*/ 22 h 389"/>
                <a:gd name="T34" fmla="*/ 115 w 293"/>
                <a:gd name="T35" fmla="*/ 15 h 389"/>
                <a:gd name="T36" fmla="*/ 124 w 293"/>
                <a:gd name="T37" fmla="*/ 9 h 389"/>
                <a:gd name="T38" fmla="*/ 134 w 293"/>
                <a:gd name="T39" fmla="*/ 6 h 389"/>
                <a:gd name="T40" fmla="*/ 145 w 293"/>
                <a:gd name="T41" fmla="*/ 2 h 389"/>
                <a:gd name="T42" fmla="*/ 158 w 293"/>
                <a:gd name="T43" fmla="*/ 0 h 389"/>
                <a:gd name="T44" fmla="*/ 170 w 293"/>
                <a:gd name="T45" fmla="*/ 0 h 389"/>
                <a:gd name="T46" fmla="*/ 170 w 293"/>
                <a:gd name="T47" fmla="*/ 0 h 389"/>
                <a:gd name="T48" fmla="*/ 183 w 293"/>
                <a:gd name="T49" fmla="*/ 0 h 389"/>
                <a:gd name="T50" fmla="*/ 194 w 293"/>
                <a:gd name="T51" fmla="*/ 2 h 389"/>
                <a:gd name="T52" fmla="*/ 206 w 293"/>
                <a:gd name="T53" fmla="*/ 6 h 389"/>
                <a:gd name="T54" fmla="*/ 217 w 293"/>
                <a:gd name="T55" fmla="*/ 9 h 389"/>
                <a:gd name="T56" fmla="*/ 228 w 293"/>
                <a:gd name="T57" fmla="*/ 15 h 389"/>
                <a:gd name="T58" fmla="*/ 239 w 293"/>
                <a:gd name="T59" fmla="*/ 22 h 389"/>
                <a:gd name="T60" fmla="*/ 248 w 293"/>
                <a:gd name="T61" fmla="*/ 27 h 389"/>
                <a:gd name="T62" fmla="*/ 257 w 293"/>
                <a:gd name="T63" fmla="*/ 36 h 389"/>
                <a:gd name="T64" fmla="*/ 264 w 293"/>
                <a:gd name="T65" fmla="*/ 45 h 389"/>
                <a:gd name="T66" fmla="*/ 271 w 293"/>
                <a:gd name="T67" fmla="*/ 54 h 389"/>
                <a:gd name="T68" fmla="*/ 276 w 293"/>
                <a:gd name="T69" fmla="*/ 65 h 389"/>
                <a:gd name="T70" fmla="*/ 282 w 293"/>
                <a:gd name="T71" fmla="*/ 74 h 389"/>
                <a:gd name="T72" fmla="*/ 285 w 293"/>
                <a:gd name="T73" fmla="*/ 86 h 389"/>
                <a:gd name="T74" fmla="*/ 289 w 293"/>
                <a:gd name="T75" fmla="*/ 97 h 389"/>
                <a:gd name="T76" fmla="*/ 291 w 293"/>
                <a:gd name="T77" fmla="*/ 110 h 389"/>
                <a:gd name="T78" fmla="*/ 293 w 293"/>
                <a:gd name="T79" fmla="*/ 122 h 389"/>
                <a:gd name="T80" fmla="*/ 293 w 293"/>
                <a:gd name="T81" fmla="*/ 122 h 389"/>
                <a:gd name="T82" fmla="*/ 293 w 293"/>
                <a:gd name="T83" fmla="*/ 191 h 389"/>
                <a:gd name="T84" fmla="*/ 293 w 293"/>
                <a:gd name="T85" fmla="*/ 191 h 389"/>
                <a:gd name="T86" fmla="*/ 291 w 293"/>
                <a:gd name="T87" fmla="*/ 207 h 389"/>
                <a:gd name="T88" fmla="*/ 287 w 293"/>
                <a:gd name="T89" fmla="*/ 225 h 389"/>
                <a:gd name="T90" fmla="*/ 280 w 293"/>
                <a:gd name="T91" fmla="*/ 241 h 389"/>
                <a:gd name="T92" fmla="*/ 273 w 293"/>
                <a:gd name="T93" fmla="*/ 255 h 389"/>
                <a:gd name="T94" fmla="*/ 262 w 293"/>
                <a:gd name="T95" fmla="*/ 270 h 389"/>
                <a:gd name="T96" fmla="*/ 251 w 293"/>
                <a:gd name="T97" fmla="*/ 281 h 389"/>
                <a:gd name="T98" fmla="*/ 237 w 293"/>
                <a:gd name="T99" fmla="*/ 291 h 389"/>
                <a:gd name="T100" fmla="*/ 222 w 293"/>
                <a:gd name="T101" fmla="*/ 300 h 389"/>
                <a:gd name="T102" fmla="*/ 222 w 293"/>
                <a:gd name="T103" fmla="*/ 300 h 389"/>
                <a:gd name="T104" fmla="*/ 197 w 293"/>
                <a:gd name="T105" fmla="*/ 389 h 389"/>
                <a:gd name="T106" fmla="*/ 0 w 293"/>
                <a:gd name="T107" fmla="*/ 389 h 3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3" h="389">
                  <a:moveTo>
                    <a:pt x="0" y="389"/>
                  </a:moveTo>
                  <a:lnTo>
                    <a:pt x="0" y="389"/>
                  </a:lnTo>
                  <a:lnTo>
                    <a:pt x="71" y="245"/>
                  </a:lnTo>
                  <a:lnTo>
                    <a:pt x="71" y="245"/>
                  </a:lnTo>
                  <a:lnTo>
                    <a:pt x="66" y="232"/>
                  </a:lnTo>
                  <a:lnTo>
                    <a:pt x="64" y="218"/>
                  </a:lnTo>
                  <a:lnTo>
                    <a:pt x="62" y="191"/>
                  </a:lnTo>
                  <a:lnTo>
                    <a:pt x="62" y="191"/>
                  </a:lnTo>
                  <a:lnTo>
                    <a:pt x="62" y="122"/>
                  </a:lnTo>
                  <a:lnTo>
                    <a:pt x="62" y="122"/>
                  </a:lnTo>
                  <a:lnTo>
                    <a:pt x="64" y="97"/>
                  </a:lnTo>
                  <a:lnTo>
                    <a:pt x="70" y="74"/>
                  </a:lnTo>
                  <a:lnTo>
                    <a:pt x="79" y="54"/>
                  </a:lnTo>
                  <a:lnTo>
                    <a:pt x="84" y="45"/>
                  </a:lnTo>
                  <a:lnTo>
                    <a:pt x="89" y="36"/>
                  </a:lnTo>
                  <a:lnTo>
                    <a:pt x="97" y="27"/>
                  </a:lnTo>
                  <a:lnTo>
                    <a:pt x="106" y="22"/>
                  </a:lnTo>
                  <a:lnTo>
                    <a:pt x="115" y="15"/>
                  </a:lnTo>
                  <a:lnTo>
                    <a:pt x="124" y="9"/>
                  </a:lnTo>
                  <a:lnTo>
                    <a:pt x="134" y="6"/>
                  </a:lnTo>
                  <a:lnTo>
                    <a:pt x="145" y="2"/>
                  </a:lnTo>
                  <a:lnTo>
                    <a:pt x="158" y="0"/>
                  </a:lnTo>
                  <a:lnTo>
                    <a:pt x="170" y="0"/>
                  </a:lnTo>
                  <a:lnTo>
                    <a:pt x="170" y="0"/>
                  </a:lnTo>
                  <a:lnTo>
                    <a:pt x="183" y="0"/>
                  </a:lnTo>
                  <a:lnTo>
                    <a:pt x="194" y="2"/>
                  </a:lnTo>
                  <a:lnTo>
                    <a:pt x="206" y="6"/>
                  </a:lnTo>
                  <a:lnTo>
                    <a:pt x="217" y="9"/>
                  </a:lnTo>
                  <a:lnTo>
                    <a:pt x="228" y="15"/>
                  </a:lnTo>
                  <a:lnTo>
                    <a:pt x="239" y="22"/>
                  </a:lnTo>
                  <a:lnTo>
                    <a:pt x="248" y="27"/>
                  </a:lnTo>
                  <a:lnTo>
                    <a:pt x="257" y="36"/>
                  </a:lnTo>
                  <a:lnTo>
                    <a:pt x="264" y="45"/>
                  </a:lnTo>
                  <a:lnTo>
                    <a:pt x="271" y="54"/>
                  </a:lnTo>
                  <a:lnTo>
                    <a:pt x="276" y="65"/>
                  </a:lnTo>
                  <a:lnTo>
                    <a:pt x="282" y="74"/>
                  </a:lnTo>
                  <a:lnTo>
                    <a:pt x="285" y="86"/>
                  </a:lnTo>
                  <a:lnTo>
                    <a:pt x="289" y="97"/>
                  </a:lnTo>
                  <a:lnTo>
                    <a:pt x="291" y="110"/>
                  </a:lnTo>
                  <a:lnTo>
                    <a:pt x="293" y="122"/>
                  </a:lnTo>
                  <a:lnTo>
                    <a:pt x="293" y="122"/>
                  </a:lnTo>
                  <a:lnTo>
                    <a:pt x="293" y="191"/>
                  </a:lnTo>
                  <a:lnTo>
                    <a:pt x="293" y="191"/>
                  </a:lnTo>
                  <a:lnTo>
                    <a:pt x="291" y="207"/>
                  </a:lnTo>
                  <a:lnTo>
                    <a:pt x="287" y="225"/>
                  </a:lnTo>
                  <a:lnTo>
                    <a:pt x="280" y="241"/>
                  </a:lnTo>
                  <a:lnTo>
                    <a:pt x="273" y="255"/>
                  </a:lnTo>
                  <a:lnTo>
                    <a:pt x="262" y="270"/>
                  </a:lnTo>
                  <a:lnTo>
                    <a:pt x="251" y="281"/>
                  </a:lnTo>
                  <a:lnTo>
                    <a:pt x="237" y="291"/>
                  </a:lnTo>
                  <a:lnTo>
                    <a:pt x="222" y="300"/>
                  </a:lnTo>
                  <a:lnTo>
                    <a:pt x="222" y="300"/>
                  </a:lnTo>
                  <a:lnTo>
                    <a:pt x="197" y="389"/>
                  </a:lnTo>
                  <a:lnTo>
                    <a:pt x="0" y="38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8" name="Freeform 1717"/>
            <p:cNvSpPr>
              <a:spLocks/>
            </p:cNvSpPr>
            <p:nvPr/>
          </p:nvSpPr>
          <p:spPr bwMode="auto">
            <a:xfrm>
              <a:off x="10161587" y="3298825"/>
              <a:ext cx="685800" cy="428625"/>
            </a:xfrm>
            <a:custGeom>
              <a:avLst/>
              <a:gdLst>
                <a:gd name="T0" fmla="*/ 865 w 865"/>
                <a:gd name="T1" fmla="*/ 529 h 542"/>
                <a:gd name="T2" fmla="*/ 865 w 865"/>
                <a:gd name="T3" fmla="*/ 529 h 542"/>
                <a:gd name="T4" fmla="*/ 865 w 865"/>
                <a:gd name="T5" fmla="*/ 533 h 542"/>
                <a:gd name="T6" fmla="*/ 861 w 865"/>
                <a:gd name="T7" fmla="*/ 538 h 542"/>
                <a:gd name="T8" fmla="*/ 860 w 865"/>
                <a:gd name="T9" fmla="*/ 540 h 542"/>
                <a:gd name="T10" fmla="*/ 854 w 865"/>
                <a:gd name="T11" fmla="*/ 542 h 542"/>
                <a:gd name="T12" fmla="*/ 854 w 865"/>
                <a:gd name="T13" fmla="*/ 542 h 542"/>
                <a:gd name="T14" fmla="*/ 13 w 865"/>
                <a:gd name="T15" fmla="*/ 542 h 542"/>
                <a:gd name="T16" fmla="*/ 13 w 865"/>
                <a:gd name="T17" fmla="*/ 542 h 542"/>
                <a:gd name="T18" fmla="*/ 7 w 865"/>
                <a:gd name="T19" fmla="*/ 540 h 542"/>
                <a:gd name="T20" fmla="*/ 4 w 865"/>
                <a:gd name="T21" fmla="*/ 538 h 542"/>
                <a:gd name="T22" fmla="*/ 0 w 865"/>
                <a:gd name="T23" fmla="*/ 533 h 542"/>
                <a:gd name="T24" fmla="*/ 0 w 865"/>
                <a:gd name="T25" fmla="*/ 529 h 542"/>
                <a:gd name="T26" fmla="*/ 0 w 865"/>
                <a:gd name="T27" fmla="*/ 529 h 542"/>
                <a:gd name="T28" fmla="*/ 0 w 865"/>
                <a:gd name="T29" fmla="*/ 13 h 542"/>
                <a:gd name="T30" fmla="*/ 0 w 865"/>
                <a:gd name="T31" fmla="*/ 13 h 542"/>
                <a:gd name="T32" fmla="*/ 0 w 865"/>
                <a:gd name="T33" fmla="*/ 9 h 542"/>
                <a:gd name="T34" fmla="*/ 4 w 865"/>
                <a:gd name="T35" fmla="*/ 6 h 542"/>
                <a:gd name="T36" fmla="*/ 7 w 865"/>
                <a:gd name="T37" fmla="*/ 2 h 542"/>
                <a:gd name="T38" fmla="*/ 13 w 865"/>
                <a:gd name="T39" fmla="*/ 0 h 542"/>
                <a:gd name="T40" fmla="*/ 13 w 865"/>
                <a:gd name="T41" fmla="*/ 0 h 542"/>
                <a:gd name="T42" fmla="*/ 854 w 865"/>
                <a:gd name="T43" fmla="*/ 0 h 542"/>
                <a:gd name="T44" fmla="*/ 854 w 865"/>
                <a:gd name="T45" fmla="*/ 0 h 542"/>
                <a:gd name="T46" fmla="*/ 860 w 865"/>
                <a:gd name="T47" fmla="*/ 2 h 542"/>
                <a:gd name="T48" fmla="*/ 861 w 865"/>
                <a:gd name="T49" fmla="*/ 6 h 542"/>
                <a:gd name="T50" fmla="*/ 865 w 865"/>
                <a:gd name="T51" fmla="*/ 9 h 542"/>
                <a:gd name="T52" fmla="*/ 865 w 865"/>
                <a:gd name="T53" fmla="*/ 13 h 542"/>
                <a:gd name="T54" fmla="*/ 865 w 865"/>
                <a:gd name="T55" fmla="*/ 529 h 5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865" h="542">
                  <a:moveTo>
                    <a:pt x="865" y="529"/>
                  </a:moveTo>
                  <a:lnTo>
                    <a:pt x="865" y="529"/>
                  </a:lnTo>
                  <a:lnTo>
                    <a:pt x="865" y="533"/>
                  </a:lnTo>
                  <a:lnTo>
                    <a:pt x="861" y="538"/>
                  </a:lnTo>
                  <a:lnTo>
                    <a:pt x="860" y="540"/>
                  </a:lnTo>
                  <a:lnTo>
                    <a:pt x="854" y="542"/>
                  </a:lnTo>
                  <a:lnTo>
                    <a:pt x="854" y="542"/>
                  </a:lnTo>
                  <a:lnTo>
                    <a:pt x="13" y="542"/>
                  </a:lnTo>
                  <a:lnTo>
                    <a:pt x="13" y="542"/>
                  </a:lnTo>
                  <a:lnTo>
                    <a:pt x="7" y="540"/>
                  </a:lnTo>
                  <a:lnTo>
                    <a:pt x="4" y="538"/>
                  </a:lnTo>
                  <a:lnTo>
                    <a:pt x="0" y="533"/>
                  </a:lnTo>
                  <a:lnTo>
                    <a:pt x="0" y="529"/>
                  </a:lnTo>
                  <a:lnTo>
                    <a:pt x="0" y="529"/>
                  </a:lnTo>
                  <a:lnTo>
                    <a:pt x="0" y="13"/>
                  </a:lnTo>
                  <a:lnTo>
                    <a:pt x="0" y="13"/>
                  </a:lnTo>
                  <a:lnTo>
                    <a:pt x="0" y="9"/>
                  </a:lnTo>
                  <a:lnTo>
                    <a:pt x="4" y="6"/>
                  </a:lnTo>
                  <a:lnTo>
                    <a:pt x="7" y="2"/>
                  </a:lnTo>
                  <a:lnTo>
                    <a:pt x="13" y="0"/>
                  </a:lnTo>
                  <a:lnTo>
                    <a:pt x="13" y="0"/>
                  </a:lnTo>
                  <a:lnTo>
                    <a:pt x="854" y="0"/>
                  </a:lnTo>
                  <a:lnTo>
                    <a:pt x="854" y="0"/>
                  </a:lnTo>
                  <a:lnTo>
                    <a:pt x="860" y="2"/>
                  </a:lnTo>
                  <a:lnTo>
                    <a:pt x="861" y="6"/>
                  </a:lnTo>
                  <a:lnTo>
                    <a:pt x="865" y="9"/>
                  </a:lnTo>
                  <a:lnTo>
                    <a:pt x="865" y="13"/>
                  </a:lnTo>
                  <a:lnTo>
                    <a:pt x="865" y="52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9" name="Freeform 1718"/>
            <p:cNvSpPr>
              <a:spLocks/>
            </p:cNvSpPr>
            <p:nvPr/>
          </p:nvSpPr>
          <p:spPr bwMode="auto">
            <a:xfrm>
              <a:off x="10212387" y="3352800"/>
              <a:ext cx="581025" cy="320675"/>
            </a:xfrm>
            <a:custGeom>
              <a:avLst/>
              <a:gdLst>
                <a:gd name="T0" fmla="*/ 732 w 732"/>
                <a:gd name="T1" fmla="*/ 393 h 404"/>
                <a:gd name="T2" fmla="*/ 732 w 732"/>
                <a:gd name="T3" fmla="*/ 393 h 404"/>
                <a:gd name="T4" fmla="*/ 732 w 732"/>
                <a:gd name="T5" fmla="*/ 399 h 404"/>
                <a:gd name="T6" fmla="*/ 728 w 732"/>
                <a:gd name="T7" fmla="*/ 401 h 404"/>
                <a:gd name="T8" fmla="*/ 724 w 732"/>
                <a:gd name="T9" fmla="*/ 404 h 404"/>
                <a:gd name="T10" fmla="*/ 721 w 732"/>
                <a:gd name="T11" fmla="*/ 404 h 404"/>
                <a:gd name="T12" fmla="*/ 721 w 732"/>
                <a:gd name="T13" fmla="*/ 404 h 404"/>
                <a:gd name="T14" fmla="*/ 11 w 732"/>
                <a:gd name="T15" fmla="*/ 404 h 404"/>
                <a:gd name="T16" fmla="*/ 11 w 732"/>
                <a:gd name="T17" fmla="*/ 404 h 404"/>
                <a:gd name="T18" fmla="*/ 5 w 732"/>
                <a:gd name="T19" fmla="*/ 404 h 404"/>
                <a:gd name="T20" fmla="*/ 2 w 732"/>
                <a:gd name="T21" fmla="*/ 401 h 404"/>
                <a:gd name="T22" fmla="*/ 0 w 732"/>
                <a:gd name="T23" fmla="*/ 399 h 404"/>
                <a:gd name="T24" fmla="*/ 0 w 732"/>
                <a:gd name="T25" fmla="*/ 393 h 404"/>
                <a:gd name="T26" fmla="*/ 0 w 732"/>
                <a:gd name="T27" fmla="*/ 393 h 404"/>
                <a:gd name="T28" fmla="*/ 0 w 732"/>
                <a:gd name="T29" fmla="*/ 10 h 404"/>
                <a:gd name="T30" fmla="*/ 0 w 732"/>
                <a:gd name="T31" fmla="*/ 10 h 404"/>
                <a:gd name="T32" fmla="*/ 0 w 732"/>
                <a:gd name="T33" fmla="*/ 5 h 404"/>
                <a:gd name="T34" fmla="*/ 2 w 732"/>
                <a:gd name="T35" fmla="*/ 1 h 404"/>
                <a:gd name="T36" fmla="*/ 5 w 732"/>
                <a:gd name="T37" fmla="*/ 0 h 404"/>
                <a:gd name="T38" fmla="*/ 11 w 732"/>
                <a:gd name="T39" fmla="*/ 0 h 404"/>
                <a:gd name="T40" fmla="*/ 11 w 732"/>
                <a:gd name="T41" fmla="*/ 0 h 404"/>
                <a:gd name="T42" fmla="*/ 721 w 732"/>
                <a:gd name="T43" fmla="*/ 0 h 404"/>
                <a:gd name="T44" fmla="*/ 721 w 732"/>
                <a:gd name="T45" fmla="*/ 0 h 404"/>
                <a:gd name="T46" fmla="*/ 724 w 732"/>
                <a:gd name="T47" fmla="*/ 0 h 404"/>
                <a:gd name="T48" fmla="*/ 728 w 732"/>
                <a:gd name="T49" fmla="*/ 1 h 404"/>
                <a:gd name="T50" fmla="*/ 732 w 732"/>
                <a:gd name="T51" fmla="*/ 5 h 404"/>
                <a:gd name="T52" fmla="*/ 732 w 732"/>
                <a:gd name="T53" fmla="*/ 10 h 404"/>
                <a:gd name="T54" fmla="*/ 732 w 732"/>
                <a:gd name="T55" fmla="*/ 393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32" h="404">
                  <a:moveTo>
                    <a:pt x="732" y="393"/>
                  </a:moveTo>
                  <a:lnTo>
                    <a:pt x="732" y="393"/>
                  </a:lnTo>
                  <a:lnTo>
                    <a:pt x="732" y="399"/>
                  </a:lnTo>
                  <a:lnTo>
                    <a:pt x="728" y="401"/>
                  </a:lnTo>
                  <a:lnTo>
                    <a:pt x="724" y="404"/>
                  </a:lnTo>
                  <a:lnTo>
                    <a:pt x="721" y="404"/>
                  </a:lnTo>
                  <a:lnTo>
                    <a:pt x="721" y="404"/>
                  </a:lnTo>
                  <a:lnTo>
                    <a:pt x="11" y="404"/>
                  </a:lnTo>
                  <a:lnTo>
                    <a:pt x="11" y="404"/>
                  </a:lnTo>
                  <a:lnTo>
                    <a:pt x="5" y="404"/>
                  </a:lnTo>
                  <a:lnTo>
                    <a:pt x="2" y="401"/>
                  </a:lnTo>
                  <a:lnTo>
                    <a:pt x="0" y="399"/>
                  </a:lnTo>
                  <a:lnTo>
                    <a:pt x="0" y="393"/>
                  </a:lnTo>
                  <a:lnTo>
                    <a:pt x="0" y="393"/>
                  </a:lnTo>
                  <a:lnTo>
                    <a:pt x="0" y="10"/>
                  </a:lnTo>
                  <a:lnTo>
                    <a:pt x="0" y="10"/>
                  </a:lnTo>
                  <a:lnTo>
                    <a:pt x="0" y="5"/>
                  </a:lnTo>
                  <a:lnTo>
                    <a:pt x="2" y="1"/>
                  </a:lnTo>
                  <a:lnTo>
                    <a:pt x="5" y="0"/>
                  </a:lnTo>
                  <a:lnTo>
                    <a:pt x="11" y="0"/>
                  </a:lnTo>
                  <a:lnTo>
                    <a:pt x="11" y="0"/>
                  </a:lnTo>
                  <a:lnTo>
                    <a:pt x="721" y="0"/>
                  </a:lnTo>
                  <a:lnTo>
                    <a:pt x="721" y="0"/>
                  </a:lnTo>
                  <a:lnTo>
                    <a:pt x="724" y="0"/>
                  </a:lnTo>
                  <a:lnTo>
                    <a:pt x="728" y="1"/>
                  </a:lnTo>
                  <a:lnTo>
                    <a:pt x="732" y="5"/>
                  </a:lnTo>
                  <a:lnTo>
                    <a:pt x="732" y="10"/>
                  </a:lnTo>
                  <a:lnTo>
                    <a:pt x="732" y="39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0" name="Freeform 1719"/>
            <p:cNvSpPr>
              <a:spLocks/>
            </p:cNvSpPr>
            <p:nvPr/>
          </p:nvSpPr>
          <p:spPr bwMode="auto">
            <a:xfrm>
              <a:off x="10126662" y="3508375"/>
              <a:ext cx="76200" cy="85725"/>
            </a:xfrm>
            <a:custGeom>
              <a:avLst/>
              <a:gdLst>
                <a:gd name="T0" fmla="*/ 88 w 97"/>
                <a:gd name="T1" fmla="*/ 19 h 108"/>
                <a:gd name="T2" fmla="*/ 88 w 97"/>
                <a:gd name="T3" fmla="*/ 19 h 108"/>
                <a:gd name="T4" fmla="*/ 96 w 97"/>
                <a:gd name="T5" fmla="*/ 27 h 108"/>
                <a:gd name="T6" fmla="*/ 97 w 97"/>
                <a:gd name="T7" fmla="*/ 37 h 108"/>
                <a:gd name="T8" fmla="*/ 96 w 97"/>
                <a:gd name="T9" fmla="*/ 46 h 108"/>
                <a:gd name="T10" fmla="*/ 88 w 97"/>
                <a:gd name="T11" fmla="*/ 55 h 108"/>
                <a:gd name="T12" fmla="*/ 88 w 97"/>
                <a:gd name="T13" fmla="*/ 55 h 108"/>
                <a:gd name="T14" fmla="*/ 45 w 97"/>
                <a:gd name="T15" fmla="*/ 99 h 108"/>
                <a:gd name="T16" fmla="*/ 45 w 97"/>
                <a:gd name="T17" fmla="*/ 99 h 108"/>
                <a:gd name="T18" fmla="*/ 40 w 97"/>
                <a:gd name="T19" fmla="*/ 102 h 108"/>
                <a:gd name="T20" fmla="*/ 36 w 97"/>
                <a:gd name="T21" fmla="*/ 106 h 108"/>
                <a:gd name="T22" fmla="*/ 25 w 97"/>
                <a:gd name="T23" fmla="*/ 108 h 108"/>
                <a:gd name="T24" fmla="*/ 16 w 97"/>
                <a:gd name="T25" fmla="*/ 106 h 108"/>
                <a:gd name="T26" fmla="*/ 13 w 97"/>
                <a:gd name="T27" fmla="*/ 102 h 108"/>
                <a:gd name="T28" fmla="*/ 9 w 97"/>
                <a:gd name="T29" fmla="*/ 99 h 108"/>
                <a:gd name="T30" fmla="*/ 9 w 97"/>
                <a:gd name="T31" fmla="*/ 99 h 108"/>
                <a:gd name="T32" fmla="*/ 6 w 97"/>
                <a:gd name="T33" fmla="*/ 95 h 108"/>
                <a:gd name="T34" fmla="*/ 4 w 97"/>
                <a:gd name="T35" fmla="*/ 91 h 108"/>
                <a:gd name="T36" fmla="*/ 0 w 97"/>
                <a:gd name="T37" fmla="*/ 82 h 108"/>
                <a:gd name="T38" fmla="*/ 4 w 97"/>
                <a:gd name="T39" fmla="*/ 72 h 108"/>
                <a:gd name="T40" fmla="*/ 6 w 97"/>
                <a:gd name="T41" fmla="*/ 68 h 108"/>
                <a:gd name="T42" fmla="*/ 9 w 97"/>
                <a:gd name="T43" fmla="*/ 63 h 108"/>
                <a:gd name="T44" fmla="*/ 9 w 97"/>
                <a:gd name="T45" fmla="*/ 63 h 108"/>
                <a:gd name="T46" fmla="*/ 72 w 97"/>
                <a:gd name="T47" fmla="*/ 0 h 108"/>
                <a:gd name="T48" fmla="*/ 88 w 97"/>
                <a:gd name="T49" fmla="*/ 1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97" h="108">
                  <a:moveTo>
                    <a:pt x="88" y="19"/>
                  </a:moveTo>
                  <a:lnTo>
                    <a:pt x="88" y="19"/>
                  </a:lnTo>
                  <a:lnTo>
                    <a:pt x="96" y="27"/>
                  </a:lnTo>
                  <a:lnTo>
                    <a:pt x="97" y="37"/>
                  </a:lnTo>
                  <a:lnTo>
                    <a:pt x="96" y="46"/>
                  </a:lnTo>
                  <a:lnTo>
                    <a:pt x="88" y="55"/>
                  </a:lnTo>
                  <a:lnTo>
                    <a:pt x="88" y="55"/>
                  </a:lnTo>
                  <a:lnTo>
                    <a:pt x="45" y="99"/>
                  </a:lnTo>
                  <a:lnTo>
                    <a:pt x="45" y="99"/>
                  </a:lnTo>
                  <a:lnTo>
                    <a:pt x="40" y="102"/>
                  </a:lnTo>
                  <a:lnTo>
                    <a:pt x="36" y="106"/>
                  </a:lnTo>
                  <a:lnTo>
                    <a:pt x="25" y="108"/>
                  </a:lnTo>
                  <a:lnTo>
                    <a:pt x="16" y="106"/>
                  </a:lnTo>
                  <a:lnTo>
                    <a:pt x="13" y="102"/>
                  </a:lnTo>
                  <a:lnTo>
                    <a:pt x="9" y="99"/>
                  </a:lnTo>
                  <a:lnTo>
                    <a:pt x="9" y="99"/>
                  </a:lnTo>
                  <a:lnTo>
                    <a:pt x="6" y="95"/>
                  </a:lnTo>
                  <a:lnTo>
                    <a:pt x="4" y="91"/>
                  </a:lnTo>
                  <a:lnTo>
                    <a:pt x="0" y="82"/>
                  </a:lnTo>
                  <a:lnTo>
                    <a:pt x="4" y="72"/>
                  </a:lnTo>
                  <a:lnTo>
                    <a:pt x="6" y="68"/>
                  </a:lnTo>
                  <a:lnTo>
                    <a:pt x="9" y="63"/>
                  </a:lnTo>
                  <a:lnTo>
                    <a:pt x="9" y="63"/>
                  </a:lnTo>
                  <a:lnTo>
                    <a:pt x="72" y="0"/>
                  </a:lnTo>
                  <a:lnTo>
                    <a:pt x="88" y="19"/>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1" name="Freeform 1720"/>
            <p:cNvSpPr>
              <a:spLocks/>
            </p:cNvSpPr>
            <p:nvPr/>
          </p:nvSpPr>
          <p:spPr bwMode="auto">
            <a:xfrm>
              <a:off x="10125075" y="3552825"/>
              <a:ext cx="47625" cy="114300"/>
            </a:xfrm>
            <a:custGeom>
              <a:avLst/>
              <a:gdLst>
                <a:gd name="T0" fmla="*/ 0 w 62"/>
                <a:gd name="T1" fmla="*/ 112 h 144"/>
                <a:gd name="T2" fmla="*/ 0 w 62"/>
                <a:gd name="T3" fmla="*/ 112 h 144"/>
                <a:gd name="T4" fmla="*/ 0 w 62"/>
                <a:gd name="T5" fmla="*/ 117 h 144"/>
                <a:gd name="T6" fmla="*/ 2 w 62"/>
                <a:gd name="T7" fmla="*/ 123 h 144"/>
                <a:gd name="T8" fmla="*/ 6 w 62"/>
                <a:gd name="T9" fmla="*/ 128 h 144"/>
                <a:gd name="T10" fmla="*/ 9 w 62"/>
                <a:gd name="T11" fmla="*/ 133 h 144"/>
                <a:gd name="T12" fmla="*/ 13 w 62"/>
                <a:gd name="T13" fmla="*/ 137 h 144"/>
                <a:gd name="T14" fmla="*/ 18 w 62"/>
                <a:gd name="T15" fmla="*/ 141 h 144"/>
                <a:gd name="T16" fmla="*/ 26 w 62"/>
                <a:gd name="T17" fmla="*/ 142 h 144"/>
                <a:gd name="T18" fmla="*/ 33 w 62"/>
                <a:gd name="T19" fmla="*/ 142 h 144"/>
                <a:gd name="T20" fmla="*/ 33 w 62"/>
                <a:gd name="T21" fmla="*/ 142 h 144"/>
                <a:gd name="T22" fmla="*/ 44 w 62"/>
                <a:gd name="T23" fmla="*/ 144 h 144"/>
                <a:gd name="T24" fmla="*/ 53 w 62"/>
                <a:gd name="T25" fmla="*/ 144 h 144"/>
                <a:gd name="T26" fmla="*/ 56 w 62"/>
                <a:gd name="T27" fmla="*/ 142 h 144"/>
                <a:gd name="T28" fmla="*/ 60 w 62"/>
                <a:gd name="T29" fmla="*/ 141 h 144"/>
                <a:gd name="T30" fmla="*/ 62 w 62"/>
                <a:gd name="T31" fmla="*/ 137 h 144"/>
                <a:gd name="T32" fmla="*/ 62 w 62"/>
                <a:gd name="T33" fmla="*/ 132 h 144"/>
                <a:gd name="T34" fmla="*/ 62 w 62"/>
                <a:gd name="T35" fmla="*/ 132 h 144"/>
                <a:gd name="T36" fmla="*/ 62 w 62"/>
                <a:gd name="T37" fmla="*/ 11 h 144"/>
                <a:gd name="T38" fmla="*/ 62 w 62"/>
                <a:gd name="T39" fmla="*/ 11 h 144"/>
                <a:gd name="T40" fmla="*/ 62 w 62"/>
                <a:gd name="T41" fmla="*/ 6 h 144"/>
                <a:gd name="T42" fmla="*/ 60 w 62"/>
                <a:gd name="T43" fmla="*/ 4 h 144"/>
                <a:gd name="T44" fmla="*/ 56 w 62"/>
                <a:gd name="T45" fmla="*/ 0 h 144"/>
                <a:gd name="T46" fmla="*/ 53 w 62"/>
                <a:gd name="T47" fmla="*/ 0 h 144"/>
                <a:gd name="T48" fmla="*/ 44 w 62"/>
                <a:gd name="T49" fmla="*/ 0 h 144"/>
                <a:gd name="T50" fmla="*/ 33 w 62"/>
                <a:gd name="T51" fmla="*/ 2 h 144"/>
                <a:gd name="T52" fmla="*/ 33 w 62"/>
                <a:gd name="T53" fmla="*/ 2 h 144"/>
                <a:gd name="T54" fmla="*/ 26 w 62"/>
                <a:gd name="T55" fmla="*/ 2 h 144"/>
                <a:gd name="T56" fmla="*/ 18 w 62"/>
                <a:gd name="T57" fmla="*/ 4 h 144"/>
                <a:gd name="T58" fmla="*/ 13 w 62"/>
                <a:gd name="T59" fmla="*/ 6 h 144"/>
                <a:gd name="T60" fmla="*/ 9 w 62"/>
                <a:gd name="T61" fmla="*/ 9 h 144"/>
                <a:gd name="T62" fmla="*/ 6 w 62"/>
                <a:gd name="T63" fmla="*/ 15 h 144"/>
                <a:gd name="T64" fmla="*/ 2 w 62"/>
                <a:gd name="T65" fmla="*/ 20 h 144"/>
                <a:gd name="T66" fmla="*/ 0 w 62"/>
                <a:gd name="T67" fmla="*/ 26 h 144"/>
                <a:gd name="T68" fmla="*/ 0 w 62"/>
                <a:gd name="T69" fmla="*/ 33 h 144"/>
                <a:gd name="T70" fmla="*/ 0 w 62"/>
                <a:gd name="T71" fmla="*/ 11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2" h="144">
                  <a:moveTo>
                    <a:pt x="0" y="112"/>
                  </a:moveTo>
                  <a:lnTo>
                    <a:pt x="0" y="112"/>
                  </a:lnTo>
                  <a:lnTo>
                    <a:pt x="0" y="117"/>
                  </a:lnTo>
                  <a:lnTo>
                    <a:pt x="2" y="123"/>
                  </a:lnTo>
                  <a:lnTo>
                    <a:pt x="6" y="128"/>
                  </a:lnTo>
                  <a:lnTo>
                    <a:pt x="9" y="133"/>
                  </a:lnTo>
                  <a:lnTo>
                    <a:pt x="13" y="137"/>
                  </a:lnTo>
                  <a:lnTo>
                    <a:pt x="18" y="141"/>
                  </a:lnTo>
                  <a:lnTo>
                    <a:pt x="26" y="142"/>
                  </a:lnTo>
                  <a:lnTo>
                    <a:pt x="33" y="142"/>
                  </a:lnTo>
                  <a:lnTo>
                    <a:pt x="33" y="142"/>
                  </a:lnTo>
                  <a:lnTo>
                    <a:pt x="44" y="144"/>
                  </a:lnTo>
                  <a:lnTo>
                    <a:pt x="53" y="144"/>
                  </a:lnTo>
                  <a:lnTo>
                    <a:pt x="56" y="142"/>
                  </a:lnTo>
                  <a:lnTo>
                    <a:pt x="60" y="141"/>
                  </a:lnTo>
                  <a:lnTo>
                    <a:pt x="62" y="137"/>
                  </a:lnTo>
                  <a:lnTo>
                    <a:pt x="62" y="132"/>
                  </a:lnTo>
                  <a:lnTo>
                    <a:pt x="62" y="132"/>
                  </a:lnTo>
                  <a:lnTo>
                    <a:pt x="62" y="11"/>
                  </a:lnTo>
                  <a:lnTo>
                    <a:pt x="62" y="11"/>
                  </a:lnTo>
                  <a:lnTo>
                    <a:pt x="62" y="6"/>
                  </a:lnTo>
                  <a:lnTo>
                    <a:pt x="60" y="4"/>
                  </a:lnTo>
                  <a:lnTo>
                    <a:pt x="56" y="0"/>
                  </a:lnTo>
                  <a:lnTo>
                    <a:pt x="53" y="0"/>
                  </a:lnTo>
                  <a:lnTo>
                    <a:pt x="44" y="0"/>
                  </a:lnTo>
                  <a:lnTo>
                    <a:pt x="33" y="2"/>
                  </a:lnTo>
                  <a:lnTo>
                    <a:pt x="33" y="2"/>
                  </a:lnTo>
                  <a:lnTo>
                    <a:pt x="26" y="2"/>
                  </a:lnTo>
                  <a:lnTo>
                    <a:pt x="18" y="4"/>
                  </a:lnTo>
                  <a:lnTo>
                    <a:pt x="13" y="6"/>
                  </a:lnTo>
                  <a:lnTo>
                    <a:pt x="9" y="9"/>
                  </a:lnTo>
                  <a:lnTo>
                    <a:pt x="6" y="15"/>
                  </a:lnTo>
                  <a:lnTo>
                    <a:pt x="2" y="20"/>
                  </a:lnTo>
                  <a:lnTo>
                    <a:pt x="0" y="26"/>
                  </a:lnTo>
                  <a:lnTo>
                    <a:pt x="0" y="33"/>
                  </a:lnTo>
                  <a:lnTo>
                    <a:pt x="0" y="112"/>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2" name="Freeform 1721"/>
            <p:cNvSpPr>
              <a:spLocks/>
            </p:cNvSpPr>
            <p:nvPr/>
          </p:nvSpPr>
          <p:spPr bwMode="auto">
            <a:xfrm>
              <a:off x="10236200" y="3727450"/>
              <a:ext cx="66675" cy="44450"/>
            </a:xfrm>
            <a:custGeom>
              <a:avLst/>
              <a:gdLst>
                <a:gd name="T0" fmla="*/ 55 w 84"/>
                <a:gd name="T1" fmla="*/ 55 h 55"/>
                <a:gd name="T2" fmla="*/ 55 w 84"/>
                <a:gd name="T3" fmla="*/ 55 h 55"/>
                <a:gd name="T4" fmla="*/ 0 w 84"/>
                <a:gd name="T5" fmla="*/ 0 h 55"/>
                <a:gd name="T6" fmla="*/ 0 w 84"/>
                <a:gd name="T7" fmla="*/ 0 h 55"/>
                <a:gd name="T8" fmla="*/ 84 w 84"/>
                <a:gd name="T9" fmla="*/ 0 h 55"/>
                <a:gd name="T10" fmla="*/ 84 w 84"/>
                <a:gd name="T11" fmla="*/ 0 h 55"/>
                <a:gd name="T12" fmla="*/ 81 w 84"/>
                <a:gd name="T13" fmla="*/ 16 h 55"/>
                <a:gd name="T14" fmla="*/ 73 w 84"/>
                <a:gd name="T15" fmla="*/ 30 h 55"/>
                <a:gd name="T16" fmla="*/ 66 w 84"/>
                <a:gd name="T17" fmla="*/ 43 h 55"/>
                <a:gd name="T18" fmla="*/ 55 w 84"/>
                <a:gd name="T19" fmla="*/ 55 h 55"/>
                <a:gd name="T20" fmla="*/ 55 w 84"/>
                <a:gd name="T21"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4" h="55">
                  <a:moveTo>
                    <a:pt x="55" y="55"/>
                  </a:moveTo>
                  <a:lnTo>
                    <a:pt x="55" y="55"/>
                  </a:lnTo>
                  <a:lnTo>
                    <a:pt x="0" y="0"/>
                  </a:lnTo>
                  <a:lnTo>
                    <a:pt x="0" y="0"/>
                  </a:lnTo>
                  <a:lnTo>
                    <a:pt x="84" y="0"/>
                  </a:lnTo>
                  <a:lnTo>
                    <a:pt x="84" y="0"/>
                  </a:lnTo>
                  <a:lnTo>
                    <a:pt x="81" y="16"/>
                  </a:lnTo>
                  <a:lnTo>
                    <a:pt x="73" y="30"/>
                  </a:lnTo>
                  <a:lnTo>
                    <a:pt x="66" y="43"/>
                  </a:lnTo>
                  <a:lnTo>
                    <a:pt x="55" y="55"/>
                  </a:lnTo>
                  <a:lnTo>
                    <a:pt x="55" y="55"/>
                  </a:lnTo>
                  <a:close/>
                </a:path>
              </a:pathLst>
            </a:custGeom>
            <a:solidFill>
              <a:srgbClr val="CC867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3" name="Freeform 1722"/>
            <p:cNvSpPr>
              <a:spLocks/>
            </p:cNvSpPr>
            <p:nvPr/>
          </p:nvSpPr>
          <p:spPr bwMode="auto">
            <a:xfrm>
              <a:off x="10155237" y="3632200"/>
              <a:ext cx="80963" cy="211138"/>
            </a:xfrm>
            <a:custGeom>
              <a:avLst/>
              <a:gdLst>
                <a:gd name="T0" fmla="*/ 0 w 101"/>
                <a:gd name="T1" fmla="*/ 0 h 266"/>
                <a:gd name="T2" fmla="*/ 0 w 101"/>
                <a:gd name="T3" fmla="*/ 0 h 266"/>
                <a:gd name="T4" fmla="*/ 22 w 101"/>
                <a:gd name="T5" fmla="*/ 7 h 266"/>
                <a:gd name="T6" fmla="*/ 41 w 101"/>
                <a:gd name="T7" fmla="*/ 18 h 266"/>
                <a:gd name="T8" fmla="*/ 58 w 101"/>
                <a:gd name="T9" fmla="*/ 32 h 266"/>
                <a:gd name="T10" fmla="*/ 72 w 101"/>
                <a:gd name="T11" fmla="*/ 49 h 266"/>
                <a:gd name="T12" fmla="*/ 84 w 101"/>
                <a:gd name="T13" fmla="*/ 67 h 266"/>
                <a:gd name="T14" fmla="*/ 93 w 101"/>
                <a:gd name="T15" fmla="*/ 88 h 266"/>
                <a:gd name="T16" fmla="*/ 99 w 101"/>
                <a:gd name="T17" fmla="*/ 110 h 266"/>
                <a:gd name="T18" fmla="*/ 101 w 101"/>
                <a:gd name="T19" fmla="*/ 133 h 266"/>
                <a:gd name="T20" fmla="*/ 101 w 101"/>
                <a:gd name="T21" fmla="*/ 133 h 266"/>
                <a:gd name="T22" fmla="*/ 99 w 101"/>
                <a:gd name="T23" fmla="*/ 156 h 266"/>
                <a:gd name="T24" fmla="*/ 93 w 101"/>
                <a:gd name="T25" fmla="*/ 178 h 266"/>
                <a:gd name="T26" fmla="*/ 84 w 101"/>
                <a:gd name="T27" fmla="*/ 200 h 266"/>
                <a:gd name="T28" fmla="*/ 72 w 101"/>
                <a:gd name="T29" fmla="*/ 218 h 266"/>
                <a:gd name="T30" fmla="*/ 58 w 101"/>
                <a:gd name="T31" fmla="*/ 234 h 266"/>
                <a:gd name="T32" fmla="*/ 41 w 101"/>
                <a:gd name="T33" fmla="*/ 248 h 266"/>
                <a:gd name="T34" fmla="*/ 22 w 101"/>
                <a:gd name="T35" fmla="*/ 259 h 266"/>
                <a:gd name="T36" fmla="*/ 0 w 101"/>
                <a:gd name="T37" fmla="*/ 266 h 266"/>
                <a:gd name="T38" fmla="*/ 0 w 101"/>
                <a:gd name="T39" fmla="*/ 0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1" h="266">
                  <a:moveTo>
                    <a:pt x="0" y="0"/>
                  </a:moveTo>
                  <a:lnTo>
                    <a:pt x="0" y="0"/>
                  </a:lnTo>
                  <a:lnTo>
                    <a:pt x="22" y="7"/>
                  </a:lnTo>
                  <a:lnTo>
                    <a:pt x="41" y="18"/>
                  </a:lnTo>
                  <a:lnTo>
                    <a:pt x="58" y="32"/>
                  </a:lnTo>
                  <a:lnTo>
                    <a:pt x="72" y="49"/>
                  </a:lnTo>
                  <a:lnTo>
                    <a:pt x="84" y="67"/>
                  </a:lnTo>
                  <a:lnTo>
                    <a:pt x="93" y="88"/>
                  </a:lnTo>
                  <a:lnTo>
                    <a:pt x="99" y="110"/>
                  </a:lnTo>
                  <a:lnTo>
                    <a:pt x="101" y="133"/>
                  </a:lnTo>
                  <a:lnTo>
                    <a:pt x="101" y="133"/>
                  </a:lnTo>
                  <a:lnTo>
                    <a:pt x="99" y="156"/>
                  </a:lnTo>
                  <a:lnTo>
                    <a:pt x="93" y="178"/>
                  </a:lnTo>
                  <a:lnTo>
                    <a:pt x="84" y="200"/>
                  </a:lnTo>
                  <a:lnTo>
                    <a:pt x="72" y="218"/>
                  </a:lnTo>
                  <a:lnTo>
                    <a:pt x="58" y="234"/>
                  </a:lnTo>
                  <a:lnTo>
                    <a:pt x="41" y="248"/>
                  </a:lnTo>
                  <a:lnTo>
                    <a:pt x="22" y="259"/>
                  </a:lnTo>
                  <a:lnTo>
                    <a:pt x="0" y="266"/>
                  </a:lnTo>
                  <a:lnTo>
                    <a:pt x="0" y="0"/>
                  </a:lnTo>
                  <a:close/>
                </a:path>
              </a:pathLst>
            </a:custGeom>
            <a:solidFill>
              <a:srgbClr val="E5B5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4" name="Rectangle 1723"/>
            <p:cNvSpPr>
              <a:spLocks noChangeArrowheads="1"/>
            </p:cNvSpPr>
            <p:nvPr/>
          </p:nvSpPr>
          <p:spPr bwMode="auto">
            <a:xfrm>
              <a:off x="10541000" y="3381375"/>
              <a:ext cx="179388" cy="111125"/>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5" name="Rectangle 1724"/>
            <p:cNvSpPr>
              <a:spLocks noChangeArrowheads="1"/>
            </p:cNvSpPr>
            <p:nvPr/>
          </p:nvSpPr>
          <p:spPr bwMode="auto">
            <a:xfrm>
              <a:off x="10280650" y="3540125"/>
              <a:ext cx="179388" cy="112713"/>
            </a:xfrm>
            <a:prstGeom prst="rect">
              <a:avLst/>
            </a:prstGeom>
            <a:solidFill>
              <a:srgbClr val="00BC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6" name="Rectangle 1725"/>
            <p:cNvSpPr>
              <a:spLocks noChangeArrowheads="1"/>
            </p:cNvSpPr>
            <p:nvPr/>
          </p:nvSpPr>
          <p:spPr bwMode="auto">
            <a:xfrm>
              <a:off x="10541000" y="3543300"/>
              <a:ext cx="179388"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7" name="Freeform 1726"/>
            <p:cNvSpPr>
              <a:spLocks/>
            </p:cNvSpPr>
            <p:nvPr/>
          </p:nvSpPr>
          <p:spPr bwMode="auto">
            <a:xfrm>
              <a:off x="10541000" y="3543300"/>
              <a:ext cx="179388" cy="9525"/>
            </a:xfrm>
            <a:custGeom>
              <a:avLst/>
              <a:gdLst>
                <a:gd name="T0" fmla="*/ 0 w 227"/>
                <a:gd name="T1" fmla="*/ 10 h 10"/>
                <a:gd name="T2" fmla="*/ 227 w 227"/>
                <a:gd name="T3" fmla="*/ 10 h 10"/>
                <a:gd name="T4" fmla="*/ 227 w 227"/>
                <a:gd name="T5" fmla="*/ 0 h 10"/>
                <a:gd name="T6" fmla="*/ 0 w 227"/>
                <a:gd name="T7" fmla="*/ 0 h 10"/>
              </a:gdLst>
              <a:ahLst/>
              <a:cxnLst>
                <a:cxn ang="0">
                  <a:pos x="T0" y="T1"/>
                </a:cxn>
                <a:cxn ang="0">
                  <a:pos x="T2" y="T3"/>
                </a:cxn>
                <a:cxn ang="0">
                  <a:pos x="T4" y="T5"/>
                </a:cxn>
                <a:cxn ang="0">
                  <a:pos x="T6" y="T7"/>
                </a:cxn>
              </a:cxnLst>
              <a:rect l="0" t="0" r="r" b="b"/>
              <a:pathLst>
                <a:path w="227" h="10">
                  <a:moveTo>
                    <a:pt x="0" y="10"/>
                  </a:moveTo>
                  <a:lnTo>
                    <a:pt x="227" y="10"/>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8" name="Rectangle 1727"/>
            <p:cNvSpPr>
              <a:spLocks noChangeArrowheads="1"/>
            </p:cNvSpPr>
            <p:nvPr/>
          </p:nvSpPr>
          <p:spPr bwMode="auto">
            <a:xfrm>
              <a:off x="10541000" y="3592513"/>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9" name="Freeform 1728"/>
            <p:cNvSpPr>
              <a:spLocks/>
            </p:cNvSpPr>
            <p:nvPr/>
          </p:nvSpPr>
          <p:spPr bwMode="auto">
            <a:xfrm>
              <a:off x="10541000" y="3592513"/>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0" name="Rectangle 1729"/>
            <p:cNvSpPr>
              <a:spLocks noChangeArrowheads="1"/>
            </p:cNvSpPr>
            <p:nvPr/>
          </p:nvSpPr>
          <p:spPr bwMode="auto">
            <a:xfrm>
              <a:off x="10541000" y="3640138"/>
              <a:ext cx="179388"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1" name="Freeform 1730"/>
            <p:cNvSpPr>
              <a:spLocks/>
            </p:cNvSpPr>
            <p:nvPr/>
          </p:nvSpPr>
          <p:spPr bwMode="auto">
            <a:xfrm>
              <a:off x="10541000" y="3640138"/>
              <a:ext cx="179388" cy="7938"/>
            </a:xfrm>
            <a:custGeom>
              <a:avLst/>
              <a:gdLst>
                <a:gd name="T0" fmla="*/ 0 w 227"/>
                <a:gd name="T1" fmla="*/ 11 h 11"/>
                <a:gd name="T2" fmla="*/ 227 w 227"/>
                <a:gd name="T3" fmla="*/ 11 h 11"/>
                <a:gd name="T4" fmla="*/ 227 w 227"/>
                <a:gd name="T5" fmla="*/ 0 h 11"/>
                <a:gd name="T6" fmla="*/ 0 w 227"/>
                <a:gd name="T7" fmla="*/ 0 h 11"/>
              </a:gdLst>
              <a:ahLst/>
              <a:cxnLst>
                <a:cxn ang="0">
                  <a:pos x="T0" y="T1"/>
                </a:cxn>
                <a:cxn ang="0">
                  <a:pos x="T2" y="T3"/>
                </a:cxn>
                <a:cxn ang="0">
                  <a:pos x="T4" y="T5"/>
                </a:cxn>
                <a:cxn ang="0">
                  <a:pos x="T6" y="T7"/>
                </a:cxn>
              </a:cxnLst>
              <a:rect l="0" t="0" r="r" b="b"/>
              <a:pathLst>
                <a:path w="227" h="11">
                  <a:moveTo>
                    <a:pt x="0" y="11"/>
                  </a:moveTo>
                  <a:lnTo>
                    <a:pt x="227" y="11"/>
                  </a:lnTo>
                  <a:lnTo>
                    <a:pt x="227"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2" name="Rectangle 1731"/>
            <p:cNvSpPr>
              <a:spLocks noChangeArrowheads="1"/>
            </p:cNvSpPr>
            <p:nvPr/>
          </p:nvSpPr>
          <p:spPr bwMode="auto">
            <a:xfrm>
              <a:off x="10282237" y="3386138"/>
              <a:ext cx="182563" cy="9525"/>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3" name="Freeform 1732"/>
            <p:cNvSpPr>
              <a:spLocks/>
            </p:cNvSpPr>
            <p:nvPr/>
          </p:nvSpPr>
          <p:spPr bwMode="auto">
            <a:xfrm>
              <a:off x="10282237" y="3386138"/>
              <a:ext cx="182563" cy="9525"/>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4" name="Rectangle 1733"/>
            <p:cNvSpPr>
              <a:spLocks noChangeArrowheads="1"/>
            </p:cNvSpPr>
            <p:nvPr/>
          </p:nvSpPr>
          <p:spPr bwMode="auto">
            <a:xfrm>
              <a:off x="10282237" y="3435350"/>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5" name="Freeform 1734"/>
            <p:cNvSpPr>
              <a:spLocks/>
            </p:cNvSpPr>
            <p:nvPr/>
          </p:nvSpPr>
          <p:spPr bwMode="auto">
            <a:xfrm>
              <a:off x="10282237" y="3435350"/>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Rectangle 1735"/>
            <p:cNvSpPr>
              <a:spLocks noChangeArrowheads="1"/>
            </p:cNvSpPr>
            <p:nvPr/>
          </p:nvSpPr>
          <p:spPr bwMode="auto">
            <a:xfrm>
              <a:off x="10282237" y="3482975"/>
              <a:ext cx="182563" cy="7938"/>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1736"/>
            <p:cNvSpPr>
              <a:spLocks/>
            </p:cNvSpPr>
            <p:nvPr/>
          </p:nvSpPr>
          <p:spPr bwMode="auto">
            <a:xfrm>
              <a:off x="10282237" y="3482975"/>
              <a:ext cx="182563" cy="7938"/>
            </a:xfrm>
            <a:custGeom>
              <a:avLst/>
              <a:gdLst>
                <a:gd name="T0" fmla="*/ 0 w 228"/>
                <a:gd name="T1" fmla="*/ 11 h 11"/>
                <a:gd name="T2" fmla="*/ 228 w 228"/>
                <a:gd name="T3" fmla="*/ 11 h 11"/>
                <a:gd name="T4" fmla="*/ 228 w 228"/>
                <a:gd name="T5" fmla="*/ 0 h 11"/>
                <a:gd name="T6" fmla="*/ 0 w 228"/>
                <a:gd name="T7" fmla="*/ 0 h 11"/>
              </a:gdLst>
              <a:ahLst/>
              <a:cxnLst>
                <a:cxn ang="0">
                  <a:pos x="T0" y="T1"/>
                </a:cxn>
                <a:cxn ang="0">
                  <a:pos x="T2" y="T3"/>
                </a:cxn>
                <a:cxn ang="0">
                  <a:pos x="T4" y="T5"/>
                </a:cxn>
                <a:cxn ang="0">
                  <a:pos x="T6" y="T7"/>
                </a:cxn>
              </a:cxnLst>
              <a:rect l="0" t="0" r="r" b="b"/>
              <a:pathLst>
                <a:path w="228" h="11">
                  <a:moveTo>
                    <a:pt x="0" y="11"/>
                  </a:moveTo>
                  <a:lnTo>
                    <a:pt x="228" y="11"/>
                  </a:lnTo>
                  <a:lnTo>
                    <a:pt x="22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066" name="Group 5065"/>
          <p:cNvGrpSpPr/>
          <p:nvPr/>
        </p:nvGrpSpPr>
        <p:grpSpPr>
          <a:xfrm>
            <a:off x="11272837" y="3190875"/>
            <a:ext cx="598488" cy="382588"/>
            <a:chOff x="11272837" y="2163763"/>
            <a:chExt cx="598488" cy="382588"/>
          </a:xfrm>
        </p:grpSpPr>
        <p:sp>
          <p:nvSpPr>
            <p:cNvPr id="138" name="Rectangle 1737"/>
            <p:cNvSpPr>
              <a:spLocks noChangeArrowheads="1"/>
            </p:cNvSpPr>
            <p:nvPr/>
          </p:nvSpPr>
          <p:spPr bwMode="auto">
            <a:xfrm>
              <a:off x="11303000" y="2195513"/>
              <a:ext cx="460375" cy="261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9" name="Freeform 1738"/>
            <p:cNvSpPr>
              <a:spLocks noEditPoints="1"/>
            </p:cNvSpPr>
            <p:nvPr/>
          </p:nvSpPr>
          <p:spPr bwMode="auto">
            <a:xfrm>
              <a:off x="11272837" y="2163763"/>
              <a:ext cx="523875" cy="325438"/>
            </a:xfrm>
            <a:custGeom>
              <a:avLst/>
              <a:gdLst>
                <a:gd name="T0" fmla="*/ 651 w 660"/>
                <a:gd name="T1" fmla="*/ 0 h 410"/>
                <a:gd name="T2" fmla="*/ 651 w 660"/>
                <a:gd name="T3" fmla="*/ 0 h 410"/>
                <a:gd name="T4" fmla="*/ 9 w 660"/>
                <a:gd name="T5" fmla="*/ 0 h 410"/>
                <a:gd name="T6" fmla="*/ 9 w 660"/>
                <a:gd name="T7" fmla="*/ 0 h 410"/>
                <a:gd name="T8" fmla="*/ 7 w 660"/>
                <a:gd name="T9" fmla="*/ 2 h 410"/>
                <a:gd name="T10" fmla="*/ 3 w 660"/>
                <a:gd name="T11" fmla="*/ 4 h 410"/>
                <a:gd name="T12" fmla="*/ 2 w 660"/>
                <a:gd name="T13" fmla="*/ 7 h 410"/>
                <a:gd name="T14" fmla="*/ 0 w 660"/>
                <a:gd name="T15" fmla="*/ 11 h 410"/>
                <a:gd name="T16" fmla="*/ 0 w 660"/>
                <a:gd name="T17" fmla="*/ 11 h 410"/>
                <a:gd name="T18" fmla="*/ 0 w 660"/>
                <a:gd name="T19" fmla="*/ 401 h 410"/>
                <a:gd name="T20" fmla="*/ 0 w 660"/>
                <a:gd name="T21" fmla="*/ 401 h 410"/>
                <a:gd name="T22" fmla="*/ 2 w 660"/>
                <a:gd name="T23" fmla="*/ 405 h 410"/>
                <a:gd name="T24" fmla="*/ 3 w 660"/>
                <a:gd name="T25" fmla="*/ 408 h 410"/>
                <a:gd name="T26" fmla="*/ 7 w 660"/>
                <a:gd name="T27" fmla="*/ 410 h 410"/>
                <a:gd name="T28" fmla="*/ 9 w 660"/>
                <a:gd name="T29" fmla="*/ 410 h 410"/>
                <a:gd name="T30" fmla="*/ 9 w 660"/>
                <a:gd name="T31" fmla="*/ 410 h 410"/>
                <a:gd name="T32" fmla="*/ 651 w 660"/>
                <a:gd name="T33" fmla="*/ 410 h 410"/>
                <a:gd name="T34" fmla="*/ 651 w 660"/>
                <a:gd name="T35" fmla="*/ 410 h 410"/>
                <a:gd name="T36" fmla="*/ 654 w 660"/>
                <a:gd name="T37" fmla="*/ 410 h 410"/>
                <a:gd name="T38" fmla="*/ 658 w 660"/>
                <a:gd name="T39" fmla="*/ 408 h 410"/>
                <a:gd name="T40" fmla="*/ 660 w 660"/>
                <a:gd name="T41" fmla="*/ 405 h 410"/>
                <a:gd name="T42" fmla="*/ 660 w 660"/>
                <a:gd name="T43" fmla="*/ 401 h 410"/>
                <a:gd name="T44" fmla="*/ 660 w 660"/>
                <a:gd name="T45" fmla="*/ 401 h 410"/>
                <a:gd name="T46" fmla="*/ 660 w 660"/>
                <a:gd name="T47" fmla="*/ 11 h 410"/>
                <a:gd name="T48" fmla="*/ 660 w 660"/>
                <a:gd name="T49" fmla="*/ 11 h 410"/>
                <a:gd name="T50" fmla="*/ 660 w 660"/>
                <a:gd name="T51" fmla="*/ 7 h 410"/>
                <a:gd name="T52" fmla="*/ 658 w 660"/>
                <a:gd name="T53" fmla="*/ 4 h 410"/>
                <a:gd name="T54" fmla="*/ 654 w 660"/>
                <a:gd name="T55" fmla="*/ 2 h 410"/>
                <a:gd name="T56" fmla="*/ 651 w 660"/>
                <a:gd name="T57" fmla="*/ 0 h 410"/>
                <a:gd name="T58" fmla="*/ 651 w 660"/>
                <a:gd name="T59" fmla="*/ 0 h 410"/>
                <a:gd name="T60" fmla="*/ 609 w 660"/>
                <a:gd name="T61" fmla="*/ 349 h 410"/>
                <a:gd name="T62" fmla="*/ 609 w 660"/>
                <a:gd name="T63" fmla="*/ 349 h 410"/>
                <a:gd name="T64" fmla="*/ 609 w 660"/>
                <a:gd name="T65" fmla="*/ 352 h 410"/>
                <a:gd name="T66" fmla="*/ 607 w 660"/>
                <a:gd name="T67" fmla="*/ 356 h 410"/>
                <a:gd name="T68" fmla="*/ 602 w 660"/>
                <a:gd name="T69" fmla="*/ 358 h 410"/>
                <a:gd name="T70" fmla="*/ 602 w 660"/>
                <a:gd name="T71" fmla="*/ 358 h 410"/>
                <a:gd name="T72" fmla="*/ 59 w 660"/>
                <a:gd name="T73" fmla="*/ 358 h 410"/>
                <a:gd name="T74" fmla="*/ 59 w 660"/>
                <a:gd name="T75" fmla="*/ 358 h 410"/>
                <a:gd name="T76" fmla="*/ 57 w 660"/>
                <a:gd name="T77" fmla="*/ 356 h 410"/>
                <a:gd name="T78" fmla="*/ 54 w 660"/>
                <a:gd name="T79" fmla="*/ 356 h 410"/>
                <a:gd name="T80" fmla="*/ 52 w 660"/>
                <a:gd name="T81" fmla="*/ 352 h 410"/>
                <a:gd name="T82" fmla="*/ 52 w 660"/>
                <a:gd name="T83" fmla="*/ 349 h 410"/>
                <a:gd name="T84" fmla="*/ 52 w 660"/>
                <a:gd name="T85" fmla="*/ 349 h 410"/>
                <a:gd name="T86" fmla="*/ 52 w 660"/>
                <a:gd name="T87" fmla="*/ 58 h 410"/>
                <a:gd name="T88" fmla="*/ 52 w 660"/>
                <a:gd name="T89" fmla="*/ 58 h 410"/>
                <a:gd name="T90" fmla="*/ 52 w 660"/>
                <a:gd name="T91" fmla="*/ 56 h 410"/>
                <a:gd name="T92" fmla="*/ 54 w 660"/>
                <a:gd name="T93" fmla="*/ 52 h 410"/>
                <a:gd name="T94" fmla="*/ 57 w 660"/>
                <a:gd name="T95" fmla="*/ 50 h 410"/>
                <a:gd name="T96" fmla="*/ 59 w 660"/>
                <a:gd name="T97" fmla="*/ 50 h 410"/>
                <a:gd name="T98" fmla="*/ 59 w 660"/>
                <a:gd name="T99" fmla="*/ 50 h 410"/>
                <a:gd name="T100" fmla="*/ 602 w 660"/>
                <a:gd name="T101" fmla="*/ 50 h 410"/>
                <a:gd name="T102" fmla="*/ 602 w 660"/>
                <a:gd name="T103" fmla="*/ 50 h 410"/>
                <a:gd name="T104" fmla="*/ 607 w 660"/>
                <a:gd name="T105" fmla="*/ 52 h 410"/>
                <a:gd name="T106" fmla="*/ 609 w 660"/>
                <a:gd name="T107" fmla="*/ 56 h 410"/>
                <a:gd name="T108" fmla="*/ 609 w 660"/>
                <a:gd name="T109" fmla="*/ 58 h 410"/>
                <a:gd name="T110" fmla="*/ 609 w 660"/>
                <a:gd name="T111" fmla="*/ 349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660" h="410">
                  <a:moveTo>
                    <a:pt x="651" y="0"/>
                  </a:moveTo>
                  <a:lnTo>
                    <a:pt x="651" y="0"/>
                  </a:lnTo>
                  <a:lnTo>
                    <a:pt x="9" y="0"/>
                  </a:lnTo>
                  <a:lnTo>
                    <a:pt x="9" y="0"/>
                  </a:lnTo>
                  <a:lnTo>
                    <a:pt x="7" y="2"/>
                  </a:lnTo>
                  <a:lnTo>
                    <a:pt x="3" y="4"/>
                  </a:lnTo>
                  <a:lnTo>
                    <a:pt x="2" y="7"/>
                  </a:lnTo>
                  <a:lnTo>
                    <a:pt x="0" y="11"/>
                  </a:lnTo>
                  <a:lnTo>
                    <a:pt x="0" y="11"/>
                  </a:lnTo>
                  <a:lnTo>
                    <a:pt x="0" y="401"/>
                  </a:lnTo>
                  <a:lnTo>
                    <a:pt x="0" y="401"/>
                  </a:lnTo>
                  <a:lnTo>
                    <a:pt x="2" y="405"/>
                  </a:lnTo>
                  <a:lnTo>
                    <a:pt x="3" y="408"/>
                  </a:lnTo>
                  <a:lnTo>
                    <a:pt x="7" y="410"/>
                  </a:lnTo>
                  <a:lnTo>
                    <a:pt x="9" y="410"/>
                  </a:lnTo>
                  <a:lnTo>
                    <a:pt x="9" y="410"/>
                  </a:lnTo>
                  <a:lnTo>
                    <a:pt x="651" y="410"/>
                  </a:lnTo>
                  <a:lnTo>
                    <a:pt x="651" y="410"/>
                  </a:lnTo>
                  <a:lnTo>
                    <a:pt x="654" y="410"/>
                  </a:lnTo>
                  <a:lnTo>
                    <a:pt x="658" y="408"/>
                  </a:lnTo>
                  <a:lnTo>
                    <a:pt x="660" y="405"/>
                  </a:lnTo>
                  <a:lnTo>
                    <a:pt x="660" y="401"/>
                  </a:lnTo>
                  <a:lnTo>
                    <a:pt x="660" y="401"/>
                  </a:lnTo>
                  <a:lnTo>
                    <a:pt x="660" y="11"/>
                  </a:lnTo>
                  <a:lnTo>
                    <a:pt x="660" y="11"/>
                  </a:lnTo>
                  <a:lnTo>
                    <a:pt x="660" y="7"/>
                  </a:lnTo>
                  <a:lnTo>
                    <a:pt x="658" y="4"/>
                  </a:lnTo>
                  <a:lnTo>
                    <a:pt x="654" y="2"/>
                  </a:lnTo>
                  <a:lnTo>
                    <a:pt x="651" y="0"/>
                  </a:lnTo>
                  <a:lnTo>
                    <a:pt x="651" y="0"/>
                  </a:lnTo>
                  <a:close/>
                  <a:moveTo>
                    <a:pt x="609" y="349"/>
                  </a:moveTo>
                  <a:lnTo>
                    <a:pt x="609" y="349"/>
                  </a:lnTo>
                  <a:lnTo>
                    <a:pt x="609" y="352"/>
                  </a:lnTo>
                  <a:lnTo>
                    <a:pt x="607" y="356"/>
                  </a:lnTo>
                  <a:lnTo>
                    <a:pt x="602" y="358"/>
                  </a:lnTo>
                  <a:lnTo>
                    <a:pt x="602" y="358"/>
                  </a:lnTo>
                  <a:lnTo>
                    <a:pt x="59" y="358"/>
                  </a:lnTo>
                  <a:lnTo>
                    <a:pt x="59" y="358"/>
                  </a:lnTo>
                  <a:lnTo>
                    <a:pt x="57" y="356"/>
                  </a:lnTo>
                  <a:lnTo>
                    <a:pt x="54" y="356"/>
                  </a:lnTo>
                  <a:lnTo>
                    <a:pt x="52" y="352"/>
                  </a:lnTo>
                  <a:lnTo>
                    <a:pt x="52" y="349"/>
                  </a:lnTo>
                  <a:lnTo>
                    <a:pt x="52" y="349"/>
                  </a:lnTo>
                  <a:lnTo>
                    <a:pt x="52" y="58"/>
                  </a:lnTo>
                  <a:lnTo>
                    <a:pt x="52" y="58"/>
                  </a:lnTo>
                  <a:lnTo>
                    <a:pt x="52" y="56"/>
                  </a:lnTo>
                  <a:lnTo>
                    <a:pt x="54" y="52"/>
                  </a:lnTo>
                  <a:lnTo>
                    <a:pt x="57" y="50"/>
                  </a:lnTo>
                  <a:lnTo>
                    <a:pt x="59" y="50"/>
                  </a:lnTo>
                  <a:lnTo>
                    <a:pt x="59" y="50"/>
                  </a:lnTo>
                  <a:lnTo>
                    <a:pt x="602" y="50"/>
                  </a:lnTo>
                  <a:lnTo>
                    <a:pt x="602" y="50"/>
                  </a:lnTo>
                  <a:lnTo>
                    <a:pt x="607" y="52"/>
                  </a:lnTo>
                  <a:lnTo>
                    <a:pt x="609" y="56"/>
                  </a:lnTo>
                  <a:lnTo>
                    <a:pt x="609" y="58"/>
                  </a:lnTo>
                  <a:lnTo>
                    <a:pt x="609" y="3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0" name="Freeform 1739"/>
            <p:cNvSpPr>
              <a:spLocks/>
            </p:cNvSpPr>
            <p:nvPr/>
          </p:nvSpPr>
          <p:spPr bwMode="auto">
            <a:xfrm>
              <a:off x="11525250" y="2457450"/>
              <a:ext cx="20638" cy="22225"/>
            </a:xfrm>
            <a:custGeom>
              <a:avLst/>
              <a:gdLst>
                <a:gd name="T0" fmla="*/ 25 w 25"/>
                <a:gd name="T1" fmla="*/ 27 h 27"/>
                <a:gd name="T2" fmla="*/ 0 w 25"/>
                <a:gd name="T3" fmla="*/ 24 h 27"/>
                <a:gd name="T4" fmla="*/ 0 w 25"/>
                <a:gd name="T5" fmla="*/ 6 h 27"/>
                <a:gd name="T6" fmla="*/ 25 w 25"/>
                <a:gd name="T7" fmla="*/ 0 h 27"/>
                <a:gd name="T8" fmla="*/ 25 w 25"/>
                <a:gd name="T9" fmla="*/ 27 h 27"/>
              </a:gdLst>
              <a:ahLst/>
              <a:cxnLst>
                <a:cxn ang="0">
                  <a:pos x="T0" y="T1"/>
                </a:cxn>
                <a:cxn ang="0">
                  <a:pos x="T2" y="T3"/>
                </a:cxn>
                <a:cxn ang="0">
                  <a:pos x="T4" y="T5"/>
                </a:cxn>
                <a:cxn ang="0">
                  <a:pos x="T6" y="T7"/>
                </a:cxn>
                <a:cxn ang="0">
                  <a:pos x="T8" y="T9"/>
                </a:cxn>
              </a:cxnLst>
              <a:rect l="0" t="0" r="r" b="b"/>
              <a:pathLst>
                <a:path w="25" h="27">
                  <a:moveTo>
                    <a:pt x="25" y="27"/>
                  </a:moveTo>
                  <a:lnTo>
                    <a:pt x="0" y="24"/>
                  </a:lnTo>
                  <a:lnTo>
                    <a:pt x="0" y="6"/>
                  </a:lnTo>
                  <a:lnTo>
                    <a:pt x="25" y="0"/>
                  </a:lnTo>
                  <a:lnTo>
                    <a:pt x="25" y="2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1" name="Freeform 1740"/>
            <p:cNvSpPr>
              <a:spLocks/>
            </p:cNvSpPr>
            <p:nvPr/>
          </p:nvSpPr>
          <p:spPr bwMode="auto">
            <a:xfrm>
              <a:off x="11306175" y="2197100"/>
              <a:ext cx="458788" cy="250825"/>
            </a:xfrm>
            <a:custGeom>
              <a:avLst/>
              <a:gdLst>
                <a:gd name="T0" fmla="*/ 579 w 579"/>
                <a:gd name="T1" fmla="*/ 310 h 317"/>
                <a:gd name="T2" fmla="*/ 579 w 579"/>
                <a:gd name="T3" fmla="*/ 310 h 317"/>
                <a:gd name="T4" fmla="*/ 579 w 579"/>
                <a:gd name="T5" fmla="*/ 313 h 317"/>
                <a:gd name="T6" fmla="*/ 577 w 579"/>
                <a:gd name="T7" fmla="*/ 315 h 317"/>
                <a:gd name="T8" fmla="*/ 570 w 579"/>
                <a:gd name="T9" fmla="*/ 317 h 317"/>
                <a:gd name="T10" fmla="*/ 570 w 579"/>
                <a:gd name="T11" fmla="*/ 317 h 317"/>
                <a:gd name="T12" fmla="*/ 7 w 579"/>
                <a:gd name="T13" fmla="*/ 317 h 317"/>
                <a:gd name="T14" fmla="*/ 7 w 579"/>
                <a:gd name="T15" fmla="*/ 317 h 317"/>
                <a:gd name="T16" fmla="*/ 4 w 579"/>
                <a:gd name="T17" fmla="*/ 317 h 317"/>
                <a:gd name="T18" fmla="*/ 2 w 579"/>
                <a:gd name="T19" fmla="*/ 315 h 317"/>
                <a:gd name="T20" fmla="*/ 0 w 579"/>
                <a:gd name="T21" fmla="*/ 313 h 317"/>
                <a:gd name="T22" fmla="*/ 0 w 579"/>
                <a:gd name="T23" fmla="*/ 310 h 317"/>
                <a:gd name="T24" fmla="*/ 0 w 579"/>
                <a:gd name="T25" fmla="*/ 310 h 317"/>
                <a:gd name="T26" fmla="*/ 0 w 579"/>
                <a:gd name="T27" fmla="*/ 8 h 317"/>
                <a:gd name="T28" fmla="*/ 0 w 579"/>
                <a:gd name="T29" fmla="*/ 8 h 317"/>
                <a:gd name="T30" fmla="*/ 0 w 579"/>
                <a:gd name="T31" fmla="*/ 4 h 317"/>
                <a:gd name="T32" fmla="*/ 2 w 579"/>
                <a:gd name="T33" fmla="*/ 2 h 317"/>
                <a:gd name="T34" fmla="*/ 4 w 579"/>
                <a:gd name="T35" fmla="*/ 0 h 317"/>
                <a:gd name="T36" fmla="*/ 7 w 579"/>
                <a:gd name="T37" fmla="*/ 0 h 317"/>
                <a:gd name="T38" fmla="*/ 7 w 579"/>
                <a:gd name="T39" fmla="*/ 0 h 317"/>
                <a:gd name="T40" fmla="*/ 570 w 579"/>
                <a:gd name="T41" fmla="*/ 0 h 317"/>
                <a:gd name="T42" fmla="*/ 570 w 579"/>
                <a:gd name="T43" fmla="*/ 0 h 317"/>
                <a:gd name="T44" fmla="*/ 577 w 579"/>
                <a:gd name="T45" fmla="*/ 2 h 317"/>
                <a:gd name="T46" fmla="*/ 579 w 579"/>
                <a:gd name="T47" fmla="*/ 4 h 317"/>
                <a:gd name="T48" fmla="*/ 579 w 579"/>
                <a:gd name="T49" fmla="*/ 8 h 317"/>
                <a:gd name="T50" fmla="*/ 579 w 579"/>
                <a:gd name="T51" fmla="*/ 310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79" h="317">
                  <a:moveTo>
                    <a:pt x="579" y="310"/>
                  </a:moveTo>
                  <a:lnTo>
                    <a:pt x="579" y="310"/>
                  </a:lnTo>
                  <a:lnTo>
                    <a:pt x="579" y="313"/>
                  </a:lnTo>
                  <a:lnTo>
                    <a:pt x="577" y="315"/>
                  </a:lnTo>
                  <a:lnTo>
                    <a:pt x="570" y="317"/>
                  </a:lnTo>
                  <a:lnTo>
                    <a:pt x="570" y="317"/>
                  </a:lnTo>
                  <a:lnTo>
                    <a:pt x="7" y="317"/>
                  </a:lnTo>
                  <a:lnTo>
                    <a:pt x="7" y="317"/>
                  </a:lnTo>
                  <a:lnTo>
                    <a:pt x="4" y="317"/>
                  </a:lnTo>
                  <a:lnTo>
                    <a:pt x="2" y="315"/>
                  </a:lnTo>
                  <a:lnTo>
                    <a:pt x="0" y="313"/>
                  </a:lnTo>
                  <a:lnTo>
                    <a:pt x="0" y="310"/>
                  </a:lnTo>
                  <a:lnTo>
                    <a:pt x="0" y="310"/>
                  </a:lnTo>
                  <a:lnTo>
                    <a:pt x="0" y="8"/>
                  </a:lnTo>
                  <a:lnTo>
                    <a:pt x="0" y="8"/>
                  </a:lnTo>
                  <a:lnTo>
                    <a:pt x="0" y="4"/>
                  </a:lnTo>
                  <a:lnTo>
                    <a:pt x="2" y="2"/>
                  </a:lnTo>
                  <a:lnTo>
                    <a:pt x="4" y="0"/>
                  </a:lnTo>
                  <a:lnTo>
                    <a:pt x="7" y="0"/>
                  </a:lnTo>
                  <a:lnTo>
                    <a:pt x="7" y="0"/>
                  </a:lnTo>
                  <a:lnTo>
                    <a:pt x="570" y="0"/>
                  </a:lnTo>
                  <a:lnTo>
                    <a:pt x="570" y="0"/>
                  </a:lnTo>
                  <a:lnTo>
                    <a:pt x="577" y="2"/>
                  </a:lnTo>
                  <a:lnTo>
                    <a:pt x="579" y="4"/>
                  </a:lnTo>
                  <a:lnTo>
                    <a:pt x="579" y="8"/>
                  </a:lnTo>
                  <a:lnTo>
                    <a:pt x="579" y="310"/>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2" name="Rectangle 1741"/>
            <p:cNvSpPr>
              <a:spLocks noChangeArrowheads="1"/>
            </p:cNvSpPr>
            <p:nvPr/>
          </p:nvSpPr>
          <p:spPr bwMode="auto">
            <a:xfrm>
              <a:off x="11341100" y="2254250"/>
              <a:ext cx="107950"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3" name="Rectangle 1742"/>
            <p:cNvSpPr>
              <a:spLocks noChangeArrowheads="1"/>
            </p:cNvSpPr>
            <p:nvPr/>
          </p:nvSpPr>
          <p:spPr bwMode="auto">
            <a:xfrm>
              <a:off x="11453812" y="2254250"/>
              <a:ext cx="104775" cy="50800"/>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Rectangle 1743"/>
            <p:cNvSpPr>
              <a:spLocks noChangeArrowheads="1"/>
            </p:cNvSpPr>
            <p:nvPr/>
          </p:nvSpPr>
          <p:spPr bwMode="auto">
            <a:xfrm>
              <a:off x="11561762" y="2254250"/>
              <a:ext cx="539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Rectangle 1744"/>
            <p:cNvSpPr>
              <a:spLocks noChangeArrowheads="1"/>
            </p:cNvSpPr>
            <p:nvPr/>
          </p:nvSpPr>
          <p:spPr bwMode="auto">
            <a:xfrm>
              <a:off x="11617325" y="2254250"/>
              <a:ext cx="50800"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Rectangle 1745"/>
            <p:cNvSpPr>
              <a:spLocks noChangeArrowheads="1"/>
            </p:cNvSpPr>
            <p:nvPr/>
          </p:nvSpPr>
          <p:spPr bwMode="auto">
            <a:xfrm>
              <a:off x="11561762" y="2308225"/>
              <a:ext cx="53975" cy="50800"/>
            </a:xfrm>
            <a:prstGeom prst="rect">
              <a:avLst/>
            </a:prstGeom>
            <a:solidFill>
              <a:srgbClr val="97369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Rectangle 1746"/>
            <p:cNvSpPr>
              <a:spLocks noChangeArrowheads="1"/>
            </p:cNvSpPr>
            <p:nvPr/>
          </p:nvSpPr>
          <p:spPr bwMode="auto">
            <a:xfrm>
              <a:off x="11341100" y="2308225"/>
              <a:ext cx="53975"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Rectangle 1747"/>
            <p:cNvSpPr>
              <a:spLocks noChangeArrowheads="1"/>
            </p:cNvSpPr>
            <p:nvPr/>
          </p:nvSpPr>
          <p:spPr bwMode="auto">
            <a:xfrm>
              <a:off x="11341100" y="2363788"/>
              <a:ext cx="53975" cy="49213"/>
            </a:xfrm>
            <a:prstGeom prst="rect">
              <a:avLst/>
            </a:prstGeom>
            <a:solidFill>
              <a:srgbClr val="5894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Rectangle 1748"/>
            <p:cNvSpPr>
              <a:spLocks noChangeArrowheads="1"/>
            </p:cNvSpPr>
            <p:nvPr/>
          </p:nvSpPr>
          <p:spPr bwMode="auto">
            <a:xfrm>
              <a:off x="11398250" y="2363788"/>
              <a:ext cx="50800" cy="49213"/>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Rectangle 1749"/>
            <p:cNvSpPr>
              <a:spLocks noChangeArrowheads="1"/>
            </p:cNvSpPr>
            <p:nvPr/>
          </p:nvSpPr>
          <p:spPr bwMode="auto">
            <a:xfrm>
              <a:off x="11453812" y="2308225"/>
              <a:ext cx="104775"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1" name="Rectangle 1750"/>
            <p:cNvSpPr>
              <a:spLocks noChangeArrowheads="1"/>
            </p:cNvSpPr>
            <p:nvPr/>
          </p:nvSpPr>
          <p:spPr bwMode="auto">
            <a:xfrm>
              <a:off x="11453812" y="2363788"/>
              <a:ext cx="104775" cy="4921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2" name="Rectangle 1751"/>
            <p:cNvSpPr>
              <a:spLocks noChangeArrowheads="1"/>
            </p:cNvSpPr>
            <p:nvPr/>
          </p:nvSpPr>
          <p:spPr bwMode="auto">
            <a:xfrm>
              <a:off x="11561762" y="2397125"/>
              <a:ext cx="106363" cy="15875"/>
            </a:xfrm>
            <a:prstGeom prst="rect">
              <a:avLst/>
            </a:prstGeom>
            <a:solidFill>
              <a:srgbClr val="BC1F4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3" name="Rectangle 1752"/>
            <p:cNvSpPr>
              <a:spLocks noChangeArrowheads="1"/>
            </p:cNvSpPr>
            <p:nvPr/>
          </p:nvSpPr>
          <p:spPr bwMode="auto">
            <a:xfrm>
              <a:off x="11561762" y="2363788"/>
              <a:ext cx="106363" cy="33338"/>
            </a:xfrm>
            <a:prstGeom prst="rect">
              <a:avLst/>
            </a:prstGeom>
            <a:solidFill>
              <a:srgbClr val="F9F7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4" name="Rectangle 1753"/>
            <p:cNvSpPr>
              <a:spLocks noChangeArrowheads="1"/>
            </p:cNvSpPr>
            <p:nvPr/>
          </p:nvSpPr>
          <p:spPr bwMode="auto">
            <a:xfrm>
              <a:off x="11617325" y="2308225"/>
              <a:ext cx="50800" cy="50800"/>
            </a:xfrm>
            <a:prstGeom prst="rect">
              <a:avLst/>
            </a:prstGeom>
            <a:solidFill>
              <a:srgbClr val="315DA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5" name="Rectangle 1754"/>
            <p:cNvSpPr>
              <a:spLocks noChangeArrowheads="1"/>
            </p:cNvSpPr>
            <p:nvPr/>
          </p:nvSpPr>
          <p:spPr bwMode="auto">
            <a:xfrm>
              <a:off x="11693525" y="2308225"/>
              <a:ext cx="52388" cy="508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6" name="Rectangle 1755"/>
            <p:cNvSpPr>
              <a:spLocks noChangeArrowheads="1"/>
            </p:cNvSpPr>
            <p:nvPr/>
          </p:nvSpPr>
          <p:spPr bwMode="auto">
            <a:xfrm>
              <a:off x="11693525" y="2362200"/>
              <a:ext cx="52388" cy="50800"/>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7" name="Rectangle 1756"/>
            <p:cNvSpPr>
              <a:spLocks noChangeArrowheads="1"/>
            </p:cNvSpPr>
            <p:nvPr/>
          </p:nvSpPr>
          <p:spPr bwMode="auto">
            <a:xfrm>
              <a:off x="11747500" y="2308225"/>
              <a:ext cx="17463" cy="50800"/>
            </a:xfrm>
            <a:prstGeom prst="rect">
              <a:avLst/>
            </a:prstGeom>
            <a:solidFill>
              <a:srgbClr val="8A288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8" name="Rectangle 1757"/>
            <p:cNvSpPr>
              <a:spLocks noChangeArrowheads="1"/>
            </p:cNvSpPr>
            <p:nvPr/>
          </p:nvSpPr>
          <p:spPr bwMode="auto">
            <a:xfrm>
              <a:off x="11747500" y="2362200"/>
              <a:ext cx="17463" cy="50800"/>
            </a:xfrm>
            <a:prstGeom prst="rect">
              <a:avLst/>
            </a:prstGeom>
            <a:solidFill>
              <a:srgbClr val="B01E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9" name="Rectangle 1758"/>
            <p:cNvSpPr>
              <a:spLocks noChangeArrowheads="1"/>
            </p:cNvSpPr>
            <p:nvPr/>
          </p:nvSpPr>
          <p:spPr bwMode="auto">
            <a:xfrm>
              <a:off x="11693525" y="2254250"/>
              <a:ext cx="71438" cy="508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0" name="Freeform 1759"/>
            <p:cNvSpPr>
              <a:spLocks/>
            </p:cNvSpPr>
            <p:nvPr/>
          </p:nvSpPr>
          <p:spPr bwMode="auto">
            <a:xfrm>
              <a:off x="11396662" y="2308225"/>
              <a:ext cx="52388" cy="50800"/>
            </a:xfrm>
            <a:custGeom>
              <a:avLst/>
              <a:gdLst>
                <a:gd name="T0" fmla="*/ 34 w 67"/>
                <a:gd name="T1" fmla="*/ 0 h 64"/>
                <a:gd name="T2" fmla="*/ 0 w 67"/>
                <a:gd name="T3" fmla="*/ 0 h 64"/>
                <a:gd name="T4" fmla="*/ 0 w 67"/>
                <a:gd name="T5" fmla="*/ 32 h 64"/>
                <a:gd name="T6" fmla="*/ 0 w 67"/>
                <a:gd name="T7" fmla="*/ 64 h 64"/>
                <a:gd name="T8" fmla="*/ 34 w 67"/>
                <a:gd name="T9" fmla="*/ 64 h 64"/>
                <a:gd name="T10" fmla="*/ 67 w 67"/>
                <a:gd name="T11" fmla="*/ 64 h 64"/>
                <a:gd name="T12" fmla="*/ 67 w 67"/>
                <a:gd name="T13" fmla="*/ 32 h 64"/>
                <a:gd name="T14" fmla="*/ 67 w 67"/>
                <a:gd name="T15" fmla="*/ 0 h 64"/>
                <a:gd name="T16" fmla="*/ 34 w 67"/>
                <a:gd name="T1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64">
                  <a:moveTo>
                    <a:pt x="34" y="0"/>
                  </a:moveTo>
                  <a:lnTo>
                    <a:pt x="0" y="0"/>
                  </a:lnTo>
                  <a:lnTo>
                    <a:pt x="0" y="32"/>
                  </a:lnTo>
                  <a:lnTo>
                    <a:pt x="0" y="64"/>
                  </a:lnTo>
                  <a:lnTo>
                    <a:pt x="34" y="64"/>
                  </a:lnTo>
                  <a:lnTo>
                    <a:pt x="67" y="64"/>
                  </a:lnTo>
                  <a:lnTo>
                    <a:pt x="67" y="32"/>
                  </a:lnTo>
                  <a:lnTo>
                    <a:pt x="67" y="0"/>
                  </a:lnTo>
                  <a:lnTo>
                    <a:pt x="34" y="0"/>
                  </a:lnTo>
                  <a:close/>
                </a:path>
              </a:pathLst>
            </a:custGeom>
            <a:solidFill>
              <a:srgbClr val="CBC9B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1" name="Rectangle 1760"/>
            <p:cNvSpPr>
              <a:spLocks noChangeArrowheads="1"/>
            </p:cNvSpPr>
            <p:nvPr/>
          </p:nvSpPr>
          <p:spPr bwMode="auto">
            <a:xfrm>
              <a:off x="11864975" y="2474913"/>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2" name="Rectangle 1761"/>
            <p:cNvSpPr>
              <a:spLocks noChangeArrowheads="1"/>
            </p:cNvSpPr>
            <p:nvPr/>
          </p:nvSpPr>
          <p:spPr bwMode="auto">
            <a:xfrm>
              <a:off x="11864975" y="2384425"/>
              <a:ext cx="6350" cy="206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3" name="Rectangle 1762"/>
            <p:cNvSpPr>
              <a:spLocks noChangeArrowheads="1"/>
            </p:cNvSpPr>
            <p:nvPr/>
          </p:nvSpPr>
          <p:spPr bwMode="auto">
            <a:xfrm>
              <a:off x="11864975" y="2316163"/>
              <a:ext cx="6350" cy="396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4" name="Rectangle 1763"/>
            <p:cNvSpPr>
              <a:spLocks noChangeArrowheads="1"/>
            </p:cNvSpPr>
            <p:nvPr/>
          </p:nvSpPr>
          <p:spPr bwMode="auto">
            <a:xfrm>
              <a:off x="11723687" y="2274888"/>
              <a:ext cx="144463" cy="27146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5" name="Freeform 1764"/>
            <p:cNvSpPr>
              <a:spLocks/>
            </p:cNvSpPr>
            <p:nvPr/>
          </p:nvSpPr>
          <p:spPr bwMode="auto">
            <a:xfrm>
              <a:off x="11731625" y="2279650"/>
              <a:ext cx="130175" cy="261938"/>
            </a:xfrm>
            <a:custGeom>
              <a:avLst/>
              <a:gdLst>
                <a:gd name="T0" fmla="*/ 163 w 163"/>
                <a:gd name="T1" fmla="*/ 323 h 330"/>
                <a:gd name="T2" fmla="*/ 163 w 163"/>
                <a:gd name="T3" fmla="*/ 323 h 330"/>
                <a:gd name="T4" fmla="*/ 163 w 163"/>
                <a:gd name="T5" fmla="*/ 327 h 330"/>
                <a:gd name="T6" fmla="*/ 162 w 163"/>
                <a:gd name="T7" fmla="*/ 329 h 330"/>
                <a:gd name="T8" fmla="*/ 160 w 163"/>
                <a:gd name="T9" fmla="*/ 330 h 330"/>
                <a:gd name="T10" fmla="*/ 156 w 163"/>
                <a:gd name="T11" fmla="*/ 330 h 330"/>
                <a:gd name="T12" fmla="*/ 156 w 163"/>
                <a:gd name="T13" fmla="*/ 330 h 330"/>
                <a:gd name="T14" fmla="*/ 7 w 163"/>
                <a:gd name="T15" fmla="*/ 330 h 330"/>
                <a:gd name="T16" fmla="*/ 7 w 163"/>
                <a:gd name="T17" fmla="*/ 330 h 330"/>
                <a:gd name="T18" fmla="*/ 3 w 163"/>
                <a:gd name="T19" fmla="*/ 330 h 330"/>
                <a:gd name="T20" fmla="*/ 2 w 163"/>
                <a:gd name="T21" fmla="*/ 329 h 330"/>
                <a:gd name="T22" fmla="*/ 0 w 163"/>
                <a:gd name="T23" fmla="*/ 327 h 330"/>
                <a:gd name="T24" fmla="*/ 0 w 163"/>
                <a:gd name="T25" fmla="*/ 323 h 330"/>
                <a:gd name="T26" fmla="*/ 0 w 163"/>
                <a:gd name="T27" fmla="*/ 323 h 330"/>
                <a:gd name="T28" fmla="*/ 0 w 163"/>
                <a:gd name="T29" fmla="*/ 7 h 330"/>
                <a:gd name="T30" fmla="*/ 0 w 163"/>
                <a:gd name="T31" fmla="*/ 7 h 330"/>
                <a:gd name="T32" fmla="*/ 0 w 163"/>
                <a:gd name="T33" fmla="*/ 3 h 330"/>
                <a:gd name="T34" fmla="*/ 2 w 163"/>
                <a:gd name="T35" fmla="*/ 1 h 330"/>
                <a:gd name="T36" fmla="*/ 7 w 163"/>
                <a:gd name="T37" fmla="*/ 0 h 330"/>
                <a:gd name="T38" fmla="*/ 7 w 163"/>
                <a:gd name="T39" fmla="*/ 0 h 330"/>
                <a:gd name="T40" fmla="*/ 156 w 163"/>
                <a:gd name="T41" fmla="*/ 0 h 330"/>
                <a:gd name="T42" fmla="*/ 156 w 163"/>
                <a:gd name="T43" fmla="*/ 0 h 330"/>
                <a:gd name="T44" fmla="*/ 162 w 163"/>
                <a:gd name="T45" fmla="*/ 1 h 330"/>
                <a:gd name="T46" fmla="*/ 163 w 163"/>
                <a:gd name="T47" fmla="*/ 3 h 330"/>
                <a:gd name="T48" fmla="*/ 163 w 163"/>
                <a:gd name="T49" fmla="*/ 7 h 330"/>
                <a:gd name="T50" fmla="*/ 163 w 163"/>
                <a:gd name="T51" fmla="*/ 323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3" h="330">
                  <a:moveTo>
                    <a:pt x="163" y="323"/>
                  </a:moveTo>
                  <a:lnTo>
                    <a:pt x="163" y="323"/>
                  </a:lnTo>
                  <a:lnTo>
                    <a:pt x="163" y="327"/>
                  </a:lnTo>
                  <a:lnTo>
                    <a:pt x="162" y="329"/>
                  </a:lnTo>
                  <a:lnTo>
                    <a:pt x="160" y="330"/>
                  </a:lnTo>
                  <a:lnTo>
                    <a:pt x="156" y="330"/>
                  </a:lnTo>
                  <a:lnTo>
                    <a:pt x="156" y="330"/>
                  </a:lnTo>
                  <a:lnTo>
                    <a:pt x="7" y="330"/>
                  </a:lnTo>
                  <a:lnTo>
                    <a:pt x="7" y="330"/>
                  </a:lnTo>
                  <a:lnTo>
                    <a:pt x="3" y="330"/>
                  </a:lnTo>
                  <a:lnTo>
                    <a:pt x="2" y="329"/>
                  </a:lnTo>
                  <a:lnTo>
                    <a:pt x="0" y="327"/>
                  </a:lnTo>
                  <a:lnTo>
                    <a:pt x="0" y="323"/>
                  </a:lnTo>
                  <a:lnTo>
                    <a:pt x="0" y="323"/>
                  </a:lnTo>
                  <a:lnTo>
                    <a:pt x="0" y="7"/>
                  </a:lnTo>
                  <a:lnTo>
                    <a:pt x="0" y="7"/>
                  </a:lnTo>
                  <a:lnTo>
                    <a:pt x="0" y="3"/>
                  </a:lnTo>
                  <a:lnTo>
                    <a:pt x="2" y="1"/>
                  </a:lnTo>
                  <a:lnTo>
                    <a:pt x="7" y="0"/>
                  </a:lnTo>
                  <a:lnTo>
                    <a:pt x="7" y="0"/>
                  </a:lnTo>
                  <a:lnTo>
                    <a:pt x="156" y="0"/>
                  </a:lnTo>
                  <a:lnTo>
                    <a:pt x="156" y="0"/>
                  </a:lnTo>
                  <a:lnTo>
                    <a:pt x="162" y="1"/>
                  </a:lnTo>
                  <a:lnTo>
                    <a:pt x="163" y="3"/>
                  </a:lnTo>
                  <a:lnTo>
                    <a:pt x="163" y="7"/>
                  </a:lnTo>
                  <a:lnTo>
                    <a:pt x="163" y="32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6" name="Freeform 1765"/>
            <p:cNvSpPr>
              <a:spLocks/>
            </p:cNvSpPr>
            <p:nvPr/>
          </p:nvSpPr>
          <p:spPr bwMode="auto">
            <a:xfrm>
              <a:off x="11788775" y="2520950"/>
              <a:ext cx="12700" cy="12700"/>
            </a:xfrm>
            <a:custGeom>
              <a:avLst/>
              <a:gdLst>
                <a:gd name="T0" fmla="*/ 16 w 16"/>
                <a:gd name="T1" fmla="*/ 17 h 17"/>
                <a:gd name="T2" fmla="*/ 0 w 16"/>
                <a:gd name="T3" fmla="*/ 15 h 17"/>
                <a:gd name="T4" fmla="*/ 0 w 16"/>
                <a:gd name="T5" fmla="*/ 4 h 17"/>
                <a:gd name="T6" fmla="*/ 16 w 16"/>
                <a:gd name="T7" fmla="*/ 0 h 17"/>
                <a:gd name="T8" fmla="*/ 16 w 16"/>
                <a:gd name="T9" fmla="*/ 17 h 17"/>
              </a:gdLst>
              <a:ahLst/>
              <a:cxnLst>
                <a:cxn ang="0">
                  <a:pos x="T0" y="T1"/>
                </a:cxn>
                <a:cxn ang="0">
                  <a:pos x="T2" y="T3"/>
                </a:cxn>
                <a:cxn ang="0">
                  <a:pos x="T4" y="T5"/>
                </a:cxn>
                <a:cxn ang="0">
                  <a:pos x="T6" y="T7"/>
                </a:cxn>
                <a:cxn ang="0">
                  <a:pos x="T8" y="T9"/>
                </a:cxn>
              </a:cxnLst>
              <a:rect l="0" t="0" r="r" b="b"/>
              <a:pathLst>
                <a:path w="16" h="17">
                  <a:moveTo>
                    <a:pt x="16" y="17"/>
                  </a:moveTo>
                  <a:lnTo>
                    <a:pt x="0" y="15"/>
                  </a:lnTo>
                  <a:lnTo>
                    <a:pt x="0" y="4"/>
                  </a:lnTo>
                  <a:lnTo>
                    <a:pt x="16" y="0"/>
                  </a:lnTo>
                  <a:lnTo>
                    <a:pt x="16" y="17"/>
                  </a:lnTo>
                  <a:close/>
                </a:path>
              </a:pathLst>
            </a:custGeom>
            <a:solidFill>
              <a:srgbClr val="505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7" name="Rectangle 1766"/>
            <p:cNvSpPr>
              <a:spLocks noChangeArrowheads="1"/>
            </p:cNvSpPr>
            <p:nvPr/>
          </p:nvSpPr>
          <p:spPr bwMode="auto">
            <a:xfrm>
              <a:off x="11731625" y="2295525"/>
              <a:ext cx="130175" cy="21590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8" name="Freeform 1767"/>
            <p:cNvSpPr>
              <a:spLocks/>
            </p:cNvSpPr>
            <p:nvPr/>
          </p:nvSpPr>
          <p:spPr bwMode="auto">
            <a:xfrm>
              <a:off x="11769725" y="2284413"/>
              <a:ext cx="53975" cy="4763"/>
            </a:xfrm>
            <a:custGeom>
              <a:avLst/>
              <a:gdLst>
                <a:gd name="T0" fmla="*/ 69 w 69"/>
                <a:gd name="T1" fmla="*/ 3 h 5"/>
                <a:gd name="T2" fmla="*/ 69 w 69"/>
                <a:gd name="T3" fmla="*/ 3 h 5"/>
                <a:gd name="T4" fmla="*/ 67 w 69"/>
                <a:gd name="T5" fmla="*/ 5 h 5"/>
                <a:gd name="T6" fmla="*/ 63 w 69"/>
                <a:gd name="T7" fmla="*/ 5 h 5"/>
                <a:gd name="T8" fmla="*/ 63 w 69"/>
                <a:gd name="T9" fmla="*/ 5 h 5"/>
                <a:gd name="T10" fmla="*/ 6 w 69"/>
                <a:gd name="T11" fmla="*/ 5 h 5"/>
                <a:gd name="T12" fmla="*/ 6 w 69"/>
                <a:gd name="T13" fmla="*/ 5 h 5"/>
                <a:gd name="T14" fmla="*/ 2 w 69"/>
                <a:gd name="T15" fmla="*/ 5 h 5"/>
                <a:gd name="T16" fmla="*/ 0 w 69"/>
                <a:gd name="T17" fmla="*/ 3 h 5"/>
                <a:gd name="T18" fmla="*/ 0 w 69"/>
                <a:gd name="T19" fmla="*/ 3 h 5"/>
                <a:gd name="T20" fmla="*/ 2 w 69"/>
                <a:gd name="T21" fmla="*/ 2 h 5"/>
                <a:gd name="T22" fmla="*/ 6 w 69"/>
                <a:gd name="T23" fmla="*/ 0 h 5"/>
                <a:gd name="T24" fmla="*/ 6 w 69"/>
                <a:gd name="T25" fmla="*/ 0 h 5"/>
                <a:gd name="T26" fmla="*/ 63 w 69"/>
                <a:gd name="T27" fmla="*/ 0 h 5"/>
                <a:gd name="T28" fmla="*/ 63 w 69"/>
                <a:gd name="T29" fmla="*/ 0 h 5"/>
                <a:gd name="T30" fmla="*/ 67 w 69"/>
                <a:gd name="T31" fmla="*/ 2 h 5"/>
                <a:gd name="T32" fmla="*/ 69 w 69"/>
                <a:gd name="T33" fmla="*/ 3 h 5"/>
                <a:gd name="T34" fmla="*/ 69 w 69"/>
                <a:gd name="T35" fmla="*/ 3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9" h="5">
                  <a:moveTo>
                    <a:pt x="69" y="3"/>
                  </a:moveTo>
                  <a:lnTo>
                    <a:pt x="69" y="3"/>
                  </a:lnTo>
                  <a:lnTo>
                    <a:pt x="67" y="5"/>
                  </a:lnTo>
                  <a:lnTo>
                    <a:pt x="63" y="5"/>
                  </a:lnTo>
                  <a:lnTo>
                    <a:pt x="63" y="5"/>
                  </a:lnTo>
                  <a:lnTo>
                    <a:pt x="6" y="5"/>
                  </a:lnTo>
                  <a:lnTo>
                    <a:pt x="6" y="5"/>
                  </a:lnTo>
                  <a:lnTo>
                    <a:pt x="2" y="5"/>
                  </a:lnTo>
                  <a:lnTo>
                    <a:pt x="0" y="3"/>
                  </a:lnTo>
                  <a:lnTo>
                    <a:pt x="0" y="3"/>
                  </a:lnTo>
                  <a:lnTo>
                    <a:pt x="2" y="2"/>
                  </a:lnTo>
                  <a:lnTo>
                    <a:pt x="6" y="0"/>
                  </a:lnTo>
                  <a:lnTo>
                    <a:pt x="6" y="0"/>
                  </a:lnTo>
                  <a:lnTo>
                    <a:pt x="63" y="0"/>
                  </a:lnTo>
                  <a:lnTo>
                    <a:pt x="63" y="0"/>
                  </a:lnTo>
                  <a:lnTo>
                    <a:pt x="67" y="2"/>
                  </a:lnTo>
                  <a:lnTo>
                    <a:pt x="69" y="3"/>
                  </a:lnTo>
                  <a:lnTo>
                    <a:pt x="69" y="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9" name="Rectangle 1768"/>
            <p:cNvSpPr>
              <a:spLocks noChangeArrowheads="1"/>
            </p:cNvSpPr>
            <p:nvPr/>
          </p:nvSpPr>
          <p:spPr bwMode="auto">
            <a:xfrm>
              <a:off x="11739562" y="2301875"/>
              <a:ext cx="115888"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 name="Rectangle 1769"/>
            <p:cNvSpPr>
              <a:spLocks noChangeArrowheads="1"/>
            </p:cNvSpPr>
            <p:nvPr/>
          </p:nvSpPr>
          <p:spPr bwMode="auto">
            <a:xfrm>
              <a:off x="11739562" y="2357438"/>
              <a:ext cx="25400"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 name="Rectangle 1770"/>
            <p:cNvSpPr>
              <a:spLocks noChangeArrowheads="1"/>
            </p:cNvSpPr>
            <p:nvPr/>
          </p:nvSpPr>
          <p:spPr bwMode="auto">
            <a:xfrm>
              <a:off x="11768137" y="2357438"/>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2" name="Rectangle 1771"/>
            <p:cNvSpPr>
              <a:spLocks noChangeArrowheads="1"/>
            </p:cNvSpPr>
            <p:nvPr/>
          </p:nvSpPr>
          <p:spPr bwMode="auto">
            <a:xfrm>
              <a:off x="11798300"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3" name="Rectangle 1772"/>
            <p:cNvSpPr>
              <a:spLocks noChangeArrowheads="1"/>
            </p:cNvSpPr>
            <p:nvPr/>
          </p:nvSpPr>
          <p:spPr bwMode="auto">
            <a:xfrm>
              <a:off x="11828462" y="2357438"/>
              <a:ext cx="26988" cy="2540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4" name="Rectangle 1773"/>
            <p:cNvSpPr>
              <a:spLocks noChangeArrowheads="1"/>
            </p:cNvSpPr>
            <p:nvPr/>
          </p:nvSpPr>
          <p:spPr bwMode="auto">
            <a:xfrm>
              <a:off x="11739562" y="2495550"/>
              <a:ext cx="25400" cy="19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5" name="Rectangle 1774"/>
            <p:cNvSpPr>
              <a:spLocks noChangeArrowheads="1"/>
            </p:cNvSpPr>
            <p:nvPr/>
          </p:nvSpPr>
          <p:spPr bwMode="auto">
            <a:xfrm>
              <a:off x="11768137" y="2495550"/>
              <a:ext cx="26988" cy="1905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6" name="Rectangle 1775"/>
            <p:cNvSpPr>
              <a:spLocks noChangeArrowheads="1"/>
            </p:cNvSpPr>
            <p:nvPr/>
          </p:nvSpPr>
          <p:spPr bwMode="auto">
            <a:xfrm>
              <a:off x="11798300"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7" name="Rectangle 1776"/>
            <p:cNvSpPr>
              <a:spLocks noChangeArrowheads="1"/>
            </p:cNvSpPr>
            <p:nvPr/>
          </p:nvSpPr>
          <p:spPr bwMode="auto">
            <a:xfrm>
              <a:off x="11828462" y="2495550"/>
              <a:ext cx="26988" cy="19050"/>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8" name="Rectangle 1777"/>
            <p:cNvSpPr>
              <a:spLocks noChangeArrowheads="1"/>
            </p:cNvSpPr>
            <p:nvPr/>
          </p:nvSpPr>
          <p:spPr bwMode="auto">
            <a:xfrm>
              <a:off x="11739562" y="2386013"/>
              <a:ext cx="55563" cy="539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9" name="Rectangle 1778"/>
            <p:cNvSpPr>
              <a:spLocks noChangeArrowheads="1"/>
            </p:cNvSpPr>
            <p:nvPr/>
          </p:nvSpPr>
          <p:spPr bwMode="auto">
            <a:xfrm>
              <a:off x="11798300" y="2386013"/>
              <a:ext cx="26988"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0" name="Rectangle 1779"/>
            <p:cNvSpPr>
              <a:spLocks noChangeArrowheads="1"/>
            </p:cNvSpPr>
            <p:nvPr/>
          </p:nvSpPr>
          <p:spPr bwMode="auto">
            <a:xfrm>
              <a:off x="11828462" y="2386013"/>
              <a:ext cx="26988" cy="25400"/>
            </a:xfrm>
            <a:prstGeom prst="rect">
              <a:avLst/>
            </a:prstGeom>
            <a:solidFill>
              <a:srgbClr val="0A8B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1" name="Rectangle 1780"/>
            <p:cNvSpPr>
              <a:spLocks noChangeArrowheads="1"/>
            </p:cNvSpPr>
            <p:nvPr/>
          </p:nvSpPr>
          <p:spPr bwMode="auto">
            <a:xfrm>
              <a:off x="11798300" y="2413000"/>
              <a:ext cx="26988" cy="269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2" name="Rectangle 1781"/>
            <p:cNvSpPr>
              <a:spLocks noChangeArrowheads="1"/>
            </p:cNvSpPr>
            <p:nvPr/>
          </p:nvSpPr>
          <p:spPr bwMode="auto">
            <a:xfrm>
              <a:off x="11828462" y="2413000"/>
              <a:ext cx="26988" cy="26988"/>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3" name="Rectangle 1782"/>
            <p:cNvSpPr>
              <a:spLocks noChangeArrowheads="1"/>
            </p:cNvSpPr>
            <p:nvPr/>
          </p:nvSpPr>
          <p:spPr bwMode="auto">
            <a:xfrm>
              <a:off x="11828462" y="2470150"/>
              <a:ext cx="26988"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 name="Rectangle 1783"/>
            <p:cNvSpPr>
              <a:spLocks noChangeArrowheads="1"/>
            </p:cNvSpPr>
            <p:nvPr/>
          </p:nvSpPr>
          <p:spPr bwMode="auto">
            <a:xfrm>
              <a:off x="11768137" y="2443163"/>
              <a:ext cx="57150" cy="42863"/>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5" name="Rectangle 1784"/>
            <p:cNvSpPr>
              <a:spLocks noChangeArrowheads="1"/>
            </p:cNvSpPr>
            <p:nvPr/>
          </p:nvSpPr>
          <p:spPr bwMode="auto">
            <a:xfrm>
              <a:off x="11739562" y="2470150"/>
              <a:ext cx="25400" cy="15875"/>
            </a:xfrm>
            <a:prstGeom prst="rect">
              <a:avLst/>
            </a:prstGeom>
            <a:solidFill>
              <a:srgbClr val="00AE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6" name="Rectangle 1785"/>
            <p:cNvSpPr>
              <a:spLocks noChangeArrowheads="1"/>
            </p:cNvSpPr>
            <p:nvPr/>
          </p:nvSpPr>
          <p:spPr bwMode="auto">
            <a:xfrm>
              <a:off x="11739562" y="2443163"/>
              <a:ext cx="25400" cy="23813"/>
            </a:xfrm>
            <a:prstGeom prst="rect">
              <a:avLst/>
            </a:prstGeom>
            <a:solidFill>
              <a:srgbClr val="4BC1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7" name="Rectangle 1786"/>
            <p:cNvSpPr>
              <a:spLocks noChangeArrowheads="1"/>
            </p:cNvSpPr>
            <p:nvPr/>
          </p:nvSpPr>
          <p:spPr bwMode="auto">
            <a:xfrm>
              <a:off x="11828462" y="2443163"/>
              <a:ext cx="26988" cy="23813"/>
            </a:xfrm>
            <a:prstGeom prst="rect">
              <a:avLst/>
            </a:prstGeom>
            <a:solidFill>
              <a:srgbClr val="DA56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8" name="Rectangle 1787"/>
            <p:cNvSpPr>
              <a:spLocks noChangeArrowheads="1"/>
            </p:cNvSpPr>
            <p:nvPr/>
          </p:nvSpPr>
          <p:spPr bwMode="auto">
            <a:xfrm>
              <a:off x="11768137" y="2443163"/>
              <a:ext cx="57150" cy="52388"/>
            </a:xfrm>
            <a:prstGeom prst="rect">
              <a:avLst/>
            </a:prstGeom>
            <a:solidFill>
              <a:srgbClr val="5D499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9" name="Rectangle 1788"/>
            <p:cNvSpPr>
              <a:spLocks noChangeArrowheads="1"/>
            </p:cNvSpPr>
            <p:nvPr/>
          </p:nvSpPr>
          <p:spPr bwMode="auto">
            <a:xfrm>
              <a:off x="11739562" y="2470150"/>
              <a:ext cx="25400" cy="25400"/>
            </a:xfrm>
            <a:prstGeom prst="rect">
              <a:avLst/>
            </a:prstGeom>
            <a:solidFill>
              <a:srgbClr val="FDB81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789"/>
            <p:cNvSpPr>
              <a:spLocks noChangeArrowheads="1"/>
            </p:cNvSpPr>
            <p:nvPr/>
          </p:nvSpPr>
          <p:spPr bwMode="auto">
            <a:xfrm>
              <a:off x="11828462" y="2470150"/>
              <a:ext cx="26988" cy="25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3838" name="Picture 17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380787" y="1852612"/>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9" name="Title 1"/>
          <p:cNvSpPr txBox="1">
            <a:spLocks/>
          </p:cNvSpPr>
          <p:nvPr/>
        </p:nvSpPr>
        <p:spPr>
          <a:xfrm>
            <a:off x="365760" y="365760"/>
            <a:ext cx="11704320" cy="822960"/>
          </a:xfrm>
          <a:prstGeom prst="rect">
            <a:avLst/>
          </a:prstGeom>
        </p:spPr>
        <p:txBody>
          <a:bodyPr/>
          <a:lst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a:lstStyle>
          <a:p>
            <a:r>
              <a:rPr lang="en-US" dirty="0" smtClean="0"/>
              <a:t>Art resources</a:t>
            </a:r>
            <a:endParaRPr lang="en-US" dirty="0"/>
          </a:p>
        </p:txBody>
      </p:sp>
    </p:spTree>
    <p:extLst>
      <p:ext uri="{BB962C8B-B14F-4D97-AF65-F5344CB8AC3E}">
        <p14:creationId xmlns:p14="http://schemas.microsoft.com/office/powerpoint/2010/main" val="350826661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31520" y="640080"/>
            <a:ext cx="914400" cy="927100"/>
          </a:xfrm>
          <a:prstGeom prst="rect">
            <a:avLst/>
          </a:prstGeom>
        </p:spPr>
      </p:pic>
      <p:pic>
        <p:nvPicPr>
          <p:cNvPr id="3" name="Picture 2"/>
          <p:cNvPicPr>
            <a:picLocks noChangeAspect="1"/>
          </p:cNvPicPr>
          <p:nvPr/>
        </p:nvPicPr>
        <p:blipFill>
          <a:blip r:embed="rId3"/>
          <a:stretch>
            <a:fillRect/>
          </a:stretch>
        </p:blipFill>
        <p:spPr>
          <a:xfrm>
            <a:off x="731520" y="2194560"/>
            <a:ext cx="914400" cy="914400"/>
          </a:xfrm>
          <a:prstGeom prst="rect">
            <a:avLst/>
          </a:prstGeom>
        </p:spPr>
      </p:pic>
      <p:pic>
        <p:nvPicPr>
          <p:cNvPr id="5" name="Picture 4"/>
          <p:cNvPicPr>
            <a:picLocks noChangeAspect="1"/>
          </p:cNvPicPr>
          <p:nvPr/>
        </p:nvPicPr>
        <p:blipFill>
          <a:blip r:embed="rId4"/>
          <a:stretch>
            <a:fillRect/>
          </a:stretch>
        </p:blipFill>
        <p:spPr>
          <a:xfrm>
            <a:off x="731520" y="5303520"/>
            <a:ext cx="914400" cy="914400"/>
          </a:xfrm>
          <a:prstGeom prst="rect">
            <a:avLst/>
          </a:prstGeom>
        </p:spPr>
      </p:pic>
      <p:pic>
        <p:nvPicPr>
          <p:cNvPr id="6" name="Picture 5"/>
          <p:cNvPicPr>
            <a:picLocks noChangeAspect="1"/>
          </p:cNvPicPr>
          <p:nvPr/>
        </p:nvPicPr>
        <p:blipFill>
          <a:blip r:embed="rId5"/>
          <a:stretch>
            <a:fillRect/>
          </a:stretch>
        </p:blipFill>
        <p:spPr>
          <a:xfrm>
            <a:off x="731520" y="3749040"/>
            <a:ext cx="914400" cy="914400"/>
          </a:xfrm>
          <a:prstGeom prst="rect">
            <a:avLst/>
          </a:prstGeom>
        </p:spPr>
      </p:pic>
      <p:pic>
        <p:nvPicPr>
          <p:cNvPr id="7" name="Picture 6"/>
          <p:cNvPicPr>
            <a:picLocks noChangeAspect="1"/>
          </p:cNvPicPr>
          <p:nvPr/>
        </p:nvPicPr>
        <p:blipFill>
          <a:blip r:embed="rId6"/>
          <a:stretch>
            <a:fillRect/>
          </a:stretch>
        </p:blipFill>
        <p:spPr>
          <a:xfrm>
            <a:off x="2168434" y="640080"/>
            <a:ext cx="914400" cy="914400"/>
          </a:xfrm>
          <a:prstGeom prst="rect">
            <a:avLst/>
          </a:prstGeom>
        </p:spPr>
      </p:pic>
      <p:pic>
        <p:nvPicPr>
          <p:cNvPr id="8" name="Picture 7"/>
          <p:cNvPicPr>
            <a:picLocks noChangeAspect="1"/>
          </p:cNvPicPr>
          <p:nvPr/>
        </p:nvPicPr>
        <p:blipFill>
          <a:blip r:embed="rId7"/>
          <a:stretch>
            <a:fillRect/>
          </a:stretch>
        </p:blipFill>
        <p:spPr>
          <a:xfrm>
            <a:off x="2168434" y="2194560"/>
            <a:ext cx="914400" cy="914400"/>
          </a:xfrm>
          <a:prstGeom prst="rect">
            <a:avLst/>
          </a:prstGeom>
        </p:spPr>
      </p:pic>
      <p:pic>
        <p:nvPicPr>
          <p:cNvPr id="9" name="Picture 8"/>
          <p:cNvPicPr>
            <a:picLocks noChangeAspect="1"/>
          </p:cNvPicPr>
          <p:nvPr/>
        </p:nvPicPr>
        <p:blipFill>
          <a:blip r:embed="rId8"/>
          <a:stretch>
            <a:fillRect/>
          </a:stretch>
        </p:blipFill>
        <p:spPr>
          <a:xfrm>
            <a:off x="2168434" y="3749040"/>
            <a:ext cx="914400" cy="914400"/>
          </a:xfrm>
          <a:prstGeom prst="rect">
            <a:avLst/>
          </a:prstGeom>
        </p:spPr>
      </p:pic>
      <p:pic>
        <p:nvPicPr>
          <p:cNvPr id="10" name="Picture 9"/>
          <p:cNvPicPr>
            <a:picLocks noChangeAspect="1"/>
          </p:cNvPicPr>
          <p:nvPr/>
        </p:nvPicPr>
        <p:blipFill>
          <a:blip r:embed="rId9"/>
          <a:stretch>
            <a:fillRect/>
          </a:stretch>
        </p:blipFill>
        <p:spPr>
          <a:xfrm>
            <a:off x="2168434" y="5303520"/>
            <a:ext cx="914400" cy="914400"/>
          </a:xfrm>
          <a:prstGeom prst="rect">
            <a:avLst/>
          </a:prstGeom>
        </p:spPr>
      </p:pic>
      <p:pic>
        <p:nvPicPr>
          <p:cNvPr id="11" name="Picture 10"/>
          <p:cNvPicPr>
            <a:picLocks noChangeAspect="1"/>
          </p:cNvPicPr>
          <p:nvPr/>
        </p:nvPicPr>
        <p:blipFill>
          <a:blip r:embed="rId10"/>
          <a:stretch>
            <a:fillRect/>
          </a:stretch>
        </p:blipFill>
        <p:spPr>
          <a:xfrm>
            <a:off x="3554548" y="640080"/>
            <a:ext cx="965200" cy="914400"/>
          </a:xfrm>
          <a:prstGeom prst="rect">
            <a:avLst/>
          </a:prstGeom>
        </p:spPr>
      </p:pic>
      <p:pic>
        <p:nvPicPr>
          <p:cNvPr id="4" name="Picture 3"/>
          <p:cNvPicPr>
            <a:picLocks noChangeAspect="1"/>
          </p:cNvPicPr>
          <p:nvPr/>
        </p:nvPicPr>
        <p:blipFill>
          <a:blip r:embed="rId11"/>
          <a:stretch>
            <a:fillRect/>
          </a:stretch>
        </p:blipFill>
        <p:spPr>
          <a:xfrm>
            <a:off x="3605348" y="2194560"/>
            <a:ext cx="914400" cy="914400"/>
          </a:xfrm>
          <a:prstGeom prst="rect">
            <a:avLst/>
          </a:prstGeom>
        </p:spPr>
      </p:pic>
      <p:pic>
        <p:nvPicPr>
          <p:cNvPr id="12" name="Picture 11"/>
          <p:cNvPicPr>
            <a:picLocks noChangeAspect="1"/>
          </p:cNvPicPr>
          <p:nvPr/>
        </p:nvPicPr>
        <p:blipFill>
          <a:blip r:embed="rId12"/>
          <a:stretch>
            <a:fillRect/>
          </a:stretch>
        </p:blipFill>
        <p:spPr>
          <a:xfrm>
            <a:off x="3605348" y="3749040"/>
            <a:ext cx="914400" cy="914400"/>
          </a:xfrm>
          <a:prstGeom prst="rect">
            <a:avLst/>
          </a:prstGeom>
        </p:spPr>
      </p:pic>
      <p:pic>
        <p:nvPicPr>
          <p:cNvPr id="13" name="Picture 12"/>
          <p:cNvPicPr>
            <a:picLocks noChangeAspect="1"/>
          </p:cNvPicPr>
          <p:nvPr/>
        </p:nvPicPr>
        <p:blipFill>
          <a:blip r:embed="rId13"/>
          <a:stretch>
            <a:fillRect/>
          </a:stretch>
        </p:blipFill>
        <p:spPr>
          <a:xfrm>
            <a:off x="3605348" y="5303520"/>
            <a:ext cx="914400" cy="914400"/>
          </a:xfrm>
          <a:prstGeom prst="rect">
            <a:avLst/>
          </a:prstGeom>
        </p:spPr>
      </p:pic>
      <p:pic>
        <p:nvPicPr>
          <p:cNvPr id="14" name="Picture 13"/>
          <p:cNvPicPr>
            <a:picLocks noChangeAspect="1"/>
          </p:cNvPicPr>
          <p:nvPr/>
        </p:nvPicPr>
        <p:blipFill>
          <a:blip r:embed="rId14"/>
          <a:stretch>
            <a:fillRect/>
          </a:stretch>
        </p:blipFill>
        <p:spPr>
          <a:xfrm>
            <a:off x="5042262" y="640080"/>
            <a:ext cx="914400" cy="914400"/>
          </a:xfrm>
          <a:prstGeom prst="rect">
            <a:avLst/>
          </a:prstGeom>
        </p:spPr>
      </p:pic>
      <p:pic>
        <p:nvPicPr>
          <p:cNvPr id="15" name="Picture 14"/>
          <p:cNvPicPr>
            <a:picLocks noChangeAspect="1"/>
          </p:cNvPicPr>
          <p:nvPr/>
        </p:nvPicPr>
        <p:blipFill>
          <a:blip r:embed="rId15"/>
          <a:stretch>
            <a:fillRect/>
          </a:stretch>
        </p:blipFill>
        <p:spPr>
          <a:xfrm>
            <a:off x="5042262" y="2194560"/>
            <a:ext cx="914400" cy="914400"/>
          </a:xfrm>
          <a:prstGeom prst="rect">
            <a:avLst/>
          </a:prstGeom>
        </p:spPr>
      </p:pic>
      <p:pic>
        <p:nvPicPr>
          <p:cNvPr id="16" name="Picture 15"/>
          <p:cNvPicPr>
            <a:picLocks noChangeAspect="1"/>
          </p:cNvPicPr>
          <p:nvPr/>
        </p:nvPicPr>
        <p:blipFill>
          <a:blip r:embed="rId16"/>
          <a:stretch>
            <a:fillRect/>
          </a:stretch>
        </p:blipFill>
        <p:spPr>
          <a:xfrm>
            <a:off x="5042262" y="3749040"/>
            <a:ext cx="914400" cy="914400"/>
          </a:xfrm>
          <a:prstGeom prst="rect">
            <a:avLst/>
          </a:prstGeom>
        </p:spPr>
      </p:pic>
      <p:pic>
        <p:nvPicPr>
          <p:cNvPr id="17" name="Picture 16"/>
          <p:cNvPicPr>
            <a:picLocks noChangeAspect="1"/>
          </p:cNvPicPr>
          <p:nvPr/>
        </p:nvPicPr>
        <p:blipFill>
          <a:blip r:embed="rId17"/>
          <a:stretch>
            <a:fillRect/>
          </a:stretch>
        </p:blipFill>
        <p:spPr>
          <a:xfrm>
            <a:off x="6479176" y="2194560"/>
            <a:ext cx="914400" cy="914400"/>
          </a:xfrm>
          <a:prstGeom prst="rect">
            <a:avLst/>
          </a:prstGeom>
        </p:spPr>
      </p:pic>
      <p:pic>
        <p:nvPicPr>
          <p:cNvPr id="18" name="Picture 17"/>
          <p:cNvPicPr>
            <a:picLocks noChangeAspect="1"/>
          </p:cNvPicPr>
          <p:nvPr/>
        </p:nvPicPr>
        <p:blipFill>
          <a:blip r:embed="rId18"/>
          <a:stretch>
            <a:fillRect/>
          </a:stretch>
        </p:blipFill>
        <p:spPr>
          <a:xfrm>
            <a:off x="6479176" y="640080"/>
            <a:ext cx="914400" cy="943739"/>
          </a:xfrm>
          <a:prstGeom prst="rect">
            <a:avLst/>
          </a:prstGeom>
        </p:spPr>
      </p:pic>
      <p:pic>
        <p:nvPicPr>
          <p:cNvPr id="19" name="Picture 18"/>
          <p:cNvPicPr>
            <a:picLocks noChangeAspect="1"/>
          </p:cNvPicPr>
          <p:nvPr/>
        </p:nvPicPr>
        <p:blipFill>
          <a:blip r:embed="rId19"/>
          <a:stretch>
            <a:fillRect/>
          </a:stretch>
        </p:blipFill>
        <p:spPr>
          <a:xfrm>
            <a:off x="6479176" y="3749040"/>
            <a:ext cx="914400" cy="914400"/>
          </a:xfrm>
          <a:prstGeom prst="rect">
            <a:avLst/>
          </a:prstGeom>
        </p:spPr>
      </p:pic>
      <p:pic>
        <p:nvPicPr>
          <p:cNvPr id="20" name="Picture 19"/>
          <p:cNvPicPr>
            <a:picLocks noChangeAspect="1"/>
          </p:cNvPicPr>
          <p:nvPr/>
        </p:nvPicPr>
        <p:blipFill>
          <a:blip r:embed="rId20"/>
          <a:stretch>
            <a:fillRect/>
          </a:stretch>
        </p:blipFill>
        <p:spPr>
          <a:xfrm>
            <a:off x="6479176" y="5303520"/>
            <a:ext cx="914400" cy="914400"/>
          </a:xfrm>
          <a:prstGeom prst="rect">
            <a:avLst/>
          </a:prstGeom>
        </p:spPr>
      </p:pic>
      <p:pic>
        <p:nvPicPr>
          <p:cNvPr id="21" name="Picture 20"/>
          <p:cNvPicPr>
            <a:picLocks noChangeAspect="1"/>
          </p:cNvPicPr>
          <p:nvPr/>
        </p:nvPicPr>
        <p:blipFill>
          <a:blip r:embed="rId21"/>
          <a:stretch>
            <a:fillRect/>
          </a:stretch>
        </p:blipFill>
        <p:spPr>
          <a:xfrm>
            <a:off x="7916090" y="640080"/>
            <a:ext cx="914400" cy="914400"/>
          </a:xfrm>
          <a:prstGeom prst="rect">
            <a:avLst/>
          </a:prstGeom>
        </p:spPr>
      </p:pic>
      <p:pic>
        <p:nvPicPr>
          <p:cNvPr id="22" name="Picture 21"/>
          <p:cNvPicPr>
            <a:picLocks noChangeAspect="1"/>
          </p:cNvPicPr>
          <p:nvPr/>
        </p:nvPicPr>
        <p:blipFill>
          <a:blip r:embed="rId22"/>
          <a:stretch>
            <a:fillRect/>
          </a:stretch>
        </p:blipFill>
        <p:spPr>
          <a:xfrm>
            <a:off x="7916090" y="2194560"/>
            <a:ext cx="914400" cy="914400"/>
          </a:xfrm>
          <a:prstGeom prst="rect">
            <a:avLst/>
          </a:prstGeom>
        </p:spPr>
      </p:pic>
      <p:pic>
        <p:nvPicPr>
          <p:cNvPr id="23" name="Picture 22"/>
          <p:cNvPicPr>
            <a:picLocks noChangeAspect="1"/>
          </p:cNvPicPr>
          <p:nvPr/>
        </p:nvPicPr>
        <p:blipFill>
          <a:blip r:embed="rId23"/>
          <a:stretch>
            <a:fillRect/>
          </a:stretch>
        </p:blipFill>
        <p:spPr>
          <a:xfrm>
            <a:off x="7916090" y="3749040"/>
            <a:ext cx="914400" cy="914400"/>
          </a:xfrm>
          <a:prstGeom prst="rect">
            <a:avLst/>
          </a:prstGeom>
        </p:spPr>
      </p:pic>
      <p:pic>
        <p:nvPicPr>
          <p:cNvPr id="24" name="Picture 23"/>
          <p:cNvPicPr>
            <a:picLocks noChangeAspect="1"/>
          </p:cNvPicPr>
          <p:nvPr/>
        </p:nvPicPr>
        <p:blipFill>
          <a:blip r:embed="rId24"/>
          <a:stretch>
            <a:fillRect/>
          </a:stretch>
        </p:blipFill>
        <p:spPr>
          <a:xfrm>
            <a:off x="5042262" y="5303520"/>
            <a:ext cx="914400" cy="914400"/>
          </a:xfrm>
          <a:prstGeom prst="rect">
            <a:avLst/>
          </a:prstGeom>
        </p:spPr>
      </p:pic>
      <p:pic>
        <p:nvPicPr>
          <p:cNvPr id="25" name="Picture 24"/>
          <p:cNvPicPr>
            <a:picLocks noChangeAspect="1"/>
          </p:cNvPicPr>
          <p:nvPr/>
        </p:nvPicPr>
        <p:blipFill>
          <a:blip r:embed="rId25"/>
          <a:stretch>
            <a:fillRect/>
          </a:stretch>
        </p:blipFill>
        <p:spPr>
          <a:xfrm>
            <a:off x="7916090" y="5303520"/>
            <a:ext cx="914400" cy="914400"/>
          </a:xfrm>
          <a:prstGeom prst="rect">
            <a:avLst/>
          </a:prstGeom>
        </p:spPr>
      </p:pic>
      <p:pic>
        <p:nvPicPr>
          <p:cNvPr id="26" name="Picture 25"/>
          <p:cNvPicPr>
            <a:picLocks noChangeAspect="1"/>
          </p:cNvPicPr>
          <p:nvPr/>
        </p:nvPicPr>
        <p:blipFill>
          <a:blip r:embed="rId26"/>
          <a:stretch>
            <a:fillRect/>
          </a:stretch>
        </p:blipFill>
        <p:spPr>
          <a:xfrm>
            <a:off x="9353004" y="640080"/>
            <a:ext cx="914400" cy="914400"/>
          </a:xfrm>
          <a:prstGeom prst="rect">
            <a:avLst/>
          </a:prstGeom>
        </p:spPr>
      </p:pic>
      <p:pic>
        <p:nvPicPr>
          <p:cNvPr id="27" name="Picture 26"/>
          <p:cNvPicPr>
            <a:picLocks noChangeAspect="1"/>
          </p:cNvPicPr>
          <p:nvPr/>
        </p:nvPicPr>
        <p:blipFill>
          <a:blip r:embed="rId27"/>
          <a:stretch>
            <a:fillRect/>
          </a:stretch>
        </p:blipFill>
        <p:spPr>
          <a:xfrm>
            <a:off x="9353004" y="2169160"/>
            <a:ext cx="914400" cy="939800"/>
          </a:xfrm>
          <a:prstGeom prst="rect">
            <a:avLst/>
          </a:prstGeom>
        </p:spPr>
      </p:pic>
      <p:pic>
        <p:nvPicPr>
          <p:cNvPr id="28" name="Picture 27"/>
          <p:cNvPicPr>
            <a:picLocks noChangeAspect="1"/>
          </p:cNvPicPr>
          <p:nvPr/>
        </p:nvPicPr>
        <p:blipFill>
          <a:blip r:embed="rId28"/>
          <a:stretch>
            <a:fillRect/>
          </a:stretch>
        </p:blipFill>
        <p:spPr>
          <a:xfrm>
            <a:off x="9353004" y="3749040"/>
            <a:ext cx="914400" cy="914400"/>
          </a:xfrm>
          <a:prstGeom prst="rect">
            <a:avLst/>
          </a:prstGeom>
        </p:spPr>
      </p:pic>
      <p:pic>
        <p:nvPicPr>
          <p:cNvPr id="30" name="Picture 29"/>
          <p:cNvPicPr>
            <a:picLocks noChangeAspect="1"/>
          </p:cNvPicPr>
          <p:nvPr/>
        </p:nvPicPr>
        <p:blipFill>
          <a:blip r:embed="rId29"/>
          <a:stretch>
            <a:fillRect/>
          </a:stretch>
        </p:blipFill>
        <p:spPr>
          <a:xfrm>
            <a:off x="9353004" y="5303520"/>
            <a:ext cx="914400" cy="914400"/>
          </a:xfrm>
          <a:prstGeom prst="rect">
            <a:avLst/>
          </a:prstGeom>
        </p:spPr>
      </p:pic>
      <p:pic>
        <p:nvPicPr>
          <p:cNvPr id="31" name="Picture 30"/>
          <p:cNvPicPr>
            <a:picLocks noChangeAspect="1"/>
          </p:cNvPicPr>
          <p:nvPr/>
        </p:nvPicPr>
        <p:blipFill>
          <a:blip r:embed="rId30"/>
          <a:stretch>
            <a:fillRect/>
          </a:stretch>
        </p:blipFill>
        <p:spPr>
          <a:xfrm>
            <a:off x="10789920" y="619326"/>
            <a:ext cx="914400" cy="914400"/>
          </a:xfrm>
          <a:prstGeom prst="rect">
            <a:avLst/>
          </a:prstGeom>
        </p:spPr>
      </p:pic>
      <p:pic>
        <p:nvPicPr>
          <p:cNvPr id="32" name="Picture 31"/>
          <p:cNvPicPr>
            <a:picLocks noChangeAspect="1"/>
          </p:cNvPicPr>
          <p:nvPr/>
        </p:nvPicPr>
        <p:blipFill>
          <a:blip r:embed="rId31"/>
          <a:stretch>
            <a:fillRect/>
          </a:stretch>
        </p:blipFill>
        <p:spPr>
          <a:xfrm>
            <a:off x="10789920" y="2194560"/>
            <a:ext cx="914400" cy="914400"/>
          </a:xfrm>
          <a:prstGeom prst="rect">
            <a:avLst/>
          </a:prstGeom>
        </p:spPr>
      </p:pic>
      <p:pic>
        <p:nvPicPr>
          <p:cNvPr id="33" name="Picture 32"/>
          <p:cNvPicPr>
            <a:picLocks noChangeAspect="1"/>
          </p:cNvPicPr>
          <p:nvPr/>
        </p:nvPicPr>
        <p:blipFill>
          <a:blip r:embed="rId32"/>
          <a:stretch>
            <a:fillRect/>
          </a:stretch>
        </p:blipFill>
        <p:spPr>
          <a:xfrm>
            <a:off x="10789920" y="3749040"/>
            <a:ext cx="914400" cy="914400"/>
          </a:xfrm>
          <a:prstGeom prst="rect">
            <a:avLst/>
          </a:prstGeom>
        </p:spPr>
      </p:pic>
      <p:pic>
        <p:nvPicPr>
          <p:cNvPr id="34" name="Picture 33"/>
          <p:cNvPicPr>
            <a:picLocks noChangeAspect="1"/>
          </p:cNvPicPr>
          <p:nvPr/>
        </p:nvPicPr>
        <p:blipFill>
          <a:blip r:embed="rId33"/>
          <a:stretch>
            <a:fillRect/>
          </a:stretch>
        </p:blipFill>
        <p:spPr>
          <a:xfrm>
            <a:off x="10789920" y="5303520"/>
            <a:ext cx="914400" cy="914400"/>
          </a:xfrm>
          <a:prstGeom prst="rect">
            <a:avLst/>
          </a:prstGeom>
        </p:spPr>
      </p:pic>
    </p:spTree>
    <p:extLst>
      <p:ext uri="{BB962C8B-B14F-4D97-AF65-F5344CB8AC3E}">
        <p14:creationId xmlns:p14="http://schemas.microsoft.com/office/powerpoint/2010/main" val="610515434"/>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65760" y="1371600"/>
            <a:ext cx="11704320" cy="815608"/>
          </a:xfrm>
        </p:spPr>
        <p:txBody>
          <a:bodyPr/>
          <a:lstStyle/>
          <a:p>
            <a:r>
              <a:rPr lang="en-US" dirty="0"/>
              <a:t>Some speakers at Microsoft like to use this slide for hidden “notes slides”. </a:t>
            </a:r>
          </a:p>
          <a:p>
            <a:r>
              <a:rPr lang="en-US" dirty="0"/>
              <a:t>Delete it if you don’t want to use it</a:t>
            </a:r>
            <a:r>
              <a:rPr lang="en-US" dirty="0" smtClean="0"/>
              <a:t>.</a:t>
            </a:r>
            <a:endParaRPr lang="en-US" dirty="0"/>
          </a:p>
        </p:txBody>
      </p:sp>
      <p:sp>
        <p:nvSpPr>
          <p:cNvPr id="3" name="Text Placeholder 2"/>
          <p:cNvSpPr>
            <a:spLocks noGrp="1"/>
          </p:cNvSpPr>
          <p:nvPr>
            <p:ph type="body" sz="quarter" idx="11"/>
          </p:nvPr>
        </p:nvSpPr>
        <p:spPr/>
        <p:txBody>
          <a:bodyPr/>
          <a:lstStyle/>
          <a:p>
            <a:r>
              <a:rPr lang="en-US" dirty="0"/>
              <a:t>NEXT: &lt;next slide title</a:t>
            </a:r>
            <a:r>
              <a:rPr lang="en-US" dirty="0" smtClean="0"/>
              <a:t>&gt;</a:t>
            </a:r>
            <a:endParaRPr lang="en-US" dirty="0"/>
          </a:p>
        </p:txBody>
      </p:sp>
      <p:sp>
        <p:nvSpPr>
          <p:cNvPr id="4" name="Title 3"/>
          <p:cNvSpPr>
            <a:spLocks noGrp="1"/>
          </p:cNvSpPr>
          <p:nvPr>
            <p:ph type="title"/>
          </p:nvPr>
        </p:nvSpPr>
        <p:spPr/>
        <p:txBody>
          <a:bodyPr/>
          <a:lstStyle/>
          <a:p>
            <a:r>
              <a:rPr lang="en-US" dirty="0" smtClean="0"/>
              <a:t>Notes (hidden)</a:t>
            </a:r>
            <a:endParaRPr lang="en-US" dirty="0"/>
          </a:p>
        </p:txBody>
      </p:sp>
    </p:spTree>
    <p:extLst>
      <p:ext uri="{BB962C8B-B14F-4D97-AF65-F5344CB8AC3E}">
        <p14:creationId xmlns:p14="http://schemas.microsoft.com/office/powerpoint/2010/main" val="38904074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639" y="1209973"/>
            <a:ext cx="10056812" cy="1181862"/>
          </a:xfrm>
        </p:spPr>
        <p:txBody>
          <a:bodyPr/>
          <a:lstStyle/>
          <a:p>
            <a:r>
              <a:rPr lang="en-US" dirty="0" smtClean="0"/>
              <a:t>Headers</a:t>
            </a:r>
            <a:endParaRPr lang="en-US" dirty="0"/>
          </a:p>
        </p:txBody>
      </p:sp>
      <p:sp>
        <p:nvSpPr>
          <p:cNvPr id="3" name="Text Placeholder 2"/>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206191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3901756" y="296862"/>
            <a:ext cx="460248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Paragraphs</a:t>
            </a:r>
            <a:endParaRPr lang="en-US" sz="6000" dirty="0" smtClean="0">
              <a:solidFill>
                <a:srgbClr val="002050"/>
              </a:solidFill>
              <a:latin typeface="Consolas" panose="020B0609020204030204" pitchFamily="49" charset="0"/>
            </a:endParaRPr>
          </a:p>
        </p:txBody>
      </p:sp>
      <p:sp>
        <p:nvSpPr>
          <p:cNvPr id="5" name="TextBox 4"/>
          <p:cNvSpPr txBox="1"/>
          <p:nvPr/>
        </p:nvSpPr>
        <p:spPr>
          <a:xfrm flipH="1">
            <a:off x="3856040" y="1607059"/>
            <a:ext cx="4648198" cy="1258806"/>
          </a:xfrm>
          <a:prstGeom prst="rect">
            <a:avLst/>
          </a:prstGeom>
          <a:noFill/>
        </p:spPr>
        <p:txBody>
          <a:bodyPr wrap="square" lIns="182880" tIns="146304" rIns="182880" bIns="146304" rtlCol="0">
            <a:spAutoFit/>
          </a:bodyPr>
          <a:lstStyle/>
          <a:p>
            <a:pPr algn="ctr">
              <a:lnSpc>
                <a:spcPct val="90000"/>
              </a:lnSpc>
              <a:spcAft>
                <a:spcPts val="600"/>
              </a:spcAft>
            </a:pPr>
            <a:r>
              <a:rPr lang="en-US" sz="3200" dirty="0" smtClean="0">
                <a:solidFill>
                  <a:srgbClr val="0000FF"/>
                </a:solidFill>
              </a:rPr>
              <a:t>Just like it sounds</a:t>
            </a:r>
          </a:p>
          <a:p>
            <a:pPr algn="ctr">
              <a:lnSpc>
                <a:spcPct val="90000"/>
              </a:lnSpc>
              <a:spcAft>
                <a:spcPts val="600"/>
              </a:spcAft>
            </a:pPr>
            <a:r>
              <a:rPr lang="en-US" sz="3200" dirty="0" smtClean="0">
                <a:solidFill>
                  <a:srgbClr val="0000FF"/>
                </a:solidFill>
              </a:rPr>
              <a:t>It's a paragraph</a:t>
            </a:r>
            <a:endParaRPr lang="en-US" sz="3200" dirty="0" smtClean="0">
              <a:solidFill>
                <a:srgbClr val="0000FF"/>
              </a:solidFill>
            </a:endParaRPr>
          </a:p>
        </p:txBody>
      </p:sp>
      <p:sp>
        <p:nvSpPr>
          <p:cNvPr id="7" name="TextBox 6"/>
          <p:cNvSpPr txBox="1"/>
          <p:nvPr/>
        </p:nvSpPr>
        <p:spPr>
          <a:xfrm flipH="1">
            <a:off x="3894139" y="3116262"/>
            <a:ext cx="4648198" cy="2068259"/>
          </a:xfrm>
          <a:prstGeom prst="rect">
            <a:avLst/>
          </a:prstGeom>
          <a:noFill/>
        </p:spPr>
        <p:txBody>
          <a:bodyPr wrap="square" lIns="182880" tIns="146304" rIns="182880" bIns="146304" rtlCol="0">
            <a:spAutoFit/>
          </a:bodyPr>
          <a:lstStyle/>
          <a:p>
            <a:pPr algn="ctr">
              <a:lnSpc>
                <a:spcPct val="90000"/>
              </a:lnSpc>
              <a:spcAft>
                <a:spcPts val="600"/>
              </a:spcAft>
            </a:pPr>
            <a:r>
              <a:rPr lang="en-US" sz="3200" dirty="0" smtClean="0">
                <a:solidFill>
                  <a:srgbClr val="0000FF"/>
                </a:solidFill>
              </a:rPr>
              <a:t>Small space under the paragraph between this content and the next block</a:t>
            </a:r>
            <a:endParaRPr lang="en-US" sz="3200" dirty="0" smtClean="0">
              <a:solidFill>
                <a:srgbClr val="0000FF"/>
              </a:solidFill>
            </a:endParaRPr>
          </a:p>
        </p:txBody>
      </p:sp>
    </p:spTree>
    <p:extLst>
      <p:ext uri="{BB962C8B-B14F-4D97-AF65-F5344CB8AC3E}">
        <p14:creationId xmlns:p14="http://schemas.microsoft.com/office/powerpoint/2010/main" val="2960847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2217737" y="754062"/>
            <a:ext cx="8001002" cy="1258806"/>
          </a:xfrm>
          <a:prstGeom prst="rect">
            <a:avLst/>
          </a:prstGeom>
          <a:noFill/>
        </p:spPr>
        <p:txBody>
          <a:bodyPr wrap="square" lIns="182880" tIns="146304" rIns="182880" bIns="146304" rtlCol="0">
            <a:spAutoFit/>
          </a:bodyPr>
          <a:lstStyle/>
          <a:p>
            <a:pPr algn="ctr">
              <a:lnSpc>
                <a:spcPct val="90000"/>
              </a:lnSpc>
              <a:spcAft>
                <a:spcPts val="600"/>
              </a:spcAft>
            </a:pPr>
            <a:r>
              <a:rPr lang="en-US" sz="3200" dirty="0" smtClean="0">
                <a:solidFill>
                  <a:srgbClr val="0000FF"/>
                </a:solidFill>
                <a:latin typeface="Consolas" panose="020B0609020204030204" pitchFamily="49" charset="0"/>
              </a:rPr>
              <a:t>&lt;p&gt;This is a paragraph.&lt;/p&gt;</a:t>
            </a:r>
          </a:p>
          <a:p>
            <a:pPr algn="ctr">
              <a:lnSpc>
                <a:spcPct val="90000"/>
              </a:lnSpc>
              <a:spcAft>
                <a:spcPts val="600"/>
              </a:spcAft>
            </a:pPr>
            <a:r>
              <a:rPr lang="en-US" sz="3200" dirty="0">
                <a:solidFill>
                  <a:srgbClr val="0000FF"/>
                </a:solidFill>
                <a:latin typeface="Consolas" panose="020B0609020204030204" pitchFamily="49" charset="0"/>
              </a:rPr>
              <a:t>&lt;</a:t>
            </a:r>
            <a:r>
              <a:rPr lang="en-US" sz="3200" dirty="0" smtClean="0">
                <a:solidFill>
                  <a:srgbClr val="0000FF"/>
                </a:solidFill>
                <a:latin typeface="Consolas" panose="020B0609020204030204" pitchFamily="49" charset="0"/>
              </a:rPr>
              <a:t>p&gt;And another </a:t>
            </a:r>
            <a:r>
              <a:rPr lang="en-US" sz="3200" dirty="0">
                <a:solidFill>
                  <a:srgbClr val="0000FF"/>
                </a:solidFill>
                <a:latin typeface="Consolas" panose="020B0609020204030204" pitchFamily="49" charset="0"/>
              </a:rPr>
              <a:t>paragraph.&lt;/p</a:t>
            </a:r>
            <a:r>
              <a:rPr lang="en-US" sz="3200" dirty="0" smtClean="0">
                <a:solidFill>
                  <a:srgbClr val="0000FF"/>
                </a:solidFill>
                <a:latin typeface="Consolas" panose="020B0609020204030204" pitchFamily="49" charset="0"/>
              </a:rPr>
              <a:t>&gt;</a:t>
            </a:r>
            <a:endParaRPr lang="en-US" sz="3200" dirty="0">
              <a:solidFill>
                <a:srgbClr val="0000FF"/>
              </a:solidFill>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3017838" y="2796610"/>
            <a:ext cx="6448425" cy="2315705"/>
          </a:xfrm>
          <a:prstGeom prst="rect">
            <a:avLst/>
          </a:prstGeom>
        </p:spPr>
      </p:pic>
      <mc:AlternateContent xmlns:mc="http://schemas.openxmlformats.org/markup-compatibility/2006">
        <mc:Choice xmlns:p14="http://schemas.microsoft.com/office/powerpoint/2010/main" Requires="p14">
          <p:contentPart p14:bwMode="auto" r:id="rId3">
            <p14:nvContentPartPr>
              <p14:cNvPr id="13" name="Ink 12"/>
              <p14:cNvContentPartPr/>
              <p14:nvPr/>
            </p14:nvContentPartPr>
            <p14:xfrm>
              <a:off x="2171705" y="3286102"/>
              <a:ext cx="8250480" cy="3088800"/>
            </p14:xfrm>
          </p:contentPart>
        </mc:Choice>
        <mc:Fallback>
          <p:pic>
            <p:nvPicPr>
              <p:cNvPr id="13" name="Ink 12"/>
              <p:cNvPicPr/>
              <p:nvPr/>
            </p:nvPicPr>
            <p:blipFill>
              <a:blip r:embed="rId4"/>
              <a:stretch>
                <a:fillRect/>
              </a:stretch>
            </p:blipFill>
            <p:spPr>
              <a:xfrm>
                <a:off x="2149745" y="3270982"/>
                <a:ext cx="8285760" cy="3129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 name="Ink 13"/>
              <p14:cNvContentPartPr/>
              <p14:nvPr/>
            </p14:nvContentPartPr>
            <p14:xfrm>
              <a:off x="1146785" y="3848422"/>
              <a:ext cx="1319400" cy="2041560"/>
            </p14:xfrm>
          </p:contentPart>
        </mc:Choice>
        <mc:Fallback>
          <p:pic>
            <p:nvPicPr>
              <p:cNvPr id="14" name="Ink 13"/>
              <p:cNvPicPr/>
              <p:nvPr/>
            </p:nvPicPr>
            <p:blipFill>
              <a:blip r:embed="rId6"/>
              <a:stretch>
                <a:fillRect/>
              </a:stretch>
            </p:blipFill>
            <p:spPr>
              <a:xfrm>
                <a:off x="1124105" y="3831862"/>
                <a:ext cx="1354320" cy="2081520"/>
              </a:xfrm>
              <a:prstGeom prst="rect">
                <a:avLst/>
              </a:prstGeom>
            </p:spPr>
          </p:pic>
        </mc:Fallback>
      </mc:AlternateContent>
    </p:spTree>
    <p:extLst>
      <p:ext uri="{BB962C8B-B14F-4D97-AF65-F5344CB8AC3E}">
        <p14:creationId xmlns:p14="http://schemas.microsoft.com/office/powerpoint/2010/main" val="17238108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722437" y="296863"/>
            <a:ext cx="899160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div Element</a:t>
            </a:r>
            <a:endParaRPr lang="en-US" sz="6000" dirty="0" smtClean="0">
              <a:solidFill>
                <a:srgbClr val="002050"/>
              </a:solidFill>
              <a:latin typeface="Consolas" panose="020B0609020204030204" pitchFamily="49" charset="0"/>
            </a:endParaRPr>
          </a:p>
        </p:txBody>
      </p:sp>
      <p:sp>
        <p:nvSpPr>
          <p:cNvPr id="5" name="TextBox 4"/>
          <p:cNvSpPr txBox="1"/>
          <p:nvPr/>
        </p:nvSpPr>
        <p:spPr>
          <a:xfrm flipH="1">
            <a:off x="3856040" y="1607059"/>
            <a:ext cx="464819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solidFill>
                  <a:srgbClr val="0000FF"/>
                </a:solidFill>
              </a:rPr>
              <a:t>A group of text</a:t>
            </a:r>
            <a:endParaRPr lang="en-US" sz="3600" dirty="0" smtClean="0">
              <a:solidFill>
                <a:srgbClr val="0000FF"/>
              </a:solidFill>
            </a:endParaRPr>
          </a:p>
        </p:txBody>
      </p:sp>
      <p:sp>
        <p:nvSpPr>
          <p:cNvPr id="7" name="TextBox 6"/>
          <p:cNvSpPr txBox="1"/>
          <p:nvPr/>
        </p:nvSpPr>
        <p:spPr>
          <a:xfrm flipH="1">
            <a:off x="2274888" y="3040063"/>
            <a:ext cx="7886700" cy="1369606"/>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solidFill>
                  <a:srgbClr val="0000FF"/>
                </a:solidFill>
              </a:rPr>
              <a:t>The content will be on its own line</a:t>
            </a:r>
          </a:p>
          <a:p>
            <a:pPr algn="ctr">
              <a:lnSpc>
                <a:spcPct val="90000"/>
              </a:lnSpc>
              <a:spcAft>
                <a:spcPts val="600"/>
              </a:spcAft>
            </a:pPr>
            <a:r>
              <a:rPr lang="en-US" sz="3600" dirty="0" smtClean="0">
                <a:solidFill>
                  <a:srgbClr val="0000FF"/>
                </a:solidFill>
              </a:rPr>
              <a:t>No whitespace above and below</a:t>
            </a:r>
            <a:endParaRPr lang="en-US" sz="3600" dirty="0" smtClean="0">
              <a:solidFill>
                <a:srgbClr val="0000FF"/>
              </a:solidFill>
            </a:endParaRPr>
          </a:p>
        </p:txBody>
      </p:sp>
    </p:spTree>
    <p:extLst>
      <p:ext uri="{BB962C8B-B14F-4D97-AF65-F5344CB8AC3E}">
        <p14:creationId xmlns:p14="http://schemas.microsoft.com/office/powerpoint/2010/main" val="1027871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flipH="1">
            <a:off x="1817687" y="754062"/>
            <a:ext cx="8801102" cy="1258806"/>
          </a:xfrm>
          <a:prstGeom prst="rect">
            <a:avLst/>
          </a:prstGeom>
          <a:noFill/>
        </p:spPr>
        <p:txBody>
          <a:bodyPr wrap="square" lIns="182880" tIns="146304" rIns="182880" bIns="146304" rtlCol="0">
            <a:spAutoFit/>
          </a:bodyPr>
          <a:lstStyle/>
          <a:p>
            <a:pPr algn="ctr">
              <a:lnSpc>
                <a:spcPct val="90000"/>
              </a:lnSpc>
              <a:spcAft>
                <a:spcPts val="600"/>
              </a:spcAft>
            </a:pPr>
            <a:r>
              <a:rPr lang="en-US" sz="3200" dirty="0">
                <a:solidFill>
                  <a:srgbClr val="0000FF"/>
                </a:solidFill>
                <a:latin typeface="Consolas" panose="020B0609020204030204" pitchFamily="49" charset="0"/>
              </a:rPr>
              <a:t>&lt;div&gt;This is a div section.&lt;/div&gt;</a:t>
            </a:r>
          </a:p>
          <a:p>
            <a:pPr algn="ctr">
              <a:lnSpc>
                <a:spcPct val="90000"/>
              </a:lnSpc>
              <a:spcAft>
                <a:spcPts val="600"/>
              </a:spcAft>
            </a:pPr>
            <a:r>
              <a:rPr lang="en-US" sz="3200" dirty="0">
                <a:solidFill>
                  <a:srgbClr val="0000FF"/>
                </a:solidFill>
                <a:latin typeface="Consolas" panose="020B0609020204030204" pitchFamily="49" charset="0"/>
              </a:rPr>
              <a:t>&lt;div&gt;And another div section.&lt;/div&gt;</a:t>
            </a:r>
          </a:p>
        </p:txBody>
      </p:sp>
      <p:pic>
        <p:nvPicPr>
          <p:cNvPr id="4" name="Picture 3"/>
          <p:cNvPicPr>
            <a:picLocks noChangeAspect="1"/>
          </p:cNvPicPr>
          <p:nvPr/>
        </p:nvPicPr>
        <p:blipFill>
          <a:blip r:embed="rId2"/>
          <a:stretch>
            <a:fillRect/>
          </a:stretch>
        </p:blipFill>
        <p:spPr>
          <a:xfrm>
            <a:off x="1877218" y="2659062"/>
            <a:ext cx="8682039" cy="1907075"/>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p14:cNvContentPartPr/>
              <p14:nvPr/>
            </p14:nvContentPartPr>
            <p14:xfrm>
              <a:off x="1327505" y="2655382"/>
              <a:ext cx="752400" cy="1652760"/>
            </p14:xfrm>
          </p:contentPart>
        </mc:Choice>
        <mc:Fallback>
          <p:pic>
            <p:nvPicPr>
              <p:cNvPr id="8" name="Ink 7"/>
              <p:cNvPicPr/>
              <p:nvPr/>
            </p:nvPicPr>
            <p:blipFill>
              <a:blip r:embed="rId4"/>
              <a:stretch>
                <a:fillRect/>
              </a:stretch>
            </p:blipFill>
            <p:spPr>
              <a:xfrm>
                <a:off x="1301585" y="2635942"/>
                <a:ext cx="788400" cy="1698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p14:cNvContentPartPr/>
              <p14:nvPr/>
            </p14:nvContentPartPr>
            <p14:xfrm>
              <a:off x="766985" y="3602902"/>
              <a:ext cx="1832400" cy="2248560"/>
            </p14:xfrm>
          </p:contentPart>
        </mc:Choice>
        <mc:Fallback>
          <p:pic>
            <p:nvPicPr>
              <p:cNvPr id="11" name="Ink 10"/>
              <p:cNvPicPr/>
              <p:nvPr/>
            </p:nvPicPr>
            <p:blipFill>
              <a:blip r:embed="rId6"/>
              <a:stretch>
                <a:fillRect/>
              </a:stretch>
            </p:blipFill>
            <p:spPr>
              <a:xfrm>
                <a:off x="743585" y="3586342"/>
                <a:ext cx="1879560" cy="2272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6" name="Ink 15"/>
              <p14:cNvContentPartPr/>
              <p14:nvPr/>
            </p14:nvContentPartPr>
            <p14:xfrm>
              <a:off x="2881265" y="5082862"/>
              <a:ext cx="4359600" cy="1055880"/>
            </p14:xfrm>
          </p:contentPart>
        </mc:Choice>
        <mc:Fallback>
          <p:pic>
            <p:nvPicPr>
              <p:cNvPr id="16" name="Ink 15"/>
              <p:cNvPicPr/>
              <p:nvPr/>
            </p:nvPicPr>
            <p:blipFill>
              <a:blip r:embed="rId8"/>
              <a:stretch>
                <a:fillRect/>
              </a:stretch>
            </p:blipFill>
            <p:spPr>
              <a:xfrm>
                <a:off x="2861105" y="5058382"/>
                <a:ext cx="4392720" cy="1104120"/>
              </a:xfrm>
              <a:prstGeom prst="rect">
                <a:avLst/>
              </a:prstGeom>
            </p:spPr>
          </p:pic>
        </mc:Fallback>
      </mc:AlternateContent>
    </p:spTree>
    <p:extLst>
      <p:ext uri="{BB962C8B-B14F-4D97-AF65-F5344CB8AC3E}">
        <p14:creationId xmlns:p14="http://schemas.microsoft.com/office/powerpoint/2010/main" val="1699760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flipH="1">
            <a:off x="1722437" y="296863"/>
            <a:ext cx="8991601" cy="1126462"/>
          </a:xfrm>
          <a:prstGeom prst="rect">
            <a:avLst/>
          </a:prstGeom>
          <a:noFill/>
        </p:spPr>
        <p:txBody>
          <a:bodyPr wrap="square" lIns="182880" tIns="146304" rIns="182880" bIns="146304" rtlCol="0">
            <a:spAutoFit/>
          </a:bodyPr>
          <a:lstStyle/>
          <a:p>
            <a:pPr algn="ctr">
              <a:lnSpc>
                <a:spcPct val="90000"/>
              </a:lnSpc>
              <a:spcAft>
                <a:spcPts val="600"/>
              </a:spcAft>
            </a:pPr>
            <a:r>
              <a:rPr lang="en-US" sz="6000" dirty="0" smtClean="0">
                <a:solidFill>
                  <a:srgbClr val="002050"/>
                </a:solidFill>
                <a:latin typeface="Consolas" panose="020B0609020204030204" pitchFamily="49" charset="0"/>
              </a:rPr>
              <a:t>span Element</a:t>
            </a:r>
            <a:endParaRPr lang="en-US" sz="6000" dirty="0" smtClean="0">
              <a:solidFill>
                <a:srgbClr val="002050"/>
              </a:solidFill>
              <a:latin typeface="Consolas" panose="020B0609020204030204" pitchFamily="49" charset="0"/>
            </a:endParaRPr>
          </a:p>
        </p:txBody>
      </p:sp>
      <p:sp>
        <p:nvSpPr>
          <p:cNvPr id="5" name="TextBox 4"/>
          <p:cNvSpPr txBox="1"/>
          <p:nvPr/>
        </p:nvSpPr>
        <p:spPr>
          <a:xfrm flipH="1">
            <a:off x="3856040" y="1607059"/>
            <a:ext cx="4648198" cy="794064"/>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solidFill>
                  <a:srgbClr val="0000FF"/>
                </a:solidFill>
              </a:rPr>
              <a:t>A group of text</a:t>
            </a:r>
            <a:endParaRPr lang="en-US" sz="3600" dirty="0" smtClean="0">
              <a:solidFill>
                <a:srgbClr val="0000FF"/>
              </a:solidFill>
            </a:endParaRPr>
          </a:p>
        </p:txBody>
      </p:sp>
      <p:sp>
        <p:nvSpPr>
          <p:cNvPr id="7" name="TextBox 6"/>
          <p:cNvSpPr txBox="1"/>
          <p:nvPr/>
        </p:nvSpPr>
        <p:spPr>
          <a:xfrm flipH="1">
            <a:off x="2274888" y="3040063"/>
            <a:ext cx="7886700" cy="1369606"/>
          </a:xfrm>
          <a:prstGeom prst="rect">
            <a:avLst/>
          </a:prstGeom>
          <a:noFill/>
        </p:spPr>
        <p:txBody>
          <a:bodyPr wrap="square" lIns="182880" tIns="146304" rIns="182880" bIns="146304" rtlCol="0">
            <a:spAutoFit/>
          </a:bodyPr>
          <a:lstStyle/>
          <a:p>
            <a:pPr algn="ctr">
              <a:lnSpc>
                <a:spcPct val="90000"/>
              </a:lnSpc>
              <a:spcAft>
                <a:spcPts val="600"/>
              </a:spcAft>
            </a:pPr>
            <a:r>
              <a:rPr lang="en-US" sz="3600" dirty="0" smtClean="0">
                <a:solidFill>
                  <a:srgbClr val="0000FF"/>
                </a:solidFill>
              </a:rPr>
              <a:t>The content will be on its own line</a:t>
            </a:r>
          </a:p>
          <a:p>
            <a:pPr algn="ctr">
              <a:lnSpc>
                <a:spcPct val="90000"/>
              </a:lnSpc>
              <a:spcAft>
                <a:spcPts val="600"/>
              </a:spcAft>
            </a:pPr>
            <a:r>
              <a:rPr lang="en-US" sz="3600" dirty="0" smtClean="0">
                <a:solidFill>
                  <a:srgbClr val="0000FF"/>
                </a:solidFill>
              </a:rPr>
              <a:t>No whitespace above and below</a:t>
            </a:r>
            <a:endParaRPr lang="en-US" sz="3600" dirty="0" smtClean="0">
              <a:solidFill>
                <a:srgbClr val="0000FF"/>
              </a:solidFill>
            </a:endParaRPr>
          </a:p>
        </p:txBody>
      </p:sp>
    </p:spTree>
    <p:extLst>
      <p:ext uri="{BB962C8B-B14F-4D97-AF65-F5344CB8AC3E}">
        <p14:creationId xmlns:p14="http://schemas.microsoft.com/office/powerpoint/2010/main" val="699657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fb22c541-ded0-47fa-8877-83a4c2d16227" Revision="1" Stencil="7276b9ef-3953-4dce-a89b-ed85f20b8b93" StencilVersion="1.0"/>
</Control>
</file>

<file path=customXml/item13.xml><?xml version="1.0" encoding="utf-8"?>
<Control xmlns="http://schemas.microsoft.com/VisualStudio/2011/storyboarding/control">
  <Id Name="a53d73d2-368b-429e-b817-1324eec1382c" Revision="1" Stencil="7276b9ef-3953-4dce-a89b-ed85f20b8b93" StencilVersion="1.0"/>
</Control>
</file>

<file path=customXml/item14.xml><?xml version="1.0" encoding="utf-8"?>
<Control xmlns="http://schemas.microsoft.com/VisualStudio/2011/storyboarding/control">
  <Id Name="fb22c541-ded0-47fa-8877-83a4c2d16227"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a53d73d2-368b-429e-b817-1324eec1382c" Revision="1" Stencil="7276b9ef-3953-4dce-a89b-ed85f20b8b93" StencilVersion="1.0"/>
</Control>
</file>

<file path=customXml/item17.xml><?xml version="1.0" encoding="utf-8"?>
<Control xmlns="http://schemas.microsoft.com/VisualStudio/2011/storyboarding/control">
  <Id Name="369f9055-6b6c-48b9-9320-5df2d46c430a" Revision="1" Stencil="7276b9ef-3953-4dce-a89b-ed85f20b8b93" StencilVersion="1.0"/>
</Control>
</file>

<file path=customXml/item18.xml><?xml version="1.0" encoding="utf-8"?>
<Control xmlns="http://schemas.microsoft.com/VisualStudio/2011/storyboarding/control">
  <Id Name="369f9055-6b6c-48b9-9320-5df2d46c430a" Revision="1" Stencil="7276b9ef-3953-4dce-a89b-ed85f20b8b93" StencilVersion="1.0"/>
</Control>
</file>

<file path=customXml/item19.xml><?xml version="1.0" encoding="utf-8"?>
<Control xmlns="http://schemas.microsoft.com/VisualStudio/2011/storyboarding/control">
  <Id Name="d69996e1-3d61-4686-9b63-f1b855c596ab" Revision="1" Stencil="7276b9ef-3953-4dce-a89b-ed85f20b8b93" StencilVersion="1.0"/>
</Control>
</file>

<file path=customXml/item2.xml><?xml version="1.0" encoding="utf-8"?>
<Control xmlns="http://schemas.microsoft.com/VisualStudio/2011/storyboarding/control">
  <Id Name="d69996e1-3d61-4686-9b63-f1b855c596ab" Revision="1" Stencil="7276b9ef-3953-4dce-a89b-ed85f20b8b93" StencilVersion="1.0"/>
</Control>
</file>

<file path=customXml/item20.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1.xml><?xml version="1.0" encoding="utf-8"?>
<Control xmlns="http://schemas.microsoft.com/VisualStudio/2011/storyboarding/control">
  <Id Name="fb22c541-ded0-47fa-8877-83a4c2d16227"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a2191c86-fc50-4add-948c-129f6b5a88d8" Revision="1" Stencil="7276b9ef-3953-4dce-a89b-ed85f20b8b93" StencilVersion="1.0"/>
</Control>
</file>

<file path=customXml/item24.xml><?xml version="1.0" encoding="utf-8"?>
<Control xmlns="http://schemas.microsoft.com/VisualStudio/2011/storyboarding/control">
  <Id Name="369f9055-6b6c-48b9-9320-5df2d46c430a" Revision="1" Stencil="7276b9ef-3953-4dce-a89b-ed85f20b8b93" StencilVersion="1.0"/>
</Control>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a2191c86-fc50-4add-948c-129f6b5a88d8" Revision="1" Stencil="7276b9ef-3953-4dce-a89b-ed85f20b8b93" StencilVersion="1.0"/>
</Control>
</file>

<file path=customXml/item27.xml><?xml version="1.0" encoding="utf-8"?>
<Control xmlns="http://schemas.microsoft.com/VisualStudio/2011/storyboarding/control">
  <Id Name="a2191c86-fc50-4add-948c-129f6b5a88d8" Revision="1" Stencil="7276b9ef-3953-4dce-a89b-ed85f20b8b93" StencilVersion="1.0"/>
</Control>
</file>

<file path=customXml/item28.xml><?xml version="1.0" encoding="utf-8"?>
<Control xmlns="http://schemas.microsoft.com/VisualStudio/2011/storyboarding/control">
  <Id Name="d69996e1-3d61-4686-9b63-f1b855c596ab"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369f9055-6b6c-48b9-9320-5df2d46c430a" Revision="1" Stencil="7276b9ef-3953-4dce-a89b-ed85f20b8b93" StencilVersion="1.0"/>
</Control>
</file>

<file path=customXml/item30.xml><?xml version="1.0" encoding="utf-8"?>
<Control xmlns="http://schemas.microsoft.com/VisualStudio/2011/storyboarding/control">
  <Id Name="369f9055-6b6c-48b9-9320-5df2d46c430a" Revision="1" Stencil="7276b9ef-3953-4dce-a89b-ed85f20b8b93" StencilVersion="1.0"/>
</Control>
</file>

<file path=customXml/item31.xml><?xml version="1.0" encoding="utf-8"?>
<Control xmlns="http://schemas.microsoft.com/VisualStudio/2011/storyboarding/control">
  <Id Name="a53d73d2-368b-429e-b817-1324eec1382c"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4.xml><?xml version="1.0" encoding="utf-8"?>
<Control xmlns="http://schemas.microsoft.com/VisualStudio/2011/storyboarding/control">
  <Id Name="a53d73d2-368b-429e-b817-1324eec1382c" Revision="1" Stencil="7276b9ef-3953-4dce-a89b-ed85f20b8b93" StencilVersion="1.0"/>
</Control>
</file>

<file path=customXml/item5.xml><?xml version="1.0" encoding="utf-8"?>
<Control xmlns="http://schemas.microsoft.com/VisualStudio/2011/storyboarding/control">
  <Id Name="a53d73d2-368b-429e-b817-1324eec1382c" Revision="1" Stencil="7276b9ef-3953-4dce-a89b-ed85f20b8b93" StencilVersion="1.0"/>
</Control>
</file>

<file path=customXml/item6.xml><?xml version="1.0" encoding="utf-8"?>
<Control xmlns="http://schemas.microsoft.com/VisualStudio/2011/storyboarding/control">
  <Id Name="d69996e1-3d61-4686-9b63-f1b855c596ab" Revision="1" Stencil="7276b9ef-3953-4dce-a89b-ed85f20b8b93" StencilVersion="1.0"/>
</Control>
</file>

<file path=customXml/item7.xml><?xml version="1.0" encoding="utf-8"?>
<Control xmlns="http://schemas.microsoft.com/VisualStudio/2011/storyboarding/control">
  <Id Name="fb22c541-ded0-47fa-8877-83a4c2d16227"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12.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13.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14.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6.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17.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18.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9.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20.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1.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22.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23.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24.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5.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6.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28.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2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30.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31.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2.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33.xml><?xml version="1.0" encoding="utf-8"?>
<ds:datastoreItem xmlns:ds="http://schemas.openxmlformats.org/officeDocument/2006/customXml" ds:itemID="{F990F116-B58F-4255-B05B-DA3808E0E5C6}">
  <ds:schemaRefs>
    <ds:schemaRef ds:uri="http://purl.org/dc/terms/"/>
    <ds:schemaRef ds:uri="http://schemas.microsoft.com/office/2006/documentManagement/types"/>
    <ds:schemaRef ds:uri="http://purl.org/dc/dcmitype/"/>
    <ds:schemaRef ds:uri="http://schemas.microsoft.com/office/infopath/2007/PartnerControls"/>
    <ds:schemaRef ds:uri="83cd2334-221a-48c3-9034-bfd1542dfe28"/>
    <ds:schemaRef ds:uri="http://purl.org/dc/elements/1.1/"/>
    <ds:schemaRef ds:uri="http://schemas.microsoft.com/office/2006/metadata/properties"/>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5.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6.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customXml/itemProps7.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8.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9.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3514</TotalTime>
  <Words>1388</Words>
  <Application>Microsoft Office PowerPoint</Application>
  <PresentationFormat>Custom</PresentationFormat>
  <Paragraphs>193</Paragraphs>
  <Slides>36</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Bradley Hand ITC</vt:lpstr>
      <vt:lpstr>Consolas</vt:lpstr>
      <vt:lpstr>Segoe UI</vt:lpstr>
      <vt:lpstr>Segoe UI Light</vt:lpstr>
      <vt:lpstr>Wingdings</vt:lpstr>
      <vt:lpstr>WHITE TEMPLATE</vt:lpstr>
      <vt:lpstr>PowerPoint Presentation</vt:lpstr>
      <vt:lpstr>PowerPoint Presentation</vt:lpstr>
      <vt:lpstr>PowerPoint Presentation</vt:lpstr>
      <vt:lpstr>Headers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Adding content</vt:lpstr>
      <vt:lpstr>PowerPoint Presentation</vt:lpstr>
      <vt:lpstr>PowerPoint Presentation</vt:lpstr>
      <vt:lpstr>PowerPoint Presentation</vt:lpstr>
      <vt:lpstr>PowerPoint Presentation</vt:lpstr>
      <vt:lpstr>Preferred text layout without bullets</vt:lpstr>
      <vt:lpstr>Preferred text layout with bullets</vt:lpstr>
      <vt:lpstr>Photo layout with bulleted text</vt:lpstr>
      <vt:lpstr>Photo layout with bulleted text</vt:lpstr>
      <vt:lpstr>Text layout for list with graphics</vt:lpstr>
      <vt:lpstr>Layout with grid of data points</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“This slide can be used to dress up a pull quote or key statistic. Text should be styled as 28pt Segoe UI Light. Reference should be styled as 24pt Segoe UI Regular. Text must be left as black to align to Microsoft’s accessibility standards.”  Firstname Lastname</vt:lpstr>
      <vt:lpstr>Demo name</vt:lpstr>
      <vt:lpstr>Software code slide</vt:lpstr>
      <vt:lpstr>Layout with editable pie chart graphics</vt:lpstr>
      <vt:lpstr>Layout with editable bar chart graphic</vt:lpstr>
      <vt:lpstr>Text layout for with content boxes</vt:lpstr>
      <vt:lpstr>Preferred layout for tables and charts</vt:lpstr>
      <vt:lpstr>Three column layout with graphics</vt:lpstr>
      <vt:lpstr>Additional Art Resources</vt:lpstr>
      <vt:lpstr>PowerPoint Presentation</vt:lpstr>
      <vt:lpstr>PowerPoint Presentation</vt:lpstr>
      <vt:lpstr>PowerPoint Presentation</vt:lpstr>
      <vt:lpstr>Notes (hidden)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226</cp:revision>
  <dcterms:created xsi:type="dcterms:W3CDTF">2015-06-04T21:40:17Z</dcterms:created>
  <dcterms:modified xsi:type="dcterms:W3CDTF">2016-05-06T00:16:30Z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