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Lst>
  <p:notesMasterIdLst>
    <p:notesMasterId r:id="rId63"/>
  </p:notesMasterIdLst>
  <p:handoutMasterIdLst>
    <p:handoutMasterId r:id="rId64"/>
  </p:handoutMasterIdLst>
  <p:sldIdLst>
    <p:sldId id="313" r:id="rId35"/>
    <p:sldId id="332" r:id="rId36"/>
    <p:sldId id="314" r:id="rId37"/>
    <p:sldId id="330" r:id="rId38"/>
    <p:sldId id="331" r:id="rId39"/>
    <p:sldId id="329" r:id="rId40"/>
    <p:sldId id="312" r:id="rId41"/>
    <p:sldId id="257" r:id="rId42"/>
    <p:sldId id="261" r:id="rId43"/>
    <p:sldId id="260" r:id="rId44"/>
    <p:sldId id="271" r:id="rId45"/>
    <p:sldId id="264" r:id="rId46"/>
    <p:sldId id="268" r:id="rId47"/>
    <p:sldId id="275" r:id="rId48"/>
    <p:sldId id="265" r:id="rId49"/>
    <p:sldId id="269" r:id="rId50"/>
    <p:sldId id="288" r:id="rId51"/>
    <p:sldId id="286" r:id="rId52"/>
    <p:sldId id="272" r:id="rId53"/>
    <p:sldId id="273" r:id="rId54"/>
    <p:sldId id="274" r:id="rId55"/>
    <p:sldId id="267" r:id="rId56"/>
    <p:sldId id="259" r:id="rId57"/>
    <p:sldId id="289" r:id="rId58"/>
    <p:sldId id="280" r:id="rId59"/>
    <p:sldId id="285" r:id="rId60"/>
    <p:sldId id="277" r:id="rId61"/>
    <p:sldId id="256" r:id="rId6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verall Page Styling" id="{33CA3F84-1793-4CEF-9700-09A4DC3E4A1E}">
          <p14:sldIdLst>
            <p14:sldId id="313"/>
          </p14:sldIdLst>
        </p14:section>
        <p14:section name="Font Styling" id="{01E48712-6407-49DA-8222-045EFB49A6F8}">
          <p14:sldIdLst>
            <p14:sldId id="332"/>
            <p14:sldId id="314"/>
            <p14:sldId id="330"/>
            <p14:sldId id="331"/>
            <p14:sldId id="329"/>
            <p14:sldId id="312"/>
          </p14:sldIdLst>
        </p14:section>
        <p14:section name="Defining terms" id="{8220ECF6-CD32-4E65-9062-EC2DD5F64509}">
          <p14:sldIdLst>
            <p14:sldId id="257"/>
          </p14:sldIdLst>
        </p14:section>
        <p14:section name="Core slides" id="{FF466C69-19BE-4E1E-8DF5-FB5312CDA77C}">
          <p14:sldIdLst>
            <p14:sldId id="261"/>
            <p14:sldId id="260"/>
            <p14:sldId id="271"/>
            <p14:sldId id="264"/>
            <p14:sldId id="268"/>
            <p14:sldId id="275"/>
            <p14:sldId id="265"/>
            <p14:sldId id="269"/>
            <p14:sldId id="288"/>
          </p14:sldIdLst>
        </p14:section>
        <p14:section name="Special slides" id="{3245921A-B4EE-4C7D-9357-4E62ECE050B7}">
          <p14:sldIdLst>
            <p14:sldId id="286"/>
            <p14:sldId id="272"/>
            <p14:sldId id="273"/>
            <p14:sldId id="274"/>
            <p14:sldId id="267"/>
            <p14:sldId id="259"/>
          </p14:sldIdLst>
        </p14:section>
        <p14:section name="Art resources" id="{CBC1A4F8-5BA2-494C-BFBB-0E5365426327}">
          <p14:sldIdLst>
            <p14:sldId id="289"/>
            <p14:sldId id="280"/>
            <p14:sldId id="285"/>
            <p14:sldId id="277"/>
            <p14:sldId id="256"/>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2050"/>
    <a:srgbClr val="BA141A"/>
    <a:srgbClr val="55D455"/>
    <a:srgbClr val="009E49"/>
    <a:srgbClr val="007233"/>
    <a:srgbClr val="00BCF2"/>
    <a:srgbClr val="00188F"/>
    <a:srgbClr val="000000"/>
    <a:srgbClr val="4668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992" autoAdjust="0"/>
    <p:restoredTop sz="80958" autoAdjust="0"/>
  </p:normalViewPr>
  <p:slideViewPr>
    <p:cSldViewPr>
      <p:cViewPr varScale="1">
        <p:scale>
          <a:sx n="54" d="100"/>
          <a:sy n="54" d="100"/>
        </p:scale>
        <p:origin x="596" y="24"/>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customXml" Target="../customXml/item26.xml"/><Relationship Id="rId21" Type="http://schemas.openxmlformats.org/officeDocument/2006/relationships/customXml" Target="../customXml/item21.xml"/><Relationship Id="rId42" Type="http://schemas.openxmlformats.org/officeDocument/2006/relationships/slide" Target="slides/slide8.xml"/><Relationship Id="rId47" Type="http://schemas.openxmlformats.org/officeDocument/2006/relationships/slide" Target="slides/slide13.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3.xml"/><Relationship Id="rId40" Type="http://schemas.openxmlformats.org/officeDocument/2006/relationships/slide" Target="slides/slide6.xml"/><Relationship Id="rId45" Type="http://schemas.openxmlformats.org/officeDocument/2006/relationships/slide" Target="slides/slide11.xml"/><Relationship Id="rId53" Type="http://schemas.openxmlformats.org/officeDocument/2006/relationships/slide" Target="slides/slide19.xml"/><Relationship Id="rId58" Type="http://schemas.openxmlformats.org/officeDocument/2006/relationships/slide" Target="slides/slide24.xml"/><Relationship Id="rId66" Type="http://schemas.openxmlformats.org/officeDocument/2006/relationships/presProps" Target="presProps.xml"/><Relationship Id="rId5" Type="http://schemas.openxmlformats.org/officeDocument/2006/relationships/customXml" Target="../customXml/item5.xml"/><Relationship Id="rId61" Type="http://schemas.openxmlformats.org/officeDocument/2006/relationships/slide" Target="slides/slide27.xml"/><Relationship Id="rId19" Type="http://schemas.openxmlformats.org/officeDocument/2006/relationships/customXml" Target="../customXml/item1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1.xml"/><Relationship Id="rId43" Type="http://schemas.openxmlformats.org/officeDocument/2006/relationships/slide" Target="slides/slide9.xml"/><Relationship Id="rId48" Type="http://schemas.openxmlformats.org/officeDocument/2006/relationships/slide" Target="slides/slide14.xml"/><Relationship Id="rId56" Type="http://schemas.openxmlformats.org/officeDocument/2006/relationships/slide" Target="slides/slide22.xml"/><Relationship Id="rId64" Type="http://schemas.openxmlformats.org/officeDocument/2006/relationships/handoutMaster" Target="handoutMasters/handoutMaster1.xml"/><Relationship Id="rId69" Type="http://schemas.openxmlformats.org/officeDocument/2006/relationships/tableStyles" Target="tableStyles.xml"/><Relationship Id="rId8" Type="http://schemas.openxmlformats.org/officeDocument/2006/relationships/customXml" Target="../customXml/item8.xml"/><Relationship Id="rId51" Type="http://schemas.openxmlformats.org/officeDocument/2006/relationships/slide" Target="slides/slide17.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4.xml"/><Relationship Id="rId46" Type="http://schemas.openxmlformats.org/officeDocument/2006/relationships/slide" Target="slides/slide12.xml"/><Relationship Id="rId59" Type="http://schemas.openxmlformats.org/officeDocument/2006/relationships/slide" Target="slides/slide25.xml"/><Relationship Id="rId67" Type="http://schemas.openxmlformats.org/officeDocument/2006/relationships/viewProps" Target="viewProps.xml"/><Relationship Id="rId20" Type="http://schemas.openxmlformats.org/officeDocument/2006/relationships/customXml" Target="../customXml/item20.xml"/><Relationship Id="rId41" Type="http://schemas.openxmlformats.org/officeDocument/2006/relationships/slide" Target="slides/slide7.xml"/><Relationship Id="rId54" Type="http://schemas.openxmlformats.org/officeDocument/2006/relationships/slide" Target="slides/slide20.xml"/><Relationship Id="rId62" Type="http://schemas.openxmlformats.org/officeDocument/2006/relationships/slide" Target="slides/slide28.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49" Type="http://schemas.openxmlformats.org/officeDocument/2006/relationships/slide" Target="slides/slide15.xml"/><Relationship Id="rId57" Type="http://schemas.openxmlformats.org/officeDocument/2006/relationships/slide" Target="slides/slide23.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slide" Target="slides/slide10.xml"/><Relationship Id="rId52" Type="http://schemas.openxmlformats.org/officeDocument/2006/relationships/slide" Target="slides/slide18.xml"/><Relationship Id="rId60" Type="http://schemas.openxmlformats.org/officeDocument/2006/relationships/slide" Target="slides/slide26.xml"/><Relationship Id="rId65"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slide" Target="slides/slide5.xml"/><Relationship Id="rId34" Type="http://schemas.openxmlformats.org/officeDocument/2006/relationships/slideMaster" Target="slideMasters/slideMaster1.xml"/><Relationship Id="rId50" Type="http://schemas.openxmlformats.org/officeDocument/2006/relationships/slide" Target="slides/slide16.xml"/><Relationship Id="rId55" Type="http://schemas.openxmlformats.org/officeDocument/2006/relationships/slide" Target="slides/slide2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4F9A-4500-9528-A4D973DBD609}"/>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4F9A-4500-9528-A4D973DBD609}"/>
              </c:ext>
            </c:extLst>
          </c:dPt>
          <c:cat>
            <c:strRef>
              <c:f>Sheet1!$A$2:$A$3</c:f>
              <c:strCache>
                <c:ptCount val="2"/>
                <c:pt idx="0">
                  <c:v>1st Qtr</c:v>
                </c:pt>
                <c:pt idx="1">
                  <c:v>2nd Qtr</c:v>
                </c:pt>
              </c:strCache>
            </c:strRef>
          </c:cat>
          <c:val>
            <c:numRef>
              <c:f>Sheet1!$B$2:$B$3</c:f>
              <c:numCache>
                <c:formatCode>General</c:formatCode>
                <c:ptCount val="2"/>
                <c:pt idx="0">
                  <c:v>26</c:v>
                </c:pt>
                <c:pt idx="1">
                  <c:v>74</c:v>
                </c:pt>
              </c:numCache>
            </c:numRef>
          </c:val>
          <c:extLst>
            <c:ext xmlns:c16="http://schemas.microsoft.com/office/drawing/2014/chart" uri="{C3380CC4-5D6E-409C-BE32-E72D297353CC}">
              <c16:uniqueId val="{00000004-4F9A-4500-9528-A4D973DBD609}"/>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6DC7-4A8C-BBD5-FA5F4F590EF5}"/>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6DC7-4A8C-BBD5-FA5F4F590EF5}"/>
              </c:ext>
            </c:extLst>
          </c:dPt>
          <c:dPt>
            <c:idx val="2"/>
            <c:bubble3D val="0"/>
            <c:spPr>
              <a:solidFill>
                <a:schemeClr val="accent3"/>
              </a:solidFill>
              <a:ln w="19050">
                <a:noFill/>
              </a:ln>
              <a:effectLst/>
            </c:spPr>
            <c:extLst>
              <c:ext xmlns:c16="http://schemas.microsoft.com/office/drawing/2014/chart" uri="{C3380CC4-5D6E-409C-BE32-E72D297353CC}">
                <c16:uniqueId val="{00000005-6DC7-4A8C-BBD5-FA5F4F590EF5}"/>
              </c:ext>
            </c:extLst>
          </c:dPt>
          <c:cat>
            <c:strRef>
              <c:f>Sheet1!$A$2:$A$4</c:f>
              <c:strCache>
                <c:ptCount val="2"/>
                <c:pt idx="0">
                  <c:v>1st Qtr</c:v>
                </c:pt>
                <c:pt idx="1">
                  <c:v>2nd Qtr</c:v>
                </c:pt>
              </c:strCache>
            </c:strRef>
          </c:cat>
          <c:val>
            <c:numRef>
              <c:f>Sheet1!$B$2:$B$4</c:f>
              <c:numCache>
                <c:formatCode>General</c:formatCode>
                <c:ptCount val="3"/>
                <c:pt idx="0">
                  <c:v>44</c:v>
                </c:pt>
                <c:pt idx="1">
                  <c:v>56</c:v>
                </c:pt>
              </c:numCache>
            </c:numRef>
          </c:val>
          <c:extLst>
            <c:ext xmlns:c16="http://schemas.microsoft.com/office/drawing/2014/chart" uri="{C3380CC4-5D6E-409C-BE32-E72D297353CC}">
              <c16:uniqueId val="{00000006-6DC7-4A8C-BBD5-FA5F4F590EF5}"/>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36A6-43E8-9EA3-B27A7C43ACEF}"/>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36A6-43E8-9EA3-B27A7C43ACEF}"/>
              </c:ext>
            </c:extLst>
          </c:dPt>
          <c:cat>
            <c:strRef>
              <c:f>Sheet1!$A$2:$A$3</c:f>
              <c:strCache>
                <c:ptCount val="2"/>
                <c:pt idx="0">
                  <c:v>1st Qtr</c:v>
                </c:pt>
                <c:pt idx="1">
                  <c:v>2nd Qtr</c:v>
                </c:pt>
              </c:strCache>
            </c:strRef>
          </c:cat>
          <c:val>
            <c:numRef>
              <c:f>Sheet1!$B$2:$B$3</c:f>
              <c:numCache>
                <c:formatCode>General</c:formatCode>
                <c:ptCount val="2"/>
                <c:pt idx="0">
                  <c:v>33</c:v>
                </c:pt>
                <c:pt idx="1">
                  <c:v>74</c:v>
                </c:pt>
              </c:numCache>
            </c:numRef>
          </c:val>
          <c:extLst>
            <c:ext xmlns:c16="http://schemas.microsoft.com/office/drawing/2014/chart" uri="{C3380CC4-5D6E-409C-BE32-E72D297353CC}">
              <c16:uniqueId val="{00000004-36A6-43E8-9EA3-B27A7C43ACEF}"/>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E8A1-40D3-B3B9-EF9CF4FD7B24}"/>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E8A1-40D3-B3B9-EF9CF4FD7B24}"/>
              </c:ext>
            </c:extLst>
          </c:dPt>
          <c:cat>
            <c:strRef>
              <c:f>Sheet1!$A$2:$A$3</c:f>
              <c:strCache>
                <c:ptCount val="2"/>
                <c:pt idx="0">
                  <c:v>1st Qtr</c:v>
                </c:pt>
                <c:pt idx="1">
                  <c:v>2nd Qtr</c:v>
                </c:pt>
              </c:strCache>
            </c:strRef>
          </c:cat>
          <c:val>
            <c:numRef>
              <c:f>Sheet1!$B$2:$B$3</c:f>
              <c:numCache>
                <c:formatCode>General</c:formatCode>
                <c:ptCount val="2"/>
                <c:pt idx="0">
                  <c:v>26</c:v>
                </c:pt>
                <c:pt idx="1">
                  <c:v>74</c:v>
                </c:pt>
              </c:numCache>
            </c:numRef>
          </c:val>
          <c:extLst>
            <c:ext xmlns:c16="http://schemas.microsoft.com/office/drawing/2014/chart" uri="{C3380CC4-5D6E-409C-BE32-E72D297353CC}">
              <c16:uniqueId val="{00000004-E8A1-40D3-B3B9-EF9CF4FD7B24}"/>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Sheet1!$B$2</c:f>
              <c:numCache>
                <c:formatCode>General</c:formatCode>
                <c:ptCount val="1"/>
                <c:pt idx="0">
                  <c:v>20</c:v>
                </c:pt>
              </c:numCache>
            </c:numRef>
          </c:val>
          <c:extLst>
            <c:ext xmlns:c16="http://schemas.microsoft.com/office/drawing/2014/chart" uri="{C3380CC4-5D6E-409C-BE32-E72D297353CC}">
              <c16:uniqueId val="{00000000-274F-4976-905D-A739E7A44AEC}"/>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Sheet1!$C$2</c:f>
              <c:numCache>
                <c:formatCode>General</c:formatCode>
                <c:ptCount val="1"/>
                <c:pt idx="0">
                  <c:v>40</c:v>
                </c:pt>
              </c:numCache>
            </c:numRef>
          </c:val>
          <c:extLst>
            <c:ext xmlns:c16="http://schemas.microsoft.com/office/drawing/2014/chart" uri="{C3380CC4-5D6E-409C-BE32-E72D297353CC}">
              <c16:uniqueId val="{00000001-274F-4976-905D-A739E7A44AEC}"/>
            </c:ext>
          </c:extLst>
        </c:ser>
        <c:ser>
          <c:idx val="2"/>
          <c:order val="2"/>
          <c:tx>
            <c:strRef>
              <c:f>Sheet1!$D$1</c:f>
              <c:strCache>
                <c:ptCount val="1"/>
                <c:pt idx="0">
                  <c:v>Series 3</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Sheet1!$D$2</c:f>
              <c:numCache>
                <c:formatCode>General</c:formatCode>
                <c:ptCount val="1"/>
                <c:pt idx="0">
                  <c:v>60</c:v>
                </c:pt>
              </c:numCache>
            </c:numRef>
          </c:val>
          <c:extLst>
            <c:ext xmlns:c16="http://schemas.microsoft.com/office/drawing/2014/chart" uri="{C3380CC4-5D6E-409C-BE32-E72D297353CC}">
              <c16:uniqueId val="{00000002-274F-4976-905D-A739E7A44AEC}"/>
            </c:ext>
          </c:extLst>
        </c:ser>
        <c:ser>
          <c:idx val="3"/>
          <c:order val="3"/>
          <c:tx>
            <c:strRef>
              <c:f>Sheet1!$E$1</c:f>
              <c:strCache>
                <c:ptCount val="1"/>
                <c:pt idx="0">
                  <c:v>Series 4</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Sheet1!$E$2</c:f>
              <c:numCache>
                <c:formatCode>General</c:formatCode>
                <c:ptCount val="1"/>
                <c:pt idx="0">
                  <c:v>80</c:v>
                </c:pt>
              </c:numCache>
            </c:numRef>
          </c:val>
          <c:extLst>
            <c:ext xmlns:c16="http://schemas.microsoft.com/office/drawing/2014/chart" uri="{C3380CC4-5D6E-409C-BE32-E72D297353CC}">
              <c16:uniqueId val="{00000003-274F-4976-905D-A739E7A44AEC}"/>
            </c:ext>
          </c:extLst>
        </c:ser>
        <c:ser>
          <c:idx val="4"/>
          <c:order val="4"/>
          <c:tx>
            <c:strRef>
              <c:f>Sheet1!$F$1</c:f>
              <c:strCache>
                <c:ptCount val="1"/>
                <c:pt idx="0">
                  <c:v>Series 5</c:v>
                </c:pt>
              </c:strCache>
            </c:strRef>
          </c:tx>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Sheet1!$F$2</c:f>
              <c:numCache>
                <c:formatCode>General</c:formatCode>
                <c:ptCount val="1"/>
                <c:pt idx="0">
                  <c:v>100</c:v>
                </c:pt>
              </c:numCache>
            </c:numRef>
          </c:val>
          <c:extLst>
            <c:ext xmlns:c16="http://schemas.microsoft.com/office/drawing/2014/chart" uri="{C3380CC4-5D6E-409C-BE32-E72D297353CC}">
              <c16:uniqueId val="{00000004-274F-4976-905D-A739E7A44AEC}"/>
            </c:ext>
          </c:extLst>
        </c:ser>
        <c:dLbls>
          <c:dLblPos val="inEnd"/>
          <c:showLegendKey val="0"/>
          <c:showVal val="1"/>
          <c:showCatName val="0"/>
          <c:showSerName val="0"/>
          <c:showPercent val="0"/>
          <c:showBubbleSize val="0"/>
        </c:dLbls>
        <c:gapWidth val="100"/>
        <c:axId val="69744832"/>
        <c:axId val="79354240"/>
      </c:barChart>
      <c:catAx>
        <c:axId val="69744832"/>
        <c:scaling>
          <c:orientation val="minMax"/>
        </c:scaling>
        <c:delete val="1"/>
        <c:axPos val="b"/>
        <c:numFmt formatCode="General" sourceLinked="1"/>
        <c:majorTickMark val="none"/>
        <c:minorTickMark val="none"/>
        <c:tickLblPos val="nextTo"/>
        <c:crossAx val="79354240"/>
        <c:crosses val="autoZero"/>
        <c:auto val="1"/>
        <c:lblAlgn val="ctr"/>
        <c:lblOffset val="100"/>
        <c:noMultiLvlLbl val="0"/>
      </c:catAx>
      <c:valAx>
        <c:axId val="79354240"/>
        <c:scaling>
          <c:orientation val="minMax"/>
        </c:scaling>
        <c:delete val="1"/>
        <c:axPos val="l"/>
        <c:numFmt formatCode="General" sourceLinked="1"/>
        <c:majorTickMark val="none"/>
        <c:minorTickMark val="none"/>
        <c:tickLblPos val="nextTo"/>
        <c:crossAx val="69744832"/>
        <c:crosses val="autoZero"/>
        <c:crossBetween val="between"/>
      </c:valAx>
      <c:spPr>
        <a:noFill/>
        <a:ln>
          <a:noFill/>
        </a:ln>
        <a:effectLst/>
      </c:spPr>
    </c:plotArea>
    <c:plotVisOnly val="1"/>
    <c:dispBlanksAs val="gap"/>
    <c:showDLblsOverMax val="0"/>
  </c:chart>
  <c:spPr>
    <a:noFill/>
    <a:ln>
      <a:noFill/>
    </a:ln>
    <a:effectLst/>
  </c:spPr>
  <c:txPr>
    <a:bodyPr/>
    <a:lstStyle/>
    <a:p>
      <a:pPr>
        <a:defRPr sz="2400">
          <a:solidFill>
            <a:schemeClr val="bg1"/>
          </a:solidFill>
          <a:latin typeface="+mj-lt"/>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5/9/2016 11:46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5/9/2016 11:46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18</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5/9/2016 11:46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2057390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14.xml"/><Relationship Id="rId7" Type="http://schemas.openxmlformats.org/officeDocument/2006/relationships/image" Target="../media/image1.png"/><Relationship Id="rId2" Type="http://schemas.openxmlformats.org/officeDocument/2006/relationships/customXml" Target="../../customXml/item28.xml"/><Relationship Id="rId1" Type="http://schemas.openxmlformats.org/officeDocument/2006/relationships/customXml" Target="../../customXml/item22.xml"/><Relationship Id="rId6" Type="http://schemas.openxmlformats.org/officeDocument/2006/relationships/slideMaster" Target="../slideMasters/slideMaster1.xml"/><Relationship Id="rId5" Type="http://schemas.openxmlformats.org/officeDocument/2006/relationships/customXml" Target="../../customXml/item21.xml"/><Relationship Id="rId4" Type="http://schemas.openxmlformats.org/officeDocument/2006/relationships/customXml" Target="../../customXml/item26.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4.xml"/><Relationship Id="rId7" Type="http://schemas.openxmlformats.org/officeDocument/2006/relationships/image" Target="../media/image1.png"/><Relationship Id="rId2" Type="http://schemas.openxmlformats.org/officeDocument/2006/relationships/customXml" Target="../../customXml/item27.xml"/><Relationship Id="rId1" Type="http://schemas.openxmlformats.org/officeDocument/2006/relationships/customXml" Target="../../customXml/item25.xml"/><Relationship Id="rId6" Type="http://schemas.openxmlformats.org/officeDocument/2006/relationships/slideMaster" Target="../slideMasters/slideMaster1.xml"/><Relationship Id="rId5" Type="http://schemas.openxmlformats.org/officeDocument/2006/relationships/customXml" Target="../../customXml/item31.xml"/><Relationship Id="rId4" Type="http://schemas.openxmlformats.org/officeDocument/2006/relationships/customXml" Target="../../customXml/item18.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2.xml"/><Relationship Id="rId7" Type="http://schemas.openxmlformats.org/officeDocument/2006/relationships/image" Target="../media/image1.png"/><Relationship Id="rId2" Type="http://schemas.openxmlformats.org/officeDocument/2006/relationships/customXml" Target="../../customXml/item32.xml"/><Relationship Id="rId1" Type="http://schemas.openxmlformats.org/officeDocument/2006/relationships/customXml" Target="../../customXml/item13.xml"/><Relationship Id="rId6" Type="http://schemas.openxmlformats.org/officeDocument/2006/relationships/slideMaster" Target="../slideMasters/slideMaster1.xml"/><Relationship Id="rId5" Type="http://schemas.openxmlformats.org/officeDocument/2006/relationships/customXml" Target="../../customXml/item12.xml"/><Relationship Id="rId4" Type="http://schemas.openxmlformats.org/officeDocument/2006/relationships/customXml" Target="../../customXml/item15.xml"/></Relationships>
</file>

<file path=ppt/slideLayouts/_rels/slideLayout4.xml.rels><?xml version="1.0" encoding="UTF-8" standalone="yes"?>
<Relationships xmlns="http://schemas.openxmlformats.org/package/2006/relationships"><Relationship Id="rId3" Type="http://schemas.openxmlformats.org/officeDocument/2006/relationships/customXml" Target="../../customXml/item20.xml"/><Relationship Id="rId7" Type="http://schemas.openxmlformats.org/officeDocument/2006/relationships/image" Target="../media/image1.png"/><Relationship Id="rId2" Type="http://schemas.openxmlformats.org/officeDocument/2006/relationships/customXml" Target="../../customXml/item10.xml"/><Relationship Id="rId1" Type="http://schemas.openxmlformats.org/officeDocument/2006/relationships/customXml" Target="../../customXml/item6.xml"/><Relationship Id="rId6" Type="http://schemas.openxmlformats.org/officeDocument/2006/relationships/slideMaster" Target="../slideMasters/slideMaster1.xml"/><Relationship Id="rId5" Type="http://schemas.openxmlformats.org/officeDocument/2006/relationships/customXml" Target="../../customXml/item3.xml"/><Relationship Id="rId4" Type="http://schemas.openxmlformats.org/officeDocument/2006/relationships/customXml" Target="../../customXml/item24.xml"/></Relationships>
</file>

<file path=ppt/slideLayouts/_rels/slideLayout5.xml.rels><?xml version="1.0" encoding="UTF-8" standalone="yes"?>
<Relationships xmlns="http://schemas.openxmlformats.org/package/2006/relationships"><Relationship Id="rId3" Type="http://schemas.openxmlformats.org/officeDocument/2006/relationships/customXml" Target="../../customXml/item7.xml"/><Relationship Id="rId7" Type="http://schemas.openxmlformats.org/officeDocument/2006/relationships/image" Target="../media/image2.png"/><Relationship Id="rId2" Type="http://schemas.openxmlformats.org/officeDocument/2006/relationships/customXml" Target="../../customXml/item19.xml"/><Relationship Id="rId1" Type="http://schemas.openxmlformats.org/officeDocument/2006/relationships/customXml" Target="../../customXml/item30.xml"/><Relationship Id="rId6" Type="http://schemas.openxmlformats.org/officeDocument/2006/relationships/slideMaster" Target="../slideMasters/slideMaster1.xml"/><Relationship Id="rId5" Type="http://schemas.openxmlformats.org/officeDocument/2006/relationships/customXml" Target="../../customXml/item17.xml"/><Relationship Id="rId4" Type="http://schemas.openxmlformats.org/officeDocument/2006/relationships/customXml" Target="../../customXml/item8.xml"/></Relationships>
</file>

<file path=ppt/slideLayouts/_rels/slideLayout6.xml.rels><?xml version="1.0" encoding="UTF-8" standalone="yes"?>
<Relationships xmlns="http://schemas.openxmlformats.org/package/2006/relationships"><Relationship Id="rId3" Type="http://schemas.openxmlformats.org/officeDocument/2006/relationships/customXml" Target="../../customXml/item1.xml"/><Relationship Id="rId7" Type="http://schemas.openxmlformats.org/officeDocument/2006/relationships/image" Target="../media/image2.png"/><Relationship Id="rId2" Type="http://schemas.openxmlformats.org/officeDocument/2006/relationships/customXml" Target="../../customXml/item11.xml"/><Relationship Id="rId1" Type="http://schemas.openxmlformats.org/officeDocument/2006/relationships/customXml" Target="../../customXml/item29.xml"/><Relationship Id="rId6" Type="http://schemas.openxmlformats.org/officeDocument/2006/relationships/slideMaster" Target="../slideMasters/slideMaster1.xml"/><Relationship Id="rId5" Type="http://schemas.openxmlformats.org/officeDocument/2006/relationships/customXml" Target="../../customXml/item5.xml"/><Relationship Id="rId4" Type="http://schemas.openxmlformats.org/officeDocument/2006/relationships/customXml" Target="../../customXml/item3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3" name="TextBox 2"/>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0711386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chemeClr val="bg1"/>
                </a:solidFill>
                <a:latin typeface="+mj-lt"/>
              </a:rPr>
              <a:t>Microsoft Virtual Academy</a:t>
            </a:r>
          </a:p>
        </p:txBody>
      </p:sp>
    </p:spTree>
    <p:extLst>
      <p:ext uri="{BB962C8B-B14F-4D97-AF65-F5344CB8AC3E}">
        <p14:creationId xmlns:p14="http://schemas.microsoft.com/office/powerpoint/2010/main" val="18608682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tags" Target="../tags/tag6.xml"/><Relationship Id="rId42" Type="http://schemas.openxmlformats.org/officeDocument/2006/relationships/tags" Target="../tags/tag14.xml"/><Relationship Id="rId47" Type="http://schemas.openxmlformats.org/officeDocument/2006/relationships/tags" Target="../tags/tag19.xml"/><Relationship Id="rId50" Type="http://schemas.openxmlformats.org/officeDocument/2006/relationships/tags" Target="../tags/tag22.xml"/><Relationship Id="rId55" Type="http://schemas.openxmlformats.org/officeDocument/2006/relationships/tags" Target="../tags/tag27.xml"/><Relationship Id="rId63" Type="http://schemas.openxmlformats.org/officeDocument/2006/relationships/tags" Target="../tags/tag3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1.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4.xml"/><Relationship Id="rId37" Type="http://schemas.openxmlformats.org/officeDocument/2006/relationships/tags" Target="../tags/tag9.xml"/><Relationship Id="rId40" Type="http://schemas.openxmlformats.org/officeDocument/2006/relationships/tags" Target="../tags/tag12.xml"/><Relationship Id="rId45" Type="http://schemas.openxmlformats.org/officeDocument/2006/relationships/tags" Target="../tags/tag17.xml"/><Relationship Id="rId53" Type="http://schemas.openxmlformats.org/officeDocument/2006/relationships/tags" Target="../tags/tag25.xml"/><Relationship Id="rId58" Type="http://schemas.openxmlformats.org/officeDocument/2006/relationships/tags" Target="../tags/tag30.xml"/><Relationship Id="rId66" Type="http://schemas.openxmlformats.org/officeDocument/2006/relationships/tags" Target="../tags/tag38.xml"/><Relationship Id="rId5" Type="http://schemas.openxmlformats.org/officeDocument/2006/relationships/slideLayout" Target="../slideLayouts/slideLayout5.xml"/><Relationship Id="rId61" Type="http://schemas.openxmlformats.org/officeDocument/2006/relationships/tags" Target="../tags/tag33.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ags" Target="../tags/tag2.xml"/><Relationship Id="rId35" Type="http://schemas.openxmlformats.org/officeDocument/2006/relationships/tags" Target="../tags/tag7.xml"/><Relationship Id="rId43" Type="http://schemas.openxmlformats.org/officeDocument/2006/relationships/tags" Target="../tags/tag15.xml"/><Relationship Id="rId48" Type="http://schemas.openxmlformats.org/officeDocument/2006/relationships/tags" Target="../tags/tag20.xml"/><Relationship Id="rId56" Type="http://schemas.openxmlformats.org/officeDocument/2006/relationships/tags" Target="../tags/tag28.xml"/><Relationship Id="rId64" Type="http://schemas.openxmlformats.org/officeDocument/2006/relationships/tags" Target="../tags/tag36.xml"/><Relationship Id="rId8" Type="http://schemas.openxmlformats.org/officeDocument/2006/relationships/slideLayout" Target="../slideLayouts/slideLayout8.xml"/><Relationship Id="rId51" Type="http://schemas.openxmlformats.org/officeDocument/2006/relationships/tags" Target="../tags/tag2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5.xml"/><Relationship Id="rId38" Type="http://schemas.openxmlformats.org/officeDocument/2006/relationships/tags" Target="../tags/tag10.xml"/><Relationship Id="rId46" Type="http://schemas.openxmlformats.org/officeDocument/2006/relationships/tags" Target="../tags/tag18.xml"/><Relationship Id="rId59" Type="http://schemas.openxmlformats.org/officeDocument/2006/relationships/tags" Target="../tags/tag31.xml"/><Relationship Id="rId67" Type="http://schemas.openxmlformats.org/officeDocument/2006/relationships/tags" Target="../tags/tag39.xml"/><Relationship Id="rId20" Type="http://schemas.openxmlformats.org/officeDocument/2006/relationships/slideLayout" Target="../slideLayouts/slideLayout20.xml"/><Relationship Id="rId41" Type="http://schemas.openxmlformats.org/officeDocument/2006/relationships/tags" Target="../tags/tag13.xml"/><Relationship Id="rId54" Type="http://schemas.openxmlformats.org/officeDocument/2006/relationships/tags" Target="../tags/tag26.xml"/><Relationship Id="rId62" Type="http://schemas.openxmlformats.org/officeDocument/2006/relationships/tags" Target="../tags/tag3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36" Type="http://schemas.openxmlformats.org/officeDocument/2006/relationships/tags" Target="../tags/tag8.xml"/><Relationship Id="rId49" Type="http://schemas.openxmlformats.org/officeDocument/2006/relationships/tags" Target="../tags/tag21.xml"/><Relationship Id="rId57" Type="http://schemas.openxmlformats.org/officeDocument/2006/relationships/tags" Target="../tags/tag29.xml"/><Relationship Id="rId10" Type="http://schemas.openxmlformats.org/officeDocument/2006/relationships/slideLayout" Target="../slideLayouts/slideLayout10.xml"/><Relationship Id="rId31" Type="http://schemas.openxmlformats.org/officeDocument/2006/relationships/tags" Target="../tags/tag3.xml"/><Relationship Id="rId44" Type="http://schemas.openxmlformats.org/officeDocument/2006/relationships/tags" Target="../tags/tag16.xml"/><Relationship Id="rId52" Type="http://schemas.openxmlformats.org/officeDocument/2006/relationships/tags" Target="../tags/tag24.xml"/><Relationship Id="rId60" Type="http://schemas.openxmlformats.org/officeDocument/2006/relationships/tags" Target="../tags/tag32.xml"/><Relationship Id="rId65" Type="http://schemas.openxmlformats.org/officeDocument/2006/relationships/tags" Target="../tags/tag37.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tags" Target="../tags/tag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9"/>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30"/>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31"/>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32"/>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3"/>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4"/>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5"/>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6"/>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7"/>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8"/>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9"/>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40"/>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41"/>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42"/>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3"/>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4"/>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5"/>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6"/>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7"/>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8"/>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9"/>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50"/>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51"/>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52"/>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3"/>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4"/>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5"/>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6"/>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7"/>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8"/>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9"/>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60"/>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61"/>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62"/>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3"/>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4"/>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5"/>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6"/>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7"/>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207" r:id="rId2"/>
    <p:sldLayoutId id="2147484203" r:id="rId3"/>
    <p:sldLayoutId id="2147484208" r:id="rId4"/>
    <p:sldLayoutId id="2147484204" r:id="rId5"/>
    <p:sldLayoutId id="2147484209" r:id="rId6"/>
    <p:sldLayoutId id="2147484197" r:id="rId7"/>
    <p:sldLayoutId id="2147484087" r:id="rId8"/>
    <p:sldLayoutId id="2147484098" r:id="rId9"/>
    <p:sldLayoutId id="2147484086" r:id="rId10"/>
    <p:sldLayoutId id="2147484099" r:id="rId11"/>
    <p:sldLayoutId id="2147484106" r:id="rId12"/>
    <p:sldLayoutId id="2147484092" r:id="rId13"/>
    <p:sldLayoutId id="2147484196" r:id="rId14"/>
    <p:sldLayoutId id="2147484201" r:id="rId15"/>
    <p:sldLayoutId id="2147484198" r:id="rId16"/>
    <p:sldLayoutId id="2147484202" r:id="rId17"/>
    <p:sldLayoutId id="2147484199" r:id="rId18"/>
    <p:sldLayoutId id="2147484200" r:id="rId19"/>
    <p:sldLayoutId id="2147484130" r:id="rId20"/>
    <p:sldLayoutId id="2147484205" r:id="rId21"/>
    <p:sldLayoutId id="2147484206" r:id="rId22"/>
    <p:sldLayoutId id="2147484093" r:id="rId23"/>
    <p:sldLayoutId id="2147484127" r:id="rId24"/>
    <p:sldLayoutId id="2147484094" r:id="rId25"/>
    <p:sldLayoutId id="2147484195" r:id="rId26"/>
    <p:sldLayoutId id="2147484096" r:id="rId27"/>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14.xml"/><Relationship Id="rId5" Type="http://schemas.openxmlformats.org/officeDocument/2006/relationships/image" Target="../media/image14.emf"/><Relationship Id="rId4" Type="http://schemas.openxmlformats.org/officeDocument/2006/relationships/image" Target="../media/image13.emf"/></Relationships>
</file>

<file path=ppt/slides/_rels/slide1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4.xml"/><Relationship Id="rId5" Type="http://schemas.openxmlformats.org/officeDocument/2006/relationships/chart" Target="../charts/chart4.xml"/><Relationship Id="rId4" Type="http://schemas.openxmlformats.org/officeDocument/2006/relationships/chart" Target="../charts/char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14.xml"/><Relationship Id="rId4" Type="http://schemas.openxmlformats.org/officeDocument/2006/relationships/image" Target="../media/image19.emf"/></Relationships>
</file>

<file path=ppt/slides/_rels/slide24.xml.rels><?xml version="1.0" encoding="UTF-8" standalone="yes"?>
<Relationships xmlns="http://schemas.openxmlformats.org/package/2006/relationships"><Relationship Id="rId3" Type="http://schemas.openxmlformats.org/officeDocument/2006/relationships/hyperlink" Target="https://microsoft.sharepoint.com/teams/BrandCentral/" TargetMode="External"/><Relationship Id="rId2" Type="http://schemas.openxmlformats.org/officeDocument/2006/relationships/hyperlink" Target="https://microsoft.sharepoint.com/teams/mlxeng/ux/MLX%20Cover%20art_Topics/Forms/Thumbnails.aspx?View=%7b1691AA93-9DB3-4C68-983E-883E62ADE908%7d" TargetMode="Externa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image" Target="../media/image20.png"/><Relationship Id="rId1" Type="http://schemas.openxmlformats.org/officeDocument/2006/relationships/slideLayout" Target="../slideLayouts/slideLayout23.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26.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23.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27.xml.rels><?xml version="1.0" encoding="UTF-8" standalone="yes"?>
<Relationships xmlns="http://schemas.openxmlformats.org/package/2006/relationships"><Relationship Id="rId13" Type="http://schemas.openxmlformats.org/officeDocument/2006/relationships/image" Target="../media/image49.emf"/><Relationship Id="rId18" Type="http://schemas.openxmlformats.org/officeDocument/2006/relationships/image" Target="../media/image14.emf"/><Relationship Id="rId26" Type="http://schemas.openxmlformats.org/officeDocument/2006/relationships/image" Target="../media/image60.emf"/><Relationship Id="rId3" Type="http://schemas.openxmlformats.org/officeDocument/2006/relationships/image" Target="../media/image18.emf"/><Relationship Id="rId21" Type="http://schemas.openxmlformats.org/officeDocument/2006/relationships/image" Target="../media/image56.emf"/><Relationship Id="rId7" Type="http://schemas.openxmlformats.org/officeDocument/2006/relationships/image" Target="../media/image43.emf"/><Relationship Id="rId12" Type="http://schemas.openxmlformats.org/officeDocument/2006/relationships/image" Target="../media/image48.emf"/><Relationship Id="rId17" Type="http://schemas.openxmlformats.org/officeDocument/2006/relationships/image" Target="../media/image53.emf"/><Relationship Id="rId25" Type="http://schemas.openxmlformats.org/officeDocument/2006/relationships/image" Target="../media/image59.emf"/><Relationship Id="rId33" Type="http://schemas.openxmlformats.org/officeDocument/2006/relationships/image" Target="../media/image67.emf"/><Relationship Id="rId2" Type="http://schemas.openxmlformats.org/officeDocument/2006/relationships/image" Target="../media/image17.emf"/><Relationship Id="rId16" Type="http://schemas.openxmlformats.org/officeDocument/2006/relationships/image" Target="../media/image52.emf"/><Relationship Id="rId20" Type="http://schemas.openxmlformats.org/officeDocument/2006/relationships/image" Target="../media/image55.emf"/><Relationship Id="rId29" Type="http://schemas.openxmlformats.org/officeDocument/2006/relationships/image" Target="../media/image63.emf"/><Relationship Id="rId1" Type="http://schemas.openxmlformats.org/officeDocument/2006/relationships/slideLayout" Target="../slideLayouts/slideLayout23.xml"/><Relationship Id="rId6" Type="http://schemas.openxmlformats.org/officeDocument/2006/relationships/image" Target="../media/image42.emf"/><Relationship Id="rId11" Type="http://schemas.openxmlformats.org/officeDocument/2006/relationships/image" Target="../media/image47.emf"/><Relationship Id="rId24" Type="http://schemas.openxmlformats.org/officeDocument/2006/relationships/image" Target="../media/image13.emf"/><Relationship Id="rId32" Type="http://schemas.openxmlformats.org/officeDocument/2006/relationships/image" Target="../media/image66.emf"/><Relationship Id="rId5" Type="http://schemas.openxmlformats.org/officeDocument/2006/relationships/image" Target="../media/image19.emf"/><Relationship Id="rId15" Type="http://schemas.openxmlformats.org/officeDocument/2006/relationships/image" Target="../media/image51.emf"/><Relationship Id="rId23" Type="http://schemas.openxmlformats.org/officeDocument/2006/relationships/image" Target="../media/image58.emf"/><Relationship Id="rId28" Type="http://schemas.openxmlformats.org/officeDocument/2006/relationships/image" Target="../media/image62.emf"/><Relationship Id="rId10" Type="http://schemas.openxmlformats.org/officeDocument/2006/relationships/image" Target="../media/image46.emf"/><Relationship Id="rId19" Type="http://schemas.openxmlformats.org/officeDocument/2006/relationships/image" Target="../media/image54.emf"/><Relationship Id="rId31" Type="http://schemas.openxmlformats.org/officeDocument/2006/relationships/image" Target="../media/image65.emf"/><Relationship Id="rId4" Type="http://schemas.openxmlformats.org/officeDocument/2006/relationships/image" Target="../media/image41.emf"/><Relationship Id="rId9" Type="http://schemas.openxmlformats.org/officeDocument/2006/relationships/image" Target="../media/image45.emf"/><Relationship Id="rId14" Type="http://schemas.openxmlformats.org/officeDocument/2006/relationships/image" Target="../media/image50.emf"/><Relationship Id="rId22" Type="http://schemas.openxmlformats.org/officeDocument/2006/relationships/image" Target="../media/image57.emf"/><Relationship Id="rId27" Type="http://schemas.openxmlformats.org/officeDocument/2006/relationships/image" Target="../media/image61.emf"/><Relationship Id="rId30" Type="http://schemas.openxmlformats.org/officeDocument/2006/relationships/image" Target="../media/image64.emf"/><Relationship Id="rId8" Type="http://schemas.openxmlformats.org/officeDocument/2006/relationships/image" Target="../media/image44.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flipH="1">
            <a:off x="3345497" y="296862"/>
            <a:ext cx="5745481" cy="1126462"/>
          </a:xfrm>
          <a:prstGeom prst="rect">
            <a:avLst/>
          </a:prstGeom>
          <a:noFill/>
        </p:spPr>
        <p:txBody>
          <a:bodyPr wrap="square" lIns="182880" tIns="146304" rIns="182880" bIns="146304" rtlCol="0">
            <a:spAutoFit/>
          </a:bodyPr>
          <a:lstStyle/>
          <a:p>
            <a:pPr algn="ctr">
              <a:lnSpc>
                <a:spcPct val="90000"/>
              </a:lnSpc>
              <a:spcAft>
                <a:spcPts val="600"/>
              </a:spcAft>
            </a:pPr>
            <a:r>
              <a:rPr lang="en-US" sz="6000" dirty="0">
                <a:solidFill>
                  <a:srgbClr val="002050"/>
                </a:solidFill>
                <a:latin typeface="Consolas" panose="020B0609020204030204" pitchFamily="49" charset="0"/>
              </a:rPr>
              <a:t>Page Styling</a:t>
            </a:r>
          </a:p>
        </p:txBody>
      </p:sp>
      <p:sp>
        <p:nvSpPr>
          <p:cNvPr id="3" name="TextBox 2"/>
          <p:cNvSpPr txBox="1"/>
          <p:nvPr/>
        </p:nvSpPr>
        <p:spPr>
          <a:xfrm>
            <a:off x="5301059" y="3192462"/>
            <a:ext cx="2035557" cy="1855893"/>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background</a:t>
            </a:r>
          </a:p>
          <a:p>
            <a:pPr>
              <a:lnSpc>
                <a:spcPct val="90000"/>
              </a:lnSpc>
              <a:spcAft>
                <a:spcPts val="600"/>
              </a:spcAft>
            </a:pPr>
            <a:r>
              <a:rPr lang="en-US" sz="2400" dirty="0">
                <a:gradFill>
                  <a:gsLst>
                    <a:gs pos="2917">
                      <a:schemeClr val="tx1"/>
                    </a:gs>
                    <a:gs pos="30000">
                      <a:schemeClr val="tx1"/>
                    </a:gs>
                  </a:gsLst>
                  <a:lin ang="5400000" scaled="0"/>
                </a:gradFill>
              </a:rPr>
              <a:t>font-family</a:t>
            </a:r>
          </a:p>
          <a:p>
            <a:pPr>
              <a:lnSpc>
                <a:spcPct val="90000"/>
              </a:lnSpc>
              <a:spcAft>
                <a:spcPts val="600"/>
              </a:spcAft>
            </a:pPr>
            <a:r>
              <a:rPr lang="en-US" sz="2400" dirty="0">
                <a:gradFill>
                  <a:gsLst>
                    <a:gs pos="2917">
                      <a:schemeClr val="tx1"/>
                    </a:gs>
                    <a:gs pos="30000">
                      <a:schemeClr val="tx1"/>
                    </a:gs>
                  </a:gsLst>
                  <a:lin ang="5400000" scaled="0"/>
                </a:gradFill>
              </a:rPr>
              <a:t>Margin:0px</a:t>
            </a:r>
          </a:p>
          <a:p>
            <a:pPr>
              <a:lnSpc>
                <a:spcPct val="90000"/>
              </a:lnSpc>
              <a:spcAft>
                <a:spcPts val="600"/>
              </a:spcAft>
            </a:pPr>
            <a:r>
              <a:rPr lang="en-US" sz="2400" dirty="0">
                <a:gradFill>
                  <a:gsLst>
                    <a:gs pos="2917">
                      <a:schemeClr val="tx1"/>
                    </a:gs>
                    <a:gs pos="30000">
                      <a:schemeClr val="tx1"/>
                    </a:gs>
                  </a:gsLst>
                  <a:lin ang="5400000" scaled="0"/>
                </a:gradFill>
              </a:rPr>
              <a:t>Padding:0px</a:t>
            </a:r>
          </a:p>
        </p:txBody>
      </p:sp>
      <p:sp>
        <p:nvSpPr>
          <p:cNvPr id="9" name="TextBox 8"/>
          <p:cNvSpPr txBox="1"/>
          <p:nvPr/>
        </p:nvSpPr>
        <p:spPr>
          <a:xfrm>
            <a:off x="5285083" y="2125662"/>
            <a:ext cx="2171107"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The body tag</a:t>
            </a:r>
          </a:p>
        </p:txBody>
      </p:sp>
    </p:spTree>
    <p:extLst>
      <p:ext uri="{BB962C8B-B14F-4D97-AF65-F5344CB8AC3E}">
        <p14:creationId xmlns:p14="http://schemas.microsoft.com/office/powerpoint/2010/main" val="319091925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text layout with bullets</a:t>
            </a:r>
          </a:p>
        </p:txBody>
      </p:sp>
      <p:sp>
        <p:nvSpPr>
          <p:cNvPr id="3" name="Text Placeholder 2"/>
          <p:cNvSpPr>
            <a:spLocks noGrp="1"/>
          </p:cNvSpPr>
          <p:nvPr>
            <p:ph type="body" sz="quarter" idx="10"/>
          </p:nvPr>
        </p:nvSpPr>
        <p:spPr>
          <a:xfrm>
            <a:off x="365760" y="1371600"/>
            <a:ext cx="11704320" cy="4333494"/>
          </a:xfrm>
        </p:spPr>
        <p:txBody>
          <a:bodyPr/>
          <a:lstStyle/>
          <a:p>
            <a:r>
              <a:rPr lang="en-US" dirty="0"/>
              <a:t>Main topic one: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a:p>
            <a:pPr lvl="1"/>
            <a:endParaRPr lang="en-US" dirty="0"/>
          </a:p>
          <a:p>
            <a:r>
              <a:rPr lang="en-US" dirty="0"/>
              <a:t>Main topic two: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a:p>
            <a:pPr lvl="1"/>
            <a:endParaRPr lang="en-US" dirty="0"/>
          </a:p>
          <a:p>
            <a:r>
              <a:rPr lang="en-US" dirty="0"/>
              <a:t>Main topic three: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p:txBody>
      </p:sp>
      <p:sp>
        <p:nvSpPr>
          <p:cNvPr id="4" name="Rectangle 3"/>
          <p:cNvSpPr/>
          <p:nvPr/>
        </p:nvSpPr>
        <p:spPr bwMode="auto">
          <a:xfrm>
            <a:off x="6142037" y="5173662"/>
            <a:ext cx="6019800" cy="1600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gradFill>
                  <a:gsLst>
                    <a:gs pos="0">
                      <a:srgbClr val="FFFFFF"/>
                    </a:gs>
                    <a:gs pos="100000">
                      <a:srgbClr val="FFFFFF"/>
                    </a:gs>
                  </a:gsLst>
                  <a:lin ang="5400000" scaled="0"/>
                </a:gradFill>
                <a:ea typeface="Segoe UI" pitchFamily="34" charset="0"/>
                <a:cs typeface="Segoe UI" pitchFamily="34" charset="0"/>
              </a:rPr>
              <a:t>Tip:</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To create subtopics, use the</a:t>
            </a:r>
          </a:p>
          <a:p>
            <a:pPr algn="ctr" defTabSz="932472" fontAlgn="base">
              <a:lnSpc>
                <a:spcPct val="90000"/>
              </a:lnSpc>
              <a:spcBef>
                <a:spcPct val="0"/>
              </a:spcBef>
              <a:spcAft>
                <a:spcPct val="0"/>
              </a:spcAft>
            </a:pPr>
            <a:r>
              <a:rPr lang="en-US" sz="2400" i="1" dirty="0">
                <a:gradFill>
                  <a:gsLst>
                    <a:gs pos="0">
                      <a:srgbClr val="FFFFFF"/>
                    </a:gs>
                    <a:gs pos="100000">
                      <a:srgbClr val="FFFFFF"/>
                    </a:gs>
                  </a:gsLst>
                  <a:lin ang="5400000" scaled="0"/>
                </a:gradFill>
                <a:ea typeface="Segoe UI" pitchFamily="34" charset="0"/>
                <a:cs typeface="Segoe UI" pitchFamily="34" charset="0"/>
              </a:rPr>
              <a:t>Increase List Level</a:t>
            </a:r>
            <a:r>
              <a:rPr lang="en-US" sz="2400" dirty="0">
                <a:gradFill>
                  <a:gsLst>
                    <a:gs pos="0">
                      <a:srgbClr val="FFFFFF"/>
                    </a:gs>
                    <a:gs pos="100000">
                      <a:srgbClr val="FFFFFF"/>
                    </a:gs>
                  </a:gsLst>
                  <a:lin ang="5400000" scaled="0"/>
                </a:gradFill>
                <a:ea typeface="Segoe UI" pitchFamily="34" charset="0"/>
                <a:cs typeface="Segoe UI" pitchFamily="34" charset="0"/>
              </a:rPr>
              <a:t> button on the toolbar,</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or </a:t>
            </a:r>
            <a:r>
              <a:rPr lang="en-US" sz="2400" i="1" dirty="0">
                <a:gradFill>
                  <a:gsLst>
                    <a:gs pos="0">
                      <a:srgbClr val="FFFFFF"/>
                    </a:gs>
                    <a:gs pos="100000">
                      <a:srgbClr val="FFFFFF"/>
                    </a:gs>
                  </a:gsLst>
                  <a:lin ang="5400000" scaled="0"/>
                </a:gradFill>
                <a:ea typeface="Segoe UI" pitchFamily="34" charset="0"/>
                <a:cs typeface="Segoe UI" pitchFamily="34" charset="0"/>
              </a:rPr>
              <a:t>Alt-Shift-</a:t>
            </a:r>
            <a:r>
              <a:rPr lang="en-US" sz="2400" i="1" dirty="0" err="1">
                <a:gradFill>
                  <a:gsLst>
                    <a:gs pos="0">
                      <a:srgbClr val="FFFFFF"/>
                    </a:gs>
                    <a:gs pos="100000">
                      <a:srgbClr val="FFFFFF"/>
                    </a:gs>
                  </a:gsLst>
                  <a:lin ang="5400000" scaled="0"/>
                </a:gradFill>
                <a:ea typeface="Segoe UI" pitchFamily="34" charset="0"/>
                <a:cs typeface="Segoe UI" pitchFamily="34" charset="0"/>
              </a:rPr>
              <a:t>RightArrow</a:t>
            </a:r>
            <a:r>
              <a:rPr lang="en-US" sz="2400" dirty="0">
                <a:gradFill>
                  <a:gsLst>
                    <a:gs pos="0">
                      <a:srgbClr val="FFFFFF"/>
                    </a:gs>
                    <a:gs pos="100000">
                      <a:srgbClr val="FFFFFF"/>
                    </a:gs>
                  </a:gsLst>
                  <a:lin ang="5400000" scaled="0"/>
                </a:gradFill>
                <a:ea typeface="Segoe UI" pitchFamily="34" charset="0"/>
                <a:cs typeface="Segoe UI" pitchFamily="34" charset="0"/>
              </a:rPr>
              <a:t> as a shortcut key</a:t>
            </a:r>
          </a:p>
        </p:txBody>
      </p:sp>
    </p:spTree>
    <p:extLst>
      <p:ext uri="{BB962C8B-B14F-4D97-AF65-F5344CB8AC3E}">
        <p14:creationId xmlns:p14="http://schemas.microsoft.com/office/powerpoint/2010/main" val="186287564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 layout with bulleted text</a:t>
            </a:r>
          </a:p>
        </p:txBody>
      </p:sp>
      <p:sp>
        <p:nvSpPr>
          <p:cNvPr id="3" name="Picture Placeholder 2"/>
          <p:cNvSpPr>
            <a:spLocks noGrp="1"/>
          </p:cNvSpPr>
          <p:nvPr>
            <p:ph type="pic" sz="quarter" idx="10"/>
          </p:nvPr>
        </p:nvSpPr>
        <p:spPr>
          <a:xfrm>
            <a:off x="0" y="0"/>
            <a:ext cx="6217920" cy="6995160"/>
          </a:xfrm>
          <a:solidFill>
            <a:srgbClr val="0072C6"/>
          </a:solidFill>
        </p:spPr>
      </p:sp>
      <p:sp>
        <p:nvSpPr>
          <p:cNvPr id="4" name="Text Placeholder 3"/>
          <p:cNvSpPr>
            <a:spLocks noGrp="1"/>
          </p:cNvSpPr>
          <p:nvPr>
            <p:ph type="body" sz="quarter" idx="11"/>
          </p:nvPr>
        </p:nvSpPr>
        <p:spPr>
          <a:xfrm>
            <a:off x="6583680" y="2103120"/>
            <a:ext cx="5486400" cy="4001095"/>
          </a:xfrm>
        </p:spPr>
        <p:txBody>
          <a:bodyPr/>
          <a:lstStyle/>
          <a:p>
            <a:pPr lvl="0">
              <a:spcBef>
                <a:spcPts val="1200"/>
              </a:spcBef>
            </a:pPr>
            <a:r>
              <a:rPr lang="en-US" dirty="0">
                <a:gradFill>
                  <a:gsLst>
                    <a:gs pos="1250">
                      <a:srgbClr val="505050"/>
                    </a:gs>
                    <a:gs pos="100000">
                      <a:srgbClr val="505050"/>
                    </a:gs>
                  </a:gsLst>
                  <a:lin ang="5400000" scaled="0"/>
                </a:gradFill>
              </a:rPr>
              <a:t>As mentioned before, avoid slides with nothing but bullets</a:t>
            </a:r>
          </a:p>
          <a:p>
            <a:pPr lvl="0">
              <a:spcBef>
                <a:spcPts val="1200"/>
              </a:spcBef>
            </a:pPr>
            <a:r>
              <a:rPr lang="en-US" dirty="0">
                <a:gradFill>
                  <a:gsLst>
                    <a:gs pos="1250">
                      <a:srgbClr val="505050"/>
                    </a:gs>
                    <a:gs pos="100000">
                      <a:srgbClr val="505050"/>
                    </a:gs>
                  </a:gsLst>
                  <a:lin ang="5400000" scaled="0"/>
                </a:gradFill>
              </a:rPr>
              <a:t>Interspersing slides like this helps break up the monotony</a:t>
            </a:r>
          </a:p>
          <a:p>
            <a:pPr lvl="0">
              <a:spcBef>
                <a:spcPts val="1200"/>
              </a:spcBef>
            </a:pPr>
            <a:r>
              <a:rPr lang="en-US" b="1" i="1" dirty="0">
                <a:gradFill>
                  <a:gsLst>
                    <a:gs pos="1250">
                      <a:srgbClr val="505050"/>
                    </a:gs>
                    <a:gs pos="100000">
                      <a:srgbClr val="505050"/>
                    </a:gs>
                  </a:gsLst>
                  <a:lin ang="5400000" scaled="0"/>
                </a:gradFill>
              </a:rPr>
              <a:t>Image note</a:t>
            </a:r>
            <a:r>
              <a:rPr lang="en-US" dirty="0">
                <a:gradFill>
                  <a:gsLst>
                    <a:gs pos="1250">
                      <a:srgbClr val="505050"/>
                    </a:gs>
                    <a:gs pos="100000">
                      <a:srgbClr val="505050"/>
                    </a:gs>
                  </a:gsLst>
                  <a:lin ang="5400000" scaled="0"/>
                </a:gradFill>
              </a:rPr>
              <a:t> - Do not use the following:</a:t>
            </a:r>
          </a:p>
          <a:p>
            <a:pPr lvl="1">
              <a:spcBef>
                <a:spcPts val="1200"/>
              </a:spcBef>
            </a:pPr>
            <a:r>
              <a:rPr lang="en-US" dirty="0">
                <a:gradFill>
                  <a:gsLst>
                    <a:gs pos="1250">
                      <a:srgbClr val="505050"/>
                    </a:gs>
                    <a:gs pos="100000">
                      <a:srgbClr val="505050"/>
                    </a:gs>
                  </a:gsLst>
                  <a:lin ang="5400000" scaled="0"/>
                </a:gradFill>
              </a:rPr>
              <a:t>Images found on the web - we probably don't have licenses to use those</a:t>
            </a:r>
          </a:p>
          <a:p>
            <a:pPr lvl="1">
              <a:spcBef>
                <a:spcPts val="1200"/>
              </a:spcBef>
            </a:pPr>
            <a:r>
              <a:rPr lang="en-US" dirty="0">
                <a:gradFill>
                  <a:gsLst>
                    <a:gs pos="1250">
                      <a:srgbClr val="505050"/>
                    </a:gs>
                    <a:gs pos="100000">
                      <a:srgbClr val="505050"/>
                    </a:gs>
                  </a:gsLst>
                  <a:lin ang="5400000" scaled="0"/>
                </a:gradFill>
              </a:rPr>
              <a:t>Logos for non-Microsoft products, including OSS logs. Again, licensing issues.</a:t>
            </a:r>
          </a:p>
          <a:p>
            <a:pPr lvl="1">
              <a:spcBef>
                <a:spcPts val="1200"/>
              </a:spcBef>
            </a:pPr>
            <a:r>
              <a:rPr lang="en-US" dirty="0">
                <a:gradFill>
                  <a:gsLst>
                    <a:gs pos="1250">
                      <a:srgbClr val="505050"/>
                    </a:gs>
                    <a:gs pos="100000">
                      <a:srgbClr val="505050"/>
                    </a:gs>
                  </a:gsLst>
                  <a:lin ang="5400000" scaled="0"/>
                </a:gradFill>
              </a:rPr>
              <a:t>There are images at the end of this deck that are guaranteed safe to use.</a:t>
            </a:r>
          </a:p>
        </p:txBody>
      </p:sp>
      <p:pic>
        <p:nvPicPr>
          <p:cNvPr id="5" name="Picture 4"/>
          <p:cNvPicPr>
            <a:picLocks noChangeAspect="1"/>
          </p:cNvPicPr>
          <p:nvPr/>
        </p:nvPicPr>
        <p:blipFill>
          <a:blip r:embed="rId2"/>
          <a:stretch>
            <a:fillRect/>
          </a:stretch>
        </p:blipFill>
        <p:spPr>
          <a:xfrm>
            <a:off x="1303337" y="1109980"/>
            <a:ext cx="3611246" cy="4775200"/>
          </a:xfrm>
          <a:prstGeom prst="rect">
            <a:avLst/>
          </a:prstGeom>
        </p:spPr>
      </p:pic>
    </p:spTree>
    <p:extLst>
      <p:ext uri="{BB962C8B-B14F-4D97-AF65-F5344CB8AC3E}">
        <p14:creationId xmlns:p14="http://schemas.microsoft.com/office/powerpoint/2010/main" val="51170230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 layout with bulleted text</a:t>
            </a:r>
          </a:p>
        </p:txBody>
      </p:sp>
      <p:sp>
        <p:nvSpPr>
          <p:cNvPr id="4" name="Text Placeholder 3"/>
          <p:cNvSpPr>
            <a:spLocks noGrp="1"/>
          </p:cNvSpPr>
          <p:nvPr>
            <p:ph type="body" sz="quarter" idx="11"/>
          </p:nvPr>
        </p:nvSpPr>
        <p:spPr>
          <a:xfrm>
            <a:off x="365759" y="2103120"/>
            <a:ext cx="5486400" cy="4001095"/>
          </a:xfrm>
        </p:spPr>
        <p:txBody>
          <a:bodyPr/>
          <a:lstStyle/>
          <a:p>
            <a:pPr lvl="0">
              <a:spcBef>
                <a:spcPts val="1200"/>
              </a:spcBef>
            </a:pPr>
            <a:r>
              <a:rPr lang="en-US" dirty="0">
                <a:gradFill>
                  <a:gsLst>
                    <a:gs pos="1250">
                      <a:srgbClr val="505050"/>
                    </a:gs>
                    <a:gs pos="100000">
                      <a:srgbClr val="505050"/>
                    </a:gs>
                  </a:gsLst>
                  <a:lin ang="5400000" scaled="0"/>
                </a:gradFill>
              </a:rPr>
              <a:t>As mentioned before, avoid slides with nothing but bullets</a:t>
            </a:r>
          </a:p>
          <a:p>
            <a:pPr lvl="0">
              <a:spcBef>
                <a:spcPts val="1200"/>
              </a:spcBef>
            </a:pPr>
            <a:r>
              <a:rPr lang="en-US" dirty="0">
                <a:gradFill>
                  <a:gsLst>
                    <a:gs pos="1250">
                      <a:srgbClr val="505050"/>
                    </a:gs>
                    <a:gs pos="100000">
                      <a:srgbClr val="505050"/>
                    </a:gs>
                  </a:gsLst>
                  <a:lin ang="5400000" scaled="0"/>
                </a:gradFill>
              </a:rPr>
              <a:t>Interspersing slides like this helps break up the monotony</a:t>
            </a:r>
          </a:p>
          <a:p>
            <a:pPr lvl="0">
              <a:spcBef>
                <a:spcPts val="1200"/>
              </a:spcBef>
            </a:pPr>
            <a:r>
              <a:rPr lang="en-US" b="1" i="1" dirty="0">
                <a:gradFill>
                  <a:gsLst>
                    <a:gs pos="1250">
                      <a:srgbClr val="505050"/>
                    </a:gs>
                    <a:gs pos="100000">
                      <a:srgbClr val="505050"/>
                    </a:gs>
                  </a:gsLst>
                  <a:lin ang="5400000" scaled="0"/>
                </a:gradFill>
              </a:rPr>
              <a:t>Image note</a:t>
            </a:r>
            <a:r>
              <a:rPr lang="en-US" dirty="0">
                <a:gradFill>
                  <a:gsLst>
                    <a:gs pos="1250">
                      <a:srgbClr val="505050"/>
                    </a:gs>
                    <a:gs pos="100000">
                      <a:srgbClr val="505050"/>
                    </a:gs>
                  </a:gsLst>
                  <a:lin ang="5400000" scaled="0"/>
                </a:gradFill>
              </a:rPr>
              <a:t> - Do not use the following:</a:t>
            </a:r>
          </a:p>
          <a:p>
            <a:pPr lvl="1">
              <a:spcBef>
                <a:spcPts val="1200"/>
              </a:spcBef>
            </a:pPr>
            <a:r>
              <a:rPr lang="en-US" dirty="0">
                <a:gradFill>
                  <a:gsLst>
                    <a:gs pos="1250">
                      <a:srgbClr val="505050"/>
                    </a:gs>
                    <a:gs pos="100000">
                      <a:srgbClr val="505050"/>
                    </a:gs>
                  </a:gsLst>
                  <a:lin ang="5400000" scaled="0"/>
                </a:gradFill>
              </a:rPr>
              <a:t>Images found on the web - we probably don't have licenses to use those</a:t>
            </a:r>
          </a:p>
          <a:p>
            <a:pPr lvl="1">
              <a:spcBef>
                <a:spcPts val="1200"/>
              </a:spcBef>
            </a:pPr>
            <a:r>
              <a:rPr lang="en-US" dirty="0">
                <a:gradFill>
                  <a:gsLst>
                    <a:gs pos="1250">
                      <a:srgbClr val="505050"/>
                    </a:gs>
                    <a:gs pos="100000">
                      <a:srgbClr val="505050"/>
                    </a:gs>
                  </a:gsLst>
                  <a:lin ang="5400000" scaled="0"/>
                </a:gradFill>
              </a:rPr>
              <a:t>Logos for non-Microsoft products, including OSS logs. Again, licensing issues.</a:t>
            </a:r>
          </a:p>
          <a:p>
            <a:pPr lvl="1">
              <a:spcBef>
                <a:spcPts val="1200"/>
              </a:spcBef>
            </a:pPr>
            <a:r>
              <a:rPr lang="en-US" dirty="0">
                <a:gradFill>
                  <a:gsLst>
                    <a:gs pos="1250">
                      <a:srgbClr val="505050"/>
                    </a:gs>
                    <a:gs pos="100000">
                      <a:srgbClr val="505050"/>
                    </a:gs>
                  </a:gsLst>
                  <a:lin ang="5400000" scaled="0"/>
                </a:gradFill>
              </a:rPr>
              <a:t>There are images at the end of this deck that are guaranteed safe to use.</a:t>
            </a:r>
          </a:p>
        </p:txBody>
      </p:sp>
      <p:sp>
        <p:nvSpPr>
          <p:cNvPr id="6" name="Picture Placeholder 5"/>
          <p:cNvSpPr>
            <a:spLocks noGrp="1"/>
          </p:cNvSpPr>
          <p:nvPr>
            <p:ph type="pic" sz="quarter" idx="10"/>
          </p:nvPr>
        </p:nvSpPr>
        <p:spPr>
          <a:xfrm>
            <a:off x="6217920" y="0"/>
            <a:ext cx="6217920" cy="6995160"/>
          </a:xfrm>
          <a:solidFill>
            <a:srgbClr val="0072C6"/>
          </a:solidFill>
        </p:spPr>
      </p:sp>
      <p:pic>
        <p:nvPicPr>
          <p:cNvPr id="7" name="Picture 6"/>
          <p:cNvPicPr>
            <a:picLocks noChangeAspect="1"/>
          </p:cNvPicPr>
          <p:nvPr/>
        </p:nvPicPr>
        <p:blipFill>
          <a:blip r:embed="rId2"/>
          <a:stretch>
            <a:fillRect/>
          </a:stretch>
        </p:blipFill>
        <p:spPr>
          <a:xfrm>
            <a:off x="7116762" y="1287462"/>
            <a:ext cx="4420236" cy="4420236"/>
          </a:xfrm>
          <a:prstGeom prst="rect">
            <a:avLst/>
          </a:prstGeom>
        </p:spPr>
      </p:pic>
    </p:spTree>
    <p:extLst>
      <p:ext uri="{BB962C8B-B14F-4D97-AF65-F5344CB8AC3E}">
        <p14:creationId xmlns:p14="http://schemas.microsoft.com/office/powerpoint/2010/main" val="95613415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layout for list with graphics</a:t>
            </a:r>
          </a:p>
        </p:txBody>
      </p:sp>
      <p:sp>
        <p:nvSpPr>
          <p:cNvPr id="3" name="Text Placeholder 2"/>
          <p:cNvSpPr>
            <a:spLocks noGrp="1"/>
          </p:cNvSpPr>
          <p:nvPr>
            <p:ph type="body" sz="quarter" idx="10"/>
          </p:nvPr>
        </p:nvSpPr>
        <p:spPr/>
        <p:txBody>
          <a:bodyPr/>
          <a:lstStyle/>
          <a:p>
            <a:r>
              <a:rPr lang="en-US" dirty="0"/>
              <a:t>Perfect for instructions with just a few steps</a:t>
            </a:r>
          </a:p>
        </p:txBody>
      </p:sp>
      <p:pic>
        <p:nvPicPr>
          <p:cNvPr id="4" name="Picture 3"/>
          <p:cNvPicPr>
            <a:picLocks noChangeAspect="1"/>
          </p:cNvPicPr>
          <p:nvPr/>
        </p:nvPicPr>
        <p:blipFill>
          <a:blip r:embed="rId2"/>
          <a:stretch>
            <a:fillRect/>
          </a:stretch>
        </p:blipFill>
        <p:spPr>
          <a:xfrm>
            <a:off x="457200" y="2468880"/>
            <a:ext cx="914400" cy="914400"/>
          </a:xfrm>
          <a:prstGeom prst="rect">
            <a:avLst/>
          </a:prstGeom>
        </p:spPr>
      </p:pic>
      <p:pic>
        <p:nvPicPr>
          <p:cNvPr id="5" name="Picture 4"/>
          <p:cNvPicPr>
            <a:picLocks noChangeAspect="1"/>
          </p:cNvPicPr>
          <p:nvPr/>
        </p:nvPicPr>
        <p:blipFill>
          <a:blip r:embed="rId3"/>
          <a:stretch>
            <a:fillRect/>
          </a:stretch>
        </p:blipFill>
        <p:spPr>
          <a:xfrm>
            <a:off x="457200" y="3840480"/>
            <a:ext cx="914400" cy="914400"/>
          </a:xfrm>
          <a:prstGeom prst="rect">
            <a:avLst/>
          </a:prstGeom>
        </p:spPr>
      </p:pic>
      <p:sp>
        <p:nvSpPr>
          <p:cNvPr id="7" name="TextBox 6"/>
          <p:cNvSpPr txBox="1"/>
          <p:nvPr/>
        </p:nvSpPr>
        <p:spPr>
          <a:xfrm>
            <a:off x="1645920" y="2468880"/>
            <a:ext cx="4297680" cy="1005840"/>
          </a:xfrm>
          <a:prstGeom prst="rect">
            <a:avLst/>
          </a:prstGeom>
          <a:noFill/>
        </p:spPr>
        <p:txBody>
          <a:bodyPr wrap="square" lIns="91440" tIns="91440" rIns="91440" bIns="91440" rtlCol="0">
            <a:noAutofit/>
          </a:bodyPr>
          <a:lstStyle/>
          <a:p>
            <a:pPr>
              <a:spcAft>
                <a:spcPts val="600"/>
              </a:spcAft>
            </a:pPr>
            <a:r>
              <a:rPr lang="en-US" sz="1600" b="1" dirty="0">
                <a:solidFill>
                  <a:srgbClr val="0072C6"/>
                </a:solidFill>
              </a:rPr>
              <a:t>Step 1:</a:t>
            </a:r>
            <a:r>
              <a:rPr lang="en-US" sz="1600" b="1" dirty="0">
                <a:solidFill>
                  <a:schemeClr val="tx2"/>
                </a:solidFill>
              </a:rPr>
              <a:t> </a:t>
            </a:r>
            <a:r>
              <a:rPr lang="en-US" sz="1600" dirty="0">
                <a:gradFill>
                  <a:gsLst>
                    <a:gs pos="2917">
                      <a:schemeClr val="tx1"/>
                    </a:gs>
                    <a:gs pos="30000">
                      <a:schemeClr val="tx1"/>
                    </a:gs>
                  </a:gsLst>
                  <a:lin ang="5400000" scaled="0"/>
                </a:gradFill>
              </a:rPr>
              <a:t>Follow image guidelines specified before. There are icons available at the end of this deck. </a:t>
            </a:r>
          </a:p>
        </p:txBody>
      </p:sp>
      <p:sp>
        <p:nvSpPr>
          <p:cNvPr id="8" name="TextBox 7"/>
          <p:cNvSpPr txBox="1"/>
          <p:nvPr/>
        </p:nvSpPr>
        <p:spPr>
          <a:xfrm>
            <a:off x="1645920" y="3840480"/>
            <a:ext cx="4297680" cy="1005840"/>
          </a:xfrm>
          <a:prstGeom prst="rect">
            <a:avLst/>
          </a:prstGeom>
          <a:noFill/>
        </p:spPr>
        <p:txBody>
          <a:bodyPr wrap="square" lIns="91440" tIns="91440" rIns="91440" bIns="91440" rtlCol="0">
            <a:noAutofit/>
          </a:bodyPr>
          <a:lstStyle/>
          <a:p>
            <a:pPr>
              <a:spcAft>
                <a:spcPts val="600"/>
              </a:spcAft>
            </a:pPr>
            <a:r>
              <a:rPr lang="en-US" sz="1600" b="1" dirty="0">
                <a:solidFill>
                  <a:srgbClr val="0072C6"/>
                </a:solidFill>
              </a:rPr>
              <a:t>Step 2:</a:t>
            </a:r>
            <a:r>
              <a:rPr lang="en-US" sz="1600" b="1" dirty="0">
                <a:solidFill>
                  <a:schemeClr val="tx2"/>
                </a:solidFill>
              </a:rPr>
              <a:t> </a:t>
            </a:r>
            <a:r>
              <a:rPr lang="en-US" sz="1600" dirty="0">
                <a:gradFill>
                  <a:gsLst>
                    <a:gs pos="2917">
                      <a:schemeClr val="tx1"/>
                    </a:gs>
                    <a:gs pos="30000">
                      <a:schemeClr val="tx1"/>
                    </a:gs>
                  </a:gsLst>
                  <a:lin ang="5400000" scaled="0"/>
                </a:gradFill>
              </a:rPr>
              <a:t>Feel free to update all the images as needed.</a:t>
            </a:r>
          </a:p>
        </p:txBody>
      </p:sp>
      <p:sp>
        <p:nvSpPr>
          <p:cNvPr id="9" name="TextBox 8"/>
          <p:cNvSpPr txBox="1"/>
          <p:nvPr/>
        </p:nvSpPr>
        <p:spPr>
          <a:xfrm>
            <a:off x="1645920" y="5212080"/>
            <a:ext cx="4297680" cy="1005840"/>
          </a:xfrm>
          <a:prstGeom prst="rect">
            <a:avLst/>
          </a:prstGeom>
          <a:noFill/>
        </p:spPr>
        <p:txBody>
          <a:bodyPr wrap="square" lIns="91440" tIns="91440" rIns="91440" bIns="91440" rtlCol="0">
            <a:noAutofit/>
          </a:bodyPr>
          <a:lstStyle/>
          <a:p>
            <a:pPr>
              <a:spcAft>
                <a:spcPts val="600"/>
              </a:spcAft>
            </a:pPr>
            <a:r>
              <a:rPr lang="en-US" sz="1600" b="1" dirty="0">
                <a:solidFill>
                  <a:srgbClr val="0072C6"/>
                </a:solidFill>
              </a:rPr>
              <a:t>Step 3:</a:t>
            </a:r>
            <a:r>
              <a:rPr lang="en-US" sz="1600" b="1" dirty="0">
                <a:solidFill>
                  <a:schemeClr val="tx2"/>
                </a:solidFill>
              </a:rPr>
              <a:t> </a:t>
            </a:r>
            <a:r>
              <a:rPr lang="en-US" sz="1600" dirty="0">
                <a:gradFill>
                  <a:gsLst>
                    <a:gs pos="2917">
                      <a:schemeClr val="tx1"/>
                    </a:gs>
                    <a:gs pos="30000">
                      <a:schemeClr val="tx1"/>
                    </a:gs>
                  </a:gsLst>
                  <a:lin ang="5400000" scaled="0"/>
                </a:gradFill>
              </a:rPr>
              <a:t>Typically follow this with a demonstration; viewers love demonstrations.</a:t>
            </a:r>
          </a:p>
        </p:txBody>
      </p:sp>
      <p:pic>
        <p:nvPicPr>
          <p:cNvPr id="11" name="Picture 10"/>
          <p:cNvPicPr>
            <a:picLocks noChangeAspect="1"/>
          </p:cNvPicPr>
          <p:nvPr/>
        </p:nvPicPr>
        <p:blipFill>
          <a:blip r:embed="rId4"/>
          <a:stretch>
            <a:fillRect/>
          </a:stretch>
        </p:blipFill>
        <p:spPr>
          <a:xfrm>
            <a:off x="457200" y="5212080"/>
            <a:ext cx="914400" cy="914400"/>
          </a:xfrm>
          <a:prstGeom prst="rect">
            <a:avLst/>
          </a:prstGeom>
        </p:spPr>
      </p:pic>
      <p:pic>
        <p:nvPicPr>
          <p:cNvPr id="14" name="Picture 13"/>
          <p:cNvPicPr>
            <a:picLocks noChangeAspect="1"/>
          </p:cNvPicPr>
          <p:nvPr/>
        </p:nvPicPr>
        <p:blipFill>
          <a:blip r:embed="rId5"/>
          <a:stretch>
            <a:fillRect/>
          </a:stretch>
        </p:blipFill>
        <p:spPr>
          <a:xfrm>
            <a:off x="7361237" y="2419509"/>
            <a:ext cx="3728162" cy="3847782"/>
          </a:xfrm>
          <a:prstGeom prst="rect">
            <a:avLst/>
          </a:prstGeom>
        </p:spPr>
      </p:pic>
    </p:spTree>
    <p:extLst>
      <p:ext uri="{BB962C8B-B14F-4D97-AF65-F5344CB8AC3E}">
        <p14:creationId xmlns:p14="http://schemas.microsoft.com/office/powerpoint/2010/main" val="40147349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with grid of data points</a:t>
            </a:r>
          </a:p>
        </p:txBody>
      </p:sp>
      <p:sp>
        <p:nvSpPr>
          <p:cNvPr id="3" name="Text Placeholder 2"/>
          <p:cNvSpPr>
            <a:spLocks noGrp="1"/>
          </p:cNvSpPr>
          <p:nvPr>
            <p:ph type="body" sz="quarter" idx="10"/>
          </p:nvPr>
        </p:nvSpPr>
        <p:spPr/>
        <p:txBody>
          <a:bodyPr/>
          <a:lstStyle/>
          <a:p>
            <a:r>
              <a:rPr lang="en-US" dirty="0"/>
              <a:t>Check out the cool tips inline!</a:t>
            </a:r>
          </a:p>
        </p:txBody>
      </p:sp>
      <p:sp>
        <p:nvSpPr>
          <p:cNvPr id="4" name="Rectangle 3"/>
          <p:cNvSpPr>
            <a:spLocks/>
          </p:cNvSpPr>
          <p:nvPr/>
        </p:nvSpPr>
        <p:spPr bwMode="auto">
          <a:xfrm>
            <a:off x="457200" y="2194560"/>
            <a:ext cx="1371600" cy="1371600"/>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a:spLocks/>
          </p:cNvSpPr>
          <p:nvPr/>
        </p:nvSpPr>
        <p:spPr bwMode="auto">
          <a:xfrm>
            <a:off x="457200" y="3611880"/>
            <a:ext cx="1371600" cy="1371600"/>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a:spLocks/>
          </p:cNvSpPr>
          <p:nvPr/>
        </p:nvSpPr>
        <p:spPr bwMode="auto">
          <a:xfrm>
            <a:off x="457200" y="5029200"/>
            <a:ext cx="1371600" cy="13716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a:spLocks/>
          </p:cNvSpPr>
          <p:nvPr/>
        </p:nvSpPr>
        <p:spPr bwMode="auto">
          <a:xfrm>
            <a:off x="1874518" y="2194558"/>
            <a:ext cx="2788920" cy="27889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mj-lt"/>
                <a:ea typeface="Segoe UI" pitchFamily="34" charset="0"/>
                <a:cs typeface="Segoe UI" pitchFamily="34" charset="0"/>
              </a:rPr>
              <a:t>1 Tip</a:t>
            </a:r>
          </a:p>
          <a:p>
            <a:pPr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Avoid bullet slides and lists whenever possible. Having slides like this helps make your deck </a:t>
            </a:r>
          </a:p>
        </p:txBody>
      </p:sp>
      <p:sp>
        <p:nvSpPr>
          <p:cNvPr id="9" name="Rectangle 8"/>
          <p:cNvSpPr>
            <a:spLocks/>
          </p:cNvSpPr>
          <p:nvPr/>
        </p:nvSpPr>
        <p:spPr bwMode="auto">
          <a:xfrm>
            <a:off x="1874518" y="5029200"/>
            <a:ext cx="2788920" cy="1371600"/>
          </a:xfrm>
          <a:prstGeom prst="rect">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Segoe UI Light"/>
                <a:ea typeface="Segoe UI" pitchFamily="34" charset="0"/>
                <a:cs typeface="Segoe UI" pitchFamily="34" charset="0"/>
              </a:rPr>
              <a:t>47%</a:t>
            </a:r>
          </a:p>
          <a:p>
            <a:pPr lvl="0" defTabSz="932472" fontAlgn="base">
              <a:lnSpc>
                <a:spcPct val="90000"/>
              </a:lnSpc>
              <a:spcBef>
                <a:spcPct val="0"/>
              </a:spcBef>
              <a:spcAft>
                <a:spcPct val="0"/>
              </a:spcAft>
            </a:pPr>
            <a:r>
              <a:rPr lang="en-US" sz="1400" dirty="0" err="1">
                <a:gradFill>
                  <a:gsLst>
                    <a:gs pos="0">
                      <a:srgbClr val="FFFFFF"/>
                    </a:gs>
                    <a:gs pos="100000">
                      <a:srgbClr val="FFFFFF"/>
                    </a:gs>
                  </a:gsLst>
                  <a:lin ang="5400000" scaled="0"/>
                </a:gradFill>
                <a:ea typeface="Segoe UI" pitchFamily="34" charset="0"/>
                <a:cs typeface="Segoe UI" pitchFamily="34" charset="0"/>
              </a:rPr>
              <a:t>Lorem</a:t>
            </a:r>
            <a:r>
              <a:rPr lang="en-US" sz="1400" dirty="0">
                <a:gradFill>
                  <a:gsLst>
                    <a:gs pos="0">
                      <a:srgbClr val="FFFFFF"/>
                    </a:gs>
                    <a:gs pos="100000">
                      <a:srgbClr val="FFFFFF"/>
                    </a:gs>
                  </a:gsLst>
                  <a:lin ang="5400000" scaled="0"/>
                </a:gradFill>
                <a:ea typeface="Segoe UI" pitchFamily="34" charset="0"/>
                <a:cs typeface="Segoe UI" pitchFamily="34" charset="0"/>
              </a:rPr>
              <a:t> </a:t>
            </a:r>
            <a:r>
              <a:rPr lang="en-US" sz="1400" dirty="0" err="1">
                <a:gradFill>
                  <a:gsLst>
                    <a:gs pos="0">
                      <a:srgbClr val="FFFFFF"/>
                    </a:gs>
                    <a:gs pos="100000">
                      <a:srgbClr val="FFFFFF"/>
                    </a:gs>
                  </a:gsLst>
                  <a:lin ang="5400000" scaled="0"/>
                </a:gradFill>
                <a:ea typeface="Segoe UI" pitchFamily="34" charset="0"/>
                <a:cs typeface="Segoe UI" pitchFamily="34" charset="0"/>
              </a:rPr>
              <a:t>ipsum</a:t>
            </a:r>
            <a:r>
              <a:rPr lang="en-US" sz="1400" dirty="0">
                <a:gradFill>
                  <a:gsLst>
                    <a:gs pos="0">
                      <a:srgbClr val="FFFFFF"/>
                    </a:gs>
                    <a:gs pos="100000">
                      <a:srgbClr val="FFFFFF"/>
                    </a:gs>
                  </a:gsLst>
                  <a:lin ang="5400000" scaled="0"/>
                </a:gradFill>
                <a:ea typeface="Segoe UI" pitchFamily="34" charset="0"/>
                <a:cs typeface="Segoe UI" pitchFamily="34" charset="0"/>
              </a:rPr>
              <a:t> dolor sit </a:t>
            </a:r>
            <a:r>
              <a:rPr lang="en-US" sz="1400" dirty="0" err="1">
                <a:gradFill>
                  <a:gsLst>
                    <a:gs pos="0">
                      <a:srgbClr val="FFFFFF"/>
                    </a:gs>
                    <a:gs pos="100000">
                      <a:srgbClr val="FFFFFF"/>
                    </a:gs>
                  </a:gsLst>
                  <a:lin ang="5400000" scaled="0"/>
                </a:gradFill>
                <a:ea typeface="Segoe UI" pitchFamily="34" charset="0"/>
                <a:cs typeface="Segoe UI" pitchFamily="34" charset="0"/>
              </a:rPr>
              <a:t>amet</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a:spLocks/>
          </p:cNvSpPr>
          <p:nvPr/>
        </p:nvSpPr>
        <p:spPr bwMode="auto">
          <a:xfrm>
            <a:off x="4709156" y="2199914"/>
            <a:ext cx="2788924" cy="1371600"/>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a:spLocks/>
          </p:cNvSpPr>
          <p:nvPr/>
        </p:nvSpPr>
        <p:spPr bwMode="auto">
          <a:xfrm>
            <a:off x="4709160" y="3611880"/>
            <a:ext cx="2788920" cy="27889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Segoe UI Light"/>
                <a:ea typeface="Segoe UI" pitchFamily="34" charset="0"/>
                <a:cs typeface="Segoe UI" pitchFamily="34" charset="0"/>
              </a:rPr>
              <a:t>2 Tips</a:t>
            </a:r>
          </a:p>
          <a:p>
            <a:pPr lvl="0"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a:p>
            <a:pPr lvl="0"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If you're listing lots of facts and figures, use a slide like this</a:t>
            </a:r>
          </a:p>
        </p:txBody>
      </p:sp>
      <p:sp>
        <p:nvSpPr>
          <p:cNvPr id="14" name="Rectangle 13"/>
          <p:cNvSpPr>
            <a:spLocks/>
          </p:cNvSpPr>
          <p:nvPr/>
        </p:nvSpPr>
        <p:spPr bwMode="auto">
          <a:xfrm>
            <a:off x="7543800" y="2194560"/>
            <a:ext cx="2788920" cy="1371600"/>
          </a:xfrm>
          <a:prstGeom prst="rect">
            <a:avLst/>
          </a:prstGeom>
          <a:solidFill>
            <a:srgbClr val="3C3C3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Segoe UI Light"/>
                <a:ea typeface="Segoe UI" pitchFamily="34" charset="0"/>
                <a:cs typeface="Segoe UI" pitchFamily="34" charset="0"/>
              </a:rPr>
              <a:t>3,000</a:t>
            </a:r>
          </a:p>
          <a:p>
            <a:pPr lvl="0" defTabSz="932472" fontAlgn="base">
              <a:lnSpc>
                <a:spcPct val="90000"/>
              </a:lnSpc>
              <a:spcBef>
                <a:spcPct val="0"/>
              </a:spcBef>
              <a:spcAft>
                <a:spcPct val="0"/>
              </a:spcAft>
            </a:pPr>
            <a:r>
              <a:rPr lang="en-US" sz="1400" dirty="0" err="1">
                <a:gradFill>
                  <a:gsLst>
                    <a:gs pos="0">
                      <a:srgbClr val="FFFFFF"/>
                    </a:gs>
                    <a:gs pos="100000">
                      <a:srgbClr val="FFFFFF"/>
                    </a:gs>
                  </a:gsLst>
                  <a:lin ang="5400000" scaled="0"/>
                </a:gradFill>
                <a:ea typeface="Segoe UI" pitchFamily="34" charset="0"/>
                <a:cs typeface="Segoe UI" pitchFamily="34" charset="0"/>
              </a:rPr>
              <a:t>Lorem</a:t>
            </a:r>
            <a:r>
              <a:rPr lang="en-US" sz="1400" dirty="0">
                <a:gradFill>
                  <a:gsLst>
                    <a:gs pos="0">
                      <a:srgbClr val="FFFFFF"/>
                    </a:gs>
                    <a:gs pos="100000">
                      <a:srgbClr val="FFFFFF"/>
                    </a:gs>
                  </a:gsLst>
                  <a:lin ang="5400000" scaled="0"/>
                </a:gradFill>
                <a:ea typeface="Segoe UI" pitchFamily="34" charset="0"/>
                <a:cs typeface="Segoe UI" pitchFamily="34" charset="0"/>
              </a:rPr>
              <a:t> </a:t>
            </a:r>
            <a:r>
              <a:rPr lang="en-US" sz="1400" dirty="0" err="1">
                <a:gradFill>
                  <a:gsLst>
                    <a:gs pos="0">
                      <a:srgbClr val="FFFFFF"/>
                    </a:gs>
                    <a:gs pos="100000">
                      <a:srgbClr val="FFFFFF"/>
                    </a:gs>
                  </a:gsLst>
                  <a:lin ang="5400000" scaled="0"/>
                </a:gradFill>
                <a:ea typeface="Segoe UI" pitchFamily="34" charset="0"/>
                <a:cs typeface="Segoe UI" pitchFamily="34" charset="0"/>
              </a:rPr>
              <a:t>ipsum</a:t>
            </a:r>
            <a:r>
              <a:rPr lang="en-US" sz="1400" dirty="0">
                <a:gradFill>
                  <a:gsLst>
                    <a:gs pos="0">
                      <a:srgbClr val="FFFFFF"/>
                    </a:gs>
                    <a:gs pos="100000">
                      <a:srgbClr val="FFFFFF"/>
                    </a:gs>
                  </a:gsLst>
                  <a:lin ang="5400000" scaled="0"/>
                </a:gradFill>
                <a:ea typeface="Segoe UI" pitchFamily="34" charset="0"/>
                <a:cs typeface="Segoe UI" pitchFamily="34" charset="0"/>
              </a:rPr>
              <a:t> dolor sit </a:t>
            </a:r>
            <a:r>
              <a:rPr lang="en-US" sz="1400" dirty="0" err="1">
                <a:gradFill>
                  <a:gsLst>
                    <a:gs pos="0">
                      <a:srgbClr val="FFFFFF"/>
                    </a:gs>
                    <a:gs pos="100000">
                      <a:srgbClr val="FFFFFF"/>
                    </a:gs>
                  </a:gsLst>
                  <a:lin ang="5400000" scaled="0"/>
                </a:gradFill>
                <a:ea typeface="Segoe UI" pitchFamily="34" charset="0"/>
                <a:cs typeface="Segoe UI" pitchFamily="34" charset="0"/>
              </a:rPr>
              <a:t>amet</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22" name="Picture 21"/>
          <p:cNvPicPr>
            <a:picLocks noChangeAspect="1"/>
          </p:cNvPicPr>
          <p:nvPr/>
        </p:nvPicPr>
        <p:blipFill>
          <a:blip r:embed="rId2"/>
          <a:stretch>
            <a:fillRect/>
          </a:stretch>
        </p:blipFill>
        <p:spPr>
          <a:xfrm>
            <a:off x="777240" y="5385217"/>
            <a:ext cx="731520" cy="659566"/>
          </a:xfrm>
          <a:prstGeom prst="rect">
            <a:avLst/>
          </a:prstGeom>
        </p:spPr>
      </p:pic>
      <p:sp>
        <p:nvSpPr>
          <p:cNvPr id="23" name="Rectangle 22"/>
          <p:cNvSpPr>
            <a:spLocks/>
          </p:cNvSpPr>
          <p:nvPr/>
        </p:nvSpPr>
        <p:spPr bwMode="auto">
          <a:xfrm>
            <a:off x="7543800" y="3611880"/>
            <a:ext cx="2788920" cy="2788920"/>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Segoe UI Light"/>
                <a:ea typeface="Segoe UI" pitchFamily="34" charset="0"/>
                <a:cs typeface="Segoe UI" pitchFamily="34" charset="0"/>
              </a:rPr>
              <a:t>3 Tips</a:t>
            </a:r>
          </a:p>
          <a:p>
            <a:pPr lvl="0"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a:p>
            <a:pPr lvl="0"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Feel free to use updated icons. </a:t>
            </a:r>
            <a:r>
              <a:rPr lang="en-US" sz="1400" b="1" dirty="0">
                <a:gradFill>
                  <a:gsLst>
                    <a:gs pos="0">
                      <a:srgbClr val="FFFFFF"/>
                    </a:gs>
                    <a:gs pos="100000">
                      <a:srgbClr val="FFFFFF"/>
                    </a:gs>
                  </a:gsLst>
                  <a:lin ang="5400000" scaled="0"/>
                </a:gradFill>
                <a:ea typeface="Segoe UI" pitchFamily="34" charset="0"/>
                <a:cs typeface="Segoe UI" pitchFamily="34" charset="0"/>
              </a:rPr>
              <a:t>DO NOT</a:t>
            </a:r>
            <a:r>
              <a:rPr lang="en-US" sz="1400" dirty="0">
                <a:gradFill>
                  <a:gsLst>
                    <a:gs pos="0">
                      <a:srgbClr val="FFFFFF"/>
                    </a:gs>
                    <a:gs pos="100000">
                      <a:srgbClr val="FFFFFF"/>
                    </a:gs>
                  </a:gsLst>
                  <a:lin ang="5400000" scaled="0"/>
                </a:gradFill>
                <a:ea typeface="Segoe UI" pitchFamily="34" charset="0"/>
                <a:cs typeface="Segoe UI" pitchFamily="34" charset="0"/>
              </a:rPr>
              <a:t> use images found on the web, as we may not have license to display those images. There are images at the end of this deck that are guaranteed safe to use.</a:t>
            </a:r>
          </a:p>
        </p:txBody>
      </p:sp>
      <p:pic>
        <p:nvPicPr>
          <p:cNvPr id="25" name="Picture 24"/>
          <p:cNvPicPr>
            <a:picLocks noChangeAspect="1"/>
          </p:cNvPicPr>
          <p:nvPr/>
        </p:nvPicPr>
        <p:blipFill>
          <a:blip r:embed="rId3"/>
          <a:stretch>
            <a:fillRect/>
          </a:stretch>
        </p:blipFill>
        <p:spPr>
          <a:xfrm>
            <a:off x="654802" y="2560320"/>
            <a:ext cx="976393" cy="640080"/>
          </a:xfrm>
          <a:prstGeom prst="rect">
            <a:avLst/>
          </a:prstGeom>
        </p:spPr>
      </p:pic>
    </p:spTree>
    <p:extLst>
      <p:ext uri="{BB962C8B-B14F-4D97-AF65-F5344CB8AC3E}">
        <p14:creationId xmlns:p14="http://schemas.microsoft.com/office/powerpoint/2010/main" val="194248169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731520"/>
            <a:ext cx="7772400" cy="3139321"/>
          </a:xfrm>
        </p:spPr>
        <p:txBody>
          <a:bodyPr/>
          <a:lstStyle/>
          <a:p>
            <a:r>
              <a:rPr lang="en-US" dirty="0"/>
              <a:t>“This slide can be used to dress up a pull quote or key statistic. Text should be styled as 28pt Segoe UI Light. Reference should be styled as 24pt Segoe UI Regular. Text must be left as black to align to Microsoft’s accessibility standards.”</a:t>
            </a:r>
            <a:br>
              <a:rPr lang="en-US" dirty="0"/>
            </a:br>
            <a:br>
              <a:rPr lang="en-US" dirty="0"/>
            </a:br>
            <a:r>
              <a:rPr lang="en-US" sz="2400" dirty="0" err="1">
                <a:latin typeface="+mn-lt"/>
              </a:rPr>
              <a:t>Firstname</a:t>
            </a:r>
            <a:r>
              <a:rPr lang="en-US" sz="2400" dirty="0">
                <a:latin typeface="+mn-lt"/>
              </a:rPr>
              <a:t> </a:t>
            </a:r>
            <a:r>
              <a:rPr lang="en-US" sz="2400" dirty="0" err="1">
                <a:latin typeface="+mn-lt"/>
              </a:rPr>
              <a:t>Lastname</a:t>
            </a:r>
            <a:endParaRPr lang="en-US" sz="2400" dirty="0">
              <a:latin typeface="+mn-lt"/>
            </a:endParaRPr>
          </a:p>
        </p:txBody>
      </p:sp>
    </p:spTree>
    <p:extLst>
      <p:ext uri="{BB962C8B-B14F-4D97-AF65-F5344CB8AC3E}">
        <p14:creationId xmlns:p14="http://schemas.microsoft.com/office/powerpoint/2010/main" val="70718468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7680" y="731520"/>
            <a:ext cx="7772400" cy="3139321"/>
          </a:xfrm>
        </p:spPr>
        <p:txBody>
          <a:bodyPr/>
          <a:lstStyle/>
          <a:p>
            <a:r>
              <a:rPr lang="en-US" dirty="0">
                <a:solidFill>
                  <a:srgbClr val="505050">
                    <a:lumMod val="50000"/>
                  </a:srgbClr>
                </a:solidFill>
              </a:rPr>
              <a:t>“This slide can be used to dress up a pull quote or key statistic. Text should be styled as 28pt Segoe UI Light. Reference should be styled as 24pt Segoe UI Regular. Text must be left as black to align to Microsoft’s accessibility standards.”</a:t>
            </a:r>
            <a:br>
              <a:rPr lang="en-US" dirty="0">
                <a:solidFill>
                  <a:srgbClr val="505050">
                    <a:lumMod val="50000"/>
                  </a:srgbClr>
                </a:solidFill>
              </a:rPr>
            </a:br>
            <a:br>
              <a:rPr lang="en-US" dirty="0">
                <a:solidFill>
                  <a:srgbClr val="505050">
                    <a:lumMod val="50000"/>
                  </a:srgbClr>
                </a:solidFill>
              </a:rPr>
            </a:br>
            <a:r>
              <a:rPr lang="en-US" sz="2400" dirty="0" err="1">
                <a:solidFill>
                  <a:srgbClr val="505050">
                    <a:lumMod val="50000"/>
                  </a:srgbClr>
                </a:solidFill>
                <a:latin typeface="Segoe UI"/>
              </a:rPr>
              <a:t>Firstname</a:t>
            </a:r>
            <a:r>
              <a:rPr lang="en-US" sz="2400" dirty="0">
                <a:solidFill>
                  <a:srgbClr val="505050">
                    <a:lumMod val="50000"/>
                  </a:srgbClr>
                </a:solidFill>
                <a:latin typeface="Segoe UI"/>
              </a:rPr>
              <a:t> </a:t>
            </a:r>
            <a:r>
              <a:rPr lang="en-US" sz="2400" dirty="0" err="1">
                <a:solidFill>
                  <a:srgbClr val="505050">
                    <a:lumMod val="50000"/>
                  </a:srgbClr>
                </a:solidFill>
                <a:latin typeface="Segoe UI"/>
              </a:rPr>
              <a:t>Lastname</a:t>
            </a:r>
            <a:endParaRPr lang="en-US" dirty="0"/>
          </a:p>
        </p:txBody>
      </p:sp>
    </p:spTree>
    <p:extLst>
      <p:ext uri="{BB962C8B-B14F-4D97-AF65-F5344CB8AC3E}">
        <p14:creationId xmlns:p14="http://schemas.microsoft.com/office/powerpoint/2010/main" val="77653203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 name</a:t>
            </a:r>
          </a:p>
        </p:txBody>
      </p:sp>
      <p:sp>
        <p:nvSpPr>
          <p:cNvPr id="8"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Short description of demo</a:t>
            </a:r>
          </a:p>
        </p:txBody>
      </p:sp>
    </p:spTree>
    <p:extLst>
      <p:ext uri="{BB962C8B-B14F-4D97-AF65-F5344CB8AC3E}">
        <p14:creationId xmlns:p14="http://schemas.microsoft.com/office/powerpoint/2010/main" val="21453974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Software code slide</a:t>
            </a:r>
            <a:endParaRPr lang="en-US" dirty="0"/>
          </a:p>
        </p:txBody>
      </p:sp>
      <p:sp>
        <p:nvSpPr>
          <p:cNvPr id="5" name="Text Placeholder 4"/>
          <p:cNvSpPr>
            <a:spLocks noGrp="1"/>
          </p:cNvSpPr>
          <p:nvPr>
            <p:ph type="body" sz="quarter" idx="10"/>
          </p:nvPr>
        </p:nvSpPr>
        <p:spPr>
          <a:xfrm>
            <a:off x="365760" y="1371600"/>
            <a:ext cx="11704320" cy="5696944"/>
          </a:xfrm>
        </p:spPr>
        <p:txBody>
          <a:bodyPr/>
          <a:lstStyle/>
          <a:p>
            <a:r>
              <a:rPr lang="en-US" dirty="0"/>
              <a:t>This slide layout uses Consolas</a:t>
            </a:r>
          </a:p>
          <a:p>
            <a:r>
              <a:rPr lang="en-US" b="1" dirty="0"/>
              <a:t>Tips:</a:t>
            </a:r>
          </a:p>
          <a:p>
            <a:r>
              <a:rPr lang="en-US" dirty="0"/>
              <a:t>Copy and paste from Visual Studio, keeping formatting, to include color coding</a:t>
            </a:r>
          </a:p>
          <a:p>
            <a:endParaRPr lang="en-US" dirty="0"/>
          </a:p>
          <a:p>
            <a:r>
              <a:rPr lang="en-US" dirty="0"/>
              <a:t>To disable reformatting of quotes - " and '</a:t>
            </a:r>
          </a:p>
          <a:p>
            <a:pPr lvl="1"/>
            <a:r>
              <a:rPr lang="en-US" dirty="0"/>
              <a:t>In PowerPoint, click </a:t>
            </a:r>
            <a:r>
              <a:rPr lang="en-US" b="1" dirty="0"/>
              <a:t>File</a:t>
            </a:r>
            <a:r>
              <a:rPr lang="en-US" dirty="0"/>
              <a:t> &gt; </a:t>
            </a:r>
            <a:r>
              <a:rPr lang="en-US" b="1" dirty="0"/>
              <a:t>Options</a:t>
            </a:r>
          </a:p>
          <a:p>
            <a:pPr lvl="1"/>
            <a:r>
              <a:rPr lang="en-US" dirty="0"/>
              <a:t>Choose </a:t>
            </a:r>
            <a:r>
              <a:rPr lang="en-US" b="1" dirty="0"/>
              <a:t>Proofing</a:t>
            </a:r>
            <a:r>
              <a:rPr lang="en-US" dirty="0"/>
              <a:t> &gt; </a:t>
            </a:r>
            <a:r>
              <a:rPr lang="en-US" b="1" dirty="0"/>
              <a:t>Autocorrect Options</a:t>
            </a:r>
          </a:p>
          <a:p>
            <a:pPr lvl="1"/>
            <a:r>
              <a:rPr lang="en-US" dirty="0"/>
              <a:t>Remove the check from </a:t>
            </a:r>
            <a:r>
              <a:rPr lang="en-US" b="1" dirty="0"/>
              <a:t>"Straight quotes" with "Smart quotes"</a:t>
            </a:r>
          </a:p>
          <a:p>
            <a:endParaRPr lang="en-US" b="1" dirty="0"/>
          </a:p>
          <a:p>
            <a:r>
              <a:rPr lang="en-US" dirty="0"/>
              <a:t>Consider using </a:t>
            </a:r>
            <a:r>
              <a:rPr lang="en-US" b="1" dirty="0"/>
              <a:t>Code Presenter Pro</a:t>
            </a:r>
            <a:r>
              <a:rPr lang="en-US" dirty="0"/>
              <a:t> from the Office Store</a:t>
            </a:r>
          </a:p>
        </p:txBody>
      </p:sp>
    </p:spTree>
    <p:extLst>
      <p:ext uri="{BB962C8B-B14F-4D97-AF65-F5344CB8AC3E}">
        <p14:creationId xmlns:p14="http://schemas.microsoft.com/office/powerpoint/2010/main" val="2976273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with editable pie chart graphics</a:t>
            </a:r>
          </a:p>
        </p:txBody>
      </p:sp>
      <p:sp>
        <p:nvSpPr>
          <p:cNvPr id="3" name="Text Placeholder 2"/>
          <p:cNvSpPr>
            <a:spLocks noGrp="1"/>
          </p:cNvSpPr>
          <p:nvPr>
            <p:ph type="body" sz="quarter" idx="10"/>
          </p:nvPr>
        </p:nvSpPr>
        <p:spPr/>
        <p:txBody>
          <a:bodyPr/>
          <a:lstStyle/>
          <a:p>
            <a:r>
              <a:rPr lang="en-US" dirty="0"/>
              <a:t>Subhead goes here</a:t>
            </a:r>
          </a:p>
        </p:txBody>
      </p:sp>
      <p:graphicFrame>
        <p:nvGraphicFramePr>
          <p:cNvPr id="4" name="Chart 3"/>
          <p:cNvGraphicFramePr>
            <a:graphicFrameLocks noChangeAspect="1"/>
          </p:cNvGraphicFramePr>
          <p:nvPr>
            <p:extLst>
              <p:ext uri="{D42A27DB-BD31-4B8C-83A1-F6EECF244321}">
                <p14:modId xmlns:p14="http://schemas.microsoft.com/office/powerpoint/2010/main" val="2418502414"/>
              </p:ext>
            </p:extLst>
          </p:nvPr>
        </p:nvGraphicFramePr>
        <p:xfrm>
          <a:off x="365760" y="2560320"/>
          <a:ext cx="27432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noChangeAspect="1"/>
          </p:cNvGraphicFramePr>
          <p:nvPr>
            <p:extLst>
              <p:ext uri="{D42A27DB-BD31-4B8C-83A1-F6EECF244321}">
                <p14:modId xmlns:p14="http://schemas.microsoft.com/office/powerpoint/2010/main" val="2841811623"/>
              </p:ext>
            </p:extLst>
          </p:nvPr>
        </p:nvGraphicFramePr>
        <p:xfrm>
          <a:off x="3352800" y="2560320"/>
          <a:ext cx="27432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a:graphicFrameLocks noChangeAspect="1"/>
          </p:cNvGraphicFramePr>
          <p:nvPr>
            <p:extLst>
              <p:ext uri="{D42A27DB-BD31-4B8C-83A1-F6EECF244321}">
                <p14:modId xmlns:p14="http://schemas.microsoft.com/office/powerpoint/2010/main" val="4204557866"/>
              </p:ext>
            </p:extLst>
          </p:nvPr>
        </p:nvGraphicFramePr>
        <p:xfrm>
          <a:off x="6339840" y="2560320"/>
          <a:ext cx="27432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p:cNvGraphicFramePr>
            <a:graphicFrameLocks noChangeAspect="1"/>
          </p:cNvGraphicFramePr>
          <p:nvPr>
            <p:extLst>
              <p:ext uri="{D42A27DB-BD31-4B8C-83A1-F6EECF244321}">
                <p14:modId xmlns:p14="http://schemas.microsoft.com/office/powerpoint/2010/main" val="3744759974"/>
              </p:ext>
            </p:extLst>
          </p:nvPr>
        </p:nvGraphicFramePr>
        <p:xfrm>
          <a:off x="9326880" y="2560320"/>
          <a:ext cx="2743200" cy="2743200"/>
        </p:xfrm>
        <a:graphic>
          <a:graphicData uri="http://schemas.openxmlformats.org/drawingml/2006/chart">
            <c:chart xmlns:c="http://schemas.openxmlformats.org/drawingml/2006/chart" xmlns:r="http://schemas.openxmlformats.org/officeDocument/2006/relationships" r:id="rId5"/>
          </a:graphicData>
        </a:graphic>
      </p:graphicFrame>
      <p:sp>
        <p:nvSpPr>
          <p:cNvPr id="8" name="TextBox 7"/>
          <p:cNvSpPr txBox="1"/>
          <p:nvPr/>
        </p:nvSpPr>
        <p:spPr>
          <a:xfrm>
            <a:off x="365760" y="5669280"/>
            <a:ext cx="2743200" cy="914400"/>
          </a:xfrm>
          <a:prstGeom prst="rect">
            <a:avLst/>
          </a:prstGeom>
          <a:noFill/>
        </p:spPr>
        <p:txBody>
          <a:bodyPr wrap="square" lIns="91440" tIns="91440" rIns="91440" bIns="91440" rtlCol="0">
            <a:noAutofit/>
          </a:bodyPr>
          <a:lstStyle/>
          <a:p>
            <a:pPr>
              <a:spcAft>
                <a:spcPts val="600"/>
              </a:spcAft>
            </a:pPr>
            <a:r>
              <a:rPr lang="en-US" dirty="0">
                <a:gradFill>
                  <a:gsLst>
                    <a:gs pos="2917">
                      <a:schemeClr val="tx1"/>
                    </a:gs>
                    <a:gs pos="30000">
                      <a:schemeClr val="tx1"/>
                    </a:gs>
                  </a:gsLst>
                  <a:lin ang="5400000" scaled="0"/>
                </a:gradFill>
              </a:rPr>
              <a:t>Description of stat one. Font size 18 pt.</a:t>
            </a:r>
          </a:p>
        </p:txBody>
      </p:sp>
      <p:sp>
        <p:nvSpPr>
          <p:cNvPr id="9" name="TextBox 8"/>
          <p:cNvSpPr txBox="1"/>
          <p:nvPr/>
        </p:nvSpPr>
        <p:spPr>
          <a:xfrm>
            <a:off x="9326880" y="5669280"/>
            <a:ext cx="2743200" cy="914400"/>
          </a:xfrm>
          <a:prstGeom prst="rect">
            <a:avLst/>
          </a:prstGeom>
          <a:noFill/>
        </p:spPr>
        <p:txBody>
          <a:bodyPr wrap="square" lIns="91440" tIns="91440" rIns="91440" bIns="91440" rtlCol="0">
            <a:noAutofit/>
          </a:bodyPr>
          <a:lstStyle/>
          <a:p>
            <a:pPr>
              <a:spcAft>
                <a:spcPts val="600"/>
              </a:spcAft>
            </a:pPr>
            <a:r>
              <a:rPr lang="en-US" dirty="0">
                <a:gradFill>
                  <a:gsLst>
                    <a:gs pos="2917">
                      <a:schemeClr val="tx1"/>
                    </a:gs>
                    <a:gs pos="30000">
                      <a:schemeClr val="tx1"/>
                    </a:gs>
                  </a:gsLst>
                  <a:lin ang="5400000" scaled="0"/>
                </a:gradFill>
              </a:rPr>
              <a:t>Description of stat four. Font size 18 pt.</a:t>
            </a:r>
          </a:p>
        </p:txBody>
      </p:sp>
      <p:sp>
        <p:nvSpPr>
          <p:cNvPr id="10" name="TextBox 9"/>
          <p:cNvSpPr txBox="1"/>
          <p:nvPr/>
        </p:nvSpPr>
        <p:spPr>
          <a:xfrm>
            <a:off x="3352800" y="5669280"/>
            <a:ext cx="2743200" cy="914400"/>
          </a:xfrm>
          <a:prstGeom prst="rect">
            <a:avLst/>
          </a:prstGeom>
          <a:noFill/>
        </p:spPr>
        <p:txBody>
          <a:bodyPr wrap="square" lIns="91440" tIns="91440" rIns="91440" bIns="91440" rtlCol="0">
            <a:noAutofit/>
          </a:bodyPr>
          <a:lstStyle/>
          <a:p>
            <a:pPr>
              <a:spcAft>
                <a:spcPts val="600"/>
              </a:spcAft>
            </a:pPr>
            <a:r>
              <a:rPr lang="en-US" dirty="0">
                <a:gradFill>
                  <a:gsLst>
                    <a:gs pos="2917">
                      <a:schemeClr val="tx1"/>
                    </a:gs>
                    <a:gs pos="30000">
                      <a:schemeClr val="tx1"/>
                    </a:gs>
                  </a:gsLst>
                  <a:lin ang="5400000" scaled="0"/>
                </a:gradFill>
              </a:rPr>
              <a:t>Description of stat two. Font size 18 pt.</a:t>
            </a:r>
          </a:p>
        </p:txBody>
      </p:sp>
      <p:sp>
        <p:nvSpPr>
          <p:cNvPr id="11" name="TextBox 10"/>
          <p:cNvSpPr txBox="1"/>
          <p:nvPr/>
        </p:nvSpPr>
        <p:spPr>
          <a:xfrm>
            <a:off x="6339840" y="5669280"/>
            <a:ext cx="2743200" cy="914400"/>
          </a:xfrm>
          <a:prstGeom prst="rect">
            <a:avLst/>
          </a:prstGeom>
          <a:noFill/>
        </p:spPr>
        <p:txBody>
          <a:bodyPr wrap="square" lIns="91440" tIns="91440" rIns="91440" bIns="91440" rtlCol="0">
            <a:noAutofit/>
          </a:bodyPr>
          <a:lstStyle/>
          <a:p>
            <a:pPr>
              <a:spcAft>
                <a:spcPts val="600"/>
              </a:spcAft>
            </a:pPr>
            <a:r>
              <a:rPr lang="en-US" dirty="0">
                <a:gradFill>
                  <a:gsLst>
                    <a:gs pos="2917">
                      <a:schemeClr val="tx1"/>
                    </a:gs>
                    <a:gs pos="30000">
                      <a:schemeClr val="tx1"/>
                    </a:gs>
                  </a:gsLst>
                  <a:lin ang="5400000" scaled="0"/>
                </a:gradFill>
              </a:rPr>
              <a:t>Description of stat three. Font size 18 pt.</a:t>
            </a:r>
          </a:p>
        </p:txBody>
      </p:sp>
      <p:cxnSp>
        <p:nvCxnSpPr>
          <p:cNvPr id="13" name="Straight Connector 12"/>
          <p:cNvCxnSpPr/>
          <p:nvPr/>
        </p:nvCxnSpPr>
        <p:spPr>
          <a:xfrm>
            <a:off x="45720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4424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43128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941832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051560" y="3246120"/>
            <a:ext cx="1371600" cy="1371600"/>
          </a:xfrm>
          <a:prstGeom prst="rect">
            <a:avLst/>
          </a:prstGeom>
          <a:noFill/>
        </p:spPr>
        <p:txBody>
          <a:bodyPr wrap="square" lIns="0" tIns="0" rIns="0" bIns="0" rtlCol="0" anchor="ctr">
            <a:noAutofit/>
          </a:bodyPr>
          <a:lstStyle/>
          <a:p>
            <a:pPr algn="ctr">
              <a:spcAft>
                <a:spcPts val="600"/>
              </a:spcAft>
            </a:pPr>
            <a:r>
              <a:rPr lang="en-US" sz="4000" dirty="0">
                <a:solidFill>
                  <a:srgbClr val="0078D7"/>
                </a:solidFill>
                <a:latin typeface="+mj-lt"/>
              </a:rPr>
              <a:t>26%</a:t>
            </a:r>
          </a:p>
        </p:txBody>
      </p:sp>
      <p:sp>
        <p:nvSpPr>
          <p:cNvPr id="18" name="TextBox 17"/>
          <p:cNvSpPr txBox="1"/>
          <p:nvPr/>
        </p:nvSpPr>
        <p:spPr>
          <a:xfrm>
            <a:off x="4038600" y="3246120"/>
            <a:ext cx="1371600" cy="1371600"/>
          </a:xfrm>
          <a:prstGeom prst="rect">
            <a:avLst/>
          </a:prstGeom>
          <a:noFill/>
        </p:spPr>
        <p:txBody>
          <a:bodyPr wrap="square" lIns="0" tIns="0" rIns="0" bIns="0" rtlCol="0" anchor="ctr">
            <a:noAutofit/>
          </a:bodyPr>
          <a:lstStyle/>
          <a:p>
            <a:pPr algn="ctr">
              <a:spcAft>
                <a:spcPts val="600"/>
              </a:spcAft>
            </a:pPr>
            <a:r>
              <a:rPr lang="en-US" sz="4000" dirty="0">
                <a:solidFill>
                  <a:srgbClr val="0078D7"/>
                </a:solidFill>
                <a:latin typeface="+mj-lt"/>
              </a:rPr>
              <a:t>44%</a:t>
            </a:r>
          </a:p>
        </p:txBody>
      </p:sp>
      <p:sp>
        <p:nvSpPr>
          <p:cNvPr id="19" name="TextBox 18"/>
          <p:cNvSpPr txBox="1"/>
          <p:nvPr/>
        </p:nvSpPr>
        <p:spPr>
          <a:xfrm>
            <a:off x="7025640" y="3246120"/>
            <a:ext cx="1371600" cy="1371600"/>
          </a:xfrm>
          <a:prstGeom prst="rect">
            <a:avLst/>
          </a:prstGeom>
          <a:noFill/>
        </p:spPr>
        <p:txBody>
          <a:bodyPr wrap="square" lIns="0" tIns="0" rIns="0" bIns="0" rtlCol="0" anchor="ctr">
            <a:noAutofit/>
          </a:bodyPr>
          <a:lstStyle/>
          <a:p>
            <a:pPr algn="ctr">
              <a:spcAft>
                <a:spcPts val="600"/>
              </a:spcAft>
            </a:pPr>
            <a:r>
              <a:rPr lang="en-US" sz="4000" dirty="0">
                <a:solidFill>
                  <a:srgbClr val="0078D7"/>
                </a:solidFill>
                <a:latin typeface="+mj-lt"/>
              </a:rPr>
              <a:t>33%</a:t>
            </a:r>
          </a:p>
        </p:txBody>
      </p:sp>
      <p:sp>
        <p:nvSpPr>
          <p:cNvPr id="20" name="TextBox 19"/>
          <p:cNvSpPr txBox="1"/>
          <p:nvPr/>
        </p:nvSpPr>
        <p:spPr>
          <a:xfrm>
            <a:off x="10012680" y="3246120"/>
            <a:ext cx="1371600" cy="1371600"/>
          </a:xfrm>
          <a:prstGeom prst="rect">
            <a:avLst/>
          </a:prstGeom>
          <a:noFill/>
        </p:spPr>
        <p:txBody>
          <a:bodyPr wrap="square" lIns="0" tIns="0" rIns="0" bIns="0" rtlCol="0" anchor="ctr">
            <a:noAutofit/>
          </a:bodyPr>
          <a:lstStyle/>
          <a:p>
            <a:pPr algn="ctr">
              <a:spcAft>
                <a:spcPts val="600"/>
              </a:spcAft>
            </a:pPr>
            <a:r>
              <a:rPr lang="en-US" sz="4000" dirty="0">
                <a:solidFill>
                  <a:srgbClr val="0078D7"/>
                </a:solidFill>
                <a:latin typeface="+mj-lt"/>
              </a:rPr>
              <a:t>26%</a:t>
            </a:r>
          </a:p>
        </p:txBody>
      </p:sp>
    </p:spTree>
    <p:extLst>
      <p:ext uri="{BB962C8B-B14F-4D97-AF65-F5344CB8AC3E}">
        <p14:creationId xmlns:p14="http://schemas.microsoft.com/office/powerpoint/2010/main" val="7801249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flipH="1">
            <a:off x="3345497" y="296862"/>
            <a:ext cx="5745481" cy="1126462"/>
          </a:xfrm>
          <a:prstGeom prst="rect">
            <a:avLst/>
          </a:prstGeom>
          <a:noFill/>
        </p:spPr>
        <p:txBody>
          <a:bodyPr wrap="square" lIns="182880" tIns="146304" rIns="182880" bIns="146304" rtlCol="0">
            <a:spAutoFit/>
          </a:bodyPr>
          <a:lstStyle/>
          <a:p>
            <a:pPr algn="ctr">
              <a:lnSpc>
                <a:spcPct val="90000"/>
              </a:lnSpc>
              <a:spcAft>
                <a:spcPts val="600"/>
              </a:spcAft>
            </a:pPr>
            <a:r>
              <a:rPr lang="en-US" sz="6000" dirty="0">
                <a:solidFill>
                  <a:srgbClr val="002050"/>
                </a:solidFill>
                <a:latin typeface="Consolas" panose="020B0609020204030204" pitchFamily="49" charset="0"/>
              </a:rPr>
              <a:t>Styling Font</a:t>
            </a:r>
          </a:p>
        </p:txBody>
      </p:sp>
      <p:sp>
        <p:nvSpPr>
          <p:cNvPr id="3" name="TextBox 2"/>
          <p:cNvSpPr txBox="1"/>
          <p:nvPr/>
        </p:nvSpPr>
        <p:spPr>
          <a:xfrm>
            <a:off x="2806854" y="3725862"/>
            <a:ext cx="6822765"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Three different styles of the words “hello world”</a:t>
            </a:r>
          </a:p>
        </p:txBody>
      </p:sp>
    </p:spTree>
    <p:extLst>
      <p:ext uri="{BB962C8B-B14F-4D97-AF65-F5344CB8AC3E}">
        <p14:creationId xmlns:p14="http://schemas.microsoft.com/office/powerpoint/2010/main" val="2511630977"/>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with editable bar chart graphic</a:t>
            </a:r>
          </a:p>
        </p:txBody>
      </p:sp>
      <p:sp>
        <p:nvSpPr>
          <p:cNvPr id="3" name="Text Placeholder 2"/>
          <p:cNvSpPr>
            <a:spLocks noGrp="1"/>
          </p:cNvSpPr>
          <p:nvPr>
            <p:ph type="body" sz="quarter" idx="10"/>
          </p:nvPr>
        </p:nvSpPr>
        <p:spPr/>
        <p:txBody>
          <a:bodyPr/>
          <a:lstStyle/>
          <a:p>
            <a:r>
              <a:rPr lang="en-US" dirty="0"/>
              <a:t>Subhead goes here</a:t>
            </a:r>
          </a:p>
        </p:txBody>
      </p:sp>
      <p:graphicFrame>
        <p:nvGraphicFramePr>
          <p:cNvPr id="12" name="Chart 11"/>
          <p:cNvGraphicFramePr/>
          <p:nvPr>
            <p:extLst>
              <p:ext uri="{D42A27DB-BD31-4B8C-83A1-F6EECF244321}">
                <p14:modId xmlns:p14="http://schemas.microsoft.com/office/powerpoint/2010/main" val="313823293"/>
              </p:ext>
            </p:extLst>
          </p:nvPr>
        </p:nvGraphicFramePr>
        <p:xfrm>
          <a:off x="4937760" y="1645920"/>
          <a:ext cx="8293608" cy="5527322"/>
        </p:xfrm>
        <a:graphic>
          <a:graphicData uri="http://schemas.openxmlformats.org/drawingml/2006/chart">
            <c:chart xmlns:c="http://schemas.openxmlformats.org/drawingml/2006/chart" xmlns:r="http://schemas.openxmlformats.org/officeDocument/2006/relationships" r:id="rId2"/>
          </a:graphicData>
        </a:graphic>
      </p:graphicFrame>
      <p:sp>
        <p:nvSpPr>
          <p:cNvPr id="24" name="TextBox 23"/>
          <p:cNvSpPr txBox="1"/>
          <p:nvPr/>
        </p:nvSpPr>
        <p:spPr>
          <a:xfrm>
            <a:off x="365760" y="2377440"/>
            <a:ext cx="5029200" cy="2031325"/>
          </a:xfrm>
          <a:prstGeom prst="rect">
            <a:avLst/>
          </a:prstGeom>
          <a:noFill/>
        </p:spPr>
        <p:txBody>
          <a:bodyPr wrap="square" lIns="91440" tIns="91440" rIns="91440" bIns="91440" rtlCol="0">
            <a:spAutoFit/>
          </a:bodyPr>
          <a:lstStyle/>
          <a:p>
            <a:pPr marL="0" lvl="1">
              <a:spcBef>
                <a:spcPts val="600"/>
              </a:spcBef>
              <a:buSzPct val="90000"/>
            </a:pPr>
            <a:r>
              <a:rPr lang="en-US" sz="2000" dirty="0" err="1">
                <a:gradFill>
                  <a:gsLst>
                    <a:gs pos="1250">
                      <a:srgbClr val="505050"/>
                    </a:gs>
                    <a:gs pos="100000">
                      <a:srgbClr val="505050"/>
                    </a:gs>
                  </a:gsLst>
                  <a:lin ang="5400000" scaled="0"/>
                </a:gradFill>
              </a:rPr>
              <a:t>Lorem</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ipsum</a:t>
            </a:r>
            <a:r>
              <a:rPr lang="en-US" sz="2000" dirty="0">
                <a:gradFill>
                  <a:gsLst>
                    <a:gs pos="1250">
                      <a:srgbClr val="505050"/>
                    </a:gs>
                    <a:gs pos="100000">
                      <a:srgbClr val="505050"/>
                    </a:gs>
                  </a:gsLst>
                  <a:lin ang="5400000" scaled="0"/>
                </a:gradFill>
              </a:rPr>
              <a:t> dolor sit </a:t>
            </a:r>
            <a:r>
              <a:rPr lang="en-US" sz="2000" dirty="0" err="1">
                <a:gradFill>
                  <a:gsLst>
                    <a:gs pos="1250">
                      <a:srgbClr val="505050"/>
                    </a:gs>
                    <a:gs pos="100000">
                      <a:srgbClr val="505050"/>
                    </a:gs>
                  </a:gsLst>
                  <a:lin ang="5400000" scaled="0"/>
                </a:gradFill>
              </a:rPr>
              <a:t>amet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consectetur</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adipiscing</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elit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Suspendisse</a:t>
            </a:r>
            <a:r>
              <a:rPr lang="en-US" sz="2000" dirty="0">
                <a:gradFill>
                  <a:gsLst>
                    <a:gs pos="1250">
                      <a:srgbClr val="505050"/>
                    </a:gs>
                    <a:gs pos="100000">
                      <a:srgbClr val="505050"/>
                    </a:gs>
                  </a:gsLst>
                  <a:lin ang="5400000" scaled="0"/>
                </a:gradFill>
              </a:rPr>
              <a:t> non ante lacus. </a:t>
            </a:r>
            <a:r>
              <a:rPr lang="en-US" sz="2000" dirty="0" err="1">
                <a:gradFill>
                  <a:gsLst>
                    <a:gs pos="1250">
                      <a:srgbClr val="505050"/>
                    </a:gs>
                    <a:gs pos="100000">
                      <a:srgbClr val="505050"/>
                    </a:gs>
                  </a:gsLst>
                  <a:lin ang="5400000" scaled="0"/>
                </a:gradFill>
              </a:rPr>
              <a:t>Proin</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imperdiet</a:t>
            </a:r>
            <a:r>
              <a:rPr lang="en-US" sz="2000" dirty="0">
                <a:gradFill>
                  <a:gsLst>
                    <a:gs pos="1250">
                      <a:srgbClr val="505050"/>
                    </a:gs>
                    <a:gs pos="100000">
                      <a:srgbClr val="505050"/>
                    </a:gs>
                  </a:gsLst>
                  <a:lin ang="5400000" scaled="0"/>
                </a:gradFill>
              </a:rPr>
              <a:t> non </a:t>
            </a:r>
            <a:r>
              <a:rPr lang="en-US" sz="2000" dirty="0" err="1">
                <a:gradFill>
                  <a:gsLst>
                    <a:gs pos="1250">
                      <a:srgbClr val="505050"/>
                    </a:gs>
                    <a:gs pos="100000">
                      <a:srgbClr val="505050"/>
                    </a:gs>
                  </a:gsLst>
                  <a:lin ang="5400000" scaled="0"/>
                </a:gradFill>
              </a:rPr>
              <a:t>orci</a:t>
            </a:r>
            <a:r>
              <a:rPr lang="en-US" sz="2000" dirty="0">
                <a:gradFill>
                  <a:gsLst>
                    <a:gs pos="1250">
                      <a:srgbClr val="505050"/>
                    </a:gs>
                    <a:gs pos="100000">
                      <a:srgbClr val="505050"/>
                    </a:gs>
                  </a:gsLst>
                  <a:lin ang="5400000" scaled="0"/>
                </a:gradFill>
              </a:rPr>
              <a:t> at </a:t>
            </a:r>
            <a:r>
              <a:rPr lang="en-US" sz="2000" dirty="0" err="1">
                <a:gradFill>
                  <a:gsLst>
                    <a:gs pos="1250">
                      <a:srgbClr val="505050"/>
                    </a:gs>
                    <a:gs pos="100000">
                      <a:srgbClr val="505050"/>
                    </a:gs>
                  </a:gsLst>
                  <a:lin ang="5400000" scaled="0"/>
                </a:gradFill>
              </a:rPr>
              <a:t>ultrices</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Aliquam</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erat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volutpat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Quisque</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egestas</a:t>
            </a:r>
            <a:r>
              <a:rPr lang="en-US" sz="2000" dirty="0">
                <a:gradFill>
                  <a:gsLst>
                    <a:gs pos="1250">
                      <a:srgbClr val="505050"/>
                    </a:gs>
                    <a:gs pos="100000">
                      <a:srgbClr val="505050"/>
                    </a:gs>
                  </a:gsLst>
                  <a:lin ang="5400000" scaled="0"/>
                </a:gradFill>
              </a:rPr>
              <a:t> nisi </a:t>
            </a:r>
            <a:r>
              <a:rPr lang="en-US" sz="2000" dirty="0" err="1">
                <a:gradFill>
                  <a:gsLst>
                    <a:gs pos="1250">
                      <a:srgbClr val="505050"/>
                    </a:gs>
                    <a:gs pos="100000">
                      <a:srgbClr val="505050"/>
                    </a:gs>
                  </a:gsLst>
                  <a:lin ang="5400000" scaled="0"/>
                </a:gradFill>
              </a:rPr>
              <a:t>nisl</a:t>
            </a:r>
            <a:r>
              <a:rPr lang="en-US" sz="2000" dirty="0">
                <a:gradFill>
                  <a:gsLst>
                    <a:gs pos="1250">
                      <a:srgbClr val="505050"/>
                    </a:gs>
                    <a:gs pos="100000">
                      <a:srgbClr val="505050"/>
                    </a:gs>
                  </a:gsLst>
                  <a:lin ang="5400000" scaled="0"/>
                </a:gradFill>
              </a:rPr>
              <a:t>, at </a:t>
            </a:r>
            <a:r>
              <a:rPr lang="en-US" sz="2000" dirty="0" err="1">
                <a:gradFill>
                  <a:gsLst>
                    <a:gs pos="1250">
                      <a:srgbClr val="505050"/>
                    </a:gs>
                    <a:gs pos="100000">
                      <a:srgbClr val="505050"/>
                    </a:gs>
                  </a:gsLst>
                  <a:lin ang="5400000" scaled="0"/>
                </a:gradFill>
              </a:rPr>
              <a:t>mattis</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massa</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sagittis</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eget</a:t>
            </a:r>
            <a:r>
              <a:rPr lang="en-US" sz="2000" dirty="0">
                <a:gradFill>
                  <a:gsLst>
                    <a:gs pos="1250">
                      <a:srgbClr val="505050"/>
                    </a:gs>
                    <a:gs pos="100000">
                      <a:srgbClr val="505050"/>
                    </a:gs>
                  </a:gsLst>
                  <a:lin ang="5400000" scaled="0"/>
                </a:gradFill>
              </a:rPr>
              <a:t>.</a:t>
            </a:r>
          </a:p>
        </p:txBody>
      </p:sp>
    </p:spTree>
    <p:extLst>
      <p:ext uri="{BB962C8B-B14F-4D97-AF65-F5344CB8AC3E}">
        <p14:creationId xmlns:p14="http://schemas.microsoft.com/office/powerpoint/2010/main" val="41991480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p:txBody>
          <a:bodyPr/>
          <a:lstStyle/>
          <a:p>
            <a:r>
              <a:rPr lang="en-US"/>
              <a:t>Text goes</a:t>
            </a:r>
            <a:br>
              <a:rPr lang="en-US"/>
            </a:br>
            <a:r>
              <a:rPr lang="en-US"/>
              <a:t>here</a:t>
            </a:r>
            <a:endParaRPr lang="en-US" dirty="0"/>
          </a:p>
        </p:txBody>
      </p:sp>
      <p:sp>
        <p:nvSpPr>
          <p:cNvPr id="3" name="Text Placeholder 2"/>
          <p:cNvSpPr>
            <a:spLocks noGrp="1"/>
          </p:cNvSpPr>
          <p:nvPr>
            <p:ph type="body" sz="quarter" idx="18"/>
          </p:nvPr>
        </p:nvSpPr>
        <p:spPr/>
        <p:txBody>
          <a:bodyPr/>
          <a:lstStyle/>
          <a:p>
            <a:r>
              <a:rPr lang="en-US"/>
              <a:t>Text goes</a:t>
            </a:r>
            <a:br>
              <a:rPr lang="en-US"/>
            </a:br>
            <a:r>
              <a:rPr lang="en-US"/>
              <a:t>here</a:t>
            </a:r>
            <a:endParaRPr lang="en-US" dirty="0"/>
          </a:p>
        </p:txBody>
      </p:sp>
      <p:sp>
        <p:nvSpPr>
          <p:cNvPr id="4" name="Text Placeholder 3"/>
          <p:cNvSpPr>
            <a:spLocks noGrp="1"/>
          </p:cNvSpPr>
          <p:nvPr>
            <p:ph type="body" sz="quarter" idx="19"/>
          </p:nvPr>
        </p:nvSpPr>
        <p:spPr/>
        <p:txBody>
          <a:bodyPr/>
          <a:lstStyle/>
          <a:p>
            <a:r>
              <a:rPr lang="en-US"/>
              <a:t>Text goes</a:t>
            </a:r>
            <a:br>
              <a:rPr lang="en-US"/>
            </a:br>
            <a:r>
              <a:rPr lang="en-US"/>
              <a:t>here</a:t>
            </a:r>
            <a:endParaRPr lang="en-US" dirty="0"/>
          </a:p>
        </p:txBody>
      </p:sp>
      <p:sp>
        <p:nvSpPr>
          <p:cNvPr id="5" name="Title 4"/>
          <p:cNvSpPr>
            <a:spLocks noGrp="1"/>
          </p:cNvSpPr>
          <p:nvPr>
            <p:ph type="title"/>
          </p:nvPr>
        </p:nvSpPr>
        <p:spPr/>
        <p:txBody>
          <a:bodyPr/>
          <a:lstStyle/>
          <a:p>
            <a:r>
              <a:rPr lang="en-US"/>
              <a:t>Text layout for with content boxes</a:t>
            </a:r>
            <a:endParaRPr lang="en-US" dirty="0"/>
          </a:p>
        </p:txBody>
      </p:sp>
      <p:sp>
        <p:nvSpPr>
          <p:cNvPr id="6" name="Text Placeholder 5"/>
          <p:cNvSpPr>
            <a:spLocks noGrp="1"/>
          </p:cNvSpPr>
          <p:nvPr>
            <p:ph type="body" sz="quarter" idx="10"/>
          </p:nvPr>
        </p:nvSpPr>
        <p:spPr/>
        <p:txBody>
          <a:bodyPr/>
          <a:lstStyle/>
          <a:p>
            <a:r>
              <a:rPr lang="en-US"/>
              <a:t>Subhead goes here</a:t>
            </a:r>
            <a:endParaRPr lang="en-US" dirty="0"/>
          </a:p>
        </p:txBody>
      </p:sp>
      <p:sp>
        <p:nvSpPr>
          <p:cNvPr id="7" name="Text Placeholder 6"/>
          <p:cNvSpPr>
            <a:spLocks noGrp="1"/>
          </p:cNvSpPr>
          <p:nvPr>
            <p:ph type="body" sz="quarter" idx="20"/>
          </p:nvPr>
        </p:nvSpPr>
        <p:spPr/>
        <p:txBody>
          <a:bodyPr/>
          <a:lstStyle/>
          <a:p>
            <a:r>
              <a:rPr lang="en-US"/>
              <a:t>Text goes</a:t>
            </a:r>
            <a:br>
              <a:rPr lang="en-US"/>
            </a:br>
            <a:r>
              <a:rPr lang="en-US"/>
              <a:t>here</a:t>
            </a:r>
            <a:endParaRPr lang="en-US" dirty="0"/>
          </a:p>
        </p:txBody>
      </p:sp>
      <p:sp>
        <p:nvSpPr>
          <p:cNvPr id="8" name="Freeform 93"/>
          <p:cNvSpPr>
            <a:spLocks noChangeAspect="1"/>
          </p:cNvSpPr>
          <p:nvPr/>
        </p:nvSpPr>
        <p:spPr bwMode="black">
          <a:xfrm rot="5400000">
            <a:off x="2379709" y="3429001"/>
            <a:ext cx="365760" cy="3657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1421" tIns="45710" rIns="91421" bIns="45710" numCol="1" anchor="t" anchorCtr="0" compatLnSpc="1">
            <a:prstTxWarp prst="textNoShape">
              <a:avLst/>
            </a:prstTxWarp>
          </a:bodyPr>
          <a:lstStyle/>
          <a:p>
            <a:pPr defTabSz="914180"/>
            <a:r>
              <a:rPr lang="en-US" sz="2800" dirty="0">
                <a:solidFill>
                  <a:srgbClr val="000000"/>
                </a:solidFill>
              </a:rPr>
              <a:t> </a:t>
            </a:r>
          </a:p>
        </p:txBody>
      </p:sp>
      <p:sp>
        <p:nvSpPr>
          <p:cNvPr id="9" name="Freeform 93"/>
          <p:cNvSpPr>
            <a:spLocks noChangeAspect="1"/>
          </p:cNvSpPr>
          <p:nvPr/>
        </p:nvSpPr>
        <p:spPr bwMode="black">
          <a:xfrm rot="5400000">
            <a:off x="4487367" y="3429000"/>
            <a:ext cx="365760" cy="3657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1421" tIns="45710" rIns="91421" bIns="45710" numCol="1" anchor="t" anchorCtr="0" compatLnSpc="1">
            <a:prstTxWarp prst="textNoShape">
              <a:avLst/>
            </a:prstTxWarp>
          </a:bodyPr>
          <a:lstStyle/>
          <a:p>
            <a:pPr defTabSz="914180"/>
            <a:r>
              <a:rPr lang="en-US" sz="2800" dirty="0">
                <a:solidFill>
                  <a:srgbClr val="000000"/>
                </a:solidFill>
              </a:rPr>
              <a:t> </a:t>
            </a:r>
          </a:p>
        </p:txBody>
      </p:sp>
      <p:sp>
        <p:nvSpPr>
          <p:cNvPr id="10" name="Freeform 93"/>
          <p:cNvSpPr>
            <a:spLocks noChangeAspect="1"/>
          </p:cNvSpPr>
          <p:nvPr/>
        </p:nvSpPr>
        <p:spPr bwMode="black">
          <a:xfrm rot="5400000">
            <a:off x="6595024" y="3429000"/>
            <a:ext cx="365760" cy="3657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1421" tIns="45710" rIns="91421" bIns="45710" numCol="1" anchor="t" anchorCtr="0" compatLnSpc="1">
            <a:prstTxWarp prst="textNoShape">
              <a:avLst/>
            </a:prstTxWarp>
          </a:bodyPr>
          <a:lstStyle/>
          <a:p>
            <a:pPr defTabSz="914180"/>
            <a:r>
              <a:rPr lang="en-US" sz="2800" dirty="0">
                <a:solidFill>
                  <a:srgbClr val="000000"/>
                </a:solidFill>
              </a:rPr>
              <a:t> </a:t>
            </a:r>
          </a:p>
        </p:txBody>
      </p:sp>
    </p:spTree>
    <p:extLst>
      <p:ext uri="{BB962C8B-B14F-4D97-AF65-F5344CB8AC3E}">
        <p14:creationId xmlns:p14="http://schemas.microsoft.com/office/powerpoint/2010/main" val="182096501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layout for tables and charts</a:t>
            </a:r>
          </a:p>
        </p:txBody>
      </p:sp>
      <p:graphicFrame>
        <p:nvGraphicFramePr>
          <p:cNvPr id="3" name="Table 2"/>
          <p:cNvGraphicFramePr>
            <a:graphicFrameLocks noGrp="1"/>
          </p:cNvGraphicFramePr>
          <p:nvPr>
            <p:extLst>
              <p:ext uri="{D42A27DB-BD31-4B8C-83A1-F6EECF244321}">
                <p14:modId xmlns:p14="http://schemas.microsoft.com/office/powerpoint/2010/main" val="2979832621"/>
              </p:ext>
            </p:extLst>
          </p:nvPr>
        </p:nvGraphicFramePr>
        <p:xfrm>
          <a:off x="457200" y="146304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548640">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extLst>
                  <a:ext uri="{0D108BD9-81ED-4DB2-BD59-A6C34878D82A}">
                    <a16:rowId xmlns:a16="http://schemas.microsoft.com/office/drawing/2014/main" val="10000"/>
                  </a:ext>
                </a:extLst>
              </a:tr>
              <a:tr h="548640">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extLst>
                  <a:ext uri="{0D108BD9-81ED-4DB2-BD59-A6C34878D82A}">
                    <a16:rowId xmlns:a16="http://schemas.microsoft.com/office/drawing/2014/main" val="10001"/>
                  </a:ext>
                </a:extLst>
              </a:tr>
              <a:tr h="548640">
                <a:tc>
                  <a:txBody>
                    <a:bodyPr/>
                    <a:lstStyle/>
                    <a:p>
                      <a:endParaRPr lang="en-US" dirty="0"/>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extLst>
                  <a:ext uri="{0D108BD9-81ED-4DB2-BD59-A6C34878D82A}">
                    <a16:rowId xmlns:a16="http://schemas.microsoft.com/office/drawing/2014/main" val="10002"/>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extLst>
                  <a:ext uri="{0D108BD9-81ED-4DB2-BD59-A6C34878D82A}">
                    <a16:rowId xmlns:a16="http://schemas.microsoft.com/office/drawing/2014/main" val="10003"/>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dirty="0"/>
                    </a:p>
                  </a:txBody>
                  <a:tcPr marT="137160" marB="137160"/>
                </a:tc>
                <a:extLst>
                  <a:ext uri="{0D108BD9-81ED-4DB2-BD59-A6C34878D82A}">
                    <a16:rowId xmlns:a16="http://schemas.microsoft.com/office/drawing/2014/main" val="10004"/>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5"/>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6"/>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7"/>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10748416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51"/>
          <p:cNvPicPr>
            <a:picLocks noChangeAspect="1"/>
          </p:cNvPicPr>
          <p:nvPr/>
        </p:nvPicPr>
        <p:blipFill>
          <a:blip r:embed="rId2"/>
          <a:stretch>
            <a:fillRect/>
          </a:stretch>
        </p:blipFill>
        <p:spPr>
          <a:xfrm>
            <a:off x="1052196" y="2170429"/>
            <a:ext cx="2404428" cy="2437823"/>
          </a:xfrm>
          <a:prstGeom prst="rect">
            <a:avLst/>
          </a:prstGeom>
        </p:spPr>
      </p:pic>
      <p:pic>
        <p:nvPicPr>
          <p:cNvPr id="53" name="Picture 52"/>
          <p:cNvPicPr>
            <a:picLocks noChangeAspect="1"/>
          </p:cNvPicPr>
          <p:nvPr/>
        </p:nvPicPr>
        <p:blipFill>
          <a:blip r:embed="rId3"/>
          <a:stretch>
            <a:fillRect/>
          </a:stretch>
        </p:blipFill>
        <p:spPr>
          <a:xfrm>
            <a:off x="4984274" y="2170430"/>
            <a:ext cx="2404428" cy="2404428"/>
          </a:xfrm>
          <a:prstGeom prst="rect">
            <a:avLst/>
          </a:prstGeom>
        </p:spPr>
      </p:pic>
      <p:pic>
        <p:nvPicPr>
          <p:cNvPr id="54" name="Picture 53"/>
          <p:cNvPicPr>
            <a:picLocks noChangeAspect="1"/>
          </p:cNvPicPr>
          <p:nvPr/>
        </p:nvPicPr>
        <p:blipFill>
          <a:blip r:embed="rId4"/>
          <a:stretch>
            <a:fillRect/>
          </a:stretch>
        </p:blipFill>
        <p:spPr>
          <a:xfrm>
            <a:off x="9008110" y="2143442"/>
            <a:ext cx="2404428" cy="2404428"/>
          </a:xfrm>
          <a:prstGeom prst="rect">
            <a:avLst/>
          </a:prstGeom>
        </p:spPr>
      </p:pic>
      <p:sp>
        <p:nvSpPr>
          <p:cNvPr id="2" name="Title 1"/>
          <p:cNvSpPr>
            <a:spLocks noGrp="1"/>
          </p:cNvSpPr>
          <p:nvPr>
            <p:ph type="title"/>
          </p:nvPr>
        </p:nvSpPr>
        <p:spPr/>
        <p:txBody>
          <a:bodyPr/>
          <a:lstStyle/>
          <a:p>
            <a:r>
              <a:rPr lang="en-US" dirty="0"/>
              <a:t>Three column layout with graphics</a:t>
            </a:r>
          </a:p>
        </p:txBody>
      </p:sp>
      <p:sp>
        <p:nvSpPr>
          <p:cNvPr id="3" name="Text Placeholder 2"/>
          <p:cNvSpPr>
            <a:spLocks noGrp="1"/>
          </p:cNvSpPr>
          <p:nvPr>
            <p:ph type="body" sz="quarter" idx="10"/>
          </p:nvPr>
        </p:nvSpPr>
        <p:spPr/>
        <p:txBody>
          <a:bodyPr/>
          <a:lstStyle/>
          <a:p>
            <a:r>
              <a:rPr lang="en-US" dirty="0"/>
              <a:t>Subhead goes here</a:t>
            </a:r>
          </a:p>
        </p:txBody>
      </p:sp>
      <p:sp>
        <p:nvSpPr>
          <p:cNvPr id="11" name="TextBox 10"/>
          <p:cNvSpPr txBox="1"/>
          <p:nvPr/>
        </p:nvSpPr>
        <p:spPr>
          <a:xfrm>
            <a:off x="365760" y="4868862"/>
            <a:ext cx="3749040" cy="1554480"/>
          </a:xfrm>
          <a:prstGeom prst="rect">
            <a:avLst/>
          </a:prstGeom>
          <a:noFill/>
        </p:spPr>
        <p:txBody>
          <a:bodyPr wrap="square" lIns="91440" tIns="91440" rIns="91440" bIns="91440" rtlCol="0">
            <a:noAutofit/>
          </a:bodyPr>
          <a:lstStyle/>
          <a:p>
            <a:pPr>
              <a:spcAft>
                <a:spcPts val="600"/>
              </a:spcAft>
            </a:pPr>
            <a:r>
              <a:rPr lang="en-US" sz="1600" b="1" dirty="0">
                <a:solidFill>
                  <a:srgbClr val="0072C6"/>
                </a:solidFill>
              </a:rPr>
              <a:t>Size 16 </a:t>
            </a:r>
            <a:r>
              <a:rPr lang="en-US" sz="1600" b="1" dirty="0" err="1">
                <a:solidFill>
                  <a:srgbClr val="0072C6"/>
                </a:solidFill>
              </a:rPr>
              <a:t>pt</a:t>
            </a:r>
            <a:r>
              <a:rPr lang="en-US" sz="1600" b="1" dirty="0">
                <a:solidFill>
                  <a:srgbClr val="0072C6"/>
                </a:solidFill>
              </a:rPr>
              <a:t> bold for lead-in statement. </a:t>
            </a:r>
          </a:p>
          <a:p>
            <a:pPr>
              <a:spcAft>
                <a:spcPts val="600"/>
              </a:spcAft>
            </a:pPr>
            <a:r>
              <a:rPr lang="en-US" sz="1600" dirty="0">
                <a:gradFill>
                  <a:gsLst>
                    <a:gs pos="2917">
                      <a:schemeClr val="tx1"/>
                    </a:gs>
                    <a:gs pos="30000">
                      <a:schemeClr val="tx1"/>
                    </a:gs>
                  </a:gsLst>
                  <a:lin ang="5400000" scaled="0"/>
                </a:gradFill>
              </a:rPr>
              <a:t>Size 16 </a:t>
            </a:r>
            <a:r>
              <a:rPr lang="en-US" sz="1600" dirty="0" err="1">
                <a:gradFill>
                  <a:gsLst>
                    <a:gs pos="2917">
                      <a:schemeClr val="tx1"/>
                    </a:gs>
                    <a:gs pos="30000">
                      <a:schemeClr val="tx1"/>
                    </a:gs>
                  </a:gsLst>
                  <a:lin ang="5400000" scaled="0"/>
                </a:gradFill>
              </a:rPr>
              <a:t>pt</a:t>
            </a:r>
            <a:r>
              <a:rPr lang="en-US" sz="1600" dirty="0">
                <a:gradFill>
                  <a:gsLst>
                    <a:gs pos="2917">
                      <a:schemeClr val="tx1"/>
                    </a:gs>
                    <a:gs pos="30000">
                      <a:schemeClr val="tx1"/>
                    </a:gs>
                  </a:gsLst>
                  <a:lin ang="5400000" scaled="0"/>
                </a:gradFill>
              </a:rPr>
              <a:t> for descriptions. Graphics can be swapped with alternate artwork from the ITA art pack. Please keep all descriptions to five lines or less.</a:t>
            </a:r>
          </a:p>
        </p:txBody>
      </p:sp>
      <p:sp>
        <p:nvSpPr>
          <p:cNvPr id="12" name="TextBox 11"/>
          <p:cNvSpPr txBox="1"/>
          <p:nvPr/>
        </p:nvSpPr>
        <p:spPr>
          <a:xfrm>
            <a:off x="4343400" y="4868862"/>
            <a:ext cx="3749040" cy="1554480"/>
          </a:xfrm>
          <a:prstGeom prst="rect">
            <a:avLst/>
          </a:prstGeom>
          <a:noFill/>
        </p:spPr>
        <p:txBody>
          <a:bodyPr wrap="square" lIns="91440" tIns="91440" rIns="91440" bIns="91440" rtlCol="0">
            <a:noAutofit/>
          </a:bodyPr>
          <a:lstStyle/>
          <a:p>
            <a:pPr lvl="0">
              <a:spcAft>
                <a:spcPts val="600"/>
              </a:spcAft>
            </a:pPr>
            <a:r>
              <a:rPr lang="en-US" sz="1600" b="1" dirty="0">
                <a:solidFill>
                  <a:srgbClr val="0072C6"/>
                </a:solidFill>
              </a:rPr>
              <a:t>Size 16 </a:t>
            </a:r>
            <a:r>
              <a:rPr lang="en-US" sz="1600" b="1" dirty="0" err="1">
                <a:solidFill>
                  <a:srgbClr val="0072C6"/>
                </a:solidFill>
              </a:rPr>
              <a:t>pt</a:t>
            </a:r>
            <a:r>
              <a:rPr lang="en-US" sz="1600" b="1" dirty="0">
                <a:solidFill>
                  <a:srgbClr val="0072C6"/>
                </a:solidFill>
              </a:rPr>
              <a:t> bold for lead-in statement. </a:t>
            </a:r>
          </a:p>
          <a:p>
            <a:pPr lvl="0">
              <a:spcAft>
                <a:spcPts val="600"/>
              </a:spcAft>
            </a:pPr>
            <a:r>
              <a:rPr lang="en-US" sz="1600" dirty="0">
                <a:gradFill>
                  <a:gsLst>
                    <a:gs pos="2917">
                      <a:srgbClr val="505050"/>
                    </a:gs>
                    <a:gs pos="30000">
                      <a:srgbClr val="505050"/>
                    </a:gs>
                  </a:gsLst>
                  <a:lin ang="5400000" scaled="0"/>
                </a:gradFill>
              </a:rPr>
              <a:t>Size 16 </a:t>
            </a:r>
            <a:r>
              <a:rPr lang="en-US" sz="1600" dirty="0" err="1">
                <a:gradFill>
                  <a:gsLst>
                    <a:gs pos="2917">
                      <a:srgbClr val="505050"/>
                    </a:gs>
                    <a:gs pos="30000">
                      <a:srgbClr val="505050"/>
                    </a:gs>
                  </a:gsLst>
                  <a:lin ang="5400000" scaled="0"/>
                </a:gradFill>
              </a:rPr>
              <a:t>pt</a:t>
            </a:r>
            <a:r>
              <a:rPr lang="en-US" sz="1600" dirty="0">
                <a:gradFill>
                  <a:gsLst>
                    <a:gs pos="2917">
                      <a:srgbClr val="505050"/>
                    </a:gs>
                    <a:gs pos="30000">
                      <a:srgbClr val="505050"/>
                    </a:gs>
                  </a:gsLst>
                  <a:lin ang="5400000" scaled="0"/>
                </a:gradFill>
              </a:rPr>
              <a:t> for descriptions. Graphics can be swapped with alternate artwork from the ITA art pack. Please keep all descriptions to five lines or less.</a:t>
            </a:r>
          </a:p>
        </p:txBody>
      </p:sp>
      <p:sp>
        <p:nvSpPr>
          <p:cNvPr id="13" name="TextBox 12"/>
          <p:cNvSpPr txBox="1"/>
          <p:nvPr/>
        </p:nvSpPr>
        <p:spPr>
          <a:xfrm>
            <a:off x="8321040" y="4868862"/>
            <a:ext cx="3749040" cy="1554480"/>
          </a:xfrm>
          <a:prstGeom prst="rect">
            <a:avLst/>
          </a:prstGeom>
          <a:noFill/>
        </p:spPr>
        <p:txBody>
          <a:bodyPr wrap="square" lIns="91440" tIns="91440" rIns="91440" bIns="91440" rtlCol="0">
            <a:noAutofit/>
          </a:bodyPr>
          <a:lstStyle/>
          <a:p>
            <a:pPr lvl="0">
              <a:spcAft>
                <a:spcPts val="600"/>
              </a:spcAft>
            </a:pPr>
            <a:r>
              <a:rPr lang="en-US" sz="1600" b="1" dirty="0">
                <a:solidFill>
                  <a:srgbClr val="0072C6"/>
                </a:solidFill>
              </a:rPr>
              <a:t>Size 16 </a:t>
            </a:r>
            <a:r>
              <a:rPr lang="en-US" sz="1600" b="1" dirty="0" err="1">
                <a:solidFill>
                  <a:srgbClr val="0072C6"/>
                </a:solidFill>
              </a:rPr>
              <a:t>pt</a:t>
            </a:r>
            <a:r>
              <a:rPr lang="en-US" sz="1600" b="1" dirty="0">
                <a:solidFill>
                  <a:srgbClr val="0072C6"/>
                </a:solidFill>
              </a:rPr>
              <a:t> bold for lead-in statement. </a:t>
            </a:r>
          </a:p>
          <a:p>
            <a:pPr lvl="0">
              <a:spcAft>
                <a:spcPts val="600"/>
              </a:spcAft>
            </a:pPr>
            <a:r>
              <a:rPr lang="en-US" sz="1600" dirty="0">
                <a:gradFill>
                  <a:gsLst>
                    <a:gs pos="2917">
                      <a:srgbClr val="505050"/>
                    </a:gs>
                    <a:gs pos="30000">
                      <a:srgbClr val="505050"/>
                    </a:gs>
                  </a:gsLst>
                  <a:lin ang="5400000" scaled="0"/>
                </a:gradFill>
              </a:rPr>
              <a:t>Size 16 </a:t>
            </a:r>
            <a:r>
              <a:rPr lang="en-US" sz="1600" dirty="0" err="1">
                <a:gradFill>
                  <a:gsLst>
                    <a:gs pos="2917">
                      <a:srgbClr val="505050"/>
                    </a:gs>
                    <a:gs pos="30000">
                      <a:srgbClr val="505050"/>
                    </a:gs>
                  </a:gsLst>
                  <a:lin ang="5400000" scaled="0"/>
                </a:gradFill>
              </a:rPr>
              <a:t>pt</a:t>
            </a:r>
            <a:r>
              <a:rPr lang="en-US" sz="1600" dirty="0">
                <a:gradFill>
                  <a:gsLst>
                    <a:gs pos="2917">
                      <a:srgbClr val="505050"/>
                    </a:gs>
                    <a:gs pos="30000">
                      <a:srgbClr val="505050"/>
                    </a:gs>
                  </a:gsLst>
                  <a:lin ang="5400000" scaled="0"/>
                </a:gradFill>
              </a:rPr>
              <a:t> for descriptions. Graphics can be swapped with alternate artwork from the ITA art pack. Please keep all descriptions to five lines or less.</a:t>
            </a:r>
          </a:p>
        </p:txBody>
      </p:sp>
    </p:spTree>
    <p:extLst>
      <p:ext uri="{BB962C8B-B14F-4D97-AF65-F5344CB8AC3E}">
        <p14:creationId xmlns:p14="http://schemas.microsoft.com/office/powerpoint/2010/main" val="115264572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Art Resources</a:t>
            </a:r>
          </a:p>
        </p:txBody>
      </p:sp>
      <p:sp>
        <p:nvSpPr>
          <p:cNvPr id="3" name="Text Placeholder 2"/>
          <p:cNvSpPr>
            <a:spLocks noGrp="1"/>
          </p:cNvSpPr>
          <p:nvPr>
            <p:ph type="body" sz="quarter" idx="10"/>
          </p:nvPr>
        </p:nvSpPr>
        <p:spPr>
          <a:xfrm>
            <a:off x="365760" y="1371600"/>
            <a:ext cx="11704320" cy="1966692"/>
          </a:xfrm>
        </p:spPr>
        <p:txBody>
          <a:bodyPr/>
          <a:lstStyle/>
          <a:p>
            <a:r>
              <a:rPr lang="en-US" dirty="0"/>
              <a:t>If you don't find a logo you like in this deck, here are two starting points:</a:t>
            </a:r>
          </a:p>
          <a:p>
            <a:endParaRPr lang="en-US" dirty="0"/>
          </a:p>
          <a:p>
            <a:r>
              <a:rPr lang="en-US" dirty="0">
                <a:hlinkClick r:id="rId2"/>
              </a:rPr>
              <a:t>MLX Course Cover Art Library</a:t>
            </a:r>
            <a:endParaRPr lang="en-US" dirty="0"/>
          </a:p>
          <a:p>
            <a:r>
              <a:rPr lang="en-US" dirty="0">
                <a:hlinkClick r:id="rId3"/>
              </a:rPr>
              <a:t>Brand Central (All of Microsoft)</a:t>
            </a:r>
            <a:endParaRPr lang="en-US" dirty="0"/>
          </a:p>
        </p:txBody>
      </p:sp>
    </p:spTree>
    <p:extLst>
      <p:ext uri="{BB962C8B-B14F-4D97-AF65-F5344CB8AC3E}">
        <p14:creationId xmlns:p14="http://schemas.microsoft.com/office/powerpoint/2010/main" val="280350301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0091" y="1518540"/>
            <a:ext cx="1175242" cy="1175242"/>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4603" y="1518540"/>
            <a:ext cx="1175242" cy="1175242"/>
          </a:xfrm>
          <a:prstGeom prst="rect">
            <a:avLst/>
          </a:prstGeom>
        </p:spPr>
      </p:pic>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559" y="1518540"/>
            <a:ext cx="1175242" cy="1175242"/>
          </a:xfrm>
          <a:prstGeom prst="rect">
            <a:avLst/>
          </a:prstGeom>
        </p:spPr>
      </p:pic>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18720" y="1518540"/>
            <a:ext cx="1175242" cy="1175242"/>
          </a:xfrm>
          <a:prstGeom prst="rect">
            <a:avLst/>
          </a:prstGeom>
        </p:spPr>
      </p:pic>
      <p:pic>
        <p:nvPicPr>
          <p:cNvPr id="25" name="Picture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26324" y="1518540"/>
            <a:ext cx="1175242" cy="1175242"/>
          </a:xfrm>
          <a:prstGeom prst="rect">
            <a:avLst/>
          </a:prstGeom>
        </p:spPr>
      </p:pic>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73834" y="1518540"/>
            <a:ext cx="1175242" cy="1175242"/>
          </a:xfrm>
          <a:prstGeom prst="rect">
            <a:avLst/>
          </a:prstGeom>
        </p:spPr>
      </p:pic>
      <p:sp>
        <p:nvSpPr>
          <p:cNvPr id="27" name="TextBox 26"/>
          <p:cNvSpPr txBox="1"/>
          <p:nvPr/>
        </p:nvSpPr>
        <p:spPr>
          <a:xfrm>
            <a:off x="149607" y="2877491"/>
            <a:ext cx="1829751" cy="461665"/>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Mobile &amp; Web Developers</a:t>
            </a:r>
          </a:p>
        </p:txBody>
      </p:sp>
      <p:sp>
        <p:nvSpPr>
          <p:cNvPr id="28" name="TextBox 27"/>
          <p:cNvSpPr txBox="1"/>
          <p:nvPr/>
        </p:nvSpPr>
        <p:spPr>
          <a:xfrm>
            <a:off x="2242658" y="2969824"/>
            <a:ext cx="1829751" cy="276999"/>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Game Developers</a:t>
            </a:r>
          </a:p>
        </p:txBody>
      </p:sp>
      <p:sp>
        <p:nvSpPr>
          <p:cNvPr id="29" name="TextBox 28"/>
          <p:cNvSpPr txBox="1"/>
          <p:nvPr/>
        </p:nvSpPr>
        <p:spPr>
          <a:xfrm>
            <a:off x="4166226" y="2877491"/>
            <a:ext cx="1830707" cy="461665"/>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Network, Infrastructure, &amp; Cloud Engineers</a:t>
            </a:r>
          </a:p>
        </p:txBody>
      </p:sp>
      <p:sp>
        <p:nvSpPr>
          <p:cNvPr id="30" name="TextBox 29"/>
          <p:cNvSpPr txBox="1"/>
          <p:nvPr/>
        </p:nvSpPr>
        <p:spPr>
          <a:xfrm>
            <a:off x="6161402" y="2881477"/>
            <a:ext cx="1998458" cy="461665"/>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Database Admins, Architects, &amp; Developers</a:t>
            </a:r>
          </a:p>
        </p:txBody>
      </p:sp>
      <p:sp>
        <p:nvSpPr>
          <p:cNvPr id="31" name="TextBox 30"/>
          <p:cNvSpPr txBox="1"/>
          <p:nvPr/>
        </p:nvSpPr>
        <p:spPr>
          <a:xfrm>
            <a:off x="8523430" y="2883036"/>
            <a:ext cx="1839234" cy="276999"/>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Students</a:t>
            </a:r>
          </a:p>
        </p:txBody>
      </p:sp>
      <p:sp>
        <p:nvSpPr>
          <p:cNvPr id="32" name="TextBox 31"/>
          <p:cNvSpPr txBox="1"/>
          <p:nvPr/>
        </p:nvSpPr>
        <p:spPr>
          <a:xfrm>
            <a:off x="10241838" y="2927243"/>
            <a:ext cx="1839234" cy="276999"/>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Educators</a:t>
            </a:r>
          </a:p>
        </p:txBody>
      </p:sp>
      <p:pic>
        <p:nvPicPr>
          <p:cNvPr id="33" name="Picture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32837" y="1518540"/>
            <a:ext cx="1175242" cy="1175242"/>
          </a:xfrm>
          <a:prstGeom prst="rect">
            <a:avLst/>
          </a:prstGeom>
        </p:spPr>
      </p:pic>
      <p:sp>
        <p:nvSpPr>
          <p:cNvPr id="15" name="Title 1"/>
          <p:cNvSpPr txBox="1">
            <a:spLocks/>
          </p:cNvSpPr>
          <p:nvPr/>
        </p:nvSpPr>
        <p:spPr>
          <a:xfrm>
            <a:off x="365760" y="365760"/>
            <a:ext cx="11704320" cy="822960"/>
          </a:xfrm>
          <a:prstGeom prst="rect">
            <a:avLst/>
          </a:prstGeom>
        </p:spPr>
        <p:txBody>
          <a:bodyPr/>
          <a:lst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a:lstStyle>
          <a:p>
            <a:r>
              <a:rPr lang="en-US" dirty="0"/>
              <a:t>Art resources</a:t>
            </a:r>
          </a:p>
        </p:txBody>
      </p:sp>
      <p:grpSp>
        <p:nvGrpSpPr>
          <p:cNvPr id="16" name="Group 15"/>
          <p:cNvGrpSpPr/>
          <p:nvPr/>
        </p:nvGrpSpPr>
        <p:grpSpPr>
          <a:xfrm>
            <a:off x="3896081" y="3736002"/>
            <a:ext cx="4201703" cy="768172"/>
            <a:chOff x="4323296" y="1348909"/>
            <a:chExt cx="4201703" cy="768172"/>
          </a:xfrm>
        </p:grpSpPr>
        <p:grpSp>
          <p:nvGrpSpPr>
            <p:cNvPr id="17" name="Group 16"/>
            <p:cNvGrpSpPr/>
            <p:nvPr/>
          </p:nvGrpSpPr>
          <p:grpSpPr>
            <a:xfrm>
              <a:off x="4323296" y="1348909"/>
              <a:ext cx="569963" cy="596452"/>
              <a:chOff x="4387328" y="1287055"/>
              <a:chExt cx="569963" cy="596452"/>
            </a:xfrm>
          </p:grpSpPr>
          <p:sp>
            <p:nvSpPr>
              <p:cNvPr id="36" name="Freeform 93"/>
              <p:cNvSpPr>
                <a:spLocks/>
              </p:cNvSpPr>
              <p:nvPr/>
            </p:nvSpPr>
            <p:spPr bwMode="auto">
              <a:xfrm>
                <a:off x="4387328" y="1287055"/>
                <a:ext cx="569963" cy="596452"/>
              </a:xfrm>
              <a:custGeom>
                <a:avLst/>
                <a:gdLst>
                  <a:gd name="T0" fmla="*/ 0 w 624"/>
                  <a:gd name="T1" fmla="*/ 0 h 653"/>
                  <a:gd name="T2" fmla="*/ 624 w 624"/>
                  <a:gd name="T3" fmla="*/ 0 h 653"/>
                  <a:gd name="T4" fmla="*/ 624 w 624"/>
                  <a:gd name="T5" fmla="*/ 653 h 653"/>
                  <a:gd name="T6" fmla="*/ 0 w 624"/>
                  <a:gd name="T7" fmla="*/ 653 h 653"/>
                  <a:gd name="T8" fmla="*/ 159 w 624"/>
                  <a:gd name="T9" fmla="*/ 332 h 653"/>
                  <a:gd name="T10" fmla="*/ 0 w 624"/>
                  <a:gd name="T11" fmla="*/ 0 h 653"/>
                </a:gdLst>
                <a:ahLst/>
                <a:cxnLst>
                  <a:cxn ang="0">
                    <a:pos x="T0" y="T1"/>
                  </a:cxn>
                  <a:cxn ang="0">
                    <a:pos x="T2" y="T3"/>
                  </a:cxn>
                  <a:cxn ang="0">
                    <a:pos x="T4" y="T5"/>
                  </a:cxn>
                  <a:cxn ang="0">
                    <a:pos x="T6" y="T7"/>
                  </a:cxn>
                  <a:cxn ang="0">
                    <a:pos x="T8" y="T9"/>
                  </a:cxn>
                  <a:cxn ang="0">
                    <a:pos x="T10" y="T11"/>
                  </a:cxn>
                </a:cxnLst>
                <a:rect l="0" t="0" r="r" b="b"/>
                <a:pathLst>
                  <a:path w="624" h="653">
                    <a:moveTo>
                      <a:pt x="0" y="0"/>
                    </a:moveTo>
                    <a:lnTo>
                      <a:pt x="624" y="0"/>
                    </a:lnTo>
                    <a:lnTo>
                      <a:pt x="624" y="653"/>
                    </a:lnTo>
                    <a:lnTo>
                      <a:pt x="0" y="653"/>
                    </a:lnTo>
                    <a:lnTo>
                      <a:pt x="159" y="332"/>
                    </a:lnTo>
                    <a:lnTo>
                      <a:pt x="0" y="0"/>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37" name="Freeform 94"/>
              <p:cNvSpPr>
                <a:spLocks/>
              </p:cNvSpPr>
              <p:nvPr/>
            </p:nvSpPr>
            <p:spPr bwMode="auto">
              <a:xfrm>
                <a:off x="4657695" y="1287055"/>
                <a:ext cx="299596" cy="167153"/>
              </a:xfrm>
              <a:custGeom>
                <a:avLst/>
                <a:gdLst>
                  <a:gd name="T0" fmla="*/ 0 w 328"/>
                  <a:gd name="T1" fmla="*/ 183 h 183"/>
                  <a:gd name="T2" fmla="*/ 328 w 328"/>
                  <a:gd name="T3" fmla="*/ 0 h 183"/>
                  <a:gd name="T4" fmla="*/ 328 w 328"/>
                  <a:gd name="T5" fmla="*/ 183 h 183"/>
                  <a:gd name="T6" fmla="*/ 0 w 328"/>
                  <a:gd name="T7" fmla="*/ 183 h 183"/>
                </a:gdLst>
                <a:ahLst/>
                <a:cxnLst>
                  <a:cxn ang="0">
                    <a:pos x="T0" y="T1"/>
                  </a:cxn>
                  <a:cxn ang="0">
                    <a:pos x="T2" y="T3"/>
                  </a:cxn>
                  <a:cxn ang="0">
                    <a:pos x="T4" y="T5"/>
                  </a:cxn>
                  <a:cxn ang="0">
                    <a:pos x="T6" y="T7"/>
                  </a:cxn>
                </a:cxnLst>
                <a:rect l="0" t="0" r="r" b="b"/>
                <a:pathLst>
                  <a:path w="328" h="183">
                    <a:moveTo>
                      <a:pt x="0" y="183"/>
                    </a:moveTo>
                    <a:lnTo>
                      <a:pt x="328" y="0"/>
                    </a:lnTo>
                    <a:lnTo>
                      <a:pt x="328" y="183"/>
                    </a:lnTo>
                    <a:lnTo>
                      <a:pt x="0" y="183"/>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18" name="Rectangle 96"/>
            <p:cNvSpPr>
              <a:spLocks noChangeArrowheads="1"/>
            </p:cNvSpPr>
            <p:nvPr/>
          </p:nvSpPr>
          <p:spPr bwMode="auto">
            <a:xfrm>
              <a:off x="4609109" y="1516062"/>
              <a:ext cx="3657600" cy="601019"/>
            </a:xfrm>
            <a:prstGeom prst="rect">
              <a:avLst/>
            </a:prstGeom>
            <a:solidFill>
              <a:srgbClr val="0070C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19" name="Group 18"/>
            <p:cNvGrpSpPr/>
            <p:nvPr/>
          </p:nvGrpSpPr>
          <p:grpSpPr>
            <a:xfrm flipV="1">
              <a:off x="7955036" y="1352232"/>
              <a:ext cx="569963" cy="601019"/>
              <a:chOff x="4319302" y="4726923"/>
              <a:chExt cx="990600" cy="1044575"/>
            </a:xfrm>
          </p:grpSpPr>
          <p:sp>
            <p:nvSpPr>
              <p:cNvPr id="34" name="Freeform 95"/>
              <p:cNvSpPr>
                <a:spLocks/>
              </p:cNvSpPr>
              <p:nvPr/>
            </p:nvSpPr>
            <p:spPr bwMode="auto">
              <a:xfrm>
                <a:off x="4319302" y="4726923"/>
                <a:ext cx="990600" cy="1044575"/>
              </a:xfrm>
              <a:custGeom>
                <a:avLst/>
                <a:gdLst>
                  <a:gd name="T0" fmla="*/ 624 w 624"/>
                  <a:gd name="T1" fmla="*/ 658 h 658"/>
                  <a:gd name="T2" fmla="*/ 0 w 624"/>
                  <a:gd name="T3" fmla="*/ 658 h 658"/>
                  <a:gd name="T4" fmla="*/ 0 w 624"/>
                  <a:gd name="T5" fmla="*/ 0 h 658"/>
                  <a:gd name="T6" fmla="*/ 624 w 624"/>
                  <a:gd name="T7" fmla="*/ 0 h 658"/>
                  <a:gd name="T8" fmla="*/ 465 w 624"/>
                  <a:gd name="T9" fmla="*/ 326 h 658"/>
                  <a:gd name="T10" fmla="*/ 624 w 624"/>
                  <a:gd name="T11" fmla="*/ 658 h 658"/>
                </a:gdLst>
                <a:ahLst/>
                <a:cxnLst>
                  <a:cxn ang="0">
                    <a:pos x="T0" y="T1"/>
                  </a:cxn>
                  <a:cxn ang="0">
                    <a:pos x="T2" y="T3"/>
                  </a:cxn>
                  <a:cxn ang="0">
                    <a:pos x="T4" y="T5"/>
                  </a:cxn>
                  <a:cxn ang="0">
                    <a:pos x="T6" y="T7"/>
                  </a:cxn>
                  <a:cxn ang="0">
                    <a:pos x="T8" y="T9"/>
                  </a:cxn>
                  <a:cxn ang="0">
                    <a:pos x="T10" y="T11"/>
                  </a:cxn>
                </a:cxnLst>
                <a:rect l="0" t="0" r="r" b="b"/>
                <a:pathLst>
                  <a:path w="624" h="658">
                    <a:moveTo>
                      <a:pt x="624" y="658"/>
                    </a:moveTo>
                    <a:lnTo>
                      <a:pt x="0" y="658"/>
                    </a:lnTo>
                    <a:lnTo>
                      <a:pt x="0" y="0"/>
                    </a:lnTo>
                    <a:lnTo>
                      <a:pt x="624" y="0"/>
                    </a:lnTo>
                    <a:lnTo>
                      <a:pt x="465" y="326"/>
                    </a:lnTo>
                    <a:lnTo>
                      <a:pt x="624" y="658"/>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35" name="Freeform 97"/>
              <p:cNvSpPr>
                <a:spLocks/>
              </p:cNvSpPr>
              <p:nvPr/>
            </p:nvSpPr>
            <p:spPr bwMode="auto">
              <a:xfrm>
                <a:off x="4319302" y="5482573"/>
                <a:ext cx="512763" cy="288925"/>
              </a:xfrm>
              <a:custGeom>
                <a:avLst/>
                <a:gdLst>
                  <a:gd name="T0" fmla="*/ 323 w 323"/>
                  <a:gd name="T1" fmla="*/ 0 h 182"/>
                  <a:gd name="T2" fmla="*/ 0 w 323"/>
                  <a:gd name="T3" fmla="*/ 182 h 182"/>
                  <a:gd name="T4" fmla="*/ 0 w 323"/>
                  <a:gd name="T5" fmla="*/ 0 h 182"/>
                  <a:gd name="T6" fmla="*/ 323 w 323"/>
                  <a:gd name="T7" fmla="*/ 0 h 182"/>
                </a:gdLst>
                <a:ahLst/>
                <a:cxnLst>
                  <a:cxn ang="0">
                    <a:pos x="T0" y="T1"/>
                  </a:cxn>
                  <a:cxn ang="0">
                    <a:pos x="T2" y="T3"/>
                  </a:cxn>
                  <a:cxn ang="0">
                    <a:pos x="T4" y="T5"/>
                  </a:cxn>
                  <a:cxn ang="0">
                    <a:pos x="T6" y="T7"/>
                  </a:cxn>
                </a:cxnLst>
                <a:rect l="0" t="0" r="r" b="b"/>
                <a:pathLst>
                  <a:path w="323" h="182">
                    <a:moveTo>
                      <a:pt x="323" y="0"/>
                    </a:moveTo>
                    <a:lnTo>
                      <a:pt x="0" y="182"/>
                    </a:lnTo>
                    <a:lnTo>
                      <a:pt x="0" y="0"/>
                    </a:lnTo>
                    <a:lnTo>
                      <a:pt x="323"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20" name="TextBox 19"/>
            <p:cNvSpPr txBox="1"/>
            <p:nvPr/>
          </p:nvSpPr>
          <p:spPr>
            <a:xfrm>
              <a:off x="5566313" y="1618951"/>
              <a:ext cx="1765227" cy="400110"/>
            </a:xfrm>
            <a:prstGeom prst="rect">
              <a:avLst/>
            </a:prstGeom>
            <a:noFill/>
          </p:spPr>
          <p:txBody>
            <a:bodyPr wrap="none" rtlCol="0">
              <a:spAutoFit/>
            </a:bodyPr>
            <a:lstStyle/>
            <a:p>
              <a:pPr defTabSz="975665"/>
              <a:r>
                <a:rPr lang="en-US" sz="2000" dirty="0">
                  <a:solidFill>
                    <a:prstClr val="white"/>
                  </a:solidFill>
                  <a:latin typeface="Segoe UI Light" panose="020B0502040204020203" pitchFamily="34" charset="0"/>
                  <a:cs typeface="Segoe UI Light" panose="020B0502040204020203" pitchFamily="34" charset="0"/>
                </a:rPr>
                <a:t>Success stories</a:t>
              </a:r>
            </a:p>
          </p:txBody>
        </p:sp>
      </p:grpSp>
      <p:sp>
        <p:nvSpPr>
          <p:cNvPr id="38" name="Oval 37"/>
          <p:cNvSpPr/>
          <p:nvPr/>
        </p:nvSpPr>
        <p:spPr>
          <a:xfrm>
            <a:off x="1811492" y="5273076"/>
            <a:ext cx="1281881" cy="1281881"/>
          </a:xfrm>
          <a:prstGeom prst="ellipse">
            <a:avLst/>
          </a:prstGeom>
          <a:solidFill>
            <a:srgbClr val="3B5998"/>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9" name="Oval 38"/>
          <p:cNvSpPr/>
          <p:nvPr/>
        </p:nvSpPr>
        <p:spPr>
          <a:xfrm>
            <a:off x="4254483" y="5273076"/>
            <a:ext cx="1281881" cy="1281881"/>
          </a:xfrm>
          <a:prstGeom prst="ellipse">
            <a:avLst/>
          </a:prstGeom>
          <a:solidFill>
            <a:srgbClr val="00ACEE"/>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0" name="Oval 39"/>
          <p:cNvSpPr/>
          <p:nvPr/>
        </p:nvSpPr>
        <p:spPr>
          <a:xfrm>
            <a:off x="6697474" y="5273076"/>
            <a:ext cx="1281881" cy="1281881"/>
          </a:xfrm>
          <a:prstGeom prst="ellipse">
            <a:avLst/>
          </a:prstGeom>
          <a:solidFill>
            <a:srgbClr val="D9D9D9"/>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1" name="Oval 40"/>
          <p:cNvSpPr/>
          <p:nvPr/>
        </p:nvSpPr>
        <p:spPr>
          <a:xfrm>
            <a:off x="9140464" y="5273076"/>
            <a:ext cx="1281881" cy="1281881"/>
          </a:xfrm>
          <a:prstGeom prst="ellipse">
            <a:avLst/>
          </a:prstGeom>
          <a:solidFill>
            <a:srgbClr val="DD4B39"/>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42" name="Picture 4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76204" y="5649285"/>
            <a:ext cx="552450" cy="552450"/>
          </a:xfrm>
          <a:prstGeom prst="rect">
            <a:avLst/>
          </a:prstGeom>
        </p:spPr>
      </p:pic>
      <p:pic>
        <p:nvPicPr>
          <p:cNvPr id="43" name="Picture 4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559193" y="5649285"/>
            <a:ext cx="672459" cy="546705"/>
          </a:xfrm>
          <a:prstGeom prst="rect">
            <a:avLst/>
          </a:prstGeom>
        </p:spPr>
      </p:pic>
      <p:pic>
        <p:nvPicPr>
          <p:cNvPr id="44" name="Picture 4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985563" y="5677860"/>
            <a:ext cx="706304" cy="497310"/>
          </a:xfrm>
          <a:prstGeom prst="rect">
            <a:avLst/>
          </a:prstGeom>
        </p:spPr>
      </p:pic>
      <p:pic>
        <p:nvPicPr>
          <p:cNvPr id="45" name="Picture 4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330439" y="5443543"/>
            <a:ext cx="956636" cy="956636"/>
          </a:xfrm>
          <a:prstGeom prst="rect">
            <a:avLst/>
          </a:prstGeom>
        </p:spPr>
      </p:pic>
    </p:spTree>
    <p:extLst>
      <p:ext uri="{BB962C8B-B14F-4D97-AF65-F5344CB8AC3E}">
        <p14:creationId xmlns:p14="http://schemas.microsoft.com/office/powerpoint/2010/main" val="145685554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1"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9062" y="1820862"/>
            <a:ext cx="325438"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60" name="Group 5059"/>
          <p:cNvGrpSpPr/>
          <p:nvPr/>
        </p:nvGrpSpPr>
        <p:grpSpPr>
          <a:xfrm>
            <a:off x="4673600" y="1892300"/>
            <a:ext cx="584200" cy="488950"/>
            <a:chOff x="4673600" y="865188"/>
            <a:chExt cx="584200" cy="488950"/>
          </a:xfrm>
        </p:grpSpPr>
        <p:sp>
          <p:nvSpPr>
            <p:cNvPr id="2048" name="Freeform 14"/>
            <p:cNvSpPr>
              <a:spLocks/>
            </p:cNvSpPr>
            <p:nvPr/>
          </p:nvSpPr>
          <p:spPr bwMode="auto">
            <a:xfrm>
              <a:off x="4673600" y="865188"/>
              <a:ext cx="584200" cy="371475"/>
            </a:xfrm>
            <a:custGeom>
              <a:avLst/>
              <a:gdLst>
                <a:gd name="T0" fmla="*/ 737 w 737"/>
                <a:gd name="T1" fmla="*/ 419 h 467"/>
                <a:gd name="T2" fmla="*/ 737 w 737"/>
                <a:gd name="T3" fmla="*/ 419 h 467"/>
                <a:gd name="T4" fmla="*/ 683 w 737"/>
                <a:gd name="T5" fmla="*/ 146 h 467"/>
                <a:gd name="T6" fmla="*/ 683 w 737"/>
                <a:gd name="T7" fmla="*/ 146 h 467"/>
                <a:gd name="T8" fmla="*/ 683 w 737"/>
                <a:gd name="T9" fmla="*/ 30 h 467"/>
                <a:gd name="T10" fmla="*/ 683 w 737"/>
                <a:gd name="T11" fmla="*/ 30 h 467"/>
                <a:gd name="T12" fmla="*/ 681 w 737"/>
                <a:gd name="T13" fmla="*/ 25 h 467"/>
                <a:gd name="T14" fmla="*/ 679 w 737"/>
                <a:gd name="T15" fmla="*/ 20 h 467"/>
                <a:gd name="T16" fmla="*/ 677 w 737"/>
                <a:gd name="T17" fmla="*/ 14 h 467"/>
                <a:gd name="T18" fmla="*/ 674 w 737"/>
                <a:gd name="T19" fmla="*/ 9 h 467"/>
                <a:gd name="T20" fmla="*/ 668 w 737"/>
                <a:gd name="T21" fmla="*/ 5 h 467"/>
                <a:gd name="T22" fmla="*/ 663 w 737"/>
                <a:gd name="T23" fmla="*/ 2 h 467"/>
                <a:gd name="T24" fmla="*/ 658 w 737"/>
                <a:gd name="T25" fmla="*/ 0 h 467"/>
                <a:gd name="T26" fmla="*/ 650 w 737"/>
                <a:gd name="T27" fmla="*/ 0 h 467"/>
                <a:gd name="T28" fmla="*/ 650 w 737"/>
                <a:gd name="T29" fmla="*/ 0 h 467"/>
                <a:gd name="T30" fmla="*/ 467 w 737"/>
                <a:gd name="T31" fmla="*/ 0 h 467"/>
                <a:gd name="T32" fmla="*/ 467 w 737"/>
                <a:gd name="T33" fmla="*/ 0 h 467"/>
                <a:gd name="T34" fmla="*/ 368 w 737"/>
                <a:gd name="T35" fmla="*/ 0 h 467"/>
                <a:gd name="T36" fmla="*/ 368 w 737"/>
                <a:gd name="T37" fmla="*/ 0 h 467"/>
                <a:gd name="T38" fmla="*/ 30 w 737"/>
                <a:gd name="T39" fmla="*/ 0 h 467"/>
                <a:gd name="T40" fmla="*/ 30 w 737"/>
                <a:gd name="T41" fmla="*/ 0 h 467"/>
                <a:gd name="T42" fmla="*/ 23 w 737"/>
                <a:gd name="T43" fmla="*/ 0 h 467"/>
                <a:gd name="T44" fmla="*/ 18 w 737"/>
                <a:gd name="T45" fmla="*/ 2 h 467"/>
                <a:gd name="T46" fmla="*/ 12 w 737"/>
                <a:gd name="T47" fmla="*/ 5 h 467"/>
                <a:gd name="T48" fmla="*/ 9 w 737"/>
                <a:gd name="T49" fmla="*/ 9 h 467"/>
                <a:gd name="T50" fmla="*/ 5 w 737"/>
                <a:gd name="T51" fmla="*/ 14 h 467"/>
                <a:gd name="T52" fmla="*/ 1 w 737"/>
                <a:gd name="T53" fmla="*/ 20 h 467"/>
                <a:gd name="T54" fmla="*/ 0 w 737"/>
                <a:gd name="T55" fmla="*/ 25 h 467"/>
                <a:gd name="T56" fmla="*/ 0 w 737"/>
                <a:gd name="T57" fmla="*/ 30 h 467"/>
                <a:gd name="T58" fmla="*/ 0 w 737"/>
                <a:gd name="T59" fmla="*/ 30 h 467"/>
                <a:gd name="T60" fmla="*/ 0 w 737"/>
                <a:gd name="T61" fmla="*/ 440 h 467"/>
                <a:gd name="T62" fmla="*/ 0 w 737"/>
                <a:gd name="T63" fmla="*/ 440 h 467"/>
                <a:gd name="T64" fmla="*/ 0 w 737"/>
                <a:gd name="T65" fmla="*/ 446 h 467"/>
                <a:gd name="T66" fmla="*/ 1 w 737"/>
                <a:gd name="T67" fmla="*/ 451 h 467"/>
                <a:gd name="T68" fmla="*/ 5 w 737"/>
                <a:gd name="T69" fmla="*/ 457 h 467"/>
                <a:gd name="T70" fmla="*/ 9 w 737"/>
                <a:gd name="T71" fmla="*/ 460 h 467"/>
                <a:gd name="T72" fmla="*/ 12 w 737"/>
                <a:gd name="T73" fmla="*/ 464 h 467"/>
                <a:gd name="T74" fmla="*/ 18 w 737"/>
                <a:gd name="T75" fmla="*/ 466 h 467"/>
                <a:gd name="T76" fmla="*/ 23 w 737"/>
                <a:gd name="T77" fmla="*/ 467 h 467"/>
                <a:gd name="T78" fmla="*/ 30 w 737"/>
                <a:gd name="T79" fmla="*/ 467 h 467"/>
                <a:gd name="T80" fmla="*/ 30 w 737"/>
                <a:gd name="T81" fmla="*/ 467 h 467"/>
                <a:gd name="T82" fmla="*/ 650 w 737"/>
                <a:gd name="T83" fmla="*/ 467 h 467"/>
                <a:gd name="T84" fmla="*/ 650 w 737"/>
                <a:gd name="T85" fmla="*/ 467 h 467"/>
                <a:gd name="T86" fmla="*/ 658 w 737"/>
                <a:gd name="T87" fmla="*/ 467 h 467"/>
                <a:gd name="T88" fmla="*/ 663 w 737"/>
                <a:gd name="T89" fmla="*/ 466 h 467"/>
                <a:gd name="T90" fmla="*/ 668 w 737"/>
                <a:gd name="T91" fmla="*/ 464 h 467"/>
                <a:gd name="T92" fmla="*/ 674 w 737"/>
                <a:gd name="T93" fmla="*/ 460 h 467"/>
                <a:gd name="T94" fmla="*/ 677 w 737"/>
                <a:gd name="T95" fmla="*/ 457 h 467"/>
                <a:gd name="T96" fmla="*/ 679 w 737"/>
                <a:gd name="T97" fmla="*/ 451 h 467"/>
                <a:gd name="T98" fmla="*/ 681 w 737"/>
                <a:gd name="T99" fmla="*/ 446 h 467"/>
                <a:gd name="T100" fmla="*/ 683 w 737"/>
                <a:gd name="T101" fmla="*/ 440 h 467"/>
                <a:gd name="T102" fmla="*/ 683 w 737"/>
                <a:gd name="T103" fmla="*/ 440 h 467"/>
                <a:gd name="T104" fmla="*/ 683 w 737"/>
                <a:gd name="T105" fmla="*/ 437 h 467"/>
                <a:gd name="T106" fmla="*/ 683 w 737"/>
                <a:gd name="T107" fmla="*/ 437 h 467"/>
                <a:gd name="T108" fmla="*/ 724 w 737"/>
                <a:gd name="T109" fmla="*/ 437 h 467"/>
                <a:gd name="T110" fmla="*/ 724 w 737"/>
                <a:gd name="T111" fmla="*/ 437 h 467"/>
                <a:gd name="T112" fmla="*/ 730 w 737"/>
                <a:gd name="T113" fmla="*/ 437 h 467"/>
                <a:gd name="T114" fmla="*/ 733 w 737"/>
                <a:gd name="T115" fmla="*/ 433 h 467"/>
                <a:gd name="T116" fmla="*/ 737 w 737"/>
                <a:gd name="T117" fmla="*/ 430 h 467"/>
                <a:gd name="T118" fmla="*/ 737 w 737"/>
                <a:gd name="T119" fmla="*/ 426 h 467"/>
                <a:gd name="T120" fmla="*/ 737 w 737"/>
                <a:gd name="T121" fmla="*/ 426 h 467"/>
                <a:gd name="T122" fmla="*/ 737 w 737"/>
                <a:gd name="T123" fmla="*/ 419 h 467"/>
                <a:gd name="T124" fmla="*/ 737 w 737"/>
                <a:gd name="T125" fmla="*/ 419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37" h="467">
                  <a:moveTo>
                    <a:pt x="737" y="419"/>
                  </a:moveTo>
                  <a:lnTo>
                    <a:pt x="737" y="419"/>
                  </a:lnTo>
                  <a:lnTo>
                    <a:pt x="683" y="146"/>
                  </a:lnTo>
                  <a:lnTo>
                    <a:pt x="683" y="146"/>
                  </a:lnTo>
                  <a:lnTo>
                    <a:pt x="683" y="30"/>
                  </a:lnTo>
                  <a:lnTo>
                    <a:pt x="683" y="30"/>
                  </a:lnTo>
                  <a:lnTo>
                    <a:pt x="681" y="25"/>
                  </a:lnTo>
                  <a:lnTo>
                    <a:pt x="679" y="20"/>
                  </a:lnTo>
                  <a:lnTo>
                    <a:pt x="677" y="14"/>
                  </a:lnTo>
                  <a:lnTo>
                    <a:pt x="674" y="9"/>
                  </a:lnTo>
                  <a:lnTo>
                    <a:pt x="668" y="5"/>
                  </a:lnTo>
                  <a:lnTo>
                    <a:pt x="663" y="2"/>
                  </a:lnTo>
                  <a:lnTo>
                    <a:pt x="658" y="0"/>
                  </a:lnTo>
                  <a:lnTo>
                    <a:pt x="650" y="0"/>
                  </a:lnTo>
                  <a:lnTo>
                    <a:pt x="650" y="0"/>
                  </a:lnTo>
                  <a:lnTo>
                    <a:pt x="467" y="0"/>
                  </a:lnTo>
                  <a:lnTo>
                    <a:pt x="467" y="0"/>
                  </a:lnTo>
                  <a:lnTo>
                    <a:pt x="368" y="0"/>
                  </a:lnTo>
                  <a:lnTo>
                    <a:pt x="368" y="0"/>
                  </a:lnTo>
                  <a:lnTo>
                    <a:pt x="30" y="0"/>
                  </a:lnTo>
                  <a:lnTo>
                    <a:pt x="30" y="0"/>
                  </a:lnTo>
                  <a:lnTo>
                    <a:pt x="23" y="0"/>
                  </a:lnTo>
                  <a:lnTo>
                    <a:pt x="18" y="2"/>
                  </a:lnTo>
                  <a:lnTo>
                    <a:pt x="12" y="5"/>
                  </a:lnTo>
                  <a:lnTo>
                    <a:pt x="9" y="9"/>
                  </a:lnTo>
                  <a:lnTo>
                    <a:pt x="5" y="14"/>
                  </a:lnTo>
                  <a:lnTo>
                    <a:pt x="1" y="20"/>
                  </a:lnTo>
                  <a:lnTo>
                    <a:pt x="0" y="25"/>
                  </a:lnTo>
                  <a:lnTo>
                    <a:pt x="0" y="30"/>
                  </a:lnTo>
                  <a:lnTo>
                    <a:pt x="0" y="30"/>
                  </a:lnTo>
                  <a:lnTo>
                    <a:pt x="0" y="440"/>
                  </a:lnTo>
                  <a:lnTo>
                    <a:pt x="0" y="440"/>
                  </a:lnTo>
                  <a:lnTo>
                    <a:pt x="0" y="446"/>
                  </a:lnTo>
                  <a:lnTo>
                    <a:pt x="1" y="451"/>
                  </a:lnTo>
                  <a:lnTo>
                    <a:pt x="5" y="457"/>
                  </a:lnTo>
                  <a:lnTo>
                    <a:pt x="9" y="460"/>
                  </a:lnTo>
                  <a:lnTo>
                    <a:pt x="12" y="464"/>
                  </a:lnTo>
                  <a:lnTo>
                    <a:pt x="18" y="466"/>
                  </a:lnTo>
                  <a:lnTo>
                    <a:pt x="23" y="467"/>
                  </a:lnTo>
                  <a:lnTo>
                    <a:pt x="30" y="467"/>
                  </a:lnTo>
                  <a:lnTo>
                    <a:pt x="30" y="467"/>
                  </a:lnTo>
                  <a:lnTo>
                    <a:pt x="650" y="467"/>
                  </a:lnTo>
                  <a:lnTo>
                    <a:pt x="650" y="467"/>
                  </a:lnTo>
                  <a:lnTo>
                    <a:pt x="658" y="467"/>
                  </a:lnTo>
                  <a:lnTo>
                    <a:pt x="663" y="466"/>
                  </a:lnTo>
                  <a:lnTo>
                    <a:pt x="668" y="464"/>
                  </a:lnTo>
                  <a:lnTo>
                    <a:pt x="674" y="460"/>
                  </a:lnTo>
                  <a:lnTo>
                    <a:pt x="677" y="457"/>
                  </a:lnTo>
                  <a:lnTo>
                    <a:pt x="679" y="451"/>
                  </a:lnTo>
                  <a:lnTo>
                    <a:pt x="681" y="446"/>
                  </a:lnTo>
                  <a:lnTo>
                    <a:pt x="683" y="440"/>
                  </a:lnTo>
                  <a:lnTo>
                    <a:pt x="683" y="440"/>
                  </a:lnTo>
                  <a:lnTo>
                    <a:pt x="683" y="437"/>
                  </a:lnTo>
                  <a:lnTo>
                    <a:pt x="683" y="437"/>
                  </a:lnTo>
                  <a:lnTo>
                    <a:pt x="724" y="437"/>
                  </a:lnTo>
                  <a:lnTo>
                    <a:pt x="724" y="437"/>
                  </a:lnTo>
                  <a:lnTo>
                    <a:pt x="730" y="437"/>
                  </a:lnTo>
                  <a:lnTo>
                    <a:pt x="733" y="433"/>
                  </a:lnTo>
                  <a:lnTo>
                    <a:pt x="737" y="430"/>
                  </a:lnTo>
                  <a:lnTo>
                    <a:pt x="737" y="426"/>
                  </a:lnTo>
                  <a:lnTo>
                    <a:pt x="737" y="426"/>
                  </a:lnTo>
                  <a:lnTo>
                    <a:pt x="737" y="419"/>
                  </a:lnTo>
                  <a:lnTo>
                    <a:pt x="737" y="419"/>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9" name="Rectangle 15"/>
            <p:cNvSpPr>
              <a:spLocks noChangeArrowheads="1"/>
            </p:cNvSpPr>
            <p:nvPr/>
          </p:nvSpPr>
          <p:spPr bwMode="auto">
            <a:xfrm>
              <a:off x="4706937" y="900113"/>
              <a:ext cx="471488" cy="303213"/>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0" name="Freeform 16"/>
            <p:cNvSpPr>
              <a:spLocks/>
            </p:cNvSpPr>
            <p:nvPr/>
          </p:nvSpPr>
          <p:spPr bwMode="auto">
            <a:xfrm>
              <a:off x="5018087" y="1130300"/>
              <a:ext cx="219075" cy="223838"/>
            </a:xfrm>
            <a:custGeom>
              <a:avLst/>
              <a:gdLst>
                <a:gd name="T0" fmla="*/ 275 w 275"/>
                <a:gd name="T1" fmla="*/ 119 h 283"/>
                <a:gd name="T2" fmla="*/ 111 w 275"/>
                <a:gd name="T3" fmla="*/ 283 h 283"/>
                <a:gd name="T4" fmla="*/ 0 w 275"/>
                <a:gd name="T5" fmla="*/ 164 h 283"/>
                <a:gd name="T6" fmla="*/ 162 w 275"/>
                <a:gd name="T7" fmla="*/ 0 h 283"/>
                <a:gd name="T8" fmla="*/ 275 w 275"/>
                <a:gd name="T9" fmla="*/ 119 h 283"/>
              </a:gdLst>
              <a:ahLst/>
              <a:cxnLst>
                <a:cxn ang="0">
                  <a:pos x="T0" y="T1"/>
                </a:cxn>
                <a:cxn ang="0">
                  <a:pos x="T2" y="T3"/>
                </a:cxn>
                <a:cxn ang="0">
                  <a:pos x="T4" y="T5"/>
                </a:cxn>
                <a:cxn ang="0">
                  <a:pos x="T6" y="T7"/>
                </a:cxn>
                <a:cxn ang="0">
                  <a:pos x="T8" y="T9"/>
                </a:cxn>
              </a:cxnLst>
              <a:rect l="0" t="0" r="r" b="b"/>
              <a:pathLst>
                <a:path w="275" h="283">
                  <a:moveTo>
                    <a:pt x="275" y="119"/>
                  </a:moveTo>
                  <a:lnTo>
                    <a:pt x="111" y="283"/>
                  </a:lnTo>
                  <a:lnTo>
                    <a:pt x="0" y="164"/>
                  </a:lnTo>
                  <a:lnTo>
                    <a:pt x="162" y="0"/>
                  </a:lnTo>
                  <a:lnTo>
                    <a:pt x="275" y="119"/>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1" name="Rectangle 17"/>
            <p:cNvSpPr>
              <a:spLocks noChangeArrowheads="1"/>
            </p:cNvSpPr>
            <p:nvPr/>
          </p:nvSpPr>
          <p:spPr bwMode="auto">
            <a:xfrm>
              <a:off x="4735512" y="933450"/>
              <a:ext cx="112713" cy="60325"/>
            </a:xfrm>
            <a:prstGeom prst="rect">
              <a:avLst/>
            </a:prstGeom>
            <a:solidFill>
              <a:srgbClr val="FE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2" name="Rectangle 18"/>
            <p:cNvSpPr>
              <a:spLocks noChangeArrowheads="1"/>
            </p:cNvSpPr>
            <p:nvPr/>
          </p:nvSpPr>
          <p:spPr bwMode="auto">
            <a:xfrm>
              <a:off x="4735512" y="1009650"/>
              <a:ext cx="112713" cy="157163"/>
            </a:xfrm>
            <a:prstGeom prst="rect">
              <a:avLst/>
            </a:prstGeom>
            <a:solidFill>
              <a:srgbClr val="1570A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3" name="Rectangle 19"/>
            <p:cNvSpPr>
              <a:spLocks noChangeArrowheads="1"/>
            </p:cNvSpPr>
            <p:nvPr/>
          </p:nvSpPr>
          <p:spPr bwMode="auto">
            <a:xfrm>
              <a:off x="4857750" y="979488"/>
              <a:ext cx="107950"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4" name="Rectangle 20"/>
            <p:cNvSpPr>
              <a:spLocks noChangeArrowheads="1"/>
            </p:cNvSpPr>
            <p:nvPr/>
          </p:nvSpPr>
          <p:spPr bwMode="auto">
            <a:xfrm>
              <a:off x="4857750" y="939800"/>
              <a:ext cx="107950"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5" name="Rectangle 21"/>
            <p:cNvSpPr>
              <a:spLocks noChangeArrowheads="1"/>
            </p:cNvSpPr>
            <p:nvPr/>
          </p:nvSpPr>
          <p:spPr bwMode="auto">
            <a:xfrm>
              <a:off x="4856162" y="958850"/>
              <a:ext cx="109538"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6" name="Rectangle 22"/>
            <p:cNvSpPr>
              <a:spLocks noChangeArrowheads="1"/>
            </p:cNvSpPr>
            <p:nvPr/>
          </p:nvSpPr>
          <p:spPr bwMode="auto">
            <a:xfrm>
              <a:off x="4859337" y="1011238"/>
              <a:ext cx="109538" cy="85725"/>
            </a:xfrm>
            <a:prstGeom prst="rect">
              <a:avLst/>
            </a:prstGeom>
            <a:solidFill>
              <a:srgbClr val="5482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7" name="Rectangle 23"/>
            <p:cNvSpPr>
              <a:spLocks noChangeArrowheads="1"/>
            </p:cNvSpPr>
            <p:nvPr/>
          </p:nvSpPr>
          <p:spPr bwMode="auto">
            <a:xfrm>
              <a:off x="4859337" y="1150938"/>
              <a:ext cx="109538" cy="12700"/>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8" name="Rectangle 24"/>
            <p:cNvSpPr>
              <a:spLocks noChangeArrowheads="1"/>
            </p:cNvSpPr>
            <p:nvPr/>
          </p:nvSpPr>
          <p:spPr bwMode="auto">
            <a:xfrm>
              <a:off x="4859337" y="1111250"/>
              <a:ext cx="109538" cy="12700"/>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9" name="Rectangle 25"/>
            <p:cNvSpPr>
              <a:spLocks noChangeArrowheads="1"/>
            </p:cNvSpPr>
            <p:nvPr/>
          </p:nvSpPr>
          <p:spPr bwMode="auto">
            <a:xfrm>
              <a:off x="4857750" y="1130300"/>
              <a:ext cx="111125"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0" name="Rectangle 26"/>
            <p:cNvSpPr>
              <a:spLocks noChangeArrowheads="1"/>
            </p:cNvSpPr>
            <p:nvPr/>
          </p:nvSpPr>
          <p:spPr bwMode="auto">
            <a:xfrm>
              <a:off x="4984750" y="939800"/>
              <a:ext cx="109538" cy="155575"/>
            </a:xfrm>
            <a:prstGeom prst="rect">
              <a:avLst/>
            </a:prstGeom>
            <a:solidFill>
              <a:srgbClr val="66D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2" name="Freeform 27"/>
            <p:cNvSpPr>
              <a:spLocks/>
            </p:cNvSpPr>
            <p:nvPr/>
          </p:nvSpPr>
          <p:spPr bwMode="auto">
            <a:xfrm>
              <a:off x="4808537" y="966788"/>
              <a:ext cx="320675" cy="273050"/>
            </a:xfrm>
            <a:custGeom>
              <a:avLst/>
              <a:gdLst>
                <a:gd name="T0" fmla="*/ 279 w 403"/>
                <a:gd name="T1" fmla="*/ 57 h 345"/>
                <a:gd name="T2" fmla="*/ 258 w 403"/>
                <a:gd name="T3" fmla="*/ 43 h 345"/>
                <a:gd name="T4" fmla="*/ 234 w 403"/>
                <a:gd name="T5" fmla="*/ 36 h 345"/>
                <a:gd name="T6" fmla="*/ 209 w 403"/>
                <a:gd name="T7" fmla="*/ 36 h 345"/>
                <a:gd name="T8" fmla="*/ 184 w 403"/>
                <a:gd name="T9" fmla="*/ 44 h 345"/>
                <a:gd name="T10" fmla="*/ 182 w 403"/>
                <a:gd name="T11" fmla="*/ 44 h 345"/>
                <a:gd name="T12" fmla="*/ 177 w 403"/>
                <a:gd name="T13" fmla="*/ 50 h 345"/>
                <a:gd name="T14" fmla="*/ 121 w 403"/>
                <a:gd name="T15" fmla="*/ 84 h 345"/>
                <a:gd name="T16" fmla="*/ 45 w 403"/>
                <a:gd name="T17" fmla="*/ 9 h 345"/>
                <a:gd name="T18" fmla="*/ 36 w 403"/>
                <a:gd name="T19" fmla="*/ 3 h 345"/>
                <a:gd name="T20" fmla="*/ 17 w 403"/>
                <a:gd name="T21" fmla="*/ 1 h 345"/>
                <a:gd name="T22" fmla="*/ 8 w 403"/>
                <a:gd name="T23" fmla="*/ 7 h 345"/>
                <a:gd name="T24" fmla="*/ 2 w 403"/>
                <a:gd name="T25" fmla="*/ 16 h 345"/>
                <a:gd name="T26" fmla="*/ 2 w 403"/>
                <a:gd name="T27" fmla="*/ 30 h 345"/>
                <a:gd name="T28" fmla="*/ 6 w 403"/>
                <a:gd name="T29" fmla="*/ 39 h 345"/>
                <a:gd name="T30" fmla="*/ 9 w 403"/>
                <a:gd name="T31" fmla="*/ 44 h 345"/>
                <a:gd name="T32" fmla="*/ 125 w 403"/>
                <a:gd name="T33" fmla="*/ 160 h 345"/>
                <a:gd name="T34" fmla="*/ 116 w 403"/>
                <a:gd name="T35" fmla="*/ 176 h 345"/>
                <a:gd name="T36" fmla="*/ 112 w 403"/>
                <a:gd name="T37" fmla="*/ 194 h 345"/>
                <a:gd name="T38" fmla="*/ 116 w 403"/>
                <a:gd name="T39" fmla="*/ 214 h 345"/>
                <a:gd name="T40" fmla="*/ 126 w 403"/>
                <a:gd name="T41" fmla="*/ 230 h 345"/>
                <a:gd name="T42" fmla="*/ 205 w 403"/>
                <a:gd name="T43" fmla="*/ 307 h 345"/>
                <a:gd name="T44" fmla="*/ 211 w 403"/>
                <a:gd name="T45" fmla="*/ 312 h 345"/>
                <a:gd name="T46" fmla="*/ 223 w 403"/>
                <a:gd name="T47" fmla="*/ 316 h 345"/>
                <a:gd name="T48" fmla="*/ 236 w 403"/>
                <a:gd name="T49" fmla="*/ 316 h 345"/>
                <a:gd name="T50" fmla="*/ 249 w 403"/>
                <a:gd name="T51" fmla="*/ 312 h 345"/>
                <a:gd name="T52" fmla="*/ 254 w 403"/>
                <a:gd name="T53" fmla="*/ 307 h 345"/>
                <a:gd name="T54" fmla="*/ 290 w 403"/>
                <a:gd name="T55" fmla="*/ 345 h 345"/>
                <a:gd name="T56" fmla="*/ 403 w 403"/>
                <a:gd name="T57" fmla="*/ 231 h 345"/>
                <a:gd name="T58" fmla="*/ 365 w 403"/>
                <a:gd name="T59" fmla="*/ 196 h 345"/>
                <a:gd name="T60" fmla="*/ 374 w 403"/>
                <a:gd name="T61" fmla="*/ 183 h 345"/>
                <a:gd name="T62" fmla="*/ 376 w 403"/>
                <a:gd name="T63" fmla="*/ 169 h 345"/>
                <a:gd name="T64" fmla="*/ 374 w 403"/>
                <a:gd name="T65" fmla="*/ 156 h 345"/>
                <a:gd name="T66" fmla="*/ 365 w 403"/>
                <a:gd name="T67" fmla="*/ 143 h 345"/>
                <a:gd name="T68" fmla="*/ 281 w 403"/>
                <a:gd name="T69" fmla="*/ 61 h 345"/>
                <a:gd name="T70" fmla="*/ 279 w 403"/>
                <a:gd name="T71" fmla="*/ 59 h 345"/>
                <a:gd name="T72" fmla="*/ 279 w 403"/>
                <a:gd name="T73" fmla="*/ 5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3" h="345">
                  <a:moveTo>
                    <a:pt x="279" y="57"/>
                  </a:moveTo>
                  <a:lnTo>
                    <a:pt x="279" y="57"/>
                  </a:lnTo>
                  <a:lnTo>
                    <a:pt x="268" y="50"/>
                  </a:lnTo>
                  <a:lnTo>
                    <a:pt x="258" y="43"/>
                  </a:lnTo>
                  <a:lnTo>
                    <a:pt x="245" y="37"/>
                  </a:lnTo>
                  <a:lnTo>
                    <a:pt x="234" y="36"/>
                  </a:lnTo>
                  <a:lnTo>
                    <a:pt x="222" y="34"/>
                  </a:lnTo>
                  <a:lnTo>
                    <a:pt x="209" y="36"/>
                  </a:lnTo>
                  <a:lnTo>
                    <a:pt x="196" y="39"/>
                  </a:lnTo>
                  <a:lnTo>
                    <a:pt x="184" y="44"/>
                  </a:lnTo>
                  <a:lnTo>
                    <a:pt x="184" y="44"/>
                  </a:lnTo>
                  <a:lnTo>
                    <a:pt x="182" y="44"/>
                  </a:lnTo>
                  <a:lnTo>
                    <a:pt x="182" y="44"/>
                  </a:lnTo>
                  <a:lnTo>
                    <a:pt x="177" y="50"/>
                  </a:lnTo>
                  <a:lnTo>
                    <a:pt x="177" y="50"/>
                  </a:lnTo>
                  <a:lnTo>
                    <a:pt x="121" y="84"/>
                  </a:lnTo>
                  <a:lnTo>
                    <a:pt x="121" y="84"/>
                  </a:lnTo>
                  <a:lnTo>
                    <a:pt x="45" y="9"/>
                  </a:lnTo>
                  <a:lnTo>
                    <a:pt x="45" y="9"/>
                  </a:lnTo>
                  <a:lnTo>
                    <a:pt x="36" y="3"/>
                  </a:lnTo>
                  <a:lnTo>
                    <a:pt x="27" y="0"/>
                  </a:lnTo>
                  <a:lnTo>
                    <a:pt x="17" y="1"/>
                  </a:lnTo>
                  <a:lnTo>
                    <a:pt x="13" y="3"/>
                  </a:lnTo>
                  <a:lnTo>
                    <a:pt x="8" y="7"/>
                  </a:lnTo>
                  <a:lnTo>
                    <a:pt x="8" y="7"/>
                  </a:lnTo>
                  <a:lnTo>
                    <a:pt x="2" y="16"/>
                  </a:lnTo>
                  <a:lnTo>
                    <a:pt x="0" y="25"/>
                  </a:lnTo>
                  <a:lnTo>
                    <a:pt x="2" y="30"/>
                  </a:lnTo>
                  <a:lnTo>
                    <a:pt x="4" y="36"/>
                  </a:lnTo>
                  <a:lnTo>
                    <a:pt x="6" y="39"/>
                  </a:lnTo>
                  <a:lnTo>
                    <a:pt x="9" y="44"/>
                  </a:lnTo>
                  <a:lnTo>
                    <a:pt x="9" y="44"/>
                  </a:lnTo>
                  <a:lnTo>
                    <a:pt x="125" y="160"/>
                  </a:lnTo>
                  <a:lnTo>
                    <a:pt x="125" y="160"/>
                  </a:lnTo>
                  <a:lnTo>
                    <a:pt x="119" y="169"/>
                  </a:lnTo>
                  <a:lnTo>
                    <a:pt x="116" y="176"/>
                  </a:lnTo>
                  <a:lnTo>
                    <a:pt x="112" y="185"/>
                  </a:lnTo>
                  <a:lnTo>
                    <a:pt x="112" y="194"/>
                  </a:lnTo>
                  <a:lnTo>
                    <a:pt x="114" y="205"/>
                  </a:lnTo>
                  <a:lnTo>
                    <a:pt x="116" y="214"/>
                  </a:lnTo>
                  <a:lnTo>
                    <a:pt x="121" y="222"/>
                  </a:lnTo>
                  <a:lnTo>
                    <a:pt x="126" y="230"/>
                  </a:lnTo>
                  <a:lnTo>
                    <a:pt x="126" y="230"/>
                  </a:lnTo>
                  <a:lnTo>
                    <a:pt x="205" y="307"/>
                  </a:lnTo>
                  <a:lnTo>
                    <a:pt x="205" y="307"/>
                  </a:lnTo>
                  <a:lnTo>
                    <a:pt x="211" y="312"/>
                  </a:lnTo>
                  <a:lnTo>
                    <a:pt x="216" y="314"/>
                  </a:lnTo>
                  <a:lnTo>
                    <a:pt x="223" y="316"/>
                  </a:lnTo>
                  <a:lnTo>
                    <a:pt x="231" y="316"/>
                  </a:lnTo>
                  <a:lnTo>
                    <a:pt x="236" y="316"/>
                  </a:lnTo>
                  <a:lnTo>
                    <a:pt x="243" y="314"/>
                  </a:lnTo>
                  <a:lnTo>
                    <a:pt x="249" y="312"/>
                  </a:lnTo>
                  <a:lnTo>
                    <a:pt x="254" y="307"/>
                  </a:lnTo>
                  <a:lnTo>
                    <a:pt x="254" y="307"/>
                  </a:lnTo>
                  <a:lnTo>
                    <a:pt x="290" y="345"/>
                  </a:lnTo>
                  <a:lnTo>
                    <a:pt x="290" y="345"/>
                  </a:lnTo>
                  <a:lnTo>
                    <a:pt x="403" y="231"/>
                  </a:lnTo>
                  <a:lnTo>
                    <a:pt x="403" y="231"/>
                  </a:lnTo>
                  <a:lnTo>
                    <a:pt x="365" y="196"/>
                  </a:lnTo>
                  <a:lnTo>
                    <a:pt x="365" y="196"/>
                  </a:lnTo>
                  <a:lnTo>
                    <a:pt x="371" y="190"/>
                  </a:lnTo>
                  <a:lnTo>
                    <a:pt x="374" y="183"/>
                  </a:lnTo>
                  <a:lnTo>
                    <a:pt x="376" y="176"/>
                  </a:lnTo>
                  <a:lnTo>
                    <a:pt x="376" y="169"/>
                  </a:lnTo>
                  <a:lnTo>
                    <a:pt x="376" y="163"/>
                  </a:lnTo>
                  <a:lnTo>
                    <a:pt x="374" y="156"/>
                  </a:lnTo>
                  <a:lnTo>
                    <a:pt x="371" y="149"/>
                  </a:lnTo>
                  <a:lnTo>
                    <a:pt x="365" y="143"/>
                  </a:lnTo>
                  <a:lnTo>
                    <a:pt x="365" y="143"/>
                  </a:lnTo>
                  <a:lnTo>
                    <a:pt x="281" y="61"/>
                  </a:lnTo>
                  <a:lnTo>
                    <a:pt x="281" y="61"/>
                  </a:lnTo>
                  <a:lnTo>
                    <a:pt x="279" y="59"/>
                  </a:lnTo>
                  <a:lnTo>
                    <a:pt x="279" y="57"/>
                  </a:lnTo>
                  <a:lnTo>
                    <a:pt x="279" y="57"/>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0" name="Group 5069"/>
          <p:cNvGrpSpPr/>
          <p:nvPr/>
        </p:nvGrpSpPr>
        <p:grpSpPr>
          <a:xfrm>
            <a:off x="6897687" y="3232150"/>
            <a:ext cx="579438" cy="293688"/>
            <a:chOff x="6897687" y="2205038"/>
            <a:chExt cx="579438" cy="293688"/>
          </a:xfrm>
        </p:grpSpPr>
        <p:sp>
          <p:nvSpPr>
            <p:cNvPr id="2065" name="Freeform 30"/>
            <p:cNvSpPr>
              <a:spLocks/>
            </p:cNvSpPr>
            <p:nvPr/>
          </p:nvSpPr>
          <p:spPr bwMode="auto">
            <a:xfrm>
              <a:off x="6897687" y="2265363"/>
              <a:ext cx="165100" cy="180975"/>
            </a:xfrm>
            <a:custGeom>
              <a:avLst/>
              <a:gdLst>
                <a:gd name="T0" fmla="*/ 206 w 206"/>
                <a:gd name="T1" fmla="*/ 228 h 228"/>
                <a:gd name="T2" fmla="*/ 0 w 206"/>
                <a:gd name="T3" fmla="*/ 135 h 228"/>
                <a:gd name="T4" fmla="*/ 0 w 206"/>
                <a:gd name="T5" fmla="*/ 99 h 228"/>
                <a:gd name="T6" fmla="*/ 206 w 206"/>
                <a:gd name="T7" fmla="*/ 0 h 228"/>
                <a:gd name="T8" fmla="*/ 206 w 206"/>
                <a:gd name="T9" fmla="*/ 52 h 228"/>
                <a:gd name="T10" fmla="*/ 59 w 206"/>
                <a:gd name="T11" fmla="*/ 115 h 228"/>
                <a:gd name="T12" fmla="*/ 59 w 206"/>
                <a:gd name="T13" fmla="*/ 117 h 228"/>
                <a:gd name="T14" fmla="*/ 206 w 206"/>
                <a:gd name="T15" fmla="*/ 176 h 228"/>
                <a:gd name="T16" fmla="*/ 206 w 206"/>
                <a:gd name="T17" fmla="*/ 22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6" h="228">
                  <a:moveTo>
                    <a:pt x="206" y="228"/>
                  </a:moveTo>
                  <a:lnTo>
                    <a:pt x="0" y="135"/>
                  </a:lnTo>
                  <a:lnTo>
                    <a:pt x="0" y="99"/>
                  </a:lnTo>
                  <a:lnTo>
                    <a:pt x="206" y="0"/>
                  </a:lnTo>
                  <a:lnTo>
                    <a:pt x="206" y="52"/>
                  </a:lnTo>
                  <a:lnTo>
                    <a:pt x="59" y="115"/>
                  </a:lnTo>
                  <a:lnTo>
                    <a:pt x="59" y="117"/>
                  </a:lnTo>
                  <a:lnTo>
                    <a:pt x="206" y="176"/>
                  </a:lnTo>
                  <a:lnTo>
                    <a:pt x="206" y="228"/>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6" name="Freeform 31"/>
            <p:cNvSpPr>
              <a:spLocks/>
            </p:cNvSpPr>
            <p:nvPr/>
          </p:nvSpPr>
          <p:spPr bwMode="auto">
            <a:xfrm>
              <a:off x="7099300" y="2205038"/>
              <a:ext cx="173038" cy="293688"/>
            </a:xfrm>
            <a:custGeom>
              <a:avLst/>
              <a:gdLst>
                <a:gd name="T0" fmla="*/ 218 w 218"/>
                <a:gd name="T1" fmla="*/ 0 h 371"/>
                <a:gd name="T2" fmla="*/ 61 w 218"/>
                <a:gd name="T3" fmla="*/ 371 h 371"/>
                <a:gd name="T4" fmla="*/ 0 w 218"/>
                <a:gd name="T5" fmla="*/ 371 h 371"/>
                <a:gd name="T6" fmla="*/ 153 w 218"/>
                <a:gd name="T7" fmla="*/ 0 h 371"/>
                <a:gd name="T8" fmla="*/ 218 w 218"/>
                <a:gd name="T9" fmla="*/ 0 h 371"/>
              </a:gdLst>
              <a:ahLst/>
              <a:cxnLst>
                <a:cxn ang="0">
                  <a:pos x="T0" y="T1"/>
                </a:cxn>
                <a:cxn ang="0">
                  <a:pos x="T2" y="T3"/>
                </a:cxn>
                <a:cxn ang="0">
                  <a:pos x="T4" y="T5"/>
                </a:cxn>
                <a:cxn ang="0">
                  <a:pos x="T6" y="T7"/>
                </a:cxn>
                <a:cxn ang="0">
                  <a:pos x="T8" y="T9"/>
                </a:cxn>
              </a:cxnLst>
              <a:rect l="0" t="0" r="r" b="b"/>
              <a:pathLst>
                <a:path w="218" h="371">
                  <a:moveTo>
                    <a:pt x="218" y="0"/>
                  </a:moveTo>
                  <a:lnTo>
                    <a:pt x="61" y="371"/>
                  </a:lnTo>
                  <a:lnTo>
                    <a:pt x="0" y="371"/>
                  </a:lnTo>
                  <a:lnTo>
                    <a:pt x="153" y="0"/>
                  </a:lnTo>
                  <a:lnTo>
                    <a:pt x="218"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7" name="Freeform 32"/>
            <p:cNvSpPr>
              <a:spLocks/>
            </p:cNvSpPr>
            <p:nvPr/>
          </p:nvSpPr>
          <p:spPr bwMode="auto">
            <a:xfrm>
              <a:off x="7312025" y="2262188"/>
              <a:ext cx="165100" cy="182563"/>
            </a:xfrm>
            <a:custGeom>
              <a:avLst/>
              <a:gdLst>
                <a:gd name="T0" fmla="*/ 208 w 208"/>
                <a:gd name="T1" fmla="*/ 135 h 230"/>
                <a:gd name="T2" fmla="*/ 0 w 208"/>
                <a:gd name="T3" fmla="*/ 230 h 230"/>
                <a:gd name="T4" fmla="*/ 0 w 208"/>
                <a:gd name="T5" fmla="*/ 176 h 230"/>
                <a:gd name="T6" fmla="*/ 149 w 208"/>
                <a:gd name="T7" fmla="*/ 119 h 230"/>
                <a:gd name="T8" fmla="*/ 149 w 208"/>
                <a:gd name="T9" fmla="*/ 117 h 230"/>
                <a:gd name="T10" fmla="*/ 0 w 208"/>
                <a:gd name="T11" fmla="*/ 54 h 230"/>
                <a:gd name="T12" fmla="*/ 0 w 208"/>
                <a:gd name="T13" fmla="*/ 0 h 230"/>
                <a:gd name="T14" fmla="*/ 208 w 208"/>
                <a:gd name="T15" fmla="*/ 99 h 230"/>
                <a:gd name="T16" fmla="*/ 208 w 208"/>
                <a:gd name="T17" fmla="*/ 135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 h="230">
                  <a:moveTo>
                    <a:pt x="208" y="135"/>
                  </a:moveTo>
                  <a:lnTo>
                    <a:pt x="0" y="230"/>
                  </a:lnTo>
                  <a:lnTo>
                    <a:pt x="0" y="176"/>
                  </a:lnTo>
                  <a:lnTo>
                    <a:pt x="149" y="119"/>
                  </a:lnTo>
                  <a:lnTo>
                    <a:pt x="149" y="117"/>
                  </a:lnTo>
                  <a:lnTo>
                    <a:pt x="0" y="54"/>
                  </a:lnTo>
                  <a:lnTo>
                    <a:pt x="0" y="0"/>
                  </a:lnTo>
                  <a:lnTo>
                    <a:pt x="208" y="99"/>
                  </a:lnTo>
                  <a:lnTo>
                    <a:pt x="208" y="1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081" name="Picture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8275" y="3141662"/>
            <a:ext cx="693738"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82"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0937" y="3028950"/>
            <a:ext cx="83502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73" name="Group 5072"/>
          <p:cNvGrpSpPr/>
          <p:nvPr/>
        </p:nvGrpSpPr>
        <p:grpSpPr>
          <a:xfrm>
            <a:off x="4706937" y="3078162"/>
            <a:ext cx="488951" cy="561976"/>
            <a:chOff x="4706937" y="2051050"/>
            <a:chExt cx="488951" cy="561976"/>
          </a:xfrm>
        </p:grpSpPr>
        <p:sp>
          <p:nvSpPr>
            <p:cNvPr id="2068" name="Rectangle 35"/>
            <p:cNvSpPr>
              <a:spLocks noChangeArrowheads="1"/>
            </p:cNvSpPr>
            <p:nvPr/>
          </p:nvSpPr>
          <p:spPr bwMode="auto">
            <a:xfrm>
              <a:off x="4706937"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9" name="Rectangle 36"/>
            <p:cNvSpPr>
              <a:spLocks noChangeArrowheads="1"/>
            </p:cNvSpPr>
            <p:nvPr/>
          </p:nvSpPr>
          <p:spPr bwMode="auto">
            <a:xfrm>
              <a:off x="4722812"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0" name="Rectangle 37"/>
            <p:cNvSpPr>
              <a:spLocks noChangeArrowheads="1"/>
            </p:cNvSpPr>
            <p:nvPr/>
          </p:nvSpPr>
          <p:spPr bwMode="auto">
            <a:xfrm>
              <a:off x="4729162" y="232568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1" name="Rectangle 38"/>
            <p:cNvSpPr>
              <a:spLocks noChangeArrowheads="1"/>
            </p:cNvSpPr>
            <p:nvPr/>
          </p:nvSpPr>
          <p:spPr bwMode="auto">
            <a:xfrm>
              <a:off x="47339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2" name="Rectangle 39"/>
            <p:cNvSpPr>
              <a:spLocks noChangeArrowheads="1"/>
            </p:cNvSpPr>
            <p:nvPr/>
          </p:nvSpPr>
          <p:spPr bwMode="auto">
            <a:xfrm>
              <a:off x="47402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3" name="Rectangle 40"/>
            <p:cNvSpPr>
              <a:spLocks noChangeArrowheads="1"/>
            </p:cNvSpPr>
            <p:nvPr/>
          </p:nvSpPr>
          <p:spPr bwMode="auto">
            <a:xfrm>
              <a:off x="47466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4" name="Rectangle 41"/>
            <p:cNvSpPr>
              <a:spLocks noChangeArrowheads="1"/>
            </p:cNvSpPr>
            <p:nvPr/>
          </p:nvSpPr>
          <p:spPr bwMode="auto">
            <a:xfrm>
              <a:off x="4751387"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5" name="Rectangle 42"/>
            <p:cNvSpPr>
              <a:spLocks noChangeArrowheads="1"/>
            </p:cNvSpPr>
            <p:nvPr/>
          </p:nvSpPr>
          <p:spPr bwMode="auto">
            <a:xfrm>
              <a:off x="47561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6" name="Rectangle 43"/>
            <p:cNvSpPr>
              <a:spLocks noChangeArrowheads="1"/>
            </p:cNvSpPr>
            <p:nvPr/>
          </p:nvSpPr>
          <p:spPr bwMode="auto">
            <a:xfrm>
              <a:off x="476250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7" name="Freeform 44"/>
            <p:cNvSpPr>
              <a:spLocks/>
            </p:cNvSpPr>
            <p:nvPr/>
          </p:nvSpPr>
          <p:spPr bwMode="auto">
            <a:xfrm>
              <a:off x="4819650" y="2335213"/>
              <a:ext cx="7938" cy="7938"/>
            </a:xfrm>
            <a:custGeom>
              <a:avLst/>
              <a:gdLst>
                <a:gd name="T0" fmla="*/ 0 w 9"/>
                <a:gd name="T1" fmla="*/ 5 h 11"/>
                <a:gd name="T2" fmla="*/ 0 w 9"/>
                <a:gd name="T3" fmla="*/ 5 h 11"/>
                <a:gd name="T4" fmla="*/ 2 w 9"/>
                <a:gd name="T5" fmla="*/ 2 h 11"/>
                <a:gd name="T6" fmla="*/ 3 w 9"/>
                <a:gd name="T7" fmla="*/ 0 h 11"/>
                <a:gd name="T8" fmla="*/ 3 w 9"/>
                <a:gd name="T9" fmla="*/ 0 h 11"/>
                <a:gd name="T10" fmla="*/ 7 w 9"/>
                <a:gd name="T11" fmla="*/ 2 h 11"/>
                <a:gd name="T12" fmla="*/ 9 w 9"/>
                <a:gd name="T13" fmla="*/ 5 h 11"/>
                <a:gd name="T14" fmla="*/ 9 w 9"/>
                <a:gd name="T15" fmla="*/ 5 h 11"/>
                <a:gd name="T16" fmla="*/ 7 w 9"/>
                <a:gd name="T17" fmla="*/ 9 h 11"/>
                <a:gd name="T18" fmla="*/ 3 w 9"/>
                <a:gd name="T19" fmla="*/ 11 h 11"/>
                <a:gd name="T20" fmla="*/ 3 w 9"/>
                <a:gd name="T21" fmla="*/ 11 h 11"/>
                <a:gd name="T22" fmla="*/ 2 w 9"/>
                <a:gd name="T23" fmla="*/ 9 h 11"/>
                <a:gd name="T24" fmla="*/ 0 w 9"/>
                <a:gd name="T25" fmla="*/ 5 h 11"/>
                <a:gd name="T26" fmla="*/ 0 w 9"/>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1">
                  <a:moveTo>
                    <a:pt x="0" y="5"/>
                  </a:moveTo>
                  <a:lnTo>
                    <a:pt x="0" y="5"/>
                  </a:lnTo>
                  <a:lnTo>
                    <a:pt x="2" y="2"/>
                  </a:lnTo>
                  <a:lnTo>
                    <a:pt x="3" y="0"/>
                  </a:lnTo>
                  <a:lnTo>
                    <a:pt x="3" y="0"/>
                  </a:lnTo>
                  <a:lnTo>
                    <a:pt x="7" y="2"/>
                  </a:lnTo>
                  <a:lnTo>
                    <a:pt x="9" y="5"/>
                  </a:lnTo>
                  <a:lnTo>
                    <a:pt x="9" y="5"/>
                  </a:lnTo>
                  <a:lnTo>
                    <a:pt x="7" y="9"/>
                  </a:lnTo>
                  <a:lnTo>
                    <a:pt x="3" y="11"/>
                  </a:lnTo>
                  <a:lnTo>
                    <a:pt x="3"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8" name="Rectangle 45"/>
            <p:cNvSpPr>
              <a:spLocks noChangeArrowheads="1"/>
            </p:cNvSpPr>
            <p:nvPr/>
          </p:nvSpPr>
          <p:spPr bwMode="auto">
            <a:xfrm>
              <a:off x="4729162" y="2359025"/>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9" name="Rectangle 46"/>
            <p:cNvSpPr>
              <a:spLocks noChangeArrowheads="1"/>
            </p:cNvSpPr>
            <p:nvPr/>
          </p:nvSpPr>
          <p:spPr bwMode="auto">
            <a:xfrm>
              <a:off x="47339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0" name="Rectangle 47"/>
            <p:cNvSpPr>
              <a:spLocks noChangeArrowheads="1"/>
            </p:cNvSpPr>
            <p:nvPr/>
          </p:nvSpPr>
          <p:spPr bwMode="auto">
            <a:xfrm>
              <a:off x="47402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3" name="Rectangle 48"/>
            <p:cNvSpPr>
              <a:spLocks noChangeArrowheads="1"/>
            </p:cNvSpPr>
            <p:nvPr/>
          </p:nvSpPr>
          <p:spPr bwMode="auto">
            <a:xfrm>
              <a:off x="47466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4" name="Rectangle 49"/>
            <p:cNvSpPr>
              <a:spLocks noChangeArrowheads="1"/>
            </p:cNvSpPr>
            <p:nvPr/>
          </p:nvSpPr>
          <p:spPr bwMode="auto">
            <a:xfrm>
              <a:off x="4751387"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5" name="Rectangle 50"/>
            <p:cNvSpPr>
              <a:spLocks noChangeArrowheads="1"/>
            </p:cNvSpPr>
            <p:nvPr/>
          </p:nvSpPr>
          <p:spPr bwMode="auto">
            <a:xfrm>
              <a:off x="47561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6" name="Rectangle 51"/>
            <p:cNvSpPr>
              <a:spLocks noChangeArrowheads="1"/>
            </p:cNvSpPr>
            <p:nvPr/>
          </p:nvSpPr>
          <p:spPr bwMode="auto">
            <a:xfrm>
              <a:off x="476250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7" name="Freeform 52"/>
            <p:cNvSpPr>
              <a:spLocks/>
            </p:cNvSpPr>
            <p:nvPr/>
          </p:nvSpPr>
          <p:spPr bwMode="auto">
            <a:xfrm>
              <a:off x="4819650" y="2370138"/>
              <a:ext cx="7938" cy="7938"/>
            </a:xfrm>
            <a:custGeom>
              <a:avLst/>
              <a:gdLst>
                <a:gd name="T0" fmla="*/ 0 w 9"/>
                <a:gd name="T1" fmla="*/ 3 h 9"/>
                <a:gd name="T2" fmla="*/ 0 w 9"/>
                <a:gd name="T3" fmla="*/ 3 h 9"/>
                <a:gd name="T4" fmla="*/ 2 w 9"/>
                <a:gd name="T5" fmla="*/ 0 h 9"/>
                <a:gd name="T6" fmla="*/ 3 w 9"/>
                <a:gd name="T7" fmla="*/ 0 h 9"/>
                <a:gd name="T8" fmla="*/ 3 w 9"/>
                <a:gd name="T9" fmla="*/ 0 h 9"/>
                <a:gd name="T10" fmla="*/ 7 w 9"/>
                <a:gd name="T11" fmla="*/ 0 h 9"/>
                <a:gd name="T12" fmla="*/ 9 w 9"/>
                <a:gd name="T13" fmla="*/ 3 h 9"/>
                <a:gd name="T14" fmla="*/ 9 w 9"/>
                <a:gd name="T15" fmla="*/ 3 h 9"/>
                <a:gd name="T16" fmla="*/ 7 w 9"/>
                <a:gd name="T17" fmla="*/ 7 h 9"/>
                <a:gd name="T18" fmla="*/ 3 w 9"/>
                <a:gd name="T19" fmla="*/ 9 h 9"/>
                <a:gd name="T20" fmla="*/ 3 w 9"/>
                <a:gd name="T21" fmla="*/ 9 h 9"/>
                <a:gd name="T22" fmla="*/ 2 w 9"/>
                <a:gd name="T23" fmla="*/ 7 h 9"/>
                <a:gd name="T24" fmla="*/ 0 w 9"/>
                <a:gd name="T25" fmla="*/ 3 h 9"/>
                <a:gd name="T26" fmla="*/ 0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3"/>
                  </a:moveTo>
                  <a:lnTo>
                    <a:pt x="0" y="3"/>
                  </a:lnTo>
                  <a:lnTo>
                    <a:pt x="2" y="0"/>
                  </a:lnTo>
                  <a:lnTo>
                    <a:pt x="3" y="0"/>
                  </a:lnTo>
                  <a:lnTo>
                    <a:pt x="3" y="0"/>
                  </a:lnTo>
                  <a:lnTo>
                    <a:pt x="7" y="0"/>
                  </a:lnTo>
                  <a:lnTo>
                    <a:pt x="9" y="3"/>
                  </a:lnTo>
                  <a:lnTo>
                    <a:pt x="9" y="3"/>
                  </a:lnTo>
                  <a:lnTo>
                    <a:pt x="7" y="7"/>
                  </a:lnTo>
                  <a:lnTo>
                    <a:pt x="3" y="9"/>
                  </a:lnTo>
                  <a:lnTo>
                    <a:pt x="3"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8" name="Rectangle 53"/>
            <p:cNvSpPr>
              <a:spLocks noChangeArrowheads="1"/>
            </p:cNvSpPr>
            <p:nvPr/>
          </p:nvSpPr>
          <p:spPr bwMode="auto">
            <a:xfrm>
              <a:off x="4729162" y="239553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9" name="Rectangle 54"/>
            <p:cNvSpPr>
              <a:spLocks noChangeArrowheads="1"/>
            </p:cNvSpPr>
            <p:nvPr/>
          </p:nvSpPr>
          <p:spPr bwMode="auto">
            <a:xfrm>
              <a:off x="47339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0" name="Rectangle 55"/>
            <p:cNvSpPr>
              <a:spLocks noChangeArrowheads="1"/>
            </p:cNvSpPr>
            <p:nvPr/>
          </p:nvSpPr>
          <p:spPr bwMode="auto">
            <a:xfrm>
              <a:off x="47402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1" name="Rectangle 56"/>
            <p:cNvSpPr>
              <a:spLocks noChangeArrowheads="1"/>
            </p:cNvSpPr>
            <p:nvPr/>
          </p:nvSpPr>
          <p:spPr bwMode="auto">
            <a:xfrm>
              <a:off x="47466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2" name="Rectangle 57"/>
            <p:cNvSpPr>
              <a:spLocks noChangeArrowheads="1"/>
            </p:cNvSpPr>
            <p:nvPr/>
          </p:nvSpPr>
          <p:spPr bwMode="auto">
            <a:xfrm>
              <a:off x="4751387"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3" name="Rectangle 58"/>
            <p:cNvSpPr>
              <a:spLocks noChangeArrowheads="1"/>
            </p:cNvSpPr>
            <p:nvPr/>
          </p:nvSpPr>
          <p:spPr bwMode="auto">
            <a:xfrm>
              <a:off x="47561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4" name="Rectangle 59"/>
            <p:cNvSpPr>
              <a:spLocks noChangeArrowheads="1"/>
            </p:cNvSpPr>
            <p:nvPr/>
          </p:nvSpPr>
          <p:spPr bwMode="auto">
            <a:xfrm>
              <a:off x="476250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5" name="Freeform 60"/>
            <p:cNvSpPr>
              <a:spLocks/>
            </p:cNvSpPr>
            <p:nvPr/>
          </p:nvSpPr>
          <p:spPr bwMode="auto">
            <a:xfrm>
              <a:off x="4819650" y="2405063"/>
              <a:ext cx="7938" cy="6350"/>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9 h 9"/>
                <a:gd name="T18" fmla="*/ 3 w 9"/>
                <a:gd name="T19" fmla="*/ 9 h 9"/>
                <a:gd name="T20" fmla="*/ 3 w 9"/>
                <a:gd name="T21" fmla="*/ 9 h 9"/>
                <a:gd name="T22" fmla="*/ 2 w 9"/>
                <a:gd name="T23" fmla="*/ 9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9"/>
                  </a:lnTo>
                  <a:lnTo>
                    <a:pt x="3" y="9"/>
                  </a:lnTo>
                  <a:lnTo>
                    <a:pt x="3"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6" name="Rectangle 61"/>
            <p:cNvSpPr>
              <a:spLocks noChangeArrowheads="1"/>
            </p:cNvSpPr>
            <p:nvPr/>
          </p:nvSpPr>
          <p:spPr bwMode="auto">
            <a:xfrm>
              <a:off x="4729162" y="243046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7" name="Rectangle 62"/>
            <p:cNvSpPr>
              <a:spLocks noChangeArrowheads="1"/>
            </p:cNvSpPr>
            <p:nvPr/>
          </p:nvSpPr>
          <p:spPr bwMode="auto">
            <a:xfrm>
              <a:off x="47339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8" name="Rectangle 63"/>
            <p:cNvSpPr>
              <a:spLocks noChangeArrowheads="1"/>
            </p:cNvSpPr>
            <p:nvPr/>
          </p:nvSpPr>
          <p:spPr bwMode="auto">
            <a:xfrm>
              <a:off x="47402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9" name="Rectangle 64"/>
            <p:cNvSpPr>
              <a:spLocks noChangeArrowheads="1"/>
            </p:cNvSpPr>
            <p:nvPr/>
          </p:nvSpPr>
          <p:spPr bwMode="auto">
            <a:xfrm>
              <a:off x="47466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0" name="Rectangle 65"/>
            <p:cNvSpPr>
              <a:spLocks noChangeArrowheads="1"/>
            </p:cNvSpPr>
            <p:nvPr/>
          </p:nvSpPr>
          <p:spPr bwMode="auto">
            <a:xfrm>
              <a:off x="4751387"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1" name="Rectangle 66"/>
            <p:cNvSpPr>
              <a:spLocks noChangeArrowheads="1"/>
            </p:cNvSpPr>
            <p:nvPr/>
          </p:nvSpPr>
          <p:spPr bwMode="auto">
            <a:xfrm>
              <a:off x="47561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2" name="Rectangle 67"/>
            <p:cNvSpPr>
              <a:spLocks noChangeArrowheads="1"/>
            </p:cNvSpPr>
            <p:nvPr/>
          </p:nvSpPr>
          <p:spPr bwMode="auto">
            <a:xfrm>
              <a:off x="476250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3" name="Freeform 68"/>
            <p:cNvSpPr>
              <a:spLocks/>
            </p:cNvSpPr>
            <p:nvPr/>
          </p:nvSpPr>
          <p:spPr bwMode="auto">
            <a:xfrm>
              <a:off x="4819650" y="2441575"/>
              <a:ext cx="7938" cy="6350"/>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4" name="Rectangle 69"/>
            <p:cNvSpPr>
              <a:spLocks noChangeArrowheads="1"/>
            </p:cNvSpPr>
            <p:nvPr/>
          </p:nvSpPr>
          <p:spPr bwMode="auto">
            <a:xfrm>
              <a:off x="4729162" y="246697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5" name="Rectangle 70"/>
            <p:cNvSpPr>
              <a:spLocks noChangeArrowheads="1"/>
            </p:cNvSpPr>
            <p:nvPr/>
          </p:nvSpPr>
          <p:spPr bwMode="auto">
            <a:xfrm>
              <a:off x="47339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6" name="Rectangle 71"/>
            <p:cNvSpPr>
              <a:spLocks noChangeArrowheads="1"/>
            </p:cNvSpPr>
            <p:nvPr/>
          </p:nvSpPr>
          <p:spPr bwMode="auto">
            <a:xfrm>
              <a:off x="47402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7" name="Rectangle 72"/>
            <p:cNvSpPr>
              <a:spLocks noChangeArrowheads="1"/>
            </p:cNvSpPr>
            <p:nvPr/>
          </p:nvSpPr>
          <p:spPr bwMode="auto">
            <a:xfrm>
              <a:off x="47466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8" name="Rectangle 73"/>
            <p:cNvSpPr>
              <a:spLocks noChangeArrowheads="1"/>
            </p:cNvSpPr>
            <p:nvPr/>
          </p:nvSpPr>
          <p:spPr bwMode="auto">
            <a:xfrm>
              <a:off x="4751387"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9" name="Rectangle 74"/>
            <p:cNvSpPr>
              <a:spLocks noChangeArrowheads="1"/>
            </p:cNvSpPr>
            <p:nvPr/>
          </p:nvSpPr>
          <p:spPr bwMode="auto">
            <a:xfrm>
              <a:off x="47561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0" name="Rectangle 75"/>
            <p:cNvSpPr>
              <a:spLocks noChangeArrowheads="1"/>
            </p:cNvSpPr>
            <p:nvPr/>
          </p:nvSpPr>
          <p:spPr bwMode="auto">
            <a:xfrm>
              <a:off x="476250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1" name="Freeform 76"/>
            <p:cNvSpPr>
              <a:spLocks/>
            </p:cNvSpPr>
            <p:nvPr/>
          </p:nvSpPr>
          <p:spPr bwMode="auto">
            <a:xfrm>
              <a:off x="4819650" y="2476500"/>
              <a:ext cx="7938" cy="4763"/>
            </a:xfrm>
            <a:custGeom>
              <a:avLst/>
              <a:gdLst>
                <a:gd name="T0" fmla="*/ 0 w 9"/>
                <a:gd name="T1" fmla="*/ 3 h 7"/>
                <a:gd name="T2" fmla="*/ 0 w 9"/>
                <a:gd name="T3" fmla="*/ 3 h 7"/>
                <a:gd name="T4" fmla="*/ 2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2"/>
                  </a:lnTo>
                  <a:lnTo>
                    <a:pt x="3" y="0"/>
                  </a:lnTo>
                  <a:lnTo>
                    <a:pt x="3" y="0"/>
                  </a:lnTo>
                  <a:lnTo>
                    <a:pt x="7" y="2"/>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28" name="Rectangle 77"/>
            <p:cNvSpPr>
              <a:spLocks noChangeArrowheads="1"/>
            </p:cNvSpPr>
            <p:nvPr/>
          </p:nvSpPr>
          <p:spPr bwMode="auto">
            <a:xfrm>
              <a:off x="4729162" y="250031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29" name="Rectangle 78"/>
            <p:cNvSpPr>
              <a:spLocks noChangeArrowheads="1"/>
            </p:cNvSpPr>
            <p:nvPr/>
          </p:nvSpPr>
          <p:spPr bwMode="auto">
            <a:xfrm>
              <a:off x="47339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0" name="Rectangle 79"/>
            <p:cNvSpPr>
              <a:spLocks noChangeArrowheads="1"/>
            </p:cNvSpPr>
            <p:nvPr/>
          </p:nvSpPr>
          <p:spPr bwMode="auto">
            <a:xfrm>
              <a:off x="47402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1" name="Rectangle 80"/>
            <p:cNvSpPr>
              <a:spLocks noChangeArrowheads="1"/>
            </p:cNvSpPr>
            <p:nvPr/>
          </p:nvSpPr>
          <p:spPr bwMode="auto">
            <a:xfrm>
              <a:off x="47466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2" name="Rectangle 81"/>
            <p:cNvSpPr>
              <a:spLocks noChangeArrowheads="1"/>
            </p:cNvSpPr>
            <p:nvPr/>
          </p:nvSpPr>
          <p:spPr bwMode="auto">
            <a:xfrm>
              <a:off x="4751387"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3" name="Rectangle 82"/>
            <p:cNvSpPr>
              <a:spLocks noChangeArrowheads="1"/>
            </p:cNvSpPr>
            <p:nvPr/>
          </p:nvSpPr>
          <p:spPr bwMode="auto">
            <a:xfrm>
              <a:off x="47561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4" name="Rectangle 83"/>
            <p:cNvSpPr>
              <a:spLocks noChangeArrowheads="1"/>
            </p:cNvSpPr>
            <p:nvPr/>
          </p:nvSpPr>
          <p:spPr bwMode="auto">
            <a:xfrm>
              <a:off x="476250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5" name="Freeform 84"/>
            <p:cNvSpPr>
              <a:spLocks/>
            </p:cNvSpPr>
            <p:nvPr/>
          </p:nvSpPr>
          <p:spPr bwMode="auto">
            <a:xfrm>
              <a:off x="4819650" y="2509838"/>
              <a:ext cx="7938" cy="7938"/>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7 h 9"/>
                <a:gd name="T18" fmla="*/ 3 w 9"/>
                <a:gd name="T19" fmla="*/ 9 h 9"/>
                <a:gd name="T20" fmla="*/ 3 w 9"/>
                <a:gd name="T21" fmla="*/ 9 h 9"/>
                <a:gd name="T22" fmla="*/ 2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7"/>
                  </a:lnTo>
                  <a:lnTo>
                    <a:pt x="3" y="9"/>
                  </a:lnTo>
                  <a:lnTo>
                    <a:pt x="3"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6" name="Rectangle 85"/>
            <p:cNvSpPr>
              <a:spLocks noChangeArrowheads="1"/>
            </p:cNvSpPr>
            <p:nvPr/>
          </p:nvSpPr>
          <p:spPr bwMode="auto">
            <a:xfrm>
              <a:off x="4729162" y="253682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7" name="Rectangle 86"/>
            <p:cNvSpPr>
              <a:spLocks noChangeArrowheads="1"/>
            </p:cNvSpPr>
            <p:nvPr/>
          </p:nvSpPr>
          <p:spPr bwMode="auto">
            <a:xfrm>
              <a:off x="47339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8" name="Rectangle 87"/>
            <p:cNvSpPr>
              <a:spLocks noChangeArrowheads="1"/>
            </p:cNvSpPr>
            <p:nvPr/>
          </p:nvSpPr>
          <p:spPr bwMode="auto">
            <a:xfrm>
              <a:off x="47402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9" name="Rectangle 88"/>
            <p:cNvSpPr>
              <a:spLocks noChangeArrowheads="1"/>
            </p:cNvSpPr>
            <p:nvPr/>
          </p:nvSpPr>
          <p:spPr bwMode="auto">
            <a:xfrm>
              <a:off x="47466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0" name="Rectangle 89"/>
            <p:cNvSpPr>
              <a:spLocks noChangeArrowheads="1"/>
            </p:cNvSpPr>
            <p:nvPr/>
          </p:nvSpPr>
          <p:spPr bwMode="auto">
            <a:xfrm>
              <a:off x="4751387"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1" name="Rectangle 90"/>
            <p:cNvSpPr>
              <a:spLocks noChangeArrowheads="1"/>
            </p:cNvSpPr>
            <p:nvPr/>
          </p:nvSpPr>
          <p:spPr bwMode="auto">
            <a:xfrm>
              <a:off x="47561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2" name="Rectangle 91"/>
            <p:cNvSpPr>
              <a:spLocks noChangeArrowheads="1"/>
            </p:cNvSpPr>
            <p:nvPr/>
          </p:nvSpPr>
          <p:spPr bwMode="auto">
            <a:xfrm>
              <a:off x="476250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3" name="Freeform 92"/>
            <p:cNvSpPr>
              <a:spLocks/>
            </p:cNvSpPr>
            <p:nvPr/>
          </p:nvSpPr>
          <p:spPr bwMode="auto">
            <a:xfrm>
              <a:off x="4819650" y="2547938"/>
              <a:ext cx="7938" cy="4763"/>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4" name="Rectangle 93"/>
            <p:cNvSpPr>
              <a:spLocks noChangeArrowheads="1"/>
            </p:cNvSpPr>
            <p:nvPr/>
          </p:nvSpPr>
          <p:spPr bwMode="auto">
            <a:xfrm>
              <a:off x="4706937"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5" name="Rectangle 94"/>
            <p:cNvSpPr>
              <a:spLocks noChangeArrowheads="1"/>
            </p:cNvSpPr>
            <p:nvPr/>
          </p:nvSpPr>
          <p:spPr bwMode="auto">
            <a:xfrm>
              <a:off x="4722812"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6" name="Rectangle 95"/>
            <p:cNvSpPr>
              <a:spLocks noChangeArrowheads="1"/>
            </p:cNvSpPr>
            <p:nvPr/>
          </p:nvSpPr>
          <p:spPr bwMode="auto">
            <a:xfrm>
              <a:off x="4729162" y="232568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7" name="Rectangle 96"/>
            <p:cNvSpPr>
              <a:spLocks noChangeArrowheads="1"/>
            </p:cNvSpPr>
            <p:nvPr/>
          </p:nvSpPr>
          <p:spPr bwMode="auto">
            <a:xfrm>
              <a:off x="47339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8" name="Rectangle 97"/>
            <p:cNvSpPr>
              <a:spLocks noChangeArrowheads="1"/>
            </p:cNvSpPr>
            <p:nvPr/>
          </p:nvSpPr>
          <p:spPr bwMode="auto">
            <a:xfrm>
              <a:off x="47402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9" name="Rectangle 98"/>
            <p:cNvSpPr>
              <a:spLocks noChangeArrowheads="1"/>
            </p:cNvSpPr>
            <p:nvPr/>
          </p:nvSpPr>
          <p:spPr bwMode="auto">
            <a:xfrm>
              <a:off x="47466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0" name="Rectangle 99"/>
            <p:cNvSpPr>
              <a:spLocks noChangeArrowheads="1"/>
            </p:cNvSpPr>
            <p:nvPr/>
          </p:nvSpPr>
          <p:spPr bwMode="auto">
            <a:xfrm>
              <a:off x="4751387"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1" name="Rectangle 100"/>
            <p:cNvSpPr>
              <a:spLocks noChangeArrowheads="1"/>
            </p:cNvSpPr>
            <p:nvPr/>
          </p:nvSpPr>
          <p:spPr bwMode="auto">
            <a:xfrm>
              <a:off x="47561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2" name="Rectangle 101"/>
            <p:cNvSpPr>
              <a:spLocks noChangeArrowheads="1"/>
            </p:cNvSpPr>
            <p:nvPr/>
          </p:nvSpPr>
          <p:spPr bwMode="auto">
            <a:xfrm>
              <a:off x="476250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3" name="Freeform 102"/>
            <p:cNvSpPr>
              <a:spLocks/>
            </p:cNvSpPr>
            <p:nvPr/>
          </p:nvSpPr>
          <p:spPr bwMode="auto">
            <a:xfrm>
              <a:off x="4819650" y="2335213"/>
              <a:ext cx="7938" cy="7938"/>
            </a:xfrm>
            <a:custGeom>
              <a:avLst/>
              <a:gdLst>
                <a:gd name="T0" fmla="*/ 0 w 9"/>
                <a:gd name="T1" fmla="*/ 5 h 11"/>
                <a:gd name="T2" fmla="*/ 0 w 9"/>
                <a:gd name="T3" fmla="*/ 5 h 11"/>
                <a:gd name="T4" fmla="*/ 2 w 9"/>
                <a:gd name="T5" fmla="*/ 2 h 11"/>
                <a:gd name="T6" fmla="*/ 3 w 9"/>
                <a:gd name="T7" fmla="*/ 0 h 11"/>
                <a:gd name="T8" fmla="*/ 3 w 9"/>
                <a:gd name="T9" fmla="*/ 0 h 11"/>
                <a:gd name="T10" fmla="*/ 7 w 9"/>
                <a:gd name="T11" fmla="*/ 2 h 11"/>
                <a:gd name="T12" fmla="*/ 9 w 9"/>
                <a:gd name="T13" fmla="*/ 5 h 11"/>
                <a:gd name="T14" fmla="*/ 9 w 9"/>
                <a:gd name="T15" fmla="*/ 5 h 11"/>
                <a:gd name="T16" fmla="*/ 7 w 9"/>
                <a:gd name="T17" fmla="*/ 9 h 11"/>
                <a:gd name="T18" fmla="*/ 3 w 9"/>
                <a:gd name="T19" fmla="*/ 11 h 11"/>
                <a:gd name="T20" fmla="*/ 3 w 9"/>
                <a:gd name="T21" fmla="*/ 11 h 11"/>
                <a:gd name="T22" fmla="*/ 2 w 9"/>
                <a:gd name="T23" fmla="*/ 9 h 11"/>
                <a:gd name="T24" fmla="*/ 0 w 9"/>
                <a:gd name="T25" fmla="*/ 5 h 11"/>
                <a:gd name="T26" fmla="*/ 0 w 9"/>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1">
                  <a:moveTo>
                    <a:pt x="0" y="5"/>
                  </a:moveTo>
                  <a:lnTo>
                    <a:pt x="0" y="5"/>
                  </a:lnTo>
                  <a:lnTo>
                    <a:pt x="2" y="2"/>
                  </a:lnTo>
                  <a:lnTo>
                    <a:pt x="3" y="0"/>
                  </a:lnTo>
                  <a:lnTo>
                    <a:pt x="3" y="0"/>
                  </a:lnTo>
                  <a:lnTo>
                    <a:pt x="7" y="2"/>
                  </a:lnTo>
                  <a:lnTo>
                    <a:pt x="9" y="5"/>
                  </a:lnTo>
                  <a:lnTo>
                    <a:pt x="9" y="5"/>
                  </a:lnTo>
                  <a:lnTo>
                    <a:pt x="7" y="9"/>
                  </a:lnTo>
                  <a:lnTo>
                    <a:pt x="3" y="11"/>
                  </a:lnTo>
                  <a:lnTo>
                    <a:pt x="3"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4" name="Rectangle 103"/>
            <p:cNvSpPr>
              <a:spLocks noChangeArrowheads="1"/>
            </p:cNvSpPr>
            <p:nvPr/>
          </p:nvSpPr>
          <p:spPr bwMode="auto">
            <a:xfrm>
              <a:off x="4729162" y="2359025"/>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5" name="Rectangle 104"/>
            <p:cNvSpPr>
              <a:spLocks noChangeArrowheads="1"/>
            </p:cNvSpPr>
            <p:nvPr/>
          </p:nvSpPr>
          <p:spPr bwMode="auto">
            <a:xfrm>
              <a:off x="47339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6" name="Rectangle 105"/>
            <p:cNvSpPr>
              <a:spLocks noChangeArrowheads="1"/>
            </p:cNvSpPr>
            <p:nvPr/>
          </p:nvSpPr>
          <p:spPr bwMode="auto">
            <a:xfrm>
              <a:off x="47402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7" name="Rectangle 106"/>
            <p:cNvSpPr>
              <a:spLocks noChangeArrowheads="1"/>
            </p:cNvSpPr>
            <p:nvPr/>
          </p:nvSpPr>
          <p:spPr bwMode="auto">
            <a:xfrm>
              <a:off x="47466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8" name="Rectangle 107"/>
            <p:cNvSpPr>
              <a:spLocks noChangeArrowheads="1"/>
            </p:cNvSpPr>
            <p:nvPr/>
          </p:nvSpPr>
          <p:spPr bwMode="auto">
            <a:xfrm>
              <a:off x="4751387"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9" name="Rectangle 108"/>
            <p:cNvSpPr>
              <a:spLocks noChangeArrowheads="1"/>
            </p:cNvSpPr>
            <p:nvPr/>
          </p:nvSpPr>
          <p:spPr bwMode="auto">
            <a:xfrm>
              <a:off x="47561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0" name="Rectangle 109"/>
            <p:cNvSpPr>
              <a:spLocks noChangeArrowheads="1"/>
            </p:cNvSpPr>
            <p:nvPr/>
          </p:nvSpPr>
          <p:spPr bwMode="auto">
            <a:xfrm>
              <a:off x="476250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1" name="Freeform 110"/>
            <p:cNvSpPr>
              <a:spLocks/>
            </p:cNvSpPr>
            <p:nvPr/>
          </p:nvSpPr>
          <p:spPr bwMode="auto">
            <a:xfrm>
              <a:off x="4819650" y="2370138"/>
              <a:ext cx="7938" cy="7938"/>
            </a:xfrm>
            <a:custGeom>
              <a:avLst/>
              <a:gdLst>
                <a:gd name="T0" fmla="*/ 0 w 9"/>
                <a:gd name="T1" fmla="*/ 3 h 9"/>
                <a:gd name="T2" fmla="*/ 0 w 9"/>
                <a:gd name="T3" fmla="*/ 3 h 9"/>
                <a:gd name="T4" fmla="*/ 2 w 9"/>
                <a:gd name="T5" fmla="*/ 0 h 9"/>
                <a:gd name="T6" fmla="*/ 3 w 9"/>
                <a:gd name="T7" fmla="*/ 0 h 9"/>
                <a:gd name="T8" fmla="*/ 3 w 9"/>
                <a:gd name="T9" fmla="*/ 0 h 9"/>
                <a:gd name="T10" fmla="*/ 7 w 9"/>
                <a:gd name="T11" fmla="*/ 0 h 9"/>
                <a:gd name="T12" fmla="*/ 9 w 9"/>
                <a:gd name="T13" fmla="*/ 3 h 9"/>
                <a:gd name="T14" fmla="*/ 9 w 9"/>
                <a:gd name="T15" fmla="*/ 3 h 9"/>
                <a:gd name="T16" fmla="*/ 7 w 9"/>
                <a:gd name="T17" fmla="*/ 7 h 9"/>
                <a:gd name="T18" fmla="*/ 3 w 9"/>
                <a:gd name="T19" fmla="*/ 9 h 9"/>
                <a:gd name="T20" fmla="*/ 3 w 9"/>
                <a:gd name="T21" fmla="*/ 9 h 9"/>
                <a:gd name="T22" fmla="*/ 2 w 9"/>
                <a:gd name="T23" fmla="*/ 7 h 9"/>
                <a:gd name="T24" fmla="*/ 0 w 9"/>
                <a:gd name="T25" fmla="*/ 3 h 9"/>
                <a:gd name="T26" fmla="*/ 0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3"/>
                  </a:moveTo>
                  <a:lnTo>
                    <a:pt x="0" y="3"/>
                  </a:lnTo>
                  <a:lnTo>
                    <a:pt x="2" y="0"/>
                  </a:lnTo>
                  <a:lnTo>
                    <a:pt x="3" y="0"/>
                  </a:lnTo>
                  <a:lnTo>
                    <a:pt x="3" y="0"/>
                  </a:lnTo>
                  <a:lnTo>
                    <a:pt x="7" y="0"/>
                  </a:lnTo>
                  <a:lnTo>
                    <a:pt x="9" y="3"/>
                  </a:lnTo>
                  <a:lnTo>
                    <a:pt x="9" y="3"/>
                  </a:lnTo>
                  <a:lnTo>
                    <a:pt x="7" y="7"/>
                  </a:lnTo>
                  <a:lnTo>
                    <a:pt x="3" y="9"/>
                  </a:lnTo>
                  <a:lnTo>
                    <a:pt x="3"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2" name="Rectangle 111"/>
            <p:cNvSpPr>
              <a:spLocks noChangeArrowheads="1"/>
            </p:cNvSpPr>
            <p:nvPr/>
          </p:nvSpPr>
          <p:spPr bwMode="auto">
            <a:xfrm>
              <a:off x="4729162" y="239553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3" name="Rectangle 112"/>
            <p:cNvSpPr>
              <a:spLocks noChangeArrowheads="1"/>
            </p:cNvSpPr>
            <p:nvPr/>
          </p:nvSpPr>
          <p:spPr bwMode="auto">
            <a:xfrm>
              <a:off x="47339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4" name="Rectangle 113"/>
            <p:cNvSpPr>
              <a:spLocks noChangeArrowheads="1"/>
            </p:cNvSpPr>
            <p:nvPr/>
          </p:nvSpPr>
          <p:spPr bwMode="auto">
            <a:xfrm>
              <a:off x="47402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5" name="Rectangle 114"/>
            <p:cNvSpPr>
              <a:spLocks noChangeArrowheads="1"/>
            </p:cNvSpPr>
            <p:nvPr/>
          </p:nvSpPr>
          <p:spPr bwMode="auto">
            <a:xfrm>
              <a:off x="47466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6" name="Rectangle 115"/>
            <p:cNvSpPr>
              <a:spLocks noChangeArrowheads="1"/>
            </p:cNvSpPr>
            <p:nvPr/>
          </p:nvSpPr>
          <p:spPr bwMode="auto">
            <a:xfrm>
              <a:off x="4751387"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7" name="Rectangle 116"/>
            <p:cNvSpPr>
              <a:spLocks noChangeArrowheads="1"/>
            </p:cNvSpPr>
            <p:nvPr/>
          </p:nvSpPr>
          <p:spPr bwMode="auto">
            <a:xfrm>
              <a:off x="47561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8" name="Rectangle 117"/>
            <p:cNvSpPr>
              <a:spLocks noChangeArrowheads="1"/>
            </p:cNvSpPr>
            <p:nvPr/>
          </p:nvSpPr>
          <p:spPr bwMode="auto">
            <a:xfrm>
              <a:off x="476250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9" name="Freeform 118"/>
            <p:cNvSpPr>
              <a:spLocks/>
            </p:cNvSpPr>
            <p:nvPr/>
          </p:nvSpPr>
          <p:spPr bwMode="auto">
            <a:xfrm>
              <a:off x="4819650" y="2405063"/>
              <a:ext cx="7938" cy="6350"/>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9 h 9"/>
                <a:gd name="T18" fmla="*/ 3 w 9"/>
                <a:gd name="T19" fmla="*/ 9 h 9"/>
                <a:gd name="T20" fmla="*/ 3 w 9"/>
                <a:gd name="T21" fmla="*/ 9 h 9"/>
                <a:gd name="T22" fmla="*/ 2 w 9"/>
                <a:gd name="T23" fmla="*/ 9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9"/>
                  </a:lnTo>
                  <a:lnTo>
                    <a:pt x="3" y="9"/>
                  </a:lnTo>
                  <a:lnTo>
                    <a:pt x="3"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0" name="Rectangle 119"/>
            <p:cNvSpPr>
              <a:spLocks noChangeArrowheads="1"/>
            </p:cNvSpPr>
            <p:nvPr/>
          </p:nvSpPr>
          <p:spPr bwMode="auto">
            <a:xfrm>
              <a:off x="4729162" y="243046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1" name="Rectangle 120"/>
            <p:cNvSpPr>
              <a:spLocks noChangeArrowheads="1"/>
            </p:cNvSpPr>
            <p:nvPr/>
          </p:nvSpPr>
          <p:spPr bwMode="auto">
            <a:xfrm>
              <a:off x="47339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2" name="Rectangle 121"/>
            <p:cNvSpPr>
              <a:spLocks noChangeArrowheads="1"/>
            </p:cNvSpPr>
            <p:nvPr/>
          </p:nvSpPr>
          <p:spPr bwMode="auto">
            <a:xfrm>
              <a:off x="47402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3" name="Rectangle 122"/>
            <p:cNvSpPr>
              <a:spLocks noChangeArrowheads="1"/>
            </p:cNvSpPr>
            <p:nvPr/>
          </p:nvSpPr>
          <p:spPr bwMode="auto">
            <a:xfrm>
              <a:off x="47466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4" name="Rectangle 123"/>
            <p:cNvSpPr>
              <a:spLocks noChangeArrowheads="1"/>
            </p:cNvSpPr>
            <p:nvPr/>
          </p:nvSpPr>
          <p:spPr bwMode="auto">
            <a:xfrm>
              <a:off x="4751387"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5" name="Rectangle 124"/>
            <p:cNvSpPr>
              <a:spLocks noChangeArrowheads="1"/>
            </p:cNvSpPr>
            <p:nvPr/>
          </p:nvSpPr>
          <p:spPr bwMode="auto">
            <a:xfrm>
              <a:off x="47561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6" name="Rectangle 125"/>
            <p:cNvSpPr>
              <a:spLocks noChangeArrowheads="1"/>
            </p:cNvSpPr>
            <p:nvPr/>
          </p:nvSpPr>
          <p:spPr bwMode="auto">
            <a:xfrm>
              <a:off x="476250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7" name="Freeform 126"/>
            <p:cNvSpPr>
              <a:spLocks/>
            </p:cNvSpPr>
            <p:nvPr/>
          </p:nvSpPr>
          <p:spPr bwMode="auto">
            <a:xfrm>
              <a:off x="4819650" y="2441575"/>
              <a:ext cx="7938" cy="6350"/>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8" name="Rectangle 127"/>
            <p:cNvSpPr>
              <a:spLocks noChangeArrowheads="1"/>
            </p:cNvSpPr>
            <p:nvPr/>
          </p:nvSpPr>
          <p:spPr bwMode="auto">
            <a:xfrm>
              <a:off x="4729162" y="246697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9" name="Rectangle 128"/>
            <p:cNvSpPr>
              <a:spLocks noChangeArrowheads="1"/>
            </p:cNvSpPr>
            <p:nvPr/>
          </p:nvSpPr>
          <p:spPr bwMode="auto">
            <a:xfrm>
              <a:off x="47339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0" name="Rectangle 129"/>
            <p:cNvSpPr>
              <a:spLocks noChangeArrowheads="1"/>
            </p:cNvSpPr>
            <p:nvPr/>
          </p:nvSpPr>
          <p:spPr bwMode="auto">
            <a:xfrm>
              <a:off x="47402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1" name="Rectangle 130"/>
            <p:cNvSpPr>
              <a:spLocks noChangeArrowheads="1"/>
            </p:cNvSpPr>
            <p:nvPr/>
          </p:nvSpPr>
          <p:spPr bwMode="auto">
            <a:xfrm>
              <a:off x="47466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2" name="Rectangle 131"/>
            <p:cNvSpPr>
              <a:spLocks noChangeArrowheads="1"/>
            </p:cNvSpPr>
            <p:nvPr/>
          </p:nvSpPr>
          <p:spPr bwMode="auto">
            <a:xfrm>
              <a:off x="4751387"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3" name="Rectangle 132"/>
            <p:cNvSpPr>
              <a:spLocks noChangeArrowheads="1"/>
            </p:cNvSpPr>
            <p:nvPr/>
          </p:nvSpPr>
          <p:spPr bwMode="auto">
            <a:xfrm>
              <a:off x="47561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4" name="Rectangle 133"/>
            <p:cNvSpPr>
              <a:spLocks noChangeArrowheads="1"/>
            </p:cNvSpPr>
            <p:nvPr/>
          </p:nvSpPr>
          <p:spPr bwMode="auto">
            <a:xfrm>
              <a:off x="476250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5" name="Freeform 134"/>
            <p:cNvSpPr>
              <a:spLocks/>
            </p:cNvSpPr>
            <p:nvPr/>
          </p:nvSpPr>
          <p:spPr bwMode="auto">
            <a:xfrm>
              <a:off x="4819650" y="2476500"/>
              <a:ext cx="7938" cy="4763"/>
            </a:xfrm>
            <a:custGeom>
              <a:avLst/>
              <a:gdLst>
                <a:gd name="T0" fmla="*/ 0 w 9"/>
                <a:gd name="T1" fmla="*/ 3 h 7"/>
                <a:gd name="T2" fmla="*/ 0 w 9"/>
                <a:gd name="T3" fmla="*/ 3 h 7"/>
                <a:gd name="T4" fmla="*/ 2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2"/>
                  </a:lnTo>
                  <a:lnTo>
                    <a:pt x="3" y="0"/>
                  </a:lnTo>
                  <a:lnTo>
                    <a:pt x="3" y="0"/>
                  </a:lnTo>
                  <a:lnTo>
                    <a:pt x="7" y="2"/>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6" name="Rectangle 135"/>
            <p:cNvSpPr>
              <a:spLocks noChangeArrowheads="1"/>
            </p:cNvSpPr>
            <p:nvPr/>
          </p:nvSpPr>
          <p:spPr bwMode="auto">
            <a:xfrm>
              <a:off x="4729162" y="250031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7" name="Rectangle 136"/>
            <p:cNvSpPr>
              <a:spLocks noChangeArrowheads="1"/>
            </p:cNvSpPr>
            <p:nvPr/>
          </p:nvSpPr>
          <p:spPr bwMode="auto">
            <a:xfrm>
              <a:off x="47339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8" name="Rectangle 137"/>
            <p:cNvSpPr>
              <a:spLocks noChangeArrowheads="1"/>
            </p:cNvSpPr>
            <p:nvPr/>
          </p:nvSpPr>
          <p:spPr bwMode="auto">
            <a:xfrm>
              <a:off x="47402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9" name="Rectangle 138"/>
            <p:cNvSpPr>
              <a:spLocks noChangeArrowheads="1"/>
            </p:cNvSpPr>
            <p:nvPr/>
          </p:nvSpPr>
          <p:spPr bwMode="auto">
            <a:xfrm>
              <a:off x="47466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0" name="Rectangle 139"/>
            <p:cNvSpPr>
              <a:spLocks noChangeArrowheads="1"/>
            </p:cNvSpPr>
            <p:nvPr/>
          </p:nvSpPr>
          <p:spPr bwMode="auto">
            <a:xfrm>
              <a:off x="4751387"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1" name="Rectangle 140"/>
            <p:cNvSpPr>
              <a:spLocks noChangeArrowheads="1"/>
            </p:cNvSpPr>
            <p:nvPr/>
          </p:nvSpPr>
          <p:spPr bwMode="auto">
            <a:xfrm>
              <a:off x="47561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2" name="Rectangle 141"/>
            <p:cNvSpPr>
              <a:spLocks noChangeArrowheads="1"/>
            </p:cNvSpPr>
            <p:nvPr/>
          </p:nvSpPr>
          <p:spPr bwMode="auto">
            <a:xfrm>
              <a:off x="476250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3" name="Freeform 142"/>
            <p:cNvSpPr>
              <a:spLocks/>
            </p:cNvSpPr>
            <p:nvPr/>
          </p:nvSpPr>
          <p:spPr bwMode="auto">
            <a:xfrm>
              <a:off x="4819650" y="2509838"/>
              <a:ext cx="7938" cy="7938"/>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7 h 9"/>
                <a:gd name="T18" fmla="*/ 3 w 9"/>
                <a:gd name="T19" fmla="*/ 9 h 9"/>
                <a:gd name="T20" fmla="*/ 3 w 9"/>
                <a:gd name="T21" fmla="*/ 9 h 9"/>
                <a:gd name="T22" fmla="*/ 2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7"/>
                  </a:lnTo>
                  <a:lnTo>
                    <a:pt x="3" y="9"/>
                  </a:lnTo>
                  <a:lnTo>
                    <a:pt x="3"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4" name="Rectangle 143"/>
            <p:cNvSpPr>
              <a:spLocks noChangeArrowheads="1"/>
            </p:cNvSpPr>
            <p:nvPr/>
          </p:nvSpPr>
          <p:spPr bwMode="auto">
            <a:xfrm>
              <a:off x="4729162" y="253682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5" name="Rectangle 144"/>
            <p:cNvSpPr>
              <a:spLocks noChangeArrowheads="1"/>
            </p:cNvSpPr>
            <p:nvPr/>
          </p:nvSpPr>
          <p:spPr bwMode="auto">
            <a:xfrm>
              <a:off x="47339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6" name="Rectangle 145"/>
            <p:cNvSpPr>
              <a:spLocks noChangeArrowheads="1"/>
            </p:cNvSpPr>
            <p:nvPr/>
          </p:nvSpPr>
          <p:spPr bwMode="auto">
            <a:xfrm>
              <a:off x="47402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7" name="Rectangle 146"/>
            <p:cNvSpPr>
              <a:spLocks noChangeArrowheads="1"/>
            </p:cNvSpPr>
            <p:nvPr/>
          </p:nvSpPr>
          <p:spPr bwMode="auto">
            <a:xfrm>
              <a:off x="47466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8" name="Rectangle 147"/>
            <p:cNvSpPr>
              <a:spLocks noChangeArrowheads="1"/>
            </p:cNvSpPr>
            <p:nvPr/>
          </p:nvSpPr>
          <p:spPr bwMode="auto">
            <a:xfrm>
              <a:off x="4751387"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9" name="Rectangle 148"/>
            <p:cNvSpPr>
              <a:spLocks noChangeArrowheads="1"/>
            </p:cNvSpPr>
            <p:nvPr/>
          </p:nvSpPr>
          <p:spPr bwMode="auto">
            <a:xfrm>
              <a:off x="47561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0" name="Rectangle 149"/>
            <p:cNvSpPr>
              <a:spLocks noChangeArrowheads="1"/>
            </p:cNvSpPr>
            <p:nvPr/>
          </p:nvSpPr>
          <p:spPr bwMode="auto">
            <a:xfrm>
              <a:off x="476250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1" name="Freeform 150"/>
            <p:cNvSpPr>
              <a:spLocks/>
            </p:cNvSpPr>
            <p:nvPr/>
          </p:nvSpPr>
          <p:spPr bwMode="auto">
            <a:xfrm>
              <a:off x="4819650" y="2547938"/>
              <a:ext cx="7938" cy="4763"/>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2" name="Rectangle 151"/>
            <p:cNvSpPr>
              <a:spLocks noChangeArrowheads="1"/>
            </p:cNvSpPr>
            <p:nvPr/>
          </p:nvSpPr>
          <p:spPr bwMode="auto">
            <a:xfrm>
              <a:off x="4875212" y="2300288"/>
              <a:ext cx="152400"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3" name="Rectangle 152"/>
            <p:cNvSpPr>
              <a:spLocks noChangeArrowheads="1"/>
            </p:cNvSpPr>
            <p:nvPr/>
          </p:nvSpPr>
          <p:spPr bwMode="auto">
            <a:xfrm>
              <a:off x="4891087"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4" name="Rectangle 153"/>
            <p:cNvSpPr>
              <a:spLocks noChangeArrowheads="1"/>
            </p:cNvSpPr>
            <p:nvPr/>
          </p:nvSpPr>
          <p:spPr bwMode="auto">
            <a:xfrm>
              <a:off x="4899025" y="232568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5" name="Rectangle 154"/>
            <p:cNvSpPr>
              <a:spLocks noChangeArrowheads="1"/>
            </p:cNvSpPr>
            <p:nvPr/>
          </p:nvSpPr>
          <p:spPr bwMode="auto">
            <a:xfrm>
              <a:off x="4903787"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6" name="Rectangle 155"/>
            <p:cNvSpPr>
              <a:spLocks noChangeArrowheads="1"/>
            </p:cNvSpPr>
            <p:nvPr/>
          </p:nvSpPr>
          <p:spPr bwMode="auto">
            <a:xfrm>
              <a:off x="49085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7" name="Rectangle 156"/>
            <p:cNvSpPr>
              <a:spLocks noChangeArrowheads="1"/>
            </p:cNvSpPr>
            <p:nvPr/>
          </p:nvSpPr>
          <p:spPr bwMode="auto">
            <a:xfrm>
              <a:off x="4916487"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8" name="Rectangle 157"/>
            <p:cNvSpPr>
              <a:spLocks noChangeArrowheads="1"/>
            </p:cNvSpPr>
            <p:nvPr/>
          </p:nvSpPr>
          <p:spPr bwMode="auto">
            <a:xfrm>
              <a:off x="4919662"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9" name="Rectangle 158"/>
            <p:cNvSpPr>
              <a:spLocks noChangeArrowheads="1"/>
            </p:cNvSpPr>
            <p:nvPr/>
          </p:nvSpPr>
          <p:spPr bwMode="auto">
            <a:xfrm>
              <a:off x="4926012"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0" name="Rectangle 159"/>
            <p:cNvSpPr>
              <a:spLocks noChangeArrowheads="1"/>
            </p:cNvSpPr>
            <p:nvPr/>
          </p:nvSpPr>
          <p:spPr bwMode="auto">
            <a:xfrm>
              <a:off x="4932362"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1" name="Freeform 160"/>
            <p:cNvSpPr>
              <a:spLocks/>
            </p:cNvSpPr>
            <p:nvPr/>
          </p:nvSpPr>
          <p:spPr bwMode="auto">
            <a:xfrm>
              <a:off x="4989512" y="2335213"/>
              <a:ext cx="6350" cy="7938"/>
            </a:xfrm>
            <a:custGeom>
              <a:avLst/>
              <a:gdLst>
                <a:gd name="T0" fmla="*/ 0 w 7"/>
                <a:gd name="T1" fmla="*/ 5 h 11"/>
                <a:gd name="T2" fmla="*/ 0 w 7"/>
                <a:gd name="T3" fmla="*/ 5 h 11"/>
                <a:gd name="T4" fmla="*/ 0 w 7"/>
                <a:gd name="T5" fmla="*/ 2 h 11"/>
                <a:gd name="T6" fmla="*/ 3 w 7"/>
                <a:gd name="T7" fmla="*/ 0 h 11"/>
                <a:gd name="T8" fmla="*/ 3 w 7"/>
                <a:gd name="T9" fmla="*/ 0 h 11"/>
                <a:gd name="T10" fmla="*/ 5 w 7"/>
                <a:gd name="T11" fmla="*/ 2 h 11"/>
                <a:gd name="T12" fmla="*/ 7 w 7"/>
                <a:gd name="T13" fmla="*/ 5 h 11"/>
                <a:gd name="T14" fmla="*/ 7 w 7"/>
                <a:gd name="T15" fmla="*/ 5 h 11"/>
                <a:gd name="T16" fmla="*/ 5 w 7"/>
                <a:gd name="T17" fmla="*/ 9 h 11"/>
                <a:gd name="T18" fmla="*/ 3 w 7"/>
                <a:gd name="T19" fmla="*/ 11 h 11"/>
                <a:gd name="T20" fmla="*/ 3 w 7"/>
                <a:gd name="T21" fmla="*/ 11 h 11"/>
                <a:gd name="T22" fmla="*/ 0 w 7"/>
                <a:gd name="T23" fmla="*/ 9 h 11"/>
                <a:gd name="T24" fmla="*/ 0 w 7"/>
                <a:gd name="T25" fmla="*/ 5 h 11"/>
                <a:gd name="T26" fmla="*/ 0 w 7"/>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1">
                  <a:moveTo>
                    <a:pt x="0" y="5"/>
                  </a:moveTo>
                  <a:lnTo>
                    <a:pt x="0" y="5"/>
                  </a:lnTo>
                  <a:lnTo>
                    <a:pt x="0" y="2"/>
                  </a:lnTo>
                  <a:lnTo>
                    <a:pt x="3" y="0"/>
                  </a:lnTo>
                  <a:lnTo>
                    <a:pt x="3" y="0"/>
                  </a:lnTo>
                  <a:lnTo>
                    <a:pt x="5" y="2"/>
                  </a:lnTo>
                  <a:lnTo>
                    <a:pt x="7" y="5"/>
                  </a:lnTo>
                  <a:lnTo>
                    <a:pt x="7" y="5"/>
                  </a:lnTo>
                  <a:lnTo>
                    <a:pt x="5" y="9"/>
                  </a:lnTo>
                  <a:lnTo>
                    <a:pt x="3" y="11"/>
                  </a:lnTo>
                  <a:lnTo>
                    <a:pt x="3" y="11"/>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2" name="Rectangle 161"/>
            <p:cNvSpPr>
              <a:spLocks noChangeArrowheads="1"/>
            </p:cNvSpPr>
            <p:nvPr/>
          </p:nvSpPr>
          <p:spPr bwMode="auto">
            <a:xfrm>
              <a:off x="4899025" y="2359025"/>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3" name="Rectangle 162"/>
            <p:cNvSpPr>
              <a:spLocks noChangeArrowheads="1"/>
            </p:cNvSpPr>
            <p:nvPr/>
          </p:nvSpPr>
          <p:spPr bwMode="auto">
            <a:xfrm>
              <a:off x="4903787"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4" name="Rectangle 163"/>
            <p:cNvSpPr>
              <a:spLocks noChangeArrowheads="1"/>
            </p:cNvSpPr>
            <p:nvPr/>
          </p:nvSpPr>
          <p:spPr bwMode="auto">
            <a:xfrm>
              <a:off x="49085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5" name="Rectangle 164"/>
            <p:cNvSpPr>
              <a:spLocks noChangeArrowheads="1"/>
            </p:cNvSpPr>
            <p:nvPr/>
          </p:nvSpPr>
          <p:spPr bwMode="auto">
            <a:xfrm>
              <a:off x="4916487"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6" name="Rectangle 165"/>
            <p:cNvSpPr>
              <a:spLocks noChangeArrowheads="1"/>
            </p:cNvSpPr>
            <p:nvPr/>
          </p:nvSpPr>
          <p:spPr bwMode="auto">
            <a:xfrm>
              <a:off x="4919662"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7" name="Rectangle 166"/>
            <p:cNvSpPr>
              <a:spLocks noChangeArrowheads="1"/>
            </p:cNvSpPr>
            <p:nvPr/>
          </p:nvSpPr>
          <p:spPr bwMode="auto">
            <a:xfrm>
              <a:off x="4926012"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8" name="Rectangle 167"/>
            <p:cNvSpPr>
              <a:spLocks noChangeArrowheads="1"/>
            </p:cNvSpPr>
            <p:nvPr/>
          </p:nvSpPr>
          <p:spPr bwMode="auto">
            <a:xfrm>
              <a:off x="4932362"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9" name="Freeform 168"/>
            <p:cNvSpPr>
              <a:spLocks/>
            </p:cNvSpPr>
            <p:nvPr/>
          </p:nvSpPr>
          <p:spPr bwMode="auto">
            <a:xfrm>
              <a:off x="4989512" y="2370138"/>
              <a:ext cx="6350" cy="7938"/>
            </a:xfrm>
            <a:custGeom>
              <a:avLst/>
              <a:gdLst>
                <a:gd name="T0" fmla="*/ 0 w 7"/>
                <a:gd name="T1" fmla="*/ 3 h 9"/>
                <a:gd name="T2" fmla="*/ 0 w 7"/>
                <a:gd name="T3" fmla="*/ 3 h 9"/>
                <a:gd name="T4" fmla="*/ 0 w 7"/>
                <a:gd name="T5" fmla="*/ 0 h 9"/>
                <a:gd name="T6" fmla="*/ 3 w 7"/>
                <a:gd name="T7" fmla="*/ 0 h 9"/>
                <a:gd name="T8" fmla="*/ 3 w 7"/>
                <a:gd name="T9" fmla="*/ 0 h 9"/>
                <a:gd name="T10" fmla="*/ 5 w 7"/>
                <a:gd name="T11" fmla="*/ 0 h 9"/>
                <a:gd name="T12" fmla="*/ 7 w 7"/>
                <a:gd name="T13" fmla="*/ 3 h 9"/>
                <a:gd name="T14" fmla="*/ 7 w 7"/>
                <a:gd name="T15" fmla="*/ 3 h 9"/>
                <a:gd name="T16" fmla="*/ 5 w 7"/>
                <a:gd name="T17" fmla="*/ 7 h 9"/>
                <a:gd name="T18" fmla="*/ 3 w 7"/>
                <a:gd name="T19" fmla="*/ 9 h 9"/>
                <a:gd name="T20" fmla="*/ 3 w 7"/>
                <a:gd name="T21" fmla="*/ 9 h 9"/>
                <a:gd name="T22" fmla="*/ 0 w 7"/>
                <a:gd name="T23" fmla="*/ 7 h 9"/>
                <a:gd name="T24" fmla="*/ 0 w 7"/>
                <a:gd name="T25" fmla="*/ 3 h 9"/>
                <a:gd name="T26" fmla="*/ 0 w 7"/>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3"/>
                  </a:moveTo>
                  <a:lnTo>
                    <a:pt x="0" y="3"/>
                  </a:lnTo>
                  <a:lnTo>
                    <a:pt x="0" y="0"/>
                  </a:lnTo>
                  <a:lnTo>
                    <a:pt x="3" y="0"/>
                  </a:lnTo>
                  <a:lnTo>
                    <a:pt x="3" y="0"/>
                  </a:lnTo>
                  <a:lnTo>
                    <a:pt x="5" y="0"/>
                  </a:lnTo>
                  <a:lnTo>
                    <a:pt x="7" y="3"/>
                  </a:lnTo>
                  <a:lnTo>
                    <a:pt x="7" y="3"/>
                  </a:lnTo>
                  <a:lnTo>
                    <a:pt x="5" y="7"/>
                  </a:lnTo>
                  <a:lnTo>
                    <a:pt x="3" y="9"/>
                  </a:lnTo>
                  <a:lnTo>
                    <a:pt x="3" y="9"/>
                  </a:lnTo>
                  <a:lnTo>
                    <a:pt x="0"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0" name="Rectangle 169"/>
            <p:cNvSpPr>
              <a:spLocks noChangeArrowheads="1"/>
            </p:cNvSpPr>
            <p:nvPr/>
          </p:nvSpPr>
          <p:spPr bwMode="auto">
            <a:xfrm>
              <a:off x="4899025" y="239553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1" name="Rectangle 170"/>
            <p:cNvSpPr>
              <a:spLocks noChangeArrowheads="1"/>
            </p:cNvSpPr>
            <p:nvPr/>
          </p:nvSpPr>
          <p:spPr bwMode="auto">
            <a:xfrm>
              <a:off x="4903787"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2" name="Rectangle 171"/>
            <p:cNvSpPr>
              <a:spLocks noChangeArrowheads="1"/>
            </p:cNvSpPr>
            <p:nvPr/>
          </p:nvSpPr>
          <p:spPr bwMode="auto">
            <a:xfrm>
              <a:off x="49085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3" name="Rectangle 172"/>
            <p:cNvSpPr>
              <a:spLocks noChangeArrowheads="1"/>
            </p:cNvSpPr>
            <p:nvPr/>
          </p:nvSpPr>
          <p:spPr bwMode="auto">
            <a:xfrm>
              <a:off x="4916487"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4" name="Rectangle 173"/>
            <p:cNvSpPr>
              <a:spLocks noChangeArrowheads="1"/>
            </p:cNvSpPr>
            <p:nvPr/>
          </p:nvSpPr>
          <p:spPr bwMode="auto">
            <a:xfrm>
              <a:off x="4919662"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5" name="Rectangle 174"/>
            <p:cNvSpPr>
              <a:spLocks noChangeArrowheads="1"/>
            </p:cNvSpPr>
            <p:nvPr/>
          </p:nvSpPr>
          <p:spPr bwMode="auto">
            <a:xfrm>
              <a:off x="4926012"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6" name="Rectangle 175"/>
            <p:cNvSpPr>
              <a:spLocks noChangeArrowheads="1"/>
            </p:cNvSpPr>
            <p:nvPr/>
          </p:nvSpPr>
          <p:spPr bwMode="auto">
            <a:xfrm>
              <a:off x="4932362"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7" name="Freeform 176"/>
            <p:cNvSpPr>
              <a:spLocks/>
            </p:cNvSpPr>
            <p:nvPr/>
          </p:nvSpPr>
          <p:spPr bwMode="auto">
            <a:xfrm>
              <a:off x="4989512" y="2405063"/>
              <a:ext cx="6350" cy="6350"/>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9 h 9"/>
                <a:gd name="T18" fmla="*/ 3 w 7"/>
                <a:gd name="T19" fmla="*/ 9 h 9"/>
                <a:gd name="T20" fmla="*/ 3 w 7"/>
                <a:gd name="T21" fmla="*/ 9 h 9"/>
                <a:gd name="T22" fmla="*/ 0 w 7"/>
                <a:gd name="T23" fmla="*/ 9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9"/>
                  </a:lnTo>
                  <a:lnTo>
                    <a:pt x="3" y="9"/>
                  </a:lnTo>
                  <a:lnTo>
                    <a:pt x="3" y="9"/>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8" name="Rectangle 177"/>
            <p:cNvSpPr>
              <a:spLocks noChangeArrowheads="1"/>
            </p:cNvSpPr>
            <p:nvPr/>
          </p:nvSpPr>
          <p:spPr bwMode="auto">
            <a:xfrm>
              <a:off x="4899025" y="243046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9" name="Rectangle 178"/>
            <p:cNvSpPr>
              <a:spLocks noChangeArrowheads="1"/>
            </p:cNvSpPr>
            <p:nvPr/>
          </p:nvSpPr>
          <p:spPr bwMode="auto">
            <a:xfrm>
              <a:off x="4903787"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0" name="Rectangle 179"/>
            <p:cNvSpPr>
              <a:spLocks noChangeArrowheads="1"/>
            </p:cNvSpPr>
            <p:nvPr/>
          </p:nvSpPr>
          <p:spPr bwMode="auto">
            <a:xfrm>
              <a:off x="49085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1" name="Rectangle 180"/>
            <p:cNvSpPr>
              <a:spLocks noChangeArrowheads="1"/>
            </p:cNvSpPr>
            <p:nvPr/>
          </p:nvSpPr>
          <p:spPr bwMode="auto">
            <a:xfrm>
              <a:off x="4916487"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2" name="Rectangle 181"/>
            <p:cNvSpPr>
              <a:spLocks noChangeArrowheads="1"/>
            </p:cNvSpPr>
            <p:nvPr/>
          </p:nvSpPr>
          <p:spPr bwMode="auto">
            <a:xfrm>
              <a:off x="4919662"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3" name="Rectangle 182"/>
            <p:cNvSpPr>
              <a:spLocks noChangeArrowheads="1"/>
            </p:cNvSpPr>
            <p:nvPr/>
          </p:nvSpPr>
          <p:spPr bwMode="auto">
            <a:xfrm>
              <a:off x="4926012"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4" name="Rectangle 183"/>
            <p:cNvSpPr>
              <a:spLocks noChangeArrowheads="1"/>
            </p:cNvSpPr>
            <p:nvPr/>
          </p:nvSpPr>
          <p:spPr bwMode="auto">
            <a:xfrm>
              <a:off x="4932362"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5" name="Freeform 184"/>
            <p:cNvSpPr>
              <a:spLocks/>
            </p:cNvSpPr>
            <p:nvPr/>
          </p:nvSpPr>
          <p:spPr bwMode="auto">
            <a:xfrm>
              <a:off x="4989512" y="2441575"/>
              <a:ext cx="6350" cy="6350"/>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6" name="Rectangle 185"/>
            <p:cNvSpPr>
              <a:spLocks noChangeArrowheads="1"/>
            </p:cNvSpPr>
            <p:nvPr/>
          </p:nvSpPr>
          <p:spPr bwMode="auto">
            <a:xfrm>
              <a:off x="4899025" y="246697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7" name="Rectangle 186"/>
            <p:cNvSpPr>
              <a:spLocks noChangeArrowheads="1"/>
            </p:cNvSpPr>
            <p:nvPr/>
          </p:nvSpPr>
          <p:spPr bwMode="auto">
            <a:xfrm>
              <a:off x="4903787"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8" name="Rectangle 187"/>
            <p:cNvSpPr>
              <a:spLocks noChangeArrowheads="1"/>
            </p:cNvSpPr>
            <p:nvPr/>
          </p:nvSpPr>
          <p:spPr bwMode="auto">
            <a:xfrm>
              <a:off x="49085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9" name="Rectangle 188"/>
            <p:cNvSpPr>
              <a:spLocks noChangeArrowheads="1"/>
            </p:cNvSpPr>
            <p:nvPr/>
          </p:nvSpPr>
          <p:spPr bwMode="auto">
            <a:xfrm>
              <a:off x="4916487"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0" name="Rectangle 189"/>
            <p:cNvSpPr>
              <a:spLocks noChangeArrowheads="1"/>
            </p:cNvSpPr>
            <p:nvPr/>
          </p:nvSpPr>
          <p:spPr bwMode="auto">
            <a:xfrm>
              <a:off x="4919662"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1" name="Rectangle 190"/>
            <p:cNvSpPr>
              <a:spLocks noChangeArrowheads="1"/>
            </p:cNvSpPr>
            <p:nvPr/>
          </p:nvSpPr>
          <p:spPr bwMode="auto">
            <a:xfrm>
              <a:off x="4926012"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2" name="Rectangle 191"/>
            <p:cNvSpPr>
              <a:spLocks noChangeArrowheads="1"/>
            </p:cNvSpPr>
            <p:nvPr/>
          </p:nvSpPr>
          <p:spPr bwMode="auto">
            <a:xfrm>
              <a:off x="4932362"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3" name="Freeform 192"/>
            <p:cNvSpPr>
              <a:spLocks/>
            </p:cNvSpPr>
            <p:nvPr/>
          </p:nvSpPr>
          <p:spPr bwMode="auto">
            <a:xfrm>
              <a:off x="4989512" y="2476500"/>
              <a:ext cx="6350" cy="4763"/>
            </a:xfrm>
            <a:custGeom>
              <a:avLst/>
              <a:gdLst>
                <a:gd name="T0" fmla="*/ 0 w 7"/>
                <a:gd name="T1" fmla="*/ 3 h 7"/>
                <a:gd name="T2" fmla="*/ 0 w 7"/>
                <a:gd name="T3" fmla="*/ 3 h 7"/>
                <a:gd name="T4" fmla="*/ 0 w 7"/>
                <a:gd name="T5" fmla="*/ 2 h 7"/>
                <a:gd name="T6" fmla="*/ 3 w 7"/>
                <a:gd name="T7" fmla="*/ 0 h 7"/>
                <a:gd name="T8" fmla="*/ 3 w 7"/>
                <a:gd name="T9" fmla="*/ 0 h 7"/>
                <a:gd name="T10" fmla="*/ 5 w 7"/>
                <a:gd name="T11" fmla="*/ 2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2"/>
                  </a:lnTo>
                  <a:lnTo>
                    <a:pt x="3" y="0"/>
                  </a:lnTo>
                  <a:lnTo>
                    <a:pt x="3" y="0"/>
                  </a:lnTo>
                  <a:lnTo>
                    <a:pt x="5" y="2"/>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4" name="Rectangle 193"/>
            <p:cNvSpPr>
              <a:spLocks noChangeArrowheads="1"/>
            </p:cNvSpPr>
            <p:nvPr/>
          </p:nvSpPr>
          <p:spPr bwMode="auto">
            <a:xfrm>
              <a:off x="4899025" y="250031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5" name="Rectangle 194"/>
            <p:cNvSpPr>
              <a:spLocks noChangeArrowheads="1"/>
            </p:cNvSpPr>
            <p:nvPr/>
          </p:nvSpPr>
          <p:spPr bwMode="auto">
            <a:xfrm>
              <a:off x="4903787"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6" name="Rectangle 195"/>
            <p:cNvSpPr>
              <a:spLocks noChangeArrowheads="1"/>
            </p:cNvSpPr>
            <p:nvPr/>
          </p:nvSpPr>
          <p:spPr bwMode="auto">
            <a:xfrm>
              <a:off x="49085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7" name="Rectangle 196"/>
            <p:cNvSpPr>
              <a:spLocks noChangeArrowheads="1"/>
            </p:cNvSpPr>
            <p:nvPr/>
          </p:nvSpPr>
          <p:spPr bwMode="auto">
            <a:xfrm>
              <a:off x="4916487"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8" name="Rectangle 197"/>
            <p:cNvSpPr>
              <a:spLocks noChangeArrowheads="1"/>
            </p:cNvSpPr>
            <p:nvPr/>
          </p:nvSpPr>
          <p:spPr bwMode="auto">
            <a:xfrm>
              <a:off x="4919662"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9" name="Rectangle 198"/>
            <p:cNvSpPr>
              <a:spLocks noChangeArrowheads="1"/>
            </p:cNvSpPr>
            <p:nvPr/>
          </p:nvSpPr>
          <p:spPr bwMode="auto">
            <a:xfrm>
              <a:off x="4926012"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0" name="Rectangle 199"/>
            <p:cNvSpPr>
              <a:spLocks noChangeArrowheads="1"/>
            </p:cNvSpPr>
            <p:nvPr/>
          </p:nvSpPr>
          <p:spPr bwMode="auto">
            <a:xfrm>
              <a:off x="4932362"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1" name="Freeform 200"/>
            <p:cNvSpPr>
              <a:spLocks/>
            </p:cNvSpPr>
            <p:nvPr/>
          </p:nvSpPr>
          <p:spPr bwMode="auto">
            <a:xfrm>
              <a:off x="4989512" y="2509838"/>
              <a:ext cx="6350" cy="7938"/>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7 h 9"/>
                <a:gd name="T18" fmla="*/ 3 w 7"/>
                <a:gd name="T19" fmla="*/ 9 h 9"/>
                <a:gd name="T20" fmla="*/ 3 w 7"/>
                <a:gd name="T21" fmla="*/ 9 h 9"/>
                <a:gd name="T22" fmla="*/ 0 w 7"/>
                <a:gd name="T23" fmla="*/ 7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7"/>
                  </a:lnTo>
                  <a:lnTo>
                    <a:pt x="3" y="9"/>
                  </a:lnTo>
                  <a:lnTo>
                    <a:pt x="3" y="9"/>
                  </a:lnTo>
                  <a:lnTo>
                    <a:pt x="0"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2" name="Rectangle 201"/>
            <p:cNvSpPr>
              <a:spLocks noChangeArrowheads="1"/>
            </p:cNvSpPr>
            <p:nvPr/>
          </p:nvSpPr>
          <p:spPr bwMode="auto">
            <a:xfrm>
              <a:off x="4899025" y="253682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3" name="Rectangle 202"/>
            <p:cNvSpPr>
              <a:spLocks noChangeArrowheads="1"/>
            </p:cNvSpPr>
            <p:nvPr/>
          </p:nvSpPr>
          <p:spPr bwMode="auto">
            <a:xfrm>
              <a:off x="4903787"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4" name="Rectangle 203"/>
            <p:cNvSpPr>
              <a:spLocks noChangeArrowheads="1"/>
            </p:cNvSpPr>
            <p:nvPr/>
          </p:nvSpPr>
          <p:spPr bwMode="auto">
            <a:xfrm>
              <a:off x="49085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5" name="Rectangle 204"/>
            <p:cNvSpPr>
              <a:spLocks noChangeArrowheads="1"/>
            </p:cNvSpPr>
            <p:nvPr/>
          </p:nvSpPr>
          <p:spPr bwMode="auto">
            <a:xfrm>
              <a:off x="4916487"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0" name="Rectangle 206"/>
            <p:cNvSpPr>
              <a:spLocks noChangeArrowheads="1"/>
            </p:cNvSpPr>
            <p:nvPr/>
          </p:nvSpPr>
          <p:spPr bwMode="auto">
            <a:xfrm>
              <a:off x="491966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1" name="Rectangle 207"/>
            <p:cNvSpPr>
              <a:spLocks noChangeArrowheads="1"/>
            </p:cNvSpPr>
            <p:nvPr/>
          </p:nvSpPr>
          <p:spPr bwMode="auto">
            <a:xfrm>
              <a:off x="492601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2" name="Rectangle 208"/>
            <p:cNvSpPr>
              <a:spLocks noChangeArrowheads="1"/>
            </p:cNvSpPr>
            <p:nvPr/>
          </p:nvSpPr>
          <p:spPr bwMode="auto">
            <a:xfrm>
              <a:off x="49323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3" name="Freeform 209"/>
            <p:cNvSpPr>
              <a:spLocks/>
            </p:cNvSpPr>
            <p:nvPr/>
          </p:nvSpPr>
          <p:spPr bwMode="auto">
            <a:xfrm>
              <a:off x="4989513" y="2547938"/>
              <a:ext cx="6350" cy="4763"/>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4" name="Rectangle 210"/>
            <p:cNvSpPr>
              <a:spLocks noChangeArrowheads="1"/>
            </p:cNvSpPr>
            <p:nvPr/>
          </p:nvSpPr>
          <p:spPr bwMode="auto">
            <a:xfrm>
              <a:off x="4875213" y="2300288"/>
              <a:ext cx="152400"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5" name="Rectangle 211"/>
            <p:cNvSpPr>
              <a:spLocks noChangeArrowheads="1"/>
            </p:cNvSpPr>
            <p:nvPr/>
          </p:nvSpPr>
          <p:spPr bwMode="auto">
            <a:xfrm>
              <a:off x="4891088"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6" name="Rectangle 212"/>
            <p:cNvSpPr>
              <a:spLocks noChangeArrowheads="1"/>
            </p:cNvSpPr>
            <p:nvPr/>
          </p:nvSpPr>
          <p:spPr bwMode="auto">
            <a:xfrm>
              <a:off x="4899025" y="232568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7" name="Rectangle 213"/>
            <p:cNvSpPr>
              <a:spLocks noChangeArrowheads="1"/>
            </p:cNvSpPr>
            <p:nvPr/>
          </p:nvSpPr>
          <p:spPr bwMode="auto">
            <a:xfrm>
              <a:off x="4903788"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8" name="Rectangle 214"/>
            <p:cNvSpPr>
              <a:spLocks noChangeArrowheads="1"/>
            </p:cNvSpPr>
            <p:nvPr/>
          </p:nvSpPr>
          <p:spPr bwMode="auto">
            <a:xfrm>
              <a:off x="49085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9" name="Rectangle 215"/>
            <p:cNvSpPr>
              <a:spLocks noChangeArrowheads="1"/>
            </p:cNvSpPr>
            <p:nvPr/>
          </p:nvSpPr>
          <p:spPr bwMode="auto">
            <a:xfrm>
              <a:off x="4916488"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0" name="Rectangle 216"/>
            <p:cNvSpPr>
              <a:spLocks noChangeArrowheads="1"/>
            </p:cNvSpPr>
            <p:nvPr/>
          </p:nvSpPr>
          <p:spPr bwMode="auto">
            <a:xfrm>
              <a:off x="4919663"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1" name="Rectangle 217"/>
            <p:cNvSpPr>
              <a:spLocks noChangeArrowheads="1"/>
            </p:cNvSpPr>
            <p:nvPr/>
          </p:nvSpPr>
          <p:spPr bwMode="auto">
            <a:xfrm>
              <a:off x="4926013"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2" name="Rectangle 218"/>
            <p:cNvSpPr>
              <a:spLocks noChangeArrowheads="1"/>
            </p:cNvSpPr>
            <p:nvPr/>
          </p:nvSpPr>
          <p:spPr bwMode="auto">
            <a:xfrm>
              <a:off x="4932363"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3" name="Freeform 219"/>
            <p:cNvSpPr>
              <a:spLocks/>
            </p:cNvSpPr>
            <p:nvPr/>
          </p:nvSpPr>
          <p:spPr bwMode="auto">
            <a:xfrm>
              <a:off x="4989513" y="2335213"/>
              <a:ext cx="6350" cy="7938"/>
            </a:xfrm>
            <a:custGeom>
              <a:avLst/>
              <a:gdLst>
                <a:gd name="T0" fmla="*/ 0 w 7"/>
                <a:gd name="T1" fmla="*/ 5 h 11"/>
                <a:gd name="T2" fmla="*/ 0 w 7"/>
                <a:gd name="T3" fmla="*/ 5 h 11"/>
                <a:gd name="T4" fmla="*/ 0 w 7"/>
                <a:gd name="T5" fmla="*/ 2 h 11"/>
                <a:gd name="T6" fmla="*/ 3 w 7"/>
                <a:gd name="T7" fmla="*/ 0 h 11"/>
                <a:gd name="T8" fmla="*/ 3 w 7"/>
                <a:gd name="T9" fmla="*/ 0 h 11"/>
                <a:gd name="T10" fmla="*/ 5 w 7"/>
                <a:gd name="T11" fmla="*/ 2 h 11"/>
                <a:gd name="T12" fmla="*/ 7 w 7"/>
                <a:gd name="T13" fmla="*/ 5 h 11"/>
                <a:gd name="T14" fmla="*/ 7 w 7"/>
                <a:gd name="T15" fmla="*/ 5 h 11"/>
                <a:gd name="T16" fmla="*/ 5 w 7"/>
                <a:gd name="T17" fmla="*/ 9 h 11"/>
                <a:gd name="T18" fmla="*/ 3 w 7"/>
                <a:gd name="T19" fmla="*/ 11 h 11"/>
                <a:gd name="T20" fmla="*/ 3 w 7"/>
                <a:gd name="T21" fmla="*/ 11 h 11"/>
                <a:gd name="T22" fmla="*/ 0 w 7"/>
                <a:gd name="T23" fmla="*/ 9 h 11"/>
                <a:gd name="T24" fmla="*/ 0 w 7"/>
                <a:gd name="T25" fmla="*/ 5 h 11"/>
                <a:gd name="T26" fmla="*/ 0 w 7"/>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1">
                  <a:moveTo>
                    <a:pt x="0" y="5"/>
                  </a:moveTo>
                  <a:lnTo>
                    <a:pt x="0" y="5"/>
                  </a:lnTo>
                  <a:lnTo>
                    <a:pt x="0" y="2"/>
                  </a:lnTo>
                  <a:lnTo>
                    <a:pt x="3" y="0"/>
                  </a:lnTo>
                  <a:lnTo>
                    <a:pt x="3" y="0"/>
                  </a:lnTo>
                  <a:lnTo>
                    <a:pt x="5" y="2"/>
                  </a:lnTo>
                  <a:lnTo>
                    <a:pt x="7" y="5"/>
                  </a:lnTo>
                  <a:lnTo>
                    <a:pt x="7" y="5"/>
                  </a:lnTo>
                  <a:lnTo>
                    <a:pt x="5" y="9"/>
                  </a:lnTo>
                  <a:lnTo>
                    <a:pt x="3" y="11"/>
                  </a:lnTo>
                  <a:lnTo>
                    <a:pt x="3" y="11"/>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4" name="Rectangle 220"/>
            <p:cNvSpPr>
              <a:spLocks noChangeArrowheads="1"/>
            </p:cNvSpPr>
            <p:nvPr/>
          </p:nvSpPr>
          <p:spPr bwMode="auto">
            <a:xfrm>
              <a:off x="4899025" y="2359025"/>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5" name="Rectangle 221"/>
            <p:cNvSpPr>
              <a:spLocks noChangeArrowheads="1"/>
            </p:cNvSpPr>
            <p:nvPr/>
          </p:nvSpPr>
          <p:spPr bwMode="auto">
            <a:xfrm>
              <a:off x="4903788"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6" name="Rectangle 222"/>
            <p:cNvSpPr>
              <a:spLocks noChangeArrowheads="1"/>
            </p:cNvSpPr>
            <p:nvPr/>
          </p:nvSpPr>
          <p:spPr bwMode="auto">
            <a:xfrm>
              <a:off x="49085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7" name="Rectangle 223"/>
            <p:cNvSpPr>
              <a:spLocks noChangeArrowheads="1"/>
            </p:cNvSpPr>
            <p:nvPr/>
          </p:nvSpPr>
          <p:spPr bwMode="auto">
            <a:xfrm>
              <a:off x="4916488"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8" name="Rectangle 224"/>
            <p:cNvSpPr>
              <a:spLocks noChangeArrowheads="1"/>
            </p:cNvSpPr>
            <p:nvPr/>
          </p:nvSpPr>
          <p:spPr bwMode="auto">
            <a:xfrm>
              <a:off x="4919663"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9" name="Rectangle 225"/>
            <p:cNvSpPr>
              <a:spLocks noChangeArrowheads="1"/>
            </p:cNvSpPr>
            <p:nvPr/>
          </p:nvSpPr>
          <p:spPr bwMode="auto">
            <a:xfrm>
              <a:off x="4926013"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0" name="Rectangle 226"/>
            <p:cNvSpPr>
              <a:spLocks noChangeArrowheads="1"/>
            </p:cNvSpPr>
            <p:nvPr/>
          </p:nvSpPr>
          <p:spPr bwMode="auto">
            <a:xfrm>
              <a:off x="4932363"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1" name="Freeform 227"/>
            <p:cNvSpPr>
              <a:spLocks/>
            </p:cNvSpPr>
            <p:nvPr/>
          </p:nvSpPr>
          <p:spPr bwMode="auto">
            <a:xfrm>
              <a:off x="4989513" y="2370138"/>
              <a:ext cx="6350" cy="7938"/>
            </a:xfrm>
            <a:custGeom>
              <a:avLst/>
              <a:gdLst>
                <a:gd name="T0" fmla="*/ 0 w 7"/>
                <a:gd name="T1" fmla="*/ 3 h 9"/>
                <a:gd name="T2" fmla="*/ 0 w 7"/>
                <a:gd name="T3" fmla="*/ 3 h 9"/>
                <a:gd name="T4" fmla="*/ 0 w 7"/>
                <a:gd name="T5" fmla="*/ 0 h 9"/>
                <a:gd name="T6" fmla="*/ 3 w 7"/>
                <a:gd name="T7" fmla="*/ 0 h 9"/>
                <a:gd name="T8" fmla="*/ 3 w 7"/>
                <a:gd name="T9" fmla="*/ 0 h 9"/>
                <a:gd name="T10" fmla="*/ 5 w 7"/>
                <a:gd name="T11" fmla="*/ 0 h 9"/>
                <a:gd name="T12" fmla="*/ 7 w 7"/>
                <a:gd name="T13" fmla="*/ 3 h 9"/>
                <a:gd name="T14" fmla="*/ 7 w 7"/>
                <a:gd name="T15" fmla="*/ 3 h 9"/>
                <a:gd name="T16" fmla="*/ 5 w 7"/>
                <a:gd name="T17" fmla="*/ 7 h 9"/>
                <a:gd name="T18" fmla="*/ 3 w 7"/>
                <a:gd name="T19" fmla="*/ 9 h 9"/>
                <a:gd name="T20" fmla="*/ 3 w 7"/>
                <a:gd name="T21" fmla="*/ 9 h 9"/>
                <a:gd name="T22" fmla="*/ 0 w 7"/>
                <a:gd name="T23" fmla="*/ 7 h 9"/>
                <a:gd name="T24" fmla="*/ 0 w 7"/>
                <a:gd name="T25" fmla="*/ 3 h 9"/>
                <a:gd name="T26" fmla="*/ 0 w 7"/>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3"/>
                  </a:moveTo>
                  <a:lnTo>
                    <a:pt x="0" y="3"/>
                  </a:lnTo>
                  <a:lnTo>
                    <a:pt x="0" y="0"/>
                  </a:lnTo>
                  <a:lnTo>
                    <a:pt x="3" y="0"/>
                  </a:lnTo>
                  <a:lnTo>
                    <a:pt x="3" y="0"/>
                  </a:lnTo>
                  <a:lnTo>
                    <a:pt x="5" y="0"/>
                  </a:lnTo>
                  <a:lnTo>
                    <a:pt x="7" y="3"/>
                  </a:lnTo>
                  <a:lnTo>
                    <a:pt x="7" y="3"/>
                  </a:lnTo>
                  <a:lnTo>
                    <a:pt x="5" y="7"/>
                  </a:lnTo>
                  <a:lnTo>
                    <a:pt x="3" y="9"/>
                  </a:lnTo>
                  <a:lnTo>
                    <a:pt x="3" y="9"/>
                  </a:lnTo>
                  <a:lnTo>
                    <a:pt x="0"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2" name="Rectangle 228"/>
            <p:cNvSpPr>
              <a:spLocks noChangeArrowheads="1"/>
            </p:cNvSpPr>
            <p:nvPr/>
          </p:nvSpPr>
          <p:spPr bwMode="auto">
            <a:xfrm>
              <a:off x="4899025" y="239553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3" name="Rectangle 229"/>
            <p:cNvSpPr>
              <a:spLocks noChangeArrowheads="1"/>
            </p:cNvSpPr>
            <p:nvPr/>
          </p:nvSpPr>
          <p:spPr bwMode="auto">
            <a:xfrm>
              <a:off x="4903788"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4" name="Rectangle 230"/>
            <p:cNvSpPr>
              <a:spLocks noChangeArrowheads="1"/>
            </p:cNvSpPr>
            <p:nvPr/>
          </p:nvSpPr>
          <p:spPr bwMode="auto">
            <a:xfrm>
              <a:off x="49085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5" name="Rectangle 231"/>
            <p:cNvSpPr>
              <a:spLocks noChangeArrowheads="1"/>
            </p:cNvSpPr>
            <p:nvPr/>
          </p:nvSpPr>
          <p:spPr bwMode="auto">
            <a:xfrm>
              <a:off x="4916488"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6" name="Rectangle 232"/>
            <p:cNvSpPr>
              <a:spLocks noChangeArrowheads="1"/>
            </p:cNvSpPr>
            <p:nvPr/>
          </p:nvSpPr>
          <p:spPr bwMode="auto">
            <a:xfrm>
              <a:off x="4919663"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7" name="Rectangle 233"/>
            <p:cNvSpPr>
              <a:spLocks noChangeArrowheads="1"/>
            </p:cNvSpPr>
            <p:nvPr/>
          </p:nvSpPr>
          <p:spPr bwMode="auto">
            <a:xfrm>
              <a:off x="4926013"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8" name="Rectangle 234"/>
            <p:cNvSpPr>
              <a:spLocks noChangeArrowheads="1"/>
            </p:cNvSpPr>
            <p:nvPr/>
          </p:nvSpPr>
          <p:spPr bwMode="auto">
            <a:xfrm>
              <a:off x="4932363"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9" name="Freeform 235"/>
            <p:cNvSpPr>
              <a:spLocks/>
            </p:cNvSpPr>
            <p:nvPr/>
          </p:nvSpPr>
          <p:spPr bwMode="auto">
            <a:xfrm>
              <a:off x="4989513" y="2405063"/>
              <a:ext cx="6350" cy="6350"/>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9 h 9"/>
                <a:gd name="T18" fmla="*/ 3 w 7"/>
                <a:gd name="T19" fmla="*/ 9 h 9"/>
                <a:gd name="T20" fmla="*/ 3 w 7"/>
                <a:gd name="T21" fmla="*/ 9 h 9"/>
                <a:gd name="T22" fmla="*/ 0 w 7"/>
                <a:gd name="T23" fmla="*/ 9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9"/>
                  </a:lnTo>
                  <a:lnTo>
                    <a:pt x="3" y="9"/>
                  </a:lnTo>
                  <a:lnTo>
                    <a:pt x="3" y="9"/>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0" name="Rectangle 236"/>
            <p:cNvSpPr>
              <a:spLocks noChangeArrowheads="1"/>
            </p:cNvSpPr>
            <p:nvPr/>
          </p:nvSpPr>
          <p:spPr bwMode="auto">
            <a:xfrm>
              <a:off x="4899025" y="243046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1" name="Rectangle 237"/>
            <p:cNvSpPr>
              <a:spLocks noChangeArrowheads="1"/>
            </p:cNvSpPr>
            <p:nvPr/>
          </p:nvSpPr>
          <p:spPr bwMode="auto">
            <a:xfrm>
              <a:off x="4903788"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2" name="Rectangle 238"/>
            <p:cNvSpPr>
              <a:spLocks noChangeArrowheads="1"/>
            </p:cNvSpPr>
            <p:nvPr/>
          </p:nvSpPr>
          <p:spPr bwMode="auto">
            <a:xfrm>
              <a:off x="49085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3" name="Rectangle 239"/>
            <p:cNvSpPr>
              <a:spLocks noChangeArrowheads="1"/>
            </p:cNvSpPr>
            <p:nvPr/>
          </p:nvSpPr>
          <p:spPr bwMode="auto">
            <a:xfrm>
              <a:off x="4916488"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4" name="Rectangle 240"/>
            <p:cNvSpPr>
              <a:spLocks noChangeArrowheads="1"/>
            </p:cNvSpPr>
            <p:nvPr/>
          </p:nvSpPr>
          <p:spPr bwMode="auto">
            <a:xfrm>
              <a:off x="4919663"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5" name="Rectangle 241"/>
            <p:cNvSpPr>
              <a:spLocks noChangeArrowheads="1"/>
            </p:cNvSpPr>
            <p:nvPr/>
          </p:nvSpPr>
          <p:spPr bwMode="auto">
            <a:xfrm>
              <a:off x="4926013"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6" name="Rectangle 242"/>
            <p:cNvSpPr>
              <a:spLocks noChangeArrowheads="1"/>
            </p:cNvSpPr>
            <p:nvPr/>
          </p:nvSpPr>
          <p:spPr bwMode="auto">
            <a:xfrm>
              <a:off x="4932363"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7" name="Freeform 243"/>
            <p:cNvSpPr>
              <a:spLocks/>
            </p:cNvSpPr>
            <p:nvPr/>
          </p:nvSpPr>
          <p:spPr bwMode="auto">
            <a:xfrm>
              <a:off x="4989513" y="2441575"/>
              <a:ext cx="6350" cy="6350"/>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8" name="Rectangle 244"/>
            <p:cNvSpPr>
              <a:spLocks noChangeArrowheads="1"/>
            </p:cNvSpPr>
            <p:nvPr/>
          </p:nvSpPr>
          <p:spPr bwMode="auto">
            <a:xfrm>
              <a:off x="4899025" y="246697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9" name="Rectangle 245"/>
            <p:cNvSpPr>
              <a:spLocks noChangeArrowheads="1"/>
            </p:cNvSpPr>
            <p:nvPr/>
          </p:nvSpPr>
          <p:spPr bwMode="auto">
            <a:xfrm>
              <a:off x="4903788"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0" name="Rectangle 246"/>
            <p:cNvSpPr>
              <a:spLocks noChangeArrowheads="1"/>
            </p:cNvSpPr>
            <p:nvPr/>
          </p:nvSpPr>
          <p:spPr bwMode="auto">
            <a:xfrm>
              <a:off x="49085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1" name="Rectangle 247"/>
            <p:cNvSpPr>
              <a:spLocks noChangeArrowheads="1"/>
            </p:cNvSpPr>
            <p:nvPr/>
          </p:nvSpPr>
          <p:spPr bwMode="auto">
            <a:xfrm>
              <a:off x="4916488"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2" name="Rectangle 248"/>
            <p:cNvSpPr>
              <a:spLocks noChangeArrowheads="1"/>
            </p:cNvSpPr>
            <p:nvPr/>
          </p:nvSpPr>
          <p:spPr bwMode="auto">
            <a:xfrm>
              <a:off x="4919663"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3" name="Rectangle 249"/>
            <p:cNvSpPr>
              <a:spLocks noChangeArrowheads="1"/>
            </p:cNvSpPr>
            <p:nvPr/>
          </p:nvSpPr>
          <p:spPr bwMode="auto">
            <a:xfrm>
              <a:off x="4926013"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4" name="Rectangle 250"/>
            <p:cNvSpPr>
              <a:spLocks noChangeArrowheads="1"/>
            </p:cNvSpPr>
            <p:nvPr/>
          </p:nvSpPr>
          <p:spPr bwMode="auto">
            <a:xfrm>
              <a:off x="4932363"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5" name="Freeform 251"/>
            <p:cNvSpPr>
              <a:spLocks/>
            </p:cNvSpPr>
            <p:nvPr/>
          </p:nvSpPr>
          <p:spPr bwMode="auto">
            <a:xfrm>
              <a:off x="4989513" y="2476500"/>
              <a:ext cx="6350" cy="4763"/>
            </a:xfrm>
            <a:custGeom>
              <a:avLst/>
              <a:gdLst>
                <a:gd name="T0" fmla="*/ 0 w 7"/>
                <a:gd name="T1" fmla="*/ 3 h 7"/>
                <a:gd name="T2" fmla="*/ 0 w 7"/>
                <a:gd name="T3" fmla="*/ 3 h 7"/>
                <a:gd name="T4" fmla="*/ 0 w 7"/>
                <a:gd name="T5" fmla="*/ 2 h 7"/>
                <a:gd name="T6" fmla="*/ 3 w 7"/>
                <a:gd name="T7" fmla="*/ 0 h 7"/>
                <a:gd name="T8" fmla="*/ 3 w 7"/>
                <a:gd name="T9" fmla="*/ 0 h 7"/>
                <a:gd name="T10" fmla="*/ 5 w 7"/>
                <a:gd name="T11" fmla="*/ 2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2"/>
                  </a:lnTo>
                  <a:lnTo>
                    <a:pt x="3" y="0"/>
                  </a:lnTo>
                  <a:lnTo>
                    <a:pt x="3" y="0"/>
                  </a:lnTo>
                  <a:lnTo>
                    <a:pt x="5" y="2"/>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6" name="Rectangle 252"/>
            <p:cNvSpPr>
              <a:spLocks noChangeArrowheads="1"/>
            </p:cNvSpPr>
            <p:nvPr/>
          </p:nvSpPr>
          <p:spPr bwMode="auto">
            <a:xfrm>
              <a:off x="4899025" y="250031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7" name="Rectangle 253"/>
            <p:cNvSpPr>
              <a:spLocks noChangeArrowheads="1"/>
            </p:cNvSpPr>
            <p:nvPr/>
          </p:nvSpPr>
          <p:spPr bwMode="auto">
            <a:xfrm>
              <a:off x="4903788"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8" name="Rectangle 254"/>
            <p:cNvSpPr>
              <a:spLocks noChangeArrowheads="1"/>
            </p:cNvSpPr>
            <p:nvPr/>
          </p:nvSpPr>
          <p:spPr bwMode="auto">
            <a:xfrm>
              <a:off x="49085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9" name="Rectangle 255"/>
            <p:cNvSpPr>
              <a:spLocks noChangeArrowheads="1"/>
            </p:cNvSpPr>
            <p:nvPr/>
          </p:nvSpPr>
          <p:spPr bwMode="auto">
            <a:xfrm>
              <a:off x="4916488"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0" name="Rectangle 256"/>
            <p:cNvSpPr>
              <a:spLocks noChangeArrowheads="1"/>
            </p:cNvSpPr>
            <p:nvPr/>
          </p:nvSpPr>
          <p:spPr bwMode="auto">
            <a:xfrm>
              <a:off x="4919663"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1" name="Rectangle 257"/>
            <p:cNvSpPr>
              <a:spLocks noChangeArrowheads="1"/>
            </p:cNvSpPr>
            <p:nvPr/>
          </p:nvSpPr>
          <p:spPr bwMode="auto">
            <a:xfrm>
              <a:off x="4926013"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2" name="Rectangle 258"/>
            <p:cNvSpPr>
              <a:spLocks noChangeArrowheads="1"/>
            </p:cNvSpPr>
            <p:nvPr/>
          </p:nvSpPr>
          <p:spPr bwMode="auto">
            <a:xfrm>
              <a:off x="4932363"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3" name="Freeform 259"/>
            <p:cNvSpPr>
              <a:spLocks/>
            </p:cNvSpPr>
            <p:nvPr/>
          </p:nvSpPr>
          <p:spPr bwMode="auto">
            <a:xfrm>
              <a:off x="4989513" y="2509838"/>
              <a:ext cx="6350" cy="7938"/>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7 h 9"/>
                <a:gd name="T18" fmla="*/ 3 w 7"/>
                <a:gd name="T19" fmla="*/ 9 h 9"/>
                <a:gd name="T20" fmla="*/ 3 w 7"/>
                <a:gd name="T21" fmla="*/ 9 h 9"/>
                <a:gd name="T22" fmla="*/ 0 w 7"/>
                <a:gd name="T23" fmla="*/ 7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7"/>
                  </a:lnTo>
                  <a:lnTo>
                    <a:pt x="3" y="9"/>
                  </a:lnTo>
                  <a:lnTo>
                    <a:pt x="3" y="9"/>
                  </a:lnTo>
                  <a:lnTo>
                    <a:pt x="0"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4" name="Rectangle 260"/>
            <p:cNvSpPr>
              <a:spLocks noChangeArrowheads="1"/>
            </p:cNvSpPr>
            <p:nvPr/>
          </p:nvSpPr>
          <p:spPr bwMode="auto">
            <a:xfrm>
              <a:off x="4899025" y="253682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5" name="Rectangle 261"/>
            <p:cNvSpPr>
              <a:spLocks noChangeArrowheads="1"/>
            </p:cNvSpPr>
            <p:nvPr/>
          </p:nvSpPr>
          <p:spPr bwMode="auto">
            <a:xfrm>
              <a:off x="4903788"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6" name="Rectangle 262"/>
            <p:cNvSpPr>
              <a:spLocks noChangeArrowheads="1"/>
            </p:cNvSpPr>
            <p:nvPr/>
          </p:nvSpPr>
          <p:spPr bwMode="auto">
            <a:xfrm>
              <a:off x="49085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7" name="Rectangle 263"/>
            <p:cNvSpPr>
              <a:spLocks noChangeArrowheads="1"/>
            </p:cNvSpPr>
            <p:nvPr/>
          </p:nvSpPr>
          <p:spPr bwMode="auto">
            <a:xfrm>
              <a:off x="4916488"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8" name="Rectangle 264"/>
            <p:cNvSpPr>
              <a:spLocks noChangeArrowheads="1"/>
            </p:cNvSpPr>
            <p:nvPr/>
          </p:nvSpPr>
          <p:spPr bwMode="auto">
            <a:xfrm>
              <a:off x="491966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9" name="Rectangle 265"/>
            <p:cNvSpPr>
              <a:spLocks noChangeArrowheads="1"/>
            </p:cNvSpPr>
            <p:nvPr/>
          </p:nvSpPr>
          <p:spPr bwMode="auto">
            <a:xfrm>
              <a:off x="492601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0" name="Rectangle 266"/>
            <p:cNvSpPr>
              <a:spLocks noChangeArrowheads="1"/>
            </p:cNvSpPr>
            <p:nvPr/>
          </p:nvSpPr>
          <p:spPr bwMode="auto">
            <a:xfrm>
              <a:off x="49323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1" name="Freeform 267"/>
            <p:cNvSpPr>
              <a:spLocks/>
            </p:cNvSpPr>
            <p:nvPr/>
          </p:nvSpPr>
          <p:spPr bwMode="auto">
            <a:xfrm>
              <a:off x="4989513" y="2547938"/>
              <a:ext cx="6350" cy="4763"/>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2" name="Rectangle 268"/>
            <p:cNvSpPr>
              <a:spLocks noChangeArrowheads="1"/>
            </p:cNvSpPr>
            <p:nvPr/>
          </p:nvSpPr>
          <p:spPr bwMode="auto">
            <a:xfrm>
              <a:off x="5045075"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3" name="Rectangle 269"/>
            <p:cNvSpPr>
              <a:spLocks noChangeArrowheads="1"/>
            </p:cNvSpPr>
            <p:nvPr/>
          </p:nvSpPr>
          <p:spPr bwMode="auto">
            <a:xfrm>
              <a:off x="5059363" y="2316163"/>
              <a:ext cx="120650"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4" name="Rectangle 270"/>
            <p:cNvSpPr>
              <a:spLocks noChangeArrowheads="1"/>
            </p:cNvSpPr>
            <p:nvPr/>
          </p:nvSpPr>
          <p:spPr bwMode="auto">
            <a:xfrm>
              <a:off x="5067300" y="232568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5" name="Rectangle 271"/>
            <p:cNvSpPr>
              <a:spLocks noChangeArrowheads="1"/>
            </p:cNvSpPr>
            <p:nvPr/>
          </p:nvSpPr>
          <p:spPr bwMode="auto">
            <a:xfrm>
              <a:off x="5072063"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6" name="Rectangle 272"/>
            <p:cNvSpPr>
              <a:spLocks noChangeArrowheads="1"/>
            </p:cNvSpPr>
            <p:nvPr/>
          </p:nvSpPr>
          <p:spPr bwMode="auto">
            <a:xfrm>
              <a:off x="50768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7" name="Rectangle 273"/>
            <p:cNvSpPr>
              <a:spLocks noChangeArrowheads="1"/>
            </p:cNvSpPr>
            <p:nvPr/>
          </p:nvSpPr>
          <p:spPr bwMode="auto">
            <a:xfrm>
              <a:off x="5083175"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8" name="Rectangle 274"/>
            <p:cNvSpPr>
              <a:spLocks noChangeArrowheads="1"/>
            </p:cNvSpPr>
            <p:nvPr/>
          </p:nvSpPr>
          <p:spPr bwMode="auto">
            <a:xfrm>
              <a:off x="50895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9" name="Rectangle 275"/>
            <p:cNvSpPr>
              <a:spLocks noChangeArrowheads="1"/>
            </p:cNvSpPr>
            <p:nvPr/>
          </p:nvSpPr>
          <p:spPr bwMode="auto">
            <a:xfrm>
              <a:off x="50958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0" name="Rectangle 276"/>
            <p:cNvSpPr>
              <a:spLocks noChangeArrowheads="1"/>
            </p:cNvSpPr>
            <p:nvPr/>
          </p:nvSpPr>
          <p:spPr bwMode="auto">
            <a:xfrm>
              <a:off x="51022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1" name="Freeform 277"/>
            <p:cNvSpPr>
              <a:spLocks/>
            </p:cNvSpPr>
            <p:nvPr/>
          </p:nvSpPr>
          <p:spPr bwMode="auto">
            <a:xfrm>
              <a:off x="5157788" y="2335213"/>
              <a:ext cx="7938" cy="7938"/>
            </a:xfrm>
            <a:custGeom>
              <a:avLst/>
              <a:gdLst>
                <a:gd name="T0" fmla="*/ 0 w 11"/>
                <a:gd name="T1" fmla="*/ 5 h 11"/>
                <a:gd name="T2" fmla="*/ 0 w 11"/>
                <a:gd name="T3" fmla="*/ 5 h 11"/>
                <a:gd name="T4" fmla="*/ 2 w 11"/>
                <a:gd name="T5" fmla="*/ 2 h 11"/>
                <a:gd name="T6" fmla="*/ 6 w 11"/>
                <a:gd name="T7" fmla="*/ 0 h 11"/>
                <a:gd name="T8" fmla="*/ 6 w 11"/>
                <a:gd name="T9" fmla="*/ 0 h 11"/>
                <a:gd name="T10" fmla="*/ 9 w 11"/>
                <a:gd name="T11" fmla="*/ 2 h 11"/>
                <a:gd name="T12" fmla="*/ 11 w 11"/>
                <a:gd name="T13" fmla="*/ 5 h 11"/>
                <a:gd name="T14" fmla="*/ 11 w 11"/>
                <a:gd name="T15" fmla="*/ 5 h 11"/>
                <a:gd name="T16" fmla="*/ 9 w 11"/>
                <a:gd name="T17" fmla="*/ 9 h 11"/>
                <a:gd name="T18" fmla="*/ 6 w 11"/>
                <a:gd name="T19" fmla="*/ 11 h 11"/>
                <a:gd name="T20" fmla="*/ 6 w 11"/>
                <a:gd name="T21" fmla="*/ 11 h 11"/>
                <a:gd name="T22" fmla="*/ 2 w 11"/>
                <a:gd name="T23" fmla="*/ 9 h 11"/>
                <a:gd name="T24" fmla="*/ 0 w 11"/>
                <a:gd name="T25" fmla="*/ 5 h 11"/>
                <a:gd name="T26" fmla="*/ 0 w 11"/>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5"/>
                  </a:moveTo>
                  <a:lnTo>
                    <a:pt x="0" y="5"/>
                  </a:lnTo>
                  <a:lnTo>
                    <a:pt x="2" y="2"/>
                  </a:lnTo>
                  <a:lnTo>
                    <a:pt x="6" y="0"/>
                  </a:lnTo>
                  <a:lnTo>
                    <a:pt x="6" y="0"/>
                  </a:lnTo>
                  <a:lnTo>
                    <a:pt x="9" y="2"/>
                  </a:lnTo>
                  <a:lnTo>
                    <a:pt x="11" y="5"/>
                  </a:lnTo>
                  <a:lnTo>
                    <a:pt x="11" y="5"/>
                  </a:lnTo>
                  <a:lnTo>
                    <a:pt x="9" y="9"/>
                  </a:lnTo>
                  <a:lnTo>
                    <a:pt x="6" y="11"/>
                  </a:lnTo>
                  <a:lnTo>
                    <a:pt x="6"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2" name="Rectangle 278"/>
            <p:cNvSpPr>
              <a:spLocks noChangeArrowheads="1"/>
            </p:cNvSpPr>
            <p:nvPr/>
          </p:nvSpPr>
          <p:spPr bwMode="auto">
            <a:xfrm>
              <a:off x="5067300" y="2359025"/>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3" name="Rectangle 279"/>
            <p:cNvSpPr>
              <a:spLocks noChangeArrowheads="1"/>
            </p:cNvSpPr>
            <p:nvPr/>
          </p:nvSpPr>
          <p:spPr bwMode="auto">
            <a:xfrm>
              <a:off x="5072063"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4" name="Rectangle 280"/>
            <p:cNvSpPr>
              <a:spLocks noChangeArrowheads="1"/>
            </p:cNvSpPr>
            <p:nvPr/>
          </p:nvSpPr>
          <p:spPr bwMode="auto">
            <a:xfrm>
              <a:off x="50768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5" name="Rectangle 281"/>
            <p:cNvSpPr>
              <a:spLocks noChangeArrowheads="1"/>
            </p:cNvSpPr>
            <p:nvPr/>
          </p:nvSpPr>
          <p:spPr bwMode="auto">
            <a:xfrm>
              <a:off x="5083175"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6" name="Rectangle 282"/>
            <p:cNvSpPr>
              <a:spLocks noChangeArrowheads="1"/>
            </p:cNvSpPr>
            <p:nvPr/>
          </p:nvSpPr>
          <p:spPr bwMode="auto">
            <a:xfrm>
              <a:off x="50895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7" name="Rectangle 283"/>
            <p:cNvSpPr>
              <a:spLocks noChangeArrowheads="1"/>
            </p:cNvSpPr>
            <p:nvPr/>
          </p:nvSpPr>
          <p:spPr bwMode="auto">
            <a:xfrm>
              <a:off x="50958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8" name="Rectangle 284"/>
            <p:cNvSpPr>
              <a:spLocks noChangeArrowheads="1"/>
            </p:cNvSpPr>
            <p:nvPr/>
          </p:nvSpPr>
          <p:spPr bwMode="auto">
            <a:xfrm>
              <a:off x="51022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9" name="Freeform 285"/>
            <p:cNvSpPr>
              <a:spLocks/>
            </p:cNvSpPr>
            <p:nvPr/>
          </p:nvSpPr>
          <p:spPr bwMode="auto">
            <a:xfrm>
              <a:off x="5157788" y="2370138"/>
              <a:ext cx="7938" cy="7938"/>
            </a:xfrm>
            <a:custGeom>
              <a:avLst/>
              <a:gdLst>
                <a:gd name="T0" fmla="*/ 0 w 11"/>
                <a:gd name="T1" fmla="*/ 3 h 9"/>
                <a:gd name="T2" fmla="*/ 0 w 11"/>
                <a:gd name="T3" fmla="*/ 3 h 9"/>
                <a:gd name="T4" fmla="*/ 2 w 11"/>
                <a:gd name="T5" fmla="*/ 0 h 9"/>
                <a:gd name="T6" fmla="*/ 6 w 11"/>
                <a:gd name="T7" fmla="*/ 0 h 9"/>
                <a:gd name="T8" fmla="*/ 6 w 11"/>
                <a:gd name="T9" fmla="*/ 0 h 9"/>
                <a:gd name="T10" fmla="*/ 9 w 11"/>
                <a:gd name="T11" fmla="*/ 0 h 9"/>
                <a:gd name="T12" fmla="*/ 11 w 11"/>
                <a:gd name="T13" fmla="*/ 3 h 9"/>
                <a:gd name="T14" fmla="*/ 11 w 11"/>
                <a:gd name="T15" fmla="*/ 3 h 9"/>
                <a:gd name="T16" fmla="*/ 9 w 11"/>
                <a:gd name="T17" fmla="*/ 7 h 9"/>
                <a:gd name="T18" fmla="*/ 6 w 11"/>
                <a:gd name="T19" fmla="*/ 9 h 9"/>
                <a:gd name="T20" fmla="*/ 6 w 11"/>
                <a:gd name="T21" fmla="*/ 9 h 9"/>
                <a:gd name="T22" fmla="*/ 2 w 11"/>
                <a:gd name="T23" fmla="*/ 7 h 9"/>
                <a:gd name="T24" fmla="*/ 0 w 11"/>
                <a:gd name="T25" fmla="*/ 3 h 9"/>
                <a:gd name="T26" fmla="*/ 0 w 11"/>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3"/>
                  </a:moveTo>
                  <a:lnTo>
                    <a:pt x="0" y="3"/>
                  </a:lnTo>
                  <a:lnTo>
                    <a:pt x="2" y="0"/>
                  </a:lnTo>
                  <a:lnTo>
                    <a:pt x="6" y="0"/>
                  </a:lnTo>
                  <a:lnTo>
                    <a:pt x="6" y="0"/>
                  </a:lnTo>
                  <a:lnTo>
                    <a:pt x="9" y="0"/>
                  </a:lnTo>
                  <a:lnTo>
                    <a:pt x="11" y="3"/>
                  </a:lnTo>
                  <a:lnTo>
                    <a:pt x="11" y="3"/>
                  </a:lnTo>
                  <a:lnTo>
                    <a:pt x="9" y="7"/>
                  </a:lnTo>
                  <a:lnTo>
                    <a:pt x="6" y="9"/>
                  </a:lnTo>
                  <a:lnTo>
                    <a:pt x="6"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0" name="Rectangle 286"/>
            <p:cNvSpPr>
              <a:spLocks noChangeArrowheads="1"/>
            </p:cNvSpPr>
            <p:nvPr/>
          </p:nvSpPr>
          <p:spPr bwMode="auto">
            <a:xfrm>
              <a:off x="5067300" y="239553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1" name="Rectangle 287"/>
            <p:cNvSpPr>
              <a:spLocks noChangeArrowheads="1"/>
            </p:cNvSpPr>
            <p:nvPr/>
          </p:nvSpPr>
          <p:spPr bwMode="auto">
            <a:xfrm>
              <a:off x="5072063"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2" name="Rectangle 288"/>
            <p:cNvSpPr>
              <a:spLocks noChangeArrowheads="1"/>
            </p:cNvSpPr>
            <p:nvPr/>
          </p:nvSpPr>
          <p:spPr bwMode="auto">
            <a:xfrm>
              <a:off x="50768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3" name="Rectangle 289"/>
            <p:cNvSpPr>
              <a:spLocks noChangeArrowheads="1"/>
            </p:cNvSpPr>
            <p:nvPr/>
          </p:nvSpPr>
          <p:spPr bwMode="auto">
            <a:xfrm>
              <a:off x="5083175"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4" name="Rectangle 290"/>
            <p:cNvSpPr>
              <a:spLocks noChangeArrowheads="1"/>
            </p:cNvSpPr>
            <p:nvPr/>
          </p:nvSpPr>
          <p:spPr bwMode="auto">
            <a:xfrm>
              <a:off x="50895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5" name="Rectangle 291"/>
            <p:cNvSpPr>
              <a:spLocks noChangeArrowheads="1"/>
            </p:cNvSpPr>
            <p:nvPr/>
          </p:nvSpPr>
          <p:spPr bwMode="auto">
            <a:xfrm>
              <a:off x="50958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6" name="Rectangle 292"/>
            <p:cNvSpPr>
              <a:spLocks noChangeArrowheads="1"/>
            </p:cNvSpPr>
            <p:nvPr/>
          </p:nvSpPr>
          <p:spPr bwMode="auto">
            <a:xfrm>
              <a:off x="51022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7" name="Freeform 293"/>
            <p:cNvSpPr>
              <a:spLocks/>
            </p:cNvSpPr>
            <p:nvPr/>
          </p:nvSpPr>
          <p:spPr bwMode="auto">
            <a:xfrm>
              <a:off x="5157788" y="2405063"/>
              <a:ext cx="7938" cy="6350"/>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9 h 9"/>
                <a:gd name="T18" fmla="*/ 6 w 11"/>
                <a:gd name="T19" fmla="*/ 9 h 9"/>
                <a:gd name="T20" fmla="*/ 6 w 11"/>
                <a:gd name="T21" fmla="*/ 9 h 9"/>
                <a:gd name="T22" fmla="*/ 2 w 11"/>
                <a:gd name="T23" fmla="*/ 9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9"/>
                  </a:lnTo>
                  <a:lnTo>
                    <a:pt x="6" y="9"/>
                  </a:lnTo>
                  <a:lnTo>
                    <a:pt x="6"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8" name="Rectangle 294"/>
            <p:cNvSpPr>
              <a:spLocks noChangeArrowheads="1"/>
            </p:cNvSpPr>
            <p:nvPr/>
          </p:nvSpPr>
          <p:spPr bwMode="auto">
            <a:xfrm>
              <a:off x="5067300" y="243046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9" name="Rectangle 295"/>
            <p:cNvSpPr>
              <a:spLocks noChangeArrowheads="1"/>
            </p:cNvSpPr>
            <p:nvPr/>
          </p:nvSpPr>
          <p:spPr bwMode="auto">
            <a:xfrm>
              <a:off x="5072063"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0" name="Rectangle 296"/>
            <p:cNvSpPr>
              <a:spLocks noChangeArrowheads="1"/>
            </p:cNvSpPr>
            <p:nvPr/>
          </p:nvSpPr>
          <p:spPr bwMode="auto">
            <a:xfrm>
              <a:off x="50768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1" name="Rectangle 297"/>
            <p:cNvSpPr>
              <a:spLocks noChangeArrowheads="1"/>
            </p:cNvSpPr>
            <p:nvPr/>
          </p:nvSpPr>
          <p:spPr bwMode="auto">
            <a:xfrm>
              <a:off x="5083175"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2" name="Rectangle 298"/>
            <p:cNvSpPr>
              <a:spLocks noChangeArrowheads="1"/>
            </p:cNvSpPr>
            <p:nvPr/>
          </p:nvSpPr>
          <p:spPr bwMode="auto">
            <a:xfrm>
              <a:off x="50895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3" name="Rectangle 299"/>
            <p:cNvSpPr>
              <a:spLocks noChangeArrowheads="1"/>
            </p:cNvSpPr>
            <p:nvPr/>
          </p:nvSpPr>
          <p:spPr bwMode="auto">
            <a:xfrm>
              <a:off x="50958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4" name="Rectangle 300"/>
            <p:cNvSpPr>
              <a:spLocks noChangeArrowheads="1"/>
            </p:cNvSpPr>
            <p:nvPr/>
          </p:nvSpPr>
          <p:spPr bwMode="auto">
            <a:xfrm>
              <a:off x="51022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5" name="Freeform 301"/>
            <p:cNvSpPr>
              <a:spLocks/>
            </p:cNvSpPr>
            <p:nvPr/>
          </p:nvSpPr>
          <p:spPr bwMode="auto">
            <a:xfrm>
              <a:off x="5157788" y="2441575"/>
              <a:ext cx="7938" cy="6350"/>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6" name="Rectangle 302"/>
            <p:cNvSpPr>
              <a:spLocks noChangeArrowheads="1"/>
            </p:cNvSpPr>
            <p:nvPr/>
          </p:nvSpPr>
          <p:spPr bwMode="auto">
            <a:xfrm>
              <a:off x="5067300" y="246697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7" name="Rectangle 303"/>
            <p:cNvSpPr>
              <a:spLocks noChangeArrowheads="1"/>
            </p:cNvSpPr>
            <p:nvPr/>
          </p:nvSpPr>
          <p:spPr bwMode="auto">
            <a:xfrm>
              <a:off x="5072063"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8" name="Rectangle 304"/>
            <p:cNvSpPr>
              <a:spLocks noChangeArrowheads="1"/>
            </p:cNvSpPr>
            <p:nvPr/>
          </p:nvSpPr>
          <p:spPr bwMode="auto">
            <a:xfrm>
              <a:off x="50768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9" name="Rectangle 305"/>
            <p:cNvSpPr>
              <a:spLocks noChangeArrowheads="1"/>
            </p:cNvSpPr>
            <p:nvPr/>
          </p:nvSpPr>
          <p:spPr bwMode="auto">
            <a:xfrm>
              <a:off x="5083175"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0" name="Rectangle 306"/>
            <p:cNvSpPr>
              <a:spLocks noChangeArrowheads="1"/>
            </p:cNvSpPr>
            <p:nvPr/>
          </p:nvSpPr>
          <p:spPr bwMode="auto">
            <a:xfrm>
              <a:off x="50895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1" name="Rectangle 307"/>
            <p:cNvSpPr>
              <a:spLocks noChangeArrowheads="1"/>
            </p:cNvSpPr>
            <p:nvPr/>
          </p:nvSpPr>
          <p:spPr bwMode="auto">
            <a:xfrm>
              <a:off x="50958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2" name="Rectangle 308"/>
            <p:cNvSpPr>
              <a:spLocks noChangeArrowheads="1"/>
            </p:cNvSpPr>
            <p:nvPr/>
          </p:nvSpPr>
          <p:spPr bwMode="auto">
            <a:xfrm>
              <a:off x="51022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3" name="Freeform 309"/>
            <p:cNvSpPr>
              <a:spLocks/>
            </p:cNvSpPr>
            <p:nvPr/>
          </p:nvSpPr>
          <p:spPr bwMode="auto">
            <a:xfrm>
              <a:off x="5157788" y="2476500"/>
              <a:ext cx="7938" cy="4763"/>
            </a:xfrm>
            <a:custGeom>
              <a:avLst/>
              <a:gdLst>
                <a:gd name="T0" fmla="*/ 0 w 11"/>
                <a:gd name="T1" fmla="*/ 3 h 7"/>
                <a:gd name="T2" fmla="*/ 0 w 11"/>
                <a:gd name="T3" fmla="*/ 3 h 7"/>
                <a:gd name="T4" fmla="*/ 2 w 11"/>
                <a:gd name="T5" fmla="*/ 2 h 7"/>
                <a:gd name="T6" fmla="*/ 6 w 11"/>
                <a:gd name="T7" fmla="*/ 0 h 7"/>
                <a:gd name="T8" fmla="*/ 6 w 11"/>
                <a:gd name="T9" fmla="*/ 0 h 7"/>
                <a:gd name="T10" fmla="*/ 9 w 11"/>
                <a:gd name="T11" fmla="*/ 2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2"/>
                  </a:lnTo>
                  <a:lnTo>
                    <a:pt x="6" y="0"/>
                  </a:lnTo>
                  <a:lnTo>
                    <a:pt x="6" y="0"/>
                  </a:lnTo>
                  <a:lnTo>
                    <a:pt x="9" y="2"/>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4" name="Rectangle 310"/>
            <p:cNvSpPr>
              <a:spLocks noChangeArrowheads="1"/>
            </p:cNvSpPr>
            <p:nvPr/>
          </p:nvSpPr>
          <p:spPr bwMode="auto">
            <a:xfrm>
              <a:off x="5067300" y="250031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5" name="Rectangle 311"/>
            <p:cNvSpPr>
              <a:spLocks noChangeArrowheads="1"/>
            </p:cNvSpPr>
            <p:nvPr/>
          </p:nvSpPr>
          <p:spPr bwMode="auto">
            <a:xfrm>
              <a:off x="5072063"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6" name="Rectangle 312"/>
            <p:cNvSpPr>
              <a:spLocks noChangeArrowheads="1"/>
            </p:cNvSpPr>
            <p:nvPr/>
          </p:nvSpPr>
          <p:spPr bwMode="auto">
            <a:xfrm>
              <a:off x="50768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7" name="Rectangle 313"/>
            <p:cNvSpPr>
              <a:spLocks noChangeArrowheads="1"/>
            </p:cNvSpPr>
            <p:nvPr/>
          </p:nvSpPr>
          <p:spPr bwMode="auto">
            <a:xfrm>
              <a:off x="5083175"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8" name="Rectangle 314"/>
            <p:cNvSpPr>
              <a:spLocks noChangeArrowheads="1"/>
            </p:cNvSpPr>
            <p:nvPr/>
          </p:nvSpPr>
          <p:spPr bwMode="auto">
            <a:xfrm>
              <a:off x="50895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9" name="Rectangle 315"/>
            <p:cNvSpPr>
              <a:spLocks noChangeArrowheads="1"/>
            </p:cNvSpPr>
            <p:nvPr/>
          </p:nvSpPr>
          <p:spPr bwMode="auto">
            <a:xfrm>
              <a:off x="50958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0" name="Rectangle 316"/>
            <p:cNvSpPr>
              <a:spLocks noChangeArrowheads="1"/>
            </p:cNvSpPr>
            <p:nvPr/>
          </p:nvSpPr>
          <p:spPr bwMode="auto">
            <a:xfrm>
              <a:off x="51022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1" name="Freeform 317"/>
            <p:cNvSpPr>
              <a:spLocks/>
            </p:cNvSpPr>
            <p:nvPr/>
          </p:nvSpPr>
          <p:spPr bwMode="auto">
            <a:xfrm>
              <a:off x="5157788" y="2509838"/>
              <a:ext cx="7938" cy="7938"/>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7 h 9"/>
                <a:gd name="T18" fmla="*/ 6 w 11"/>
                <a:gd name="T19" fmla="*/ 9 h 9"/>
                <a:gd name="T20" fmla="*/ 6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2" name="Rectangle 318"/>
            <p:cNvSpPr>
              <a:spLocks noChangeArrowheads="1"/>
            </p:cNvSpPr>
            <p:nvPr/>
          </p:nvSpPr>
          <p:spPr bwMode="auto">
            <a:xfrm>
              <a:off x="5067300" y="253682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3" name="Rectangle 319"/>
            <p:cNvSpPr>
              <a:spLocks noChangeArrowheads="1"/>
            </p:cNvSpPr>
            <p:nvPr/>
          </p:nvSpPr>
          <p:spPr bwMode="auto">
            <a:xfrm>
              <a:off x="50720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4" name="Rectangle 320"/>
            <p:cNvSpPr>
              <a:spLocks noChangeArrowheads="1"/>
            </p:cNvSpPr>
            <p:nvPr/>
          </p:nvSpPr>
          <p:spPr bwMode="auto">
            <a:xfrm>
              <a:off x="50768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5" name="Rectangle 321"/>
            <p:cNvSpPr>
              <a:spLocks noChangeArrowheads="1"/>
            </p:cNvSpPr>
            <p:nvPr/>
          </p:nvSpPr>
          <p:spPr bwMode="auto">
            <a:xfrm>
              <a:off x="5083175"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6" name="Rectangle 322"/>
            <p:cNvSpPr>
              <a:spLocks noChangeArrowheads="1"/>
            </p:cNvSpPr>
            <p:nvPr/>
          </p:nvSpPr>
          <p:spPr bwMode="auto">
            <a:xfrm>
              <a:off x="50895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7" name="Rectangle 323"/>
            <p:cNvSpPr>
              <a:spLocks noChangeArrowheads="1"/>
            </p:cNvSpPr>
            <p:nvPr/>
          </p:nvSpPr>
          <p:spPr bwMode="auto">
            <a:xfrm>
              <a:off x="50958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8" name="Rectangle 324"/>
            <p:cNvSpPr>
              <a:spLocks noChangeArrowheads="1"/>
            </p:cNvSpPr>
            <p:nvPr/>
          </p:nvSpPr>
          <p:spPr bwMode="auto">
            <a:xfrm>
              <a:off x="51022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9" name="Freeform 325"/>
            <p:cNvSpPr>
              <a:spLocks/>
            </p:cNvSpPr>
            <p:nvPr/>
          </p:nvSpPr>
          <p:spPr bwMode="auto">
            <a:xfrm>
              <a:off x="5157788" y="2547938"/>
              <a:ext cx="7938" cy="4763"/>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0" name="Rectangle 326"/>
            <p:cNvSpPr>
              <a:spLocks noChangeArrowheads="1"/>
            </p:cNvSpPr>
            <p:nvPr/>
          </p:nvSpPr>
          <p:spPr bwMode="auto">
            <a:xfrm>
              <a:off x="5045075"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1" name="Rectangle 327"/>
            <p:cNvSpPr>
              <a:spLocks noChangeArrowheads="1"/>
            </p:cNvSpPr>
            <p:nvPr/>
          </p:nvSpPr>
          <p:spPr bwMode="auto">
            <a:xfrm>
              <a:off x="5059363" y="2316163"/>
              <a:ext cx="120650"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2" name="Rectangle 328"/>
            <p:cNvSpPr>
              <a:spLocks noChangeArrowheads="1"/>
            </p:cNvSpPr>
            <p:nvPr/>
          </p:nvSpPr>
          <p:spPr bwMode="auto">
            <a:xfrm>
              <a:off x="5067300" y="232568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3" name="Rectangle 329"/>
            <p:cNvSpPr>
              <a:spLocks noChangeArrowheads="1"/>
            </p:cNvSpPr>
            <p:nvPr/>
          </p:nvSpPr>
          <p:spPr bwMode="auto">
            <a:xfrm>
              <a:off x="5072063"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4" name="Rectangle 330"/>
            <p:cNvSpPr>
              <a:spLocks noChangeArrowheads="1"/>
            </p:cNvSpPr>
            <p:nvPr/>
          </p:nvSpPr>
          <p:spPr bwMode="auto">
            <a:xfrm>
              <a:off x="50768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5" name="Rectangle 331"/>
            <p:cNvSpPr>
              <a:spLocks noChangeArrowheads="1"/>
            </p:cNvSpPr>
            <p:nvPr/>
          </p:nvSpPr>
          <p:spPr bwMode="auto">
            <a:xfrm>
              <a:off x="5083175"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6" name="Rectangle 332"/>
            <p:cNvSpPr>
              <a:spLocks noChangeArrowheads="1"/>
            </p:cNvSpPr>
            <p:nvPr/>
          </p:nvSpPr>
          <p:spPr bwMode="auto">
            <a:xfrm>
              <a:off x="50895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7" name="Rectangle 333"/>
            <p:cNvSpPr>
              <a:spLocks noChangeArrowheads="1"/>
            </p:cNvSpPr>
            <p:nvPr/>
          </p:nvSpPr>
          <p:spPr bwMode="auto">
            <a:xfrm>
              <a:off x="50958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8" name="Rectangle 334"/>
            <p:cNvSpPr>
              <a:spLocks noChangeArrowheads="1"/>
            </p:cNvSpPr>
            <p:nvPr/>
          </p:nvSpPr>
          <p:spPr bwMode="auto">
            <a:xfrm>
              <a:off x="51022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9" name="Freeform 335"/>
            <p:cNvSpPr>
              <a:spLocks/>
            </p:cNvSpPr>
            <p:nvPr/>
          </p:nvSpPr>
          <p:spPr bwMode="auto">
            <a:xfrm>
              <a:off x="5157788" y="2335213"/>
              <a:ext cx="7938" cy="7938"/>
            </a:xfrm>
            <a:custGeom>
              <a:avLst/>
              <a:gdLst>
                <a:gd name="T0" fmla="*/ 0 w 11"/>
                <a:gd name="T1" fmla="*/ 5 h 11"/>
                <a:gd name="T2" fmla="*/ 0 w 11"/>
                <a:gd name="T3" fmla="*/ 5 h 11"/>
                <a:gd name="T4" fmla="*/ 2 w 11"/>
                <a:gd name="T5" fmla="*/ 2 h 11"/>
                <a:gd name="T6" fmla="*/ 6 w 11"/>
                <a:gd name="T7" fmla="*/ 0 h 11"/>
                <a:gd name="T8" fmla="*/ 6 w 11"/>
                <a:gd name="T9" fmla="*/ 0 h 11"/>
                <a:gd name="T10" fmla="*/ 9 w 11"/>
                <a:gd name="T11" fmla="*/ 2 h 11"/>
                <a:gd name="T12" fmla="*/ 11 w 11"/>
                <a:gd name="T13" fmla="*/ 5 h 11"/>
                <a:gd name="T14" fmla="*/ 11 w 11"/>
                <a:gd name="T15" fmla="*/ 5 h 11"/>
                <a:gd name="T16" fmla="*/ 9 w 11"/>
                <a:gd name="T17" fmla="*/ 9 h 11"/>
                <a:gd name="T18" fmla="*/ 6 w 11"/>
                <a:gd name="T19" fmla="*/ 11 h 11"/>
                <a:gd name="T20" fmla="*/ 6 w 11"/>
                <a:gd name="T21" fmla="*/ 11 h 11"/>
                <a:gd name="T22" fmla="*/ 2 w 11"/>
                <a:gd name="T23" fmla="*/ 9 h 11"/>
                <a:gd name="T24" fmla="*/ 0 w 11"/>
                <a:gd name="T25" fmla="*/ 5 h 11"/>
                <a:gd name="T26" fmla="*/ 0 w 11"/>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5"/>
                  </a:moveTo>
                  <a:lnTo>
                    <a:pt x="0" y="5"/>
                  </a:lnTo>
                  <a:lnTo>
                    <a:pt x="2" y="2"/>
                  </a:lnTo>
                  <a:lnTo>
                    <a:pt x="6" y="0"/>
                  </a:lnTo>
                  <a:lnTo>
                    <a:pt x="6" y="0"/>
                  </a:lnTo>
                  <a:lnTo>
                    <a:pt x="9" y="2"/>
                  </a:lnTo>
                  <a:lnTo>
                    <a:pt x="11" y="5"/>
                  </a:lnTo>
                  <a:lnTo>
                    <a:pt x="11" y="5"/>
                  </a:lnTo>
                  <a:lnTo>
                    <a:pt x="9" y="9"/>
                  </a:lnTo>
                  <a:lnTo>
                    <a:pt x="6" y="11"/>
                  </a:lnTo>
                  <a:lnTo>
                    <a:pt x="6"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0" name="Rectangle 336"/>
            <p:cNvSpPr>
              <a:spLocks noChangeArrowheads="1"/>
            </p:cNvSpPr>
            <p:nvPr/>
          </p:nvSpPr>
          <p:spPr bwMode="auto">
            <a:xfrm>
              <a:off x="5067300" y="2359025"/>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1" name="Rectangle 337"/>
            <p:cNvSpPr>
              <a:spLocks noChangeArrowheads="1"/>
            </p:cNvSpPr>
            <p:nvPr/>
          </p:nvSpPr>
          <p:spPr bwMode="auto">
            <a:xfrm>
              <a:off x="5072063"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2" name="Rectangle 338"/>
            <p:cNvSpPr>
              <a:spLocks noChangeArrowheads="1"/>
            </p:cNvSpPr>
            <p:nvPr/>
          </p:nvSpPr>
          <p:spPr bwMode="auto">
            <a:xfrm>
              <a:off x="50768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3" name="Rectangle 339"/>
            <p:cNvSpPr>
              <a:spLocks noChangeArrowheads="1"/>
            </p:cNvSpPr>
            <p:nvPr/>
          </p:nvSpPr>
          <p:spPr bwMode="auto">
            <a:xfrm>
              <a:off x="5083175"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4" name="Rectangle 340"/>
            <p:cNvSpPr>
              <a:spLocks noChangeArrowheads="1"/>
            </p:cNvSpPr>
            <p:nvPr/>
          </p:nvSpPr>
          <p:spPr bwMode="auto">
            <a:xfrm>
              <a:off x="50895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5" name="Rectangle 341"/>
            <p:cNvSpPr>
              <a:spLocks noChangeArrowheads="1"/>
            </p:cNvSpPr>
            <p:nvPr/>
          </p:nvSpPr>
          <p:spPr bwMode="auto">
            <a:xfrm>
              <a:off x="50958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6" name="Rectangle 342"/>
            <p:cNvSpPr>
              <a:spLocks noChangeArrowheads="1"/>
            </p:cNvSpPr>
            <p:nvPr/>
          </p:nvSpPr>
          <p:spPr bwMode="auto">
            <a:xfrm>
              <a:off x="51022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7" name="Freeform 343"/>
            <p:cNvSpPr>
              <a:spLocks/>
            </p:cNvSpPr>
            <p:nvPr/>
          </p:nvSpPr>
          <p:spPr bwMode="auto">
            <a:xfrm>
              <a:off x="5157788" y="2370138"/>
              <a:ext cx="7938" cy="7938"/>
            </a:xfrm>
            <a:custGeom>
              <a:avLst/>
              <a:gdLst>
                <a:gd name="T0" fmla="*/ 0 w 11"/>
                <a:gd name="T1" fmla="*/ 3 h 9"/>
                <a:gd name="T2" fmla="*/ 0 w 11"/>
                <a:gd name="T3" fmla="*/ 3 h 9"/>
                <a:gd name="T4" fmla="*/ 2 w 11"/>
                <a:gd name="T5" fmla="*/ 0 h 9"/>
                <a:gd name="T6" fmla="*/ 6 w 11"/>
                <a:gd name="T7" fmla="*/ 0 h 9"/>
                <a:gd name="T8" fmla="*/ 6 w 11"/>
                <a:gd name="T9" fmla="*/ 0 h 9"/>
                <a:gd name="T10" fmla="*/ 9 w 11"/>
                <a:gd name="T11" fmla="*/ 0 h 9"/>
                <a:gd name="T12" fmla="*/ 11 w 11"/>
                <a:gd name="T13" fmla="*/ 3 h 9"/>
                <a:gd name="T14" fmla="*/ 11 w 11"/>
                <a:gd name="T15" fmla="*/ 3 h 9"/>
                <a:gd name="T16" fmla="*/ 9 w 11"/>
                <a:gd name="T17" fmla="*/ 7 h 9"/>
                <a:gd name="T18" fmla="*/ 6 w 11"/>
                <a:gd name="T19" fmla="*/ 9 h 9"/>
                <a:gd name="T20" fmla="*/ 6 w 11"/>
                <a:gd name="T21" fmla="*/ 9 h 9"/>
                <a:gd name="T22" fmla="*/ 2 w 11"/>
                <a:gd name="T23" fmla="*/ 7 h 9"/>
                <a:gd name="T24" fmla="*/ 0 w 11"/>
                <a:gd name="T25" fmla="*/ 3 h 9"/>
                <a:gd name="T26" fmla="*/ 0 w 11"/>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3"/>
                  </a:moveTo>
                  <a:lnTo>
                    <a:pt x="0" y="3"/>
                  </a:lnTo>
                  <a:lnTo>
                    <a:pt x="2" y="0"/>
                  </a:lnTo>
                  <a:lnTo>
                    <a:pt x="6" y="0"/>
                  </a:lnTo>
                  <a:lnTo>
                    <a:pt x="6" y="0"/>
                  </a:lnTo>
                  <a:lnTo>
                    <a:pt x="9" y="0"/>
                  </a:lnTo>
                  <a:lnTo>
                    <a:pt x="11" y="3"/>
                  </a:lnTo>
                  <a:lnTo>
                    <a:pt x="11" y="3"/>
                  </a:lnTo>
                  <a:lnTo>
                    <a:pt x="9" y="7"/>
                  </a:lnTo>
                  <a:lnTo>
                    <a:pt x="6" y="9"/>
                  </a:lnTo>
                  <a:lnTo>
                    <a:pt x="6"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8" name="Rectangle 344"/>
            <p:cNvSpPr>
              <a:spLocks noChangeArrowheads="1"/>
            </p:cNvSpPr>
            <p:nvPr/>
          </p:nvSpPr>
          <p:spPr bwMode="auto">
            <a:xfrm>
              <a:off x="5067300" y="239553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9" name="Rectangle 345"/>
            <p:cNvSpPr>
              <a:spLocks noChangeArrowheads="1"/>
            </p:cNvSpPr>
            <p:nvPr/>
          </p:nvSpPr>
          <p:spPr bwMode="auto">
            <a:xfrm>
              <a:off x="5072063"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0" name="Rectangle 346"/>
            <p:cNvSpPr>
              <a:spLocks noChangeArrowheads="1"/>
            </p:cNvSpPr>
            <p:nvPr/>
          </p:nvSpPr>
          <p:spPr bwMode="auto">
            <a:xfrm>
              <a:off x="50768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1" name="Rectangle 347"/>
            <p:cNvSpPr>
              <a:spLocks noChangeArrowheads="1"/>
            </p:cNvSpPr>
            <p:nvPr/>
          </p:nvSpPr>
          <p:spPr bwMode="auto">
            <a:xfrm>
              <a:off x="5083175"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2" name="Rectangle 348"/>
            <p:cNvSpPr>
              <a:spLocks noChangeArrowheads="1"/>
            </p:cNvSpPr>
            <p:nvPr/>
          </p:nvSpPr>
          <p:spPr bwMode="auto">
            <a:xfrm>
              <a:off x="50895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3" name="Rectangle 349"/>
            <p:cNvSpPr>
              <a:spLocks noChangeArrowheads="1"/>
            </p:cNvSpPr>
            <p:nvPr/>
          </p:nvSpPr>
          <p:spPr bwMode="auto">
            <a:xfrm>
              <a:off x="50958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4" name="Rectangle 350"/>
            <p:cNvSpPr>
              <a:spLocks noChangeArrowheads="1"/>
            </p:cNvSpPr>
            <p:nvPr/>
          </p:nvSpPr>
          <p:spPr bwMode="auto">
            <a:xfrm>
              <a:off x="51022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5" name="Freeform 351"/>
            <p:cNvSpPr>
              <a:spLocks/>
            </p:cNvSpPr>
            <p:nvPr/>
          </p:nvSpPr>
          <p:spPr bwMode="auto">
            <a:xfrm>
              <a:off x="5157788" y="2405063"/>
              <a:ext cx="7938" cy="6350"/>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9 h 9"/>
                <a:gd name="T18" fmla="*/ 6 w 11"/>
                <a:gd name="T19" fmla="*/ 9 h 9"/>
                <a:gd name="T20" fmla="*/ 6 w 11"/>
                <a:gd name="T21" fmla="*/ 9 h 9"/>
                <a:gd name="T22" fmla="*/ 2 w 11"/>
                <a:gd name="T23" fmla="*/ 9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9"/>
                  </a:lnTo>
                  <a:lnTo>
                    <a:pt x="6" y="9"/>
                  </a:lnTo>
                  <a:lnTo>
                    <a:pt x="6"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6" name="Rectangle 352"/>
            <p:cNvSpPr>
              <a:spLocks noChangeArrowheads="1"/>
            </p:cNvSpPr>
            <p:nvPr/>
          </p:nvSpPr>
          <p:spPr bwMode="auto">
            <a:xfrm>
              <a:off x="5067300" y="243046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7" name="Rectangle 353"/>
            <p:cNvSpPr>
              <a:spLocks noChangeArrowheads="1"/>
            </p:cNvSpPr>
            <p:nvPr/>
          </p:nvSpPr>
          <p:spPr bwMode="auto">
            <a:xfrm>
              <a:off x="5072063"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8" name="Rectangle 354"/>
            <p:cNvSpPr>
              <a:spLocks noChangeArrowheads="1"/>
            </p:cNvSpPr>
            <p:nvPr/>
          </p:nvSpPr>
          <p:spPr bwMode="auto">
            <a:xfrm>
              <a:off x="50768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9" name="Rectangle 355"/>
            <p:cNvSpPr>
              <a:spLocks noChangeArrowheads="1"/>
            </p:cNvSpPr>
            <p:nvPr/>
          </p:nvSpPr>
          <p:spPr bwMode="auto">
            <a:xfrm>
              <a:off x="5083175"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0" name="Rectangle 356"/>
            <p:cNvSpPr>
              <a:spLocks noChangeArrowheads="1"/>
            </p:cNvSpPr>
            <p:nvPr/>
          </p:nvSpPr>
          <p:spPr bwMode="auto">
            <a:xfrm>
              <a:off x="50895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1" name="Rectangle 357"/>
            <p:cNvSpPr>
              <a:spLocks noChangeArrowheads="1"/>
            </p:cNvSpPr>
            <p:nvPr/>
          </p:nvSpPr>
          <p:spPr bwMode="auto">
            <a:xfrm>
              <a:off x="50958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2" name="Rectangle 358"/>
            <p:cNvSpPr>
              <a:spLocks noChangeArrowheads="1"/>
            </p:cNvSpPr>
            <p:nvPr/>
          </p:nvSpPr>
          <p:spPr bwMode="auto">
            <a:xfrm>
              <a:off x="51022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3" name="Freeform 359"/>
            <p:cNvSpPr>
              <a:spLocks/>
            </p:cNvSpPr>
            <p:nvPr/>
          </p:nvSpPr>
          <p:spPr bwMode="auto">
            <a:xfrm>
              <a:off x="5157788" y="2441575"/>
              <a:ext cx="7938" cy="6350"/>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4" name="Rectangle 360"/>
            <p:cNvSpPr>
              <a:spLocks noChangeArrowheads="1"/>
            </p:cNvSpPr>
            <p:nvPr/>
          </p:nvSpPr>
          <p:spPr bwMode="auto">
            <a:xfrm>
              <a:off x="5067300" y="246697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5" name="Rectangle 361"/>
            <p:cNvSpPr>
              <a:spLocks noChangeArrowheads="1"/>
            </p:cNvSpPr>
            <p:nvPr/>
          </p:nvSpPr>
          <p:spPr bwMode="auto">
            <a:xfrm>
              <a:off x="5072063"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6" name="Rectangle 362"/>
            <p:cNvSpPr>
              <a:spLocks noChangeArrowheads="1"/>
            </p:cNvSpPr>
            <p:nvPr/>
          </p:nvSpPr>
          <p:spPr bwMode="auto">
            <a:xfrm>
              <a:off x="50768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7" name="Rectangle 363"/>
            <p:cNvSpPr>
              <a:spLocks noChangeArrowheads="1"/>
            </p:cNvSpPr>
            <p:nvPr/>
          </p:nvSpPr>
          <p:spPr bwMode="auto">
            <a:xfrm>
              <a:off x="5083175"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8" name="Rectangle 364"/>
            <p:cNvSpPr>
              <a:spLocks noChangeArrowheads="1"/>
            </p:cNvSpPr>
            <p:nvPr/>
          </p:nvSpPr>
          <p:spPr bwMode="auto">
            <a:xfrm>
              <a:off x="50895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9" name="Rectangle 365"/>
            <p:cNvSpPr>
              <a:spLocks noChangeArrowheads="1"/>
            </p:cNvSpPr>
            <p:nvPr/>
          </p:nvSpPr>
          <p:spPr bwMode="auto">
            <a:xfrm>
              <a:off x="50958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0" name="Rectangle 366"/>
            <p:cNvSpPr>
              <a:spLocks noChangeArrowheads="1"/>
            </p:cNvSpPr>
            <p:nvPr/>
          </p:nvSpPr>
          <p:spPr bwMode="auto">
            <a:xfrm>
              <a:off x="51022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1" name="Freeform 367"/>
            <p:cNvSpPr>
              <a:spLocks/>
            </p:cNvSpPr>
            <p:nvPr/>
          </p:nvSpPr>
          <p:spPr bwMode="auto">
            <a:xfrm>
              <a:off x="5157788" y="2476500"/>
              <a:ext cx="7938" cy="4763"/>
            </a:xfrm>
            <a:custGeom>
              <a:avLst/>
              <a:gdLst>
                <a:gd name="T0" fmla="*/ 0 w 11"/>
                <a:gd name="T1" fmla="*/ 3 h 7"/>
                <a:gd name="T2" fmla="*/ 0 w 11"/>
                <a:gd name="T3" fmla="*/ 3 h 7"/>
                <a:gd name="T4" fmla="*/ 2 w 11"/>
                <a:gd name="T5" fmla="*/ 2 h 7"/>
                <a:gd name="T6" fmla="*/ 6 w 11"/>
                <a:gd name="T7" fmla="*/ 0 h 7"/>
                <a:gd name="T8" fmla="*/ 6 w 11"/>
                <a:gd name="T9" fmla="*/ 0 h 7"/>
                <a:gd name="T10" fmla="*/ 9 w 11"/>
                <a:gd name="T11" fmla="*/ 2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2"/>
                  </a:lnTo>
                  <a:lnTo>
                    <a:pt x="6" y="0"/>
                  </a:lnTo>
                  <a:lnTo>
                    <a:pt x="6" y="0"/>
                  </a:lnTo>
                  <a:lnTo>
                    <a:pt x="9" y="2"/>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2" name="Rectangle 368"/>
            <p:cNvSpPr>
              <a:spLocks noChangeArrowheads="1"/>
            </p:cNvSpPr>
            <p:nvPr/>
          </p:nvSpPr>
          <p:spPr bwMode="auto">
            <a:xfrm>
              <a:off x="5067300" y="250031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3" name="Rectangle 369"/>
            <p:cNvSpPr>
              <a:spLocks noChangeArrowheads="1"/>
            </p:cNvSpPr>
            <p:nvPr/>
          </p:nvSpPr>
          <p:spPr bwMode="auto">
            <a:xfrm>
              <a:off x="5072063"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4" name="Rectangle 370"/>
            <p:cNvSpPr>
              <a:spLocks noChangeArrowheads="1"/>
            </p:cNvSpPr>
            <p:nvPr/>
          </p:nvSpPr>
          <p:spPr bwMode="auto">
            <a:xfrm>
              <a:off x="50768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5" name="Rectangle 371"/>
            <p:cNvSpPr>
              <a:spLocks noChangeArrowheads="1"/>
            </p:cNvSpPr>
            <p:nvPr/>
          </p:nvSpPr>
          <p:spPr bwMode="auto">
            <a:xfrm>
              <a:off x="5083175"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6" name="Rectangle 372"/>
            <p:cNvSpPr>
              <a:spLocks noChangeArrowheads="1"/>
            </p:cNvSpPr>
            <p:nvPr/>
          </p:nvSpPr>
          <p:spPr bwMode="auto">
            <a:xfrm>
              <a:off x="50895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7" name="Rectangle 373"/>
            <p:cNvSpPr>
              <a:spLocks noChangeArrowheads="1"/>
            </p:cNvSpPr>
            <p:nvPr/>
          </p:nvSpPr>
          <p:spPr bwMode="auto">
            <a:xfrm>
              <a:off x="50958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8" name="Rectangle 374"/>
            <p:cNvSpPr>
              <a:spLocks noChangeArrowheads="1"/>
            </p:cNvSpPr>
            <p:nvPr/>
          </p:nvSpPr>
          <p:spPr bwMode="auto">
            <a:xfrm>
              <a:off x="51022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9" name="Freeform 375"/>
            <p:cNvSpPr>
              <a:spLocks/>
            </p:cNvSpPr>
            <p:nvPr/>
          </p:nvSpPr>
          <p:spPr bwMode="auto">
            <a:xfrm>
              <a:off x="5157788" y="2509838"/>
              <a:ext cx="7938" cy="7938"/>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7 h 9"/>
                <a:gd name="T18" fmla="*/ 6 w 11"/>
                <a:gd name="T19" fmla="*/ 9 h 9"/>
                <a:gd name="T20" fmla="*/ 6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0" name="Rectangle 376"/>
            <p:cNvSpPr>
              <a:spLocks noChangeArrowheads="1"/>
            </p:cNvSpPr>
            <p:nvPr/>
          </p:nvSpPr>
          <p:spPr bwMode="auto">
            <a:xfrm>
              <a:off x="5067300" y="253682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1" name="Rectangle 377"/>
            <p:cNvSpPr>
              <a:spLocks noChangeArrowheads="1"/>
            </p:cNvSpPr>
            <p:nvPr/>
          </p:nvSpPr>
          <p:spPr bwMode="auto">
            <a:xfrm>
              <a:off x="50720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2" name="Rectangle 378"/>
            <p:cNvSpPr>
              <a:spLocks noChangeArrowheads="1"/>
            </p:cNvSpPr>
            <p:nvPr/>
          </p:nvSpPr>
          <p:spPr bwMode="auto">
            <a:xfrm>
              <a:off x="50768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3" name="Rectangle 379"/>
            <p:cNvSpPr>
              <a:spLocks noChangeArrowheads="1"/>
            </p:cNvSpPr>
            <p:nvPr/>
          </p:nvSpPr>
          <p:spPr bwMode="auto">
            <a:xfrm>
              <a:off x="5083175"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4" name="Rectangle 380"/>
            <p:cNvSpPr>
              <a:spLocks noChangeArrowheads="1"/>
            </p:cNvSpPr>
            <p:nvPr/>
          </p:nvSpPr>
          <p:spPr bwMode="auto">
            <a:xfrm>
              <a:off x="50895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5" name="Rectangle 381"/>
            <p:cNvSpPr>
              <a:spLocks noChangeArrowheads="1"/>
            </p:cNvSpPr>
            <p:nvPr/>
          </p:nvSpPr>
          <p:spPr bwMode="auto">
            <a:xfrm>
              <a:off x="50958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6" name="Rectangle 382"/>
            <p:cNvSpPr>
              <a:spLocks noChangeArrowheads="1"/>
            </p:cNvSpPr>
            <p:nvPr/>
          </p:nvSpPr>
          <p:spPr bwMode="auto">
            <a:xfrm>
              <a:off x="51022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7" name="Freeform 383"/>
            <p:cNvSpPr>
              <a:spLocks/>
            </p:cNvSpPr>
            <p:nvPr/>
          </p:nvSpPr>
          <p:spPr bwMode="auto">
            <a:xfrm>
              <a:off x="5157788" y="2547938"/>
              <a:ext cx="7938" cy="4763"/>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8" name="Freeform 384"/>
            <p:cNvSpPr>
              <a:spLocks/>
            </p:cNvSpPr>
            <p:nvPr/>
          </p:nvSpPr>
          <p:spPr bwMode="auto">
            <a:xfrm>
              <a:off x="4827588" y="2051050"/>
              <a:ext cx="236538" cy="234950"/>
            </a:xfrm>
            <a:custGeom>
              <a:avLst/>
              <a:gdLst>
                <a:gd name="T0" fmla="*/ 0 w 298"/>
                <a:gd name="T1" fmla="*/ 147 h 297"/>
                <a:gd name="T2" fmla="*/ 2 w 298"/>
                <a:gd name="T3" fmla="*/ 119 h 297"/>
                <a:gd name="T4" fmla="*/ 11 w 298"/>
                <a:gd name="T5" fmla="*/ 90 h 297"/>
                <a:gd name="T6" fmla="*/ 25 w 298"/>
                <a:gd name="T7" fmla="*/ 65 h 297"/>
                <a:gd name="T8" fmla="*/ 43 w 298"/>
                <a:gd name="T9" fmla="*/ 43 h 297"/>
                <a:gd name="T10" fmla="*/ 65 w 298"/>
                <a:gd name="T11" fmla="*/ 25 h 297"/>
                <a:gd name="T12" fmla="*/ 90 w 298"/>
                <a:gd name="T13" fmla="*/ 11 h 297"/>
                <a:gd name="T14" fmla="*/ 118 w 298"/>
                <a:gd name="T15" fmla="*/ 4 h 297"/>
                <a:gd name="T16" fmla="*/ 149 w 298"/>
                <a:gd name="T17" fmla="*/ 0 h 297"/>
                <a:gd name="T18" fmla="*/ 163 w 298"/>
                <a:gd name="T19" fmla="*/ 0 h 297"/>
                <a:gd name="T20" fmla="*/ 192 w 298"/>
                <a:gd name="T21" fmla="*/ 7 h 297"/>
                <a:gd name="T22" fmla="*/ 219 w 298"/>
                <a:gd name="T23" fmla="*/ 18 h 297"/>
                <a:gd name="T24" fmla="*/ 244 w 298"/>
                <a:gd name="T25" fmla="*/ 34 h 297"/>
                <a:gd name="T26" fmla="*/ 264 w 298"/>
                <a:gd name="T27" fmla="*/ 54 h 297"/>
                <a:gd name="T28" fmla="*/ 280 w 298"/>
                <a:gd name="T29" fmla="*/ 77 h 297"/>
                <a:gd name="T30" fmla="*/ 291 w 298"/>
                <a:gd name="T31" fmla="*/ 104 h 297"/>
                <a:gd name="T32" fmla="*/ 296 w 298"/>
                <a:gd name="T33" fmla="*/ 133 h 297"/>
                <a:gd name="T34" fmla="*/ 298 w 298"/>
                <a:gd name="T35" fmla="*/ 147 h 297"/>
                <a:gd name="T36" fmla="*/ 295 w 298"/>
                <a:gd name="T37" fmla="*/ 178 h 297"/>
                <a:gd name="T38" fmla="*/ 286 w 298"/>
                <a:gd name="T39" fmla="*/ 205 h 297"/>
                <a:gd name="T40" fmla="*/ 273 w 298"/>
                <a:gd name="T41" fmla="*/ 230 h 297"/>
                <a:gd name="T42" fmla="*/ 253 w 298"/>
                <a:gd name="T43" fmla="*/ 253 h 297"/>
                <a:gd name="T44" fmla="*/ 232 w 298"/>
                <a:gd name="T45" fmla="*/ 271 h 297"/>
                <a:gd name="T46" fmla="*/ 207 w 298"/>
                <a:gd name="T47" fmla="*/ 284 h 297"/>
                <a:gd name="T48" fmla="*/ 180 w 298"/>
                <a:gd name="T49" fmla="*/ 293 h 297"/>
                <a:gd name="T50" fmla="*/ 149 w 298"/>
                <a:gd name="T51" fmla="*/ 297 h 297"/>
                <a:gd name="T52" fmla="*/ 133 w 298"/>
                <a:gd name="T53" fmla="*/ 295 h 297"/>
                <a:gd name="T54" fmla="*/ 104 w 298"/>
                <a:gd name="T55" fmla="*/ 289 h 297"/>
                <a:gd name="T56" fmla="*/ 77 w 298"/>
                <a:gd name="T57" fmla="*/ 279 h 297"/>
                <a:gd name="T58" fmla="*/ 54 w 298"/>
                <a:gd name="T59" fmla="*/ 262 h 297"/>
                <a:gd name="T60" fmla="*/ 34 w 298"/>
                <a:gd name="T61" fmla="*/ 243 h 297"/>
                <a:gd name="T62" fmla="*/ 18 w 298"/>
                <a:gd name="T63" fmla="*/ 219 h 297"/>
                <a:gd name="T64" fmla="*/ 5 w 298"/>
                <a:gd name="T65" fmla="*/ 192 h 297"/>
                <a:gd name="T66" fmla="*/ 0 w 298"/>
                <a:gd name="T67" fmla="*/ 164 h 297"/>
                <a:gd name="T68" fmla="*/ 0 w 298"/>
                <a:gd name="T69" fmla="*/ 14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8" h="297">
                  <a:moveTo>
                    <a:pt x="0" y="147"/>
                  </a:moveTo>
                  <a:lnTo>
                    <a:pt x="0" y="147"/>
                  </a:lnTo>
                  <a:lnTo>
                    <a:pt x="0" y="133"/>
                  </a:lnTo>
                  <a:lnTo>
                    <a:pt x="2" y="119"/>
                  </a:lnTo>
                  <a:lnTo>
                    <a:pt x="5" y="104"/>
                  </a:lnTo>
                  <a:lnTo>
                    <a:pt x="11" y="90"/>
                  </a:lnTo>
                  <a:lnTo>
                    <a:pt x="18" y="77"/>
                  </a:lnTo>
                  <a:lnTo>
                    <a:pt x="25" y="65"/>
                  </a:lnTo>
                  <a:lnTo>
                    <a:pt x="34" y="54"/>
                  </a:lnTo>
                  <a:lnTo>
                    <a:pt x="43" y="43"/>
                  </a:lnTo>
                  <a:lnTo>
                    <a:pt x="54" y="34"/>
                  </a:lnTo>
                  <a:lnTo>
                    <a:pt x="65" y="25"/>
                  </a:lnTo>
                  <a:lnTo>
                    <a:pt x="77" y="18"/>
                  </a:lnTo>
                  <a:lnTo>
                    <a:pt x="90" y="11"/>
                  </a:lnTo>
                  <a:lnTo>
                    <a:pt x="104" y="7"/>
                  </a:lnTo>
                  <a:lnTo>
                    <a:pt x="118" y="4"/>
                  </a:lnTo>
                  <a:lnTo>
                    <a:pt x="133" y="0"/>
                  </a:lnTo>
                  <a:lnTo>
                    <a:pt x="149" y="0"/>
                  </a:lnTo>
                  <a:lnTo>
                    <a:pt x="149" y="0"/>
                  </a:lnTo>
                  <a:lnTo>
                    <a:pt x="163" y="0"/>
                  </a:lnTo>
                  <a:lnTo>
                    <a:pt x="180" y="4"/>
                  </a:lnTo>
                  <a:lnTo>
                    <a:pt x="192" y="7"/>
                  </a:lnTo>
                  <a:lnTo>
                    <a:pt x="207" y="11"/>
                  </a:lnTo>
                  <a:lnTo>
                    <a:pt x="219" y="18"/>
                  </a:lnTo>
                  <a:lnTo>
                    <a:pt x="232" y="25"/>
                  </a:lnTo>
                  <a:lnTo>
                    <a:pt x="244" y="34"/>
                  </a:lnTo>
                  <a:lnTo>
                    <a:pt x="253" y="43"/>
                  </a:lnTo>
                  <a:lnTo>
                    <a:pt x="264" y="54"/>
                  </a:lnTo>
                  <a:lnTo>
                    <a:pt x="273" y="65"/>
                  </a:lnTo>
                  <a:lnTo>
                    <a:pt x="280" y="77"/>
                  </a:lnTo>
                  <a:lnTo>
                    <a:pt x="286" y="90"/>
                  </a:lnTo>
                  <a:lnTo>
                    <a:pt x="291" y="104"/>
                  </a:lnTo>
                  <a:lnTo>
                    <a:pt x="295" y="119"/>
                  </a:lnTo>
                  <a:lnTo>
                    <a:pt x="296" y="133"/>
                  </a:lnTo>
                  <a:lnTo>
                    <a:pt x="298" y="147"/>
                  </a:lnTo>
                  <a:lnTo>
                    <a:pt x="298" y="147"/>
                  </a:lnTo>
                  <a:lnTo>
                    <a:pt x="296" y="164"/>
                  </a:lnTo>
                  <a:lnTo>
                    <a:pt x="295" y="178"/>
                  </a:lnTo>
                  <a:lnTo>
                    <a:pt x="291" y="192"/>
                  </a:lnTo>
                  <a:lnTo>
                    <a:pt x="286" y="205"/>
                  </a:lnTo>
                  <a:lnTo>
                    <a:pt x="280" y="219"/>
                  </a:lnTo>
                  <a:lnTo>
                    <a:pt x="273" y="230"/>
                  </a:lnTo>
                  <a:lnTo>
                    <a:pt x="264" y="243"/>
                  </a:lnTo>
                  <a:lnTo>
                    <a:pt x="253" y="253"/>
                  </a:lnTo>
                  <a:lnTo>
                    <a:pt x="244" y="262"/>
                  </a:lnTo>
                  <a:lnTo>
                    <a:pt x="232" y="271"/>
                  </a:lnTo>
                  <a:lnTo>
                    <a:pt x="219" y="279"/>
                  </a:lnTo>
                  <a:lnTo>
                    <a:pt x="207" y="284"/>
                  </a:lnTo>
                  <a:lnTo>
                    <a:pt x="192" y="289"/>
                  </a:lnTo>
                  <a:lnTo>
                    <a:pt x="180" y="293"/>
                  </a:lnTo>
                  <a:lnTo>
                    <a:pt x="163" y="295"/>
                  </a:lnTo>
                  <a:lnTo>
                    <a:pt x="149" y="297"/>
                  </a:lnTo>
                  <a:lnTo>
                    <a:pt x="149" y="297"/>
                  </a:lnTo>
                  <a:lnTo>
                    <a:pt x="133" y="295"/>
                  </a:lnTo>
                  <a:lnTo>
                    <a:pt x="118" y="293"/>
                  </a:lnTo>
                  <a:lnTo>
                    <a:pt x="104" y="289"/>
                  </a:lnTo>
                  <a:lnTo>
                    <a:pt x="90" y="284"/>
                  </a:lnTo>
                  <a:lnTo>
                    <a:pt x="77" y="279"/>
                  </a:lnTo>
                  <a:lnTo>
                    <a:pt x="65" y="271"/>
                  </a:lnTo>
                  <a:lnTo>
                    <a:pt x="54" y="262"/>
                  </a:lnTo>
                  <a:lnTo>
                    <a:pt x="43" y="253"/>
                  </a:lnTo>
                  <a:lnTo>
                    <a:pt x="34" y="243"/>
                  </a:lnTo>
                  <a:lnTo>
                    <a:pt x="25" y="230"/>
                  </a:lnTo>
                  <a:lnTo>
                    <a:pt x="18" y="219"/>
                  </a:lnTo>
                  <a:lnTo>
                    <a:pt x="11" y="205"/>
                  </a:lnTo>
                  <a:lnTo>
                    <a:pt x="5" y="192"/>
                  </a:lnTo>
                  <a:lnTo>
                    <a:pt x="2" y="178"/>
                  </a:lnTo>
                  <a:lnTo>
                    <a:pt x="0" y="164"/>
                  </a:lnTo>
                  <a:lnTo>
                    <a:pt x="0" y="147"/>
                  </a:lnTo>
                  <a:lnTo>
                    <a:pt x="0" y="147"/>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9" name="Freeform 385"/>
            <p:cNvSpPr>
              <a:spLocks noEditPoints="1"/>
            </p:cNvSpPr>
            <p:nvPr/>
          </p:nvSpPr>
          <p:spPr bwMode="auto">
            <a:xfrm>
              <a:off x="4887913" y="2120900"/>
              <a:ext cx="115888" cy="98425"/>
            </a:xfrm>
            <a:custGeom>
              <a:avLst/>
              <a:gdLst>
                <a:gd name="T0" fmla="*/ 141 w 148"/>
                <a:gd name="T1" fmla="*/ 117 h 124"/>
                <a:gd name="T2" fmla="*/ 8 w 148"/>
                <a:gd name="T3" fmla="*/ 29 h 124"/>
                <a:gd name="T4" fmla="*/ 148 w 148"/>
                <a:gd name="T5" fmla="*/ 124 h 124"/>
                <a:gd name="T6" fmla="*/ 0 w 148"/>
                <a:gd name="T7" fmla="*/ 22 h 124"/>
                <a:gd name="T8" fmla="*/ 148 w 148"/>
                <a:gd name="T9" fmla="*/ 14 h 124"/>
                <a:gd name="T10" fmla="*/ 0 w 148"/>
                <a:gd name="T11" fmla="*/ 0 h 124"/>
                <a:gd name="T12" fmla="*/ 87 w 148"/>
                <a:gd name="T13" fmla="*/ 70 h 124"/>
                <a:gd name="T14" fmla="*/ 79 w 148"/>
                <a:gd name="T15" fmla="*/ 68 h 124"/>
                <a:gd name="T16" fmla="*/ 78 w 148"/>
                <a:gd name="T17" fmla="*/ 58 h 124"/>
                <a:gd name="T18" fmla="*/ 70 w 148"/>
                <a:gd name="T19" fmla="*/ 61 h 124"/>
                <a:gd name="T20" fmla="*/ 69 w 148"/>
                <a:gd name="T21" fmla="*/ 54 h 124"/>
                <a:gd name="T22" fmla="*/ 61 w 148"/>
                <a:gd name="T23" fmla="*/ 61 h 124"/>
                <a:gd name="T24" fmla="*/ 54 w 148"/>
                <a:gd name="T25" fmla="*/ 58 h 124"/>
                <a:gd name="T26" fmla="*/ 49 w 148"/>
                <a:gd name="T27" fmla="*/ 61 h 124"/>
                <a:gd name="T28" fmla="*/ 45 w 148"/>
                <a:gd name="T29" fmla="*/ 70 h 124"/>
                <a:gd name="T30" fmla="*/ 45 w 148"/>
                <a:gd name="T31" fmla="*/ 76 h 124"/>
                <a:gd name="T32" fmla="*/ 45 w 148"/>
                <a:gd name="T33" fmla="*/ 85 h 124"/>
                <a:gd name="T34" fmla="*/ 49 w 148"/>
                <a:gd name="T35" fmla="*/ 90 h 124"/>
                <a:gd name="T36" fmla="*/ 54 w 148"/>
                <a:gd name="T37" fmla="*/ 88 h 124"/>
                <a:gd name="T38" fmla="*/ 56 w 148"/>
                <a:gd name="T39" fmla="*/ 97 h 124"/>
                <a:gd name="T40" fmla="*/ 65 w 148"/>
                <a:gd name="T41" fmla="*/ 92 h 124"/>
                <a:gd name="T42" fmla="*/ 70 w 148"/>
                <a:gd name="T43" fmla="*/ 99 h 124"/>
                <a:gd name="T44" fmla="*/ 76 w 148"/>
                <a:gd name="T45" fmla="*/ 95 h 124"/>
                <a:gd name="T46" fmla="*/ 83 w 148"/>
                <a:gd name="T47" fmla="*/ 90 h 124"/>
                <a:gd name="T48" fmla="*/ 87 w 148"/>
                <a:gd name="T49" fmla="*/ 86 h 124"/>
                <a:gd name="T50" fmla="*/ 81 w 148"/>
                <a:gd name="T51" fmla="*/ 79 h 124"/>
                <a:gd name="T52" fmla="*/ 74 w 148"/>
                <a:gd name="T53" fmla="*/ 76 h 124"/>
                <a:gd name="T54" fmla="*/ 67 w 148"/>
                <a:gd name="T55" fmla="*/ 85 h 124"/>
                <a:gd name="T56" fmla="*/ 58 w 148"/>
                <a:gd name="T57" fmla="*/ 79 h 124"/>
                <a:gd name="T58" fmla="*/ 60 w 148"/>
                <a:gd name="T59" fmla="*/ 70 h 124"/>
                <a:gd name="T60" fmla="*/ 72 w 148"/>
                <a:gd name="T61" fmla="*/ 70 h 124"/>
                <a:gd name="T62" fmla="*/ 61 w 148"/>
                <a:gd name="T63" fmla="*/ 76 h 124"/>
                <a:gd name="T64" fmla="*/ 69 w 148"/>
                <a:gd name="T65" fmla="*/ 74 h 124"/>
                <a:gd name="T66" fmla="*/ 67 w 148"/>
                <a:gd name="T67" fmla="*/ 81 h 124"/>
                <a:gd name="T68" fmla="*/ 101 w 148"/>
                <a:gd name="T69" fmla="*/ 61 h 124"/>
                <a:gd name="T70" fmla="*/ 105 w 148"/>
                <a:gd name="T71" fmla="*/ 56 h 124"/>
                <a:gd name="T72" fmla="*/ 101 w 148"/>
                <a:gd name="T73" fmla="*/ 54 h 124"/>
                <a:gd name="T74" fmla="*/ 96 w 148"/>
                <a:gd name="T75" fmla="*/ 50 h 124"/>
                <a:gd name="T76" fmla="*/ 92 w 148"/>
                <a:gd name="T77" fmla="*/ 49 h 124"/>
                <a:gd name="T78" fmla="*/ 90 w 148"/>
                <a:gd name="T79" fmla="*/ 52 h 124"/>
                <a:gd name="T80" fmla="*/ 85 w 148"/>
                <a:gd name="T81" fmla="*/ 54 h 124"/>
                <a:gd name="T82" fmla="*/ 81 w 148"/>
                <a:gd name="T83" fmla="*/ 56 h 124"/>
                <a:gd name="T84" fmla="*/ 85 w 148"/>
                <a:gd name="T85" fmla="*/ 61 h 124"/>
                <a:gd name="T86" fmla="*/ 83 w 148"/>
                <a:gd name="T87" fmla="*/ 68 h 124"/>
                <a:gd name="T88" fmla="*/ 90 w 148"/>
                <a:gd name="T89" fmla="*/ 68 h 124"/>
                <a:gd name="T90" fmla="*/ 92 w 148"/>
                <a:gd name="T91" fmla="*/ 72 h 124"/>
                <a:gd name="T92" fmla="*/ 96 w 148"/>
                <a:gd name="T93" fmla="*/ 70 h 124"/>
                <a:gd name="T94" fmla="*/ 101 w 148"/>
                <a:gd name="T95" fmla="*/ 68 h 124"/>
                <a:gd name="T96" fmla="*/ 105 w 148"/>
                <a:gd name="T97" fmla="*/ 65 h 124"/>
                <a:gd name="T98" fmla="*/ 96 w 148"/>
                <a:gd name="T99" fmla="*/ 61 h 124"/>
                <a:gd name="T100" fmla="*/ 90 w 148"/>
                <a:gd name="T101" fmla="*/ 61 h 124"/>
                <a:gd name="T102" fmla="*/ 96 w 148"/>
                <a:gd name="T103" fmla="*/ 5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24">
                  <a:moveTo>
                    <a:pt x="8" y="29"/>
                  </a:moveTo>
                  <a:lnTo>
                    <a:pt x="8" y="29"/>
                  </a:lnTo>
                  <a:lnTo>
                    <a:pt x="8" y="117"/>
                  </a:lnTo>
                  <a:lnTo>
                    <a:pt x="8" y="117"/>
                  </a:lnTo>
                  <a:lnTo>
                    <a:pt x="141" y="117"/>
                  </a:lnTo>
                  <a:lnTo>
                    <a:pt x="141" y="117"/>
                  </a:lnTo>
                  <a:lnTo>
                    <a:pt x="141" y="29"/>
                  </a:lnTo>
                  <a:lnTo>
                    <a:pt x="141" y="29"/>
                  </a:lnTo>
                  <a:lnTo>
                    <a:pt x="8" y="29"/>
                  </a:lnTo>
                  <a:lnTo>
                    <a:pt x="8" y="29"/>
                  </a:lnTo>
                  <a:close/>
                  <a:moveTo>
                    <a:pt x="0" y="22"/>
                  </a:moveTo>
                  <a:lnTo>
                    <a:pt x="0" y="22"/>
                  </a:lnTo>
                  <a:lnTo>
                    <a:pt x="148" y="22"/>
                  </a:lnTo>
                  <a:lnTo>
                    <a:pt x="148" y="22"/>
                  </a:lnTo>
                  <a:lnTo>
                    <a:pt x="148" y="124"/>
                  </a:lnTo>
                  <a:lnTo>
                    <a:pt x="148" y="124"/>
                  </a:lnTo>
                  <a:lnTo>
                    <a:pt x="0" y="124"/>
                  </a:lnTo>
                  <a:lnTo>
                    <a:pt x="0" y="124"/>
                  </a:lnTo>
                  <a:lnTo>
                    <a:pt x="0" y="22"/>
                  </a:lnTo>
                  <a:lnTo>
                    <a:pt x="0" y="22"/>
                  </a:lnTo>
                  <a:close/>
                  <a:moveTo>
                    <a:pt x="0" y="0"/>
                  </a:moveTo>
                  <a:lnTo>
                    <a:pt x="0" y="0"/>
                  </a:lnTo>
                  <a:lnTo>
                    <a:pt x="148" y="0"/>
                  </a:lnTo>
                  <a:lnTo>
                    <a:pt x="148" y="0"/>
                  </a:lnTo>
                  <a:lnTo>
                    <a:pt x="148" y="14"/>
                  </a:lnTo>
                  <a:lnTo>
                    <a:pt x="148" y="14"/>
                  </a:lnTo>
                  <a:lnTo>
                    <a:pt x="0" y="14"/>
                  </a:lnTo>
                  <a:lnTo>
                    <a:pt x="0" y="14"/>
                  </a:lnTo>
                  <a:lnTo>
                    <a:pt x="0" y="0"/>
                  </a:lnTo>
                  <a:lnTo>
                    <a:pt x="0" y="0"/>
                  </a:lnTo>
                  <a:close/>
                  <a:moveTo>
                    <a:pt x="87" y="76"/>
                  </a:moveTo>
                  <a:lnTo>
                    <a:pt x="87" y="76"/>
                  </a:lnTo>
                  <a:lnTo>
                    <a:pt x="87" y="70"/>
                  </a:lnTo>
                  <a:lnTo>
                    <a:pt x="87" y="70"/>
                  </a:lnTo>
                  <a:lnTo>
                    <a:pt x="87" y="70"/>
                  </a:lnTo>
                  <a:lnTo>
                    <a:pt x="87" y="70"/>
                  </a:lnTo>
                  <a:lnTo>
                    <a:pt x="87" y="70"/>
                  </a:lnTo>
                  <a:lnTo>
                    <a:pt x="79" y="70"/>
                  </a:lnTo>
                  <a:lnTo>
                    <a:pt x="79" y="68"/>
                  </a:lnTo>
                  <a:lnTo>
                    <a:pt x="79" y="68"/>
                  </a:lnTo>
                  <a:lnTo>
                    <a:pt x="81" y="61"/>
                  </a:lnTo>
                  <a:lnTo>
                    <a:pt x="81" y="61"/>
                  </a:lnTo>
                  <a:lnTo>
                    <a:pt x="81" y="61"/>
                  </a:lnTo>
                  <a:lnTo>
                    <a:pt x="81" y="61"/>
                  </a:lnTo>
                  <a:lnTo>
                    <a:pt x="78" y="58"/>
                  </a:lnTo>
                  <a:lnTo>
                    <a:pt x="78" y="58"/>
                  </a:lnTo>
                  <a:lnTo>
                    <a:pt x="78" y="58"/>
                  </a:lnTo>
                  <a:lnTo>
                    <a:pt x="72" y="61"/>
                  </a:lnTo>
                  <a:lnTo>
                    <a:pt x="72" y="61"/>
                  </a:lnTo>
                  <a:lnTo>
                    <a:pt x="70" y="61"/>
                  </a:lnTo>
                  <a:lnTo>
                    <a:pt x="70" y="61"/>
                  </a:lnTo>
                  <a:lnTo>
                    <a:pt x="69" y="54"/>
                  </a:lnTo>
                  <a:lnTo>
                    <a:pt x="69" y="54"/>
                  </a:lnTo>
                  <a:lnTo>
                    <a:pt x="69" y="54"/>
                  </a:lnTo>
                  <a:lnTo>
                    <a:pt x="69" y="54"/>
                  </a:lnTo>
                  <a:lnTo>
                    <a:pt x="63" y="54"/>
                  </a:lnTo>
                  <a:lnTo>
                    <a:pt x="63" y="54"/>
                  </a:lnTo>
                  <a:lnTo>
                    <a:pt x="63" y="54"/>
                  </a:lnTo>
                  <a:lnTo>
                    <a:pt x="61" y="61"/>
                  </a:lnTo>
                  <a:lnTo>
                    <a:pt x="61" y="61"/>
                  </a:lnTo>
                  <a:lnTo>
                    <a:pt x="60" y="61"/>
                  </a:lnTo>
                  <a:lnTo>
                    <a:pt x="60" y="61"/>
                  </a:lnTo>
                  <a:lnTo>
                    <a:pt x="54" y="58"/>
                  </a:lnTo>
                  <a:lnTo>
                    <a:pt x="54" y="58"/>
                  </a:lnTo>
                  <a:lnTo>
                    <a:pt x="54" y="58"/>
                  </a:lnTo>
                  <a:lnTo>
                    <a:pt x="54" y="58"/>
                  </a:lnTo>
                  <a:lnTo>
                    <a:pt x="49" y="61"/>
                  </a:lnTo>
                  <a:lnTo>
                    <a:pt x="49" y="61"/>
                  </a:lnTo>
                  <a:lnTo>
                    <a:pt x="49" y="61"/>
                  </a:lnTo>
                  <a:lnTo>
                    <a:pt x="49" y="61"/>
                  </a:lnTo>
                  <a:lnTo>
                    <a:pt x="52" y="68"/>
                  </a:lnTo>
                  <a:lnTo>
                    <a:pt x="52" y="70"/>
                  </a:lnTo>
                  <a:lnTo>
                    <a:pt x="52" y="70"/>
                  </a:lnTo>
                  <a:lnTo>
                    <a:pt x="45" y="70"/>
                  </a:lnTo>
                  <a:lnTo>
                    <a:pt x="45" y="70"/>
                  </a:lnTo>
                  <a:lnTo>
                    <a:pt x="45" y="70"/>
                  </a:lnTo>
                  <a:lnTo>
                    <a:pt x="45" y="70"/>
                  </a:lnTo>
                  <a:lnTo>
                    <a:pt x="45" y="70"/>
                  </a:lnTo>
                  <a:lnTo>
                    <a:pt x="43" y="76"/>
                  </a:lnTo>
                  <a:lnTo>
                    <a:pt x="45" y="76"/>
                  </a:lnTo>
                  <a:lnTo>
                    <a:pt x="45" y="76"/>
                  </a:lnTo>
                  <a:lnTo>
                    <a:pt x="51" y="79"/>
                  </a:lnTo>
                  <a:lnTo>
                    <a:pt x="51" y="81"/>
                  </a:lnTo>
                  <a:lnTo>
                    <a:pt x="51" y="81"/>
                  </a:lnTo>
                  <a:lnTo>
                    <a:pt x="45" y="85"/>
                  </a:lnTo>
                  <a:lnTo>
                    <a:pt x="45" y="85"/>
                  </a:lnTo>
                  <a:lnTo>
                    <a:pt x="45" y="86"/>
                  </a:lnTo>
                  <a:lnTo>
                    <a:pt x="45" y="86"/>
                  </a:lnTo>
                  <a:lnTo>
                    <a:pt x="49" y="90"/>
                  </a:lnTo>
                  <a:lnTo>
                    <a:pt x="49" y="90"/>
                  </a:lnTo>
                  <a:lnTo>
                    <a:pt x="49" y="90"/>
                  </a:lnTo>
                  <a:lnTo>
                    <a:pt x="49" y="90"/>
                  </a:lnTo>
                  <a:lnTo>
                    <a:pt x="49" y="90"/>
                  </a:lnTo>
                  <a:lnTo>
                    <a:pt x="54" y="88"/>
                  </a:lnTo>
                  <a:lnTo>
                    <a:pt x="54" y="88"/>
                  </a:lnTo>
                  <a:lnTo>
                    <a:pt x="56" y="90"/>
                  </a:lnTo>
                  <a:lnTo>
                    <a:pt x="56" y="90"/>
                  </a:lnTo>
                  <a:lnTo>
                    <a:pt x="56" y="95"/>
                  </a:lnTo>
                  <a:lnTo>
                    <a:pt x="56" y="97"/>
                  </a:lnTo>
                  <a:lnTo>
                    <a:pt x="56" y="97"/>
                  </a:lnTo>
                  <a:lnTo>
                    <a:pt x="60" y="99"/>
                  </a:lnTo>
                  <a:lnTo>
                    <a:pt x="60" y="99"/>
                  </a:lnTo>
                  <a:lnTo>
                    <a:pt x="61" y="99"/>
                  </a:lnTo>
                  <a:lnTo>
                    <a:pt x="61" y="99"/>
                  </a:lnTo>
                  <a:lnTo>
                    <a:pt x="65" y="92"/>
                  </a:lnTo>
                  <a:lnTo>
                    <a:pt x="65" y="92"/>
                  </a:lnTo>
                  <a:lnTo>
                    <a:pt x="67" y="92"/>
                  </a:lnTo>
                  <a:lnTo>
                    <a:pt x="67" y="92"/>
                  </a:lnTo>
                  <a:lnTo>
                    <a:pt x="70" y="99"/>
                  </a:lnTo>
                  <a:lnTo>
                    <a:pt x="70" y="99"/>
                  </a:lnTo>
                  <a:lnTo>
                    <a:pt x="72" y="99"/>
                  </a:lnTo>
                  <a:lnTo>
                    <a:pt x="72" y="99"/>
                  </a:lnTo>
                  <a:lnTo>
                    <a:pt x="76" y="97"/>
                  </a:lnTo>
                  <a:lnTo>
                    <a:pt x="76" y="95"/>
                  </a:lnTo>
                  <a:lnTo>
                    <a:pt x="76" y="95"/>
                  </a:lnTo>
                  <a:lnTo>
                    <a:pt x="76" y="90"/>
                  </a:lnTo>
                  <a:lnTo>
                    <a:pt x="76" y="90"/>
                  </a:lnTo>
                  <a:lnTo>
                    <a:pt x="78" y="88"/>
                  </a:lnTo>
                  <a:lnTo>
                    <a:pt x="78" y="88"/>
                  </a:lnTo>
                  <a:lnTo>
                    <a:pt x="83" y="90"/>
                  </a:lnTo>
                  <a:lnTo>
                    <a:pt x="83" y="90"/>
                  </a:lnTo>
                  <a:lnTo>
                    <a:pt x="83" y="90"/>
                  </a:lnTo>
                  <a:lnTo>
                    <a:pt x="83" y="90"/>
                  </a:lnTo>
                  <a:lnTo>
                    <a:pt x="87" y="86"/>
                  </a:lnTo>
                  <a:lnTo>
                    <a:pt x="87" y="86"/>
                  </a:lnTo>
                  <a:lnTo>
                    <a:pt x="87" y="85"/>
                  </a:lnTo>
                  <a:lnTo>
                    <a:pt x="87" y="85"/>
                  </a:lnTo>
                  <a:lnTo>
                    <a:pt x="81" y="81"/>
                  </a:lnTo>
                  <a:lnTo>
                    <a:pt x="81" y="81"/>
                  </a:lnTo>
                  <a:lnTo>
                    <a:pt x="81" y="79"/>
                  </a:lnTo>
                  <a:lnTo>
                    <a:pt x="81" y="79"/>
                  </a:lnTo>
                  <a:lnTo>
                    <a:pt x="81" y="79"/>
                  </a:lnTo>
                  <a:lnTo>
                    <a:pt x="87" y="76"/>
                  </a:lnTo>
                  <a:lnTo>
                    <a:pt x="87" y="76"/>
                  </a:lnTo>
                  <a:close/>
                  <a:moveTo>
                    <a:pt x="74" y="76"/>
                  </a:moveTo>
                  <a:lnTo>
                    <a:pt x="74" y="76"/>
                  </a:lnTo>
                  <a:lnTo>
                    <a:pt x="74" y="79"/>
                  </a:lnTo>
                  <a:lnTo>
                    <a:pt x="72" y="83"/>
                  </a:lnTo>
                  <a:lnTo>
                    <a:pt x="72" y="83"/>
                  </a:lnTo>
                  <a:lnTo>
                    <a:pt x="67" y="85"/>
                  </a:lnTo>
                  <a:lnTo>
                    <a:pt x="67" y="85"/>
                  </a:lnTo>
                  <a:lnTo>
                    <a:pt x="63" y="85"/>
                  </a:lnTo>
                  <a:lnTo>
                    <a:pt x="60" y="83"/>
                  </a:lnTo>
                  <a:lnTo>
                    <a:pt x="60" y="83"/>
                  </a:lnTo>
                  <a:lnTo>
                    <a:pt x="58" y="79"/>
                  </a:lnTo>
                  <a:lnTo>
                    <a:pt x="58" y="76"/>
                  </a:lnTo>
                  <a:lnTo>
                    <a:pt x="58" y="76"/>
                  </a:lnTo>
                  <a:lnTo>
                    <a:pt x="58" y="74"/>
                  </a:lnTo>
                  <a:lnTo>
                    <a:pt x="60" y="70"/>
                  </a:lnTo>
                  <a:lnTo>
                    <a:pt x="60" y="70"/>
                  </a:lnTo>
                  <a:lnTo>
                    <a:pt x="63" y="68"/>
                  </a:lnTo>
                  <a:lnTo>
                    <a:pt x="67" y="68"/>
                  </a:lnTo>
                  <a:lnTo>
                    <a:pt x="67" y="68"/>
                  </a:lnTo>
                  <a:lnTo>
                    <a:pt x="69" y="68"/>
                  </a:lnTo>
                  <a:lnTo>
                    <a:pt x="72" y="70"/>
                  </a:lnTo>
                  <a:lnTo>
                    <a:pt x="72" y="70"/>
                  </a:lnTo>
                  <a:lnTo>
                    <a:pt x="74" y="74"/>
                  </a:lnTo>
                  <a:lnTo>
                    <a:pt x="74" y="76"/>
                  </a:lnTo>
                  <a:lnTo>
                    <a:pt x="74" y="76"/>
                  </a:lnTo>
                  <a:close/>
                  <a:moveTo>
                    <a:pt x="61" y="76"/>
                  </a:moveTo>
                  <a:lnTo>
                    <a:pt x="61" y="76"/>
                  </a:lnTo>
                  <a:lnTo>
                    <a:pt x="63" y="74"/>
                  </a:lnTo>
                  <a:lnTo>
                    <a:pt x="67" y="72"/>
                  </a:lnTo>
                  <a:lnTo>
                    <a:pt x="67" y="72"/>
                  </a:lnTo>
                  <a:lnTo>
                    <a:pt x="69" y="74"/>
                  </a:lnTo>
                  <a:lnTo>
                    <a:pt x="70" y="76"/>
                  </a:lnTo>
                  <a:lnTo>
                    <a:pt x="70" y="76"/>
                  </a:lnTo>
                  <a:lnTo>
                    <a:pt x="69" y="79"/>
                  </a:lnTo>
                  <a:lnTo>
                    <a:pt x="67" y="81"/>
                  </a:lnTo>
                  <a:lnTo>
                    <a:pt x="67" y="81"/>
                  </a:lnTo>
                  <a:lnTo>
                    <a:pt x="63" y="79"/>
                  </a:lnTo>
                  <a:lnTo>
                    <a:pt x="61" y="76"/>
                  </a:lnTo>
                  <a:lnTo>
                    <a:pt x="61" y="76"/>
                  </a:lnTo>
                  <a:close/>
                  <a:moveTo>
                    <a:pt x="101" y="61"/>
                  </a:moveTo>
                  <a:lnTo>
                    <a:pt x="101" y="61"/>
                  </a:lnTo>
                  <a:lnTo>
                    <a:pt x="101" y="61"/>
                  </a:lnTo>
                  <a:lnTo>
                    <a:pt x="101" y="59"/>
                  </a:lnTo>
                  <a:lnTo>
                    <a:pt x="101" y="59"/>
                  </a:lnTo>
                  <a:lnTo>
                    <a:pt x="105" y="56"/>
                  </a:lnTo>
                  <a:lnTo>
                    <a:pt x="105" y="56"/>
                  </a:lnTo>
                  <a:lnTo>
                    <a:pt x="105" y="56"/>
                  </a:lnTo>
                  <a:lnTo>
                    <a:pt x="103" y="54"/>
                  </a:lnTo>
                  <a:lnTo>
                    <a:pt x="103" y="54"/>
                  </a:lnTo>
                  <a:lnTo>
                    <a:pt x="101" y="54"/>
                  </a:lnTo>
                  <a:lnTo>
                    <a:pt x="101" y="54"/>
                  </a:lnTo>
                  <a:lnTo>
                    <a:pt x="99" y="54"/>
                  </a:lnTo>
                  <a:lnTo>
                    <a:pt x="99" y="54"/>
                  </a:lnTo>
                  <a:lnTo>
                    <a:pt x="96" y="52"/>
                  </a:lnTo>
                  <a:lnTo>
                    <a:pt x="96" y="52"/>
                  </a:lnTo>
                  <a:lnTo>
                    <a:pt x="96" y="50"/>
                  </a:lnTo>
                  <a:lnTo>
                    <a:pt x="96" y="50"/>
                  </a:lnTo>
                  <a:lnTo>
                    <a:pt x="96" y="49"/>
                  </a:lnTo>
                  <a:lnTo>
                    <a:pt x="94" y="49"/>
                  </a:lnTo>
                  <a:lnTo>
                    <a:pt x="94" y="49"/>
                  </a:lnTo>
                  <a:lnTo>
                    <a:pt x="92" y="49"/>
                  </a:lnTo>
                  <a:lnTo>
                    <a:pt x="92" y="49"/>
                  </a:lnTo>
                  <a:lnTo>
                    <a:pt x="92" y="49"/>
                  </a:lnTo>
                  <a:lnTo>
                    <a:pt x="92" y="50"/>
                  </a:lnTo>
                  <a:lnTo>
                    <a:pt x="92" y="50"/>
                  </a:lnTo>
                  <a:lnTo>
                    <a:pt x="90" y="52"/>
                  </a:lnTo>
                  <a:lnTo>
                    <a:pt x="90" y="52"/>
                  </a:lnTo>
                  <a:lnTo>
                    <a:pt x="87" y="54"/>
                  </a:lnTo>
                  <a:lnTo>
                    <a:pt x="87" y="54"/>
                  </a:lnTo>
                  <a:lnTo>
                    <a:pt x="85" y="54"/>
                  </a:lnTo>
                  <a:lnTo>
                    <a:pt x="85" y="54"/>
                  </a:lnTo>
                  <a:lnTo>
                    <a:pt x="83" y="54"/>
                  </a:lnTo>
                  <a:lnTo>
                    <a:pt x="83" y="54"/>
                  </a:lnTo>
                  <a:lnTo>
                    <a:pt x="81" y="56"/>
                  </a:lnTo>
                  <a:lnTo>
                    <a:pt x="81" y="56"/>
                  </a:lnTo>
                  <a:lnTo>
                    <a:pt x="81" y="56"/>
                  </a:lnTo>
                  <a:lnTo>
                    <a:pt x="85" y="59"/>
                  </a:lnTo>
                  <a:lnTo>
                    <a:pt x="85" y="61"/>
                  </a:lnTo>
                  <a:lnTo>
                    <a:pt x="85" y="61"/>
                  </a:lnTo>
                  <a:lnTo>
                    <a:pt x="85" y="61"/>
                  </a:lnTo>
                  <a:lnTo>
                    <a:pt x="85" y="61"/>
                  </a:lnTo>
                  <a:lnTo>
                    <a:pt x="81" y="65"/>
                  </a:lnTo>
                  <a:lnTo>
                    <a:pt x="81" y="67"/>
                  </a:lnTo>
                  <a:lnTo>
                    <a:pt x="81" y="67"/>
                  </a:lnTo>
                  <a:lnTo>
                    <a:pt x="83" y="68"/>
                  </a:lnTo>
                  <a:lnTo>
                    <a:pt x="83" y="68"/>
                  </a:lnTo>
                  <a:lnTo>
                    <a:pt x="85" y="68"/>
                  </a:lnTo>
                  <a:lnTo>
                    <a:pt x="85" y="68"/>
                  </a:lnTo>
                  <a:lnTo>
                    <a:pt x="87" y="67"/>
                  </a:lnTo>
                  <a:lnTo>
                    <a:pt x="87" y="67"/>
                  </a:lnTo>
                  <a:lnTo>
                    <a:pt x="90" y="68"/>
                  </a:lnTo>
                  <a:lnTo>
                    <a:pt x="90" y="68"/>
                  </a:lnTo>
                  <a:lnTo>
                    <a:pt x="92" y="72"/>
                  </a:lnTo>
                  <a:lnTo>
                    <a:pt x="92" y="72"/>
                  </a:lnTo>
                  <a:lnTo>
                    <a:pt x="92" y="72"/>
                  </a:lnTo>
                  <a:lnTo>
                    <a:pt x="92" y="72"/>
                  </a:lnTo>
                  <a:lnTo>
                    <a:pt x="94" y="72"/>
                  </a:lnTo>
                  <a:lnTo>
                    <a:pt x="94" y="72"/>
                  </a:lnTo>
                  <a:lnTo>
                    <a:pt x="96" y="72"/>
                  </a:lnTo>
                  <a:lnTo>
                    <a:pt x="96" y="72"/>
                  </a:lnTo>
                  <a:lnTo>
                    <a:pt x="96" y="70"/>
                  </a:lnTo>
                  <a:lnTo>
                    <a:pt x="96" y="70"/>
                  </a:lnTo>
                  <a:lnTo>
                    <a:pt x="97" y="68"/>
                  </a:lnTo>
                  <a:lnTo>
                    <a:pt x="99" y="67"/>
                  </a:lnTo>
                  <a:lnTo>
                    <a:pt x="99" y="67"/>
                  </a:lnTo>
                  <a:lnTo>
                    <a:pt x="101" y="68"/>
                  </a:lnTo>
                  <a:lnTo>
                    <a:pt x="101" y="68"/>
                  </a:lnTo>
                  <a:lnTo>
                    <a:pt x="103" y="68"/>
                  </a:lnTo>
                  <a:lnTo>
                    <a:pt x="103" y="68"/>
                  </a:lnTo>
                  <a:lnTo>
                    <a:pt x="105" y="67"/>
                  </a:lnTo>
                  <a:lnTo>
                    <a:pt x="105" y="65"/>
                  </a:lnTo>
                  <a:lnTo>
                    <a:pt x="105" y="65"/>
                  </a:lnTo>
                  <a:lnTo>
                    <a:pt x="101" y="61"/>
                  </a:lnTo>
                  <a:lnTo>
                    <a:pt x="101" y="61"/>
                  </a:lnTo>
                  <a:close/>
                  <a:moveTo>
                    <a:pt x="96" y="61"/>
                  </a:moveTo>
                  <a:lnTo>
                    <a:pt x="96" y="61"/>
                  </a:lnTo>
                  <a:lnTo>
                    <a:pt x="96" y="63"/>
                  </a:lnTo>
                  <a:lnTo>
                    <a:pt x="92" y="65"/>
                  </a:lnTo>
                  <a:lnTo>
                    <a:pt x="92" y="65"/>
                  </a:lnTo>
                  <a:lnTo>
                    <a:pt x="90" y="63"/>
                  </a:lnTo>
                  <a:lnTo>
                    <a:pt x="90" y="61"/>
                  </a:lnTo>
                  <a:lnTo>
                    <a:pt x="90" y="61"/>
                  </a:lnTo>
                  <a:lnTo>
                    <a:pt x="90" y="59"/>
                  </a:lnTo>
                  <a:lnTo>
                    <a:pt x="92" y="58"/>
                  </a:lnTo>
                  <a:lnTo>
                    <a:pt x="92" y="58"/>
                  </a:lnTo>
                  <a:lnTo>
                    <a:pt x="96" y="59"/>
                  </a:lnTo>
                  <a:lnTo>
                    <a:pt x="96" y="61"/>
                  </a:lnTo>
                  <a:lnTo>
                    <a:pt x="96" y="61"/>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7" name="Group 5076"/>
          <p:cNvGrpSpPr/>
          <p:nvPr/>
        </p:nvGrpSpPr>
        <p:grpSpPr>
          <a:xfrm>
            <a:off x="4619625" y="4394200"/>
            <a:ext cx="665163" cy="425450"/>
            <a:chOff x="4619625" y="3367088"/>
            <a:chExt cx="665163" cy="425450"/>
          </a:xfrm>
        </p:grpSpPr>
        <p:sp>
          <p:nvSpPr>
            <p:cNvPr id="4900" name="Rectangle 386"/>
            <p:cNvSpPr>
              <a:spLocks noChangeArrowheads="1"/>
            </p:cNvSpPr>
            <p:nvPr/>
          </p:nvSpPr>
          <p:spPr bwMode="auto">
            <a:xfrm>
              <a:off x="4619625" y="3367088"/>
              <a:ext cx="203200" cy="42545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1" name="Rectangle 387"/>
            <p:cNvSpPr>
              <a:spLocks noChangeArrowheads="1"/>
            </p:cNvSpPr>
            <p:nvPr/>
          </p:nvSpPr>
          <p:spPr bwMode="auto">
            <a:xfrm>
              <a:off x="4638675" y="3387725"/>
              <a:ext cx="166688" cy="3698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2" name="Rectangle 388"/>
            <p:cNvSpPr>
              <a:spLocks noChangeArrowheads="1"/>
            </p:cNvSpPr>
            <p:nvPr/>
          </p:nvSpPr>
          <p:spPr bwMode="auto">
            <a:xfrm>
              <a:off x="4648200" y="3400425"/>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3" name="Rectangle 389"/>
            <p:cNvSpPr>
              <a:spLocks noChangeArrowheads="1"/>
            </p:cNvSpPr>
            <p:nvPr/>
          </p:nvSpPr>
          <p:spPr bwMode="auto">
            <a:xfrm>
              <a:off x="4654550"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4" name="Rectangle 390"/>
            <p:cNvSpPr>
              <a:spLocks noChangeArrowheads="1"/>
            </p:cNvSpPr>
            <p:nvPr/>
          </p:nvSpPr>
          <p:spPr bwMode="auto">
            <a:xfrm>
              <a:off x="4664075" y="3403600"/>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5" name="Rectangle 391"/>
            <p:cNvSpPr>
              <a:spLocks noChangeArrowheads="1"/>
            </p:cNvSpPr>
            <p:nvPr/>
          </p:nvSpPr>
          <p:spPr bwMode="auto">
            <a:xfrm>
              <a:off x="4670425"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6" name="Rectangle 392"/>
            <p:cNvSpPr>
              <a:spLocks noChangeArrowheads="1"/>
            </p:cNvSpPr>
            <p:nvPr/>
          </p:nvSpPr>
          <p:spPr bwMode="auto">
            <a:xfrm>
              <a:off x="4678363"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7" name="Rectangle 393"/>
            <p:cNvSpPr>
              <a:spLocks noChangeArrowheads="1"/>
            </p:cNvSpPr>
            <p:nvPr/>
          </p:nvSpPr>
          <p:spPr bwMode="auto">
            <a:xfrm>
              <a:off x="4686300" y="3403600"/>
              <a:ext cx="6350"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8" name="Rectangle 394"/>
            <p:cNvSpPr>
              <a:spLocks noChangeArrowheads="1"/>
            </p:cNvSpPr>
            <p:nvPr/>
          </p:nvSpPr>
          <p:spPr bwMode="auto">
            <a:xfrm>
              <a:off x="4695825"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9" name="Freeform 395"/>
            <p:cNvSpPr>
              <a:spLocks/>
            </p:cNvSpPr>
            <p:nvPr/>
          </p:nvSpPr>
          <p:spPr bwMode="auto">
            <a:xfrm>
              <a:off x="4772025" y="3413125"/>
              <a:ext cx="9525" cy="11113"/>
            </a:xfrm>
            <a:custGeom>
              <a:avLst/>
              <a:gdLst>
                <a:gd name="T0" fmla="*/ 0 w 12"/>
                <a:gd name="T1" fmla="*/ 7 h 15"/>
                <a:gd name="T2" fmla="*/ 0 w 12"/>
                <a:gd name="T3" fmla="*/ 7 h 15"/>
                <a:gd name="T4" fmla="*/ 2 w 12"/>
                <a:gd name="T5" fmla="*/ 2 h 15"/>
                <a:gd name="T6" fmla="*/ 7 w 12"/>
                <a:gd name="T7" fmla="*/ 0 h 15"/>
                <a:gd name="T8" fmla="*/ 7 w 12"/>
                <a:gd name="T9" fmla="*/ 0 h 15"/>
                <a:gd name="T10" fmla="*/ 11 w 12"/>
                <a:gd name="T11" fmla="*/ 2 h 15"/>
                <a:gd name="T12" fmla="*/ 12 w 12"/>
                <a:gd name="T13" fmla="*/ 7 h 15"/>
                <a:gd name="T14" fmla="*/ 12 w 12"/>
                <a:gd name="T15" fmla="*/ 7 h 15"/>
                <a:gd name="T16" fmla="*/ 11 w 12"/>
                <a:gd name="T17" fmla="*/ 13 h 15"/>
                <a:gd name="T18" fmla="*/ 7 w 12"/>
                <a:gd name="T19" fmla="*/ 15 h 15"/>
                <a:gd name="T20" fmla="*/ 7 w 12"/>
                <a:gd name="T21" fmla="*/ 15 h 15"/>
                <a:gd name="T22" fmla="*/ 2 w 12"/>
                <a:gd name="T23" fmla="*/ 13 h 15"/>
                <a:gd name="T24" fmla="*/ 0 w 12"/>
                <a:gd name="T25" fmla="*/ 7 h 15"/>
                <a:gd name="T26" fmla="*/ 0 w 12"/>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5">
                  <a:moveTo>
                    <a:pt x="0" y="7"/>
                  </a:moveTo>
                  <a:lnTo>
                    <a:pt x="0" y="7"/>
                  </a:lnTo>
                  <a:lnTo>
                    <a:pt x="2" y="2"/>
                  </a:lnTo>
                  <a:lnTo>
                    <a:pt x="7" y="0"/>
                  </a:lnTo>
                  <a:lnTo>
                    <a:pt x="7" y="0"/>
                  </a:lnTo>
                  <a:lnTo>
                    <a:pt x="11" y="2"/>
                  </a:lnTo>
                  <a:lnTo>
                    <a:pt x="12" y="7"/>
                  </a:lnTo>
                  <a:lnTo>
                    <a:pt x="12" y="7"/>
                  </a:lnTo>
                  <a:lnTo>
                    <a:pt x="11" y="13"/>
                  </a:lnTo>
                  <a:lnTo>
                    <a:pt x="7" y="15"/>
                  </a:lnTo>
                  <a:lnTo>
                    <a:pt x="7"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0" name="Rectangle 396"/>
            <p:cNvSpPr>
              <a:spLocks noChangeArrowheads="1"/>
            </p:cNvSpPr>
            <p:nvPr/>
          </p:nvSpPr>
          <p:spPr bwMode="auto">
            <a:xfrm>
              <a:off x="4648200" y="3444875"/>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1" name="Rectangle 397"/>
            <p:cNvSpPr>
              <a:spLocks noChangeArrowheads="1"/>
            </p:cNvSpPr>
            <p:nvPr/>
          </p:nvSpPr>
          <p:spPr bwMode="auto">
            <a:xfrm>
              <a:off x="4654550"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2" name="Rectangle 398"/>
            <p:cNvSpPr>
              <a:spLocks noChangeArrowheads="1"/>
            </p:cNvSpPr>
            <p:nvPr/>
          </p:nvSpPr>
          <p:spPr bwMode="auto">
            <a:xfrm>
              <a:off x="4664075" y="3451225"/>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3" name="Rectangle 399"/>
            <p:cNvSpPr>
              <a:spLocks noChangeArrowheads="1"/>
            </p:cNvSpPr>
            <p:nvPr/>
          </p:nvSpPr>
          <p:spPr bwMode="auto">
            <a:xfrm>
              <a:off x="4670425"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4" name="Rectangle 400"/>
            <p:cNvSpPr>
              <a:spLocks noChangeArrowheads="1"/>
            </p:cNvSpPr>
            <p:nvPr/>
          </p:nvSpPr>
          <p:spPr bwMode="auto">
            <a:xfrm>
              <a:off x="4678363"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5" name="Rectangle 401"/>
            <p:cNvSpPr>
              <a:spLocks noChangeArrowheads="1"/>
            </p:cNvSpPr>
            <p:nvPr/>
          </p:nvSpPr>
          <p:spPr bwMode="auto">
            <a:xfrm>
              <a:off x="4686300" y="3451225"/>
              <a:ext cx="6350"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6" name="Rectangle 402"/>
            <p:cNvSpPr>
              <a:spLocks noChangeArrowheads="1"/>
            </p:cNvSpPr>
            <p:nvPr/>
          </p:nvSpPr>
          <p:spPr bwMode="auto">
            <a:xfrm>
              <a:off x="4695825"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7" name="Freeform 403"/>
            <p:cNvSpPr>
              <a:spLocks/>
            </p:cNvSpPr>
            <p:nvPr/>
          </p:nvSpPr>
          <p:spPr bwMode="auto">
            <a:xfrm>
              <a:off x="4772025" y="3460750"/>
              <a:ext cx="9525" cy="9525"/>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8" name="Rectangle 404"/>
            <p:cNvSpPr>
              <a:spLocks noChangeArrowheads="1"/>
            </p:cNvSpPr>
            <p:nvPr/>
          </p:nvSpPr>
          <p:spPr bwMode="auto">
            <a:xfrm>
              <a:off x="4648200" y="3495675"/>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9" name="Rectangle 405"/>
            <p:cNvSpPr>
              <a:spLocks noChangeArrowheads="1"/>
            </p:cNvSpPr>
            <p:nvPr/>
          </p:nvSpPr>
          <p:spPr bwMode="auto">
            <a:xfrm>
              <a:off x="4654550"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8" name="Group 607"/>
            <p:cNvGrpSpPr>
              <a:grpSpLocks/>
            </p:cNvGrpSpPr>
            <p:nvPr/>
          </p:nvGrpSpPr>
          <p:grpSpPr bwMode="auto">
            <a:xfrm>
              <a:off x="4619625" y="3367088"/>
              <a:ext cx="434975" cy="425450"/>
              <a:chOff x="2949" y="1886"/>
              <a:chExt cx="274" cy="268"/>
            </a:xfrm>
          </p:grpSpPr>
          <p:sp>
            <p:nvSpPr>
              <p:cNvPr id="4520" name="Rectangle 407"/>
              <p:cNvSpPr>
                <a:spLocks noChangeArrowheads="1"/>
              </p:cNvSpPr>
              <p:nvPr/>
            </p:nvSpPr>
            <p:spPr bwMode="auto">
              <a:xfrm>
                <a:off x="297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1" name="Rectangle 408"/>
              <p:cNvSpPr>
                <a:spLocks noChangeArrowheads="1"/>
              </p:cNvSpPr>
              <p:nvPr/>
            </p:nvSpPr>
            <p:spPr bwMode="auto">
              <a:xfrm>
                <a:off x="298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2" name="Rectangle 409"/>
              <p:cNvSpPr>
                <a:spLocks noChangeArrowheads="1"/>
              </p:cNvSpPr>
              <p:nvPr/>
            </p:nvSpPr>
            <p:spPr bwMode="auto">
              <a:xfrm>
                <a:off x="298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3" name="Rectangle 410"/>
              <p:cNvSpPr>
                <a:spLocks noChangeArrowheads="1"/>
              </p:cNvSpPr>
              <p:nvPr/>
            </p:nvSpPr>
            <p:spPr bwMode="auto">
              <a:xfrm>
                <a:off x="299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4" name="Rectangle 411"/>
              <p:cNvSpPr>
                <a:spLocks noChangeArrowheads="1"/>
              </p:cNvSpPr>
              <p:nvPr/>
            </p:nvSpPr>
            <p:spPr bwMode="auto">
              <a:xfrm>
                <a:off x="2997"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5" name="Freeform 412"/>
              <p:cNvSpPr>
                <a:spLocks/>
              </p:cNvSpPr>
              <p:nvPr/>
            </p:nvSpPr>
            <p:spPr bwMode="auto">
              <a:xfrm>
                <a:off x="3045" y="1975"/>
                <a:ext cx="6" cy="6"/>
              </a:xfrm>
              <a:custGeom>
                <a:avLst/>
                <a:gdLst>
                  <a:gd name="T0" fmla="*/ 0 w 12"/>
                  <a:gd name="T1" fmla="*/ 7 h 12"/>
                  <a:gd name="T2" fmla="*/ 0 w 12"/>
                  <a:gd name="T3" fmla="*/ 7 h 12"/>
                  <a:gd name="T4" fmla="*/ 2 w 12"/>
                  <a:gd name="T5" fmla="*/ 1 h 12"/>
                  <a:gd name="T6" fmla="*/ 7 w 12"/>
                  <a:gd name="T7" fmla="*/ 0 h 12"/>
                  <a:gd name="T8" fmla="*/ 7 w 12"/>
                  <a:gd name="T9" fmla="*/ 0 h 12"/>
                  <a:gd name="T10" fmla="*/ 11 w 12"/>
                  <a:gd name="T11" fmla="*/ 1 h 12"/>
                  <a:gd name="T12" fmla="*/ 12 w 12"/>
                  <a:gd name="T13" fmla="*/ 7 h 12"/>
                  <a:gd name="T14" fmla="*/ 12 w 12"/>
                  <a:gd name="T15" fmla="*/ 7 h 12"/>
                  <a:gd name="T16" fmla="*/ 11 w 12"/>
                  <a:gd name="T17" fmla="*/ 10 h 12"/>
                  <a:gd name="T18" fmla="*/ 7 w 12"/>
                  <a:gd name="T19" fmla="*/ 12 h 12"/>
                  <a:gd name="T20" fmla="*/ 7 w 12"/>
                  <a:gd name="T21" fmla="*/ 12 h 12"/>
                  <a:gd name="T22" fmla="*/ 2 w 12"/>
                  <a:gd name="T23" fmla="*/ 10 h 12"/>
                  <a:gd name="T24" fmla="*/ 0 w 12"/>
                  <a:gd name="T25" fmla="*/ 7 h 12"/>
                  <a:gd name="T26" fmla="*/ 0 w 12"/>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2">
                    <a:moveTo>
                      <a:pt x="0" y="7"/>
                    </a:moveTo>
                    <a:lnTo>
                      <a:pt x="0" y="7"/>
                    </a:lnTo>
                    <a:lnTo>
                      <a:pt x="2" y="1"/>
                    </a:lnTo>
                    <a:lnTo>
                      <a:pt x="7" y="0"/>
                    </a:lnTo>
                    <a:lnTo>
                      <a:pt x="7" y="0"/>
                    </a:lnTo>
                    <a:lnTo>
                      <a:pt x="11" y="1"/>
                    </a:lnTo>
                    <a:lnTo>
                      <a:pt x="12" y="7"/>
                    </a:lnTo>
                    <a:lnTo>
                      <a:pt x="12" y="7"/>
                    </a:lnTo>
                    <a:lnTo>
                      <a:pt x="11" y="10"/>
                    </a:lnTo>
                    <a:lnTo>
                      <a:pt x="7" y="12"/>
                    </a:lnTo>
                    <a:lnTo>
                      <a:pt x="7"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6" name="Rectangle 413"/>
              <p:cNvSpPr>
                <a:spLocks noChangeArrowheads="1"/>
              </p:cNvSpPr>
              <p:nvPr/>
            </p:nvSpPr>
            <p:spPr bwMode="auto">
              <a:xfrm>
                <a:off x="2967" y="1996"/>
                <a:ext cx="93"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7" name="Rectangle 414"/>
              <p:cNvSpPr>
                <a:spLocks noChangeArrowheads="1"/>
              </p:cNvSpPr>
              <p:nvPr/>
            </p:nvSpPr>
            <p:spPr bwMode="auto">
              <a:xfrm>
                <a:off x="297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8" name="Rectangle 415"/>
              <p:cNvSpPr>
                <a:spLocks noChangeArrowheads="1"/>
              </p:cNvSpPr>
              <p:nvPr/>
            </p:nvSpPr>
            <p:spPr bwMode="auto">
              <a:xfrm>
                <a:off x="297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9" name="Rectangle 416"/>
              <p:cNvSpPr>
                <a:spLocks noChangeArrowheads="1"/>
              </p:cNvSpPr>
              <p:nvPr/>
            </p:nvSpPr>
            <p:spPr bwMode="auto">
              <a:xfrm>
                <a:off x="298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0" name="Rectangle 417"/>
              <p:cNvSpPr>
                <a:spLocks noChangeArrowheads="1"/>
              </p:cNvSpPr>
              <p:nvPr/>
            </p:nvSpPr>
            <p:spPr bwMode="auto">
              <a:xfrm>
                <a:off x="298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1" name="Rectangle 418"/>
              <p:cNvSpPr>
                <a:spLocks noChangeArrowheads="1"/>
              </p:cNvSpPr>
              <p:nvPr/>
            </p:nvSpPr>
            <p:spPr bwMode="auto">
              <a:xfrm>
                <a:off x="299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2" name="Rectangle 419"/>
              <p:cNvSpPr>
                <a:spLocks noChangeArrowheads="1"/>
              </p:cNvSpPr>
              <p:nvPr/>
            </p:nvSpPr>
            <p:spPr bwMode="auto">
              <a:xfrm>
                <a:off x="2997"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3" name="Freeform 420"/>
              <p:cNvSpPr>
                <a:spLocks/>
              </p:cNvSpPr>
              <p:nvPr/>
            </p:nvSpPr>
            <p:spPr bwMode="auto">
              <a:xfrm>
                <a:off x="3045" y="2006"/>
                <a:ext cx="6" cy="6"/>
              </a:xfrm>
              <a:custGeom>
                <a:avLst/>
                <a:gdLst>
                  <a:gd name="T0" fmla="*/ 0 w 12"/>
                  <a:gd name="T1" fmla="*/ 5 h 10"/>
                  <a:gd name="T2" fmla="*/ 0 w 12"/>
                  <a:gd name="T3" fmla="*/ 5 h 10"/>
                  <a:gd name="T4" fmla="*/ 2 w 12"/>
                  <a:gd name="T5" fmla="*/ 1 h 10"/>
                  <a:gd name="T6" fmla="*/ 7 w 12"/>
                  <a:gd name="T7" fmla="*/ 0 h 10"/>
                  <a:gd name="T8" fmla="*/ 7 w 12"/>
                  <a:gd name="T9" fmla="*/ 0 h 10"/>
                  <a:gd name="T10" fmla="*/ 11 w 12"/>
                  <a:gd name="T11" fmla="*/ 1 h 10"/>
                  <a:gd name="T12" fmla="*/ 12 w 12"/>
                  <a:gd name="T13" fmla="*/ 5 h 10"/>
                  <a:gd name="T14" fmla="*/ 12 w 12"/>
                  <a:gd name="T15" fmla="*/ 5 h 10"/>
                  <a:gd name="T16" fmla="*/ 11 w 12"/>
                  <a:gd name="T17" fmla="*/ 9 h 10"/>
                  <a:gd name="T18" fmla="*/ 7 w 12"/>
                  <a:gd name="T19" fmla="*/ 10 h 10"/>
                  <a:gd name="T20" fmla="*/ 7 w 12"/>
                  <a:gd name="T21" fmla="*/ 10 h 10"/>
                  <a:gd name="T22" fmla="*/ 2 w 12"/>
                  <a:gd name="T23" fmla="*/ 9 h 10"/>
                  <a:gd name="T24" fmla="*/ 0 w 12"/>
                  <a:gd name="T25" fmla="*/ 5 h 10"/>
                  <a:gd name="T26" fmla="*/ 0 w 12"/>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0">
                    <a:moveTo>
                      <a:pt x="0" y="5"/>
                    </a:moveTo>
                    <a:lnTo>
                      <a:pt x="0" y="5"/>
                    </a:lnTo>
                    <a:lnTo>
                      <a:pt x="2" y="1"/>
                    </a:lnTo>
                    <a:lnTo>
                      <a:pt x="7" y="0"/>
                    </a:lnTo>
                    <a:lnTo>
                      <a:pt x="7" y="0"/>
                    </a:lnTo>
                    <a:lnTo>
                      <a:pt x="11" y="1"/>
                    </a:lnTo>
                    <a:lnTo>
                      <a:pt x="12" y="5"/>
                    </a:lnTo>
                    <a:lnTo>
                      <a:pt x="12" y="5"/>
                    </a:lnTo>
                    <a:lnTo>
                      <a:pt x="11" y="9"/>
                    </a:lnTo>
                    <a:lnTo>
                      <a:pt x="7" y="10"/>
                    </a:lnTo>
                    <a:lnTo>
                      <a:pt x="7"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4" name="Rectangle 421"/>
              <p:cNvSpPr>
                <a:spLocks noChangeArrowheads="1"/>
              </p:cNvSpPr>
              <p:nvPr/>
            </p:nvSpPr>
            <p:spPr bwMode="auto">
              <a:xfrm>
                <a:off x="2967" y="2028"/>
                <a:ext cx="93"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5" name="Rectangle 422"/>
              <p:cNvSpPr>
                <a:spLocks noChangeArrowheads="1"/>
              </p:cNvSpPr>
              <p:nvPr/>
            </p:nvSpPr>
            <p:spPr bwMode="auto">
              <a:xfrm>
                <a:off x="297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6" name="Rectangle 423"/>
              <p:cNvSpPr>
                <a:spLocks noChangeArrowheads="1"/>
              </p:cNvSpPr>
              <p:nvPr/>
            </p:nvSpPr>
            <p:spPr bwMode="auto">
              <a:xfrm>
                <a:off x="297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7" name="Rectangle 424"/>
              <p:cNvSpPr>
                <a:spLocks noChangeArrowheads="1"/>
              </p:cNvSpPr>
              <p:nvPr/>
            </p:nvSpPr>
            <p:spPr bwMode="auto">
              <a:xfrm>
                <a:off x="298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8" name="Rectangle 425"/>
              <p:cNvSpPr>
                <a:spLocks noChangeArrowheads="1"/>
              </p:cNvSpPr>
              <p:nvPr/>
            </p:nvSpPr>
            <p:spPr bwMode="auto">
              <a:xfrm>
                <a:off x="298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9" name="Rectangle 426"/>
              <p:cNvSpPr>
                <a:spLocks noChangeArrowheads="1"/>
              </p:cNvSpPr>
              <p:nvPr/>
            </p:nvSpPr>
            <p:spPr bwMode="auto">
              <a:xfrm>
                <a:off x="299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0" name="Rectangle 427"/>
              <p:cNvSpPr>
                <a:spLocks noChangeArrowheads="1"/>
              </p:cNvSpPr>
              <p:nvPr/>
            </p:nvSpPr>
            <p:spPr bwMode="auto">
              <a:xfrm>
                <a:off x="2997"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1" name="Freeform 428"/>
              <p:cNvSpPr>
                <a:spLocks/>
              </p:cNvSpPr>
              <p:nvPr/>
            </p:nvSpPr>
            <p:spPr bwMode="auto">
              <a:xfrm>
                <a:off x="3045" y="2036"/>
                <a:ext cx="6" cy="4"/>
              </a:xfrm>
              <a:custGeom>
                <a:avLst/>
                <a:gdLst>
                  <a:gd name="T0" fmla="*/ 0 w 12"/>
                  <a:gd name="T1" fmla="*/ 5 h 9"/>
                  <a:gd name="T2" fmla="*/ 0 w 12"/>
                  <a:gd name="T3" fmla="*/ 5 h 9"/>
                  <a:gd name="T4" fmla="*/ 2 w 12"/>
                  <a:gd name="T5" fmla="*/ 2 h 9"/>
                  <a:gd name="T6" fmla="*/ 7 w 12"/>
                  <a:gd name="T7" fmla="*/ 0 h 9"/>
                  <a:gd name="T8" fmla="*/ 7 w 12"/>
                  <a:gd name="T9" fmla="*/ 0 h 9"/>
                  <a:gd name="T10" fmla="*/ 11 w 12"/>
                  <a:gd name="T11" fmla="*/ 2 h 9"/>
                  <a:gd name="T12" fmla="*/ 12 w 12"/>
                  <a:gd name="T13" fmla="*/ 5 h 9"/>
                  <a:gd name="T14" fmla="*/ 12 w 12"/>
                  <a:gd name="T15" fmla="*/ 5 h 9"/>
                  <a:gd name="T16" fmla="*/ 11 w 12"/>
                  <a:gd name="T17" fmla="*/ 7 h 9"/>
                  <a:gd name="T18" fmla="*/ 7 w 12"/>
                  <a:gd name="T19" fmla="*/ 9 h 9"/>
                  <a:gd name="T20" fmla="*/ 7 w 12"/>
                  <a:gd name="T21" fmla="*/ 9 h 9"/>
                  <a:gd name="T22" fmla="*/ 2 w 12"/>
                  <a:gd name="T23" fmla="*/ 7 h 9"/>
                  <a:gd name="T24" fmla="*/ 0 w 12"/>
                  <a:gd name="T25" fmla="*/ 5 h 9"/>
                  <a:gd name="T26" fmla="*/ 0 w 12"/>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9">
                    <a:moveTo>
                      <a:pt x="0" y="5"/>
                    </a:moveTo>
                    <a:lnTo>
                      <a:pt x="0" y="5"/>
                    </a:lnTo>
                    <a:lnTo>
                      <a:pt x="2" y="2"/>
                    </a:lnTo>
                    <a:lnTo>
                      <a:pt x="7" y="0"/>
                    </a:lnTo>
                    <a:lnTo>
                      <a:pt x="7" y="0"/>
                    </a:lnTo>
                    <a:lnTo>
                      <a:pt x="11" y="2"/>
                    </a:lnTo>
                    <a:lnTo>
                      <a:pt x="12" y="5"/>
                    </a:lnTo>
                    <a:lnTo>
                      <a:pt x="12" y="5"/>
                    </a:lnTo>
                    <a:lnTo>
                      <a:pt x="11" y="7"/>
                    </a:lnTo>
                    <a:lnTo>
                      <a:pt x="7" y="9"/>
                    </a:lnTo>
                    <a:lnTo>
                      <a:pt x="7"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2" name="Rectangle 429"/>
              <p:cNvSpPr>
                <a:spLocks noChangeArrowheads="1"/>
              </p:cNvSpPr>
              <p:nvPr/>
            </p:nvSpPr>
            <p:spPr bwMode="auto">
              <a:xfrm>
                <a:off x="2967" y="205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3" name="Rectangle 430"/>
              <p:cNvSpPr>
                <a:spLocks noChangeArrowheads="1"/>
              </p:cNvSpPr>
              <p:nvPr/>
            </p:nvSpPr>
            <p:spPr bwMode="auto">
              <a:xfrm>
                <a:off x="297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4" name="Rectangle 431"/>
              <p:cNvSpPr>
                <a:spLocks noChangeArrowheads="1"/>
              </p:cNvSpPr>
              <p:nvPr/>
            </p:nvSpPr>
            <p:spPr bwMode="auto">
              <a:xfrm>
                <a:off x="297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5" name="Rectangle 432"/>
              <p:cNvSpPr>
                <a:spLocks noChangeArrowheads="1"/>
              </p:cNvSpPr>
              <p:nvPr/>
            </p:nvSpPr>
            <p:spPr bwMode="auto">
              <a:xfrm>
                <a:off x="298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6" name="Rectangle 433"/>
              <p:cNvSpPr>
                <a:spLocks noChangeArrowheads="1"/>
              </p:cNvSpPr>
              <p:nvPr/>
            </p:nvSpPr>
            <p:spPr bwMode="auto">
              <a:xfrm>
                <a:off x="298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7" name="Rectangle 434"/>
              <p:cNvSpPr>
                <a:spLocks noChangeArrowheads="1"/>
              </p:cNvSpPr>
              <p:nvPr/>
            </p:nvSpPr>
            <p:spPr bwMode="auto">
              <a:xfrm>
                <a:off x="299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8" name="Rectangle 435"/>
              <p:cNvSpPr>
                <a:spLocks noChangeArrowheads="1"/>
              </p:cNvSpPr>
              <p:nvPr/>
            </p:nvSpPr>
            <p:spPr bwMode="auto">
              <a:xfrm>
                <a:off x="2997"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9" name="Freeform 436"/>
              <p:cNvSpPr>
                <a:spLocks/>
              </p:cNvSpPr>
              <p:nvPr/>
            </p:nvSpPr>
            <p:spPr bwMode="auto">
              <a:xfrm>
                <a:off x="3045" y="2066"/>
                <a:ext cx="6" cy="6"/>
              </a:xfrm>
              <a:custGeom>
                <a:avLst/>
                <a:gdLst>
                  <a:gd name="T0" fmla="*/ 0 w 12"/>
                  <a:gd name="T1" fmla="*/ 6 h 13"/>
                  <a:gd name="T2" fmla="*/ 0 w 12"/>
                  <a:gd name="T3" fmla="*/ 6 h 13"/>
                  <a:gd name="T4" fmla="*/ 2 w 12"/>
                  <a:gd name="T5" fmla="*/ 2 h 13"/>
                  <a:gd name="T6" fmla="*/ 7 w 12"/>
                  <a:gd name="T7" fmla="*/ 0 h 13"/>
                  <a:gd name="T8" fmla="*/ 7 w 12"/>
                  <a:gd name="T9" fmla="*/ 0 h 13"/>
                  <a:gd name="T10" fmla="*/ 11 w 12"/>
                  <a:gd name="T11" fmla="*/ 2 h 13"/>
                  <a:gd name="T12" fmla="*/ 12 w 12"/>
                  <a:gd name="T13" fmla="*/ 6 h 13"/>
                  <a:gd name="T14" fmla="*/ 12 w 12"/>
                  <a:gd name="T15" fmla="*/ 6 h 13"/>
                  <a:gd name="T16" fmla="*/ 11 w 12"/>
                  <a:gd name="T17" fmla="*/ 11 h 13"/>
                  <a:gd name="T18" fmla="*/ 7 w 12"/>
                  <a:gd name="T19" fmla="*/ 13 h 13"/>
                  <a:gd name="T20" fmla="*/ 7 w 12"/>
                  <a:gd name="T21" fmla="*/ 13 h 13"/>
                  <a:gd name="T22" fmla="*/ 2 w 12"/>
                  <a:gd name="T23" fmla="*/ 11 h 13"/>
                  <a:gd name="T24" fmla="*/ 0 w 12"/>
                  <a:gd name="T25" fmla="*/ 6 h 13"/>
                  <a:gd name="T26" fmla="*/ 0 w 12"/>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3">
                    <a:moveTo>
                      <a:pt x="0" y="6"/>
                    </a:moveTo>
                    <a:lnTo>
                      <a:pt x="0" y="6"/>
                    </a:lnTo>
                    <a:lnTo>
                      <a:pt x="2" y="2"/>
                    </a:lnTo>
                    <a:lnTo>
                      <a:pt x="7" y="0"/>
                    </a:lnTo>
                    <a:lnTo>
                      <a:pt x="7" y="0"/>
                    </a:lnTo>
                    <a:lnTo>
                      <a:pt x="11" y="2"/>
                    </a:lnTo>
                    <a:lnTo>
                      <a:pt x="12" y="6"/>
                    </a:lnTo>
                    <a:lnTo>
                      <a:pt x="12" y="6"/>
                    </a:lnTo>
                    <a:lnTo>
                      <a:pt x="11" y="11"/>
                    </a:lnTo>
                    <a:lnTo>
                      <a:pt x="7" y="13"/>
                    </a:lnTo>
                    <a:lnTo>
                      <a:pt x="7"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0" name="Rectangle 437"/>
              <p:cNvSpPr>
                <a:spLocks noChangeArrowheads="1"/>
              </p:cNvSpPr>
              <p:nvPr/>
            </p:nvSpPr>
            <p:spPr bwMode="auto">
              <a:xfrm>
                <a:off x="2967" y="208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1" name="Rectangle 438"/>
              <p:cNvSpPr>
                <a:spLocks noChangeArrowheads="1"/>
              </p:cNvSpPr>
              <p:nvPr/>
            </p:nvSpPr>
            <p:spPr bwMode="auto">
              <a:xfrm>
                <a:off x="297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2" name="Rectangle 439"/>
              <p:cNvSpPr>
                <a:spLocks noChangeArrowheads="1"/>
              </p:cNvSpPr>
              <p:nvPr/>
            </p:nvSpPr>
            <p:spPr bwMode="auto">
              <a:xfrm>
                <a:off x="2977"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3" name="Rectangle 440"/>
              <p:cNvSpPr>
                <a:spLocks noChangeArrowheads="1"/>
              </p:cNvSpPr>
              <p:nvPr/>
            </p:nvSpPr>
            <p:spPr bwMode="auto">
              <a:xfrm>
                <a:off x="298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4" name="Rectangle 441"/>
              <p:cNvSpPr>
                <a:spLocks noChangeArrowheads="1"/>
              </p:cNvSpPr>
              <p:nvPr/>
            </p:nvSpPr>
            <p:spPr bwMode="auto">
              <a:xfrm>
                <a:off x="2986"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5" name="Rectangle 442"/>
              <p:cNvSpPr>
                <a:spLocks noChangeArrowheads="1"/>
              </p:cNvSpPr>
              <p:nvPr/>
            </p:nvSpPr>
            <p:spPr bwMode="auto">
              <a:xfrm>
                <a:off x="2991" y="2091"/>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6" name="Rectangle 443"/>
              <p:cNvSpPr>
                <a:spLocks noChangeArrowheads="1"/>
              </p:cNvSpPr>
              <p:nvPr/>
            </p:nvSpPr>
            <p:spPr bwMode="auto">
              <a:xfrm>
                <a:off x="2997"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7" name="Freeform 444"/>
              <p:cNvSpPr>
                <a:spLocks/>
              </p:cNvSpPr>
              <p:nvPr/>
            </p:nvSpPr>
            <p:spPr bwMode="auto">
              <a:xfrm>
                <a:off x="3045" y="2096"/>
                <a:ext cx="6" cy="6"/>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8" name="Rectangle 445"/>
              <p:cNvSpPr>
                <a:spLocks noChangeArrowheads="1"/>
              </p:cNvSpPr>
              <p:nvPr/>
            </p:nvSpPr>
            <p:spPr bwMode="auto">
              <a:xfrm>
                <a:off x="2949" y="1886"/>
                <a:ext cx="128" cy="26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9" name="Rectangle 446"/>
              <p:cNvSpPr>
                <a:spLocks noChangeArrowheads="1"/>
              </p:cNvSpPr>
              <p:nvPr/>
            </p:nvSpPr>
            <p:spPr bwMode="auto">
              <a:xfrm>
                <a:off x="2961" y="1899"/>
                <a:ext cx="105" cy="23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0" name="Rectangle 447"/>
              <p:cNvSpPr>
                <a:spLocks noChangeArrowheads="1"/>
              </p:cNvSpPr>
              <p:nvPr/>
            </p:nvSpPr>
            <p:spPr bwMode="auto">
              <a:xfrm>
                <a:off x="2967" y="1907"/>
                <a:ext cx="93"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1" name="Rectangle 448"/>
              <p:cNvSpPr>
                <a:spLocks noChangeArrowheads="1"/>
              </p:cNvSpPr>
              <p:nvPr/>
            </p:nvSpPr>
            <p:spPr bwMode="auto">
              <a:xfrm>
                <a:off x="297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2" name="Rectangle 449"/>
              <p:cNvSpPr>
                <a:spLocks noChangeArrowheads="1"/>
              </p:cNvSpPr>
              <p:nvPr/>
            </p:nvSpPr>
            <p:spPr bwMode="auto">
              <a:xfrm>
                <a:off x="2977"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3" name="Rectangle 450"/>
              <p:cNvSpPr>
                <a:spLocks noChangeArrowheads="1"/>
              </p:cNvSpPr>
              <p:nvPr/>
            </p:nvSpPr>
            <p:spPr bwMode="auto">
              <a:xfrm>
                <a:off x="298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4" name="Rectangle 451"/>
              <p:cNvSpPr>
                <a:spLocks noChangeArrowheads="1"/>
              </p:cNvSpPr>
              <p:nvPr/>
            </p:nvSpPr>
            <p:spPr bwMode="auto">
              <a:xfrm>
                <a:off x="2986"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5" name="Rectangle 452"/>
              <p:cNvSpPr>
                <a:spLocks noChangeArrowheads="1"/>
              </p:cNvSpPr>
              <p:nvPr/>
            </p:nvSpPr>
            <p:spPr bwMode="auto">
              <a:xfrm>
                <a:off x="2991" y="1909"/>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6" name="Rectangle 453"/>
              <p:cNvSpPr>
                <a:spLocks noChangeArrowheads="1"/>
              </p:cNvSpPr>
              <p:nvPr/>
            </p:nvSpPr>
            <p:spPr bwMode="auto">
              <a:xfrm>
                <a:off x="2997"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7" name="Freeform 454"/>
              <p:cNvSpPr>
                <a:spLocks/>
              </p:cNvSpPr>
              <p:nvPr/>
            </p:nvSpPr>
            <p:spPr bwMode="auto">
              <a:xfrm>
                <a:off x="3045" y="1915"/>
                <a:ext cx="6" cy="7"/>
              </a:xfrm>
              <a:custGeom>
                <a:avLst/>
                <a:gdLst>
                  <a:gd name="T0" fmla="*/ 0 w 12"/>
                  <a:gd name="T1" fmla="*/ 7 h 15"/>
                  <a:gd name="T2" fmla="*/ 0 w 12"/>
                  <a:gd name="T3" fmla="*/ 7 h 15"/>
                  <a:gd name="T4" fmla="*/ 2 w 12"/>
                  <a:gd name="T5" fmla="*/ 2 h 15"/>
                  <a:gd name="T6" fmla="*/ 7 w 12"/>
                  <a:gd name="T7" fmla="*/ 0 h 15"/>
                  <a:gd name="T8" fmla="*/ 7 w 12"/>
                  <a:gd name="T9" fmla="*/ 0 h 15"/>
                  <a:gd name="T10" fmla="*/ 11 w 12"/>
                  <a:gd name="T11" fmla="*/ 2 h 15"/>
                  <a:gd name="T12" fmla="*/ 12 w 12"/>
                  <a:gd name="T13" fmla="*/ 7 h 15"/>
                  <a:gd name="T14" fmla="*/ 12 w 12"/>
                  <a:gd name="T15" fmla="*/ 7 h 15"/>
                  <a:gd name="T16" fmla="*/ 11 w 12"/>
                  <a:gd name="T17" fmla="*/ 13 h 15"/>
                  <a:gd name="T18" fmla="*/ 7 w 12"/>
                  <a:gd name="T19" fmla="*/ 15 h 15"/>
                  <a:gd name="T20" fmla="*/ 7 w 12"/>
                  <a:gd name="T21" fmla="*/ 15 h 15"/>
                  <a:gd name="T22" fmla="*/ 2 w 12"/>
                  <a:gd name="T23" fmla="*/ 13 h 15"/>
                  <a:gd name="T24" fmla="*/ 0 w 12"/>
                  <a:gd name="T25" fmla="*/ 7 h 15"/>
                  <a:gd name="T26" fmla="*/ 0 w 12"/>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5">
                    <a:moveTo>
                      <a:pt x="0" y="7"/>
                    </a:moveTo>
                    <a:lnTo>
                      <a:pt x="0" y="7"/>
                    </a:lnTo>
                    <a:lnTo>
                      <a:pt x="2" y="2"/>
                    </a:lnTo>
                    <a:lnTo>
                      <a:pt x="7" y="0"/>
                    </a:lnTo>
                    <a:lnTo>
                      <a:pt x="7" y="0"/>
                    </a:lnTo>
                    <a:lnTo>
                      <a:pt x="11" y="2"/>
                    </a:lnTo>
                    <a:lnTo>
                      <a:pt x="12" y="7"/>
                    </a:lnTo>
                    <a:lnTo>
                      <a:pt x="12" y="7"/>
                    </a:lnTo>
                    <a:lnTo>
                      <a:pt x="11" y="13"/>
                    </a:lnTo>
                    <a:lnTo>
                      <a:pt x="7" y="15"/>
                    </a:lnTo>
                    <a:lnTo>
                      <a:pt x="7"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8" name="Rectangle 455"/>
              <p:cNvSpPr>
                <a:spLocks noChangeArrowheads="1"/>
              </p:cNvSpPr>
              <p:nvPr/>
            </p:nvSpPr>
            <p:spPr bwMode="auto">
              <a:xfrm>
                <a:off x="2967" y="1935"/>
                <a:ext cx="93"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9" name="Rectangle 456"/>
              <p:cNvSpPr>
                <a:spLocks noChangeArrowheads="1"/>
              </p:cNvSpPr>
              <p:nvPr/>
            </p:nvSpPr>
            <p:spPr bwMode="auto">
              <a:xfrm>
                <a:off x="297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0" name="Rectangle 457"/>
              <p:cNvSpPr>
                <a:spLocks noChangeArrowheads="1"/>
              </p:cNvSpPr>
              <p:nvPr/>
            </p:nvSpPr>
            <p:spPr bwMode="auto">
              <a:xfrm>
                <a:off x="2977"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1" name="Rectangle 458"/>
              <p:cNvSpPr>
                <a:spLocks noChangeArrowheads="1"/>
              </p:cNvSpPr>
              <p:nvPr/>
            </p:nvSpPr>
            <p:spPr bwMode="auto">
              <a:xfrm>
                <a:off x="298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2" name="Rectangle 459"/>
              <p:cNvSpPr>
                <a:spLocks noChangeArrowheads="1"/>
              </p:cNvSpPr>
              <p:nvPr/>
            </p:nvSpPr>
            <p:spPr bwMode="auto">
              <a:xfrm>
                <a:off x="2986"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3" name="Rectangle 460"/>
              <p:cNvSpPr>
                <a:spLocks noChangeArrowheads="1"/>
              </p:cNvSpPr>
              <p:nvPr/>
            </p:nvSpPr>
            <p:spPr bwMode="auto">
              <a:xfrm>
                <a:off x="2991" y="1939"/>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4" name="Rectangle 461"/>
              <p:cNvSpPr>
                <a:spLocks noChangeArrowheads="1"/>
              </p:cNvSpPr>
              <p:nvPr/>
            </p:nvSpPr>
            <p:spPr bwMode="auto">
              <a:xfrm>
                <a:off x="2997"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5" name="Freeform 462"/>
              <p:cNvSpPr>
                <a:spLocks/>
              </p:cNvSpPr>
              <p:nvPr/>
            </p:nvSpPr>
            <p:spPr bwMode="auto">
              <a:xfrm>
                <a:off x="3045" y="1945"/>
                <a:ext cx="6" cy="6"/>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6" name="Rectangle 463"/>
              <p:cNvSpPr>
                <a:spLocks noChangeArrowheads="1"/>
              </p:cNvSpPr>
              <p:nvPr/>
            </p:nvSpPr>
            <p:spPr bwMode="auto">
              <a:xfrm>
                <a:off x="2967" y="196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7" name="Rectangle 464"/>
              <p:cNvSpPr>
                <a:spLocks noChangeArrowheads="1"/>
              </p:cNvSpPr>
              <p:nvPr/>
            </p:nvSpPr>
            <p:spPr bwMode="auto">
              <a:xfrm>
                <a:off x="297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8" name="Rectangle 465"/>
              <p:cNvSpPr>
                <a:spLocks noChangeArrowheads="1"/>
              </p:cNvSpPr>
              <p:nvPr/>
            </p:nvSpPr>
            <p:spPr bwMode="auto">
              <a:xfrm>
                <a:off x="297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9" name="Rectangle 466"/>
              <p:cNvSpPr>
                <a:spLocks noChangeArrowheads="1"/>
              </p:cNvSpPr>
              <p:nvPr/>
            </p:nvSpPr>
            <p:spPr bwMode="auto">
              <a:xfrm>
                <a:off x="298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0" name="Rectangle 467"/>
              <p:cNvSpPr>
                <a:spLocks noChangeArrowheads="1"/>
              </p:cNvSpPr>
              <p:nvPr/>
            </p:nvSpPr>
            <p:spPr bwMode="auto">
              <a:xfrm>
                <a:off x="298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1" name="Rectangle 468"/>
              <p:cNvSpPr>
                <a:spLocks noChangeArrowheads="1"/>
              </p:cNvSpPr>
              <p:nvPr/>
            </p:nvSpPr>
            <p:spPr bwMode="auto">
              <a:xfrm>
                <a:off x="299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2" name="Rectangle 469"/>
              <p:cNvSpPr>
                <a:spLocks noChangeArrowheads="1"/>
              </p:cNvSpPr>
              <p:nvPr/>
            </p:nvSpPr>
            <p:spPr bwMode="auto">
              <a:xfrm>
                <a:off x="2997"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3" name="Freeform 470"/>
              <p:cNvSpPr>
                <a:spLocks/>
              </p:cNvSpPr>
              <p:nvPr/>
            </p:nvSpPr>
            <p:spPr bwMode="auto">
              <a:xfrm>
                <a:off x="3045" y="1975"/>
                <a:ext cx="6" cy="6"/>
              </a:xfrm>
              <a:custGeom>
                <a:avLst/>
                <a:gdLst>
                  <a:gd name="T0" fmla="*/ 0 w 12"/>
                  <a:gd name="T1" fmla="*/ 7 h 12"/>
                  <a:gd name="T2" fmla="*/ 0 w 12"/>
                  <a:gd name="T3" fmla="*/ 7 h 12"/>
                  <a:gd name="T4" fmla="*/ 2 w 12"/>
                  <a:gd name="T5" fmla="*/ 1 h 12"/>
                  <a:gd name="T6" fmla="*/ 7 w 12"/>
                  <a:gd name="T7" fmla="*/ 0 h 12"/>
                  <a:gd name="T8" fmla="*/ 7 w 12"/>
                  <a:gd name="T9" fmla="*/ 0 h 12"/>
                  <a:gd name="T10" fmla="*/ 11 w 12"/>
                  <a:gd name="T11" fmla="*/ 1 h 12"/>
                  <a:gd name="T12" fmla="*/ 12 w 12"/>
                  <a:gd name="T13" fmla="*/ 7 h 12"/>
                  <a:gd name="T14" fmla="*/ 12 w 12"/>
                  <a:gd name="T15" fmla="*/ 7 h 12"/>
                  <a:gd name="T16" fmla="*/ 11 w 12"/>
                  <a:gd name="T17" fmla="*/ 10 h 12"/>
                  <a:gd name="T18" fmla="*/ 7 w 12"/>
                  <a:gd name="T19" fmla="*/ 12 h 12"/>
                  <a:gd name="T20" fmla="*/ 7 w 12"/>
                  <a:gd name="T21" fmla="*/ 12 h 12"/>
                  <a:gd name="T22" fmla="*/ 2 w 12"/>
                  <a:gd name="T23" fmla="*/ 10 h 12"/>
                  <a:gd name="T24" fmla="*/ 0 w 12"/>
                  <a:gd name="T25" fmla="*/ 7 h 12"/>
                  <a:gd name="T26" fmla="*/ 0 w 12"/>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2">
                    <a:moveTo>
                      <a:pt x="0" y="7"/>
                    </a:moveTo>
                    <a:lnTo>
                      <a:pt x="0" y="7"/>
                    </a:lnTo>
                    <a:lnTo>
                      <a:pt x="2" y="1"/>
                    </a:lnTo>
                    <a:lnTo>
                      <a:pt x="7" y="0"/>
                    </a:lnTo>
                    <a:lnTo>
                      <a:pt x="7" y="0"/>
                    </a:lnTo>
                    <a:lnTo>
                      <a:pt x="11" y="1"/>
                    </a:lnTo>
                    <a:lnTo>
                      <a:pt x="12" y="7"/>
                    </a:lnTo>
                    <a:lnTo>
                      <a:pt x="12" y="7"/>
                    </a:lnTo>
                    <a:lnTo>
                      <a:pt x="11" y="10"/>
                    </a:lnTo>
                    <a:lnTo>
                      <a:pt x="7" y="12"/>
                    </a:lnTo>
                    <a:lnTo>
                      <a:pt x="7"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4" name="Rectangle 471"/>
              <p:cNvSpPr>
                <a:spLocks noChangeArrowheads="1"/>
              </p:cNvSpPr>
              <p:nvPr/>
            </p:nvSpPr>
            <p:spPr bwMode="auto">
              <a:xfrm>
                <a:off x="2967" y="1996"/>
                <a:ext cx="93"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5" name="Rectangle 472"/>
              <p:cNvSpPr>
                <a:spLocks noChangeArrowheads="1"/>
              </p:cNvSpPr>
              <p:nvPr/>
            </p:nvSpPr>
            <p:spPr bwMode="auto">
              <a:xfrm>
                <a:off x="297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6" name="Rectangle 473"/>
              <p:cNvSpPr>
                <a:spLocks noChangeArrowheads="1"/>
              </p:cNvSpPr>
              <p:nvPr/>
            </p:nvSpPr>
            <p:spPr bwMode="auto">
              <a:xfrm>
                <a:off x="297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7" name="Rectangle 474"/>
              <p:cNvSpPr>
                <a:spLocks noChangeArrowheads="1"/>
              </p:cNvSpPr>
              <p:nvPr/>
            </p:nvSpPr>
            <p:spPr bwMode="auto">
              <a:xfrm>
                <a:off x="298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8" name="Rectangle 475"/>
              <p:cNvSpPr>
                <a:spLocks noChangeArrowheads="1"/>
              </p:cNvSpPr>
              <p:nvPr/>
            </p:nvSpPr>
            <p:spPr bwMode="auto">
              <a:xfrm>
                <a:off x="298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9" name="Rectangle 476"/>
              <p:cNvSpPr>
                <a:spLocks noChangeArrowheads="1"/>
              </p:cNvSpPr>
              <p:nvPr/>
            </p:nvSpPr>
            <p:spPr bwMode="auto">
              <a:xfrm>
                <a:off x="299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0" name="Rectangle 477"/>
              <p:cNvSpPr>
                <a:spLocks noChangeArrowheads="1"/>
              </p:cNvSpPr>
              <p:nvPr/>
            </p:nvSpPr>
            <p:spPr bwMode="auto">
              <a:xfrm>
                <a:off x="2997"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1" name="Freeform 478"/>
              <p:cNvSpPr>
                <a:spLocks/>
              </p:cNvSpPr>
              <p:nvPr/>
            </p:nvSpPr>
            <p:spPr bwMode="auto">
              <a:xfrm>
                <a:off x="3045" y="2006"/>
                <a:ext cx="6" cy="6"/>
              </a:xfrm>
              <a:custGeom>
                <a:avLst/>
                <a:gdLst>
                  <a:gd name="T0" fmla="*/ 0 w 12"/>
                  <a:gd name="T1" fmla="*/ 5 h 10"/>
                  <a:gd name="T2" fmla="*/ 0 w 12"/>
                  <a:gd name="T3" fmla="*/ 5 h 10"/>
                  <a:gd name="T4" fmla="*/ 2 w 12"/>
                  <a:gd name="T5" fmla="*/ 1 h 10"/>
                  <a:gd name="T6" fmla="*/ 7 w 12"/>
                  <a:gd name="T7" fmla="*/ 0 h 10"/>
                  <a:gd name="T8" fmla="*/ 7 w 12"/>
                  <a:gd name="T9" fmla="*/ 0 h 10"/>
                  <a:gd name="T10" fmla="*/ 11 w 12"/>
                  <a:gd name="T11" fmla="*/ 1 h 10"/>
                  <a:gd name="T12" fmla="*/ 12 w 12"/>
                  <a:gd name="T13" fmla="*/ 5 h 10"/>
                  <a:gd name="T14" fmla="*/ 12 w 12"/>
                  <a:gd name="T15" fmla="*/ 5 h 10"/>
                  <a:gd name="T16" fmla="*/ 11 w 12"/>
                  <a:gd name="T17" fmla="*/ 9 h 10"/>
                  <a:gd name="T18" fmla="*/ 7 w 12"/>
                  <a:gd name="T19" fmla="*/ 10 h 10"/>
                  <a:gd name="T20" fmla="*/ 7 w 12"/>
                  <a:gd name="T21" fmla="*/ 10 h 10"/>
                  <a:gd name="T22" fmla="*/ 2 w 12"/>
                  <a:gd name="T23" fmla="*/ 9 h 10"/>
                  <a:gd name="T24" fmla="*/ 0 w 12"/>
                  <a:gd name="T25" fmla="*/ 5 h 10"/>
                  <a:gd name="T26" fmla="*/ 0 w 12"/>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0">
                    <a:moveTo>
                      <a:pt x="0" y="5"/>
                    </a:moveTo>
                    <a:lnTo>
                      <a:pt x="0" y="5"/>
                    </a:lnTo>
                    <a:lnTo>
                      <a:pt x="2" y="1"/>
                    </a:lnTo>
                    <a:lnTo>
                      <a:pt x="7" y="0"/>
                    </a:lnTo>
                    <a:lnTo>
                      <a:pt x="7" y="0"/>
                    </a:lnTo>
                    <a:lnTo>
                      <a:pt x="11" y="1"/>
                    </a:lnTo>
                    <a:lnTo>
                      <a:pt x="12" y="5"/>
                    </a:lnTo>
                    <a:lnTo>
                      <a:pt x="12" y="5"/>
                    </a:lnTo>
                    <a:lnTo>
                      <a:pt x="11" y="9"/>
                    </a:lnTo>
                    <a:lnTo>
                      <a:pt x="7" y="10"/>
                    </a:lnTo>
                    <a:lnTo>
                      <a:pt x="7"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2" name="Rectangle 479"/>
              <p:cNvSpPr>
                <a:spLocks noChangeArrowheads="1"/>
              </p:cNvSpPr>
              <p:nvPr/>
            </p:nvSpPr>
            <p:spPr bwMode="auto">
              <a:xfrm>
                <a:off x="2967" y="2028"/>
                <a:ext cx="93"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3" name="Rectangle 480"/>
              <p:cNvSpPr>
                <a:spLocks noChangeArrowheads="1"/>
              </p:cNvSpPr>
              <p:nvPr/>
            </p:nvSpPr>
            <p:spPr bwMode="auto">
              <a:xfrm>
                <a:off x="297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4" name="Rectangle 481"/>
              <p:cNvSpPr>
                <a:spLocks noChangeArrowheads="1"/>
              </p:cNvSpPr>
              <p:nvPr/>
            </p:nvSpPr>
            <p:spPr bwMode="auto">
              <a:xfrm>
                <a:off x="297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5" name="Rectangle 482"/>
              <p:cNvSpPr>
                <a:spLocks noChangeArrowheads="1"/>
              </p:cNvSpPr>
              <p:nvPr/>
            </p:nvSpPr>
            <p:spPr bwMode="auto">
              <a:xfrm>
                <a:off x="298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6" name="Rectangle 483"/>
              <p:cNvSpPr>
                <a:spLocks noChangeArrowheads="1"/>
              </p:cNvSpPr>
              <p:nvPr/>
            </p:nvSpPr>
            <p:spPr bwMode="auto">
              <a:xfrm>
                <a:off x="298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7" name="Rectangle 484"/>
              <p:cNvSpPr>
                <a:spLocks noChangeArrowheads="1"/>
              </p:cNvSpPr>
              <p:nvPr/>
            </p:nvSpPr>
            <p:spPr bwMode="auto">
              <a:xfrm>
                <a:off x="299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8" name="Rectangle 485"/>
              <p:cNvSpPr>
                <a:spLocks noChangeArrowheads="1"/>
              </p:cNvSpPr>
              <p:nvPr/>
            </p:nvSpPr>
            <p:spPr bwMode="auto">
              <a:xfrm>
                <a:off x="2997"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9" name="Freeform 486"/>
              <p:cNvSpPr>
                <a:spLocks/>
              </p:cNvSpPr>
              <p:nvPr/>
            </p:nvSpPr>
            <p:spPr bwMode="auto">
              <a:xfrm>
                <a:off x="3045" y="2036"/>
                <a:ext cx="6" cy="4"/>
              </a:xfrm>
              <a:custGeom>
                <a:avLst/>
                <a:gdLst>
                  <a:gd name="T0" fmla="*/ 0 w 12"/>
                  <a:gd name="T1" fmla="*/ 5 h 9"/>
                  <a:gd name="T2" fmla="*/ 0 w 12"/>
                  <a:gd name="T3" fmla="*/ 5 h 9"/>
                  <a:gd name="T4" fmla="*/ 2 w 12"/>
                  <a:gd name="T5" fmla="*/ 2 h 9"/>
                  <a:gd name="T6" fmla="*/ 7 w 12"/>
                  <a:gd name="T7" fmla="*/ 0 h 9"/>
                  <a:gd name="T8" fmla="*/ 7 w 12"/>
                  <a:gd name="T9" fmla="*/ 0 h 9"/>
                  <a:gd name="T10" fmla="*/ 11 w 12"/>
                  <a:gd name="T11" fmla="*/ 2 h 9"/>
                  <a:gd name="T12" fmla="*/ 12 w 12"/>
                  <a:gd name="T13" fmla="*/ 5 h 9"/>
                  <a:gd name="T14" fmla="*/ 12 w 12"/>
                  <a:gd name="T15" fmla="*/ 5 h 9"/>
                  <a:gd name="T16" fmla="*/ 11 w 12"/>
                  <a:gd name="T17" fmla="*/ 7 h 9"/>
                  <a:gd name="T18" fmla="*/ 7 w 12"/>
                  <a:gd name="T19" fmla="*/ 9 h 9"/>
                  <a:gd name="T20" fmla="*/ 7 w 12"/>
                  <a:gd name="T21" fmla="*/ 9 h 9"/>
                  <a:gd name="T22" fmla="*/ 2 w 12"/>
                  <a:gd name="T23" fmla="*/ 7 h 9"/>
                  <a:gd name="T24" fmla="*/ 0 w 12"/>
                  <a:gd name="T25" fmla="*/ 5 h 9"/>
                  <a:gd name="T26" fmla="*/ 0 w 12"/>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9">
                    <a:moveTo>
                      <a:pt x="0" y="5"/>
                    </a:moveTo>
                    <a:lnTo>
                      <a:pt x="0" y="5"/>
                    </a:lnTo>
                    <a:lnTo>
                      <a:pt x="2" y="2"/>
                    </a:lnTo>
                    <a:lnTo>
                      <a:pt x="7" y="0"/>
                    </a:lnTo>
                    <a:lnTo>
                      <a:pt x="7" y="0"/>
                    </a:lnTo>
                    <a:lnTo>
                      <a:pt x="11" y="2"/>
                    </a:lnTo>
                    <a:lnTo>
                      <a:pt x="12" y="5"/>
                    </a:lnTo>
                    <a:lnTo>
                      <a:pt x="12" y="5"/>
                    </a:lnTo>
                    <a:lnTo>
                      <a:pt x="11" y="7"/>
                    </a:lnTo>
                    <a:lnTo>
                      <a:pt x="7" y="9"/>
                    </a:lnTo>
                    <a:lnTo>
                      <a:pt x="7"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0" name="Rectangle 487"/>
              <p:cNvSpPr>
                <a:spLocks noChangeArrowheads="1"/>
              </p:cNvSpPr>
              <p:nvPr/>
            </p:nvSpPr>
            <p:spPr bwMode="auto">
              <a:xfrm>
                <a:off x="2967" y="205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1" name="Rectangle 488"/>
              <p:cNvSpPr>
                <a:spLocks noChangeArrowheads="1"/>
              </p:cNvSpPr>
              <p:nvPr/>
            </p:nvSpPr>
            <p:spPr bwMode="auto">
              <a:xfrm>
                <a:off x="297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2" name="Rectangle 489"/>
              <p:cNvSpPr>
                <a:spLocks noChangeArrowheads="1"/>
              </p:cNvSpPr>
              <p:nvPr/>
            </p:nvSpPr>
            <p:spPr bwMode="auto">
              <a:xfrm>
                <a:off x="297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3" name="Rectangle 490"/>
              <p:cNvSpPr>
                <a:spLocks noChangeArrowheads="1"/>
              </p:cNvSpPr>
              <p:nvPr/>
            </p:nvSpPr>
            <p:spPr bwMode="auto">
              <a:xfrm>
                <a:off x="298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4" name="Rectangle 491"/>
              <p:cNvSpPr>
                <a:spLocks noChangeArrowheads="1"/>
              </p:cNvSpPr>
              <p:nvPr/>
            </p:nvSpPr>
            <p:spPr bwMode="auto">
              <a:xfrm>
                <a:off x="298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5" name="Rectangle 492"/>
              <p:cNvSpPr>
                <a:spLocks noChangeArrowheads="1"/>
              </p:cNvSpPr>
              <p:nvPr/>
            </p:nvSpPr>
            <p:spPr bwMode="auto">
              <a:xfrm>
                <a:off x="299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6" name="Rectangle 493"/>
              <p:cNvSpPr>
                <a:spLocks noChangeArrowheads="1"/>
              </p:cNvSpPr>
              <p:nvPr/>
            </p:nvSpPr>
            <p:spPr bwMode="auto">
              <a:xfrm>
                <a:off x="2997"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7" name="Freeform 494"/>
              <p:cNvSpPr>
                <a:spLocks/>
              </p:cNvSpPr>
              <p:nvPr/>
            </p:nvSpPr>
            <p:spPr bwMode="auto">
              <a:xfrm>
                <a:off x="3045" y="2066"/>
                <a:ext cx="6" cy="6"/>
              </a:xfrm>
              <a:custGeom>
                <a:avLst/>
                <a:gdLst>
                  <a:gd name="T0" fmla="*/ 0 w 12"/>
                  <a:gd name="T1" fmla="*/ 6 h 13"/>
                  <a:gd name="T2" fmla="*/ 0 w 12"/>
                  <a:gd name="T3" fmla="*/ 6 h 13"/>
                  <a:gd name="T4" fmla="*/ 2 w 12"/>
                  <a:gd name="T5" fmla="*/ 2 h 13"/>
                  <a:gd name="T6" fmla="*/ 7 w 12"/>
                  <a:gd name="T7" fmla="*/ 0 h 13"/>
                  <a:gd name="T8" fmla="*/ 7 w 12"/>
                  <a:gd name="T9" fmla="*/ 0 h 13"/>
                  <a:gd name="T10" fmla="*/ 11 w 12"/>
                  <a:gd name="T11" fmla="*/ 2 h 13"/>
                  <a:gd name="T12" fmla="*/ 12 w 12"/>
                  <a:gd name="T13" fmla="*/ 6 h 13"/>
                  <a:gd name="T14" fmla="*/ 12 w 12"/>
                  <a:gd name="T15" fmla="*/ 6 h 13"/>
                  <a:gd name="T16" fmla="*/ 11 w 12"/>
                  <a:gd name="T17" fmla="*/ 11 h 13"/>
                  <a:gd name="T18" fmla="*/ 7 w 12"/>
                  <a:gd name="T19" fmla="*/ 13 h 13"/>
                  <a:gd name="T20" fmla="*/ 7 w 12"/>
                  <a:gd name="T21" fmla="*/ 13 h 13"/>
                  <a:gd name="T22" fmla="*/ 2 w 12"/>
                  <a:gd name="T23" fmla="*/ 11 h 13"/>
                  <a:gd name="T24" fmla="*/ 0 w 12"/>
                  <a:gd name="T25" fmla="*/ 6 h 13"/>
                  <a:gd name="T26" fmla="*/ 0 w 12"/>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3">
                    <a:moveTo>
                      <a:pt x="0" y="6"/>
                    </a:moveTo>
                    <a:lnTo>
                      <a:pt x="0" y="6"/>
                    </a:lnTo>
                    <a:lnTo>
                      <a:pt x="2" y="2"/>
                    </a:lnTo>
                    <a:lnTo>
                      <a:pt x="7" y="0"/>
                    </a:lnTo>
                    <a:lnTo>
                      <a:pt x="7" y="0"/>
                    </a:lnTo>
                    <a:lnTo>
                      <a:pt x="11" y="2"/>
                    </a:lnTo>
                    <a:lnTo>
                      <a:pt x="12" y="6"/>
                    </a:lnTo>
                    <a:lnTo>
                      <a:pt x="12" y="6"/>
                    </a:lnTo>
                    <a:lnTo>
                      <a:pt x="11" y="11"/>
                    </a:lnTo>
                    <a:lnTo>
                      <a:pt x="7" y="13"/>
                    </a:lnTo>
                    <a:lnTo>
                      <a:pt x="7"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8" name="Rectangle 495"/>
              <p:cNvSpPr>
                <a:spLocks noChangeArrowheads="1"/>
              </p:cNvSpPr>
              <p:nvPr/>
            </p:nvSpPr>
            <p:spPr bwMode="auto">
              <a:xfrm>
                <a:off x="2967" y="208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9" name="Rectangle 496"/>
              <p:cNvSpPr>
                <a:spLocks noChangeArrowheads="1"/>
              </p:cNvSpPr>
              <p:nvPr/>
            </p:nvSpPr>
            <p:spPr bwMode="auto">
              <a:xfrm>
                <a:off x="297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0" name="Rectangle 497"/>
              <p:cNvSpPr>
                <a:spLocks noChangeArrowheads="1"/>
              </p:cNvSpPr>
              <p:nvPr/>
            </p:nvSpPr>
            <p:spPr bwMode="auto">
              <a:xfrm>
                <a:off x="2977"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1" name="Rectangle 498"/>
              <p:cNvSpPr>
                <a:spLocks noChangeArrowheads="1"/>
              </p:cNvSpPr>
              <p:nvPr/>
            </p:nvSpPr>
            <p:spPr bwMode="auto">
              <a:xfrm>
                <a:off x="298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2" name="Rectangle 499"/>
              <p:cNvSpPr>
                <a:spLocks noChangeArrowheads="1"/>
              </p:cNvSpPr>
              <p:nvPr/>
            </p:nvSpPr>
            <p:spPr bwMode="auto">
              <a:xfrm>
                <a:off x="2986"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3" name="Rectangle 500"/>
              <p:cNvSpPr>
                <a:spLocks noChangeArrowheads="1"/>
              </p:cNvSpPr>
              <p:nvPr/>
            </p:nvSpPr>
            <p:spPr bwMode="auto">
              <a:xfrm>
                <a:off x="2991" y="2091"/>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4" name="Rectangle 501"/>
              <p:cNvSpPr>
                <a:spLocks noChangeArrowheads="1"/>
              </p:cNvSpPr>
              <p:nvPr/>
            </p:nvSpPr>
            <p:spPr bwMode="auto">
              <a:xfrm>
                <a:off x="2997"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5" name="Freeform 502"/>
              <p:cNvSpPr>
                <a:spLocks/>
              </p:cNvSpPr>
              <p:nvPr/>
            </p:nvSpPr>
            <p:spPr bwMode="auto">
              <a:xfrm>
                <a:off x="3045" y="2096"/>
                <a:ext cx="6" cy="6"/>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6" name="Rectangle 503"/>
              <p:cNvSpPr>
                <a:spLocks noChangeArrowheads="1"/>
              </p:cNvSpPr>
              <p:nvPr/>
            </p:nvSpPr>
            <p:spPr bwMode="auto">
              <a:xfrm>
                <a:off x="3093" y="1886"/>
                <a:ext cx="130" cy="26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7" name="Rectangle 504"/>
              <p:cNvSpPr>
                <a:spLocks noChangeArrowheads="1"/>
              </p:cNvSpPr>
              <p:nvPr/>
            </p:nvSpPr>
            <p:spPr bwMode="auto">
              <a:xfrm>
                <a:off x="3106" y="1899"/>
                <a:ext cx="104" cy="23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8" name="Rectangle 505"/>
              <p:cNvSpPr>
                <a:spLocks noChangeArrowheads="1"/>
              </p:cNvSpPr>
              <p:nvPr/>
            </p:nvSpPr>
            <p:spPr bwMode="auto">
              <a:xfrm>
                <a:off x="3112" y="1907"/>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9" name="Rectangle 506"/>
              <p:cNvSpPr>
                <a:spLocks noChangeArrowheads="1"/>
              </p:cNvSpPr>
              <p:nvPr/>
            </p:nvSpPr>
            <p:spPr bwMode="auto">
              <a:xfrm>
                <a:off x="3116"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0" name="Rectangle 507"/>
              <p:cNvSpPr>
                <a:spLocks noChangeArrowheads="1"/>
              </p:cNvSpPr>
              <p:nvPr/>
            </p:nvSpPr>
            <p:spPr bwMode="auto">
              <a:xfrm>
                <a:off x="3121" y="1909"/>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1" name="Rectangle 508"/>
              <p:cNvSpPr>
                <a:spLocks noChangeArrowheads="1"/>
              </p:cNvSpPr>
              <p:nvPr/>
            </p:nvSpPr>
            <p:spPr bwMode="auto">
              <a:xfrm>
                <a:off x="3127"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2" name="Rectangle 509"/>
              <p:cNvSpPr>
                <a:spLocks noChangeArrowheads="1"/>
              </p:cNvSpPr>
              <p:nvPr/>
            </p:nvSpPr>
            <p:spPr bwMode="auto">
              <a:xfrm>
                <a:off x="313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3" name="Rectangle 510"/>
              <p:cNvSpPr>
                <a:spLocks noChangeArrowheads="1"/>
              </p:cNvSpPr>
              <p:nvPr/>
            </p:nvSpPr>
            <p:spPr bwMode="auto">
              <a:xfrm>
                <a:off x="3136"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4" name="Rectangle 511"/>
              <p:cNvSpPr>
                <a:spLocks noChangeArrowheads="1"/>
              </p:cNvSpPr>
              <p:nvPr/>
            </p:nvSpPr>
            <p:spPr bwMode="auto">
              <a:xfrm>
                <a:off x="314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5" name="Freeform 512"/>
              <p:cNvSpPr>
                <a:spLocks/>
              </p:cNvSpPr>
              <p:nvPr/>
            </p:nvSpPr>
            <p:spPr bwMode="auto">
              <a:xfrm>
                <a:off x="3190" y="1915"/>
                <a:ext cx="6" cy="7"/>
              </a:xfrm>
              <a:custGeom>
                <a:avLst/>
                <a:gdLst>
                  <a:gd name="T0" fmla="*/ 0 w 11"/>
                  <a:gd name="T1" fmla="*/ 7 h 15"/>
                  <a:gd name="T2" fmla="*/ 0 w 11"/>
                  <a:gd name="T3" fmla="*/ 7 h 15"/>
                  <a:gd name="T4" fmla="*/ 2 w 11"/>
                  <a:gd name="T5" fmla="*/ 2 h 15"/>
                  <a:gd name="T6" fmla="*/ 5 w 11"/>
                  <a:gd name="T7" fmla="*/ 0 h 15"/>
                  <a:gd name="T8" fmla="*/ 5 w 11"/>
                  <a:gd name="T9" fmla="*/ 0 h 15"/>
                  <a:gd name="T10" fmla="*/ 9 w 11"/>
                  <a:gd name="T11" fmla="*/ 2 h 15"/>
                  <a:gd name="T12" fmla="*/ 11 w 11"/>
                  <a:gd name="T13" fmla="*/ 7 h 15"/>
                  <a:gd name="T14" fmla="*/ 11 w 11"/>
                  <a:gd name="T15" fmla="*/ 7 h 15"/>
                  <a:gd name="T16" fmla="*/ 9 w 11"/>
                  <a:gd name="T17" fmla="*/ 13 h 15"/>
                  <a:gd name="T18" fmla="*/ 5 w 11"/>
                  <a:gd name="T19" fmla="*/ 15 h 15"/>
                  <a:gd name="T20" fmla="*/ 5 w 11"/>
                  <a:gd name="T21" fmla="*/ 15 h 15"/>
                  <a:gd name="T22" fmla="*/ 2 w 11"/>
                  <a:gd name="T23" fmla="*/ 13 h 15"/>
                  <a:gd name="T24" fmla="*/ 0 w 11"/>
                  <a:gd name="T25" fmla="*/ 7 h 15"/>
                  <a:gd name="T26" fmla="*/ 0 w 11"/>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5">
                    <a:moveTo>
                      <a:pt x="0" y="7"/>
                    </a:moveTo>
                    <a:lnTo>
                      <a:pt x="0" y="7"/>
                    </a:lnTo>
                    <a:lnTo>
                      <a:pt x="2" y="2"/>
                    </a:lnTo>
                    <a:lnTo>
                      <a:pt x="5" y="0"/>
                    </a:lnTo>
                    <a:lnTo>
                      <a:pt x="5" y="0"/>
                    </a:lnTo>
                    <a:lnTo>
                      <a:pt x="9" y="2"/>
                    </a:lnTo>
                    <a:lnTo>
                      <a:pt x="11" y="7"/>
                    </a:lnTo>
                    <a:lnTo>
                      <a:pt x="11" y="7"/>
                    </a:lnTo>
                    <a:lnTo>
                      <a:pt x="9" y="13"/>
                    </a:lnTo>
                    <a:lnTo>
                      <a:pt x="5" y="15"/>
                    </a:lnTo>
                    <a:lnTo>
                      <a:pt x="5"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6" name="Rectangle 513"/>
              <p:cNvSpPr>
                <a:spLocks noChangeArrowheads="1"/>
              </p:cNvSpPr>
              <p:nvPr/>
            </p:nvSpPr>
            <p:spPr bwMode="auto">
              <a:xfrm>
                <a:off x="3112" y="1935"/>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7" name="Rectangle 514"/>
              <p:cNvSpPr>
                <a:spLocks noChangeArrowheads="1"/>
              </p:cNvSpPr>
              <p:nvPr/>
            </p:nvSpPr>
            <p:spPr bwMode="auto">
              <a:xfrm>
                <a:off x="3116"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8" name="Rectangle 515"/>
              <p:cNvSpPr>
                <a:spLocks noChangeArrowheads="1"/>
              </p:cNvSpPr>
              <p:nvPr/>
            </p:nvSpPr>
            <p:spPr bwMode="auto">
              <a:xfrm>
                <a:off x="3121" y="1939"/>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9" name="Rectangle 516"/>
              <p:cNvSpPr>
                <a:spLocks noChangeArrowheads="1"/>
              </p:cNvSpPr>
              <p:nvPr/>
            </p:nvSpPr>
            <p:spPr bwMode="auto">
              <a:xfrm>
                <a:off x="3127"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0" name="Rectangle 517"/>
              <p:cNvSpPr>
                <a:spLocks noChangeArrowheads="1"/>
              </p:cNvSpPr>
              <p:nvPr/>
            </p:nvSpPr>
            <p:spPr bwMode="auto">
              <a:xfrm>
                <a:off x="313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1" name="Rectangle 518"/>
              <p:cNvSpPr>
                <a:spLocks noChangeArrowheads="1"/>
              </p:cNvSpPr>
              <p:nvPr/>
            </p:nvSpPr>
            <p:spPr bwMode="auto">
              <a:xfrm>
                <a:off x="3136"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2" name="Rectangle 519"/>
              <p:cNvSpPr>
                <a:spLocks noChangeArrowheads="1"/>
              </p:cNvSpPr>
              <p:nvPr/>
            </p:nvSpPr>
            <p:spPr bwMode="auto">
              <a:xfrm>
                <a:off x="314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3" name="Freeform 520"/>
              <p:cNvSpPr>
                <a:spLocks/>
              </p:cNvSpPr>
              <p:nvPr/>
            </p:nvSpPr>
            <p:spPr bwMode="auto">
              <a:xfrm>
                <a:off x="3190" y="1945"/>
                <a:ext cx="6" cy="6"/>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4" name="Rectangle 521"/>
              <p:cNvSpPr>
                <a:spLocks noChangeArrowheads="1"/>
              </p:cNvSpPr>
              <p:nvPr/>
            </p:nvSpPr>
            <p:spPr bwMode="auto">
              <a:xfrm>
                <a:off x="3112" y="196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5" name="Rectangle 522"/>
              <p:cNvSpPr>
                <a:spLocks noChangeArrowheads="1"/>
              </p:cNvSpPr>
              <p:nvPr/>
            </p:nvSpPr>
            <p:spPr bwMode="auto">
              <a:xfrm>
                <a:off x="311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6" name="Rectangle 523"/>
              <p:cNvSpPr>
                <a:spLocks noChangeArrowheads="1"/>
              </p:cNvSpPr>
              <p:nvPr/>
            </p:nvSpPr>
            <p:spPr bwMode="auto">
              <a:xfrm>
                <a:off x="312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7" name="Rectangle 524"/>
              <p:cNvSpPr>
                <a:spLocks noChangeArrowheads="1"/>
              </p:cNvSpPr>
              <p:nvPr/>
            </p:nvSpPr>
            <p:spPr bwMode="auto">
              <a:xfrm>
                <a:off x="312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8" name="Rectangle 525"/>
              <p:cNvSpPr>
                <a:spLocks noChangeArrowheads="1"/>
              </p:cNvSpPr>
              <p:nvPr/>
            </p:nvSpPr>
            <p:spPr bwMode="auto">
              <a:xfrm>
                <a:off x="313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9" name="Rectangle 526"/>
              <p:cNvSpPr>
                <a:spLocks noChangeArrowheads="1"/>
              </p:cNvSpPr>
              <p:nvPr/>
            </p:nvSpPr>
            <p:spPr bwMode="auto">
              <a:xfrm>
                <a:off x="3136"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0" name="Rectangle 527"/>
              <p:cNvSpPr>
                <a:spLocks noChangeArrowheads="1"/>
              </p:cNvSpPr>
              <p:nvPr/>
            </p:nvSpPr>
            <p:spPr bwMode="auto">
              <a:xfrm>
                <a:off x="314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1" name="Freeform 528"/>
              <p:cNvSpPr>
                <a:spLocks/>
              </p:cNvSpPr>
              <p:nvPr/>
            </p:nvSpPr>
            <p:spPr bwMode="auto">
              <a:xfrm>
                <a:off x="3190" y="1975"/>
                <a:ext cx="6" cy="6"/>
              </a:xfrm>
              <a:custGeom>
                <a:avLst/>
                <a:gdLst>
                  <a:gd name="T0" fmla="*/ 0 w 11"/>
                  <a:gd name="T1" fmla="*/ 7 h 12"/>
                  <a:gd name="T2" fmla="*/ 0 w 11"/>
                  <a:gd name="T3" fmla="*/ 7 h 12"/>
                  <a:gd name="T4" fmla="*/ 2 w 11"/>
                  <a:gd name="T5" fmla="*/ 1 h 12"/>
                  <a:gd name="T6" fmla="*/ 5 w 11"/>
                  <a:gd name="T7" fmla="*/ 0 h 12"/>
                  <a:gd name="T8" fmla="*/ 5 w 11"/>
                  <a:gd name="T9" fmla="*/ 0 h 12"/>
                  <a:gd name="T10" fmla="*/ 9 w 11"/>
                  <a:gd name="T11" fmla="*/ 1 h 12"/>
                  <a:gd name="T12" fmla="*/ 11 w 11"/>
                  <a:gd name="T13" fmla="*/ 7 h 12"/>
                  <a:gd name="T14" fmla="*/ 11 w 11"/>
                  <a:gd name="T15" fmla="*/ 7 h 12"/>
                  <a:gd name="T16" fmla="*/ 9 w 11"/>
                  <a:gd name="T17" fmla="*/ 10 h 12"/>
                  <a:gd name="T18" fmla="*/ 5 w 11"/>
                  <a:gd name="T19" fmla="*/ 12 h 12"/>
                  <a:gd name="T20" fmla="*/ 5 w 11"/>
                  <a:gd name="T21" fmla="*/ 12 h 12"/>
                  <a:gd name="T22" fmla="*/ 2 w 11"/>
                  <a:gd name="T23" fmla="*/ 10 h 12"/>
                  <a:gd name="T24" fmla="*/ 0 w 11"/>
                  <a:gd name="T25" fmla="*/ 7 h 12"/>
                  <a:gd name="T26" fmla="*/ 0 w 11"/>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2">
                    <a:moveTo>
                      <a:pt x="0" y="7"/>
                    </a:moveTo>
                    <a:lnTo>
                      <a:pt x="0" y="7"/>
                    </a:lnTo>
                    <a:lnTo>
                      <a:pt x="2" y="1"/>
                    </a:lnTo>
                    <a:lnTo>
                      <a:pt x="5" y="0"/>
                    </a:lnTo>
                    <a:lnTo>
                      <a:pt x="5" y="0"/>
                    </a:lnTo>
                    <a:lnTo>
                      <a:pt x="9" y="1"/>
                    </a:lnTo>
                    <a:lnTo>
                      <a:pt x="11" y="7"/>
                    </a:lnTo>
                    <a:lnTo>
                      <a:pt x="11" y="7"/>
                    </a:lnTo>
                    <a:lnTo>
                      <a:pt x="9" y="10"/>
                    </a:lnTo>
                    <a:lnTo>
                      <a:pt x="5" y="12"/>
                    </a:lnTo>
                    <a:lnTo>
                      <a:pt x="5"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2" name="Rectangle 529"/>
              <p:cNvSpPr>
                <a:spLocks noChangeArrowheads="1"/>
              </p:cNvSpPr>
              <p:nvPr/>
            </p:nvSpPr>
            <p:spPr bwMode="auto">
              <a:xfrm>
                <a:off x="3112" y="1996"/>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3" name="Rectangle 530"/>
              <p:cNvSpPr>
                <a:spLocks noChangeArrowheads="1"/>
              </p:cNvSpPr>
              <p:nvPr/>
            </p:nvSpPr>
            <p:spPr bwMode="auto">
              <a:xfrm>
                <a:off x="311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4" name="Rectangle 531"/>
              <p:cNvSpPr>
                <a:spLocks noChangeArrowheads="1"/>
              </p:cNvSpPr>
              <p:nvPr/>
            </p:nvSpPr>
            <p:spPr bwMode="auto">
              <a:xfrm>
                <a:off x="312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5" name="Rectangle 532"/>
              <p:cNvSpPr>
                <a:spLocks noChangeArrowheads="1"/>
              </p:cNvSpPr>
              <p:nvPr/>
            </p:nvSpPr>
            <p:spPr bwMode="auto">
              <a:xfrm>
                <a:off x="312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6" name="Rectangle 533"/>
              <p:cNvSpPr>
                <a:spLocks noChangeArrowheads="1"/>
              </p:cNvSpPr>
              <p:nvPr/>
            </p:nvSpPr>
            <p:spPr bwMode="auto">
              <a:xfrm>
                <a:off x="313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7" name="Rectangle 534"/>
              <p:cNvSpPr>
                <a:spLocks noChangeArrowheads="1"/>
              </p:cNvSpPr>
              <p:nvPr/>
            </p:nvSpPr>
            <p:spPr bwMode="auto">
              <a:xfrm>
                <a:off x="3136"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8" name="Rectangle 535"/>
              <p:cNvSpPr>
                <a:spLocks noChangeArrowheads="1"/>
              </p:cNvSpPr>
              <p:nvPr/>
            </p:nvSpPr>
            <p:spPr bwMode="auto">
              <a:xfrm>
                <a:off x="314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9" name="Freeform 536"/>
              <p:cNvSpPr>
                <a:spLocks/>
              </p:cNvSpPr>
              <p:nvPr/>
            </p:nvSpPr>
            <p:spPr bwMode="auto">
              <a:xfrm>
                <a:off x="3190" y="2006"/>
                <a:ext cx="6" cy="6"/>
              </a:xfrm>
              <a:custGeom>
                <a:avLst/>
                <a:gdLst>
                  <a:gd name="T0" fmla="*/ 0 w 11"/>
                  <a:gd name="T1" fmla="*/ 5 h 10"/>
                  <a:gd name="T2" fmla="*/ 0 w 11"/>
                  <a:gd name="T3" fmla="*/ 5 h 10"/>
                  <a:gd name="T4" fmla="*/ 2 w 11"/>
                  <a:gd name="T5" fmla="*/ 1 h 10"/>
                  <a:gd name="T6" fmla="*/ 5 w 11"/>
                  <a:gd name="T7" fmla="*/ 0 h 10"/>
                  <a:gd name="T8" fmla="*/ 5 w 11"/>
                  <a:gd name="T9" fmla="*/ 0 h 10"/>
                  <a:gd name="T10" fmla="*/ 9 w 11"/>
                  <a:gd name="T11" fmla="*/ 1 h 10"/>
                  <a:gd name="T12" fmla="*/ 11 w 11"/>
                  <a:gd name="T13" fmla="*/ 5 h 10"/>
                  <a:gd name="T14" fmla="*/ 11 w 11"/>
                  <a:gd name="T15" fmla="*/ 5 h 10"/>
                  <a:gd name="T16" fmla="*/ 9 w 11"/>
                  <a:gd name="T17" fmla="*/ 9 h 10"/>
                  <a:gd name="T18" fmla="*/ 5 w 11"/>
                  <a:gd name="T19" fmla="*/ 10 h 10"/>
                  <a:gd name="T20" fmla="*/ 5 w 11"/>
                  <a:gd name="T21" fmla="*/ 10 h 10"/>
                  <a:gd name="T22" fmla="*/ 2 w 11"/>
                  <a:gd name="T23" fmla="*/ 9 h 10"/>
                  <a:gd name="T24" fmla="*/ 0 w 11"/>
                  <a:gd name="T25" fmla="*/ 5 h 10"/>
                  <a:gd name="T26" fmla="*/ 0 w 11"/>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0">
                    <a:moveTo>
                      <a:pt x="0" y="5"/>
                    </a:moveTo>
                    <a:lnTo>
                      <a:pt x="0" y="5"/>
                    </a:lnTo>
                    <a:lnTo>
                      <a:pt x="2" y="1"/>
                    </a:lnTo>
                    <a:lnTo>
                      <a:pt x="5" y="0"/>
                    </a:lnTo>
                    <a:lnTo>
                      <a:pt x="5" y="0"/>
                    </a:lnTo>
                    <a:lnTo>
                      <a:pt x="9" y="1"/>
                    </a:lnTo>
                    <a:lnTo>
                      <a:pt x="11" y="5"/>
                    </a:lnTo>
                    <a:lnTo>
                      <a:pt x="11" y="5"/>
                    </a:lnTo>
                    <a:lnTo>
                      <a:pt x="9" y="9"/>
                    </a:lnTo>
                    <a:lnTo>
                      <a:pt x="5" y="10"/>
                    </a:lnTo>
                    <a:lnTo>
                      <a:pt x="5"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0" name="Rectangle 537"/>
              <p:cNvSpPr>
                <a:spLocks noChangeArrowheads="1"/>
              </p:cNvSpPr>
              <p:nvPr/>
            </p:nvSpPr>
            <p:spPr bwMode="auto">
              <a:xfrm>
                <a:off x="3112" y="2028"/>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1" name="Rectangle 538"/>
              <p:cNvSpPr>
                <a:spLocks noChangeArrowheads="1"/>
              </p:cNvSpPr>
              <p:nvPr/>
            </p:nvSpPr>
            <p:spPr bwMode="auto">
              <a:xfrm>
                <a:off x="311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2" name="Rectangle 539"/>
              <p:cNvSpPr>
                <a:spLocks noChangeArrowheads="1"/>
              </p:cNvSpPr>
              <p:nvPr/>
            </p:nvSpPr>
            <p:spPr bwMode="auto">
              <a:xfrm>
                <a:off x="312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3" name="Rectangle 540"/>
              <p:cNvSpPr>
                <a:spLocks noChangeArrowheads="1"/>
              </p:cNvSpPr>
              <p:nvPr/>
            </p:nvSpPr>
            <p:spPr bwMode="auto">
              <a:xfrm>
                <a:off x="312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4" name="Rectangle 541"/>
              <p:cNvSpPr>
                <a:spLocks noChangeArrowheads="1"/>
              </p:cNvSpPr>
              <p:nvPr/>
            </p:nvSpPr>
            <p:spPr bwMode="auto">
              <a:xfrm>
                <a:off x="313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5" name="Rectangle 542"/>
              <p:cNvSpPr>
                <a:spLocks noChangeArrowheads="1"/>
              </p:cNvSpPr>
              <p:nvPr/>
            </p:nvSpPr>
            <p:spPr bwMode="auto">
              <a:xfrm>
                <a:off x="3136"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6" name="Rectangle 543"/>
              <p:cNvSpPr>
                <a:spLocks noChangeArrowheads="1"/>
              </p:cNvSpPr>
              <p:nvPr/>
            </p:nvSpPr>
            <p:spPr bwMode="auto">
              <a:xfrm>
                <a:off x="314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7" name="Freeform 544"/>
              <p:cNvSpPr>
                <a:spLocks/>
              </p:cNvSpPr>
              <p:nvPr/>
            </p:nvSpPr>
            <p:spPr bwMode="auto">
              <a:xfrm>
                <a:off x="3190" y="2036"/>
                <a:ext cx="6" cy="4"/>
              </a:xfrm>
              <a:custGeom>
                <a:avLst/>
                <a:gdLst>
                  <a:gd name="T0" fmla="*/ 0 w 11"/>
                  <a:gd name="T1" fmla="*/ 5 h 9"/>
                  <a:gd name="T2" fmla="*/ 0 w 11"/>
                  <a:gd name="T3" fmla="*/ 5 h 9"/>
                  <a:gd name="T4" fmla="*/ 2 w 11"/>
                  <a:gd name="T5" fmla="*/ 2 h 9"/>
                  <a:gd name="T6" fmla="*/ 5 w 11"/>
                  <a:gd name="T7" fmla="*/ 0 h 9"/>
                  <a:gd name="T8" fmla="*/ 5 w 11"/>
                  <a:gd name="T9" fmla="*/ 0 h 9"/>
                  <a:gd name="T10" fmla="*/ 9 w 11"/>
                  <a:gd name="T11" fmla="*/ 2 h 9"/>
                  <a:gd name="T12" fmla="*/ 11 w 11"/>
                  <a:gd name="T13" fmla="*/ 5 h 9"/>
                  <a:gd name="T14" fmla="*/ 11 w 11"/>
                  <a:gd name="T15" fmla="*/ 5 h 9"/>
                  <a:gd name="T16" fmla="*/ 9 w 11"/>
                  <a:gd name="T17" fmla="*/ 7 h 9"/>
                  <a:gd name="T18" fmla="*/ 5 w 11"/>
                  <a:gd name="T19" fmla="*/ 9 h 9"/>
                  <a:gd name="T20" fmla="*/ 5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5" y="0"/>
                    </a:lnTo>
                    <a:lnTo>
                      <a:pt x="5" y="0"/>
                    </a:lnTo>
                    <a:lnTo>
                      <a:pt x="9" y="2"/>
                    </a:lnTo>
                    <a:lnTo>
                      <a:pt x="11" y="5"/>
                    </a:lnTo>
                    <a:lnTo>
                      <a:pt x="11" y="5"/>
                    </a:lnTo>
                    <a:lnTo>
                      <a:pt x="9" y="7"/>
                    </a:lnTo>
                    <a:lnTo>
                      <a:pt x="5" y="9"/>
                    </a:lnTo>
                    <a:lnTo>
                      <a:pt x="5"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8" name="Rectangle 545"/>
              <p:cNvSpPr>
                <a:spLocks noChangeArrowheads="1"/>
              </p:cNvSpPr>
              <p:nvPr/>
            </p:nvSpPr>
            <p:spPr bwMode="auto">
              <a:xfrm>
                <a:off x="3112" y="205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9" name="Rectangle 546"/>
              <p:cNvSpPr>
                <a:spLocks noChangeArrowheads="1"/>
              </p:cNvSpPr>
              <p:nvPr/>
            </p:nvSpPr>
            <p:spPr bwMode="auto">
              <a:xfrm>
                <a:off x="311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0" name="Rectangle 547"/>
              <p:cNvSpPr>
                <a:spLocks noChangeArrowheads="1"/>
              </p:cNvSpPr>
              <p:nvPr/>
            </p:nvSpPr>
            <p:spPr bwMode="auto">
              <a:xfrm>
                <a:off x="312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1" name="Rectangle 548"/>
              <p:cNvSpPr>
                <a:spLocks noChangeArrowheads="1"/>
              </p:cNvSpPr>
              <p:nvPr/>
            </p:nvSpPr>
            <p:spPr bwMode="auto">
              <a:xfrm>
                <a:off x="312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2" name="Rectangle 549"/>
              <p:cNvSpPr>
                <a:spLocks noChangeArrowheads="1"/>
              </p:cNvSpPr>
              <p:nvPr/>
            </p:nvSpPr>
            <p:spPr bwMode="auto">
              <a:xfrm>
                <a:off x="313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3" name="Rectangle 550"/>
              <p:cNvSpPr>
                <a:spLocks noChangeArrowheads="1"/>
              </p:cNvSpPr>
              <p:nvPr/>
            </p:nvSpPr>
            <p:spPr bwMode="auto">
              <a:xfrm>
                <a:off x="3136"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4" name="Rectangle 551"/>
              <p:cNvSpPr>
                <a:spLocks noChangeArrowheads="1"/>
              </p:cNvSpPr>
              <p:nvPr/>
            </p:nvSpPr>
            <p:spPr bwMode="auto">
              <a:xfrm>
                <a:off x="314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5" name="Freeform 552"/>
              <p:cNvSpPr>
                <a:spLocks/>
              </p:cNvSpPr>
              <p:nvPr/>
            </p:nvSpPr>
            <p:spPr bwMode="auto">
              <a:xfrm>
                <a:off x="3190" y="2066"/>
                <a:ext cx="6" cy="6"/>
              </a:xfrm>
              <a:custGeom>
                <a:avLst/>
                <a:gdLst>
                  <a:gd name="T0" fmla="*/ 0 w 11"/>
                  <a:gd name="T1" fmla="*/ 6 h 13"/>
                  <a:gd name="T2" fmla="*/ 0 w 11"/>
                  <a:gd name="T3" fmla="*/ 6 h 13"/>
                  <a:gd name="T4" fmla="*/ 2 w 11"/>
                  <a:gd name="T5" fmla="*/ 2 h 13"/>
                  <a:gd name="T6" fmla="*/ 5 w 11"/>
                  <a:gd name="T7" fmla="*/ 0 h 13"/>
                  <a:gd name="T8" fmla="*/ 5 w 11"/>
                  <a:gd name="T9" fmla="*/ 0 h 13"/>
                  <a:gd name="T10" fmla="*/ 9 w 11"/>
                  <a:gd name="T11" fmla="*/ 2 h 13"/>
                  <a:gd name="T12" fmla="*/ 11 w 11"/>
                  <a:gd name="T13" fmla="*/ 6 h 13"/>
                  <a:gd name="T14" fmla="*/ 11 w 11"/>
                  <a:gd name="T15" fmla="*/ 6 h 13"/>
                  <a:gd name="T16" fmla="*/ 9 w 11"/>
                  <a:gd name="T17" fmla="*/ 11 h 13"/>
                  <a:gd name="T18" fmla="*/ 5 w 11"/>
                  <a:gd name="T19" fmla="*/ 13 h 13"/>
                  <a:gd name="T20" fmla="*/ 5 w 11"/>
                  <a:gd name="T21" fmla="*/ 13 h 13"/>
                  <a:gd name="T22" fmla="*/ 2 w 11"/>
                  <a:gd name="T23" fmla="*/ 11 h 13"/>
                  <a:gd name="T24" fmla="*/ 0 w 11"/>
                  <a:gd name="T25" fmla="*/ 6 h 13"/>
                  <a:gd name="T26" fmla="*/ 0 w 11"/>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3">
                    <a:moveTo>
                      <a:pt x="0" y="6"/>
                    </a:moveTo>
                    <a:lnTo>
                      <a:pt x="0" y="6"/>
                    </a:lnTo>
                    <a:lnTo>
                      <a:pt x="2" y="2"/>
                    </a:lnTo>
                    <a:lnTo>
                      <a:pt x="5" y="0"/>
                    </a:lnTo>
                    <a:lnTo>
                      <a:pt x="5" y="0"/>
                    </a:lnTo>
                    <a:lnTo>
                      <a:pt x="9" y="2"/>
                    </a:lnTo>
                    <a:lnTo>
                      <a:pt x="11" y="6"/>
                    </a:lnTo>
                    <a:lnTo>
                      <a:pt x="11" y="6"/>
                    </a:lnTo>
                    <a:lnTo>
                      <a:pt x="9" y="11"/>
                    </a:lnTo>
                    <a:lnTo>
                      <a:pt x="5" y="13"/>
                    </a:lnTo>
                    <a:lnTo>
                      <a:pt x="5"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6" name="Rectangle 553"/>
              <p:cNvSpPr>
                <a:spLocks noChangeArrowheads="1"/>
              </p:cNvSpPr>
              <p:nvPr/>
            </p:nvSpPr>
            <p:spPr bwMode="auto">
              <a:xfrm>
                <a:off x="3112" y="208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7" name="Rectangle 554"/>
              <p:cNvSpPr>
                <a:spLocks noChangeArrowheads="1"/>
              </p:cNvSpPr>
              <p:nvPr/>
            </p:nvSpPr>
            <p:spPr bwMode="auto">
              <a:xfrm>
                <a:off x="3116"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8" name="Rectangle 555"/>
              <p:cNvSpPr>
                <a:spLocks noChangeArrowheads="1"/>
              </p:cNvSpPr>
              <p:nvPr/>
            </p:nvSpPr>
            <p:spPr bwMode="auto">
              <a:xfrm>
                <a:off x="3121" y="2091"/>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9" name="Rectangle 556"/>
              <p:cNvSpPr>
                <a:spLocks noChangeArrowheads="1"/>
              </p:cNvSpPr>
              <p:nvPr/>
            </p:nvSpPr>
            <p:spPr bwMode="auto">
              <a:xfrm>
                <a:off x="3127"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0" name="Rectangle 557"/>
              <p:cNvSpPr>
                <a:spLocks noChangeArrowheads="1"/>
              </p:cNvSpPr>
              <p:nvPr/>
            </p:nvSpPr>
            <p:spPr bwMode="auto">
              <a:xfrm>
                <a:off x="313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1" name="Rectangle 558"/>
              <p:cNvSpPr>
                <a:spLocks noChangeArrowheads="1"/>
              </p:cNvSpPr>
              <p:nvPr/>
            </p:nvSpPr>
            <p:spPr bwMode="auto">
              <a:xfrm>
                <a:off x="3136"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2" name="Rectangle 559"/>
              <p:cNvSpPr>
                <a:spLocks noChangeArrowheads="1"/>
              </p:cNvSpPr>
              <p:nvPr/>
            </p:nvSpPr>
            <p:spPr bwMode="auto">
              <a:xfrm>
                <a:off x="314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3" name="Freeform 560"/>
              <p:cNvSpPr>
                <a:spLocks/>
              </p:cNvSpPr>
              <p:nvPr/>
            </p:nvSpPr>
            <p:spPr bwMode="auto">
              <a:xfrm>
                <a:off x="3190" y="2096"/>
                <a:ext cx="6" cy="6"/>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4" name="Rectangle 561"/>
              <p:cNvSpPr>
                <a:spLocks noChangeArrowheads="1"/>
              </p:cNvSpPr>
              <p:nvPr/>
            </p:nvSpPr>
            <p:spPr bwMode="auto">
              <a:xfrm>
                <a:off x="3093" y="1886"/>
                <a:ext cx="130" cy="26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5" name="Rectangle 562"/>
              <p:cNvSpPr>
                <a:spLocks noChangeArrowheads="1"/>
              </p:cNvSpPr>
              <p:nvPr/>
            </p:nvSpPr>
            <p:spPr bwMode="auto">
              <a:xfrm>
                <a:off x="3106" y="1899"/>
                <a:ext cx="104" cy="23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6" name="Rectangle 563"/>
              <p:cNvSpPr>
                <a:spLocks noChangeArrowheads="1"/>
              </p:cNvSpPr>
              <p:nvPr/>
            </p:nvSpPr>
            <p:spPr bwMode="auto">
              <a:xfrm>
                <a:off x="3112" y="1907"/>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7" name="Rectangle 564"/>
              <p:cNvSpPr>
                <a:spLocks noChangeArrowheads="1"/>
              </p:cNvSpPr>
              <p:nvPr/>
            </p:nvSpPr>
            <p:spPr bwMode="auto">
              <a:xfrm>
                <a:off x="3116"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8" name="Rectangle 565"/>
              <p:cNvSpPr>
                <a:spLocks noChangeArrowheads="1"/>
              </p:cNvSpPr>
              <p:nvPr/>
            </p:nvSpPr>
            <p:spPr bwMode="auto">
              <a:xfrm>
                <a:off x="3121" y="1909"/>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9" name="Rectangle 566"/>
              <p:cNvSpPr>
                <a:spLocks noChangeArrowheads="1"/>
              </p:cNvSpPr>
              <p:nvPr/>
            </p:nvSpPr>
            <p:spPr bwMode="auto">
              <a:xfrm>
                <a:off x="3127"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0" name="Rectangle 567"/>
              <p:cNvSpPr>
                <a:spLocks noChangeArrowheads="1"/>
              </p:cNvSpPr>
              <p:nvPr/>
            </p:nvSpPr>
            <p:spPr bwMode="auto">
              <a:xfrm>
                <a:off x="313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1" name="Rectangle 568"/>
              <p:cNvSpPr>
                <a:spLocks noChangeArrowheads="1"/>
              </p:cNvSpPr>
              <p:nvPr/>
            </p:nvSpPr>
            <p:spPr bwMode="auto">
              <a:xfrm>
                <a:off x="3136"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2" name="Rectangle 569"/>
              <p:cNvSpPr>
                <a:spLocks noChangeArrowheads="1"/>
              </p:cNvSpPr>
              <p:nvPr/>
            </p:nvSpPr>
            <p:spPr bwMode="auto">
              <a:xfrm>
                <a:off x="314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3" name="Freeform 570"/>
              <p:cNvSpPr>
                <a:spLocks/>
              </p:cNvSpPr>
              <p:nvPr/>
            </p:nvSpPr>
            <p:spPr bwMode="auto">
              <a:xfrm>
                <a:off x="3190" y="1915"/>
                <a:ext cx="6" cy="7"/>
              </a:xfrm>
              <a:custGeom>
                <a:avLst/>
                <a:gdLst>
                  <a:gd name="T0" fmla="*/ 0 w 11"/>
                  <a:gd name="T1" fmla="*/ 7 h 15"/>
                  <a:gd name="T2" fmla="*/ 0 w 11"/>
                  <a:gd name="T3" fmla="*/ 7 h 15"/>
                  <a:gd name="T4" fmla="*/ 2 w 11"/>
                  <a:gd name="T5" fmla="*/ 2 h 15"/>
                  <a:gd name="T6" fmla="*/ 5 w 11"/>
                  <a:gd name="T7" fmla="*/ 0 h 15"/>
                  <a:gd name="T8" fmla="*/ 5 w 11"/>
                  <a:gd name="T9" fmla="*/ 0 h 15"/>
                  <a:gd name="T10" fmla="*/ 9 w 11"/>
                  <a:gd name="T11" fmla="*/ 2 h 15"/>
                  <a:gd name="T12" fmla="*/ 11 w 11"/>
                  <a:gd name="T13" fmla="*/ 7 h 15"/>
                  <a:gd name="T14" fmla="*/ 11 w 11"/>
                  <a:gd name="T15" fmla="*/ 7 h 15"/>
                  <a:gd name="T16" fmla="*/ 9 w 11"/>
                  <a:gd name="T17" fmla="*/ 13 h 15"/>
                  <a:gd name="T18" fmla="*/ 5 w 11"/>
                  <a:gd name="T19" fmla="*/ 15 h 15"/>
                  <a:gd name="T20" fmla="*/ 5 w 11"/>
                  <a:gd name="T21" fmla="*/ 15 h 15"/>
                  <a:gd name="T22" fmla="*/ 2 w 11"/>
                  <a:gd name="T23" fmla="*/ 13 h 15"/>
                  <a:gd name="T24" fmla="*/ 0 w 11"/>
                  <a:gd name="T25" fmla="*/ 7 h 15"/>
                  <a:gd name="T26" fmla="*/ 0 w 11"/>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5">
                    <a:moveTo>
                      <a:pt x="0" y="7"/>
                    </a:moveTo>
                    <a:lnTo>
                      <a:pt x="0" y="7"/>
                    </a:lnTo>
                    <a:lnTo>
                      <a:pt x="2" y="2"/>
                    </a:lnTo>
                    <a:lnTo>
                      <a:pt x="5" y="0"/>
                    </a:lnTo>
                    <a:lnTo>
                      <a:pt x="5" y="0"/>
                    </a:lnTo>
                    <a:lnTo>
                      <a:pt x="9" y="2"/>
                    </a:lnTo>
                    <a:lnTo>
                      <a:pt x="11" y="7"/>
                    </a:lnTo>
                    <a:lnTo>
                      <a:pt x="11" y="7"/>
                    </a:lnTo>
                    <a:lnTo>
                      <a:pt x="9" y="13"/>
                    </a:lnTo>
                    <a:lnTo>
                      <a:pt x="5" y="15"/>
                    </a:lnTo>
                    <a:lnTo>
                      <a:pt x="5"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4" name="Rectangle 571"/>
              <p:cNvSpPr>
                <a:spLocks noChangeArrowheads="1"/>
              </p:cNvSpPr>
              <p:nvPr/>
            </p:nvSpPr>
            <p:spPr bwMode="auto">
              <a:xfrm>
                <a:off x="3112" y="1935"/>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5" name="Rectangle 572"/>
              <p:cNvSpPr>
                <a:spLocks noChangeArrowheads="1"/>
              </p:cNvSpPr>
              <p:nvPr/>
            </p:nvSpPr>
            <p:spPr bwMode="auto">
              <a:xfrm>
                <a:off x="3116"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6" name="Rectangle 573"/>
              <p:cNvSpPr>
                <a:spLocks noChangeArrowheads="1"/>
              </p:cNvSpPr>
              <p:nvPr/>
            </p:nvSpPr>
            <p:spPr bwMode="auto">
              <a:xfrm>
                <a:off x="3121" y="1939"/>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7" name="Rectangle 574"/>
              <p:cNvSpPr>
                <a:spLocks noChangeArrowheads="1"/>
              </p:cNvSpPr>
              <p:nvPr/>
            </p:nvSpPr>
            <p:spPr bwMode="auto">
              <a:xfrm>
                <a:off x="3127"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8" name="Rectangle 575"/>
              <p:cNvSpPr>
                <a:spLocks noChangeArrowheads="1"/>
              </p:cNvSpPr>
              <p:nvPr/>
            </p:nvSpPr>
            <p:spPr bwMode="auto">
              <a:xfrm>
                <a:off x="313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9" name="Rectangle 576"/>
              <p:cNvSpPr>
                <a:spLocks noChangeArrowheads="1"/>
              </p:cNvSpPr>
              <p:nvPr/>
            </p:nvSpPr>
            <p:spPr bwMode="auto">
              <a:xfrm>
                <a:off x="3136"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0" name="Rectangle 577"/>
              <p:cNvSpPr>
                <a:spLocks noChangeArrowheads="1"/>
              </p:cNvSpPr>
              <p:nvPr/>
            </p:nvSpPr>
            <p:spPr bwMode="auto">
              <a:xfrm>
                <a:off x="314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1" name="Freeform 578"/>
              <p:cNvSpPr>
                <a:spLocks/>
              </p:cNvSpPr>
              <p:nvPr/>
            </p:nvSpPr>
            <p:spPr bwMode="auto">
              <a:xfrm>
                <a:off x="3190" y="1945"/>
                <a:ext cx="6" cy="6"/>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2" name="Rectangle 579"/>
              <p:cNvSpPr>
                <a:spLocks noChangeArrowheads="1"/>
              </p:cNvSpPr>
              <p:nvPr/>
            </p:nvSpPr>
            <p:spPr bwMode="auto">
              <a:xfrm>
                <a:off x="3112" y="196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3" name="Rectangle 580"/>
              <p:cNvSpPr>
                <a:spLocks noChangeArrowheads="1"/>
              </p:cNvSpPr>
              <p:nvPr/>
            </p:nvSpPr>
            <p:spPr bwMode="auto">
              <a:xfrm>
                <a:off x="311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4" name="Rectangle 581"/>
              <p:cNvSpPr>
                <a:spLocks noChangeArrowheads="1"/>
              </p:cNvSpPr>
              <p:nvPr/>
            </p:nvSpPr>
            <p:spPr bwMode="auto">
              <a:xfrm>
                <a:off x="312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5" name="Rectangle 582"/>
              <p:cNvSpPr>
                <a:spLocks noChangeArrowheads="1"/>
              </p:cNvSpPr>
              <p:nvPr/>
            </p:nvSpPr>
            <p:spPr bwMode="auto">
              <a:xfrm>
                <a:off x="312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6" name="Rectangle 583"/>
              <p:cNvSpPr>
                <a:spLocks noChangeArrowheads="1"/>
              </p:cNvSpPr>
              <p:nvPr/>
            </p:nvSpPr>
            <p:spPr bwMode="auto">
              <a:xfrm>
                <a:off x="313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7" name="Rectangle 584"/>
              <p:cNvSpPr>
                <a:spLocks noChangeArrowheads="1"/>
              </p:cNvSpPr>
              <p:nvPr/>
            </p:nvSpPr>
            <p:spPr bwMode="auto">
              <a:xfrm>
                <a:off x="3136"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8" name="Rectangle 585"/>
              <p:cNvSpPr>
                <a:spLocks noChangeArrowheads="1"/>
              </p:cNvSpPr>
              <p:nvPr/>
            </p:nvSpPr>
            <p:spPr bwMode="auto">
              <a:xfrm>
                <a:off x="314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9" name="Freeform 586"/>
              <p:cNvSpPr>
                <a:spLocks/>
              </p:cNvSpPr>
              <p:nvPr/>
            </p:nvSpPr>
            <p:spPr bwMode="auto">
              <a:xfrm>
                <a:off x="3190" y="1975"/>
                <a:ext cx="6" cy="6"/>
              </a:xfrm>
              <a:custGeom>
                <a:avLst/>
                <a:gdLst>
                  <a:gd name="T0" fmla="*/ 0 w 11"/>
                  <a:gd name="T1" fmla="*/ 7 h 12"/>
                  <a:gd name="T2" fmla="*/ 0 w 11"/>
                  <a:gd name="T3" fmla="*/ 7 h 12"/>
                  <a:gd name="T4" fmla="*/ 2 w 11"/>
                  <a:gd name="T5" fmla="*/ 1 h 12"/>
                  <a:gd name="T6" fmla="*/ 5 w 11"/>
                  <a:gd name="T7" fmla="*/ 0 h 12"/>
                  <a:gd name="T8" fmla="*/ 5 w 11"/>
                  <a:gd name="T9" fmla="*/ 0 h 12"/>
                  <a:gd name="T10" fmla="*/ 9 w 11"/>
                  <a:gd name="T11" fmla="*/ 1 h 12"/>
                  <a:gd name="T12" fmla="*/ 11 w 11"/>
                  <a:gd name="T13" fmla="*/ 7 h 12"/>
                  <a:gd name="T14" fmla="*/ 11 w 11"/>
                  <a:gd name="T15" fmla="*/ 7 h 12"/>
                  <a:gd name="T16" fmla="*/ 9 w 11"/>
                  <a:gd name="T17" fmla="*/ 10 h 12"/>
                  <a:gd name="T18" fmla="*/ 5 w 11"/>
                  <a:gd name="T19" fmla="*/ 12 h 12"/>
                  <a:gd name="T20" fmla="*/ 5 w 11"/>
                  <a:gd name="T21" fmla="*/ 12 h 12"/>
                  <a:gd name="T22" fmla="*/ 2 w 11"/>
                  <a:gd name="T23" fmla="*/ 10 h 12"/>
                  <a:gd name="T24" fmla="*/ 0 w 11"/>
                  <a:gd name="T25" fmla="*/ 7 h 12"/>
                  <a:gd name="T26" fmla="*/ 0 w 11"/>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2">
                    <a:moveTo>
                      <a:pt x="0" y="7"/>
                    </a:moveTo>
                    <a:lnTo>
                      <a:pt x="0" y="7"/>
                    </a:lnTo>
                    <a:lnTo>
                      <a:pt x="2" y="1"/>
                    </a:lnTo>
                    <a:lnTo>
                      <a:pt x="5" y="0"/>
                    </a:lnTo>
                    <a:lnTo>
                      <a:pt x="5" y="0"/>
                    </a:lnTo>
                    <a:lnTo>
                      <a:pt x="9" y="1"/>
                    </a:lnTo>
                    <a:lnTo>
                      <a:pt x="11" y="7"/>
                    </a:lnTo>
                    <a:lnTo>
                      <a:pt x="11" y="7"/>
                    </a:lnTo>
                    <a:lnTo>
                      <a:pt x="9" y="10"/>
                    </a:lnTo>
                    <a:lnTo>
                      <a:pt x="5" y="12"/>
                    </a:lnTo>
                    <a:lnTo>
                      <a:pt x="5"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0" name="Rectangle 587"/>
              <p:cNvSpPr>
                <a:spLocks noChangeArrowheads="1"/>
              </p:cNvSpPr>
              <p:nvPr/>
            </p:nvSpPr>
            <p:spPr bwMode="auto">
              <a:xfrm>
                <a:off x="3112" y="1996"/>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1" name="Rectangle 588"/>
              <p:cNvSpPr>
                <a:spLocks noChangeArrowheads="1"/>
              </p:cNvSpPr>
              <p:nvPr/>
            </p:nvSpPr>
            <p:spPr bwMode="auto">
              <a:xfrm>
                <a:off x="311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2" name="Rectangle 589"/>
              <p:cNvSpPr>
                <a:spLocks noChangeArrowheads="1"/>
              </p:cNvSpPr>
              <p:nvPr/>
            </p:nvSpPr>
            <p:spPr bwMode="auto">
              <a:xfrm>
                <a:off x="312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3" name="Rectangle 590"/>
              <p:cNvSpPr>
                <a:spLocks noChangeArrowheads="1"/>
              </p:cNvSpPr>
              <p:nvPr/>
            </p:nvSpPr>
            <p:spPr bwMode="auto">
              <a:xfrm>
                <a:off x="312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4" name="Rectangle 591"/>
              <p:cNvSpPr>
                <a:spLocks noChangeArrowheads="1"/>
              </p:cNvSpPr>
              <p:nvPr/>
            </p:nvSpPr>
            <p:spPr bwMode="auto">
              <a:xfrm>
                <a:off x="313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5" name="Rectangle 592"/>
              <p:cNvSpPr>
                <a:spLocks noChangeArrowheads="1"/>
              </p:cNvSpPr>
              <p:nvPr/>
            </p:nvSpPr>
            <p:spPr bwMode="auto">
              <a:xfrm>
                <a:off x="3136"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6" name="Rectangle 593"/>
              <p:cNvSpPr>
                <a:spLocks noChangeArrowheads="1"/>
              </p:cNvSpPr>
              <p:nvPr/>
            </p:nvSpPr>
            <p:spPr bwMode="auto">
              <a:xfrm>
                <a:off x="314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7" name="Freeform 594"/>
              <p:cNvSpPr>
                <a:spLocks/>
              </p:cNvSpPr>
              <p:nvPr/>
            </p:nvSpPr>
            <p:spPr bwMode="auto">
              <a:xfrm>
                <a:off x="3190" y="2006"/>
                <a:ext cx="6" cy="6"/>
              </a:xfrm>
              <a:custGeom>
                <a:avLst/>
                <a:gdLst>
                  <a:gd name="T0" fmla="*/ 0 w 11"/>
                  <a:gd name="T1" fmla="*/ 5 h 10"/>
                  <a:gd name="T2" fmla="*/ 0 w 11"/>
                  <a:gd name="T3" fmla="*/ 5 h 10"/>
                  <a:gd name="T4" fmla="*/ 2 w 11"/>
                  <a:gd name="T5" fmla="*/ 1 h 10"/>
                  <a:gd name="T6" fmla="*/ 5 w 11"/>
                  <a:gd name="T7" fmla="*/ 0 h 10"/>
                  <a:gd name="T8" fmla="*/ 5 w 11"/>
                  <a:gd name="T9" fmla="*/ 0 h 10"/>
                  <a:gd name="T10" fmla="*/ 9 w 11"/>
                  <a:gd name="T11" fmla="*/ 1 h 10"/>
                  <a:gd name="T12" fmla="*/ 11 w 11"/>
                  <a:gd name="T13" fmla="*/ 5 h 10"/>
                  <a:gd name="T14" fmla="*/ 11 w 11"/>
                  <a:gd name="T15" fmla="*/ 5 h 10"/>
                  <a:gd name="T16" fmla="*/ 9 w 11"/>
                  <a:gd name="T17" fmla="*/ 9 h 10"/>
                  <a:gd name="T18" fmla="*/ 5 w 11"/>
                  <a:gd name="T19" fmla="*/ 10 h 10"/>
                  <a:gd name="T20" fmla="*/ 5 w 11"/>
                  <a:gd name="T21" fmla="*/ 10 h 10"/>
                  <a:gd name="T22" fmla="*/ 2 w 11"/>
                  <a:gd name="T23" fmla="*/ 9 h 10"/>
                  <a:gd name="T24" fmla="*/ 0 w 11"/>
                  <a:gd name="T25" fmla="*/ 5 h 10"/>
                  <a:gd name="T26" fmla="*/ 0 w 11"/>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0">
                    <a:moveTo>
                      <a:pt x="0" y="5"/>
                    </a:moveTo>
                    <a:lnTo>
                      <a:pt x="0" y="5"/>
                    </a:lnTo>
                    <a:lnTo>
                      <a:pt x="2" y="1"/>
                    </a:lnTo>
                    <a:lnTo>
                      <a:pt x="5" y="0"/>
                    </a:lnTo>
                    <a:lnTo>
                      <a:pt x="5" y="0"/>
                    </a:lnTo>
                    <a:lnTo>
                      <a:pt x="9" y="1"/>
                    </a:lnTo>
                    <a:lnTo>
                      <a:pt x="11" y="5"/>
                    </a:lnTo>
                    <a:lnTo>
                      <a:pt x="11" y="5"/>
                    </a:lnTo>
                    <a:lnTo>
                      <a:pt x="9" y="9"/>
                    </a:lnTo>
                    <a:lnTo>
                      <a:pt x="5" y="10"/>
                    </a:lnTo>
                    <a:lnTo>
                      <a:pt x="5"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8" name="Rectangle 595"/>
              <p:cNvSpPr>
                <a:spLocks noChangeArrowheads="1"/>
              </p:cNvSpPr>
              <p:nvPr/>
            </p:nvSpPr>
            <p:spPr bwMode="auto">
              <a:xfrm>
                <a:off x="3112" y="2028"/>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9" name="Rectangle 596"/>
              <p:cNvSpPr>
                <a:spLocks noChangeArrowheads="1"/>
              </p:cNvSpPr>
              <p:nvPr/>
            </p:nvSpPr>
            <p:spPr bwMode="auto">
              <a:xfrm>
                <a:off x="311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0" name="Rectangle 597"/>
              <p:cNvSpPr>
                <a:spLocks noChangeArrowheads="1"/>
              </p:cNvSpPr>
              <p:nvPr/>
            </p:nvSpPr>
            <p:spPr bwMode="auto">
              <a:xfrm>
                <a:off x="312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1" name="Rectangle 598"/>
              <p:cNvSpPr>
                <a:spLocks noChangeArrowheads="1"/>
              </p:cNvSpPr>
              <p:nvPr/>
            </p:nvSpPr>
            <p:spPr bwMode="auto">
              <a:xfrm>
                <a:off x="312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2" name="Rectangle 599"/>
              <p:cNvSpPr>
                <a:spLocks noChangeArrowheads="1"/>
              </p:cNvSpPr>
              <p:nvPr/>
            </p:nvSpPr>
            <p:spPr bwMode="auto">
              <a:xfrm>
                <a:off x="313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3" name="Rectangle 600"/>
              <p:cNvSpPr>
                <a:spLocks noChangeArrowheads="1"/>
              </p:cNvSpPr>
              <p:nvPr/>
            </p:nvSpPr>
            <p:spPr bwMode="auto">
              <a:xfrm>
                <a:off x="3136"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4" name="Rectangle 601"/>
              <p:cNvSpPr>
                <a:spLocks noChangeArrowheads="1"/>
              </p:cNvSpPr>
              <p:nvPr/>
            </p:nvSpPr>
            <p:spPr bwMode="auto">
              <a:xfrm>
                <a:off x="314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5" name="Freeform 602"/>
              <p:cNvSpPr>
                <a:spLocks/>
              </p:cNvSpPr>
              <p:nvPr/>
            </p:nvSpPr>
            <p:spPr bwMode="auto">
              <a:xfrm>
                <a:off x="3190" y="2036"/>
                <a:ext cx="6" cy="4"/>
              </a:xfrm>
              <a:custGeom>
                <a:avLst/>
                <a:gdLst>
                  <a:gd name="T0" fmla="*/ 0 w 11"/>
                  <a:gd name="T1" fmla="*/ 5 h 9"/>
                  <a:gd name="T2" fmla="*/ 0 w 11"/>
                  <a:gd name="T3" fmla="*/ 5 h 9"/>
                  <a:gd name="T4" fmla="*/ 2 w 11"/>
                  <a:gd name="T5" fmla="*/ 2 h 9"/>
                  <a:gd name="T6" fmla="*/ 5 w 11"/>
                  <a:gd name="T7" fmla="*/ 0 h 9"/>
                  <a:gd name="T8" fmla="*/ 5 w 11"/>
                  <a:gd name="T9" fmla="*/ 0 h 9"/>
                  <a:gd name="T10" fmla="*/ 9 w 11"/>
                  <a:gd name="T11" fmla="*/ 2 h 9"/>
                  <a:gd name="T12" fmla="*/ 11 w 11"/>
                  <a:gd name="T13" fmla="*/ 5 h 9"/>
                  <a:gd name="T14" fmla="*/ 11 w 11"/>
                  <a:gd name="T15" fmla="*/ 5 h 9"/>
                  <a:gd name="T16" fmla="*/ 9 w 11"/>
                  <a:gd name="T17" fmla="*/ 7 h 9"/>
                  <a:gd name="T18" fmla="*/ 5 w 11"/>
                  <a:gd name="T19" fmla="*/ 9 h 9"/>
                  <a:gd name="T20" fmla="*/ 5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5" y="0"/>
                    </a:lnTo>
                    <a:lnTo>
                      <a:pt x="5" y="0"/>
                    </a:lnTo>
                    <a:lnTo>
                      <a:pt x="9" y="2"/>
                    </a:lnTo>
                    <a:lnTo>
                      <a:pt x="11" y="5"/>
                    </a:lnTo>
                    <a:lnTo>
                      <a:pt x="11" y="5"/>
                    </a:lnTo>
                    <a:lnTo>
                      <a:pt x="9" y="7"/>
                    </a:lnTo>
                    <a:lnTo>
                      <a:pt x="5" y="9"/>
                    </a:lnTo>
                    <a:lnTo>
                      <a:pt x="5"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6" name="Rectangle 603"/>
              <p:cNvSpPr>
                <a:spLocks noChangeArrowheads="1"/>
              </p:cNvSpPr>
              <p:nvPr/>
            </p:nvSpPr>
            <p:spPr bwMode="auto">
              <a:xfrm>
                <a:off x="3112" y="205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7" name="Rectangle 604"/>
              <p:cNvSpPr>
                <a:spLocks noChangeArrowheads="1"/>
              </p:cNvSpPr>
              <p:nvPr/>
            </p:nvSpPr>
            <p:spPr bwMode="auto">
              <a:xfrm>
                <a:off x="311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8" name="Rectangle 605"/>
              <p:cNvSpPr>
                <a:spLocks noChangeArrowheads="1"/>
              </p:cNvSpPr>
              <p:nvPr/>
            </p:nvSpPr>
            <p:spPr bwMode="auto">
              <a:xfrm>
                <a:off x="312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9" name="Rectangle 606"/>
              <p:cNvSpPr>
                <a:spLocks noChangeArrowheads="1"/>
              </p:cNvSpPr>
              <p:nvPr/>
            </p:nvSpPr>
            <p:spPr bwMode="auto">
              <a:xfrm>
                <a:off x="312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320" name="Rectangle 608"/>
            <p:cNvSpPr>
              <a:spLocks noChangeArrowheads="1"/>
            </p:cNvSpPr>
            <p:nvPr/>
          </p:nvSpPr>
          <p:spPr bwMode="auto">
            <a:xfrm>
              <a:off x="4908550"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1" name="Rectangle 609"/>
            <p:cNvSpPr>
              <a:spLocks noChangeArrowheads="1"/>
            </p:cNvSpPr>
            <p:nvPr/>
          </p:nvSpPr>
          <p:spPr bwMode="auto">
            <a:xfrm>
              <a:off x="4916487"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2" name="Rectangle 610"/>
            <p:cNvSpPr>
              <a:spLocks noChangeArrowheads="1"/>
            </p:cNvSpPr>
            <p:nvPr/>
          </p:nvSpPr>
          <p:spPr bwMode="auto">
            <a:xfrm>
              <a:off x="4924425"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3" name="Freeform 611"/>
            <p:cNvSpPr>
              <a:spLocks/>
            </p:cNvSpPr>
            <p:nvPr/>
          </p:nvSpPr>
          <p:spPr bwMode="auto">
            <a:xfrm>
              <a:off x="5002212" y="3652838"/>
              <a:ext cx="9525" cy="9525"/>
            </a:xfrm>
            <a:custGeom>
              <a:avLst/>
              <a:gdLst>
                <a:gd name="T0" fmla="*/ 0 w 11"/>
                <a:gd name="T1" fmla="*/ 6 h 13"/>
                <a:gd name="T2" fmla="*/ 0 w 11"/>
                <a:gd name="T3" fmla="*/ 6 h 13"/>
                <a:gd name="T4" fmla="*/ 2 w 11"/>
                <a:gd name="T5" fmla="*/ 2 h 13"/>
                <a:gd name="T6" fmla="*/ 5 w 11"/>
                <a:gd name="T7" fmla="*/ 0 h 13"/>
                <a:gd name="T8" fmla="*/ 5 w 11"/>
                <a:gd name="T9" fmla="*/ 0 h 13"/>
                <a:gd name="T10" fmla="*/ 9 w 11"/>
                <a:gd name="T11" fmla="*/ 2 h 13"/>
                <a:gd name="T12" fmla="*/ 11 w 11"/>
                <a:gd name="T13" fmla="*/ 6 h 13"/>
                <a:gd name="T14" fmla="*/ 11 w 11"/>
                <a:gd name="T15" fmla="*/ 6 h 13"/>
                <a:gd name="T16" fmla="*/ 9 w 11"/>
                <a:gd name="T17" fmla="*/ 11 h 13"/>
                <a:gd name="T18" fmla="*/ 5 w 11"/>
                <a:gd name="T19" fmla="*/ 13 h 13"/>
                <a:gd name="T20" fmla="*/ 5 w 11"/>
                <a:gd name="T21" fmla="*/ 13 h 13"/>
                <a:gd name="T22" fmla="*/ 2 w 11"/>
                <a:gd name="T23" fmla="*/ 11 h 13"/>
                <a:gd name="T24" fmla="*/ 0 w 11"/>
                <a:gd name="T25" fmla="*/ 6 h 13"/>
                <a:gd name="T26" fmla="*/ 0 w 11"/>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3">
                  <a:moveTo>
                    <a:pt x="0" y="6"/>
                  </a:moveTo>
                  <a:lnTo>
                    <a:pt x="0" y="6"/>
                  </a:lnTo>
                  <a:lnTo>
                    <a:pt x="2" y="2"/>
                  </a:lnTo>
                  <a:lnTo>
                    <a:pt x="5" y="0"/>
                  </a:lnTo>
                  <a:lnTo>
                    <a:pt x="5" y="0"/>
                  </a:lnTo>
                  <a:lnTo>
                    <a:pt x="9" y="2"/>
                  </a:lnTo>
                  <a:lnTo>
                    <a:pt x="11" y="6"/>
                  </a:lnTo>
                  <a:lnTo>
                    <a:pt x="11" y="6"/>
                  </a:lnTo>
                  <a:lnTo>
                    <a:pt x="9" y="11"/>
                  </a:lnTo>
                  <a:lnTo>
                    <a:pt x="5" y="13"/>
                  </a:lnTo>
                  <a:lnTo>
                    <a:pt x="5"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4" name="Rectangle 612"/>
            <p:cNvSpPr>
              <a:spLocks noChangeArrowheads="1"/>
            </p:cNvSpPr>
            <p:nvPr/>
          </p:nvSpPr>
          <p:spPr bwMode="auto">
            <a:xfrm>
              <a:off x="4878387" y="3686176"/>
              <a:ext cx="146050"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5" name="Rectangle 613"/>
            <p:cNvSpPr>
              <a:spLocks noChangeArrowheads="1"/>
            </p:cNvSpPr>
            <p:nvPr/>
          </p:nvSpPr>
          <p:spPr bwMode="auto">
            <a:xfrm>
              <a:off x="4884737"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6" name="Rectangle 614"/>
            <p:cNvSpPr>
              <a:spLocks noChangeArrowheads="1"/>
            </p:cNvSpPr>
            <p:nvPr/>
          </p:nvSpPr>
          <p:spPr bwMode="auto">
            <a:xfrm>
              <a:off x="4892675" y="3692526"/>
              <a:ext cx="6350"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7" name="Rectangle 615"/>
            <p:cNvSpPr>
              <a:spLocks noChangeArrowheads="1"/>
            </p:cNvSpPr>
            <p:nvPr/>
          </p:nvSpPr>
          <p:spPr bwMode="auto">
            <a:xfrm>
              <a:off x="4902200"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8" name="Rectangle 616"/>
            <p:cNvSpPr>
              <a:spLocks noChangeArrowheads="1"/>
            </p:cNvSpPr>
            <p:nvPr/>
          </p:nvSpPr>
          <p:spPr bwMode="auto">
            <a:xfrm>
              <a:off x="4908550"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9" name="Rectangle 617"/>
            <p:cNvSpPr>
              <a:spLocks noChangeArrowheads="1"/>
            </p:cNvSpPr>
            <p:nvPr/>
          </p:nvSpPr>
          <p:spPr bwMode="auto">
            <a:xfrm>
              <a:off x="4916487"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0" name="Rectangle 618"/>
            <p:cNvSpPr>
              <a:spLocks noChangeArrowheads="1"/>
            </p:cNvSpPr>
            <p:nvPr/>
          </p:nvSpPr>
          <p:spPr bwMode="auto">
            <a:xfrm>
              <a:off x="4924425"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1" name="Freeform 619"/>
            <p:cNvSpPr>
              <a:spLocks/>
            </p:cNvSpPr>
            <p:nvPr/>
          </p:nvSpPr>
          <p:spPr bwMode="auto">
            <a:xfrm>
              <a:off x="5002212" y="3700463"/>
              <a:ext cx="9525" cy="9525"/>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2" name="Rectangle 620"/>
            <p:cNvSpPr>
              <a:spLocks noChangeArrowheads="1"/>
            </p:cNvSpPr>
            <p:nvPr/>
          </p:nvSpPr>
          <p:spPr bwMode="auto">
            <a:xfrm>
              <a:off x="5080000" y="3367088"/>
              <a:ext cx="204788" cy="42545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3" name="Rectangle 621"/>
            <p:cNvSpPr>
              <a:spLocks noChangeArrowheads="1"/>
            </p:cNvSpPr>
            <p:nvPr/>
          </p:nvSpPr>
          <p:spPr bwMode="auto">
            <a:xfrm>
              <a:off x="5099050" y="3387726"/>
              <a:ext cx="165100" cy="3698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4" name="Rectangle 622"/>
            <p:cNvSpPr>
              <a:spLocks noChangeArrowheads="1"/>
            </p:cNvSpPr>
            <p:nvPr/>
          </p:nvSpPr>
          <p:spPr bwMode="auto">
            <a:xfrm>
              <a:off x="5108575" y="3400426"/>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5" name="Rectangle 623"/>
            <p:cNvSpPr>
              <a:spLocks noChangeArrowheads="1"/>
            </p:cNvSpPr>
            <p:nvPr/>
          </p:nvSpPr>
          <p:spPr bwMode="auto">
            <a:xfrm>
              <a:off x="51149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6" name="Rectangle 624"/>
            <p:cNvSpPr>
              <a:spLocks noChangeArrowheads="1"/>
            </p:cNvSpPr>
            <p:nvPr/>
          </p:nvSpPr>
          <p:spPr bwMode="auto">
            <a:xfrm>
              <a:off x="5122862"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7" name="Rectangle 625"/>
            <p:cNvSpPr>
              <a:spLocks noChangeArrowheads="1"/>
            </p:cNvSpPr>
            <p:nvPr/>
          </p:nvSpPr>
          <p:spPr bwMode="auto">
            <a:xfrm>
              <a:off x="5130800"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8" name="Rectangle 626"/>
            <p:cNvSpPr>
              <a:spLocks noChangeArrowheads="1"/>
            </p:cNvSpPr>
            <p:nvPr/>
          </p:nvSpPr>
          <p:spPr bwMode="auto">
            <a:xfrm>
              <a:off x="51403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9" name="Rectangle 627"/>
            <p:cNvSpPr>
              <a:spLocks noChangeArrowheads="1"/>
            </p:cNvSpPr>
            <p:nvPr/>
          </p:nvSpPr>
          <p:spPr bwMode="auto">
            <a:xfrm>
              <a:off x="5148262"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0" name="Rectangle 628"/>
            <p:cNvSpPr>
              <a:spLocks noChangeArrowheads="1"/>
            </p:cNvSpPr>
            <p:nvPr/>
          </p:nvSpPr>
          <p:spPr bwMode="auto">
            <a:xfrm>
              <a:off x="5156200" y="3403601"/>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1" name="Freeform 629"/>
            <p:cNvSpPr>
              <a:spLocks/>
            </p:cNvSpPr>
            <p:nvPr/>
          </p:nvSpPr>
          <p:spPr bwMode="auto">
            <a:xfrm>
              <a:off x="5232400" y="3413126"/>
              <a:ext cx="11113" cy="11113"/>
            </a:xfrm>
            <a:custGeom>
              <a:avLst/>
              <a:gdLst>
                <a:gd name="T0" fmla="*/ 0 w 13"/>
                <a:gd name="T1" fmla="*/ 7 h 15"/>
                <a:gd name="T2" fmla="*/ 0 w 13"/>
                <a:gd name="T3" fmla="*/ 7 h 15"/>
                <a:gd name="T4" fmla="*/ 0 w 13"/>
                <a:gd name="T5" fmla="*/ 6 h 15"/>
                <a:gd name="T6" fmla="*/ 2 w 13"/>
                <a:gd name="T7" fmla="*/ 2 h 15"/>
                <a:gd name="T8" fmla="*/ 4 w 13"/>
                <a:gd name="T9" fmla="*/ 2 h 15"/>
                <a:gd name="T10" fmla="*/ 6 w 13"/>
                <a:gd name="T11" fmla="*/ 0 h 15"/>
                <a:gd name="T12" fmla="*/ 6 w 13"/>
                <a:gd name="T13" fmla="*/ 0 h 15"/>
                <a:gd name="T14" fmla="*/ 9 w 13"/>
                <a:gd name="T15" fmla="*/ 2 h 15"/>
                <a:gd name="T16" fmla="*/ 11 w 13"/>
                <a:gd name="T17" fmla="*/ 2 h 15"/>
                <a:gd name="T18" fmla="*/ 13 w 13"/>
                <a:gd name="T19" fmla="*/ 6 h 15"/>
                <a:gd name="T20" fmla="*/ 13 w 13"/>
                <a:gd name="T21" fmla="*/ 7 h 15"/>
                <a:gd name="T22" fmla="*/ 13 w 13"/>
                <a:gd name="T23" fmla="*/ 7 h 15"/>
                <a:gd name="T24" fmla="*/ 13 w 13"/>
                <a:gd name="T25" fmla="*/ 11 h 15"/>
                <a:gd name="T26" fmla="*/ 11 w 13"/>
                <a:gd name="T27" fmla="*/ 13 h 15"/>
                <a:gd name="T28" fmla="*/ 9 w 13"/>
                <a:gd name="T29" fmla="*/ 15 h 15"/>
                <a:gd name="T30" fmla="*/ 6 w 13"/>
                <a:gd name="T31" fmla="*/ 15 h 15"/>
                <a:gd name="T32" fmla="*/ 6 w 13"/>
                <a:gd name="T33" fmla="*/ 15 h 15"/>
                <a:gd name="T34" fmla="*/ 4 w 13"/>
                <a:gd name="T35" fmla="*/ 15 h 15"/>
                <a:gd name="T36" fmla="*/ 2 w 13"/>
                <a:gd name="T37" fmla="*/ 13 h 15"/>
                <a:gd name="T38" fmla="*/ 0 w 13"/>
                <a:gd name="T39" fmla="*/ 11 h 15"/>
                <a:gd name="T40" fmla="*/ 0 w 13"/>
                <a:gd name="T41" fmla="*/ 7 h 15"/>
                <a:gd name="T42" fmla="*/ 0 w 13"/>
                <a:gd name="T43"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15">
                  <a:moveTo>
                    <a:pt x="0" y="7"/>
                  </a:moveTo>
                  <a:lnTo>
                    <a:pt x="0" y="7"/>
                  </a:lnTo>
                  <a:lnTo>
                    <a:pt x="0" y="6"/>
                  </a:lnTo>
                  <a:lnTo>
                    <a:pt x="2" y="2"/>
                  </a:lnTo>
                  <a:lnTo>
                    <a:pt x="4" y="2"/>
                  </a:lnTo>
                  <a:lnTo>
                    <a:pt x="6" y="0"/>
                  </a:lnTo>
                  <a:lnTo>
                    <a:pt x="6" y="0"/>
                  </a:lnTo>
                  <a:lnTo>
                    <a:pt x="9" y="2"/>
                  </a:lnTo>
                  <a:lnTo>
                    <a:pt x="11" y="2"/>
                  </a:lnTo>
                  <a:lnTo>
                    <a:pt x="13" y="6"/>
                  </a:lnTo>
                  <a:lnTo>
                    <a:pt x="13" y="7"/>
                  </a:lnTo>
                  <a:lnTo>
                    <a:pt x="13" y="7"/>
                  </a:lnTo>
                  <a:lnTo>
                    <a:pt x="13" y="11"/>
                  </a:lnTo>
                  <a:lnTo>
                    <a:pt x="11" y="13"/>
                  </a:lnTo>
                  <a:lnTo>
                    <a:pt x="9" y="15"/>
                  </a:lnTo>
                  <a:lnTo>
                    <a:pt x="6" y="15"/>
                  </a:lnTo>
                  <a:lnTo>
                    <a:pt x="6" y="15"/>
                  </a:lnTo>
                  <a:lnTo>
                    <a:pt x="4" y="15"/>
                  </a:lnTo>
                  <a:lnTo>
                    <a:pt x="2" y="13"/>
                  </a:lnTo>
                  <a:lnTo>
                    <a:pt x="0" y="11"/>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2" name="Rectangle 630"/>
            <p:cNvSpPr>
              <a:spLocks noChangeArrowheads="1"/>
            </p:cNvSpPr>
            <p:nvPr/>
          </p:nvSpPr>
          <p:spPr bwMode="auto">
            <a:xfrm>
              <a:off x="5108575" y="3444876"/>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3" name="Rectangle 631"/>
            <p:cNvSpPr>
              <a:spLocks noChangeArrowheads="1"/>
            </p:cNvSpPr>
            <p:nvPr/>
          </p:nvSpPr>
          <p:spPr bwMode="auto">
            <a:xfrm>
              <a:off x="51149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4" name="Rectangle 632"/>
            <p:cNvSpPr>
              <a:spLocks noChangeArrowheads="1"/>
            </p:cNvSpPr>
            <p:nvPr/>
          </p:nvSpPr>
          <p:spPr bwMode="auto">
            <a:xfrm>
              <a:off x="5122862"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5" name="Rectangle 633"/>
            <p:cNvSpPr>
              <a:spLocks noChangeArrowheads="1"/>
            </p:cNvSpPr>
            <p:nvPr/>
          </p:nvSpPr>
          <p:spPr bwMode="auto">
            <a:xfrm>
              <a:off x="5130800"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6" name="Rectangle 634"/>
            <p:cNvSpPr>
              <a:spLocks noChangeArrowheads="1"/>
            </p:cNvSpPr>
            <p:nvPr/>
          </p:nvSpPr>
          <p:spPr bwMode="auto">
            <a:xfrm>
              <a:off x="51403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7" name="Rectangle 635"/>
            <p:cNvSpPr>
              <a:spLocks noChangeArrowheads="1"/>
            </p:cNvSpPr>
            <p:nvPr/>
          </p:nvSpPr>
          <p:spPr bwMode="auto">
            <a:xfrm>
              <a:off x="5148262"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8" name="Rectangle 636"/>
            <p:cNvSpPr>
              <a:spLocks noChangeArrowheads="1"/>
            </p:cNvSpPr>
            <p:nvPr/>
          </p:nvSpPr>
          <p:spPr bwMode="auto">
            <a:xfrm>
              <a:off x="5156200" y="34512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9" name="Freeform 637"/>
            <p:cNvSpPr>
              <a:spLocks/>
            </p:cNvSpPr>
            <p:nvPr/>
          </p:nvSpPr>
          <p:spPr bwMode="auto">
            <a:xfrm>
              <a:off x="5232400" y="3460751"/>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0" name="Rectangle 638"/>
            <p:cNvSpPr>
              <a:spLocks noChangeArrowheads="1"/>
            </p:cNvSpPr>
            <p:nvPr/>
          </p:nvSpPr>
          <p:spPr bwMode="auto">
            <a:xfrm>
              <a:off x="5108575" y="34956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1" name="Rectangle 639"/>
            <p:cNvSpPr>
              <a:spLocks noChangeArrowheads="1"/>
            </p:cNvSpPr>
            <p:nvPr/>
          </p:nvSpPr>
          <p:spPr bwMode="auto">
            <a:xfrm>
              <a:off x="51149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2" name="Rectangle 640"/>
            <p:cNvSpPr>
              <a:spLocks noChangeArrowheads="1"/>
            </p:cNvSpPr>
            <p:nvPr/>
          </p:nvSpPr>
          <p:spPr bwMode="auto">
            <a:xfrm>
              <a:off x="5122862"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3" name="Rectangle 641"/>
            <p:cNvSpPr>
              <a:spLocks noChangeArrowheads="1"/>
            </p:cNvSpPr>
            <p:nvPr/>
          </p:nvSpPr>
          <p:spPr bwMode="auto">
            <a:xfrm>
              <a:off x="5130800"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4" name="Rectangle 642"/>
            <p:cNvSpPr>
              <a:spLocks noChangeArrowheads="1"/>
            </p:cNvSpPr>
            <p:nvPr/>
          </p:nvSpPr>
          <p:spPr bwMode="auto">
            <a:xfrm>
              <a:off x="51403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5" name="Rectangle 643"/>
            <p:cNvSpPr>
              <a:spLocks noChangeArrowheads="1"/>
            </p:cNvSpPr>
            <p:nvPr/>
          </p:nvSpPr>
          <p:spPr bwMode="auto">
            <a:xfrm>
              <a:off x="5148262"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6" name="Rectangle 644"/>
            <p:cNvSpPr>
              <a:spLocks noChangeArrowheads="1"/>
            </p:cNvSpPr>
            <p:nvPr/>
          </p:nvSpPr>
          <p:spPr bwMode="auto">
            <a:xfrm>
              <a:off x="5156200" y="3500438"/>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7" name="Freeform 645"/>
            <p:cNvSpPr>
              <a:spLocks/>
            </p:cNvSpPr>
            <p:nvPr/>
          </p:nvSpPr>
          <p:spPr bwMode="auto">
            <a:xfrm>
              <a:off x="5232400" y="3508376"/>
              <a:ext cx="11113" cy="9525"/>
            </a:xfrm>
            <a:custGeom>
              <a:avLst/>
              <a:gdLst>
                <a:gd name="T0" fmla="*/ 0 w 13"/>
                <a:gd name="T1" fmla="*/ 7 h 12"/>
                <a:gd name="T2" fmla="*/ 0 w 13"/>
                <a:gd name="T3" fmla="*/ 7 h 12"/>
                <a:gd name="T4" fmla="*/ 2 w 13"/>
                <a:gd name="T5" fmla="*/ 1 h 12"/>
                <a:gd name="T6" fmla="*/ 6 w 13"/>
                <a:gd name="T7" fmla="*/ 0 h 12"/>
                <a:gd name="T8" fmla="*/ 6 w 13"/>
                <a:gd name="T9" fmla="*/ 0 h 12"/>
                <a:gd name="T10" fmla="*/ 11 w 13"/>
                <a:gd name="T11" fmla="*/ 1 h 12"/>
                <a:gd name="T12" fmla="*/ 13 w 13"/>
                <a:gd name="T13" fmla="*/ 7 h 12"/>
                <a:gd name="T14" fmla="*/ 13 w 13"/>
                <a:gd name="T15" fmla="*/ 7 h 12"/>
                <a:gd name="T16" fmla="*/ 11 w 13"/>
                <a:gd name="T17" fmla="*/ 10 h 12"/>
                <a:gd name="T18" fmla="*/ 6 w 13"/>
                <a:gd name="T19" fmla="*/ 12 h 12"/>
                <a:gd name="T20" fmla="*/ 6 w 13"/>
                <a:gd name="T21" fmla="*/ 12 h 12"/>
                <a:gd name="T22" fmla="*/ 2 w 13"/>
                <a:gd name="T23" fmla="*/ 10 h 12"/>
                <a:gd name="T24" fmla="*/ 0 w 13"/>
                <a:gd name="T25" fmla="*/ 7 h 12"/>
                <a:gd name="T26" fmla="*/ 0 w 13"/>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2">
                  <a:moveTo>
                    <a:pt x="0" y="7"/>
                  </a:moveTo>
                  <a:lnTo>
                    <a:pt x="0" y="7"/>
                  </a:lnTo>
                  <a:lnTo>
                    <a:pt x="2" y="1"/>
                  </a:lnTo>
                  <a:lnTo>
                    <a:pt x="6" y="0"/>
                  </a:lnTo>
                  <a:lnTo>
                    <a:pt x="6" y="0"/>
                  </a:lnTo>
                  <a:lnTo>
                    <a:pt x="11" y="1"/>
                  </a:lnTo>
                  <a:lnTo>
                    <a:pt x="13" y="7"/>
                  </a:lnTo>
                  <a:lnTo>
                    <a:pt x="13" y="7"/>
                  </a:lnTo>
                  <a:lnTo>
                    <a:pt x="11" y="10"/>
                  </a:lnTo>
                  <a:lnTo>
                    <a:pt x="6" y="12"/>
                  </a:lnTo>
                  <a:lnTo>
                    <a:pt x="6"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8" name="Rectangle 646"/>
            <p:cNvSpPr>
              <a:spLocks noChangeArrowheads="1"/>
            </p:cNvSpPr>
            <p:nvPr/>
          </p:nvSpPr>
          <p:spPr bwMode="auto">
            <a:xfrm>
              <a:off x="5108575" y="3541713"/>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9" name="Rectangle 647"/>
            <p:cNvSpPr>
              <a:spLocks noChangeArrowheads="1"/>
            </p:cNvSpPr>
            <p:nvPr/>
          </p:nvSpPr>
          <p:spPr bwMode="auto">
            <a:xfrm>
              <a:off x="51149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0" name="Rectangle 648"/>
            <p:cNvSpPr>
              <a:spLocks noChangeArrowheads="1"/>
            </p:cNvSpPr>
            <p:nvPr/>
          </p:nvSpPr>
          <p:spPr bwMode="auto">
            <a:xfrm>
              <a:off x="5122862"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1" name="Rectangle 649"/>
            <p:cNvSpPr>
              <a:spLocks noChangeArrowheads="1"/>
            </p:cNvSpPr>
            <p:nvPr/>
          </p:nvSpPr>
          <p:spPr bwMode="auto">
            <a:xfrm>
              <a:off x="5130800"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2" name="Rectangle 650"/>
            <p:cNvSpPr>
              <a:spLocks noChangeArrowheads="1"/>
            </p:cNvSpPr>
            <p:nvPr/>
          </p:nvSpPr>
          <p:spPr bwMode="auto">
            <a:xfrm>
              <a:off x="51403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3" name="Rectangle 651"/>
            <p:cNvSpPr>
              <a:spLocks noChangeArrowheads="1"/>
            </p:cNvSpPr>
            <p:nvPr/>
          </p:nvSpPr>
          <p:spPr bwMode="auto">
            <a:xfrm>
              <a:off x="5148262"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4" name="Rectangle 652"/>
            <p:cNvSpPr>
              <a:spLocks noChangeArrowheads="1"/>
            </p:cNvSpPr>
            <p:nvPr/>
          </p:nvSpPr>
          <p:spPr bwMode="auto">
            <a:xfrm>
              <a:off x="5156200" y="354806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5" name="Freeform 653"/>
            <p:cNvSpPr>
              <a:spLocks/>
            </p:cNvSpPr>
            <p:nvPr/>
          </p:nvSpPr>
          <p:spPr bwMode="auto">
            <a:xfrm>
              <a:off x="5232400" y="3557588"/>
              <a:ext cx="11113" cy="9525"/>
            </a:xfrm>
            <a:custGeom>
              <a:avLst/>
              <a:gdLst>
                <a:gd name="T0" fmla="*/ 0 w 13"/>
                <a:gd name="T1" fmla="*/ 5 h 10"/>
                <a:gd name="T2" fmla="*/ 0 w 13"/>
                <a:gd name="T3" fmla="*/ 5 h 10"/>
                <a:gd name="T4" fmla="*/ 2 w 13"/>
                <a:gd name="T5" fmla="*/ 1 h 10"/>
                <a:gd name="T6" fmla="*/ 6 w 13"/>
                <a:gd name="T7" fmla="*/ 0 h 10"/>
                <a:gd name="T8" fmla="*/ 6 w 13"/>
                <a:gd name="T9" fmla="*/ 0 h 10"/>
                <a:gd name="T10" fmla="*/ 11 w 13"/>
                <a:gd name="T11" fmla="*/ 1 h 10"/>
                <a:gd name="T12" fmla="*/ 13 w 13"/>
                <a:gd name="T13" fmla="*/ 5 h 10"/>
                <a:gd name="T14" fmla="*/ 13 w 13"/>
                <a:gd name="T15" fmla="*/ 5 h 10"/>
                <a:gd name="T16" fmla="*/ 11 w 13"/>
                <a:gd name="T17" fmla="*/ 9 h 10"/>
                <a:gd name="T18" fmla="*/ 6 w 13"/>
                <a:gd name="T19" fmla="*/ 10 h 10"/>
                <a:gd name="T20" fmla="*/ 6 w 13"/>
                <a:gd name="T21" fmla="*/ 10 h 10"/>
                <a:gd name="T22" fmla="*/ 2 w 13"/>
                <a:gd name="T23" fmla="*/ 9 h 10"/>
                <a:gd name="T24" fmla="*/ 0 w 13"/>
                <a:gd name="T25" fmla="*/ 5 h 10"/>
                <a:gd name="T26" fmla="*/ 0 w 13"/>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0">
                  <a:moveTo>
                    <a:pt x="0" y="5"/>
                  </a:moveTo>
                  <a:lnTo>
                    <a:pt x="0" y="5"/>
                  </a:lnTo>
                  <a:lnTo>
                    <a:pt x="2" y="1"/>
                  </a:lnTo>
                  <a:lnTo>
                    <a:pt x="6" y="0"/>
                  </a:lnTo>
                  <a:lnTo>
                    <a:pt x="6" y="0"/>
                  </a:lnTo>
                  <a:lnTo>
                    <a:pt x="11" y="1"/>
                  </a:lnTo>
                  <a:lnTo>
                    <a:pt x="13" y="5"/>
                  </a:lnTo>
                  <a:lnTo>
                    <a:pt x="13" y="5"/>
                  </a:lnTo>
                  <a:lnTo>
                    <a:pt x="11" y="9"/>
                  </a:lnTo>
                  <a:lnTo>
                    <a:pt x="6" y="10"/>
                  </a:lnTo>
                  <a:lnTo>
                    <a:pt x="6"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6" name="Rectangle 654"/>
            <p:cNvSpPr>
              <a:spLocks noChangeArrowheads="1"/>
            </p:cNvSpPr>
            <p:nvPr/>
          </p:nvSpPr>
          <p:spPr bwMode="auto">
            <a:xfrm>
              <a:off x="5108575" y="3592513"/>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7" name="Rectangle 655"/>
            <p:cNvSpPr>
              <a:spLocks noChangeArrowheads="1"/>
            </p:cNvSpPr>
            <p:nvPr/>
          </p:nvSpPr>
          <p:spPr bwMode="auto">
            <a:xfrm>
              <a:off x="51149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8" name="Rectangle 656"/>
            <p:cNvSpPr>
              <a:spLocks noChangeArrowheads="1"/>
            </p:cNvSpPr>
            <p:nvPr/>
          </p:nvSpPr>
          <p:spPr bwMode="auto">
            <a:xfrm>
              <a:off x="5122862"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9" name="Rectangle 657"/>
            <p:cNvSpPr>
              <a:spLocks noChangeArrowheads="1"/>
            </p:cNvSpPr>
            <p:nvPr/>
          </p:nvSpPr>
          <p:spPr bwMode="auto">
            <a:xfrm>
              <a:off x="5130800"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0" name="Rectangle 658"/>
            <p:cNvSpPr>
              <a:spLocks noChangeArrowheads="1"/>
            </p:cNvSpPr>
            <p:nvPr/>
          </p:nvSpPr>
          <p:spPr bwMode="auto">
            <a:xfrm>
              <a:off x="51403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1" name="Rectangle 659"/>
            <p:cNvSpPr>
              <a:spLocks noChangeArrowheads="1"/>
            </p:cNvSpPr>
            <p:nvPr/>
          </p:nvSpPr>
          <p:spPr bwMode="auto">
            <a:xfrm>
              <a:off x="5148262"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2" name="Rectangle 660"/>
            <p:cNvSpPr>
              <a:spLocks noChangeArrowheads="1"/>
            </p:cNvSpPr>
            <p:nvPr/>
          </p:nvSpPr>
          <p:spPr bwMode="auto">
            <a:xfrm>
              <a:off x="5156200" y="3597276"/>
              <a:ext cx="1588"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3" name="Freeform 661"/>
            <p:cNvSpPr>
              <a:spLocks/>
            </p:cNvSpPr>
            <p:nvPr/>
          </p:nvSpPr>
          <p:spPr bwMode="auto">
            <a:xfrm>
              <a:off x="5232400" y="3605213"/>
              <a:ext cx="11113" cy="6350"/>
            </a:xfrm>
            <a:custGeom>
              <a:avLst/>
              <a:gdLst>
                <a:gd name="T0" fmla="*/ 0 w 13"/>
                <a:gd name="T1" fmla="*/ 5 h 9"/>
                <a:gd name="T2" fmla="*/ 0 w 13"/>
                <a:gd name="T3" fmla="*/ 5 h 9"/>
                <a:gd name="T4" fmla="*/ 2 w 13"/>
                <a:gd name="T5" fmla="*/ 2 h 9"/>
                <a:gd name="T6" fmla="*/ 6 w 13"/>
                <a:gd name="T7" fmla="*/ 0 h 9"/>
                <a:gd name="T8" fmla="*/ 6 w 13"/>
                <a:gd name="T9" fmla="*/ 0 h 9"/>
                <a:gd name="T10" fmla="*/ 11 w 13"/>
                <a:gd name="T11" fmla="*/ 2 h 9"/>
                <a:gd name="T12" fmla="*/ 13 w 13"/>
                <a:gd name="T13" fmla="*/ 5 h 9"/>
                <a:gd name="T14" fmla="*/ 13 w 13"/>
                <a:gd name="T15" fmla="*/ 5 h 9"/>
                <a:gd name="T16" fmla="*/ 11 w 13"/>
                <a:gd name="T17" fmla="*/ 7 h 9"/>
                <a:gd name="T18" fmla="*/ 6 w 13"/>
                <a:gd name="T19" fmla="*/ 9 h 9"/>
                <a:gd name="T20" fmla="*/ 6 w 13"/>
                <a:gd name="T21" fmla="*/ 9 h 9"/>
                <a:gd name="T22" fmla="*/ 2 w 13"/>
                <a:gd name="T23" fmla="*/ 7 h 9"/>
                <a:gd name="T24" fmla="*/ 0 w 13"/>
                <a:gd name="T25" fmla="*/ 5 h 9"/>
                <a:gd name="T26" fmla="*/ 0 w 13"/>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9">
                  <a:moveTo>
                    <a:pt x="0" y="5"/>
                  </a:moveTo>
                  <a:lnTo>
                    <a:pt x="0" y="5"/>
                  </a:lnTo>
                  <a:lnTo>
                    <a:pt x="2" y="2"/>
                  </a:lnTo>
                  <a:lnTo>
                    <a:pt x="6" y="0"/>
                  </a:lnTo>
                  <a:lnTo>
                    <a:pt x="6" y="0"/>
                  </a:lnTo>
                  <a:lnTo>
                    <a:pt x="11" y="2"/>
                  </a:lnTo>
                  <a:lnTo>
                    <a:pt x="13" y="5"/>
                  </a:lnTo>
                  <a:lnTo>
                    <a:pt x="13" y="5"/>
                  </a:lnTo>
                  <a:lnTo>
                    <a:pt x="11"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4" name="Rectangle 662"/>
            <p:cNvSpPr>
              <a:spLocks noChangeArrowheads="1"/>
            </p:cNvSpPr>
            <p:nvPr/>
          </p:nvSpPr>
          <p:spPr bwMode="auto">
            <a:xfrm>
              <a:off x="5108575" y="3638551"/>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5" name="Rectangle 663"/>
            <p:cNvSpPr>
              <a:spLocks noChangeArrowheads="1"/>
            </p:cNvSpPr>
            <p:nvPr/>
          </p:nvSpPr>
          <p:spPr bwMode="auto">
            <a:xfrm>
              <a:off x="51149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6" name="Rectangle 664"/>
            <p:cNvSpPr>
              <a:spLocks noChangeArrowheads="1"/>
            </p:cNvSpPr>
            <p:nvPr/>
          </p:nvSpPr>
          <p:spPr bwMode="auto">
            <a:xfrm>
              <a:off x="5122862"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7" name="Rectangle 665"/>
            <p:cNvSpPr>
              <a:spLocks noChangeArrowheads="1"/>
            </p:cNvSpPr>
            <p:nvPr/>
          </p:nvSpPr>
          <p:spPr bwMode="auto">
            <a:xfrm>
              <a:off x="5130800"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8" name="Rectangle 666"/>
            <p:cNvSpPr>
              <a:spLocks noChangeArrowheads="1"/>
            </p:cNvSpPr>
            <p:nvPr/>
          </p:nvSpPr>
          <p:spPr bwMode="auto">
            <a:xfrm>
              <a:off x="51403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9" name="Rectangle 667"/>
            <p:cNvSpPr>
              <a:spLocks noChangeArrowheads="1"/>
            </p:cNvSpPr>
            <p:nvPr/>
          </p:nvSpPr>
          <p:spPr bwMode="auto">
            <a:xfrm>
              <a:off x="5148262"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0" name="Rectangle 668"/>
            <p:cNvSpPr>
              <a:spLocks noChangeArrowheads="1"/>
            </p:cNvSpPr>
            <p:nvPr/>
          </p:nvSpPr>
          <p:spPr bwMode="auto">
            <a:xfrm>
              <a:off x="5156200" y="364331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1" name="Freeform 669"/>
            <p:cNvSpPr>
              <a:spLocks/>
            </p:cNvSpPr>
            <p:nvPr/>
          </p:nvSpPr>
          <p:spPr bwMode="auto">
            <a:xfrm>
              <a:off x="5232400" y="3652838"/>
              <a:ext cx="11113" cy="9525"/>
            </a:xfrm>
            <a:custGeom>
              <a:avLst/>
              <a:gdLst>
                <a:gd name="T0" fmla="*/ 0 w 13"/>
                <a:gd name="T1" fmla="*/ 6 h 13"/>
                <a:gd name="T2" fmla="*/ 0 w 13"/>
                <a:gd name="T3" fmla="*/ 6 h 13"/>
                <a:gd name="T4" fmla="*/ 2 w 13"/>
                <a:gd name="T5" fmla="*/ 2 h 13"/>
                <a:gd name="T6" fmla="*/ 6 w 13"/>
                <a:gd name="T7" fmla="*/ 0 h 13"/>
                <a:gd name="T8" fmla="*/ 6 w 13"/>
                <a:gd name="T9" fmla="*/ 0 h 13"/>
                <a:gd name="T10" fmla="*/ 11 w 13"/>
                <a:gd name="T11" fmla="*/ 2 h 13"/>
                <a:gd name="T12" fmla="*/ 13 w 13"/>
                <a:gd name="T13" fmla="*/ 6 h 13"/>
                <a:gd name="T14" fmla="*/ 13 w 13"/>
                <a:gd name="T15" fmla="*/ 6 h 13"/>
                <a:gd name="T16" fmla="*/ 11 w 13"/>
                <a:gd name="T17" fmla="*/ 11 h 13"/>
                <a:gd name="T18" fmla="*/ 6 w 13"/>
                <a:gd name="T19" fmla="*/ 13 h 13"/>
                <a:gd name="T20" fmla="*/ 6 w 13"/>
                <a:gd name="T21" fmla="*/ 13 h 13"/>
                <a:gd name="T22" fmla="*/ 2 w 13"/>
                <a:gd name="T23" fmla="*/ 11 h 13"/>
                <a:gd name="T24" fmla="*/ 0 w 13"/>
                <a:gd name="T25" fmla="*/ 6 h 13"/>
                <a:gd name="T26" fmla="*/ 0 w 13"/>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3">
                  <a:moveTo>
                    <a:pt x="0" y="6"/>
                  </a:moveTo>
                  <a:lnTo>
                    <a:pt x="0" y="6"/>
                  </a:lnTo>
                  <a:lnTo>
                    <a:pt x="2" y="2"/>
                  </a:lnTo>
                  <a:lnTo>
                    <a:pt x="6" y="0"/>
                  </a:lnTo>
                  <a:lnTo>
                    <a:pt x="6" y="0"/>
                  </a:lnTo>
                  <a:lnTo>
                    <a:pt x="11" y="2"/>
                  </a:lnTo>
                  <a:lnTo>
                    <a:pt x="13" y="6"/>
                  </a:lnTo>
                  <a:lnTo>
                    <a:pt x="13" y="6"/>
                  </a:lnTo>
                  <a:lnTo>
                    <a:pt x="11" y="11"/>
                  </a:lnTo>
                  <a:lnTo>
                    <a:pt x="6" y="13"/>
                  </a:lnTo>
                  <a:lnTo>
                    <a:pt x="6"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2" name="Rectangle 670"/>
            <p:cNvSpPr>
              <a:spLocks noChangeArrowheads="1"/>
            </p:cNvSpPr>
            <p:nvPr/>
          </p:nvSpPr>
          <p:spPr bwMode="auto">
            <a:xfrm>
              <a:off x="5108575" y="36861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3" name="Rectangle 671"/>
            <p:cNvSpPr>
              <a:spLocks noChangeArrowheads="1"/>
            </p:cNvSpPr>
            <p:nvPr/>
          </p:nvSpPr>
          <p:spPr bwMode="auto">
            <a:xfrm>
              <a:off x="51149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4" name="Rectangle 672"/>
            <p:cNvSpPr>
              <a:spLocks noChangeArrowheads="1"/>
            </p:cNvSpPr>
            <p:nvPr/>
          </p:nvSpPr>
          <p:spPr bwMode="auto">
            <a:xfrm>
              <a:off x="5122862"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5" name="Rectangle 673"/>
            <p:cNvSpPr>
              <a:spLocks noChangeArrowheads="1"/>
            </p:cNvSpPr>
            <p:nvPr/>
          </p:nvSpPr>
          <p:spPr bwMode="auto">
            <a:xfrm>
              <a:off x="5130800"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6" name="Rectangle 674"/>
            <p:cNvSpPr>
              <a:spLocks noChangeArrowheads="1"/>
            </p:cNvSpPr>
            <p:nvPr/>
          </p:nvSpPr>
          <p:spPr bwMode="auto">
            <a:xfrm>
              <a:off x="51403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7" name="Rectangle 675"/>
            <p:cNvSpPr>
              <a:spLocks noChangeArrowheads="1"/>
            </p:cNvSpPr>
            <p:nvPr/>
          </p:nvSpPr>
          <p:spPr bwMode="auto">
            <a:xfrm>
              <a:off x="5148262"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8" name="Rectangle 676"/>
            <p:cNvSpPr>
              <a:spLocks noChangeArrowheads="1"/>
            </p:cNvSpPr>
            <p:nvPr/>
          </p:nvSpPr>
          <p:spPr bwMode="auto">
            <a:xfrm>
              <a:off x="5156200" y="36925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9" name="Freeform 677"/>
            <p:cNvSpPr>
              <a:spLocks/>
            </p:cNvSpPr>
            <p:nvPr/>
          </p:nvSpPr>
          <p:spPr bwMode="auto">
            <a:xfrm>
              <a:off x="5232400" y="3700463"/>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0" name="Rectangle 678"/>
            <p:cNvSpPr>
              <a:spLocks noChangeArrowheads="1"/>
            </p:cNvSpPr>
            <p:nvPr/>
          </p:nvSpPr>
          <p:spPr bwMode="auto">
            <a:xfrm>
              <a:off x="5080000" y="3367088"/>
              <a:ext cx="204788" cy="42545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1" name="Rectangle 679"/>
            <p:cNvSpPr>
              <a:spLocks noChangeArrowheads="1"/>
            </p:cNvSpPr>
            <p:nvPr/>
          </p:nvSpPr>
          <p:spPr bwMode="auto">
            <a:xfrm>
              <a:off x="5099050" y="3387726"/>
              <a:ext cx="165100" cy="3698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2" name="Rectangle 680"/>
            <p:cNvSpPr>
              <a:spLocks noChangeArrowheads="1"/>
            </p:cNvSpPr>
            <p:nvPr/>
          </p:nvSpPr>
          <p:spPr bwMode="auto">
            <a:xfrm>
              <a:off x="5108575" y="3400426"/>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3" name="Rectangle 681"/>
            <p:cNvSpPr>
              <a:spLocks noChangeArrowheads="1"/>
            </p:cNvSpPr>
            <p:nvPr/>
          </p:nvSpPr>
          <p:spPr bwMode="auto">
            <a:xfrm>
              <a:off x="51149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4" name="Rectangle 682"/>
            <p:cNvSpPr>
              <a:spLocks noChangeArrowheads="1"/>
            </p:cNvSpPr>
            <p:nvPr/>
          </p:nvSpPr>
          <p:spPr bwMode="auto">
            <a:xfrm>
              <a:off x="5122862"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5" name="Rectangle 683"/>
            <p:cNvSpPr>
              <a:spLocks noChangeArrowheads="1"/>
            </p:cNvSpPr>
            <p:nvPr/>
          </p:nvSpPr>
          <p:spPr bwMode="auto">
            <a:xfrm>
              <a:off x="5130800"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6" name="Rectangle 684"/>
            <p:cNvSpPr>
              <a:spLocks noChangeArrowheads="1"/>
            </p:cNvSpPr>
            <p:nvPr/>
          </p:nvSpPr>
          <p:spPr bwMode="auto">
            <a:xfrm>
              <a:off x="51403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7" name="Rectangle 685"/>
            <p:cNvSpPr>
              <a:spLocks noChangeArrowheads="1"/>
            </p:cNvSpPr>
            <p:nvPr/>
          </p:nvSpPr>
          <p:spPr bwMode="auto">
            <a:xfrm>
              <a:off x="5148262"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8" name="Rectangle 686"/>
            <p:cNvSpPr>
              <a:spLocks noChangeArrowheads="1"/>
            </p:cNvSpPr>
            <p:nvPr/>
          </p:nvSpPr>
          <p:spPr bwMode="auto">
            <a:xfrm>
              <a:off x="5156200" y="3403601"/>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9" name="Freeform 687"/>
            <p:cNvSpPr>
              <a:spLocks/>
            </p:cNvSpPr>
            <p:nvPr/>
          </p:nvSpPr>
          <p:spPr bwMode="auto">
            <a:xfrm>
              <a:off x="5232400" y="3413126"/>
              <a:ext cx="11113" cy="11113"/>
            </a:xfrm>
            <a:custGeom>
              <a:avLst/>
              <a:gdLst>
                <a:gd name="T0" fmla="*/ 0 w 13"/>
                <a:gd name="T1" fmla="*/ 7 h 15"/>
                <a:gd name="T2" fmla="*/ 0 w 13"/>
                <a:gd name="T3" fmla="*/ 7 h 15"/>
                <a:gd name="T4" fmla="*/ 0 w 13"/>
                <a:gd name="T5" fmla="*/ 6 h 15"/>
                <a:gd name="T6" fmla="*/ 2 w 13"/>
                <a:gd name="T7" fmla="*/ 2 h 15"/>
                <a:gd name="T8" fmla="*/ 4 w 13"/>
                <a:gd name="T9" fmla="*/ 2 h 15"/>
                <a:gd name="T10" fmla="*/ 6 w 13"/>
                <a:gd name="T11" fmla="*/ 0 h 15"/>
                <a:gd name="T12" fmla="*/ 6 w 13"/>
                <a:gd name="T13" fmla="*/ 0 h 15"/>
                <a:gd name="T14" fmla="*/ 9 w 13"/>
                <a:gd name="T15" fmla="*/ 2 h 15"/>
                <a:gd name="T16" fmla="*/ 11 w 13"/>
                <a:gd name="T17" fmla="*/ 2 h 15"/>
                <a:gd name="T18" fmla="*/ 13 w 13"/>
                <a:gd name="T19" fmla="*/ 6 h 15"/>
                <a:gd name="T20" fmla="*/ 13 w 13"/>
                <a:gd name="T21" fmla="*/ 7 h 15"/>
                <a:gd name="T22" fmla="*/ 13 w 13"/>
                <a:gd name="T23" fmla="*/ 7 h 15"/>
                <a:gd name="T24" fmla="*/ 13 w 13"/>
                <a:gd name="T25" fmla="*/ 11 h 15"/>
                <a:gd name="T26" fmla="*/ 11 w 13"/>
                <a:gd name="T27" fmla="*/ 13 h 15"/>
                <a:gd name="T28" fmla="*/ 9 w 13"/>
                <a:gd name="T29" fmla="*/ 15 h 15"/>
                <a:gd name="T30" fmla="*/ 6 w 13"/>
                <a:gd name="T31" fmla="*/ 15 h 15"/>
                <a:gd name="T32" fmla="*/ 6 w 13"/>
                <a:gd name="T33" fmla="*/ 15 h 15"/>
                <a:gd name="T34" fmla="*/ 4 w 13"/>
                <a:gd name="T35" fmla="*/ 15 h 15"/>
                <a:gd name="T36" fmla="*/ 2 w 13"/>
                <a:gd name="T37" fmla="*/ 13 h 15"/>
                <a:gd name="T38" fmla="*/ 0 w 13"/>
                <a:gd name="T39" fmla="*/ 11 h 15"/>
                <a:gd name="T40" fmla="*/ 0 w 13"/>
                <a:gd name="T41" fmla="*/ 7 h 15"/>
                <a:gd name="T42" fmla="*/ 0 w 13"/>
                <a:gd name="T43"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15">
                  <a:moveTo>
                    <a:pt x="0" y="7"/>
                  </a:moveTo>
                  <a:lnTo>
                    <a:pt x="0" y="7"/>
                  </a:lnTo>
                  <a:lnTo>
                    <a:pt x="0" y="6"/>
                  </a:lnTo>
                  <a:lnTo>
                    <a:pt x="2" y="2"/>
                  </a:lnTo>
                  <a:lnTo>
                    <a:pt x="4" y="2"/>
                  </a:lnTo>
                  <a:lnTo>
                    <a:pt x="6" y="0"/>
                  </a:lnTo>
                  <a:lnTo>
                    <a:pt x="6" y="0"/>
                  </a:lnTo>
                  <a:lnTo>
                    <a:pt x="9" y="2"/>
                  </a:lnTo>
                  <a:lnTo>
                    <a:pt x="11" y="2"/>
                  </a:lnTo>
                  <a:lnTo>
                    <a:pt x="13" y="6"/>
                  </a:lnTo>
                  <a:lnTo>
                    <a:pt x="13" y="7"/>
                  </a:lnTo>
                  <a:lnTo>
                    <a:pt x="13" y="7"/>
                  </a:lnTo>
                  <a:lnTo>
                    <a:pt x="13" y="11"/>
                  </a:lnTo>
                  <a:lnTo>
                    <a:pt x="11" y="13"/>
                  </a:lnTo>
                  <a:lnTo>
                    <a:pt x="9" y="15"/>
                  </a:lnTo>
                  <a:lnTo>
                    <a:pt x="6" y="15"/>
                  </a:lnTo>
                  <a:lnTo>
                    <a:pt x="6" y="15"/>
                  </a:lnTo>
                  <a:lnTo>
                    <a:pt x="4" y="15"/>
                  </a:lnTo>
                  <a:lnTo>
                    <a:pt x="2" y="13"/>
                  </a:lnTo>
                  <a:lnTo>
                    <a:pt x="0" y="11"/>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0" name="Rectangle 688"/>
            <p:cNvSpPr>
              <a:spLocks noChangeArrowheads="1"/>
            </p:cNvSpPr>
            <p:nvPr/>
          </p:nvSpPr>
          <p:spPr bwMode="auto">
            <a:xfrm>
              <a:off x="5108575" y="3444876"/>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1" name="Rectangle 689"/>
            <p:cNvSpPr>
              <a:spLocks noChangeArrowheads="1"/>
            </p:cNvSpPr>
            <p:nvPr/>
          </p:nvSpPr>
          <p:spPr bwMode="auto">
            <a:xfrm>
              <a:off x="51149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2" name="Rectangle 690"/>
            <p:cNvSpPr>
              <a:spLocks noChangeArrowheads="1"/>
            </p:cNvSpPr>
            <p:nvPr/>
          </p:nvSpPr>
          <p:spPr bwMode="auto">
            <a:xfrm>
              <a:off x="5122862"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3" name="Rectangle 691"/>
            <p:cNvSpPr>
              <a:spLocks noChangeArrowheads="1"/>
            </p:cNvSpPr>
            <p:nvPr/>
          </p:nvSpPr>
          <p:spPr bwMode="auto">
            <a:xfrm>
              <a:off x="5130800"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4" name="Rectangle 692"/>
            <p:cNvSpPr>
              <a:spLocks noChangeArrowheads="1"/>
            </p:cNvSpPr>
            <p:nvPr/>
          </p:nvSpPr>
          <p:spPr bwMode="auto">
            <a:xfrm>
              <a:off x="51403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5" name="Rectangle 693"/>
            <p:cNvSpPr>
              <a:spLocks noChangeArrowheads="1"/>
            </p:cNvSpPr>
            <p:nvPr/>
          </p:nvSpPr>
          <p:spPr bwMode="auto">
            <a:xfrm>
              <a:off x="5148262"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6" name="Rectangle 694"/>
            <p:cNvSpPr>
              <a:spLocks noChangeArrowheads="1"/>
            </p:cNvSpPr>
            <p:nvPr/>
          </p:nvSpPr>
          <p:spPr bwMode="auto">
            <a:xfrm>
              <a:off x="5156200" y="34512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7" name="Freeform 695"/>
            <p:cNvSpPr>
              <a:spLocks/>
            </p:cNvSpPr>
            <p:nvPr/>
          </p:nvSpPr>
          <p:spPr bwMode="auto">
            <a:xfrm>
              <a:off x="5232400" y="3460751"/>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8" name="Rectangle 696"/>
            <p:cNvSpPr>
              <a:spLocks noChangeArrowheads="1"/>
            </p:cNvSpPr>
            <p:nvPr/>
          </p:nvSpPr>
          <p:spPr bwMode="auto">
            <a:xfrm>
              <a:off x="5108575" y="34956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9" name="Rectangle 697"/>
            <p:cNvSpPr>
              <a:spLocks noChangeArrowheads="1"/>
            </p:cNvSpPr>
            <p:nvPr/>
          </p:nvSpPr>
          <p:spPr bwMode="auto">
            <a:xfrm>
              <a:off x="51149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0" name="Rectangle 698"/>
            <p:cNvSpPr>
              <a:spLocks noChangeArrowheads="1"/>
            </p:cNvSpPr>
            <p:nvPr/>
          </p:nvSpPr>
          <p:spPr bwMode="auto">
            <a:xfrm>
              <a:off x="5122862"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1" name="Rectangle 699"/>
            <p:cNvSpPr>
              <a:spLocks noChangeArrowheads="1"/>
            </p:cNvSpPr>
            <p:nvPr/>
          </p:nvSpPr>
          <p:spPr bwMode="auto">
            <a:xfrm>
              <a:off x="5130800"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2" name="Rectangle 700"/>
            <p:cNvSpPr>
              <a:spLocks noChangeArrowheads="1"/>
            </p:cNvSpPr>
            <p:nvPr/>
          </p:nvSpPr>
          <p:spPr bwMode="auto">
            <a:xfrm>
              <a:off x="51403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3" name="Rectangle 701"/>
            <p:cNvSpPr>
              <a:spLocks noChangeArrowheads="1"/>
            </p:cNvSpPr>
            <p:nvPr/>
          </p:nvSpPr>
          <p:spPr bwMode="auto">
            <a:xfrm>
              <a:off x="5148262"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4" name="Rectangle 702"/>
            <p:cNvSpPr>
              <a:spLocks noChangeArrowheads="1"/>
            </p:cNvSpPr>
            <p:nvPr/>
          </p:nvSpPr>
          <p:spPr bwMode="auto">
            <a:xfrm>
              <a:off x="5156200" y="3500438"/>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5" name="Freeform 703"/>
            <p:cNvSpPr>
              <a:spLocks/>
            </p:cNvSpPr>
            <p:nvPr/>
          </p:nvSpPr>
          <p:spPr bwMode="auto">
            <a:xfrm>
              <a:off x="5232400" y="3508376"/>
              <a:ext cx="11113" cy="9525"/>
            </a:xfrm>
            <a:custGeom>
              <a:avLst/>
              <a:gdLst>
                <a:gd name="T0" fmla="*/ 0 w 13"/>
                <a:gd name="T1" fmla="*/ 7 h 12"/>
                <a:gd name="T2" fmla="*/ 0 w 13"/>
                <a:gd name="T3" fmla="*/ 7 h 12"/>
                <a:gd name="T4" fmla="*/ 2 w 13"/>
                <a:gd name="T5" fmla="*/ 1 h 12"/>
                <a:gd name="T6" fmla="*/ 6 w 13"/>
                <a:gd name="T7" fmla="*/ 0 h 12"/>
                <a:gd name="T8" fmla="*/ 6 w 13"/>
                <a:gd name="T9" fmla="*/ 0 h 12"/>
                <a:gd name="T10" fmla="*/ 11 w 13"/>
                <a:gd name="T11" fmla="*/ 1 h 12"/>
                <a:gd name="T12" fmla="*/ 13 w 13"/>
                <a:gd name="T13" fmla="*/ 7 h 12"/>
                <a:gd name="T14" fmla="*/ 13 w 13"/>
                <a:gd name="T15" fmla="*/ 7 h 12"/>
                <a:gd name="T16" fmla="*/ 11 w 13"/>
                <a:gd name="T17" fmla="*/ 10 h 12"/>
                <a:gd name="T18" fmla="*/ 6 w 13"/>
                <a:gd name="T19" fmla="*/ 12 h 12"/>
                <a:gd name="T20" fmla="*/ 6 w 13"/>
                <a:gd name="T21" fmla="*/ 12 h 12"/>
                <a:gd name="T22" fmla="*/ 2 w 13"/>
                <a:gd name="T23" fmla="*/ 10 h 12"/>
                <a:gd name="T24" fmla="*/ 0 w 13"/>
                <a:gd name="T25" fmla="*/ 7 h 12"/>
                <a:gd name="T26" fmla="*/ 0 w 13"/>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2">
                  <a:moveTo>
                    <a:pt x="0" y="7"/>
                  </a:moveTo>
                  <a:lnTo>
                    <a:pt x="0" y="7"/>
                  </a:lnTo>
                  <a:lnTo>
                    <a:pt x="2" y="1"/>
                  </a:lnTo>
                  <a:lnTo>
                    <a:pt x="6" y="0"/>
                  </a:lnTo>
                  <a:lnTo>
                    <a:pt x="6" y="0"/>
                  </a:lnTo>
                  <a:lnTo>
                    <a:pt x="11" y="1"/>
                  </a:lnTo>
                  <a:lnTo>
                    <a:pt x="13" y="7"/>
                  </a:lnTo>
                  <a:lnTo>
                    <a:pt x="13" y="7"/>
                  </a:lnTo>
                  <a:lnTo>
                    <a:pt x="11" y="10"/>
                  </a:lnTo>
                  <a:lnTo>
                    <a:pt x="6" y="12"/>
                  </a:lnTo>
                  <a:lnTo>
                    <a:pt x="6"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6" name="Rectangle 704"/>
            <p:cNvSpPr>
              <a:spLocks noChangeArrowheads="1"/>
            </p:cNvSpPr>
            <p:nvPr/>
          </p:nvSpPr>
          <p:spPr bwMode="auto">
            <a:xfrm>
              <a:off x="5108575" y="3541713"/>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7" name="Rectangle 705"/>
            <p:cNvSpPr>
              <a:spLocks noChangeArrowheads="1"/>
            </p:cNvSpPr>
            <p:nvPr/>
          </p:nvSpPr>
          <p:spPr bwMode="auto">
            <a:xfrm>
              <a:off x="51149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8" name="Rectangle 706"/>
            <p:cNvSpPr>
              <a:spLocks noChangeArrowheads="1"/>
            </p:cNvSpPr>
            <p:nvPr/>
          </p:nvSpPr>
          <p:spPr bwMode="auto">
            <a:xfrm>
              <a:off x="5122862"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9" name="Rectangle 707"/>
            <p:cNvSpPr>
              <a:spLocks noChangeArrowheads="1"/>
            </p:cNvSpPr>
            <p:nvPr/>
          </p:nvSpPr>
          <p:spPr bwMode="auto">
            <a:xfrm>
              <a:off x="5130800"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0" name="Rectangle 708"/>
            <p:cNvSpPr>
              <a:spLocks noChangeArrowheads="1"/>
            </p:cNvSpPr>
            <p:nvPr/>
          </p:nvSpPr>
          <p:spPr bwMode="auto">
            <a:xfrm>
              <a:off x="51403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1" name="Rectangle 709"/>
            <p:cNvSpPr>
              <a:spLocks noChangeArrowheads="1"/>
            </p:cNvSpPr>
            <p:nvPr/>
          </p:nvSpPr>
          <p:spPr bwMode="auto">
            <a:xfrm>
              <a:off x="5148262"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2" name="Rectangle 710"/>
            <p:cNvSpPr>
              <a:spLocks noChangeArrowheads="1"/>
            </p:cNvSpPr>
            <p:nvPr/>
          </p:nvSpPr>
          <p:spPr bwMode="auto">
            <a:xfrm>
              <a:off x="5156200" y="354806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3" name="Freeform 711"/>
            <p:cNvSpPr>
              <a:spLocks/>
            </p:cNvSpPr>
            <p:nvPr/>
          </p:nvSpPr>
          <p:spPr bwMode="auto">
            <a:xfrm>
              <a:off x="5232400" y="3557588"/>
              <a:ext cx="11113" cy="9525"/>
            </a:xfrm>
            <a:custGeom>
              <a:avLst/>
              <a:gdLst>
                <a:gd name="T0" fmla="*/ 0 w 13"/>
                <a:gd name="T1" fmla="*/ 5 h 10"/>
                <a:gd name="T2" fmla="*/ 0 w 13"/>
                <a:gd name="T3" fmla="*/ 5 h 10"/>
                <a:gd name="T4" fmla="*/ 2 w 13"/>
                <a:gd name="T5" fmla="*/ 1 h 10"/>
                <a:gd name="T6" fmla="*/ 6 w 13"/>
                <a:gd name="T7" fmla="*/ 0 h 10"/>
                <a:gd name="T8" fmla="*/ 6 w 13"/>
                <a:gd name="T9" fmla="*/ 0 h 10"/>
                <a:gd name="T10" fmla="*/ 11 w 13"/>
                <a:gd name="T11" fmla="*/ 1 h 10"/>
                <a:gd name="T12" fmla="*/ 13 w 13"/>
                <a:gd name="T13" fmla="*/ 5 h 10"/>
                <a:gd name="T14" fmla="*/ 13 w 13"/>
                <a:gd name="T15" fmla="*/ 5 h 10"/>
                <a:gd name="T16" fmla="*/ 11 w 13"/>
                <a:gd name="T17" fmla="*/ 9 h 10"/>
                <a:gd name="T18" fmla="*/ 6 w 13"/>
                <a:gd name="T19" fmla="*/ 10 h 10"/>
                <a:gd name="T20" fmla="*/ 6 w 13"/>
                <a:gd name="T21" fmla="*/ 10 h 10"/>
                <a:gd name="T22" fmla="*/ 2 w 13"/>
                <a:gd name="T23" fmla="*/ 9 h 10"/>
                <a:gd name="T24" fmla="*/ 0 w 13"/>
                <a:gd name="T25" fmla="*/ 5 h 10"/>
                <a:gd name="T26" fmla="*/ 0 w 13"/>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0">
                  <a:moveTo>
                    <a:pt x="0" y="5"/>
                  </a:moveTo>
                  <a:lnTo>
                    <a:pt x="0" y="5"/>
                  </a:lnTo>
                  <a:lnTo>
                    <a:pt x="2" y="1"/>
                  </a:lnTo>
                  <a:lnTo>
                    <a:pt x="6" y="0"/>
                  </a:lnTo>
                  <a:lnTo>
                    <a:pt x="6" y="0"/>
                  </a:lnTo>
                  <a:lnTo>
                    <a:pt x="11" y="1"/>
                  </a:lnTo>
                  <a:lnTo>
                    <a:pt x="13" y="5"/>
                  </a:lnTo>
                  <a:lnTo>
                    <a:pt x="13" y="5"/>
                  </a:lnTo>
                  <a:lnTo>
                    <a:pt x="11" y="9"/>
                  </a:lnTo>
                  <a:lnTo>
                    <a:pt x="6" y="10"/>
                  </a:lnTo>
                  <a:lnTo>
                    <a:pt x="6"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4" name="Rectangle 712"/>
            <p:cNvSpPr>
              <a:spLocks noChangeArrowheads="1"/>
            </p:cNvSpPr>
            <p:nvPr/>
          </p:nvSpPr>
          <p:spPr bwMode="auto">
            <a:xfrm>
              <a:off x="5108575" y="3592513"/>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5" name="Rectangle 713"/>
            <p:cNvSpPr>
              <a:spLocks noChangeArrowheads="1"/>
            </p:cNvSpPr>
            <p:nvPr/>
          </p:nvSpPr>
          <p:spPr bwMode="auto">
            <a:xfrm>
              <a:off x="51149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6" name="Rectangle 714"/>
            <p:cNvSpPr>
              <a:spLocks noChangeArrowheads="1"/>
            </p:cNvSpPr>
            <p:nvPr/>
          </p:nvSpPr>
          <p:spPr bwMode="auto">
            <a:xfrm>
              <a:off x="5122862"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7" name="Rectangle 715"/>
            <p:cNvSpPr>
              <a:spLocks noChangeArrowheads="1"/>
            </p:cNvSpPr>
            <p:nvPr/>
          </p:nvSpPr>
          <p:spPr bwMode="auto">
            <a:xfrm>
              <a:off x="5130800"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8" name="Rectangle 716"/>
            <p:cNvSpPr>
              <a:spLocks noChangeArrowheads="1"/>
            </p:cNvSpPr>
            <p:nvPr/>
          </p:nvSpPr>
          <p:spPr bwMode="auto">
            <a:xfrm>
              <a:off x="51403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9" name="Rectangle 717"/>
            <p:cNvSpPr>
              <a:spLocks noChangeArrowheads="1"/>
            </p:cNvSpPr>
            <p:nvPr/>
          </p:nvSpPr>
          <p:spPr bwMode="auto">
            <a:xfrm>
              <a:off x="5148262"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0" name="Rectangle 718"/>
            <p:cNvSpPr>
              <a:spLocks noChangeArrowheads="1"/>
            </p:cNvSpPr>
            <p:nvPr/>
          </p:nvSpPr>
          <p:spPr bwMode="auto">
            <a:xfrm>
              <a:off x="5156200" y="3597276"/>
              <a:ext cx="1588"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1" name="Freeform 719"/>
            <p:cNvSpPr>
              <a:spLocks/>
            </p:cNvSpPr>
            <p:nvPr/>
          </p:nvSpPr>
          <p:spPr bwMode="auto">
            <a:xfrm>
              <a:off x="5232400" y="3605213"/>
              <a:ext cx="11113" cy="6350"/>
            </a:xfrm>
            <a:custGeom>
              <a:avLst/>
              <a:gdLst>
                <a:gd name="T0" fmla="*/ 0 w 13"/>
                <a:gd name="T1" fmla="*/ 5 h 9"/>
                <a:gd name="T2" fmla="*/ 0 w 13"/>
                <a:gd name="T3" fmla="*/ 5 h 9"/>
                <a:gd name="T4" fmla="*/ 2 w 13"/>
                <a:gd name="T5" fmla="*/ 2 h 9"/>
                <a:gd name="T6" fmla="*/ 6 w 13"/>
                <a:gd name="T7" fmla="*/ 0 h 9"/>
                <a:gd name="T8" fmla="*/ 6 w 13"/>
                <a:gd name="T9" fmla="*/ 0 h 9"/>
                <a:gd name="T10" fmla="*/ 11 w 13"/>
                <a:gd name="T11" fmla="*/ 2 h 9"/>
                <a:gd name="T12" fmla="*/ 13 w 13"/>
                <a:gd name="T13" fmla="*/ 5 h 9"/>
                <a:gd name="T14" fmla="*/ 13 w 13"/>
                <a:gd name="T15" fmla="*/ 5 h 9"/>
                <a:gd name="T16" fmla="*/ 11 w 13"/>
                <a:gd name="T17" fmla="*/ 7 h 9"/>
                <a:gd name="T18" fmla="*/ 6 w 13"/>
                <a:gd name="T19" fmla="*/ 9 h 9"/>
                <a:gd name="T20" fmla="*/ 6 w 13"/>
                <a:gd name="T21" fmla="*/ 9 h 9"/>
                <a:gd name="T22" fmla="*/ 2 w 13"/>
                <a:gd name="T23" fmla="*/ 7 h 9"/>
                <a:gd name="T24" fmla="*/ 0 w 13"/>
                <a:gd name="T25" fmla="*/ 5 h 9"/>
                <a:gd name="T26" fmla="*/ 0 w 13"/>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9">
                  <a:moveTo>
                    <a:pt x="0" y="5"/>
                  </a:moveTo>
                  <a:lnTo>
                    <a:pt x="0" y="5"/>
                  </a:lnTo>
                  <a:lnTo>
                    <a:pt x="2" y="2"/>
                  </a:lnTo>
                  <a:lnTo>
                    <a:pt x="6" y="0"/>
                  </a:lnTo>
                  <a:lnTo>
                    <a:pt x="6" y="0"/>
                  </a:lnTo>
                  <a:lnTo>
                    <a:pt x="11" y="2"/>
                  </a:lnTo>
                  <a:lnTo>
                    <a:pt x="13" y="5"/>
                  </a:lnTo>
                  <a:lnTo>
                    <a:pt x="13" y="5"/>
                  </a:lnTo>
                  <a:lnTo>
                    <a:pt x="11"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2" name="Rectangle 720"/>
            <p:cNvSpPr>
              <a:spLocks noChangeArrowheads="1"/>
            </p:cNvSpPr>
            <p:nvPr/>
          </p:nvSpPr>
          <p:spPr bwMode="auto">
            <a:xfrm>
              <a:off x="5108575" y="3638551"/>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3" name="Rectangle 721"/>
            <p:cNvSpPr>
              <a:spLocks noChangeArrowheads="1"/>
            </p:cNvSpPr>
            <p:nvPr/>
          </p:nvSpPr>
          <p:spPr bwMode="auto">
            <a:xfrm>
              <a:off x="51149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4" name="Rectangle 722"/>
            <p:cNvSpPr>
              <a:spLocks noChangeArrowheads="1"/>
            </p:cNvSpPr>
            <p:nvPr/>
          </p:nvSpPr>
          <p:spPr bwMode="auto">
            <a:xfrm>
              <a:off x="5122862"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5" name="Rectangle 723"/>
            <p:cNvSpPr>
              <a:spLocks noChangeArrowheads="1"/>
            </p:cNvSpPr>
            <p:nvPr/>
          </p:nvSpPr>
          <p:spPr bwMode="auto">
            <a:xfrm>
              <a:off x="5130800"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6" name="Rectangle 724"/>
            <p:cNvSpPr>
              <a:spLocks noChangeArrowheads="1"/>
            </p:cNvSpPr>
            <p:nvPr/>
          </p:nvSpPr>
          <p:spPr bwMode="auto">
            <a:xfrm>
              <a:off x="51403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7" name="Rectangle 725"/>
            <p:cNvSpPr>
              <a:spLocks noChangeArrowheads="1"/>
            </p:cNvSpPr>
            <p:nvPr/>
          </p:nvSpPr>
          <p:spPr bwMode="auto">
            <a:xfrm>
              <a:off x="5148262"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8" name="Rectangle 726"/>
            <p:cNvSpPr>
              <a:spLocks noChangeArrowheads="1"/>
            </p:cNvSpPr>
            <p:nvPr/>
          </p:nvSpPr>
          <p:spPr bwMode="auto">
            <a:xfrm>
              <a:off x="5156200" y="364331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9" name="Freeform 727"/>
            <p:cNvSpPr>
              <a:spLocks/>
            </p:cNvSpPr>
            <p:nvPr/>
          </p:nvSpPr>
          <p:spPr bwMode="auto">
            <a:xfrm>
              <a:off x="5232400" y="3652838"/>
              <a:ext cx="11113" cy="9525"/>
            </a:xfrm>
            <a:custGeom>
              <a:avLst/>
              <a:gdLst>
                <a:gd name="T0" fmla="*/ 0 w 13"/>
                <a:gd name="T1" fmla="*/ 6 h 13"/>
                <a:gd name="T2" fmla="*/ 0 w 13"/>
                <a:gd name="T3" fmla="*/ 6 h 13"/>
                <a:gd name="T4" fmla="*/ 2 w 13"/>
                <a:gd name="T5" fmla="*/ 2 h 13"/>
                <a:gd name="T6" fmla="*/ 6 w 13"/>
                <a:gd name="T7" fmla="*/ 0 h 13"/>
                <a:gd name="T8" fmla="*/ 6 w 13"/>
                <a:gd name="T9" fmla="*/ 0 h 13"/>
                <a:gd name="T10" fmla="*/ 11 w 13"/>
                <a:gd name="T11" fmla="*/ 2 h 13"/>
                <a:gd name="T12" fmla="*/ 13 w 13"/>
                <a:gd name="T13" fmla="*/ 6 h 13"/>
                <a:gd name="T14" fmla="*/ 13 w 13"/>
                <a:gd name="T15" fmla="*/ 6 h 13"/>
                <a:gd name="T16" fmla="*/ 11 w 13"/>
                <a:gd name="T17" fmla="*/ 11 h 13"/>
                <a:gd name="T18" fmla="*/ 6 w 13"/>
                <a:gd name="T19" fmla="*/ 13 h 13"/>
                <a:gd name="T20" fmla="*/ 6 w 13"/>
                <a:gd name="T21" fmla="*/ 13 h 13"/>
                <a:gd name="T22" fmla="*/ 2 w 13"/>
                <a:gd name="T23" fmla="*/ 11 h 13"/>
                <a:gd name="T24" fmla="*/ 0 w 13"/>
                <a:gd name="T25" fmla="*/ 6 h 13"/>
                <a:gd name="T26" fmla="*/ 0 w 13"/>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3">
                  <a:moveTo>
                    <a:pt x="0" y="6"/>
                  </a:moveTo>
                  <a:lnTo>
                    <a:pt x="0" y="6"/>
                  </a:lnTo>
                  <a:lnTo>
                    <a:pt x="2" y="2"/>
                  </a:lnTo>
                  <a:lnTo>
                    <a:pt x="6" y="0"/>
                  </a:lnTo>
                  <a:lnTo>
                    <a:pt x="6" y="0"/>
                  </a:lnTo>
                  <a:lnTo>
                    <a:pt x="11" y="2"/>
                  </a:lnTo>
                  <a:lnTo>
                    <a:pt x="13" y="6"/>
                  </a:lnTo>
                  <a:lnTo>
                    <a:pt x="13" y="6"/>
                  </a:lnTo>
                  <a:lnTo>
                    <a:pt x="11" y="11"/>
                  </a:lnTo>
                  <a:lnTo>
                    <a:pt x="6" y="13"/>
                  </a:lnTo>
                  <a:lnTo>
                    <a:pt x="6"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0" name="Rectangle 728"/>
            <p:cNvSpPr>
              <a:spLocks noChangeArrowheads="1"/>
            </p:cNvSpPr>
            <p:nvPr/>
          </p:nvSpPr>
          <p:spPr bwMode="auto">
            <a:xfrm>
              <a:off x="5108575" y="36861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1" name="Rectangle 729"/>
            <p:cNvSpPr>
              <a:spLocks noChangeArrowheads="1"/>
            </p:cNvSpPr>
            <p:nvPr/>
          </p:nvSpPr>
          <p:spPr bwMode="auto">
            <a:xfrm>
              <a:off x="51149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2" name="Rectangle 730"/>
            <p:cNvSpPr>
              <a:spLocks noChangeArrowheads="1"/>
            </p:cNvSpPr>
            <p:nvPr/>
          </p:nvSpPr>
          <p:spPr bwMode="auto">
            <a:xfrm>
              <a:off x="5122862"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3" name="Rectangle 731"/>
            <p:cNvSpPr>
              <a:spLocks noChangeArrowheads="1"/>
            </p:cNvSpPr>
            <p:nvPr/>
          </p:nvSpPr>
          <p:spPr bwMode="auto">
            <a:xfrm>
              <a:off x="5130800"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4" name="Rectangle 732"/>
            <p:cNvSpPr>
              <a:spLocks noChangeArrowheads="1"/>
            </p:cNvSpPr>
            <p:nvPr/>
          </p:nvSpPr>
          <p:spPr bwMode="auto">
            <a:xfrm>
              <a:off x="51403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5" name="Rectangle 733"/>
            <p:cNvSpPr>
              <a:spLocks noChangeArrowheads="1"/>
            </p:cNvSpPr>
            <p:nvPr/>
          </p:nvSpPr>
          <p:spPr bwMode="auto">
            <a:xfrm>
              <a:off x="5148262"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6" name="Rectangle 734"/>
            <p:cNvSpPr>
              <a:spLocks noChangeArrowheads="1"/>
            </p:cNvSpPr>
            <p:nvPr/>
          </p:nvSpPr>
          <p:spPr bwMode="auto">
            <a:xfrm>
              <a:off x="5156200" y="36925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7" name="Freeform 735"/>
            <p:cNvSpPr>
              <a:spLocks/>
            </p:cNvSpPr>
            <p:nvPr/>
          </p:nvSpPr>
          <p:spPr bwMode="auto">
            <a:xfrm>
              <a:off x="5232400" y="3700463"/>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2" name="Group 5071"/>
          <p:cNvGrpSpPr/>
          <p:nvPr/>
        </p:nvGrpSpPr>
        <p:grpSpPr>
          <a:xfrm>
            <a:off x="5808662" y="3073400"/>
            <a:ext cx="438151" cy="569913"/>
            <a:chOff x="5808662" y="2046288"/>
            <a:chExt cx="438151" cy="569913"/>
          </a:xfrm>
        </p:grpSpPr>
        <p:sp>
          <p:nvSpPr>
            <p:cNvPr id="4448" name="Freeform 736"/>
            <p:cNvSpPr>
              <a:spLocks/>
            </p:cNvSpPr>
            <p:nvPr/>
          </p:nvSpPr>
          <p:spPr bwMode="auto">
            <a:xfrm>
              <a:off x="5816600" y="2046288"/>
              <a:ext cx="406400" cy="220663"/>
            </a:xfrm>
            <a:custGeom>
              <a:avLst/>
              <a:gdLst>
                <a:gd name="T0" fmla="*/ 429 w 512"/>
                <a:gd name="T1" fmla="*/ 122 h 276"/>
                <a:gd name="T2" fmla="*/ 429 w 512"/>
                <a:gd name="T3" fmla="*/ 116 h 276"/>
                <a:gd name="T4" fmla="*/ 426 w 512"/>
                <a:gd name="T5" fmla="*/ 93 h 276"/>
                <a:gd name="T6" fmla="*/ 419 w 512"/>
                <a:gd name="T7" fmla="*/ 71 h 276"/>
                <a:gd name="T8" fmla="*/ 406 w 512"/>
                <a:gd name="T9" fmla="*/ 52 h 276"/>
                <a:gd name="T10" fmla="*/ 388 w 512"/>
                <a:gd name="T11" fmla="*/ 34 h 276"/>
                <a:gd name="T12" fmla="*/ 368 w 512"/>
                <a:gd name="T13" fmla="*/ 19 h 276"/>
                <a:gd name="T14" fmla="*/ 345 w 512"/>
                <a:gd name="T15" fmla="*/ 9 h 276"/>
                <a:gd name="T16" fmla="*/ 318 w 512"/>
                <a:gd name="T17" fmla="*/ 1 h 276"/>
                <a:gd name="T18" fmla="*/ 289 w 512"/>
                <a:gd name="T19" fmla="*/ 0 h 276"/>
                <a:gd name="T20" fmla="*/ 271 w 512"/>
                <a:gd name="T21" fmla="*/ 1 h 276"/>
                <a:gd name="T22" fmla="*/ 237 w 512"/>
                <a:gd name="T23" fmla="*/ 9 h 276"/>
                <a:gd name="T24" fmla="*/ 206 w 512"/>
                <a:gd name="T25" fmla="*/ 21 h 276"/>
                <a:gd name="T26" fmla="*/ 181 w 512"/>
                <a:gd name="T27" fmla="*/ 41 h 276"/>
                <a:gd name="T28" fmla="*/ 171 w 512"/>
                <a:gd name="T29" fmla="*/ 52 h 276"/>
                <a:gd name="T30" fmla="*/ 153 w 512"/>
                <a:gd name="T31" fmla="*/ 45 h 276"/>
                <a:gd name="T32" fmla="*/ 133 w 512"/>
                <a:gd name="T33" fmla="*/ 43 h 276"/>
                <a:gd name="T34" fmla="*/ 120 w 512"/>
                <a:gd name="T35" fmla="*/ 45 h 276"/>
                <a:gd name="T36" fmla="*/ 97 w 512"/>
                <a:gd name="T37" fmla="*/ 50 h 276"/>
                <a:gd name="T38" fmla="*/ 88 w 512"/>
                <a:gd name="T39" fmla="*/ 55 h 276"/>
                <a:gd name="T40" fmla="*/ 66 w 512"/>
                <a:gd name="T41" fmla="*/ 71 h 276"/>
                <a:gd name="T42" fmla="*/ 57 w 512"/>
                <a:gd name="T43" fmla="*/ 86 h 276"/>
                <a:gd name="T44" fmla="*/ 52 w 512"/>
                <a:gd name="T45" fmla="*/ 100 h 276"/>
                <a:gd name="T46" fmla="*/ 52 w 512"/>
                <a:gd name="T47" fmla="*/ 109 h 276"/>
                <a:gd name="T48" fmla="*/ 30 w 512"/>
                <a:gd name="T49" fmla="*/ 124 h 276"/>
                <a:gd name="T50" fmla="*/ 14 w 512"/>
                <a:gd name="T51" fmla="*/ 142 h 276"/>
                <a:gd name="T52" fmla="*/ 3 w 512"/>
                <a:gd name="T53" fmla="*/ 163 h 276"/>
                <a:gd name="T54" fmla="*/ 0 w 512"/>
                <a:gd name="T55" fmla="*/ 185 h 276"/>
                <a:gd name="T56" fmla="*/ 2 w 512"/>
                <a:gd name="T57" fmla="*/ 203 h 276"/>
                <a:gd name="T58" fmla="*/ 16 w 512"/>
                <a:gd name="T59" fmla="*/ 233 h 276"/>
                <a:gd name="T60" fmla="*/ 43 w 512"/>
                <a:gd name="T61" fmla="*/ 258 h 276"/>
                <a:gd name="T62" fmla="*/ 79 w 512"/>
                <a:gd name="T63" fmla="*/ 273 h 276"/>
                <a:gd name="T64" fmla="*/ 99 w 512"/>
                <a:gd name="T65" fmla="*/ 276 h 276"/>
                <a:gd name="T66" fmla="*/ 111 w 512"/>
                <a:gd name="T67" fmla="*/ 276 h 276"/>
                <a:gd name="T68" fmla="*/ 124 w 512"/>
                <a:gd name="T69" fmla="*/ 276 h 276"/>
                <a:gd name="T70" fmla="*/ 352 w 512"/>
                <a:gd name="T71" fmla="*/ 276 h 276"/>
                <a:gd name="T72" fmla="*/ 358 w 512"/>
                <a:gd name="T73" fmla="*/ 276 h 276"/>
                <a:gd name="T74" fmla="*/ 363 w 512"/>
                <a:gd name="T75" fmla="*/ 276 h 276"/>
                <a:gd name="T76" fmla="*/ 379 w 512"/>
                <a:gd name="T77" fmla="*/ 276 h 276"/>
                <a:gd name="T78" fmla="*/ 417 w 512"/>
                <a:gd name="T79" fmla="*/ 276 h 276"/>
                <a:gd name="T80" fmla="*/ 455 w 512"/>
                <a:gd name="T81" fmla="*/ 271 h 276"/>
                <a:gd name="T82" fmla="*/ 483 w 512"/>
                <a:gd name="T83" fmla="*/ 253 h 276"/>
                <a:gd name="T84" fmla="*/ 505 w 512"/>
                <a:gd name="T85" fmla="*/ 230 h 276"/>
                <a:gd name="T86" fmla="*/ 512 w 512"/>
                <a:gd name="T87" fmla="*/ 199 h 276"/>
                <a:gd name="T88" fmla="*/ 510 w 512"/>
                <a:gd name="T89" fmla="*/ 185 h 276"/>
                <a:gd name="T90" fmla="*/ 498 w 512"/>
                <a:gd name="T91" fmla="*/ 160 h 276"/>
                <a:gd name="T92" fmla="*/ 476 w 512"/>
                <a:gd name="T93" fmla="*/ 138 h 276"/>
                <a:gd name="T94" fmla="*/ 446 w 512"/>
                <a:gd name="T95" fmla="*/ 125 h 276"/>
                <a:gd name="T96" fmla="*/ 429 w 512"/>
                <a:gd name="T97" fmla="*/ 122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12" h="276">
                  <a:moveTo>
                    <a:pt x="429" y="122"/>
                  </a:moveTo>
                  <a:lnTo>
                    <a:pt x="429" y="122"/>
                  </a:lnTo>
                  <a:lnTo>
                    <a:pt x="429" y="116"/>
                  </a:lnTo>
                  <a:lnTo>
                    <a:pt x="429" y="116"/>
                  </a:lnTo>
                  <a:lnTo>
                    <a:pt x="429" y="104"/>
                  </a:lnTo>
                  <a:lnTo>
                    <a:pt x="426" y="93"/>
                  </a:lnTo>
                  <a:lnTo>
                    <a:pt x="422" y="82"/>
                  </a:lnTo>
                  <a:lnTo>
                    <a:pt x="419" y="71"/>
                  </a:lnTo>
                  <a:lnTo>
                    <a:pt x="413" y="61"/>
                  </a:lnTo>
                  <a:lnTo>
                    <a:pt x="406" y="52"/>
                  </a:lnTo>
                  <a:lnTo>
                    <a:pt x="397" y="43"/>
                  </a:lnTo>
                  <a:lnTo>
                    <a:pt x="388" y="34"/>
                  </a:lnTo>
                  <a:lnTo>
                    <a:pt x="379" y="27"/>
                  </a:lnTo>
                  <a:lnTo>
                    <a:pt x="368" y="19"/>
                  </a:lnTo>
                  <a:lnTo>
                    <a:pt x="356" y="14"/>
                  </a:lnTo>
                  <a:lnTo>
                    <a:pt x="345" y="9"/>
                  </a:lnTo>
                  <a:lnTo>
                    <a:pt x="331" y="5"/>
                  </a:lnTo>
                  <a:lnTo>
                    <a:pt x="318" y="1"/>
                  </a:lnTo>
                  <a:lnTo>
                    <a:pt x="304" y="0"/>
                  </a:lnTo>
                  <a:lnTo>
                    <a:pt x="289" y="0"/>
                  </a:lnTo>
                  <a:lnTo>
                    <a:pt x="289" y="0"/>
                  </a:lnTo>
                  <a:lnTo>
                    <a:pt x="271" y="1"/>
                  </a:lnTo>
                  <a:lnTo>
                    <a:pt x="253" y="3"/>
                  </a:lnTo>
                  <a:lnTo>
                    <a:pt x="237" y="9"/>
                  </a:lnTo>
                  <a:lnTo>
                    <a:pt x="221" y="14"/>
                  </a:lnTo>
                  <a:lnTo>
                    <a:pt x="206" y="21"/>
                  </a:lnTo>
                  <a:lnTo>
                    <a:pt x="194" y="30"/>
                  </a:lnTo>
                  <a:lnTo>
                    <a:pt x="181" y="41"/>
                  </a:lnTo>
                  <a:lnTo>
                    <a:pt x="171" y="52"/>
                  </a:lnTo>
                  <a:lnTo>
                    <a:pt x="171" y="52"/>
                  </a:lnTo>
                  <a:lnTo>
                    <a:pt x="163" y="48"/>
                  </a:lnTo>
                  <a:lnTo>
                    <a:pt x="153" y="45"/>
                  </a:lnTo>
                  <a:lnTo>
                    <a:pt x="144" y="45"/>
                  </a:lnTo>
                  <a:lnTo>
                    <a:pt x="133" y="43"/>
                  </a:lnTo>
                  <a:lnTo>
                    <a:pt x="133" y="43"/>
                  </a:lnTo>
                  <a:lnTo>
                    <a:pt x="120" y="45"/>
                  </a:lnTo>
                  <a:lnTo>
                    <a:pt x="108" y="46"/>
                  </a:lnTo>
                  <a:lnTo>
                    <a:pt x="97" y="50"/>
                  </a:lnTo>
                  <a:lnTo>
                    <a:pt x="88" y="55"/>
                  </a:lnTo>
                  <a:lnTo>
                    <a:pt x="88" y="55"/>
                  </a:lnTo>
                  <a:lnTo>
                    <a:pt x="72" y="64"/>
                  </a:lnTo>
                  <a:lnTo>
                    <a:pt x="66" y="71"/>
                  </a:lnTo>
                  <a:lnTo>
                    <a:pt x="61" y="79"/>
                  </a:lnTo>
                  <a:lnTo>
                    <a:pt x="57" y="86"/>
                  </a:lnTo>
                  <a:lnTo>
                    <a:pt x="54" y="93"/>
                  </a:lnTo>
                  <a:lnTo>
                    <a:pt x="52" y="100"/>
                  </a:lnTo>
                  <a:lnTo>
                    <a:pt x="52" y="109"/>
                  </a:lnTo>
                  <a:lnTo>
                    <a:pt x="52" y="109"/>
                  </a:lnTo>
                  <a:lnTo>
                    <a:pt x="39" y="116"/>
                  </a:lnTo>
                  <a:lnTo>
                    <a:pt x="30" y="124"/>
                  </a:lnTo>
                  <a:lnTo>
                    <a:pt x="21" y="133"/>
                  </a:lnTo>
                  <a:lnTo>
                    <a:pt x="14" y="142"/>
                  </a:lnTo>
                  <a:lnTo>
                    <a:pt x="9" y="152"/>
                  </a:lnTo>
                  <a:lnTo>
                    <a:pt x="3" y="163"/>
                  </a:lnTo>
                  <a:lnTo>
                    <a:pt x="2" y="174"/>
                  </a:lnTo>
                  <a:lnTo>
                    <a:pt x="0" y="185"/>
                  </a:lnTo>
                  <a:lnTo>
                    <a:pt x="0" y="185"/>
                  </a:lnTo>
                  <a:lnTo>
                    <a:pt x="2" y="203"/>
                  </a:lnTo>
                  <a:lnTo>
                    <a:pt x="7" y="219"/>
                  </a:lnTo>
                  <a:lnTo>
                    <a:pt x="16" y="233"/>
                  </a:lnTo>
                  <a:lnTo>
                    <a:pt x="29" y="246"/>
                  </a:lnTo>
                  <a:lnTo>
                    <a:pt x="43" y="258"/>
                  </a:lnTo>
                  <a:lnTo>
                    <a:pt x="59" y="267"/>
                  </a:lnTo>
                  <a:lnTo>
                    <a:pt x="79" y="273"/>
                  </a:lnTo>
                  <a:lnTo>
                    <a:pt x="99" y="276"/>
                  </a:lnTo>
                  <a:lnTo>
                    <a:pt x="99" y="276"/>
                  </a:lnTo>
                  <a:lnTo>
                    <a:pt x="111" y="276"/>
                  </a:lnTo>
                  <a:lnTo>
                    <a:pt x="111" y="276"/>
                  </a:lnTo>
                  <a:lnTo>
                    <a:pt x="124" y="276"/>
                  </a:lnTo>
                  <a:lnTo>
                    <a:pt x="124" y="276"/>
                  </a:lnTo>
                  <a:lnTo>
                    <a:pt x="352" y="276"/>
                  </a:lnTo>
                  <a:lnTo>
                    <a:pt x="352" y="276"/>
                  </a:lnTo>
                  <a:lnTo>
                    <a:pt x="358" y="276"/>
                  </a:lnTo>
                  <a:lnTo>
                    <a:pt x="358" y="276"/>
                  </a:lnTo>
                  <a:lnTo>
                    <a:pt x="363" y="276"/>
                  </a:lnTo>
                  <a:lnTo>
                    <a:pt x="363" y="276"/>
                  </a:lnTo>
                  <a:lnTo>
                    <a:pt x="379" y="276"/>
                  </a:lnTo>
                  <a:lnTo>
                    <a:pt x="379" y="276"/>
                  </a:lnTo>
                  <a:lnTo>
                    <a:pt x="417" y="276"/>
                  </a:lnTo>
                  <a:lnTo>
                    <a:pt x="417" y="276"/>
                  </a:lnTo>
                  <a:lnTo>
                    <a:pt x="437" y="275"/>
                  </a:lnTo>
                  <a:lnTo>
                    <a:pt x="455" y="271"/>
                  </a:lnTo>
                  <a:lnTo>
                    <a:pt x="471" y="264"/>
                  </a:lnTo>
                  <a:lnTo>
                    <a:pt x="483" y="253"/>
                  </a:lnTo>
                  <a:lnTo>
                    <a:pt x="496" y="242"/>
                  </a:lnTo>
                  <a:lnTo>
                    <a:pt x="505" y="230"/>
                  </a:lnTo>
                  <a:lnTo>
                    <a:pt x="510" y="215"/>
                  </a:lnTo>
                  <a:lnTo>
                    <a:pt x="512" y="199"/>
                  </a:lnTo>
                  <a:lnTo>
                    <a:pt x="512" y="199"/>
                  </a:lnTo>
                  <a:lnTo>
                    <a:pt x="510" y="185"/>
                  </a:lnTo>
                  <a:lnTo>
                    <a:pt x="505" y="172"/>
                  </a:lnTo>
                  <a:lnTo>
                    <a:pt x="498" y="160"/>
                  </a:lnTo>
                  <a:lnTo>
                    <a:pt x="487" y="149"/>
                  </a:lnTo>
                  <a:lnTo>
                    <a:pt x="476" y="138"/>
                  </a:lnTo>
                  <a:lnTo>
                    <a:pt x="462" y="131"/>
                  </a:lnTo>
                  <a:lnTo>
                    <a:pt x="446" y="125"/>
                  </a:lnTo>
                  <a:lnTo>
                    <a:pt x="429" y="122"/>
                  </a:lnTo>
                  <a:lnTo>
                    <a:pt x="429" y="122"/>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9" name="Rectangle 737"/>
            <p:cNvSpPr>
              <a:spLocks noChangeArrowheads="1"/>
            </p:cNvSpPr>
            <p:nvPr/>
          </p:nvSpPr>
          <p:spPr bwMode="auto">
            <a:xfrm>
              <a:off x="6108700" y="2325688"/>
              <a:ext cx="138113" cy="2905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0" name="Rectangle 738"/>
            <p:cNvSpPr>
              <a:spLocks noChangeArrowheads="1"/>
            </p:cNvSpPr>
            <p:nvPr/>
          </p:nvSpPr>
          <p:spPr bwMode="auto">
            <a:xfrm>
              <a:off x="6122987" y="2339976"/>
              <a:ext cx="112713" cy="2524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1" name="Rectangle 739"/>
            <p:cNvSpPr>
              <a:spLocks noChangeArrowheads="1"/>
            </p:cNvSpPr>
            <p:nvPr/>
          </p:nvSpPr>
          <p:spPr bwMode="auto">
            <a:xfrm>
              <a:off x="6129337" y="2347913"/>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2" name="Rectangle 740"/>
            <p:cNvSpPr>
              <a:spLocks noChangeArrowheads="1"/>
            </p:cNvSpPr>
            <p:nvPr/>
          </p:nvSpPr>
          <p:spPr bwMode="auto">
            <a:xfrm>
              <a:off x="61325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3" name="Rectangle 741"/>
            <p:cNvSpPr>
              <a:spLocks noChangeArrowheads="1"/>
            </p:cNvSpPr>
            <p:nvPr/>
          </p:nvSpPr>
          <p:spPr bwMode="auto">
            <a:xfrm>
              <a:off x="6138862"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4" name="Rectangle 742"/>
            <p:cNvSpPr>
              <a:spLocks noChangeArrowheads="1"/>
            </p:cNvSpPr>
            <p:nvPr/>
          </p:nvSpPr>
          <p:spPr bwMode="auto">
            <a:xfrm>
              <a:off x="61452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5" name="Rectangle 743"/>
            <p:cNvSpPr>
              <a:spLocks noChangeArrowheads="1"/>
            </p:cNvSpPr>
            <p:nvPr/>
          </p:nvSpPr>
          <p:spPr bwMode="auto">
            <a:xfrm>
              <a:off x="614997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6" name="Rectangle 744"/>
            <p:cNvSpPr>
              <a:spLocks noChangeArrowheads="1"/>
            </p:cNvSpPr>
            <p:nvPr/>
          </p:nvSpPr>
          <p:spPr bwMode="auto">
            <a:xfrm>
              <a:off x="615632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7" name="Rectangle 745"/>
            <p:cNvSpPr>
              <a:spLocks noChangeArrowheads="1"/>
            </p:cNvSpPr>
            <p:nvPr/>
          </p:nvSpPr>
          <p:spPr bwMode="auto">
            <a:xfrm>
              <a:off x="6161087"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8" name="Freeform 746"/>
            <p:cNvSpPr>
              <a:spLocks/>
            </p:cNvSpPr>
            <p:nvPr/>
          </p:nvSpPr>
          <p:spPr bwMode="auto">
            <a:xfrm>
              <a:off x="6213475" y="2357438"/>
              <a:ext cx="6350" cy="7938"/>
            </a:xfrm>
            <a:custGeom>
              <a:avLst/>
              <a:gdLst>
                <a:gd name="T0" fmla="*/ 0 w 9"/>
                <a:gd name="T1" fmla="*/ 5 h 9"/>
                <a:gd name="T2" fmla="*/ 0 w 9"/>
                <a:gd name="T3" fmla="*/ 5 h 9"/>
                <a:gd name="T4" fmla="*/ 1 w 9"/>
                <a:gd name="T5" fmla="*/ 1 h 9"/>
                <a:gd name="T6" fmla="*/ 3 w 9"/>
                <a:gd name="T7" fmla="*/ 0 h 9"/>
                <a:gd name="T8" fmla="*/ 3 w 9"/>
                <a:gd name="T9" fmla="*/ 0 h 9"/>
                <a:gd name="T10" fmla="*/ 7 w 9"/>
                <a:gd name="T11" fmla="*/ 1 h 9"/>
                <a:gd name="T12" fmla="*/ 9 w 9"/>
                <a:gd name="T13" fmla="*/ 5 h 9"/>
                <a:gd name="T14" fmla="*/ 9 w 9"/>
                <a:gd name="T15" fmla="*/ 5 h 9"/>
                <a:gd name="T16" fmla="*/ 7 w 9"/>
                <a:gd name="T17" fmla="*/ 7 h 9"/>
                <a:gd name="T18" fmla="*/ 3 w 9"/>
                <a:gd name="T19" fmla="*/ 9 h 9"/>
                <a:gd name="T20" fmla="*/ 3 w 9"/>
                <a:gd name="T21" fmla="*/ 9 h 9"/>
                <a:gd name="T22" fmla="*/ 1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1" y="1"/>
                  </a:lnTo>
                  <a:lnTo>
                    <a:pt x="3" y="0"/>
                  </a:lnTo>
                  <a:lnTo>
                    <a:pt x="3" y="0"/>
                  </a:lnTo>
                  <a:lnTo>
                    <a:pt x="7" y="1"/>
                  </a:lnTo>
                  <a:lnTo>
                    <a:pt x="9" y="5"/>
                  </a:lnTo>
                  <a:lnTo>
                    <a:pt x="9" y="5"/>
                  </a:lnTo>
                  <a:lnTo>
                    <a:pt x="7" y="7"/>
                  </a:lnTo>
                  <a:lnTo>
                    <a:pt x="3" y="9"/>
                  </a:lnTo>
                  <a:lnTo>
                    <a:pt x="3" y="9"/>
                  </a:lnTo>
                  <a:lnTo>
                    <a:pt x="1"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9" name="Rectangle 747"/>
            <p:cNvSpPr>
              <a:spLocks noChangeArrowheads="1"/>
            </p:cNvSpPr>
            <p:nvPr/>
          </p:nvSpPr>
          <p:spPr bwMode="auto">
            <a:xfrm>
              <a:off x="6129337" y="2381251"/>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0" name="Rectangle 748"/>
            <p:cNvSpPr>
              <a:spLocks noChangeArrowheads="1"/>
            </p:cNvSpPr>
            <p:nvPr/>
          </p:nvSpPr>
          <p:spPr bwMode="auto">
            <a:xfrm>
              <a:off x="61325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1" name="Rectangle 749"/>
            <p:cNvSpPr>
              <a:spLocks noChangeArrowheads="1"/>
            </p:cNvSpPr>
            <p:nvPr/>
          </p:nvSpPr>
          <p:spPr bwMode="auto">
            <a:xfrm>
              <a:off x="6138862"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2" name="Rectangle 750"/>
            <p:cNvSpPr>
              <a:spLocks noChangeArrowheads="1"/>
            </p:cNvSpPr>
            <p:nvPr/>
          </p:nvSpPr>
          <p:spPr bwMode="auto">
            <a:xfrm>
              <a:off x="61452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3" name="Rectangle 751"/>
            <p:cNvSpPr>
              <a:spLocks noChangeArrowheads="1"/>
            </p:cNvSpPr>
            <p:nvPr/>
          </p:nvSpPr>
          <p:spPr bwMode="auto">
            <a:xfrm>
              <a:off x="614997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4" name="Rectangle 752"/>
            <p:cNvSpPr>
              <a:spLocks noChangeArrowheads="1"/>
            </p:cNvSpPr>
            <p:nvPr/>
          </p:nvSpPr>
          <p:spPr bwMode="auto">
            <a:xfrm>
              <a:off x="615632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5" name="Rectangle 753"/>
            <p:cNvSpPr>
              <a:spLocks noChangeArrowheads="1"/>
            </p:cNvSpPr>
            <p:nvPr/>
          </p:nvSpPr>
          <p:spPr bwMode="auto">
            <a:xfrm>
              <a:off x="6161087"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6" name="Freeform 754"/>
            <p:cNvSpPr>
              <a:spLocks/>
            </p:cNvSpPr>
            <p:nvPr/>
          </p:nvSpPr>
          <p:spPr bwMode="auto">
            <a:xfrm>
              <a:off x="6213475" y="2390776"/>
              <a:ext cx="6350" cy="6350"/>
            </a:xfrm>
            <a:custGeom>
              <a:avLst/>
              <a:gdLst>
                <a:gd name="T0" fmla="*/ 0 w 9"/>
                <a:gd name="T1" fmla="*/ 3 h 7"/>
                <a:gd name="T2" fmla="*/ 0 w 9"/>
                <a:gd name="T3" fmla="*/ 3 h 7"/>
                <a:gd name="T4" fmla="*/ 1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2"/>
                  </a:lnTo>
                  <a:lnTo>
                    <a:pt x="3" y="0"/>
                  </a:lnTo>
                  <a:lnTo>
                    <a:pt x="3" y="0"/>
                  </a:lnTo>
                  <a:lnTo>
                    <a:pt x="7" y="2"/>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7" name="Rectangle 755"/>
            <p:cNvSpPr>
              <a:spLocks noChangeArrowheads="1"/>
            </p:cNvSpPr>
            <p:nvPr/>
          </p:nvSpPr>
          <p:spPr bwMode="auto">
            <a:xfrm>
              <a:off x="6129337" y="2413001"/>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8" name="Rectangle 756"/>
            <p:cNvSpPr>
              <a:spLocks noChangeArrowheads="1"/>
            </p:cNvSpPr>
            <p:nvPr/>
          </p:nvSpPr>
          <p:spPr bwMode="auto">
            <a:xfrm>
              <a:off x="61325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9" name="Rectangle 757"/>
            <p:cNvSpPr>
              <a:spLocks noChangeArrowheads="1"/>
            </p:cNvSpPr>
            <p:nvPr/>
          </p:nvSpPr>
          <p:spPr bwMode="auto">
            <a:xfrm>
              <a:off x="6138862"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0" name="Rectangle 758"/>
            <p:cNvSpPr>
              <a:spLocks noChangeArrowheads="1"/>
            </p:cNvSpPr>
            <p:nvPr/>
          </p:nvSpPr>
          <p:spPr bwMode="auto">
            <a:xfrm>
              <a:off x="61452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1" name="Rectangle 759"/>
            <p:cNvSpPr>
              <a:spLocks noChangeArrowheads="1"/>
            </p:cNvSpPr>
            <p:nvPr/>
          </p:nvSpPr>
          <p:spPr bwMode="auto">
            <a:xfrm>
              <a:off x="614997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2" name="Rectangle 760"/>
            <p:cNvSpPr>
              <a:spLocks noChangeArrowheads="1"/>
            </p:cNvSpPr>
            <p:nvPr/>
          </p:nvSpPr>
          <p:spPr bwMode="auto">
            <a:xfrm>
              <a:off x="615632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3" name="Rectangle 761"/>
            <p:cNvSpPr>
              <a:spLocks noChangeArrowheads="1"/>
            </p:cNvSpPr>
            <p:nvPr/>
          </p:nvSpPr>
          <p:spPr bwMode="auto">
            <a:xfrm>
              <a:off x="6161087"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4" name="Freeform 762"/>
            <p:cNvSpPr>
              <a:spLocks/>
            </p:cNvSpPr>
            <p:nvPr/>
          </p:nvSpPr>
          <p:spPr bwMode="auto">
            <a:xfrm>
              <a:off x="6213475" y="2424113"/>
              <a:ext cx="6350" cy="4763"/>
            </a:xfrm>
            <a:custGeom>
              <a:avLst/>
              <a:gdLst>
                <a:gd name="T0" fmla="*/ 0 w 9"/>
                <a:gd name="T1" fmla="*/ 4 h 7"/>
                <a:gd name="T2" fmla="*/ 0 w 9"/>
                <a:gd name="T3" fmla="*/ 4 h 7"/>
                <a:gd name="T4" fmla="*/ 1 w 9"/>
                <a:gd name="T5" fmla="*/ 0 h 7"/>
                <a:gd name="T6" fmla="*/ 3 w 9"/>
                <a:gd name="T7" fmla="*/ 0 h 7"/>
                <a:gd name="T8" fmla="*/ 3 w 9"/>
                <a:gd name="T9" fmla="*/ 0 h 7"/>
                <a:gd name="T10" fmla="*/ 7 w 9"/>
                <a:gd name="T11" fmla="*/ 0 h 7"/>
                <a:gd name="T12" fmla="*/ 9 w 9"/>
                <a:gd name="T13" fmla="*/ 4 h 7"/>
                <a:gd name="T14" fmla="*/ 9 w 9"/>
                <a:gd name="T15" fmla="*/ 4 h 7"/>
                <a:gd name="T16" fmla="*/ 7 w 9"/>
                <a:gd name="T17" fmla="*/ 7 h 7"/>
                <a:gd name="T18" fmla="*/ 3 w 9"/>
                <a:gd name="T19" fmla="*/ 7 h 7"/>
                <a:gd name="T20" fmla="*/ 3 w 9"/>
                <a:gd name="T21" fmla="*/ 7 h 7"/>
                <a:gd name="T22" fmla="*/ 1 w 9"/>
                <a:gd name="T23" fmla="*/ 7 h 7"/>
                <a:gd name="T24" fmla="*/ 0 w 9"/>
                <a:gd name="T25" fmla="*/ 4 h 7"/>
                <a:gd name="T26" fmla="*/ 0 w 9"/>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4"/>
                  </a:moveTo>
                  <a:lnTo>
                    <a:pt x="0" y="4"/>
                  </a:lnTo>
                  <a:lnTo>
                    <a:pt x="1" y="0"/>
                  </a:lnTo>
                  <a:lnTo>
                    <a:pt x="3" y="0"/>
                  </a:lnTo>
                  <a:lnTo>
                    <a:pt x="3" y="0"/>
                  </a:lnTo>
                  <a:lnTo>
                    <a:pt x="7" y="0"/>
                  </a:lnTo>
                  <a:lnTo>
                    <a:pt x="9" y="4"/>
                  </a:lnTo>
                  <a:lnTo>
                    <a:pt x="9" y="4"/>
                  </a:lnTo>
                  <a:lnTo>
                    <a:pt x="7" y="7"/>
                  </a:lnTo>
                  <a:lnTo>
                    <a:pt x="3" y="7"/>
                  </a:lnTo>
                  <a:lnTo>
                    <a:pt x="3" y="7"/>
                  </a:lnTo>
                  <a:lnTo>
                    <a:pt x="1" y="7"/>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5" name="Rectangle 763"/>
            <p:cNvSpPr>
              <a:spLocks noChangeArrowheads="1"/>
            </p:cNvSpPr>
            <p:nvPr/>
          </p:nvSpPr>
          <p:spPr bwMode="auto">
            <a:xfrm>
              <a:off x="6129337" y="2446338"/>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6" name="Rectangle 764"/>
            <p:cNvSpPr>
              <a:spLocks noChangeArrowheads="1"/>
            </p:cNvSpPr>
            <p:nvPr/>
          </p:nvSpPr>
          <p:spPr bwMode="auto">
            <a:xfrm>
              <a:off x="6132512" y="245110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7" name="Rectangle 765"/>
            <p:cNvSpPr>
              <a:spLocks noChangeArrowheads="1"/>
            </p:cNvSpPr>
            <p:nvPr/>
          </p:nvSpPr>
          <p:spPr bwMode="auto">
            <a:xfrm>
              <a:off x="6138862" y="245110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8" name="Rectangle 766"/>
            <p:cNvSpPr>
              <a:spLocks noChangeArrowheads="1"/>
            </p:cNvSpPr>
            <p:nvPr/>
          </p:nvSpPr>
          <p:spPr bwMode="auto">
            <a:xfrm>
              <a:off x="6145212" y="245110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9" name="Rectangle 767"/>
            <p:cNvSpPr>
              <a:spLocks noChangeArrowheads="1"/>
            </p:cNvSpPr>
            <p:nvPr/>
          </p:nvSpPr>
          <p:spPr bwMode="auto">
            <a:xfrm>
              <a:off x="6149975" y="245110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0" name="Rectangle 768"/>
            <p:cNvSpPr>
              <a:spLocks noChangeArrowheads="1"/>
            </p:cNvSpPr>
            <p:nvPr/>
          </p:nvSpPr>
          <p:spPr bwMode="auto">
            <a:xfrm>
              <a:off x="6156325" y="245110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1" name="Rectangle 769"/>
            <p:cNvSpPr>
              <a:spLocks noChangeArrowheads="1"/>
            </p:cNvSpPr>
            <p:nvPr/>
          </p:nvSpPr>
          <p:spPr bwMode="auto">
            <a:xfrm>
              <a:off x="6161087" y="245110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2" name="Freeform 770"/>
            <p:cNvSpPr>
              <a:spLocks/>
            </p:cNvSpPr>
            <p:nvPr/>
          </p:nvSpPr>
          <p:spPr bwMode="auto">
            <a:xfrm>
              <a:off x="6213475" y="2455863"/>
              <a:ext cx="6350" cy="6350"/>
            </a:xfrm>
            <a:custGeom>
              <a:avLst/>
              <a:gdLst>
                <a:gd name="T0" fmla="*/ 0 w 9"/>
                <a:gd name="T1" fmla="*/ 3 h 7"/>
                <a:gd name="T2" fmla="*/ 0 w 9"/>
                <a:gd name="T3" fmla="*/ 3 h 7"/>
                <a:gd name="T4" fmla="*/ 1 w 9"/>
                <a:gd name="T5" fmla="*/ 1 h 7"/>
                <a:gd name="T6" fmla="*/ 3 w 9"/>
                <a:gd name="T7" fmla="*/ 0 h 7"/>
                <a:gd name="T8" fmla="*/ 3 w 9"/>
                <a:gd name="T9" fmla="*/ 0 h 7"/>
                <a:gd name="T10" fmla="*/ 7 w 9"/>
                <a:gd name="T11" fmla="*/ 1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1"/>
                  </a:lnTo>
                  <a:lnTo>
                    <a:pt x="3" y="0"/>
                  </a:lnTo>
                  <a:lnTo>
                    <a:pt x="3" y="0"/>
                  </a:lnTo>
                  <a:lnTo>
                    <a:pt x="7" y="1"/>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3" name="Rectangle 771"/>
            <p:cNvSpPr>
              <a:spLocks noChangeArrowheads="1"/>
            </p:cNvSpPr>
            <p:nvPr/>
          </p:nvSpPr>
          <p:spPr bwMode="auto">
            <a:xfrm>
              <a:off x="6129337" y="24812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4" name="Rectangle 772"/>
            <p:cNvSpPr>
              <a:spLocks noChangeArrowheads="1"/>
            </p:cNvSpPr>
            <p:nvPr/>
          </p:nvSpPr>
          <p:spPr bwMode="auto">
            <a:xfrm>
              <a:off x="6132512" y="248285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5" name="Rectangle 773"/>
            <p:cNvSpPr>
              <a:spLocks noChangeArrowheads="1"/>
            </p:cNvSpPr>
            <p:nvPr/>
          </p:nvSpPr>
          <p:spPr bwMode="auto">
            <a:xfrm>
              <a:off x="6138862" y="248285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6" name="Rectangle 774"/>
            <p:cNvSpPr>
              <a:spLocks noChangeArrowheads="1"/>
            </p:cNvSpPr>
            <p:nvPr/>
          </p:nvSpPr>
          <p:spPr bwMode="auto">
            <a:xfrm>
              <a:off x="6145212" y="248285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7" name="Rectangle 775"/>
            <p:cNvSpPr>
              <a:spLocks noChangeArrowheads="1"/>
            </p:cNvSpPr>
            <p:nvPr/>
          </p:nvSpPr>
          <p:spPr bwMode="auto">
            <a:xfrm>
              <a:off x="6149975" y="248285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8" name="Rectangle 776"/>
            <p:cNvSpPr>
              <a:spLocks noChangeArrowheads="1"/>
            </p:cNvSpPr>
            <p:nvPr/>
          </p:nvSpPr>
          <p:spPr bwMode="auto">
            <a:xfrm>
              <a:off x="6156325" y="248285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9" name="Rectangle 777"/>
            <p:cNvSpPr>
              <a:spLocks noChangeArrowheads="1"/>
            </p:cNvSpPr>
            <p:nvPr/>
          </p:nvSpPr>
          <p:spPr bwMode="auto">
            <a:xfrm>
              <a:off x="6161087" y="248285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0" name="Freeform 778"/>
            <p:cNvSpPr>
              <a:spLocks/>
            </p:cNvSpPr>
            <p:nvPr/>
          </p:nvSpPr>
          <p:spPr bwMode="auto">
            <a:xfrm>
              <a:off x="6213475" y="2489201"/>
              <a:ext cx="6350" cy="4763"/>
            </a:xfrm>
            <a:custGeom>
              <a:avLst/>
              <a:gdLst>
                <a:gd name="T0" fmla="*/ 0 w 9"/>
                <a:gd name="T1" fmla="*/ 4 h 5"/>
                <a:gd name="T2" fmla="*/ 0 w 9"/>
                <a:gd name="T3" fmla="*/ 4 h 5"/>
                <a:gd name="T4" fmla="*/ 1 w 9"/>
                <a:gd name="T5" fmla="*/ 2 h 5"/>
                <a:gd name="T6" fmla="*/ 3 w 9"/>
                <a:gd name="T7" fmla="*/ 0 h 5"/>
                <a:gd name="T8" fmla="*/ 3 w 9"/>
                <a:gd name="T9" fmla="*/ 0 h 5"/>
                <a:gd name="T10" fmla="*/ 7 w 9"/>
                <a:gd name="T11" fmla="*/ 2 h 5"/>
                <a:gd name="T12" fmla="*/ 9 w 9"/>
                <a:gd name="T13" fmla="*/ 4 h 5"/>
                <a:gd name="T14" fmla="*/ 9 w 9"/>
                <a:gd name="T15" fmla="*/ 4 h 5"/>
                <a:gd name="T16" fmla="*/ 7 w 9"/>
                <a:gd name="T17" fmla="*/ 5 h 5"/>
                <a:gd name="T18" fmla="*/ 3 w 9"/>
                <a:gd name="T19" fmla="*/ 5 h 5"/>
                <a:gd name="T20" fmla="*/ 3 w 9"/>
                <a:gd name="T21" fmla="*/ 5 h 5"/>
                <a:gd name="T22" fmla="*/ 1 w 9"/>
                <a:gd name="T23" fmla="*/ 5 h 5"/>
                <a:gd name="T24" fmla="*/ 0 w 9"/>
                <a:gd name="T25" fmla="*/ 4 h 5"/>
                <a:gd name="T26" fmla="*/ 0 w 9"/>
                <a:gd name="T2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5">
                  <a:moveTo>
                    <a:pt x="0" y="4"/>
                  </a:moveTo>
                  <a:lnTo>
                    <a:pt x="0" y="4"/>
                  </a:lnTo>
                  <a:lnTo>
                    <a:pt x="1" y="2"/>
                  </a:lnTo>
                  <a:lnTo>
                    <a:pt x="3" y="0"/>
                  </a:lnTo>
                  <a:lnTo>
                    <a:pt x="3" y="0"/>
                  </a:lnTo>
                  <a:lnTo>
                    <a:pt x="7" y="2"/>
                  </a:lnTo>
                  <a:lnTo>
                    <a:pt x="9" y="4"/>
                  </a:lnTo>
                  <a:lnTo>
                    <a:pt x="9" y="4"/>
                  </a:lnTo>
                  <a:lnTo>
                    <a:pt x="7" y="5"/>
                  </a:lnTo>
                  <a:lnTo>
                    <a:pt x="3" y="5"/>
                  </a:lnTo>
                  <a:lnTo>
                    <a:pt x="3" y="5"/>
                  </a:lnTo>
                  <a:lnTo>
                    <a:pt x="1" y="5"/>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1" name="Rectangle 779"/>
            <p:cNvSpPr>
              <a:spLocks noChangeArrowheads="1"/>
            </p:cNvSpPr>
            <p:nvPr/>
          </p:nvSpPr>
          <p:spPr bwMode="auto">
            <a:xfrm>
              <a:off x="6129337" y="2511426"/>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2" name="Rectangle 780"/>
            <p:cNvSpPr>
              <a:spLocks noChangeArrowheads="1"/>
            </p:cNvSpPr>
            <p:nvPr/>
          </p:nvSpPr>
          <p:spPr bwMode="auto">
            <a:xfrm>
              <a:off x="6132512" y="2514601"/>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3" name="Rectangle 781"/>
            <p:cNvSpPr>
              <a:spLocks noChangeArrowheads="1"/>
            </p:cNvSpPr>
            <p:nvPr/>
          </p:nvSpPr>
          <p:spPr bwMode="auto">
            <a:xfrm>
              <a:off x="6138862" y="2514601"/>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4" name="Rectangle 782"/>
            <p:cNvSpPr>
              <a:spLocks noChangeArrowheads="1"/>
            </p:cNvSpPr>
            <p:nvPr/>
          </p:nvSpPr>
          <p:spPr bwMode="auto">
            <a:xfrm>
              <a:off x="6145212" y="2514601"/>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5" name="Rectangle 783"/>
            <p:cNvSpPr>
              <a:spLocks noChangeArrowheads="1"/>
            </p:cNvSpPr>
            <p:nvPr/>
          </p:nvSpPr>
          <p:spPr bwMode="auto">
            <a:xfrm>
              <a:off x="6149975" y="2514601"/>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6" name="Rectangle 784"/>
            <p:cNvSpPr>
              <a:spLocks noChangeArrowheads="1"/>
            </p:cNvSpPr>
            <p:nvPr/>
          </p:nvSpPr>
          <p:spPr bwMode="auto">
            <a:xfrm>
              <a:off x="6156325" y="2514601"/>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7" name="Rectangle 785"/>
            <p:cNvSpPr>
              <a:spLocks noChangeArrowheads="1"/>
            </p:cNvSpPr>
            <p:nvPr/>
          </p:nvSpPr>
          <p:spPr bwMode="auto">
            <a:xfrm>
              <a:off x="6161087" y="2514601"/>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8" name="Freeform 786"/>
            <p:cNvSpPr>
              <a:spLocks/>
            </p:cNvSpPr>
            <p:nvPr/>
          </p:nvSpPr>
          <p:spPr bwMode="auto">
            <a:xfrm>
              <a:off x="6213475" y="2520951"/>
              <a:ext cx="6350" cy="6350"/>
            </a:xfrm>
            <a:custGeom>
              <a:avLst/>
              <a:gdLst>
                <a:gd name="T0" fmla="*/ 0 w 9"/>
                <a:gd name="T1" fmla="*/ 6 h 9"/>
                <a:gd name="T2" fmla="*/ 0 w 9"/>
                <a:gd name="T3" fmla="*/ 6 h 9"/>
                <a:gd name="T4" fmla="*/ 1 w 9"/>
                <a:gd name="T5" fmla="*/ 2 h 9"/>
                <a:gd name="T6" fmla="*/ 3 w 9"/>
                <a:gd name="T7" fmla="*/ 0 h 9"/>
                <a:gd name="T8" fmla="*/ 3 w 9"/>
                <a:gd name="T9" fmla="*/ 0 h 9"/>
                <a:gd name="T10" fmla="*/ 7 w 9"/>
                <a:gd name="T11" fmla="*/ 2 h 9"/>
                <a:gd name="T12" fmla="*/ 9 w 9"/>
                <a:gd name="T13" fmla="*/ 6 h 9"/>
                <a:gd name="T14" fmla="*/ 9 w 9"/>
                <a:gd name="T15" fmla="*/ 6 h 9"/>
                <a:gd name="T16" fmla="*/ 7 w 9"/>
                <a:gd name="T17" fmla="*/ 8 h 9"/>
                <a:gd name="T18" fmla="*/ 3 w 9"/>
                <a:gd name="T19" fmla="*/ 9 h 9"/>
                <a:gd name="T20" fmla="*/ 3 w 9"/>
                <a:gd name="T21" fmla="*/ 9 h 9"/>
                <a:gd name="T22" fmla="*/ 1 w 9"/>
                <a:gd name="T23" fmla="*/ 8 h 9"/>
                <a:gd name="T24" fmla="*/ 0 w 9"/>
                <a:gd name="T25" fmla="*/ 6 h 9"/>
                <a:gd name="T26" fmla="*/ 0 w 9"/>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6"/>
                  </a:moveTo>
                  <a:lnTo>
                    <a:pt x="0" y="6"/>
                  </a:lnTo>
                  <a:lnTo>
                    <a:pt x="1" y="2"/>
                  </a:lnTo>
                  <a:lnTo>
                    <a:pt x="3" y="0"/>
                  </a:lnTo>
                  <a:lnTo>
                    <a:pt x="3" y="0"/>
                  </a:lnTo>
                  <a:lnTo>
                    <a:pt x="7" y="2"/>
                  </a:lnTo>
                  <a:lnTo>
                    <a:pt x="9" y="6"/>
                  </a:lnTo>
                  <a:lnTo>
                    <a:pt x="9" y="6"/>
                  </a:lnTo>
                  <a:lnTo>
                    <a:pt x="7" y="8"/>
                  </a:lnTo>
                  <a:lnTo>
                    <a:pt x="3" y="9"/>
                  </a:lnTo>
                  <a:lnTo>
                    <a:pt x="3" y="9"/>
                  </a:lnTo>
                  <a:lnTo>
                    <a:pt x="1" y="8"/>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9" name="Rectangle 787"/>
            <p:cNvSpPr>
              <a:spLocks noChangeArrowheads="1"/>
            </p:cNvSpPr>
            <p:nvPr/>
          </p:nvSpPr>
          <p:spPr bwMode="auto">
            <a:xfrm>
              <a:off x="6129337" y="25447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0" name="Rectangle 788"/>
            <p:cNvSpPr>
              <a:spLocks noChangeArrowheads="1"/>
            </p:cNvSpPr>
            <p:nvPr/>
          </p:nvSpPr>
          <p:spPr bwMode="auto">
            <a:xfrm>
              <a:off x="61325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1" name="Rectangle 789"/>
            <p:cNvSpPr>
              <a:spLocks noChangeArrowheads="1"/>
            </p:cNvSpPr>
            <p:nvPr/>
          </p:nvSpPr>
          <p:spPr bwMode="auto">
            <a:xfrm>
              <a:off x="6138862"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2" name="Rectangle 790"/>
            <p:cNvSpPr>
              <a:spLocks noChangeArrowheads="1"/>
            </p:cNvSpPr>
            <p:nvPr/>
          </p:nvSpPr>
          <p:spPr bwMode="auto">
            <a:xfrm>
              <a:off x="61452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3" name="Rectangle 791"/>
            <p:cNvSpPr>
              <a:spLocks noChangeArrowheads="1"/>
            </p:cNvSpPr>
            <p:nvPr/>
          </p:nvSpPr>
          <p:spPr bwMode="auto">
            <a:xfrm>
              <a:off x="614997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4" name="Rectangle 792"/>
            <p:cNvSpPr>
              <a:spLocks noChangeArrowheads="1"/>
            </p:cNvSpPr>
            <p:nvPr/>
          </p:nvSpPr>
          <p:spPr bwMode="auto">
            <a:xfrm>
              <a:off x="615632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5" name="Rectangle 793"/>
            <p:cNvSpPr>
              <a:spLocks noChangeArrowheads="1"/>
            </p:cNvSpPr>
            <p:nvPr/>
          </p:nvSpPr>
          <p:spPr bwMode="auto">
            <a:xfrm>
              <a:off x="6161087"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6" name="Freeform 794"/>
            <p:cNvSpPr>
              <a:spLocks/>
            </p:cNvSpPr>
            <p:nvPr/>
          </p:nvSpPr>
          <p:spPr bwMode="auto">
            <a:xfrm>
              <a:off x="6213475" y="2554288"/>
              <a:ext cx="6350" cy="6350"/>
            </a:xfrm>
            <a:custGeom>
              <a:avLst/>
              <a:gdLst>
                <a:gd name="T0" fmla="*/ 0 w 9"/>
                <a:gd name="T1" fmla="*/ 3 h 7"/>
                <a:gd name="T2" fmla="*/ 0 w 9"/>
                <a:gd name="T3" fmla="*/ 3 h 7"/>
                <a:gd name="T4" fmla="*/ 1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1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0"/>
                  </a:lnTo>
                  <a:lnTo>
                    <a:pt x="3" y="0"/>
                  </a:lnTo>
                  <a:lnTo>
                    <a:pt x="3" y="0"/>
                  </a:lnTo>
                  <a:lnTo>
                    <a:pt x="7" y="0"/>
                  </a:lnTo>
                  <a:lnTo>
                    <a:pt x="9" y="3"/>
                  </a:lnTo>
                  <a:lnTo>
                    <a:pt x="9" y="3"/>
                  </a:lnTo>
                  <a:lnTo>
                    <a:pt x="7" y="5"/>
                  </a:lnTo>
                  <a:lnTo>
                    <a:pt x="3" y="7"/>
                  </a:lnTo>
                  <a:lnTo>
                    <a:pt x="3" y="7"/>
                  </a:lnTo>
                  <a:lnTo>
                    <a:pt x="1"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7" name="Rectangle 795"/>
            <p:cNvSpPr>
              <a:spLocks noChangeArrowheads="1"/>
            </p:cNvSpPr>
            <p:nvPr/>
          </p:nvSpPr>
          <p:spPr bwMode="auto">
            <a:xfrm>
              <a:off x="6108700" y="2325688"/>
              <a:ext cx="138113" cy="2905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8" name="Rectangle 796"/>
            <p:cNvSpPr>
              <a:spLocks noChangeArrowheads="1"/>
            </p:cNvSpPr>
            <p:nvPr/>
          </p:nvSpPr>
          <p:spPr bwMode="auto">
            <a:xfrm>
              <a:off x="6122987" y="2339976"/>
              <a:ext cx="112713" cy="2524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9" name="Rectangle 797"/>
            <p:cNvSpPr>
              <a:spLocks noChangeArrowheads="1"/>
            </p:cNvSpPr>
            <p:nvPr/>
          </p:nvSpPr>
          <p:spPr bwMode="auto">
            <a:xfrm>
              <a:off x="6129337" y="2347913"/>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0" name="Rectangle 798"/>
            <p:cNvSpPr>
              <a:spLocks noChangeArrowheads="1"/>
            </p:cNvSpPr>
            <p:nvPr/>
          </p:nvSpPr>
          <p:spPr bwMode="auto">
            <a:xfrm>
              <a:off x="61325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1" name="Rectangle 799"/>
            <p:cNvSpPr>
              <a:spLocks noChangeArrowheads="1"/>
            </p:cNvSpPr>
            <p:nvPr/>
          </p:nvSpPr>
          <p:spPr bwMode="auto">
            <a:xfrm>
              <a:off x="6138862"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2" name="Rectangle 800"/>
            <p:cNvSpPr>
              <a:spLocks noChangeArrowheads="1"/>
            </p:cNvSpPr>
            <p:nvPr/>
          </p:nvSpPr>
          <p:spPr bwMode="auto">
            <a:xfrm>
              <a:off x="61452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3" name="Rectangle 801"/>
            <p:cNvSpPr>
              <a:spLocks noChangeArrowheads="1"/>
            </p:cNvSpPr>
            <p:nvPr/>
          </p:nvSpPr>
          <p:spPr bwMode="auto">
            <a:xfrm>
              <a:off x="614997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4" name="Rectangle 802"/>
            <p:cNvSpPr>
              <a:spLocks noChangeArrowheads="1"/>
            </p:cNvSpPr>
            <p:nvPr/>
          </p:nvSpPr>
          <p:spPr bwMode="auto">
            <a:xfrm>
              <a:off x="615632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5" name="Rectangle 803"/>
            <p:cNvSpPr>
              <a:spLocks noChangeArrowheads="1"/>
            </p:cNvSpPr>
            <p:nvPr/>
          </p:nvSpPr>
          <p:spPr bwMode="auto">
            <a:xfrm>
              <a:off x="6161087"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6" name="Freeform 804"/>
            <p:cNvSpPr>
              <a:spLocks/>
            </p:cNvSpPr>
            <p:nvPr/>
          </p:nvSpPr>
          <p:spPr bwMode="auto">
            <a:xfrm>
              <a:off x="6213475" y="2357438"/>
              <a:ext cx="6350" cy="7938"/>
            </a:xfrm>
            <a:custGeom>
              <a:avLst/>
              <a:gdLst>
                <a:gd name="T0" fmla="*/ 0 w 9"/>
                <a:gd name="T1" fmla="*/ 5 h 9"/>
                <a:gd name="T2" fmla="*/ 0 w 9"/>
                <a:gd name="T3" fmla="*/ 5 h 9"/>
                <a:gd name="T4" fmla="*/ 1 w 9"/>
                <a:gd name="T5" fmla="*/ 1 h 9"/>
                <a:gd name="T6" fmla="*/ 3 w 9"/>
                <a:gd name="T7" fmla="*/ 0 h 9"/>
                <a:gd name="T8" fmla="*/ 3 w 9"/>
                <a:gd name="T9" fmla="*/ 0 h 9"/>
                <a:gd name="T10" fmla="*/ 7 w 9"/>
                <a:gd name="T11" fmla="*/ 1 h 9"/>
                <a:gd name="T12" fmla="*/ 9 w 9"/>
                <a:gd name="T13" fmla="*/ 5 h 9"/>
                <a:gd name="T14" fmla="*/ 9 w 9"/>
                <a:gd name="T15" fmla="*/ 5 h 9"/>
                <a:gd name="T16" fmla="*/ 7 w 9"/>
                <a:gd name="T17" fmla="*/ 7 h 9"/>
                <a:gd name="T18" fmla="*/ 3 w 9"/>
                <a:gd name="T19" fmla="*/ 9 h 9"/>
                <a:gd name="T20" fmla="*/ 3 w 9"/>
                <a:gd name="T21" fmla="*/ 9 h 9"/>
                <a:gd name="T22" fmla="*/ 1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1" y="1"/>
                  </a:lnTo>
                  <a:lnTo>
                    <a:pt x="3" y="0"/>
                  </a:lnTo>
                  <a:lnTo>
                    <a:pt x="3" y="0"/>
                  </a:lnTo>
                  <a:lnTo>
                    <a:pt x="7" y="1"/>
                  </a:lnTo>
                  <a:lnTo>
                    <a:pt x="9" y="5"/>
                  </a:lnTo>
                  <a:lnTo>
                    <a:pt x="9" y="5"/>
                  </a:lnTo>
                  <a:lnTo>
                    <a:pt x="7" y="7"/>
                  </a:lnTo>
                  <a:lnTo>
                    <a:pt x="3" y="9"/>
                  </a:lnTo>
                  <a:lnTo>
                    <a:pt x="3" y="9"/>
                  </a:lnTo>
                  <a:lnTo>
                    <a:pt x="1"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7" name="Rectangle 805"/>
            <p:cNvSpPr>
              <a:spLocks noChangeArrowheads="1"/>
            </p:cNvSpPr>
            <p:nvPr/>
          </p:nvSpPr>
          <p:spPr bwMode="auto">
            <a:xfrm>
              <a:off x="6129337" y="2381251"/>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8" name="Rectangle 806"/>
            <p:cNvSpPr>
              <a:spLocks noChangeArrowheads="1"/>
            </p:cNvSpPr>
            <p:nvPr/>
          </p:nvSpPr>
          <p:spPr bwMode="auto">
            <a:xfrm>
              <a:off x="61325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9" name="Rectangle 807"/>
            <p:cNvSpPr>
              <a:spLocks noChangeArrowheads="1"/>
            </p:cNvSpPr>
            <p:nvPr/>
          </p:nvSpPr>
          <p:spPr bwMode="auto">
            <a:xfrm>
              <a:off x="6138862"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4" name="Rectangle 809"/>
            <p:cNvSpPr>
              <a:spLocks noChangeArrowheads="1"/>
            </p:cNvSpPr>
            <p:nvPr/>
          </p:nvSpPr>
          <p:spPr bwMode="auto">
            <a:xfrm>
              <a:off x="61452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5" name="Rectangle 810"/>
            <p:cNvSpPr>
              <a:spLocks noChangeArrowheads="1"/>
            </p:cNvSpPr>
            <p:nvPr/>
          </p:nvSpPr>
          <p:spPr bwMode="auto">
            <a:xfrm>
              <a:off x="614997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6" name="Rectangle 811"/>
            <p:cNvSpPr>
              <a:spLocks noChangeArrowheads="1"/>
            </p:cNvSpPr>
            <p:nvPr/>
          </p:nvSpPr>
          <p:spPr bwMode="auto">
            <a:xfrm>
              <a:off x="615632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7" name="Rectangle 812"/>
            <p:cNvSpPr>
              <a:spLocks noChangeArrowheads="1"/>
            </p:cNvSpPr>
            <p:nvPr/>
          </p:nvSpPr>
          <p:spPr bwMode="auto">
            <a:xfrm>
              <a:off x="6161087"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8" name="Freeform 813"/>
            <p:cNvSpPr>
              <a:spLocks/>
            </p:cNvSpPr>
            <p:nvPr/>
          </p:nvSpPr>
          <p:spPr bwMode="auto">
            <a:xfrm>
              <a:off x="6213475" y="2390775"/>
              <a:ext cx="6350" cy="6350"/>
            </a:xfrm>
            <a:custGeom>
              <a:avLst/>
              <a:gdLst>
                <a:gd name="T0" fmla="*/ 0 w 9"/>
                <a:gd name="T1" fmla="*/ 3 h 7"/>
                <a:gd name="T2" fmla="*/ 0 w 9"/>
                <a:gd name="T3" fmla="*/ 3 h 7"/>
                <a:gd name="T4" fmla="*/ 1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2"/>
                  </a:lnTo>
                  <a:lnTo>
                    <a:pt x="3" y="0"/>
                  </a:lnTo>
                  <a:lnTo>
                    <a:pt x="3" y="0"/>
                  </a:lnTo>
                  <a:lnTo>
                    <a:pt x="7" y="2"/>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9" name="Rectangle 814"/>
            <p:cNvSpPr>
              <a:spLocks noChangeArrowheads="1"/>
            </p:cNvSpPr>
            <p:nvPr/>
          </p:nvSpPr>
          <p:spPr bwMode="auto">
            <a:xfrm>
              <a:off x="6129337" y="2413000"/>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0" name="Rectangle 815"/>
            <p:cNvSpPr>
              <a:spLocks noChangeArrowheads="1"/>
            </p:cNvSpPr>
            <p:nvPr/>
          </p:nvSpPr>
          <p:spPr bwMode="auto">
            <a:xfrm>
              <a:off x="61325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1" name="Rectangle 816"/>
            <p:cNvSpPr>
              <a:spLocks noChangeArrowheads="1"/>
            </p:cNvSpPr>
            <p:nvPr/>
          </p:nvSpPr>
          <p:spPr bwMode="auto">
            <a:xfrm>
              <a:off x="6138862"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2" name="Rectangle 817"/>
            <p:cNvSpPr>
              <a:spLocks noChangeArrowheads="1"/>
            </p:cNvSpPr>
            <p:nvPr/>
          </p:nvSpPr>
          <p:spPr bwMode="auto">
            <a:xfrm>
              <a:off x="61452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3" name="Rectangle 818"/>
            <p:cNvSpPr>
              <a:spLocks noChangeArrowheads="1"/>
            </p:cNvSpPr>
            <p:nvPr/>
          </p:nvSpPr>
          <p:spPr bwMode="auto">
            <a:xfrm>
              <a:off x="614997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4" name="Rectangle 819"/>
            <p:cNvSpPr>
              <a:spLocks noChangeArrowheads="1"/>
            </p:cNvSpPr>
            <p:nvPr/>
          </p:nvSpPr>
          <p:spPr bwMode="auto">
            <a:xfrm>
              <a:off x="615632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5" name="Rectangle 820"/>
            <p:cNvSpPr>
              <a:spLocks noChangeArrowheads="1"/>
            </p:cNvSpPr>
            <p:nvPr/>
          </p:nvSpPr>
          <p:spPr bwMode="auto">
            <a:xfrm>
              <a:off x="6161087"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6" name="Freeform 821"/>
            <p:cNvSpPr>
              <a:spLocks/>
            </p:cNvSpPr>
            <p:nvPr/>
          </p:nvSpPr>
          <p:spPr bwMode="auto">
            <a:xfrm>
              <a:off x="6213475" y="2424113"/>
              <a:ext cx="6350" cy="4763"/>
            </a:xfrm>
            <a:custGeom>
              <a:avLst/>
              <a:gdLst>
                <a:gd name="T0" fmla="*/ 0 w 9"/>
                <a:gd name="T1" fmla="*/ 4 h 7"/>
                <a:gd name="T2" fmla="*/ 0 w 9"/>
                <a:gd name="T3" fmla="*/ 4 h 7"/>
                <a:gd name="T4" fmla="*/ 1 w 9"/>
                <a:gd name="T5" fmla="*/ 0 h 7"/>
                <a:gd name="T6" fmla="*/ 3 w 9"/>
                <a:gd name="T7" fmla="*/ 0 h 7"/>
                <a:gd name="T8" fmla="*/ 3 w 9"/>
                <a:gd name="T9" fmla="*/ 0 h 7"/>
                <a:gd name="T10" fmla="*/ 7 w 9"/>
                <a:gd name="T11" fmla="*/ 0 h 7"/>
                <a:gd name="T12" fmla="*/ 9 w 9"/>
                <a:gd name="T13" fmla="*/ 4 h 7"/>
                <a:gd name="T14" fmla="*/ 9 w 9"/>
                <a:gd name="T15" fmla="*/ 4 h 7"/>
                <a:gd name="T16" fmla="*/ 7 w 9"/>
                <a:gd name="T17" fmla="*/ 7 h 7"/>
                <a:gd name="T18" fmla="*/ 3 w 9"/>
                <a:gd name="T19" fmla="*/ 7 h 7"/>
                <a:gd name="T20" fmla="*/ 3 w 9"/>
                <a:gd name="T21" fmla="*/ 7 h 7"/>
                <a:gd name="T22" fmla="*/ 1 w 9"/>
                <a:gd name="T23" fmla="*/ 7 h 7"/>
                <a:gd name="T24" fmla="*/ 0 w 9"/>
                <a:gd name="T25" fmla="*/ 4 h 7"/>
                <a:gd name="T26" fmla="*/ 0 w 9"/>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4"/>
                  </a:moveTo>
                  <a:lnTo>
                    <a:pt x="0" y="4"/>
                  </a:lnTo>
                  <a:lnTo>
                    <a:pt x="1" y="0"/>
                  </a:lnTo>
                  <a:lnTo>
                    <a:pt x="3" y="0"/>
                  </a:lnTo>
                  <a:lnTo>
                    <a:pt x="3" y="0"/>
                  </a:lnTo>
                  <a:lnTo>
                    <a:pt x="7" y="0"/>
                  </a:lnTo>
                  <a:lnTo>
                    <a:pt x="9" y="4"/>
                  </a:lnTo>
                  <a:lnTo>
                    <a:pt x="9" y="4"/>
                  </a:lnTo>
                  <a:lnTo>
                    <a:pt x="7" y="7"/>
                  </a:lnTo>
                  <a:lnTo>
                    <a:pt x="3" y="7"/>
                  </a:lnTo>
                  <a:lnTo>
                    <a:pt x="3" y="7"/>
                  </a:lnTo>
                  <a:lnTo>
                    <a:pt x="1" y="7"/>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7" name="Rectangle 822"/>
            <p:cNvSpPr>
              <a:spLocks noChangeArrowheads="1"/>
            </p:cNvSpPr>
            <p:nvPr/>
          </p:nvSpPr>
          <p:spPr bwMode="auto">
            <a:xfrm>
              <a:off x="6129337" y="2446338"/>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8" name="Rectangle 823"/>
            <p:cNvSpPr>
              <a:spLocks noChangeArrowheads="1"/>
            </p:cNvSpPr>
            <p:nvPr/>
          </p:nvSpPr>
          <p:spPr bwMode="auto">
            <a:xfrm>
              <a:off x="6132512" y="245110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9" name="Rectangle 824"/>
            <p:cNvSpPr>
              <a:spLocks noChangeArrowheads="1"/>
            </p:cNvSpPr>
            <p:nvPr/>
          </p:nvSpPr>
          <p:spPr bwMode="auto">
            <a:xfrm>
              <a:off x="6138862" y="245110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0" name="Rectangle 825"/>
            <p:cNvSpPr>
              <a:spLocks noChangeArrowheads="1"/>
            </p:cNvSpPr>
            <p:nvPr/>
          </p:nvSpPr>
          <p:spPr bwMode="auto">
            <a:xfrm>
              <a:off x="6145212" y="245110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1" name="Rectangle 826"/>
            <p:cNvSpPr>
              <a:spLocks noChangeArrowheads="1"/>
            </p:cNvSpPr>
            <p:nvPr/>
          </p:nvSpPr>
          <p:spPr bwMode="auto">
            <a:xfrm>
              <a:off x="6149975" y="245110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2" name="Rectangle 827"/>
            <p:cNvSpPr>
              <a:spLocks noChangeArrowheads="1"/>
            </p:cNvSpPr>
            <p:nvPr/>
          </p:nvSpPr>
          <p:spPr bwMode="auto">
            <a:xfrm>
              <a:off x="6156325" y="245110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3" name="Rectangle 828"/>
            <p:cNvSpPr>
              <a:spLocks noChangeArrowheads="1"/>
            </p:cNvSpPr>
            <p:nvPr/>
          </p:nvSpPr>
          <p:spPr bwMode="auto">
            <a:xfrm>
              <a:off x="6161087" y="245110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4" name="Freeform 829"/>
            <p:cNvSpPr>
              <a:spLocks/>
            </p:cNvSpPr>
            <p:nvPr/>
          </p:nvSpPr>
          <p:spPr bwMode="auto">
            <a:xfrm>
              <a:off x="6213475" y="2455863"/>
              <a:ext cx="6350" cy="6350"/>
            </a:xfrm>
            <a:custGeom>
              <a:avLst/>
              <a:gdLst>
                <a:gd name="T0" fmla="*/ 0 w 9"/>
                <a:gd name="T1" fmla="*/ 3 h 7"/>
                <a:gd name="T2" fmla="*/ 0 w 9"/>
                <a:gd name="T3" fmla="*/ 3 h 7"/>
                <a:gd name="T4" fmla="*/ 1 w 9"/>
                <a:gd name="T5" fmla="*/ 1 h 7"/>
                <a:gd name="T6" fmla="*/ 3 w 9"/>
                <a:gd name="T7" fmla="*/ 0 h 7"/>
                <a:gd name="T8" fmla="*/ 3 w 9"/>
                <a:gd name="T9" fmla="*/ 0 h 7"/>
                <a:gd name="T10" fmla="*/ 7 w 9"/>
                <a:gd name="T11" fmla="*/ 1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1"/>
                  </a:lnTo>
                  <a:lnTo>
                    <a:pt x="3" y="0"/>
                  </a:lnTo>
                  <a:lnTo>
                    <a:pt x="3" y="0"/>
                  </a:lnTo>
                  <a:lnTo>
                    <a:pt x="7" y="1"/>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5" name="Rectangle 830"/>
            <p:cNvSpPr>
              <a:spLocks noChangeArrowheads="1"/>
            </p:cNvSpPr>
            <p:nvPr/>
          </p:nvSpPr>
          <p:spPr bwMode="auto">
            <a:xfrm>
              <a:off x="6129337" y="24812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6" name="Rectangle 831"/>
            <p:cNvSpPr>
              <a:spLocks noChangeArrowheads="1"/>
            </p:cNvSpPr>
            <p:nvPr/>
          </p:nvSpPr>
          <p:spPr bwMode="auto">
            <a:xfrm>
              <a:off x="6132512" y="248285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7" name="Rectangle 832"/>
            <p:cNvSpPr>
              <a:spLocks noChangeArrowheads="1"/>
            </p:cNvSpPr>
            <p:nvPr/>
          </p:nvSpPr>
          <p:spPr bwMode="auto">
            <a:xfrm>
              <a:off x="6138862" y="248285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8" name="Rectangle 833"/>
            <p:cNvSpPr>
              <a:spLocks noChangeArrowheads="1"/>
            </p:cNvSpPr>
            <p:nvPr/>
          </p:nvSpPr>
          <p:spPr bwMode="auto">
            <a:xfrm>
              <a:off x="6145212" y="248285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9" name="Rectangle 834"/>
            <p:cNvSpPr>
              <a:spLocks noChangeArrowheads="1"/>
            </p:cNvSpPr>
            <p:nvPr/>
          </p:nvSpPr>
          <p:spPr bwMode="auto">
            <a:xfrm>
              <a:off x="6149975" y="248285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0" name="Rectangle 835"/>
            <p:cNvSpPr>
              <a:spLocks noChangeArrowheads="1"/>
            </p:cNvSpPr>
            <p:nvPr/>
          </p:nvSpPr>
          <p:spPr bwMode="auto">
            <a:xfrm>
              <a:off x="6156325" y="248285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1" name="Rectangle 836"/>
            <p:cNvSpPr>
              <a:spLocks noChangeArrowheads="1"/>
            </p:cNvSpPr>
            <p:nvPr/>
          </p:nvSpPr>
          <p:spPr bwMode="auto">
            <a:xfrm>
              <a:off x="6161087" y="248285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2" name="Freeform 837"/>
            <p:cNvSpPr>
              <a:spLocks/>
            </p:cNvSpPr>
            <p:nvPr/>
          </p:nvSpPr>
          <p:spPr bwMode="auto">
            <a:xfrm>
              <a:off x="6213475" y="2489200"/>
              <a:ext cx="6350" cy="4763"/>
            </a:xfrm>
            <a:custGeom>
              <a:avLst/>
              <a:gdLst>
                <a:gd name="T0" fmla="*/ 0 w 9"/>
                <a:gd name="T1" fmla="*/ 4 h 5"/>
                <a:gd name="T2" fmla="*/ 0 w 9"/>
                <a:gd name="T3" fmla="*/ 4 h 5"/>
                <a:gd name="T4" fmla="*/ 1 w 9"/>
                <a:gd name="T5" fmla="*/ 2 h 5"/>
                <a:gd name="T6" fmla="*/ 3 w 9"/>
                <a:gd name="T7" fmla="*/ 0 h 5"/>
                <a:gd name="T8" fmla="*/ 3 w 9"/>
                <a:gd name="T9" fmla="*/ 0 h 5"/>
                <a:gd name="T10" fmla="*/ 7 w 9"/>
                <a:gd name="T11" fmla="*/ 2 h 5"/>
                <a:gd name="T12" fmla="*/ 9 w 9"/>
                <a:gd name="T13" fmla="*/ 4 h 5"/>
                <a:gd name="T14" fmla="*/ 9 w 9"/>
                <a:gd name="T15" fmla="*/ 4 h 5"/>
                <a:gd name="T16" fmla="*/ 7 w 9"/>
                <a:gd name="T17" fmla="*/ 5 h 5"/>
                <a:gd name="T18" fmla="*/ 3 w 9"/>
                <a:gd name="T19" fmla="*/ 5 h 5"/>
                <a:gd name="T20" fmla="*/ 3 w 9"/>
                <a:gd name="T21" fmla="*/ 5 h 5"/>
                <a:gd name="T22" fmla="*/ 1 w 9"/>
                <a:gd name="T23" fmla="*/ 5 h 5"/>
                <a:gd name="T24" fmla="*/ 0 w 9"/>
                <a:gd name="T25" fmla="*/ 4 h 5"/>
                <a:gd name="T26" fmla="*/ 0 w 9"/>
                <a:gd name="T2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5">
                  <a:moveTo>
                    <a:pt x="0" y="4"/>
                  </a:moveTo>
                  <a:lnTo>
                    <a:pt x="0" y="4"/>
                  </a:lnTo>
                  <a:lnTo>
                    <a:pt x="1" y="2"/>
                  </a:lnTo>
                  <a:lnTo>
                    <a:pt x="3" y="0"/>
                  </a:lnTo>
                  <a:lnTo>
                    <a:pt x="3" y="0"/>
                  </a:lnTo>
                  <a:lnTo>
                    <a:pt x="7" y="2"/>
                  </a:lnTo>
                  <a:lnTo>
                    <a:pt x="9" y="4"/>
                  </a:lnTo>
                  <a:lnTo>
                    <a:pt x="9" y="4"/>
                  </a:lnTo>
                  <a:lnTo>
                    <a:pt x="7" y="5"/>
                  </a:lnTo>
                  <a:lnTo>
                    <a:pt x="3" y="5"/>
                  </a:lnTo>
                  <a:lnTo>
                    <a:pt x="3" y="5"/>
                  </a:lnTo>
                  <a:lnTo>
                    <a:pt x="1" y="5"/>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3" name="Rectangle 838"/>
            <p:cNvSpPr>
              <a:spLocks noChangeArrowheads="1"/>
            </p:cNvSpPr>
            <p:nvPr/>
          </p:nvSpPr>
          <p:spPr bwMode="auto">
            <a:xfrm>
              <a:off x="6129337" y="2511425"/>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4" name="Rectangle 839"/>
            <p:cNvSpPr>
              <a:spLocks noChangeArrowheads="1"/>
            </p:cNvSpPr>
            <p:nvPr/>
          </p:nvSpPr>
          <p:spPr bwMode="auto">
            <a:xfrm>
              <a:off x="6132512" y="25146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5" name="Rectangle 840"/>
            <p:cNvSpPr>
              <a:spLocks noChangeArrowheads="1"/>
            </p:cNvSpPr>
            <p:nvPr/>
          </p:nvSpPr>
          <p:spPr bwMode="auto">
            <a:xfrm>
              <a:off x="6138862" y="25146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6" name="Rectangle 841"/>
            <p:cNvSpPr>
              <a:spLocks noChangeArrowheads="1"/>
            </p:cNvSpPr>
            <p:nvPr/>
          </p:nvSpPr>
          <p:spPr bwMode="auto">
            <a:xfrm>
              <a:off x="6145212" y="25146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7" name="Rectangle 842"/>
            <p:cNvSpPr>
              <a:spLocks noChangeArrowheads="1"/>
            </p:cNvSpPr>
            <p:nvPr/>
          </p:nvSpPr>
          <p:spPr bwMode="auto">
            <a:xfrm>
              <a:off x="6149975" y="25146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8" name="Rectangle 843"/>
            <p:cNvSpPr>
              <a:spLocks noChangeArrowheads="1"/>
            </p:cNvSpPr>
            <p:nvPr/>
          </p:nvSpPr>
          <p:spPr bwMode="auto">
            <a:xfrm>
              <a:off x="6156325" y="25146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9" name="Rectangle 844"/>
            <p:cNvSpPr>
              <a:spLocks noChangeArrowheads="1"/>
            </p:cNvSpPr>
            <p:nvPr/>
          </p:nvSpPr>
          <p:spPr bwMode="auto">
            <a:xfrm>
              <a:off x="6161087" y="25146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0" name="Freeform 845"/>
            <p:cNvSpPr>
              <a:spLocks/>
            </p:cNvSpPr>
            <p:nvPr/>
          </p:nvSpPr>
          <p:spPr bwMode="auto">
            <a:xfrm>
              <a:off x="6213475" y="2520950"/>
              <a:ext cx="6350" cy="6350"/>
            </a:xfrm>
            <a:custGeom>
              <a:avLst/>
              <a:gdLst>
                <a:gd name="T0" fmla="*/ 0 w 9"/>
                <a:gd name="T1" fmla="*/ 6 h 9"/>
                <a:gd name="T2" fmla="*/ 0 w 9"/>
                <a:gd name="T3" fmla="*/ 6 h 9"/>
                <a:gd name="T4" fmla="*/ 1 w 9"/>
                <a:gd name="T5" fmla="*/ 2 h 9"/>
                <a:gd name="T6" fmla="*/ 3 w 9"/>
                <a:gd name="T7" fmla="*/ 0 h 9"/>
                <a:gd name="T8" fmla="*/ 3 w 9"/>
                <a:gd name="T9" fmla="*/ 0 h 9"/>
                <a:gd name="T10" fmla="*/ 7 w 9"/>
                <a:gd name="T11" fmla="*/ 2 h 9"/>
                <a:gd name="T12" fmla="*/ 9 w 9"/>
                <a:gd name="T13" fmla="*/ 6 h 9"/>
                <a:gd name="T14" fmla="*/ 9 w 9"/>
                <a:gd name="T15" fmla="*/ 6 h 9"/>
                <a:gd name="T16" fmla="*/ 7 w 9"/>
                <a:gd name="T17" fmla="*/ 8 h 9"/>
                <a:gd name="T18" fmla="*/ 3 w 9"/>
                <a:gd name="T19" fmla="*/ 9 h 9"/>
                <a:gd name="T20" fmla="*/ 3 w 9"/>
                <a:gd name="T21" fmla="*/ 9 h 9"/>
                <a:gd name="T22" fmla="*/ 1 w 9"/>
                <a:gd name="T23" fmla="*/ 8 h 9"/>
                <a:gd name="T24" fmla="*/ 0 w 9"/>
                <a:gd name="T25" fmla="*/ 6 h 9"/>
                <a:gd name="T26" fmla="*/ 0 w 9"/>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6"/>
                  </a:moveTo>
                  <a:lnTo>
                    <a:pt x="0" y="6"/>
                  </a:lnTo>
                  <a:lnTo>
                    <a:pt x="1" y="2"/>
                  </a:lnTo>
                  <a:lnTo>
                    <a:pt x="3" y="0"/>
                  </a:lnTo>
                  <a:lnTo>
                    <a:pt x="3" y="0"/>
                  </a:lnTo>
                  <a:lnTo>
                    <a:pt x="7" y="2"/>
                  </a:lnTo>
                  <a:lnTo>
                    <a:pt x="9" y="6"/>
                  </a:lnTo>
                  <a:lnTo>
                    <a:pt x="9" y="6"/>
                  </a:lnTo>
                  <a:lnTo>
                    <a:pt x="7" y="8"/>
                  </a:lnTo>
                  <a:lnTo>
                    <a:pt x="3" y="9"/>
                  </a:lnTo>
                  <a:lnTo>
                    <a:pt x="3" y="9"/>
                  </a:lnTo>
                  <a:lnTo>
                    <a:pt x="1" y="8"/>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1" name="Rectangle 846"/>
            <p:cNvSpPr>
              <a:spLocks noChangeArrowheads="1"/>
            </p:cNvSpPr>
            <p:nvPr/>
          </p:nvSpPr>
          <p:spPr bwMode="auto">
            <a:xfrm>
              <a:off x="6129337" y="25447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2" name="Rectangle 847"/>
            <p:cNvSpPr>
              <a:spLocks noChangeArrowheads="1"/>
            </p:cNvSpPr>
            <p:nvPr/>
          </p:nvSpPr>
          <p:spPr bwMode="auto">
            <a:xfrm>
              <a:off x="61325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3" name="Rectangle 848"/>
            <p:cNvSpPr>
              <a:spLocks noChangeArrowheads="1"/>
            </p:cNvSpPr>
            <p:nvPr/>
          </p:nvSpPr>
          <p:spPr bwMode="auto">
            <a:xfrm>
              <a:off x="6138862"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4" name="Rectangle 849"/>
            <p:cNvSpPr>
              <a:spLocks noChangeArrowheads="1"/>
            </p:cNvSpPr>
            <p:nvPr/>
          </p:nvSpPr>
          <p:spPr bwMode="auto">
            <a:xfrm>
              <a:off x="61452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5" name="Rectangle 850"/>
            <p:cNvSpPr>
              <a:spLocks noChangeArrowheads="1"/>
            </p:cNvSpPr>
            <p:nvPr/>
          </p:nvSpPr>
          <p:spPr bwMode="auto">
            <a:xfrm>
              <a:off x="614997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6" name="Rectangle 851"/>
            <p:cNvSpPr>
              <a:spLocks noChangeArrowheads="1"/>
            </p:cNvSpPr>
            <p:nvPr/>
          </p:nvSpPr>
          <p:spPr bwMode="auto">
            <a:xfrm>
              <a:off x="615632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7" name="Rectangle 852"/>
            <p:cNvSpPr>
              <a:spLocks noChangeArrowheads="1"/>
            </p:cNvSpPr>
            <p:nvPr/>
          </p:nvSpPr>
          <p:spPr bwMode="auto">
            <a:xfrm>
              <a:off x="6161087"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8" name="Freeform 853"/>
            <p:cNvSpPr>
              <a:spLocks/>
            </p:cNvSpPr>
            <p:nvPr/>
          </p:nvSpPr>
          <p:spPr bwMode="auto">
            <a:xfrm>
              <a:off x="6213475" y="2554288"/>
              <a:ext cx="6350" cy="6350"/>
            </a:xfrm>
            <a:custGeom>
              <a:avLst/>
              <a:gdLst>
                <a:gd name="T0" fmla="*/ 0 w 9"/>
                <a:gd name="T1" fmla="*/ 3 h 7"/>
                <a:gd name="T2" fmla="*/ 0 w 9"/>
                <a:gd name="T3" fmla="*/ 3 h 7"/>
                <a:gd name="T4" fmla="*/ 1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1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0"/>
                  </a:lnTo>
                  <a:lnTo>
                    <a:pt x="3" y="0"/>
                  </a:lnTo>
                  <a:lnTo>
                    <a:pt x="3" y="0"/>
                  </a:lnTo>
                  <a:lnTo>
                    <a:pt x="7" y="0"/>
                  </a:lnTo>
                  <a:lnTo>
                    <a:pt x="9" y="3"/>
                  </a:lnTo>
                  <a:lnTo>
                    <a:pt x="9" y="3"/>
                  </a:lnTo>
                  <a:lnTo>
                    <a:pt x="7" y="5"/>
                  </a:lnTo>
                  <a:lnTo>
                    <a:pt x="3" y="7"/>
                  </a:lnTo>
                  <a:lnTo>
                    <a:pt x="3" y="7"/>
                  </a:lnTo>
                  <a:lnTo>
                    <a:pt x="1"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9" name="Freeform 854"/>
            <p:cNvSpPr>
              <a:spLocks/>
            </p:cNvSpPr>
            <p:nvPr/>
          </p:nvSpPr>
          <p:spPr bwMode="auto">
            <a:xfrm>
              <a:off x="5808662" y="2195513"/>
              <a:ext cx="422275" cy="288925"/>
            </a:xfrm>
            <a:custGeom>
              <a:avLst/>
              <a:gdLst>
                <a:gd name="T0" fmla="*/ 527 w 530"/>
                <a:gd name="T1" fmla="*/ 361 h 365"/>
                <a:gd name="T2" fmla="*/ 458 w 530"/>
                <a:gd name="T3" fmla="*/ 356 h 365"/>
                <a:gd name="T4" fmla="*/ 395 w 530"/>
                <a:gd name="T5" fmla="*/ 336 h 365"/>
                <a:gd name="T6" fmla="*/ 336 w 530"/>
                <a:gd name="T7" fmla="*/ 303 h 365"/>
                <a:gd name="T8" fmla="*/ 284 w 530"/>
                <a:gd name="T9" fmla="*/ 260 h 365"/>
                <a:gd name="T10" fmla="*/ 260 w 530"/>
                <a:gd name="T11" fmla="*/ 235 h 365"/>
                <a:gd name="T12" fmla="*/ 223 w 530"/>
                <a:gd name="T13" fmla="*/ 178 h 365"/>
                <a:gd name="T14" fmla="*/ 196 w 530"/>
                <a:gd name="T15" fmla="*/ 116 h 365"/>
                <a:gd name="T16" fmla="*/ 183 w 530"/>
                <a:gd name="T17" fmla="*/ 50 h 365"/>
                <a:gd name="T18" fmla="*/ 181 w 530"/>
                <a:gd name="T19" fmla="*/ 16 h 365"/>
                <a:gd name="T20" fmla="*/ 266 w 530"/>
                <a:gd name="T21" fmla="*/ 16 h 365"/>
                <a:gd name="T22" fmla="*/ 402 w 530"/>
                <a:gd name="T23" fmla="*/ 14 h 365"/>
                <a:gd name="T24" fmla="*/ 491 w 530"/>
                <a:gd name="T25" fmla="*/ 10 h 365"/>
                <a:gd name="T26" fmla="*/ 528 w 530"/>
                <a:gd name="T27" fmla="*/ 3 h 365"/>
                <a:gd name="T28" fmla="*/ 530 w 530"/>
                <a:gd name="T29" fmla="*/ 1 h 365"/>
                <a:gd name="T30" fmla="*/ 527 w 530"/>
                <a:gd name="T31" fmla="*/ 0 h 365"/>
                <a:gd name="T32" fmla="*/ 521 w 530"/>
                <a:gd name="T33" fmla="*/ 0 h 365"/>
                <a:gd name="T34" fmla="*/ 519 w 530"/>
                <a:gd name="T35" fmla="*/ 1 h 365"/>
                <a:gd name="T36" fmla="*/ 501 w 530"/>
                <a:gd name="T37" fmla="*/ 5 h 365"/>
                <a:gd name="T38" fmla="*/ 374 w 530"/>
                <a:gd name="T39" fmla="*/ 10 h 365"/>
                <a:gd name="T40" fmla="*/ 266 w 530"/>
                <a:gd name="T41" fmla="*/ 10 h 365"/>
                <a:gd name="T42" fmla="*/ 79 w 530"/>
                <a:gd name="T43" fmla="*/ 7 h 365"/>
                <a:gd name="T44" fmla="*/ 11 w 530"/>
                <a:gd name="T45" fmla="*/ 1 h 365"/>
                <a:gd name="T46" fmla="*/ 9 w 530"/>
                <a:gd name="T47" fmla="*/ 0 h 365"/>
                <a:gd name="T48" fmla="*/ 5 w 530"/>
                <a:gd name="T49" fmla="*/ 0 h 365"/>
                <a:gd name="T50" fmla="*/ 0 w 530"/>
                <a:gd name="T51" fmla="*/ 1 h 365"/>
                <a:gd name="T52" fmla="*/ 0 w 530"/>
                <a:gd name="T53" fmla="*/ 3 h 365"/>
                <a:gd name="T54" fmla="*/ 14 w 530"/>
                <a:gd name="T55" fmla="*/ 7 h 365"/>
                <a:gd name="T56" fmla="*/ 109 w 530"/>
                <a:gd name="T57" fmla="*/ 14 h 365"/>
                <a:gd name="T58" fmla="*/ 169 w 530"/>
                <a:gd name="T59" fmla="*/ 14 h 365"/>
                <a:gd name="T60" fmla="*/ 176 w 530"/>
                <a:gd name="T61" fmla="*/ 84 h 365"/>
                <a:gd name="T62" fmla="*/ 196 w 530"/>
                <a:gd name="T63" fmla="*/ 149 h 365"/>
                <a:gd name="T64" fmla="*/ 226 w 530"/>
                <a:gd name="T65" fmla="*/ 208 h 365"/>
                <a:gd name="T66" fmla="*/ 271 w 530"/>
                <a:gd name="T67" fmla="*/ 262 h 365"/>
                <a:gd name="T68" fmla="*/ 296 w 530"/>
                <a:gd name="T69" fmla="*/ 285 h 365"/>
                <a:gd name="T70" fmla="*/ 356 w 530"/>
                <a:gd name="T71" fmla="*/ 323 h 365"/>
                <a:gd name="T72" fmla="*/ 420 w 530"/>
                <a:gd name="T73" fmla="*/ 350 h 365"/>
                <a:gd name="T74" fmla="*/ 489 w 530"/>
                <a:gd name="T75" fmla="*/ 363 h 365"/>
                <a:gd name="T76" fmla="*/ 527 w 530"/>
                <a:gd name="T77" fmla="*/ 365 h 365"/>
                <a:gd name="T78" fmla="*/ 530 w 530"/>
                <a:gd name="T79" fmla="*/ 363 h 365"/>
                <a:gd name="T80" fmla="*/ 530 w 530"/>
                <a:gd name="T81" fmla="*/ 363 h 365"/>
                <a:gd name="T82" fmla="*/ 527 w 530"/>
                <a:gd name="T83" fmla="*/ 361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0" h="365">
                  <a:moveTo>
                    <a:pt x="527" y="361"/>
                  </a:moveTo>
                  <a:lnTo>
                    <a:pt x="527" y="361"/>
                  </a:lnTo>
                  <a:lnTo>
                    <a:pt x="492" y="359"/>
                  </a:lnTo>
                  <a:lnTo>
                    <a:pt x="458" y="356"/>
                  </a:lnTo>
                  <a:lnTo>
                    <a:pt x="426" y="347"/>
                  </a:lnTo>
                  <a:lnTo>
                    <a:pt x="395" y="336"/>
                  </a:lnTo>
                  <a:lnTo>
                    <a:pt x="365" y="321"/>
                  </a:lnTo>
                  <a:lnTo>
                    <a:pt x="336" y="303"/>
                  </a:lnTo>
                  <a:lnTo>
                    <a:pt x="309" y="284"/>
                  </a:lnTo>
                  <a:lnTo>
                    <a:pt x="284" y="260"/>
                  </a:lnTo>
                  <a:lnTo>
                    <a:pt x="284" y="260"/>
                  </a:lnTo>
                  <a:lnTo>
                    <a:pt x="260" y="235"/>
                  </a:lnTo>
                  <a:lnTo>
                    <a:pt x="239" y="208"/>
                  </a:lnTo>
                  <a:lnTo>
                    <a:pt x="223" y="178"/>
                  </a:lnTo>
                  <a:lnTo>
                    <a:pt x="208" y="149"/>
                  </a:lnTo>
                  <a:lnTo>
                    <a:pt x="196" y="116"/>
                  </a:lnTo>
                  <a:lnTo>
                    <a:pt x="187" y="84"/>
                  </a:lnTo>
                  <a:lnTo>
                    <a:pt x="183" y="50"/>
                  </a:lnTo>
                  <a:lnTo>
                    <a:pt x="181" y="16"/>
                  </a:lnTo>
                  <a:lnTo>
                    <a:pt x="181" y="16"/>
                  </a:lnTo>
                  <a:lnTo>
                    <a:pt x="266" y="16"/>
                  </a:lnTo>
                  <a:lnTo>
                    <a:pt x="266" y="16"/>
                  </a:lnTo>
                  <a:lnTo>
                    <a:pt x="313" y="16"/>
                  </a:lnTo>
                  <a:lnTo>
                    <a:pt x="402" y="14"/>
                  </a:lnTo>
                  <a:lnTo>
                    <a:pt x="449" y="12"/>
                  </a:lnTo>
                  <a:lnTo>
                    <a:pt x="491" y="10"/>
                  </a:lnTo>
                  <a:lnTo>
                    <a:pt x="519" y="7"/>
                  </a:lnTo>
                  <a:lnTo>
                    <a:pt x="528" y="3"/>
                  </a:lnTo>
                  <a:lnTo>
                    <a:pt x="530" y="1"/>
                  </a:lnTo>
                  <a:lnTo>
                    <a:pt x="530" y="1"/>
                  </a:lnTo>
                  <a:lnTo>
                    <a:pt x="530" y="0"/>
                  </a:lnTo>
                  <a:lnTo>
                    <a:pt x="527" y="0"/>
                  </a:lnTo>
                  <a:lnTo>
                    <a:pt x="527" y="0"/>
                  </a:lnTo>
                  <a:lnTo>
                    <a:pt x="521" y="0"/>
                  </a:lnTo>
                  <a:lnTo>
                    <a:pt x="519" y="1"/>
                  </a:lnTo>
                  <a:lnTo>
                    <a:pt x="519" y="1"/>
                  </a:lnTo>
                  <a:lnTo>
                    <a:pt x="514" y="3"/>
                  </a:lnTo>
                  <a:lnTo>
                    <a:pt x="501" y="5"/>
                  </a:lnTo>
                  <a:lnTo>
                    <a:pt x="451" y="7"/>
                  </a:lnTo>
                  <a:lnTo>
                    <a:pt x="374" y="10"/>
                  </a:lnTo>
                  <a:lnTo>
                    <a:pt x="266" y="10"/>
                  </a:lnTo>
                  <a:lnTo>
                    <a:pt x="266" y="10"/>
                  </a:lnTo>
                  <a:lnTo>
                    <a:pt x="158" y="10"/>
                  </a:lnTo>
                  <a:lnTo>
                    <a:pt x="79" y="7"/>
                  </a:lnTo>
                  <a:lnTo>
                    <a:pt x="30" y="5"/>
                  </a:lnTo>
                  <a:lnTo>
                    <a:pt x="11" y="1"/>
                  </a:lnTo>
                  <a:lnTo>
                    <a:pt x="11" y="1"/>
                  </a:lnTo>
                  <a:lnTo>
                    <a:pt x="9" y="0"/>
                  </a:lnTo>
                  <a:lnTo>
                    <a:pt x="5" y="0"/>
                  </a:lnTo>
                  <a:lnTo>
                    <a:pt x="5" y="0"/>
                  </a:lnTo>
                  <a:lnTo>
                    <a:pt x="2" y="0"/>
                  </a:lnTo>
                  <a:lnTo>
                    <a:pt x="0" y="1"/>
                  </a:lnTo>
                  <a:lnTo>
                    <a:pt x="0" y="1"/>
                  </a:lnTo>
                  <a:lnTo>
                    <a:pt x="0" y="3"/>
                  </a:lnTo>
                  <a:lnTo>
                    <a:pt x="3" y="5"/>
                  </a:lnTo>
                  <a:lnTo>
                    <a:pt x="14" y="7"/>
                  </a:lnTo>
                  <a:lnTo>
                    <a:pt x="55" y="10"/>
                  </a:lnTo>
                  <a:lnTo>
                    <a:pt x="109" y="14"/>
                  </a:lnTo>
                  <a:lnTo>
                    <a:pt x="169" y="14"/>
                  </a:lnTo>
                  <a:lnTo>
                    <a:pt x="169" y="14"/>
                  </a:lnTo>
                  <a:lnTo>
                    <a:pt x="171" y="50"/>
                  </a:lnTo>
                  <a:lnTo>
                    <a:pt x="176" y="84"/>
                  </a:lnTo>
                  <a:lnTo>
                    <a:pt x="183" y="116"/>
                  </a:lnTo>
                  <a:lnTo>
                    <a:pt x="196" y="149"/>
                  </a:lnTo>
                  <a:lnTo>
                    <a:pt x="210" y="179"/>
                  </a:lnTo>
                  <a:lnTo>
                    <a:pt x="226" y="208"/>
                  </a:lnTo>
                  <a:lnTo>
                    <a:pt x="248" y="235"/>
                  </a:lnTo>
                  <a:lnTo>
                    <a:pt x="271" y="262"/>
                  </a:lnTo>
                  <a:lnTo>
                    <a:pt x="271" y="262"/>
                  </a:lnTo>
                  <a:lnTo>
                    <a:pt x="296" y="285"/>
                  </a:lnTo>
                  <a:lnTo>
                    <a:pt x="325" y="305"/>
                  </a:lnTo>
                  <a:lnTo>
                    <a:pt x="356" y="323"/>
                  </a:lnTo>
                  <a:lnTo>
                    <a:pt x="386" y="339"/>
                  </a:lnTo>
                  <a:lnTo>
                    <a:pt x="420" y="350"/>
                  </a:lnTo>
                  <a:lnTo>
                    <a:pt x="455" y="359"/>
                  </a:lnTo>
                  <a:lnTo>
                    <a:pt x="489" y="363"/>
                  </a:lnTo>
                  <a:lnTo>
                    <a:pt x="527" y="365"/>
                  </a:lnTo>
                  <a:lnTo>
                    <a:pt x="527" y="365"/>
                  </a:lnTo>
                  <a:lnTo>
                    <a:pt x="530" y="365"/>
                  </a:lnTo>
                  <a:lnTo>
                    <a:pt x="530" y="363"/>
                  </a:lnTo>
                  <a:lnTo>
                    <a:pt x="530" y="363"/>
                  </a:lnTo>
                  <a:lnTo>
                    <a:pt x="530" y="363"/>
                  </a:lnTo>
                  <a:lnTo>
                    <a:pt x="527" y="361"/>
                  </a:lnTo>
                  <a:lnTo>
                    <a:pt x="527" y="361"/>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9" name="Group 5068"/>
          <p:cNvGrpSpPr/>
          <p:nvPr/>
        </p:nvGrpSpPr>
        <p:grpSpPr>
          <a:xfrm>
            <a:off x="7878762" y="3286125"/>
            <a:ext cx="790575" cy="263525"/>
            <a:chOff x="7878762" y="2259013"/>
            <a:chExt cx="790575" cy="263525"/>
          </a:xfrm>
        </p:grpSpPr>
        <p:sp>
          <p:nvSpPr>
            <p:cNvPr id="4230" name="Freeform 855"/>
            <p:cNvSpPr>
              <a:spLocks/>
            </p:cNvSpPr>
            <p:nvPr/>
          </p:nvSpPr>
          <p:spPr bwMode="auto">
            <a:xfrm>
              <a:off x="7948612" y="2446338"/>
              <a:ext cx="120650" cy="26988"/>
            </a:xfrm>
            <a:custGeom>
              <a:avLst/>
              <a:gdLst>
                <a:gd name="T0" fmla="*/ 0 w 153"/>
                <a:gd name="T1" fmla="*/ 16 h 34"/>
                <a:gd name="T2" fmla="*/ 0 w 153"/>
                <a:gd name="T3" fmla="*/ 16 h 34"/>
                <a:gd name="T4" fmla="*/ 2 w 153"/>
                <a:gd name="T5" fmla="*/ 13 h 34"/>
                <a:gd name="T6" fmla="*/ 7 w 153"/>
                <a:gd name="T7" fmla="*/ 11 h 34"/>
                <a:gd name="T8" fmla="*/ 23 w 153"/>
                <a:gd name="T9" fmla="*/ 5 h 34"/>
                <a:gd name="T10" fmla="*/ 46 w 153"/>
                <a:gd name="T11" fmla="*/ 2 h 34"/>
                <a:gd name="T12" fmla="*/ 77 w 153"/>
                <a:gd name="T13" fmla="*/ 0 h 34"/>
                <a:gd name="T14" fmla="*/ 77 w 153"/>
                <a:gd name="T15" fmla="*/ 0 h 34"/>
                <a:gd name="T16" fmla="*/ 106 w 153"/>
                <a:gd name="T17" fmla="*/ 2 h 34"/>
                <a:gd name="T18" fmla="*/ 131 w 153"/>
                <a:gd name="T19" fmla="*/ 5 h 34"/>
                <a:gd name="T20" fmla="*/ 147 w 153"/>
                <a:gd name="T21" fmla="*/ 11 h 34"/>
                <a:gd name="T22" fmla="*/ 151 w 153"/>
                <a:gd name="T23" fmla="*/ 13 h 34"/>
                <a:gd name="T24" fmla="*/ 153 w 153"/>
                <a:gd name="T25" fmla="*/ 16 h 34"/>
                <a:gd name="T26" fmla="*/ 153 w 153"/>
                <a:gd name="T27" fmla="*/ 16 h 34"/>
                <a:gd name="T28" fmla="*/ 151 w 153"/>
                <a:gd name="T29" fmla="*/ 20 h 34"/>
                <a:gd name="T30" fmla="*/ 147 w 153"/>
                <a:gd name="T31" fmla="*/ 23 h 34"/>
                <a:gd name="T32" fmla="*/ 131 w 153"/>
                <a:gd name="T33" fmla="*/ 29 h 34"/>
                <a:gd name="T34" fmla="*/ 106 w 153"/>
                <a:gd name="T35" fmla="*/ 32 h 34"/>
                <a:gd name="T36" fmla="*/ 77 w 153"/>
                <a:gd name="T37" fmla="*/ 34 h 34"/>
                <a:gd name="T38" fmla="*/ 77 w 153"/>
                <a:gd name="T39" fmla="*/ 34 h 34"/>
                <a:gd name="T40" fmla="*/ 46 w 153"/>
                <a:gd name="T41" fmla="*/ 32 h 34"/>
                <a:gd name="T42" fmla="*/ 23 w 153"/>
                <a:gd name="T43" fmla="*/ 29 h 34"/>
                <a:gd name="T44" fmla="*/ 7 w 153"/>
                <a:gd name="T45" fmla="*/ 23 h 34"/>
                <a:gd name="T46" fmla="*/ 2 w 153"/>
                <a:gd name="T47" fmla="*/ 20 h 34"/>
                <a:gd name="T48" fmla="*/ 0 w 153"/>
                <a:gd name="T49" fmla="*/ 16 h 34"/>
                <a:gd name="T50" fmla="*/ 0 w 153"/>
                <a:gd name="T51"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3" h="34">
                  <a:moveTo>
                    <a:pt x="0" y="16"/>
                  </a:moveTo>
                  <a:lnTo>
                    <a:pt x="0" y="16"/>
                  </a:lnTo>
                  <a:lnTo>
                    <a:pt x="2" y="13"/>
                  </a:lnTo>
                  <a:lnTo>
                    <a:pt x="7" y="11"/>
                  </a:lnTo>
                  <a:lnTo>
                    <a:pt x="23" y="5"/>
                  </a:lnTo>
                  <a:lnTo>
                    <a:pt x="46" y="2"/>
                  </a:lnTo>
                  <a:lnTo>
                    <a:pt x="77" y="0"/>
                  </a:lnTo>
                  <a:lnTo>
                    <a:pt x="77" y="0"/>
                  </a:lnTo>
                  <a:lnTo>
                    <a:pt x="106" y="2"/>
                  </a:lnTo>
                  <a:lnTo>
                    <a:pt x="131" y="5"/>
                  </a:lnTo>
                  <a:lnTo>
                    <a:pt x="147" y="11"/>
                  </a:lnTo>
                  <a:lnTo>
                    <a:pt x="151" y="13"/>
                  </a:lnTo>
                  <a:lnTo>
                    <a:pt x="153" y="16"/>
                  </a:lnTo>
                  <a:lnTo>
                    <a:pt x="153" y="16"/>
                  </a:lnTo>
                  <a:lnTo>
                    <a:pt x="151" y="20"/>
                  </a:lnTo>
                  <a:lnTo>
                    <a:pt x="147" y="23"/>
                  </a:lnTo>
                  <a:lnTo>
                    <a:pt x="131" y="29"/>
                  </a:lnTo>
                  <a:lnTo>
                    <a:pt x="106" y="32"/>
                  </a:lnTo>
                  <a:lnTo>
                    <a:pt x="77" y="34"/>
                  </a:lnTo>
                  <a:lnTo>
                    <a:pt x="77" y="34"/>
                  </a:lnTo>
                  <a:lnTo>
                    <a:pt x="46" y="32"/>
                  </a:lnTo>
                  <a:lnTo>
                    <a:pt x="23" y="29"/>
                  </a:lnTo>
                  <a:lnTo>
                    <a:pt x="7" y="23"/>
                  </a:lnTo>
                  <a:lnTo>
                    <a:pt x="2" y="20"/>
                  </a:lnTo>
                  <a:lnTo>
                    <a:pt x="0" y="16"/>
                  </a:lnTo>
                  <a:lnTo>
                    <a:pt x="0" y="16"/>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1" name="Freeform 856"/>
            <p:cNvSpPr>
              <a:spLocks/>
            </p:cNvSpPr>
            <p:nvPr/>
          </p:nvSpPr>
          <p:spPr bwMode="auto">
            <a:xfrm>
              <a:off x="8472487" y="2446338"/>
              <a:ext cx="120650" cy="26988"/>
            </a:xfrm>
            <a:custGeom>
              <a:avLst/>
              <a:gdLst>
                <a:gd name="T0" fmla="*/ 0 w 152"/>
                <a:gd name="T1" fmla="*/ 16 h 34"/>
                <a:gd name="T2" fmla="*/ 0 w 152"/>
                <a:gd name="T3" fmla="*/ 16 h 34"/>
                <a:gd name="T4" fmla="*/ 1 w 152"/>
                <a:gd name="T5" fmla="*/ 13 h 34"/>
                <a:gd name="T6" fmla="*/ 5 w 152"/>
                <a:gd name="T7" fmla="*/ 11 h 34"/>
                <a:gd name="T8" fmla="*/ 21 w 152"/>
                <a:gd name="T9" fmla="*/ 5 h 34"/>
                <a:gd name="T10" fmla="*/ 46 w 152"/>
                <a:gd name="T11" fmla="*/ 2 h 34"/>
                <a:gd name="T12" fmla="*/ 77 w 152"/>
                <a:gd name="T13" fmla="*/ 0 h 34"/>
                <a:gd name="T14" fmla="*/ 77 w 152"/>
                <a:gd name="T15" fmla="*/ 0 h 34"/>
                <a:gd name="T16" fmla="*/ 106 w 152"/>
                <a:gd name="T17" fmla="*/ 2 h 34"/>
                <a:gd name="T18" fmla="*/ 131 w 152"/>
                <a:gd name="T19" fmla="*/ 5 h 34"/>
                <a:gd name="T20" fmla="*/ 147 w 152"/>
                <a:gd name="T21" fmla="*/ 11 h 34"/>
                <a:gd name="T22" fmla="*/ 152 w 152"/>
                <a:gd name="T23" fmla="*/ 13 h 34"/>
                <a:gd name="T24" fmla="*/ 152 w 152"/>
                <a:gd name="T25" fmla="*/ 16 h 34"/>
                <a:gd name="T26" fmla="*/ 152 w 152"/>
                <a:gd name="T27" fmla="*/ 16 h 34"/>
                <a:gd name="T28" fmla="*/ 152 w 152"/>
                <a:gd name="T29" fmla="*/ 20 h 34"/>
                <a:gd name="T30" fmla="*/ 147 w 152"/>
                <a:gd name="T31" fmla="*/ 23 h 34"/>
                <a:gd name="T32" fmla="*/ 131 w 152"/>
                <a:gd name="T33" fmla="*/ 29 h 34"/>
                <a:gd name="T34" fmla="*/ 106 w 152"/>
                <a:gd name="T35" fmla="*/ 32 h 34"/>
                <a:gd name="T36" fmla="*/ 77 w 152"/>
                <a:gd name="T37" fmla="*/ 34 h 34"/>
                <a:gd name="T38" fmla="*/ 77 w 152"/>
                <a:gd name="T39" fmla="*/ 34 h 34"/>
                <a:gd name="T40" fmla="*/ 46 w 152"/>
                <a:gd name="T41" fmla="*/ 32 h 34"/>
                <a:gd name="T42" fmla="*/ 21 w 152"/>
                <a:gd name="T43" fmla="*/ 29 h 34"/>
                <a:gd name="T44" fmla="*/ 5 w 152"/>
                <a:gd name="T45" fmla="*/ 23 h 34"/>
                <a:gd name="T46" fmla="*/ 1 w 152"/>
                <a:gd name="T47" fmla="*/ 20 h 34"/>
                <a:gd name="T48" fmla="*/ 0 w 152"/>
                <a:gd name="T49" fmla="*/ 16 h 34"/>
                <a:gd name="T50" fmla="*/ 0 w 152"/>
                <a:gd name="T51"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2" h="34">
                  <a:moveTo>
                    <a:pt x="0" y="16"/>
                  </a:moveTo>
                  <a:lnTo>
                    <a:pt x="0" y="16"/>
                  </a:lnTo>
                  <a:lnTo>
                    <a:pt x="1" y="13"/>
                  </a:lnTo>
                  <a:lnTo>
                    <a:pt x="5" y="11"/>
                  </a:lnTo>
                  <a:lnTo>
                    <a:pt x="21" y="5"/>
                  </a:lnTo>
                  <a:lnTo>
                    <a:pt x="46" y="2"/>
                  </a:lnTo>
                  <a:lnTo>
                    <a:pt x="77" y="0"/>
                  </a:lnTo>
                  <a:lnTo>
                    <a:pt x="77" y="0"/>
                  </a:lnTo>
                  <a:lnTo>
                    <a:pt x="106" y="2"/>
                  </a:lnTo>
                  <a:lnTo>
                    <a:pt x="131" y="5"/>
                  </a:lnTo>
                  <a:lnTo>
                    <a:pt x="147" y="11"/>
                  </a:lnTo>
                  <a:lnTo>
                    <a:pt x="152" y="13"/>
                  </a:lnTo>
                  <a:lnTo>
                    <a:pt x="152" y="16"/>
                  </a:lnTo>
                  <a:lnTo>
                    <a:pt x="152" y="16"/>
                  </a:lnTo>
                  <a:lnTo>
                    <a:pt x="152" y="20"/>
                  </a:lnTo>
                  <a:lnTo>
                    <a:pt x="147" y="23"/>
                  </a:lnTo>
                  <a:lnTo>
                    <a:pt x="131" y="29"/>
                  </a:lnTo>
                  <a:lnTo>
                    <a:pt x="106" y="32"/>
                  </a:lnTo>
                  <a:lnTo>
                    <a:pt x="77" y="34"/>
                  </a:lnTo>
                  <a:lnTo>
                    <a:pt x="77" y="34"/>
                  </a:lnTo>
                  <a:lnTo>
                    <a:pt x="46" y="32"/>
                  </a:lnTo>
                  <a:lnTo>
                    <a:pt x="21" y="29"/>
                  </a:lnTo>
                  <a:lnTo>
                    <a:pt x="5" y="23"/>
                  </a:lnTo>
                  <a:lnTo>
                    <a:pt x="1" y="20"/>
                  </a:lnTo>
                  <a:lnTo>
                    <a:pt x="0" y="16"/>
                  </a:lnTo>
                  <a:lnTo>
                    <a:pt x="0" y="16"/>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2" name="Freeform 857"/>
            <p:cNvSpPr>
              <a:spLocks/>
            </p:cNvSpPr>
            <p:nvPr/>
          </p:nvSpPr>
          <p:spPr bwMode="auto">
            <a:xfrm>
              <a:off x="8226425" y="2432050"/>
              <a:ext cx="98425" cy="20638"/>
            </a:xfrm>
            <a:custGeom>
              <a:avLst/>
              <a:gdLst>
                <a:gd name="T0" fmla="*/ 0 w 124"/>
                <a:gd name="T1" fmla="*/ 13 h 25"/>
                <a:gd name="T2" fmla="*/ 0 w 124"/>
                <a:gd name="T3" fmla="*/ 13 h 25"/>
                <a:gd name="T4" fmla="*/ 2 w 124"/>
                <a:gd name="T5" fmla="*/ 11 h 25"/>
                <a:gd name="T6" fmla="*/ 6 w 124"/>
                <a:gd name="T7" fmla="*/ 7 h 25"/>
                <a:gd name="T8" fmla="*/ 18 w 124"/>
                <a:gd name="T9" fmla="*/ 4 h 25"/>
                <a:gd name="T10" fmla="*/ 38 w 124"/>
                <a:gd name="T11" fmla="*/ 0 h 25"/>
                <a:gd name="T12" fmla="*/ 63 w 124"/>
                <a:gd name="T13" fmla="*/ 0 h 25"/>
                <a:gd name="T14" fmla="*/ 63 w 124"/>
                <a:gd name="T15" fmla="*/ 0 h 25"/>
                <a:gd name="T16" fmla="*/ 87 w 124"/>
                <a:gd name="T17" fmla="*/ 0 h 25"/>
                <a:gd name="T18" fmla="*/ 106 w 124"/>
                <a:gd name="T19" fmla="*/ 4 h 25"/>
                <a:gd name="T20" fmla="*/ 119 w 124"/>
                <a:gd name="T21" fmla="*/ 7 h 25"/>
                <a:gd name="T22" fmla="*/ 123 w 124"/>
                <a:gd name="T23" fmla="*/ 11 h 25"/>
                <a:gd name="T24" fmla="*/ 124 w 124"/>
                <a:gd name="T25" fmla="*/ 13 h 25"/>
                <a:gd name="T26" fmla="*/ 124 w 124"/>
                <a:gd name="T27" fmla="*/ 13 h 25"/>
                <a:gd name="T28" fmla="*/ 123 w 124"/>
                <a:gd name="T29" fmla="*/ 16 h 25"/>
                <a:gd name="T30" fmla="*/ 119 w 124"/>
                <a:gd name="T31" fmla="*/ 18 h 25"/>
                <a:gd name="T32" fmla="*/ 106 w 124"/>
                <a:gd name="T33" fmla="*/ 22 h 25"/>
                <a:gd name="T34" fmla="*/ 87 w 124"/>
                <a:gd name="T35" fmla="*/ 25 h 25"/>
                <a:gd name="T36" fmla="*/ 63 w 124"/>
                <a:gd name="T37" fmla="*/ 25 h 25"/>
                <a:gd name="T38" fmla="*/ 63 w 124"/>
                <a:gd name="T39" fmla="*/ 25 h 25"/>
                <a:gd name="T40" fmla="*/ 38 w 124"/>
                <a:gd name="T41" fmla="*/ 25 h 25"/>
                <a:gd name="T42" fmla="*/ 18 w 124"/>
                <a:gd name="T43" fmla="*/ 22 h 25"/>
                <a:gd name="T44" fmla="*/ 6 w 124"/>
                <a:gd name="T45" fmla="*/ 18 h 25"/>
                <a:gd name="T46" fmla="*/ 2 w 124"/>
                <a:gd name="T47" fmla="*/ 16 h 25"/>
                <a:gd name="T48" fmla="*/ 0 w 124"/>
                <a:gd name="T49" fmla="*/ 13 h 25"/>
                <a:gd name="T50" fmla="*/ 0 w 124"/>
                <a:gd name="T51" fmla="*/ 1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4" h="25">
                  <a:moveTo>
                    <a:pt x="0" y="13"/>
                  </a:moveTo>
                  <a:lnTo>
                    <a:pt x="0" y="13"/>
                  </a:lnTo>
                  <a:lnTo>
                    <a:pt x="2" y="11"/>
                  </a:lnTo>
                  <a:lnTo>
                    <a:pt x="6" y="7"/>
                  </a:lnTo>
                  <a:lnTo>
                    <a:pt x="18" y="4"/>
                  </a:lnTo>
                  <a:lnTo>
                    <a:pt x="38" y="0"/>
                  </a:lnTo>
                  <a:lnTo>
                    <a:pt x="63" y="0"/>
                  </a:lnTo>
                  <a:lnTo>
                    <a:pt x="63" y="0"/>
                  </a:lnTo>
                  <a:lnTo>
                    <a:pt x="87" y="0"/>
                  </a:lnTo>
                  <a:lnTo>
                    <a:pt x="106" y="4"/>
                  </a:lnTo>
                  <a:lnTo>
                    <a:pt x="119" y="7"/>
                  </a:lnTo>
                  <a:lnTo>
                    <a:pt x="123" y="11"/>
                  </a:lnTo>
                  <a:lnTo>
                    <a:pt x="124" y="13"/>
                  </a:lnTo>
                  <a:lnTo>
                    <a:pt x="124" y="13"/>
                  </a:lnTo>
                  <a:lnTo>
                    <a:pt x="123" y="16"/>
                  </a:lnTo>
                  <a:lnTo>
                    <a:pt x="119" y="18"/>
                  </a:lnTo>
                  <a:lnTo>
                    <a:pt x="106" y="22"/>
                  </a:lnTo>
                  <a:lnTo>
                    <a:pt x="87" y="25"/>
                  </a:lnTo>
                  <a:lnTo>
                    <a:pt x="63" y="25"/>
                  </a:lnTo>
                  <a:lnTo>
                    <a:pt x="63" y="25"/>
                  </a:lnTo>
                  <a:lnTo>
                    <a:pt x="38" y="25"/>
                  </a:lnTo>
                  <a:lnTo>
                    <a:pt x="18" y="22"/>
                  </a:lnTo>
                  <a:lnTo>
                    <a:pt x="6" y="18"/>
                  </a:lnTo>
                  <a:lnTo>
                    <a:pt x="2" y="16"/>
                  </a:lnTo>
                  <a:lnTo>
                    <a:pt x="0" y="13"/>
                  </a:lnTo>
                  <a:lnTo>
                    <a:pt x="0" y="1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3" name="Freeform 858"/>
            <p:cNvSpPr>
              <a:spLocks/>
            </p:cNvSpPr>
            <p:nvPr/>
          </p:nvSpPr>
          <p:spPr bwMode="auto">
            <a:xfrm>
              <a:off x="8154987" y="2276475"/>
              <a:ext cx="236538" cy="165100"/>
            </a:xfrm>
            <a:custGeom>
              <a:avLst/>
              <a:gdLst>
                <a:gd name="T0" fmla="*/ 293 w 299"/>
                <a:gd name="T1" fmla="*/ 209 h 209"/>
                <a:gd name="T2" fmla="*/ 293 w 299"/>
                <a:gd name="T3" fmla="*/ 209 h 209"/>
                <a:gd name="T4" fmla="*/ 297 w 299"/>
                <a:gd name="T5" fmla="*/ 207 h 209"/>
                <a:gd name="T6" fmla="*/ 299 w 299"/>
                <a:gd name="T7" fmla="*/ 207 h 209"/>
                <a:gd name="T8" fmla="*/ 299 w 299"/>
                <a:gd name="T9" fmla="*/ 203 h 209"/>
                <a:gd name="T10" fmla="*/ 299 w 299"/>
                <a:gd name="T11" fmla="*/ 203 h 209"/>
                <a:gd name="T12" fmla="*/ 299 w 299"/>
                <a:gd name="T13" fmla="*/ 7 h 209"/>
                <a:gd name="T14" fmla="*/ 299 w 299"/>
                <a:gd name="T15" fmla="*/ 7 h 209"/>
                <a:gd name="T16" fmla="*/ 299 w 299"/>
                <a:gd name="T17" fmla="*/ 4 h 209"/>
                <a:gd name="T18" fmla="*/ 297 w 299"/>
                <a:gd name="T19" fmla="*/ 2 h 209"/>
                <a:gd name="T20" fmla="*/ 293 w 299"/>
                <a:gd name="T21" fmla="*/ 0 h 209"/>
                <a:gd name="T22" fmla="*/ 293 w 299"/>
                <a:gd name="T23" fmla="*/ 0 h 209"/>
                <a:gd name="T24" fmla="*/ 6 w 299"/>
                <a:gd name="T25" fmla="*/ 0 h 209"/>
                <a:gd name="T26" fmla="*/ 6 w 299"/>
                <a:gd name="T27" fmla="*/ 0 h 209"/>
                <a:gd name="T28" fmla="*/ 4 w 299"/>
                <a:gd name="T29" fmla="*/ 2 h 209"/>
                <a:gd name="T30" fmla="*/ 2 w 299"/>
                <a:gd name="T31" fmla="*/ 4 h 209"/>
                <a:gd name="T32" fmla="*/ 0 w 299"/>
                <a:gd name="T33" fmla="*/ 7 h 209"/>
                <a:gd name="T34" fmla="*/ 0 w 299"/>
                <a:gd name="T35" fmla="*/ 7 h 209"/>
                <a:gd name="T36" fmla="*/ 0 w 299"/>
                <a:gd name="T37" fmla="*/ 203 h 209"/>
                <a:gd name="T38" fmla="*/ 0 w 299"/>
                <a:gd name="T39" fmla="*/ 203 h 209"/>
                <a:gd name="T40" fmla="*/ 2 w 299"/>
                <a:gd name="T41" fmla="*/ 207 h 209"/>
                <a:gd name="T42" fmla="*/ 4 w 299"/>
                <a:gd name="T43" fmla="*/ 207 h 209"/>
                <a:gd name="T44" fmla="*/ 6 w 299"/>
                <a:gd name="T45" fmla="*/ 209 h 209"/>
                <a:gd name="T46" fmla="*/ 293 w 299"/>
                <a:gd name="T47" fmla="*/ 209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9" h="209">
                  <a:moveTo>
                    <a:pt x="293" y="209"/>
                  </a:moveTo>
                  <a:lnTo>
                    <a:pt x="293" y="209"/>
                  </a:lnTo>
                  <a:lnTo>
                    <a:pt x="297" y="207"/>
                  </a:lnTo>
                  <a:lnTo>
                    <a:pt x="299" y="207"/>
                  </a:lnTo>
                  <a:lnTo>
                    <a:pt x="299" y="203"/>
                  </a:lnTo>
                  <a:lnTo>
                    <a:pt x="299" y="203"/>
                  </a:lnTo>
                  <a:lnTo>
                    <a:pt x="299" y="7"/>
                  </a:lnTo>
                  <a:lnTo>
                    <a:pt x="299" y="7"/>
                  </a:lnTo>
                  <a:lnTo>
                    <a:pt x="299" y="4"/>
                  </a:lnTo>
                  <a:lnTo>
                    <a:pt x="297" y="2"/>
                  </a:lnTo>
                  <a:lnTo>
                    <a:pt x="293" y="0"/>
                  </a:lnTo>
                  <a:lnTo>
                    <a:pt x="293" y="0"/>
                  </a:lnTo>
                  <a:lnTo>
                    <a:pt x="6" y="0"/>
                  </a:lnTo>
                  <a:lnTo>
                    <a:pt x="6" y="0"/>
                  </a:lnTo>
                  <a:lnTo>
                    <a:pt x="4" y="2"/>
                  </a:lnTo>
                  <a:lnTo>
                    <a:pt x="2" y="4"/>
                  </a:lnTo>
                  <a:lnTo>
                    <a:pt x="0" y="7"/>
                  </a:lnTo>
                  <a:lnTo>
                    <a:pt x="0" y="7"/>
                  </a:lnTo>
                  <a:lnTo>
                    <a:pt x="0" y="203"/>
                  </a:lnTo>
                  <a:lnTo>
                    <a:pt x="0" y="203"/>
                  </a:lnTo>
                  <a:lnTo>
                    <a:pt x="2" y="207"/>
                  </a:lnTo>
                  <a:lnTo>
                    <a:pt x="4" y="207"/>
                  </a:lnTo>
                  <a:lnTo>
                    <a:pt x="6" y="209"/>
                  </a:lnTo>
                  <a:lnTo>
                    <a:pt x="293" y="20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4" name="Rectangle 859"/>
            <p:cNvSpPr>
              <a:spLocks noChangeArrowheads="1"/>
            </p:cNvSpPr>
            <p:nvPr/>
          </p:nvSpPr>
          <p:spPr bwMode="auto">
            <a:xfrm>
              <a:off x="8162925" y="2284413"/>
              <a:ext cx="222250" cy="127000"/>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5" name="Freeform 860"/>
            <p:cNvSpPr>
              <a:spLocks/>
            </p:cNvSpPr>
            <p:nvPr/>
          </p:nvSpPr>
          <p:spPr bwMode="auto">
            <a:xfrm>
              <a:off x="7878762" y="2259013"/>
              <a:ext cx="19050" cy="209550"/>
            </a:xfrm>
            <a:custGeom>
              <a:avLst/>
              <a:gdLst>
                <a:gd name="T0" fmla="*/ 0 w 23"/>
                <a:gd name="T1" fmla="*/ 263 h 265"/>
                <a:gd name="T2" fmla="*/ 23 w 23"/>
                <a:gd name="T3" fmla="*/ 265 h 265"/>
                <a:gd name="T4" fmla="*/ 23 w 23"/>
                <a:gd name="T5" fmla="*/ 0 h 265"/>
                <a:gd name="T6" fmla="*/ 0 w 23"/>
                <a:gd name="T7" fmla="*/ 2 h 265"/>
                <a:gd name="T8" fmla="*/ 0 w 23"/>
                <a:gd name="T9" fmla="*/ 263 h 265"/>
              </a:gdLst>
              <a:ahLst/>
              <a:cxnLst>
                <a:cxn ang="0">
                  <a:pos x="T0" y="T1"/>
                </a:cxn>
                <a:cxn ang="0">
                  <a:pos x="T2" y="T3"/>
                </a:cxn>
                <a:cxn ang="0">
                  <a:pos x="T4" y="T5"/>
                </a:cxn>
                <a:cxn ang="0">
                  <a:pos x="T6" y="T7"/>
                </a:cxn>
                <a:cxn ang="0">
                  <a:pos x="T8" y="T9"/>
                </a:cxn>
              </a:cxnLst>
              <a:rect l="0" t="0" r="r" b="b"/>
              <a:pathLst>
                <a:path w="23" h="265">
                  <a:moveTo>
                    <a:pt x="0" y="263"/>
                  </a:moveTo>
                  <a:lnTo>
                    <a:pt x="23" y="265"/>
                  </a:lnTo>
                  <a:lnTo>
                    <a:pt x="23" y="0"/>
                  </a:lnTo>
                  <a:lnTo>
                    <a:pt x="0" y="2"/>
                  </a:lnTo>
                  <a:lnTo>
                    <a:pt x="0" y="263"/>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6" name="Freeform 861"/>
            <p:cNvSpPr>
              <a:spLocks/>
            </p:cNvSpPr>
            <p:nvPr/>
          </p:nvSpPr>
          <p:spPr bwMode="auto">
            <a:xfrm>
              <a:off x="7891462" y="2259013"/>
              <a:ext cx="246063" cy="209550"/>
            </a:xfrm>
            <a:custGeom>
              <a:avLst/>
              <a:gdLst>
                <a:gd name="T0" fmla="*/ 305 w 311"/>
                <a:gd name="T1" fmla="*/ 234 h 265"/>
                <a:gd name="T2" fmla="*/ 305 w 311"/>
                <a:gd name="T3" fmla="*/ 234 h 265"/>
                <a:gd name="T4" fmla="*/ 307 w 311"/>
                <a:gd name="T5" fmla="*/ 232 h 265"/>
                <a:gd name="T6" fmla="*/ 309 w 311"/>
                <a:gd name="T7" fmla="*/ 232 h 265"/>
                <a:gd name="T8" fmla="*/ 311 w 311"/>
                <a:gd name="T9" fmla="*/ 229 h 265"/>
                <a:gd name="T10" fmla="*/ 311 w 311"/>
                <a:gd name="T11" fmla="*/ 229 h 265"/>
                <a:gd name="T12" fmla="*/ 311 w 311"/>
                <a:gd name="T13" fmla="*/ 26 h 265"/>
                <a:gd name="T14" fmla="*/ 311 w 311"/>
                <a:gd name="T15" fmla="*/ 26 h 265"/>
                <a:gd name="T16" fmla="*/ 309 w 311"/>
                <a:gd name="T17" fmla="*/ 22 h 265"/>
                <a:gd name="T18" fmla="*/ 307 w 311"/>
                <a:gd name="T19" fmla="*/ 20 h 265"/>
                <a:gd name="T20" fmla="*/ 305 w 311"/>
                <a:gd name="T21" fmla="*/ 18 h 265"/>
                <a:gd name="T22" fmla="*/ 305 w 311"/>
                <a:gd name="T23" fmla="*/ 18 h 265"/>
                <a:gd name="T24" fmla="*/ 7 w 311"/>
                <a:gd name="T25" fmla="*/ 0 h 265"/>
                <a:gd name="T26" fmla="*/ 7 w 311"/>
                <a:gd name="T27" fmla="*/ 0 h 265"/>
                <a:gd name="T28" fmla="*/ 3 w 311"/>
                <a:gd name="T29" fmla="*/ 0 h 265"/>
                <a:gd name="T30" fmla="*/ 2 w 311"/>
                <a:gd name="T31" fmla="*/ 2 h 265"/>
                <a:gd name="T32" fmla="*/ 0 w 311"/>
                <a:gd name="T33" fmla="*/ 6 h 265"/>
                <a:gd name="T34" fmla="*/ 0 w 311"/>
                <a:gd name="T35" fmla="*/ 6 h 265"/>
                <a:gd name="T36" fmla="*/ 0 w 311"/>
                <a:gd name="T37" fmla="*/ 258 h 265"/>
                <a:gd name="T38" fmla="*/ 0 w 311"/>
                <a:gd name="T39" fmla="*/ 258 h 265"/>
                <a:gd name="T40" fmla="*/ 2 w 311"/>
                <a:gd name="T41" fmla="*/ 263 h 265"/>
                <a:gd name="T42" fmla="*/ 3 w 311"/>
                <a:gd name="T43" fmla="*/ 265 h 265"/>
                <a:gd name="T44" fmla="*/ 7 w 311"/>
                <a:gd name="T45" fmla="*/ 265 h 265"/>
                <a:gd name="T46" fmla="*/ 305 w 311"/>
                <a:gd name="T47" fmla="*/ 234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1" h="265">
                  <a:moveTo>
                    <a:pt x="305" y="234"/>
                  </a:moveTo>
                  <a:lnTo>
                    <a:pt x="305" y="234"/>
                  </a:lnTo>
                  <a:lnTo>
                    <a:pt x="307" y="232"/>
                  </a:lnTo>
                  <a:lnTo>
                    <a:pt x="309" y="232"/>
                  </a:lnTo>
                  <a:lnTo>
                    <a:pt x="311" y="229"/>
                  </a:lnTo>
                  <a:lnTo>
                    <a:pt x="311" y="229"/>
                  </a:lnTo>
                  <a:lnTo>
                    <a:pt x="311" y="26"/>
                  </a:lnTo>
                  <a:lnTo>
                    <a:pt x="311" y="26"/>
                  </a:lnTo>
                  <a:lnTo>
                    <a:pt x="309" y="22"/>
                  </a:lnTo>
                  <a:lnTo>
                    <a:pt x="307" y="20"/>
                  </a:lnTo>
                  <a:lnTo>
                    <a:pt x="305" y="18"/>
                  </a:lnTo>
                  <a:lnTo>
                    <a:pt x="305" y="18"/>
                  </a:lnTo>
                  <a:lnTo>
                    <a:pt x="7" y="0"/>
                  </a:lnTo>
                  <a:lnTo>
                    <a:pt x="7" y="0"/>
                  </a:lnTo>
                  <a:lnTo>
                    <a:pt x="3" y="0"/>
                  </a:lnTo>
                  <a:lnTo>
                    <a:pt x="2" y="2"/>
                  </a:lnTo>
                  <a:lnTo>
                    <a:pt x="0" y="6"/>
                  </a:lnTo>
                  <a:lnTo>
                    <a:pt x="0" y="6"/>
                  </a:lnTo>
                  <a:lnTo>
                    <a:pt x="0" y="258"/>
                  </a:lnTo>
                  <a:lnTo>
                    <a:pt x="0" y="258"/>
                  </a:lnTo>
                  <a:lnTo>
                    <a:pt x="2" y="263"/>
                  </a:lnTo>
                  <a:lnTo>
                    <a:pt x="3" y="265"/>
                  </a:lnTo>
                  <a:lnTo>
                    <a:pt x="7" y="265"/>
                  </a:lnTo>
                  <a:lnTo>
                    <a:pt x="305" y="234"/>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7" name="Freeform 862"/>
            <p:cNvSpPr>
              <a:spLocks/>
            </p:cNvSpPr>
            <p:nvPr/>
          </p:nvSpPr>
          <p:spPr bwMode="auto">
            <a:xfrm>
              <a:off x="7902575" y="2268538"/>
              <a:ext cx="228600" cy="163513"/>
            </a:xfrm>
            <a:custGeom>
              <a:avLst/>
              <a:gdLst>
                <a:gd name="T0" fmla="*/ 288 w 288"/>
                <a:gd name="T1" fmla="*/ 184 h 207"/>
                <a:gd name="T2" fmla="*/ 0 w 288"/>
                <a:gd name="T3" fmla="*/ 207 h 207"/>
                <a:gd name="T4" fmla="*/ 0 w 288"/>
                <a:gd name="T5" fmla="*/ 0 h 207"/>
                <a:gd name="T6" fmla="*/ 288 w 288"/>
                <a:gd name="T7" fmla="*/ 16 h 207"/>
                <a:gd name="T8" fmla="*/ 288 w 288"/>
                <a:gd name="T9" fmla="*/ 184 h 207"/>
              </a:gdLst>
              <a:ahLst/>
              <a:cxnLst>
                <a:cxn ang="0">
                  <a:pos x="T0" y="T1"/>
                </a:cxn>
                <a:cxn ang="0">
                  <a:pos x="T2" y="T3"/>
                </a:cxn>
                <a:cxn ang="0">
                  <a:pos x="T4" y="T5"/>
                </a:cxn>
                <a:cxn ang="0">
                  <a:pos x="T6" y="T7"/>
                </a:cxn>
                <a:cxn ang="0">
                  <a:pos x="T8" y="T9"/>
                </a:cxn>
              </a:cxnLst>
              <a:rect l="0" t="0" r="r" b="b"/>
              <a:pathLst>
                <a:path w="288" h="207">
                  <a:moveTo>
                    <a:pt x="288" y="184"/>
                  </a:moveTo>
                  <a:lnTo>
                    <a:pt x="0" y="207"/>
                  </a:lnTo>
                  <a:lnTo>
                    <a:pt x="0" y="0"/>
                  </a:lnTo>
                  <a:lnTo>
                    <a:pt x="288" y="16"/>
                  </a:lnTo>
                  <a:lnTo>
                    <a:pt x="288" y="184"/>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8" name="Freeform 863"/>
            <p:cNvSpPr>
              <a:spLocks/>
            </p:cNvSpPr>
            <p:nvPr/>
          </p:nvSpPr>
          <p:spPr bwMode="auto">
            <a:xfrm>
              <a:off x="8650287" y="2259013"/>
              <a:ext cx="19050" cy="209550"/>
            </a:xfrm>
            <a:custGeom>
              <a:avLst/>
              <a:gdLst>
                <a:gd name="T0" fmla="*/ 24 w 24"/>
                <a:gd name="T1" fmla="*/ 263 h 265"/>
                <a:gd name="T2" fmla="*/ 0 w 24"/>
                <a:gd name="T3" fmla="*/ 265 h 265"/>
                <a:gd name="T4" fmla="*/ 0 w 24"/>
                <a:gd name="T5" fmla="*/ 0 h 265"/>
                <a:gd name="T6" fmla="*/ 24 w 24"/>
                <a:gd name="T7" fmla="*/ 2 h 265"/>
                <a:gd name="T8" fmla="*/ 24 w 24"/>
                <a:gd name="T9" fmla="*/ 263 h 265"/>
              </a:gdLst>
              <a:ahLst/>
              <a:cxnLst>
                <a:cxn ang="0">
                  <a:pos x="T0" y="T1"/>
                </a:cxn>
                <a:cxn ang="0">
                  <a:pos x="T2" y="T3"/>
                </a:cxn>
                <a:cxn ang="0">
                  <a:pos x="T4" y="T5"/>
                </a:cxn>
                <a:cxn ang="0">
                  <a:pos x="T6" y="T7"/>
                </a:cxn>
                <a:cxn ang="0">
                  <a:pos x="T8" y="T9"/>
                </a:cxn>
              </a:cxnLst>
              <a:rect l="0" t="0" r="r" b="b"/>
              <a:pathLst>
                <a:path w="24" h="265">
                  <a:moveTo>
                    <a:pt x="24" y="263"/>
                  </a:moveTo>
                  <a:lnTo>
                    <a:pt x="0" y="265"/>
                  </a:lnTo>
                  <a:lnTo>
                    <a:pt x="0" y="0"/>
                  </a:lnTo>
                  <a:lnTo>
                    <a:pt x="24" y="2"/>
                  </a:lnTo>
                  <a:lnTo>
                    <a:pt x="24" y="263"/>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9" name="Freeform 864"/>
            <p:cNvSpPr>
              <a:spLocks/>
            </p:cNvSpPr>
            <p:nvPr/>
          </p:nvSpPr>
          <p:spPr bwMode="auto">
            <a:xfrm>
              <a:off x="8408987" y="2259013"/>
              <a:ext cx="247650" cy="209550"/>
            </a:xfrm>
            <a:custGeom>
              <a:avLst/>
              <a:gdLst>
                <a:gd name="T0" fmla="*/ 6 w 311"/>
                <a:gd name="T1" fmla="*/ 234 h 265"/>
                <a:gd name="T2" fmla="*/ 6 w 311"/>
                <a:gd name="T3" fmla="*/ 234 h 265"/>
                <a:gd name="T4" fmla="*/ 2 w 311"/>
                <a:gd name="T5" fmla="*/ 232 h 265"/>
                <a:gd name="T6" fmla="*/ 0 w 311"/>
                <a:gd name="T7" fmla="*/ 229 h 265"/>
                <a:gd name="T8" fmla="*/ 0 w 311"/>
                <a:gd name="T9" fmla="*/ 229 h 265"/>
                <a:gd name="T10" fmla="*/ 0 w 311"/>
                <a:gd name="T11" fmla="*/ 26 h 265"/>
                <a:gd name="T12" fmla="*/ 0 w 311"/>
                <a:gd name="T13" fmla="*/ 26 h 265"/>
                <a:gd name="T14" fmla="*/ 2 w 311"/>
                <a:gd name="T15" fmla="*/ 22 h 265"/>
                <a:gd name="T16" fmla="*/ 6 w 311"/>
                <a:gd name="T17" fmla="*/ 18 h 265"/>
                <a:gd name="T18" fmla="*/ 6 w 311"/>
                <a:gd name="T19" fmla="*/ 18 h 265"/>
                <a:gd name="T20" fmla="*/ 304 w 311"/>
                <a:gd name="T21" fmla="*/ 0 h 265"/>
                <a:gd name="T22" fmla="*/ 304 w 311"/>
                <a:gd name="T23" fmla="*/ 0 h 265"/>
                <a:gd name="T24" fmla="*/ 308 w 311"/>
                <a:gd name="T25" fmla="*/ 0 h 265"/>
                <a:gd name="T26" fmla="*/ 310 w 311"/>
                <a:gd name="T27" fmla="*/ 2 h 265"/>
                <a:gd name="T28" fmla="*/ 311 w 311"/>
                <a:gd name="T29" fmla="*/ 6 h 265"/>
                <a:gd name="T30" fmla="*/ 311 w 311"/>
                <a:gd name="T31" fmla="*/ 6 h 265"/>
                <a:gd name="T32" fmla="*/ 311 w 311"/>
                <a:gd name="T33" fmla="*/ 258 h 265"/>
                <a:gd name="T34" fmla="*/ 311 w 311"/>
                <a:gd name="T35" fmla="*/ 258 h 265"/>
                <a:gd name="T36" fmla="*/ 310 w 311"/>
                <a:gd name="T37" fmla="*/ 263 h 265"/>
                <a:gd name="T38" fmla="*/ 308 w 311"/>
                <a:gd name="T39" fmla="*/ 265 h 265"/>
                <a:gd name="T40" fmla="*/ 304 w 311"/>
                <a:gd name="T41" fmla="*/ 265 h 265"/>
                <a:gd name="T42" fmla="*/ 6 w 311"/>
                <a:gd name="T43" fmla="*/ 234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1" h="265">
                  <a:moveTo>
                    <a:pt x="6" y="234"/>
                  </a:moveTo>
                  <a:lnTo>
                    <a:pt x="6" y="234"/>
                  </a:lnTo>
                  <a:lnTo>
                    <a:pt x="2" y="232"/>
                  </a:lnTo>
                  <a:lnTo>
                    <a:pt x="0" y="229"/>
                  </a:lnTo>
                  <a:lnTo>
                    <a:pt x="0" y="229"/>
                  </a:lnTo>
                  <a:lnTo>
                    <a:pt x="0" y="26"/>
                  </a:lnTo>
                  <a:lnTo>
                    <a:pt x="0" y="26"/>
                  </a:lnTo>
                  <a:lnTo>
                    <a:pt x="2" y="22"/>
                  </a:lnTo>
                  <a:lnTo>
                    <a:pt x="6" y="18"/>
                  </a:lnTo>
                  <a:lnTo>
                    <a:pt x="6" y="18"/>
                  </a:lnTo>
                  <a:lnTo>
                    <a:pt x="304" y="0"/>
                  </a:lnTo>
                  <a:lnTo>
                    <a:pt x="304" y="0"/>
                  </a:lnTo>
                  <a:lnTo>
                    <a:pt x="308" y="0"/>
                  </a:lnTo>
                  <a:lnTo>
                    <a:pt x="310" y="2"/>
                  </a:lnTo>
                  <a:lnTo>
                    <a:pt x="311" y="6"/>
                  </a:lnTo>
                  <a:lnTo>
                    <a:pt x="311" y="6"/>
                  </a:lnTo>
                  <a:lnTo>
                    <a:pt x="311" y="258"/>
                  </a:lnTo>
                  <a:lnTo>
                    <a:pt x="311" y="258"/>
                  </a:lnTo>
                  <a:lnTo>
                    <a:pt x="310" y="263"/>
                  </a:lnTo>
                  <a:lnTo>
                    <a:pt x="308" y="265"/>
                  </a:lnTo>
                  <a:lnTo>
                    <a:pt x="304" y="265"/>
                  </a:lnTo>
                  <a:lnTo>
                    <a:pt x="6" y="23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0" name="Freeform 865"/>
            <p:cNvSpPr>
              <a:spLocks/>
            </p:cNvSpPr>
            <p:nvPr/>
          </p:nvSpPr>
          <p:spPr bwMode="auto">
            <a:xfrm>
              <a:off x="8418512" y="2268538"/>
              <a:ext cx="227013" cy="163513"/>
            </a:xfrm>
            <a:custGeom>
              <a:avLst/>
              <a:gdLst>
                <a:gd name="T0" fmla="*/ 0 w 288"/>
                <a:gd name="T1" fmla="*/ 184 h 207"/>
                <a:gd name="T2" fmla="*/ 288 w 288"/>
                <a:gd name="T3" fmla="*/ 207 h 207"/>
                <a:gd name="T4" fmla="*/ 288 w 288"/>
                <a:gd name="T5" fmla="*/ 0 h 207"/>
                <a:gd name="T6" fmla="*/ 0 w 288"/>
                <a:gd name="T7" fmla="*/ 16 h 207"/>
                <a:gd name="T8" fmla="*/ 0 w 288"/>
                <a:gd name="T9" fmla="*/ 184 h 207"/>
              </a:gdLst>
              <a:ahLst/>
              <a:cxnLst>
                <a:cxn ang="0">
                  <a:pos x="T0" y="T1"/>
                </a:cxn>
                <a:cxn ang="0">
                  <a:pos x="T2" y="T3"/>
                </a:cxn>
                <a:cxn ang="0">
                  <a:pos x="T4" y="T5"/>
                </a:cxn>
                <a:cxn ang="0">
                  <a:pos x="T6" y="T7"/>
                </a:cxn>
                <a:cxn ang="0">
                  <a:pos x="T8" y="T9"/>
                </a:cxn>
              </a:cxnLst>
              <a:rect l="0" t="0" r="r" b="b"/>
              <a:pathLst>
                <a:path w="288" h="207">
                  <a:moveTo>
                    <a:pt x="0" y="184"/>
                  </a:moveTo>
                  <a:lnTo>
                    <a:pt x="288" y="207"/>
                  </a:lnTo>
                  <a:lnTo>
                    <a:pt x="288" y="0"/>
                  </a:lnTo>
                  <a:lnTo>
                    <a:pt x="0" y="16"/>
                  </a:lnTo>
                  <a:lnTo>
                    <a:pt x="0" y="184"/>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1" name="Freeform 866"/>
            <p:cNvSpPr>
              <a:spLocks/>
            </p:cNvSpPr>
            <p:nvPr/>
          </p:nvSpPr>
          <p:spPr bwMode="auto">
            <a:xfrm>
              <a:off x="7916862" y="2370138"/>
              <a:ext cx="12700" cy="46038"/>
            </a:xfrm>
            <a:custGeom>
              <a:avLst/>
              <a:gdLst>
                <a:gd name="T0" fmla="*/ 16 w 16"/>
                <a:gd name="T1" fmla="*/ 0 h 57"/>
                <a:gd name="T2" fmla="*/ 16 w 16"/>
                <a:gd name="T3" fmla="*/ 57 h 57"/>
                <a:gd name="T4" fmla="*/ 0 w 16"/>
                <a:gd name="T5" fmla="*/ 57 h 57"/>
                <a:gd name="T6" fmla="*/ 0 w 16"/>
                <a:gd name="T7" fmla="*/ 2 h 57"/>
                <a:gd name="T8" fmla="*/ 16 w 16"/>
                <a:gd name="T9" fmla="*/ 0 h 57"/>
              </a:gdLst>
              <a:ahLst/>
              <a:cxnLst>
                <a:cxn ang="0">
                  <a:pos x="T0" y="T1"/>
                </a:cxn>
                <a:cxn ang="0">
                  <a:pos x="T2" y="T3"/>
                </a:cxn>
                <a:cxn ang="0">
                  <a:pos x="T4" y="T5"/>
                </a:cxn>
                <a:cxn ang="0">
                  <a:pos x="T6" y="T7"/>
                </a:cxn>
                <a:cxn ang="0">
                  <a:pos x="T8" y="T9"/>
                </a:cxn>
              </a:cxnLst>
              <a:rect l="0" t="0" r="r" b="b"/>
              <a:pathLst>
                <a:path w="16" h="57">
                  <a:moveTo>
                    <a:pt x="16" y="0"/>
                  </a:moveTo>
                  <a:lnTo>
                    <a:pt x="16" y="57"/>
                  </a:lnTo>
                  <a:lnTo>
                    <a:pt x="0" y="57"/>
                  </a:lnTo>
                  <a:lnTo>
                    <a:pt x="0" y="2"/>
                  </a:lnTo>
                  <a:lnTo>
                    <a:pt x="16"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2" name="Freeform 867"/>
            <p:cNvSpPr>
              <a:spLocks/>
            </p:cNvSpPr>
            <p:nvPr/>
          </p:nvSpPr>
          <p:spPr bwMode="auto">
            <a:xfrm>
              <a:off x="8081962" y="2317750"/>
              <a:ext cx="33338" cy="14288"/>
            </a:xfrm>
            <a:custGeom>
              <a:avLst/>
              <a:gdLst>
                <a:gd name="T0" fmla="*/ 39 w 41"/>
                <a:gd name="T1" fmla="*/ 0 h 18"/>
                <a:gd name="T2" fmla="*/ 39 w 41"/>
                <a:gd name="T3" fmla="*/ 0 h 18"/>
                <a:gd name="T4" fmla="*/ 39 w 41"/>
                <a:gd name="T5" fmla="*/ 4 h 18"/>
                <a:gd name="T6" fmla="*/ 39 w 41"/>
                <a:gd name="T7" fmla="*/ 4 h 18"/>
                <a:gd name="T8" fmla="*/ 41 w 41"/>
                <a:gd name="T9" fmla="*/ 9 h 18"/>
                <a:gd name="T10" fmla="*/ 41 w 41"/>
                <a:gd name="T11" fmla="*/ 9 h 18"/>
                <a:gd name="T12" fmla="*/ 41 w 41"/>
                <a:gd name="T13" fmla="*/ 13 h 18"/>
                <a:gd name="T14" fmla="*/ 41 w 41"/>
                <a:gd name="T15" fmla="*/ 13 h 18"/>
                <a:gd name="T16" fmla="*/ 41 w 41"/>
                <a:gd name="T17" fmla="*/ 18 h 18"/>
                <a:gd name="T18" fmla="*/ 41 w 41"/>
                <a:gd name="T19" fmla="*/ 18 h 18"/>
                <a:gd name="T20" fmla="*/ 0 w 41"/>
                <a:gd name="T21" fmla="*/ 18 h 18"/>
                <a:gd name="T22" fmla="*/ 39 w 41"/>
                <a:gd name="T2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 h="18">
                  <a:moveTo>
                    <a:pt x="39" y="0"/>
                  </a:moveTo>
                  <a:lnTo>
                    <a:pt x="39" y="0"/>
                  </a:lnTo>
                  <a:lnTo>
                    <a:pt x="39" y="4"/>
                  </a:lnTo>
                  <a:lnTo>
                    <a:pt x="39" y="4"/>
                  </a:lnTo>
                  <a:lnTo>
                    <a:pt x="41" y="9"/>
                  </a:lnTo>
                  <a:lnTo>
                    <a:pt x="41" y="9"/>
                  </a:lnTo>
                  <a:lnTo>
                    <a:pt x="41" y="13"/>
                  </a:lnTo>
                  <a:lnTo>
                    <a:pt x="41" y="13"/>
                  </a:lnTo>
                  <a:lnTo>
                    <a:pt x="41" y="18"/>
                  </a:lnTo>
                  <a:lnTo>
                    <a:pt x="41" y="18"/>
                  </a:lnTo>
                  <a:lnTo>
                    <a:pt x="0" y="18"/>
                  </a:lnTo>
                  <a:lnTo>
                    <a:pt x="39"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3" name="Freeform 868"/>
            <p:cNvSpPr>
              <a:spLocks/>
            </p:cNvSpPr>
            <p:nvPr/>
          </p:nvSpPr>
          <p:spPr bwMode="auto">
            <a:xfrm>
              <a:off x="8081962" y="2301875"/>
              <a:ext cx="31750" cy="30163"/>
            </a:xfrm>
            <a:custGeom>
              <a:avLst/>
              <a:gdLst>
                <a:gd name="T0" fmla="*/ 28 w 39"/>
                <a:gd name="T1" fmla="*/ 0 h 38"/>
                <a:gd name="T2" fmla="*/ 28 w 39"/>
                <a:gd name="T3" fmla="*/ 0 h 38"/>
                <a:gd name="T4" fmla="*/ 32 w 39"/>
                <a:gd name="T5" fmla="*/ 6 h 38"/>
                <a:gd name="T6" fmla="*/ 32 w 39"/>
                <a:gd name="T7" fmla="*/ 6 h 38"/>
                <a:gd name="T8" fmla="*/ 34 w 39"/>
                <a:gd name="T9" fmla="*/ 8 h 38"/>
                <a:gd name="T10" fmla="*/ 34 w 39"/>
                <a:gd name="T11" fmla="*/ 11 h 38"/>
                <a:gd name="T12" fmla="*/ 34 w 39"/>
                <a:gd name="T13" fmla="*/ 11 h 38"/>
                <a:gd name="T14" fmla="*/ 36 w 39"/>
                <a:gd name="T15" fmla="*/ 13 h 38"/>
                <a:gd name="T16" fmla="*/ 36 w 39"/>
                <a:gd name="T17" fmla="*/ 15 h 38"/>
                <a:gd name="T18" fmla="*/ 36 w 39"/>
                <a:gd name="T19" fmla="*/ 15 h 38"/>
                <a:gd name="T20" fmla="*/ 39 w 39"/>
                <a:gd name="T21" fmla="*/ 20 h 38"/>
                <a:gd name="T22" fmla="*/ 39 w 39"/>
                <a:gd name="T23" fmla="*/ 20 h 38"/>
                <a:gd name="T24" fmla="*/ 0 w 39"/>
                <a:gd name="T25" fmla="*/ 38 h 38"/>
                <a:gd name="T26" fmla="*/ 28 w 39"/>
                <a:gd name="T2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38">
                  <a:moveTo>
                    <a:pt x="28" y="0"/>
                  </a:moveTo>
                  <a:lnTo>
                    <a:pt x="28" y="0"/>
                  </a:lnTo>
                  <a:lnTo>
                    <a:pt x="32" y="6"/>
                  </a:lnTo>
                  <a:lnTo>
                    <a:pt x="32" y="6"/>
                  </a:lnTo>
                  <a:lnTo>
                    <a:pt x="34" y="8"/>
                  </a:lnTo>
                  <a:lnTo>
                    <a:pt x="34" y="11"/>
                  </a:lnTo>
                  <a:lnTo>
                    <a:pt x="34" y="11"/>
                  </a:lnTo>
                  <a:lnTo>
                    <a:pt x="36" y="13"/>
                  </a:lnTo>
                  <a:lnTo>
                    <a:pt x="36" y="15"/>
                  </a:lnTo>
                  <a:lnTo>
                    <a:pt x="36" y="15"/>
                  </a:lnTo>
                  <a:lnTo>
                    <a:pt x="39" y="20"/>
                  </a:lnTo>
                  <a:lnTo>
                    <a:pt x="39" y="20"/>
                  </a:lnTo>
                  <a:lnTo>
                    <a:pt x="0" y="38"/>
                  </a:lnTo>
                  <a:lnTo>
                    <a:pt x="28"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4" name="Freeform 869"/>
            <p:cNvSpPr>
              <a:spLocks/>
            </p:cNvSpPr>
            <p:nvPr/>
          </p:nvSpPr>
          <p:spPr bwMode="auto">
            <a:xfrm>
              <a:off x="8066087" y="2332038"/>
              <a:ext cx="49213" cy="39688"/>
            </a:xfrm>
            <a:custGeom>
              <a:avLst/>
              <a:gdLst>
                <a:gd name="T0" fmla="*/ 20 w 61"/>
                <a:gd name="T1" fmla="*/ 0 h 51"/>
                <a:gd name="T2" fmla="*/ 20 w 61"/>
                <a:gd name="T3" fmla="*/ 0 h 51"/>
                <a:gd name="T4" fmla="*/ 61 w 61"/>
                <a:gd name="T5" fmla="*/ 0 h 51"/>
                <a:gd name="T6" fmla="*/ 61 w 61"/>
                <a:gd name="T7" fmla="*/ 0 h 51"/>
                <a:gd name="T8" fmla="*/ 61 w 61"/>
                <a:gd name="T9" fmla="*/ 11 h 51"/>
                <a:gd name="T10" fmla="*/ 59 w 61"/>
                <a:gd name="T11" fmla="*/ 20 h 51"/>
                <a:gd name="T12" fmla="*/ 59 w 61"/>
                <a:gd name="T13" fmla="*/ 20 h 51"/>
                <a:gd name="T14" fmla="*/ 56 w 61"/>
                <a:gd name="T15" fmla="*/ 27 h 51"/>
                <a:gd name="T16" fmla="*/ 48 w 61"/>
                <a:gd name="T17" fmla="*/ 34 h 51"/>
                <a:gd name="T18" fmla="*/ 48 w 61"/>
                <a:gd name="T19" fmla="*/ 34 h 51"/>
                <a:gd name="T20" fmla="*/ 43 w 61"/>
                <a:gd name="T21" fmla="*/ 42 h 51"/>
                <a:gd name="T22" fmla="*/ 36 w 61"/>
                <a:gd name="T23" fmla="*/ 47 h 51"/>
                <a:gd name="T24" fmla="*/ 36 w 61"/>
                <a:gd name="T25" fmla="*/ 47 h 51"/>
                <a:gd name="T26" fmla="*/ 29 w 61"/>
                <a:gd name="T27" fmla="*/ 51 h 51"/>
                <a:gd name="T28" fmla="*/ 20 w 61"/>
                <a:gd name="T29" fmla="*/ 51 h 51"/>
                <a:gd name="T30" fmla="*/ 20 w 61"/>
                <a:gd name="T31" fmla="*/ 51 h 51"/>
                <a:gd name="T32" fmla="*/ 14 w 61"/>
                <a:gd name="T33" fmla="*/ 51 h 51"/>
                <a:gd name="T34" fmla="*/ 14 w 61"/>
                <a:gd name="T35" fmla="*/ 51 h 51"/>
                <a:gd name="T36" fmla="*/ 13 w 61"/>
                <a:gd name="T37" fmla="*/ 51 h 51"/>
                <a:gd name="T38" fmla="*/ 11 w 61"/>
                <a:gd name="T39" fmla="*/ 51 h 51"/>
                <a:gd name="T40" fmla="*/ 11 w 61"/>
                <a:gd name="T41" fmla="*/ 51 h 51"/>
                <a:gd name="T42" fmla="*/ 5 w 61"/>
                <a:gd name="T43" fmla="*/ 47 h 51"/>
                <a:gd name="T44" fmla="*/ 5 w 61"/>
                <a:gd name="T45" fmla="*/ 47 h 51"/>
                <a:gd name="T46" fmla="*/ 2 w 61"/>
                <a:gd name="T47" fmla="*/ 47 h 51"/>
                <a:gd name="T48" fmla="*/ 0 w 61"/>
                <a:gd name="T49" fmla="*/ 45 h 51"/>
                <a:gd name="T50" fmla="*/ 20 w 61"/>
                <a:gd name="T5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51">
                  <a:moveTo>
                    <a:pt x="20" y="0"/>
                  </a:moveTo>
                  <a:lnTo>
                    <a:pt x="20" y="0"/>
                  </a:lnTo>
                  <a:lnTo>
                    <a:pt x="61" y="0"/>
                  </a:lnTo>
                  <a:lnTo>
                    <a:pt x="61" y="0"/>
                  </a:lnTo>
                  <a:lnTo>
                    <a:pt x="61" y="11"/>
                  </a:lnTo>
                  <a:lnTo>
                    <a:pt x="59" y="20"/>
                  </a:lnTo>
                  <a:lnTo>
                    <a:pt x="59" y="20"/>
                  </a:lnTo>
                  <a:lnTo>
                    <a:pt x="56" y="27"/>
                  </a:lnTo>
                  <a:lnTo>
                    <a:pt x="48" y="34"/>
                  </a:lnTo>
                  <a:lnTo>
                    <a:pt x="48" y="34"/>
                  </a:lnTo>
                  <a:lnTo>
                    <a:pt x="43" y="42"/>
                  </a:lnTo>
                  <a:lnTo>
                    <a:pt x="36" y="47"/>
                  </a:lnTo>
                  <a:lnTo>
                    <a:pt x="36" y="47"/>
                  </a:lnTo>
                  <a:lnTo>
                    <a:pt x="29" y="51"/>
                  </a:lnTo>
                  <a:lnTo>
                    <a:pt x="20" y="51"/>
                  </a:lnTo>
                  <a:lnTo>
                    <a:pt x="20" y="51"/>
                  </a:lnTo>
                  <a:lnTo>
                    <a:pt x="14" y="51"/>
                  </a:lnTo>
                  <a:lnTo>
                    <a:pt x="14" y="51"/>
                  </a:lnTo>
                  <a:lnTo>
                    <a:pt x="13" y="51"/>
                  </a:lnTo>
                  <a:lnTo>
                    <a:pt x="11" y="51"/>
                  </a:lnTo>
                  <a:lnTo>
                    <a:pt x="11" y="51"/>
                  </a:lnTo>
                  <a:lnTo>
                    <a:pt x="5" y="47"/>
                  </a:lnTo>
                  <a:lnTo>
                    <a:pt x="5" y="47"/>
                  </a:lnTo>
                  <a:lnTo>
                    <a:pt x="2" y="47"/>
                  </a:lnTo>
                  <a:lnTo>
                    <a:pt x="0" y="45"/>
                  </a:lnTo>
                  <a:lnTo>
                    <a:pt x="2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5" name="Freeform 870"/>
            <p:cNvSpPr>
              <a:spLocks/>
            </p:cNvSpPr>
            <p:nvPr/>
          </p:nvSpPr>
          <p:spPr bwMode="auto">
            <a:xfrm>
              <a:off x="8081962" y="2332038"/>
              <a:ext cx="33338" cy="39688"/>
            </a:xfrm>
            <a:custGeom>
              <a:avLst/>
              <a:gdLst>
                <a:gd name="T0" fmla="*/ 41 w 41"/>
                <a:gd name="T1" fmla="*/ 0 h 51"/>
                <a:gd name="T2" fmla="*/ 41 w 41"/>
                <a:gd name="T3" fmla="*/ 0 h 51"/>
                <a:gd name="T4" fmla="*/ 41 w 41"/>
                <a:gd name="T5" fmla="*/ 11 h 51"/>
                <a:gd name="T6" fmla="*/ 39 w 41"/>
                <a:gd name="T7" fmla="*/ 20 h 51"/>
                <a:gd name="T8" fmla="*/ 39 w 41"/>
                <a:gd name="T9" fmla="*/ 20 h 51"/>
                <a:gd name="T10" fmla="*/ 36 w 41"/>
                <a:gd name="T11" fmla="*/ 27 h 51"/>
                <a:gd name="T12" fmla="*/ 28 w 41"/>
                <a:gd name="T13" fmla="*/ 34 h 51"/>
                <a:gd name="T14" fmla="*/ 28 w 41"/>
                <a:gd name="T15" fmla="*/ 34 h 51"/>
                <a:gd name="T16" fmla="*/ 23 w 41"/>
                <a:gd name="T17" fmla="*/ 42 h 51"/>
                <a:gd name="T18" fmla="*/ 16 w 41"/>
                <a:gd name="T19" fmla="*/ 47 h 51"/>
                <a:gd name="T20" fmla="*/ 16 w 41"/>
                <a:gd name="T21" fmla="*/ 47 h 51"/>
                <a:gd name="T22" fmla="*/ 9 w 41"/>
                <a:gd name="T23" fmla="*/ 51 h 51"/>
                <a:gd name="T24" fmla="*/ 0 w 41"/>
                <a:gd name="T25" fmla="*/ 51 h 51"/>
                <a:gd name="T26" fmla="*/ 0 w 41"/>
                <a:gd name="T27" fmla="*/ 51 h 51"/>
                <a:gd name="T28" fmla="*/ 9 w 41"/>
                <a:gd name="T29" fmla="*/ 51 h 51"/>
                <a:gd name="T30" fmla="*/ 16 w 41"/>
                <a:gd name="T31" fmla="*/ 47 h 51"/>
                <a:gd name="T32" fmla="*/ 16 w 41"/>
                <a:gd name="T33" fmla="*/ 47 h 51"/>
                <a:gd name="T34" fmla="*/ 23 w 41"/>
                <a:gd name="T35" fmla="*/ 42 h 51"/>
                <a:gd name="T36" fmla="*/ 28 w 41"/>
                <a:gd name="T37" fmla="*/ 34 h 51"/>
                <a:gd name="T38" fmla="*/ 28 w 41"/>
                <a:gd name="T39" fmla="*/ 34 h 51"/>
                <a:gd name="T40" fmla="*/ 36 w 41"/>
                <a:gd name="T41" fmla="*/ 27 h 51"/>
                <a:gd name="T42" fmla="*/ 39 w 41"/>
                <a:gd name="T43" fmla="*/ 20 h 51"/>
                <a:gd name="T44" fmla="*/ 39 w 41"/>
                <a:gd name="T45" fmla="*/ 20 h 51"/>
                <a:gd name="T46" fmla="*/ 41 w 41"/>
                <a:gd name="T47" fmla="*/ 11 h 51"/>
                <a:gd name="T48" fmla="*/ 41 w 41"/>
                <a:gd name="T49" fmla="*/ 0 h 51"/>
                <a:gd name="T50" fmla="*/ 41 w 41"/>
                <a:gd name="T5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1" h="51">
                  <a:moveTo>
                    <a:pt x="41" y="0"/>
                  </a:moveTo>
                  <a:lnTo>
                    <a:pt x="41" y="0"/>
                  </a:lnTo>
                  <a:lnTo>
                    <a:pt x="41" y="11"/>
                  </a:lnTo>
                  <a:lnTo>
                    <a:pt x="39" y="20"/>
                  </a:lnTo>
                  <a:lnTo>
                    <a:pt x="39" y="20"/>
                  </a:lnTo>
                  <a:lnTo>
                    <a:pt x="36" y="27"/>
                  </a:lnTo>
                  <a:lnTo>
                    <a:pt x="28" y="34"/>
                  </a:lnTo>
                  <a:lnTo>
                    <a:pt x="28" y="34"/>
                  </a:lnTo>
                  <a:lnTo>
                    <a:pt x="23" y="42"/>
                  </a:lnTo>
                  <a:lnTo>
                    <a:pt x="16" y="47"/>
                  </a:lnTo>
                  <a:lnTo>
                    <a:pt x="16" y="47"/>
                  </a:lnTo>
                  <a:lnTo>
                    <a:pt x="9" y="51"/>
                  </a:lnTo>
                  <a:lnTo>
                    <a:pt x="0" y="51"/>
                  </a:lnTo>
                  <a:lnTo>
                    <a:pt x="0" y="51"/>
                  </a:lnTo>
                  <a:lnTo>
                    <a:pt x="9" y="51"/>
                  </a:lnTo>
                  <a:lnTo>
                    <a:pt x="16" y="47"/>
                  </a:lnTo>
                  <a:lnTo>
                    <a:pt x="16" y="47"/>
                  </a:lnTo>
                  <a:lnTo>
                    <a:pt x="23" y="42"/>
                  </a:lnTo>
                  <a:lnTo>
                    <a:pt x="28" y="34"/>
                  </a:lnTo>
                  <a:lnTo>
                    <a:pt x="28" y="34"/>
                  </a:lnTo>
                  <a:lnTo>
                    <a:pt x="36" y="27"/>
                  </a:lnTo>
                  <a:lnTo>
                    <a:pt x="39" y="20"/>
                  </a:lnTo>
                  <a:lnTo>
                    <a:pt x="39" y="20"/>
                  </a:lnTo>
                  <a:lnTo>
                    <a:pt x="41" y="11"/>
                  </a:lnTo>
                  <a:lnTo>
                    <a:pt x="41" y="0"/>
                  </a:ln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6" name="Freeform 871"/>
            <p:cNvSpPr>
              <a:spLocks/>
            </p:cNvSpPr>
            <p:nvPr/>
          </p:nvSpPr>
          <p:spPr bwMode="auto">
            <a:xfrm>
              <a:off x="8081962" y="2290763"/>
              <a:ext cx="23813" cy="11113"/>
            </a:xfrm>
            <a:custGeom>
              <a:avLst/>
              <a:gdLst>
                <a:gd name="T0" fmla="*/ 0 w 28"/>
                <a:gd name="T1" fmla="*/ 0 h 14"/>
                <a:gd name="T2" fmla="*/ 0 w 28"/>
                <a:gd name="T3" fmla="*/ 0 h 14"/>
                <a:gd name="T4" fmla="*/ 9 w 28"/>
                <a:gd name="T5" fmla="*/ 2 h 14"/>
                <a:gd name="T6" fmla="*/ 9 w 28"/>
                <a:gd name="T7" fmla="*/ 2 h 14"/>
                <a:gd name="T8" fmla="*/ 12 w 28"/>
                <a:gd name="T9" fmla="*/ 4 h 14"/>
                <a:gd name="T10" fmla="*/ 16 w 28"/>
                <a:gd name="T11" fmla="*/ 5 h 14"/>
                <a:gd name="T12" fmla="*/ 16 w 28"/>
                <a:gd name="T13" fmla="*/ 5 h 14"/>
                <a:gd name="T14" fmla="*/ 23 w 28"/>
                <a:gd name="T15" fmla="*/ 9 h 14"/>
                <a:gd name="T16" fmla="*/ 23 w 28"/>
                <a:gd name="T17" fmla="*/ 9 h 14"/>
                <a:gd name="T18" fmla="*/ 25 w 28"/>
                <a:gd name="T19" fmla="*/ 13 h 14"/>
                <a:gd name="T20" fmla="*/ 28 w 28"/>
                <a:gd name="T21" fmla="*/ 14 h 14"/>
                <a:gd name="T22" fmla="*/ 28 w 28"/>
                <a:gd name="T23" fmla="*/ 14 h 14"/>
                <a:gd name="T24" fmla="*/ 25 w 28"/>
                <a:gd name="T25" fmla="*/ 13 h 14"/>
                <a:gd name="T26" fmla="*/ 23 w 28"/>
                <a:gd name="T27" fmla="*/ 9 h 14"/>
                <a:gd name="T28" fmla="*/ 23 w 28"/>
                <a:gd name="T29" fmla="*/ 9 h 14"/>
                <a:gd name="T30" fmla="*/ 16 w 28"/>
                <a:gd name="T31" fmla="*/ 5 h 14"/>
                <a:gd name="T32" fmla="*/ 16 w 28"/>
                <a:gd name="T33" fmla="*/ 5 h 14"/>
                <a:gd name="T34" fmla="*/ 12 w 28"/>
                <a:gd name="T35" fmla="*/ 4 h 14"/>
                <a:gd name="T36" fmla="*/ 9 w 28"/>
                <a:gd name="T37" fmla="*/ 2 h 14"/>
                <a:gd name="T38" fmla="*/ 9 w 28"/>
                <a:gd name="T39" fmla="*/ 2 h 14"/>
                <a:gd name="T40" fmla="*/ 0 w 28"/>
                <a:gd name="T41" fmla="*/ 0 h 14"/>
                <a:gd name="T42" fmla="*/ 0 w 28"/>
                <a:gd name="T43"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14">
                  <a:moveTo>
                    <a:pt x="0" y="0"/>
                  </a:moveTo>
                  <a:lnTo>
                    <a:pt x="0" y="0"/>
                  </a:lnTo>
                  <a:lnTo>
                    <a:pt x="9" y="2"/>
                  </a:lnTo>
                  <a:lnTo>
                    <a:pt x="9" y="2"/>
                  </a:lnTo>
                  <a:lnTo>
                    <a:pt x="12" y="4"/>
                  </a:lnTo>
                  <a:lnTo>
                    <a:pt x="16" y="5"/>
                  </a:lnTo>
                  <a:lnTo>
                    <a:pt x="16" y="5"/>
                  </a:lnTo>
                  <a:lnTo>
                    <a:pt x="23" y="9"/>
                  </a:lnTo>
                  <a:lnTo>
                    <a:pt x="23" y="9"/>
                  </a:lnTo>
                  <a:lnTo>
                    <a:pt x="25" y="13"/>
                  </a:lnTo>
                  <a:lnTo>
                    <a:pt x="28" y="14"/>
                  </a:lnTo>
                  <a:lnTo>
                    <a:pt x="28" y="14"/>
                  </a:lnTo>
                  <a:lnTo>
                    <a:pt x="25" y="13"/>
                  </a:lnTo>
                  <a:lnTo>
                    <a:pt x="23" y="9"/>
                  </a:lnTo>
                  <a:lnTo>
                    <a:pt x="23" y="9"/>
                  </a:lnTo>
                  <a:lnTo>
                    <a:pt x="16" y="5"/>
                  </a:lnTo>
                  <a:lnTo>
                    <a:pt x="16" y="5"/>
                  </a:lnTo>
                  <a:lnTo>
                    <a:pt x="12" y="4"/>
                  </a:lnTo>
                  <a:lnTo>
                    <a:pt x="9" y="2"/>
                  </a:lnTo>
                  <a:lnTo>
                    <a:pt x="9" y="2"/>
                  </a:lnTo>
                  <a:lnTo>
                    <a:pt x="0" y="0"/>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7" name="Freeform 872"/>
            <p:cNvSpPr>
              <a:spLocks/>
            </p:cNvSpPr>
            <p:nvPr/>
          </p:nvSpPr>
          <p:spPr bwMode="auto">
            <a:xfrm>
              <a:off x="8067675" y="2290763"/>
              <a:ext cx="38100" cy="41275"/>
            </a:xfrm>
            <a:custGeom>
              <a:avLst/>
              <a:gdLst>
                <a:gd name="T0" fmla="*/ 18 w 46"/>
                <a:gd name="T1" fmla="*/ 0 h 52"/>
                <a:gd name="T2" fmla="*/ 18 w 46"/>
                <a:gd name="T3" fmla="*/ 0 h 52"/>
                <a:gd name="T4" fmla="*/ 27 w 46"/>
                <a:gd name="T5" fmla="*/ 2 h 52"/>
                <a:gd name="T6" fmla="*/ 27 w 46"/>
                <a:gd name="T7" fmla="*/ 2 h 52"/>
                <a:gd name="T8" fmla="*/ 30 w 46"/>
                <a:gd name="T9" fmla="*/ 4 h 52"/>
                <a:gd name="T10" fmla="*/ 34 w 46"/>
                <a:gd name="T11" fmla="*/ 5 h 52"/>
                <a:gd name="T12" fmla="*/ 34 w 46"/>
                <a:gd name="T13" fmla="*/ 5 h 52"/>
                <a:gd name="T14" fmla="*/ 41 w 46"/>
                <a:gd name="T15" fmla="*/ 9 h 52"/>
                <a:gd name="T16" fmla="*/ 41 w 46"/>
                <a:gd name="T17" fmla="*/ 9 h 52"/>
                <a:gd name="T18" fmla="*/ 43 w 46"/>
                <a:gd name="T19" fmla="*/ 13 h 52"/>
                <a:gd name="T20" fmla="*/ 46 w 46"/>
                <a:gd name="T21" fmla="*/ 14 h 52"/>
                <a:gd name="T22" fmla="*/ 46 w 46"/>
                <a:gd name="T23" fmla="*/ 14 h 52"/>
                <a:gd name="T24" fmla="*/ 18 w 46"/>
                <a:gd name="T25" fmla="*/ 52 h 52"/>
                <a:gd name="T26" fmla="*/ 18 w 46"/>
                <a:gd name="T27" fmla="*/ 52 h 52"/>
                <a:gd name="T28" fmla="*/ 0 w 46"/>
                <a:gd name="T29" fmla="*/ 4 h 52"/>
                <a:gd name="T30" fmla="*/ 0 w 46"/>
                <a:gd name="T31" fmla="*/ 4 h 52"/>
                <a:gd name="T32" fmla="*/ 3 w 46"/>
                <a:gd name="T33" fmla="*/ 2 h 52"/>
                <a:gd name="T34" fmla="*/ 3 w 46"/>
                <a:gd name="T35" fmla="*/ 2 h 52"/>
                <a:gd name="T36" fmla="*/ 9 w 46"/>
                <a:gd name="T37" fmla="*/ 2 h 52"/>
                <a:gd name="T38" fmla="*/ 9 w 46"/>
                <a:gd name="T39" fmla="*/ 2 h 52"/>
                <a:gd name="T40" fmla="*/ 11 w 46"/>
                <a:gd name="T41" fmla="*/ 0 h 52"/>
                <a:gd name="T42" fmla="*/ 14 w 46"/>
                <a:gd name="T43" fmla="*/ 0 h 52"/>
                <a:gd name="T44" fmla="*/ 14 w 46"/>
                <a:gd name="T45" fmla="*/ 0 h 52"/>
                <a:gd name="T46" fmla="*/ 18 w 46"/>
                <a:gd name="T47" fmla="*/ 0 h 52"/>
                <a:gd name="T48" fmla="*/ 18 w 46"/>
                <a:gd name="T4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52">
                  <a:moveTo>
                    <a:pt x="18" y="0"/>
                  </a:moveTo>
                  <a:lnTo>
                    <a:pt x="18" y="0"/>
                  </a:lnTo>
                  <a:lnTo>
                    <a:pt x="27" y="2"/>
                  </a:lnTo>
                  <a:lnTo>
                    <a:pt x="27" y="2"/>
                  </a:lnTo>
                  <a:lnTo>
                    <a:pt x="30" y="4"/>
                  </a:lnTo>
                  <a:lnTo>
                    <a:pt x="34" y="5"/>
                  </a:lnTo>
                  <a:lnTo>
                    <a:pt x="34" y="5"/>
                  </a:lnTo>
                  <a:lnTo>
                    <a:pt x="41" y="9"/>
                  </a:lnTo>
                  <a:lnTo>
                    <a:pt x="41" y="9"/>
                  </a:lnTo>
                  <a:lnTo>
                    <a:pt x="43" y="13"/>
                  </a:lnTo>
                  <a:lnTo>
                    <a:pt x="46" y="14"/>
                  </a:lnTo>
                  <a:lnTo>
                    <a:pt x="46" y="14"/>
                  </a:lnTo>
                  <a:lnTo>
                    <a:pt x="18" y="52"/>
                  </a:lnTo>
                  <a:lnTo>
                    <a:pt x="18" y="52"/>
                  </a:lnTo>
                  <a:lnTo>
                    <a:pt x="0" y="4"/>
                  </a:lnTo>
                  <a:lnTo>
                    <a:pt x="0" y="4"/>
                  </a:lnTo>
                  <a:lnTo>
                    <a:pt x="3" y="2"/>
                  </a:lnTo>
                  <a:lnTo>
                    <a:pt x="3" y="2"/>
                  </a:lnTo>
                  <a:lnTo>
                    <a:pt x="9" y="2"/>
                  </a:lnTo>
                  <a:lnTo>
                    <a:pt x="9" y="2"/>
                  </a:lnTo>
                  <a:lnTo>
                    <a:pt x="11" y="0"/>
                  </a:lnTo>
                  <a:lnTo>
                    <a:pt x="14" y="0"/>
                  </a:lnTo>
                  <a:lnTo>
                    <a:pt x="14" y="0"/>
                  </a:lnTo>
                  <a:lnTo>
                    <a:pt x="18" y="0"/>
                  </a:lnTo>
                  <a:lnTo>
                    <a:pt x="18"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8" name="Freeform 873"/>
            <p:cNvSpPr>
              <a:spLocks/>
            </p:cNvSpPr>
            <p:nvPr/>
          </p:nvSpPr>
          <p:spPr bwMode="auto">
            <a:xfrm>
              <a:off x="8056562" y="2332038"/>
              <a:ext cx="25400" cy="36513"/>
            </a:xfrm>
            <a:custGeom>
              <a:avLst/>
              <a:gdLst>
                <a:gd name="T0" fmla="*/ 33 w 33"/>
                <a:gd name="T1" fmla="*/ 0 h 45"/>
                <a:gd name="T2" fmla="*/ 33 w 33"/>
                <a:gd name="T3" fmla="*/ 0 h 45"/>
                <a:gd name="T4" fmla="*/ 13 w 33"/>
                <a:gd name="T5" fmla="*/ 45 h 45"/>
                <a:gd name="T6" fmla="*/ 13 w 33"/>
                <a:gd name="T7" fmla="*/ 45 h 45"/>
                <a:gd name="T8" fmla="*/ 9 w 33"/>
                <a:gd name="T9" fmla="*/ 45 h 45"/>
                <a:gd name="T10" fmla="*/ 9 w 33"/>
                <a:gd name="T11" fmla="*/ 45 h 45"/>
                <a:gd name="T12" fmla="*/ 8 w 33"/>
                <a:gd name="T13" fmla="*/ 42 h 45"/>
                <a:gd name="T14" fmla="*/ 8 w 33"/>
                <a:gd name="T15" fmla="*/ 42 h 45"/>
                <a:gd name="T16" fmla="*/ 4 w 33"/>
                <a:gd name="T17" fmla="*/ 40 h 45"/>
                <a:gd name="T18" fmla="*/ 4 w 33"/>
                <a:gd name="T19" fmla="*/ 40 h 45"/>
                <a:gd name="T20" fmla="*/ 0 w 33"/>
                <a:gd name="T21" fmla="*/ 36 h 45"/>
                <a:gd name="T22" fmla="*/ 33 w 33"/>
                <a:gd name="T23"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45">
                  <a:moveTo>
                    <a:pt x="33" y="0"/>
                  </a:moveTo>
                  <a:lnTo>
                    <a:pt x="33" y="0"/>
                  </a:lnTo>
                  <a:lnTo>
                    <a:pt x="13" y="45"/>
                  </a:lnTo>
                  <a:lnTo>
                    <a:pt x="13" y="45"/>
                  </a:lnTo>
                  <a:lnTo>
                    <a:pt x="9" y="45"/>
                  </a:lnTo>
                  <a:lnTo>
                    <a:pt x="9" y="45"/>
                  </a:lnTo>
                  <a:lnTo>
                    <a:pt x="8" y="42"/>
                  </a:lnTo>
                  <a:lnTo>
                    <a:pt x="8" y="42"/>
                  </a:lnTo>
                  <a:lnTo>
                    <a:pt x="4" y="40"/>
                  </a:lnTo>
                  <a:lnTo>
                    <a:pt x="4" y="40"/>
                  </a:lnTo>
                  <a:lnTo>
                    <a:pt x="0" y="36"/>
                  </a:lnTo>
                  <a:lnTo>
                    <a:pt x="3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9" name="Freeform 874"/>
            <p:cNvSpPr>
              <a:spLocks/>
            </p:cNvSpPr>
            <p:nvPr/>
          </p:nvSpPr>
          <p:spPr bwMode="auto">
            <a:xfrm>
              <a:off x="8050212" y="2397125"/>
              <a:ext cx="7938" cy="9525"/>
            </a:xfrm>
            <a:custGeom>
              <a:avLst/>
              <a:gdLst>
                <a:gd name="T0" fmla="*/ 11 w 11"/>
                <a:gd name="T1" fmla="*/ 0 h 11"/>
                <a:gd name="T2" fmla="*/ 11 w 11"/>
                <a:gd name="T3" fmla="*/ 9 h 11"/>
                <a:gd name="T4" fmla="*/ 0 w 11"/>
                <a:gd name="T5" fmla="*/ 11 h 11"/>
                <a:gd name="T6" fmla="*/ 0 w 11"/>
                <a:gd name="T7" fmla="*/ 2 h 11"/>
                <a:gd name="T8" fmla="*/ 11 w 11"/>
                <a:gd name="T9" fmla="*/ 0 h 11"/>
              </a:gdLst>
              <a:ahLst/>
              <a:cxnLst>
                <a:cxn ang="0">
                  <a:pos x="T0" y="T1"/>
                </a:cxn>
                <a:cxn ang="0">
                  <a:pos x="T2" y="T3"/>
                </a:cxn>
                <a:cxn ang="0">
                  <a:pos x="T4" y="T5"/>
                </a:cxn>
                <a:cxn ang="0">
                  <a:pos x="T6" y="T7"/>
                </a:cxn>
                <a:cxn ang="0">
                  <a:pos x="T8" y="T9"/>
                </a:cxn>
              </a:cxnLst>
              <a:rect l="0" t="0" r="r" b="b"/>
              <a:pathLst>
                <a:path w="11" h="11">
                  <a:moveTo>
                    <a:pt x="11" y="0"/>
                  </a:moveTo>
                  <a:lnTo>
                    <a:pt x="11" y="9"/>
                  </a:lnTo>
                  <a:lnTo>
                    <a:pt x="0" y="11"/>
                  </a:lnTo>
                  <a:lnTo>
                    <a:pt x="0" y="2"/>
                  </a:lnTo>
                  <a:lnTo>
                    <a:pt x="11"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0" name="Freeform 875"/>
            <p:cNvSpPr>
              <a:spLocks/>
            </p:cNvSpPr>
            <p:nvPr/>
          </p:nvSpPr>
          <p:spPr bwMode="auto">
            <a:xfrm>
              <a:off x="8047037" y="2293938"/>
              <a:ext cx="34925" cy="66675"/>
            </a:xfrm>
            <a:custGeom>
              <a:avLst/>
              <a:gdLst>
                <a:gd name="T0" fmla="*/ 27 w 45"/>
                <a:gd name="T1" fmla="*/ 0 h 84"/>
                <a:gd name="T2" fmla="*/ 27 w 45"/>
                <a:gd name="T3" fmla="*/ 0 h 84"/>
                <a:gd name="T4" fmla="*/ 45 w 45"/>
                <a:gd name="T5" fmla="*/ 48 h 84"/>
                <a:gd name="T6" fmla="*/ 45 w 45"/>
                <a:gd name="T7" fmla="*/ 48 h 84"/>
                <a:gd name="T8" fmla="*/ 12 w 45"/>
                <a:gd name="T9" fmla="*/ 84 h 84"/>
                <a:gd name="T10" fmla="*/ 12 w 45"/>
                <a:gd name="T11" fmla="*/ 84 h 84"/>
                <a:gd name="T12" fmla="*/ 7 w 45"/>
                <a:gd name="T13" fmla="*/ 77 h 84"/>
                <a:gd name="T14" fmla="*/ 7 w 45"/>
                <a:gd name="T15" fmla="*/ 77 h 84"/>
                <a:gd name="T16" fmla="*/ 3 w 45"/>
                <a:gd name="T17" fmla="*/ 68 h 84"/>
                <a:gd name="T18" fmla="*/ 3 w 45"/>
                <a:gd name="T19" fmla="*/ 68 h 84"/>
                <a:gd name="T20" fmla="*/ 0 w 45"/>
                <a:gd name="T21" fmla="*/ 57 h 84"/>
                <a:gd name="T22" fmla="*/ 0 w 45"/>
                <a:gd name="T23" fmla="*/ 57 h 84"/>
                <a:gd name="T24" fmla="*/ 0 w 45"/>
                <a:gd name="T25" fmla="*/ 46 h 84"/>
                <a:gd name="T26" fmla="*/ 0 w 45"/>
                <a:gd name="T27" fmla="*/ 46 h 84"/>
                <a:gd name="T28" fmla="*/ 0 w 45"/>
                <a:gd name="T29" fmla="*/ 39 h 84"/>
                <a:gd name="T30" fmla="*/ 2 w 45"/>
                <a:gd name="T31" fmla="*/ 30 h 84"/>
                <a:gd name="T32" fmla="*/ 2 w 45"/>
                <a:gd name="T33" fmla="*/ 30 h 84"/>
                <a:gd name="T34" fmla="*/ 3 w 45"/>
                <a:gd name="T35" fmla="*/ 25 h 84"/>
                <a:gd name="T36" fmla="*/ 7 w 45"/>
                <a:gd name="T37" fmla="*/ 18 h 84"/>
                <a:gd name="T38" fmla="*/ 7 w 45"/>
                <a:gd name="T39" fmla="*/ 18 h 84"/>
                <a:gd name="T40" fmla="*/ 11 w 45"/>
                <a:gd name="T41" fmla="*/ 12 h 84"/>
                <a:gd name="T42" fmla="*/ 16 w 45"/>
                <a:gd name="T43" fmla="*/ 9 h 84"/>
                <a:gd name="T44" fmla="*/ 16 w 45"/>
                <a:gd name="T45" fmla="*/ 9 h 84"/>
                <a:gd name="T46" fmla="*/ 21 w 45"/>
                <a:gd name="T47" fmla="*/ 3 h 84"/>
                <a:gd name="T48" fmla="*/ 27 w 45"/>
                <a:gd name="T49" fmla="*/ 0 h 84"/>
                <a:gd name="T50" fmla="*/ 27 w 45"/>
                <a:gd name="T5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84">
                  <a:moveTo>
                    <a:pt x="27" y="0"/>
                  </a:moveTo>
                  <a:lnTo>
                    <a:pt x="27" y="0"/>
                  </a:lnTo>
                  <a:lnTo>
                    <a:pt x="45" y="48"/>
                  </a:lnTo>
                  <a:lnTo>
                    <a:pt x="45" y="48"/>
                  </a:lnTo>
                  <a:lnTo>
                    <a:pt x="12" y="84"/>
                  </a:lnTo>
                  <a:lnTo>
                    <a:pt x="12" y="84"/>
                  </a:lnTo>
                  <a:lnTo>
                    <a:pt x="7" y="77"/>
                  </a:lnTo>
                  <a:lnTo>
                    <a:pt x="7" y="77"/>
                  </a:lnTo>
                  <a:lnTo>
                    <a:pt x="3" y="68"/>
                  </a:lnTo>
                  <a:lnTo>
                    <a:pt x="3" y="68"/>
                  </a:lnTo>
                  <a:lnTo>
                    <a:pt x="0" y="57"/>
                  </a:lnTo>
                  <a:lnTo>
                    <a:pt x="0" y="57"/>
                  </a:lnTo>
                  <a:lnTo>
                    <a:pt x="0" y="46"/>
                  </a:lnTo>
                  <a:lnTo>
                    <a:pt x="0" y="46"/>
                  </a:lnTo>
                  <a:lnTo>
                    <a:pt x="0" y="39"/>
                  </a:lnTo>
                  <a:lnTo>
                    <a:pt x="2" y="30"/>
                  </a:lnTo>
                  <a:lnTo>
                    <a:pt x="2" y="30"/>
                  </a:lnTo>
                  <a:lnTo>
                    <a:pt x="3" y="25"/>
                  </a:lnTo>
                  <a:lnTo>
                    <a:pt x="7" y="18"/>
                  </a:lnTo>
                  <a:lnTo>
                    <a:pt x="7" y="18"/>
                  </a:lnTo>
                  <a:lnTo>
                    <a:pt x="11" y="12"/>
                  </a:lnTo>
                  <a:lnTo>
                    <a:pt x="16" y="9"/>
                  </a:lnTo>
                  <a:lnTo>
                    <a:pt x="16" y="9"/>
                  </a:lnTo>
                  <a:lnTo>
                    <a:pt x="21" y="3"/>
                  </a:lnTo>
                  <a:lnTo>
                    <a:pt x="27" y="0"/>
                  </a:lnTo>
                  <a:lnTo>
                    <a:pt x="27"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1" name="Freeform 876"/>
            <p:cNvSpPr>
              <a:spLocks/>
            </p:cNvSpPr>
            <p:nvPr/>
          </p:nvSpPr>
          <p:spPr bwMode="auto">
            <a:xfrm>
              <a:off x="8037512" y="2381250"/>
              <a:ext cx="9525" cy="25400"/>
            </a:xfrm>
            <a:custGeom>
              <a:avLst/>
              <a:gdLst>
                <a:gd name="T0" fmla="*/ 13 w 13"/>
                <a:gd name="T1" fmla="*/ 0 h 33"/>
                <a:gd name="T2" fmla="*/ 13 w 13"/>
                <a:gd name="T3" fmla="*/ 31 h 33"/>
                <a:gd name="T4" fmla="*/ 0 w 13"/>
                <a:gd name="T5" fmla="*/ 33 h 33"/>
                <a:gd name="T6" fmla="*/ 0 w 13"/>
                <a:gd name="T7" fmla="*/ 2 h 33"/>
                <a:gd name="T8" fmla="*/ 13 w 13"/>
                <a:gd name="T9" fmla="*/ 0 h 33"/>
              </a:gdLst>
              <a:ahLst/>
              <a:cxnLst>
                <a:cxn ang="0">
                  <a:pos x="T0" y="T1"/>
                </a:cxn>
                <a:cxn ang="0">
                  <a:pos x="T2" y="T3"/>
                </a:cxn>
                <a:cxn ang="0">
                  <a:pos x="T4" y="T5"/>
                </a:cxn>
                <a:cxn ang="0">
                  <a:pos x="T6" y="T7"/>
                </a:cxn>
                <a:cxn ang="0">
                  <a:pos x="T8" y="T9"/>
                </a:cxn>
              </a:cxnLst>
              <a:rect l="0" t="0" r="r" b="b"/>
              <a:pathLst>
                <a:path w="13" h="33">
                  <a:moveTo>
                    <a:pt x="13" y="0"/>
                  </a:moveTo>
                  <a:lnTo>
                    <a:pt x="13" y="31"/>
                  </a:lnTo>
                  <a:lnTo>
                    <a:pt x="0" y="33"/>
                  </a:lnTo>
                  <a:lnTo>
                    <a:pt x="0" y="2"/>
                  </a:lnTo>
                  <a:lnTo>
                    <a:pt x="13"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2" name="Freeform 877"/>
            <p:cNvSpPr>
              <a:spLocks/>
            </p:cNvSpPr>
            <p:nvPr/>
          </p:nvSpPr>
          <p:spPr bwMode="auto">
            <a:xfrm>
              <a:off x="8024812" y="2393950"/>
              <a:ext cx="9525" cy="14288"/>
            </a:xfrm>
            <a:custGeom>
              <a:avLst/>
              <a:gdLst>
                <a:gd name="T0" fmla="*/ 13 w 13"/>
                <a:gd name="T1" fmla="*/ 0 h 18"/>
                <a:gd name="T2" fmla="*/ 13 w 13"/>
                <a:gd name="T3" fmla="*/ 17 h 18"/>
                <a:gd name="T4" fmla="*/ 0 w 13"/>
                <a:gd name="T5" fmla="*/ 18 h 18"/>
                <a:gd name="T6" fmla="*/ 0 w 13"/>
                <a:gd name="T7" fmla="*/ 2 h 18"/>
                <a:gd name="T8" fmla="*/ 13 w 13"/>
                <a:gd name="T9" fmla="*/ 0 h 18"/>
              </a:gdLst>
              <a:ahLst/>
              <a:cxnLst>
                <a:cxn ang="0">
                  <a:pos x="T0" y="T1"/>
                </a:cxn>
                <a:cxn ang="0">
                  <a:pos x="T2" y="T3"/>
                </a:cxn>
                <a:cxn ang="0">
                  <a:pos x="T4" y="T5"/>
                </a:cxn>
                <a:cxn ang="0">
                  <a:pos x="T6" y="T7"/>
                </a:cxn>
                <a:cxn ang="0">
                  <a:pos x="T8" y="T9"/>
                </a:cxn>
              </a:cxnLst>
              <a:rect l="0" t="0" r="r" b="b"/>
              <a:pathLst>
                <a:path w="13" h="18">
                  <a:moveTo>
                    <a:pt x="13" y="0"/>
                  </a:moveTo>
                  <a:lnTo>
                    <a:pt x="13" y="17"/>
                  </a:lnTo>
                  <a:lnTo>
                    <a:pt x="0" y="18"/>
                  </a:lnTo>
                  <a:lnTo>
                    <a:pt x="0" y="2"/>
                  </a:lnTo>
                  <a:lnTo>
                    <a:pt x="1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3" name="Rectangle 878"/>
            <p:cNvSpPr>
              <a:spLocks noChangeArrowheads="1"/>
            </p:cNvSpPr>
            <p:nvPr/>
          </p:nvSpPr>
          <p:spPr bwMode="auto">
            <a:xfrm>
              <a:off x="8010525" y="2359025"/>
              <a:ext cx="9525" cy="492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4" name="Freeform 879"/>
            <p:cNvSpPr>
              <a:spLocks/>
            </p:cNvSpPr>
            <p:nvPr/>
          </p:nvSpPr>
          <p:spPr bwMode="auto">
            <a:xfrm>
              <a:off x="7996237" y="2387600"/>
              <a:ext cx="9525" cy="23813"/>
            </a:xfrm>
            <a:custGeom>
              <a:avLst/>
              <a:gdLst>
                <a:gd name="T0" fmla="*/ 11 w 11"/>
                <a:gd name="T1" fmla="*/ 0 h 29"/>
                <a:gd name="T2" fmla="*/ 11 w 11"/>
                <a:gd name="T3" fmla="*/ 27 h 29"/>
                <a:gd name="T4" fmla="*/ 0 w 11"/>
                <a:gd name="T5" fmla="*/ 29 h 29"/>
                <a:gd name="T6" fmla="*/ 0 w 11"/>
                <a:gd name="T7" fmla="*/ 2 h 29"/>
                <a:gd name="T8" fmla="*/ 11 w 11"/>
                <a:gd name="T9" fmla="*/ 0 h 29"/>
              </a:gdLst>
              <a:ahLst/>
              <a:cxnLst>
                <a:cxn ang="0">
                  <a:pos x="T0" y="T1"/>
                </a:cxn>
                <a:cxn ang="0">
                  <a:pos x="T2" y="T3"/>
                </a:cxn>
                <a:cxn ang="0">
                  <a:pos x="T4" y="T5"/>
                </a:cxn>
                <a:cxn ang="0">
                  <a:pos x="T6" y="T7"/>
                </a:cxn>
                <a:cxn ang="0">
                  <a:pos x="T8" y="T9"/>
                </a:cxn>
              </a:cxnLst>
              <a:rect l="0" t="0" r="r" b="b"/>
              <a:pathLst>
                <a:path w="11" h="29">
                  <a:moveTo>
                    <a:pt x="11" y="0"/>
                  </a:moveTo>
                  <a:lnTo>
                    <a:pt x="11" y="27"/>
                  </a:lnTo>
                  <a:lnTo>
                    <a:pt x="0" y="29"/>
                  </a:lnTo>
                  <a:lnTo>
                    <a:pt x="0" y="2"/>
                  </a:lnTo>
                  <a:lnTo>
                    <a:pt x="11"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5" name="Rectangle 880"/>
            <p:cNvSpPr>
              <a:spLocks noChangeArrowheads="1"/>
            </p:cNvSpPr>
            <p:nvPr/>
          </p:nvSpPr>
          <p:spPr bwMode="auto">
            <a:xfrm>
              <a:off x="7981950" y="2397125"/>
              <a:ext cx="11113" cy="1428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6" name="Rectangle 881"/>
            <p:cNvSpPr>
              <a:spLocks noChangeArrowheads="1"/>
            </p:cNvSpPr>
            <p:nvPr/>
          </p:nvSpPr>
          <p:spPr bwMode="auto">
            <a:xfrm>
              <a:off x="7967662" y="2359025"/>
              <a:ext cx="9525" cy="523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7" name="Freeform 882"/>
            <p:cNvSpPr>
              <a:spLocks/>
            </p:cNvSpPr>
            <p:nvPr/>
          </p:nvSpPr>
          <p:spPr bwMode="auto">
            <a:xfrm>
              <a:off x="7935912" y="2309813"/>
              <a:ext cx="9525" cy="103188"/>
            </a:xfrm>
            <a:custGeom>
              <a:avLst/>
              <a:gdLst>
                <a:gd name="T0" fmla="*/ 12 w 12"/>
                <a:gd name="T1" fmla="*/ 2 h 132"/>
                <a:gd name="T2" fmla="*/ 12 w 12"/>
                <a:gd name="T3" fmla="*/ 132 h 132"/>
                <a:gd name="T4" fmla="*/ 0 w 12"/>
                <a:gd name="T5" fmla="*/ 132 h 132"/>
                <a:gd name="T6" fmla="*/ 0 w 12"/>
                <a:gd name="T7" fmla="*/ 0 h 132"/>
                <a:gd name="T8" fmla="*/ 12 w 12"/>
                <a:gd name="T9" fmla="*/ 2 h 132"/>
              </a:gdLst>
              <a:ahLst/>
              <a:cxnLst>
                <a:cxn ang="0">
                  <a:pos x="T0" y="T1"/>
                </a:cxn>
                <a:cxn ang="0">
                  <a:pos x="T2" y="T3"/>
                </a:cxn>
                <a:cxn ang="0">
                  <a:pos x="T4" y="T5"/>
                </a:cxn>
                <a:cxn ang="0">
                  <a:pos x="T6" y="T7"/>
                </a:cxn>
                <a:cxn ang="0">
                  <a:pos x="T8" y="T9"/>
                </a:cxn>
              </a:cxnLst>
              <a:rect l="0" t="0" r="r" b="b"/>
              <a:pathLst>
                <a:path w="12" h="132">
                  <a:moveTo>
                    <a:pt x="12" y="2"/>
                  </a:moveTo>
                  <a:lnTo>
                    <a:pt x="12" y="132"/>
                  </a:lnTo>
                  <a:lnTo>
                    <a:pt x="0" y="132"/>
                  </a:lnTo>
                  <a:lnTo>
                    <a:pt x="0" y="0"/>
                  </a:lnTo>
                  <a:lnTo>
                    <a:pt x="12" y="2"/>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8" name="Freeform 883"/>
            <p:cNvSpPr>
              <a:spLocks/>
            </p:cNvSpPr>
            <p:nvPr/>
          </p:nvSpPr>
          <p:spPr bwMode="auto">
            <a:xfrm>
              <a:off x="7951787" y="2384425"/>
              <a:ext cx="11113" cy="28575"/>
            </a:xfrm>
            <a:custGeom>
              <a:avLst/>
              <a:gdLst>
                <a:gd name="T0" fmla="*/ 15 w 15"/>
                <a:gd name="T1" fmla="*/ 0 h 36"/>
                <a:gd name="T2" fmla="*/ 15 w 15"/>
                <a:gd name="T3" fmla="*/ 34 h 36"/>
                <a:gd name="T4" fmla="*/ 0 w 15"/>
                <a:gd name="T5" fmla="*/ 36 h 36"/>
                <a:gd name="T6" fmla="*/ 0 w 15"/>
                <a:gd name="T7" fmla="*/ 0 h 36"/>
                <a:gd name="T8" fmla="*/ 15 w 15"/>
                <a:gd name="T9" fmla="*/ 0 h 36"/>
              </a:gdLst>
              <a:ahLst/>
              <a:cxnLst>
                <a:cxn ang="0">
                  <a:pos x="T0" y="T1"/>
                </a:cxn>
                <a:cxn ang="0">
                  <a:pos x="T2" y="T3"/>
                </a:cxn>
                <a:cxn ang="0">
                  <a:pos x="T4" y="T5"/>
                </a:cxn>
                <a:cxn ang="0">
                  <a:pos x="T6" y="T7"/>
                </a:cxn>
                <a:cxn ang="0">
                  <a:pos x="T8" y="T9"/>
                </a:cxn>
              </a:cxnLst>
              <a:rect l="0" t="0" r="r" b="b"/>
              <a:pathLst>
                <a:path w="15" h="36">
                  <a:moveTo>
                    <a:pt x="15" y="0"/>
                  </a:moveTo>
                  <a:lnTo>
                    <a:pt x="15" y="34"/>
                  </a:lnTo>
                  <a:lnTo>
                    <a:pt x="0" y="36"/>
                  </a:lnTo>
                  <a:lnTo>
                    <a:pt x="0" y="0"/>
                  </a:lnTo>
                  <a:lnTo>
                    <a:pt x="15"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9" name="Rectangle 884"/>
            <p:cNvSpPr>
              <a:spLocks noChangeArrowheads="1"/>
            </p:cNvSpPr>
            <p:nvPr/>
          </p:nvSpPr>
          <p:spPr bwMode="auto">
            <a:xfrm>
              <a:off x="8607425" y="2308225"/>
              <a:ext cx="23813" cy="14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0" name="Freeform 885"/>
            <p:cNvSpPr>
              <a:spLocks/>
            </p:cNvSpPr>
            <p:nvPr/>
          </p:nvSpPr>
          <p:spPr bwMode="auto">
            <a:xfrm>
              <a:off x="8432800" y="2368550"/>
              <a:ext cx="20638" cy="14288"/>
            </a:xfrm>
            <a:custGeom>
              <a:avLst/>
              <a:gdLst>
                <a:gd name="T0" fmla="*/ 25 w 25"/>
                <a:gd name="T1" fmla="*/ 2 h 18"/>
                <a:gd name="T2" fmla="*/ 25 w 25"/>
                <a:gd name="T3" fmla="*/ 18 h 18"/>
                <a:gd name="T4" fmla="*/ 0 w 25"/>
                <a:gd name="T5" fmla="*/ 16 h 18"/>
                <a:gd name="T6" fmla="*/ 0 w 25"/>
                <a:gd name="T7" fmla="*/ 0 h 18"/>
                <a:gd name="T8" fmla="*/ 25 w 25"/>
                <a:gd name="T9" fmla="*/ 2 h 18"/>
              </a:gdLst>
              <a:ahLst/>
              <a:cxnLst>
                <a:cxn ang="0">
                  <a:pos x="T0" y="T1"/>
                </a:cxn>
                <a:cxn ang="0">
                  <a:pos x="T2" y="T3"/>
                </a:cxn>
                <a:cxn ang="0">
                  <a:pos x="T4" y="T5"/>
                </a:cxn>
                <a:cxn ang="0">
                  <a:pos x="T6" y="T7"/>
                </a:cxn>
                <a:cxn ang="0">
                  <a:pos x="T8" y="T9"/>
                </a:cxn>
              </a:cxnLst>
              <a:rect l="0" t="0" r="r" b="b"/>
              <a:pathLst>
                <a:path w="25" h="18">
                  <a:moveTo>
                    <a:pt x="25" y="2"/>
                  </a:moveTo>
                  <a:lnTo>
                    <a:pt x="25" y="18"/>
                  </a:lnTo>
                  <a:lnTo>
                    <a:pt x="0" y="16"/>
                  </a:lnTo>
                  <a:lnTo>
                    <a:pt x="0" y="0"/>
                  </a:lnTo>
                  <a:lnTo>
                    <a:pt x="25" y="2"/>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1" name="Freeform 886"/>
            <p:cNvSpPr>
              <a:spLocks/>
            </p:cNvSpPr>
            <p:nvPr/>
          </p:nvSpPr>
          <p:spPr bwMode="auto">
            <a:xfrm>
              <a:off x="8432800" y="2386013"/>
              <a:ext cx="33338" cy="14288"/>
            </a:xfrm>
            <a:custGeom>
              <a:avLst/>
              <a:gdLst>
                <a:gd name="T0" fmla="*/ 41 w 41"/>
                <a:gd name="T1" fmla="*/ 2 h 18"/>
                <a:gd name="T2" fmla="*/ 41 w 41"/>
                <a:gd name="T3" fmla="*/ 18 h 18"/>
                <a:gd name="T4" fmla="*/ 0 w 41"/>
                <a:gd name="T5" fmla="*/ 17 h 18"/>
                <a:gd name="T6" fmla="*/ 0 w 41"/>
                <a:gd name="T7" fmla="*/ 0 h 18"/>
                <a:gd name="T8" fmla="*/ 41 w 41"/>
                <a:gd name="T9" fmla="*/ 2 h 18"/>
              </a:gdLst>
              <a:ahLst/>
              <a:cxnLst>
                <a:cxn ang="0">
                  <a:pos x="T0" y="T1"/>
                </a:cxn>
                <a:cxn ang="0">
                  <a:pos x="T2" y="T3"/>
                </a:cxn>
                <a:cxn ang="0">
                  <a:pos x="T4" y="T5"/>
                </a:cxn>
                <a:cxn ang="0">
                  <a:pos x="T6" y="T7"/>
                </a:cxn>
                <a:cxn ang="0">
                  <a:pos x="T8" y="T9"/>
                </a:cxn>
              </a:cxnLst>
              <a:rect l="0" t="0" r="r" b="b"/>
              <a:pathLst>
                <a:path w="41" h="18">
                  <a:moveTo>
                    <a:pt x="41" y="2"/>
                  </a:moveTo>
                  <a:lnTo>
                    <a:pt x="41" y="18"/>
                  </a:lnTo>
                  <a:lnTo>
                    <a:pt x="0" y="17"/>
                  </a:lnTo>
                  <a:lnTo>
                    <a:pt x="0" y="0"/>
                  </a:lnTo>
                  <a:lnTo>
                    <a:pt x="41" y="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2" name="Freeform 887"/>
            <p:cNvSpPr>
              <a:spLocks/>
            </p:cNvSpPr>
            <p:nvPr/>
          </p:nvSpPr>
          <p:spPr bwMode="auto">
            <a:xfrm>
              <a:off x="8432800" y="2330450"/>
              <a:ext cx="42863" cy="12700"/>
            </a:xfrm>
            <a:custGeom>
              <a:avLst/>
              <a:gdLst>
                <a:gd name="T0" fmla="*/ 52 w 52"/>
                <a:gd name="T1" fmla="*/ 0 h 17"/>
                <a:gd name="T2" fmla="*/ 52 w 52"/>
                <a:gd name="T3" fmla="*/ 17 h 17"/>
                <a:gd name="T4" fmla="*/ 0 w 52"/>
                <a:gd name="T5" fmla="*/ 17 h 17"/>
                <a:gd name="T6" fmla="*/ 0 w 52"/>
                <a:gd name="T7" fmla="*/ 2 h 17"/>
                <a:gd name="T8" fmla="*/ 52 w 52"/>
                <a:gd name="T9" fmla="*/ 0 h 17"/>
              </a:gdLst>
              <a:ahLst/>
              <a:cxnLst>
                <a:cxn ang="0">
                  <a:pos x="T0" y="T1"/>
                </a:cxn>
                <a:cxn ang="0">
                  <a:pos x="T2" y="T3"/>
                </a:cxn>
                <a:cxn ang="0">
                  <a:pos x="T4" y="T5"/>
                </a:cxn>
                <a:cxn ang="0">
                  <a:pos x="T6" y="T7"/>
                </a:cxn>
                <a:cxn ang="0">
                  <a:pos x="T8" y="T9"/>
                </a:cxn>
              </a:cxnLst>
              <a:rect l="0" t="0" r="r" b="b"/>
              <a:pathLst>
                <a:path w="52" h="17">
                  <a:moveTo>
                    <a:pt x="52" y="0"/>
                  </a:moveTo>
                  <a:lnTo>
                    <a:pt x="52" y="17"/>
                  </a:lnTo>
                  <a:lnTo>
                    <a:pt x="0" y="17"/>
                  </a:lnTo>
                  <a:lnTo>
                    <a:pt x="0" y="2"/>
                  </a:lnTo>
                  <a:lnTo>
                    <a:pt x="52"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3" name="Rectangle 888"/>
            <p:cNvSpPr>
              <a:spLocks noChangeArrowheads="1"/>
            </p:cNvSpPr>
            <p:nvPr/>
          </p:nvSpPr>
          <p:spPr bwMode="auto">
            <a:xfrm>
              <a:off x="8475662" y="2330450"/>
              <a:ext cx="15875" cy="127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4" name="Freeform 889"/>
            <p:cNvSpPr>
              <a:spLocks/>
            </p:cNvSpPr>
            <p:nvPr/>
          </p:nvSpPr>
          <p:spPr bwMode="auto">
            <a:xfrm>
              <a:off x="8432800" y="2292350"/>
              <a:ext cx="66675" cy="17463"/>
            </a:xfrm>
            <a:custGeom>
              <a:avLst/>
              <a:gdLst>
                <a:gd name="T0" fmla="*/ 83 w 83"/>
                <a:gd name="T1" fmla="*/ 0 h 21"/>
                <a:gd name="T2" fmla="*/ 83 w 83"/>
                <a:gd name="T3" fmla="*/ 18 h 21"/>
                <a:gd name="T4" fmla="*/ 83 w 83"/>
                <a:gd name="T5" fmla="*/ 18 h 21"/>
                <a:gd name="T6" fmla="*/ 0 w 83"/>
                <a:gd name="T7" fmla="*/ 21 h 21"/>
                <a:gd name="T8" fmla="*/ 0 w 83"/>
                <a:gd name="T9" fmla="*/ 5 h 21"/>
                <a:gd name="T10" fmla="*/ 83 w 83"/>
                <a:gd name="T11" fmla="*/ 0 h 21"/>
              </a:gdLst>
              <a:ahLst/>
              <a:cxnLst>
                <a:cxn ang="0">
                  <a:pos x="T0" y="T1"/>
                </a:cxn>
                <a:cxn ang="0">
                  <a:pos x="T2" y="T3"/>
                </a:cxn>
                <a:cxn ang="0">
                  <a:pos x="T4" y="T5"/>
                </a:cxn>
                <a:cxn ang="0">
                  <a:pos x="T6" y="T7"/>
                </a:cxn>
                <a:cxn ang="0">
                  <a:pos x="T8" y="T9"/>
                </a:cxn>
                <a:cxn ang="0">
                  <a:pos x="T10" y="T11"/>
                </a:cxn>
              </a:cxnLst>
              <a:rect l="0" t="0" r="r" b="b"/>
              <a:pathLst>
                <a:path w="83" h="21">
                  <a:moveTo>
                    <a:pt x="83" y="0"/>
                  </a:moveTo>
                  <a:lnTo>
                    <a:pt x="83" y="18"/>
                  </a:lnTo>
                  <a:lnTo>
                    <a:pt x="83" y="18"/>
                  </a:lnTo>
                  <a:lnTo>
                    <a:pt x="0" y="21"/>
                  </a:lnTo>
                  <a:lnTo>
                    <a:pt x="0" y="5"/>
                  </a:lnTo>
                  <a:lnTo>
                    <a:pt x="8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5" name="Freeform 890"/>
            <p:cNvSpPr>
              <a:spLocks/>
            </p:cNvSpPr>
            <p:nvPr/>
          </p:nvSpPr>
          <p:spPr bwMode="auto">
            <a:xfrm>
              <a:off x="8466137" y="2387600"/>
              <a:ext cx="49213" cy="15875"/>
            </a:xfrm>
            <a:custGeom>
              <a:avLst/>
              <a:gdLst>
                <a:gd name="T0" fmla="*/ 61 w 61"/>
                <a:gd name="T1" fmla="*/ 2 h 20"/>
                <a:gd name="T2" fmla="*/ 61 w 61"/>
                <a:gd name="T3" fmla="*/ 20 h 20"/>
                <a:gd name="T4" fmla="*/ 0 w 61"/>
                <a:gd name="T5" fmla="*/ 16 h 20"/>
                <a:gd name="T6" fmla="*/ 0 w 61"/>
                <a:gd name="T7" fmla="*/ 0 h 20"/>
                <a:gd name="T8" fmla="*/ 61 w 61"/>
                <a:gd name="T9" fmla="*/ 2 h 20"/>
              </a:gdLst>
              <a:ahLst/>
              <a:cxnLst>
                <a:cxn ang="0">
                  <a:pos x="T0" y="T1"/>
                </a:cxn>
                <a:cxn ang="0">
                  <a:pos x="T2" y="T3"/>
                </a:cxn>
                <a:cxn ang="0">
                  <a:pos x="T4" y="T5"/>
                </a:cxn>
                <a:cxn ang="0">
                  <a:pos x="T6" y="T7"/>
                </a:cxn>
                <a:cxn ang="0">
                  <a:pos x="T8" y="T9"/>
                </a:cxn>
              </a:cxnLst>
              <a:rect l="0" t="0" r="r" b="b"/>
              <a:pathLst>
                <a:path w="61" h="20">
                  <a:moveTo>
                    <a:pt x="61" y="2"/>
                  </a:moveTo>
                  <a:lnTo>
                    <a:pt x="61" y="20"/>
                  </a:lnTo>
                  <a:lnTo>
                    <a:pt x="0" y="16"/>
                  </a:lnTo>
                  <a:lnTo>
                    <a:pt x="0" y="0"/>
                  </a:lnTo>
                  <a:lnTo>
                    <a:pt x="61" y="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6" name="Freeform 891"/>
            <p:cNvSpPr>
              <a:spLocks/>
            </p:cNvSpPr>
            <p:nvPr/>
          </p:nvSpPr>
          <p:spPr bwMode="auto">
            <a:xfrm>
              <a:off x="8432800" y="2349500"/>
              <a:ext cx="85725" cy="14288"/>
            </a:xfrm>
            <a:custGeom>
              <a:avLst/>
              <a:gdLst>
                <a:gd name="T0" fmla="*/ 106 w 106"/>
                <a:gd name="T1" fmla="*/ 2 h 18"/>
                <a:gd name="T2" fmla="*/ 106 w 106"/>
                <a:gd name="T3" fmla="*/ 18 h 18"/>
                <a:gd name="T4" fmla="*/ 0 w 106"/>
                <a:gd name="T5" fmla="*/ 16 h 18"/>
                <a:gd name="T6" fmla="*/ 0 w 106"/>
                <a:gd name="T7" fmla="*/ 0 h 18"/>
                <a:gd name="T8" fmla="*/ 106 w 106"/>
                <a:gd name="T9" fmla="*/ 2 h 18"/>
              </a:gdLst>
              <a:ahLst/>
              <a:cxnLst>
                <a:cxn ang="0">
                  <a:pos x="T0" y="T1"/>
                </a:cxn>
                <a:cxn ang="0">
                  <a:pos x="T2" y="T3"/>
                </a:cxn>
                <a:cxn ang="0">
                  <a:pos x="T4" y="T5"/>
                </a:cxn>
                <a:cxn ang="0">
                  <a:pos x="T6" y="T7"/>
                </a:cxn>
                <a:cxn ang="0">
                  <a:pos x="T8" y="T9"/>
                </a:cxn>
              </a:cxnLst>
              <a:rect l="0" t="0" r="r" b="b"/>
              <a:pathLst>
                <a:path w="106" h="18">
                  <a:moveTo>
                    <a:pt x="106" y="2"/>
                  </a:moveTo>
                  <a:lnTo>
                    <a:pt x="106" y="18"/>
                  </a:lnTo>
                  <a:lnTo>
                    <a:pt x="0" y="16"/>
                  </a:lnTo>
                  <a:lnTo>
                    <a:pt x="0" y="0"/>
                  </a:lnTo>
                  <a:lnTo>
                    <a:pt x="106" y="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7" name="Freeform 892"/>
            <p:cNvSpPr>
              <a:spLocks/>
            </p:cNvSpPr>
            <p:nvPr/>
          </p:nvSpPr>
          <p:spPr bwMode="auto">
            <a:xfrm>
              <a:off x="8518525" y="2351088"/>
              <a:ext cx="55563" cy="14288"/>
            </a:xfrm>
            <a:custGeom>
              <a:avLst/>
              <a:gdLst>
                <a:gd name="T0" fmla="*/ 70 w 70"/>
                <a:gd name="T1" fmla="*/ 0 h 18"/>
                <a:gd name="T2" fmla="*/ 70 w 70"/>
                <a:gd name="T3" fmla="*/ 18 h 18"/>
                <a:gd name="T4" fmla="*/ 0 w 70"/>
                <a:gd name="T5" fmla="*/ 16 h 18"/>
                <a:gd name="T6" fmla="*/ 0 w 70"/>
                <a:gd name="T7" fmla="*/ 0 h 18"/>
                <a:gd name="T8" fmla="*/ 70 w 70"/>
                <a:gd name="T9" fmla="*/ 0 h 18"/>
              </a:gdLst>
              <a:ahLst/>
              <a:cxnLst>
                <a:cxn ang="0">
                  <a:pos x="T0" y="T1"/>
                </a:cxn>
                <a:cxn ang="0">
                  <a:pos x="T2" y="T3"/>
                </a:cxn>
                <a:cxn ang="0">
                  <a:pos x="T4" y="T5"/>
                </a:cxn>
                <a:cxn ang="0">
                  <a:pos x="T6" y="T7"/>
                </a:cxn>
                <a:cxn ang="0">
                  <a:pos x="T8" y="T9"/>
                </a:cxn>
              </a:cxnLst>
              <a:rect l="0" t="0" r="r" b="b"/>
              <a:pathLst>
                <a:path w="70" h="18">
                  <a:moveTo>
                    <a:pt x="70" y="0"/>
                  </a:moveTo>
                  <a:lnTo>
                    <a:pt x="70" y="18"/>
                  </a:lnTo>
                  <a:lnTo>
                    <a:pt x="0" y="16"/>
                  </a:lnTo>
                  <a:lnTo>
                    <a:pt x="0" y="0"/>
                  </a:lnTo>
                  <a:lnTo>
                    <a:pt x="7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8" name="Freeform 893"/>
            <p:cNvSpPr>
              <a:spLocks/>
            </p:cNvSpPr>
            <p:nvPr/>
          </p:nvSpPr>
          <p:spPr bwMode="auto">
            <a:xfrm>
              <a:off x="8432800" y="2308225"/>
              <a:ext cx="174625" cy="17463"/>
            </a:xfrm>
            <a:custGeom>
              <a:avLst/>
              <a:gdLst>
                <a:gd name="T0" fmla="*/ 219 w 219"/>
                <a:gd name="T1" fmla="*/ 0 h 23"/>
                <a:gd name="T2" fmla="*/ 219 w 219"/>
                <a:gd name="T3" fmla="*/ 18 h 23"/>
                <a:gd name="T4" fmla="*/ 0 w 219"/>
                <a:gd name="T5" fmla="*/ 23 h 23"/>
                <a:gd name="T6" fmla="*/ 0 w 219"/>
                <a:gd name="T7" fmla="*/ 7 h 23"/>
                <a:gd name="T8" fmla="*/ 219 w 219"/>
                <a:gd name="T9" fmla="*/ 0 h 23"/>
              </a:gdLst>
              <a:ahLst/>
              <a:cxnLst>
                <a:cxn ang="0">
                  <a:pos x="T0" y="T1"/>
                </a:cxn>
                <a:cxn ang="0">
                  <a:pos x="T2" y="T3"/>
                </a:cxn>
                <a:cxn ang="0">
                  <a:pos x="T4" y="T5"/>
                </a:cxn>
                <a:cxn ang="0">
                  <a:pos x="T6" y="T7"/>
                </a:cxn>
                <a:cxn ang="0">
                  <a:pos x="T8" y="T9"/>
                </a:cxn>
              </a:cxnLst>
              <a:rect l="0" t="0" r="r" b="b"/>
              <a:pathLst>
                <a:path w="219" h="23">
                  <a:moveTo>
                    <a:pt x="219" y="0"/>
                  </a:moveTo>
                  <a:lnTo>
                    <a:pt x="219" y="18"/>
                  </a:lnTo>
                  <a:lnTo>
                    <a:pt x="0" y="23"/>
                  </a:lnTo>
                  <a:lnTo>
                    <a:pt x="0" y="7"/>
                  </a:lnTo>
                  <a:lnTo>
                    <a:pt x="21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9" name="Freeform 894"/>
            <p:cNvSpPr>
              <a:spLocks/>
            </p:cNvSpPr>
            <p:nvPr/>
          </p:nvSpPr>
          <p:spPr bwMode="auto">
            <a:xfrm>
              <a:off x="8453437" y="2368550"/>
              <a:ext cx="49213" cy="14288"/>
            </a:xfrm>
            <a:custGeom>
              <a:avLst/>
              <a:gdLst>
                <a:gd name="T0" fmla="*/ 61 w 61"/>
                <a:gd name="T1" fmla="*/ 2 h 16"/>
                <a:gd name="T2" fmla="*/ 61 w 61"/>
                <a:gd name="T3" fmla="*/ 16 h 16"/>
                <a:gd name="T4" fmla="*/ 0 w 61"/>
                <a:gd name="T5" fmla="*/ 16 h 16"/>
                <a:gd name="T6" fmla="*/ 0 w 61"/>
                <a:gd name="T7" fmla="*/ 0 h 16"/>
                <a:gd name="T8" fmla="*/ 61 w 61"/>
                <a:gd name="T9" fmla="*/ 2 h 16"/>
              </a:gdLst>
              <a:ahLst/>
              <a:cxnLst>
                <a:cxn ang="0">
                  <a:pos x="T0" y="T1"/>
                </a:cxn>
                <a:cxn ang="0">
                  <a:pos x="T2" y="T3"/>
                </a:cxn>
                <a:cxn ang="0">
                  <a:pos x="T4" y="T5"/>
                </a:cxn>
                <a:cxn ang="0">
                  <a:pos x="T6" y="T7"/>
                </a:cxn>
                <a:cxn ang="0">
                  <a:pos x="T8" y="T9"/>
                </a:cxn>
              </a:cxnLst>
              <a:rect l="0" t="0" r="r" b="b"/>
              <a:pathLst>
                <a:path w="61" h="16">
                  <a:moveTo>
                    <a:pt x="61" y="2"/>
                  </a:moveTo>
                  <a:lnTo>
                    <a:pt x="61" y="16"/>
                  </a:lnTo>
                  <a:lnTo>
                    <a:pt x="0" y="16"/>
                  </a:lnTo>
                  <a:lnTo>
                    <a:pt x="0" y="0"/>
                  </a:lnTo>
                  <a:lnTo>
                    <a:pt x="61" y="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0" name="Freeform 895"/>
            <p:cNvSpPr>
              <a:spLocks/>
            </p:cNvSpPr>
            <p:nvPr/>
          </p:nvSpPr>
          <p:spPr bwMode="auto">
            <a:xfrm>
              <a:off x="8497887" y="2290763"/>
              <a:ext cx="36513" cy="15875"/>
            </a:xfrm>
            <a:custGeom>
              <a:avLst/>
              <a:gdLst>
                <a:gd name="T0" fmla="*/ 47 w 47"/>
                <a:gd name="T1" fmla="*/ 0 h 20"/>
                <a:gd name="T2" fmla="*/ 47 w 47"/>
                <a:gd name="T3" fmla="*/ 18 h 20"/>
                <a:gd name="T4" fmla="*/ 0 w 47"/>
                <a:gd name="T5" fmla="*/ 20 h 20"/>
                <a:gd name="T6" fmla="*/ 2 w 47"/>
                <a:gd name="T7" fmla="*/ 20 h 20"/>
                <a:gd name="T8" fmla="*/ 2 w 47"/>
                <a:gd name="T9" fmla="*/ 2 h 20"/>
                <a:gd name="T10" fmla="*/ 47 w 47"/>
                <a:gd name="T11" fmla="*/ 0 h 20"/>
              </a:gdLst>
              <a:ahLst/>
              <a:cxnLst>
                <a:cxn ang="0">
                  <a:pos x="T0" y="T1"/>
                </a:cxn>
                <a:cxn ang="0">
                  <a:pos x="T2" y="T3"/>
                </a:cxn>
                <a:cxn ang="0">
                  <a:pos x="T4" y="T5"/>
                </a:cxn>
                <a:cxn ang="0">
                  <a:pos x="T6" y="T7"/>
                </a:cxn>
                <a:cxn ang="0">
                  <a:pos x="T8" y="T9"/>
                </a:cxn>
                <a:cxn ang="0">
                  <a:pos x="T10" y="T11"/>
                </a:cxn>
              </a:cxnLst>
              <a:rect l="0" t="0" r="r" b="b"/>
              <a:pathLst>
                <a:path w="47" h="20">
                  <a:moveTo>
                    <a:pt x="47" y="0"/>
                  </a:moveTo>
                  <a:lnTo>
                    <a:pt x="47" y="18"/>
                  </a:lnTo>
                  <a:lnTo>
                    <a:pt x="0" y="20"/>
                  </a:lnTo>
                  <a:lnTo>
                    <a:pt x="2" y="20"/>
                  </a:lnTo>
                  <a:lnTo>
                    <a:pt x="2" y="2"/>
                  </a:lnTo>
                  <a:lnTo>
                    <a:pt x="47"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1" name="Freeform 896"/>
            <p:cNvSpPr>
              <a:spLocks/>
            </p:cNvSpPr>
            <p:nvPr/>
          </p:nvSpPr>
          <p:spPr bwMode="auto">
            <a:xfrm>
              <a:off x="8174037" y="2327275"/>
              <a:ext cx="203200" cy="63500"/>
            </a:xfrm>
            <a:custGeom>
              <a:avLst/>
              <a:gdLst>
                <a:gd name="T0" fmla="*/ 2 w 257"/>
                <a:gd name="T1" fmla="*/ 79 h 79"/>
                <a:gd name="T2" fmla="*/ 0 w 257"/>
                <a:gd name="T3" fmla="*/ 73 h 79"/>
                <a:gd name="T4" fmla="*/ 56 w 257"/>
                <a:gd name="T5" fmla="*/ 59 h 79"/>
                <a:gd name="T6" fmla="*/ 100 w 257"/>
                <a:gd name="T7" fmla="*/ 32 h 79"/>
                <a:gd name="T8" fmla="*/ 156 w 257"/>
                <a:gd name="T9" fmla="*/ 30 h 79"/>
                <a:gd name="T10" fmla="*/ 201 w 257"/>
                <a:gd name="T11" fmla="*/ 2 h 79"/>
                <a:gd name="T12" fmla="*/ 257 w 257"/>
                <a:gd name="T13" fmla="*/ 0 h 79"/>
                <a:gd name="T14" fmla="*/ 257 w 257"/>
                <a:gd name="T15" fmla="*/ 5 h 79"/>
                <a:gd name="T16" fmla="*/ 201 w 257"/>
                <a:gd name="T17" fmla="*/ 7 h 79"/>
                <a:gd name="T18" fmla="*/ 156 w 257"/>
                <a:gd name="T19" fmla="*/ 34 h 79"/>
                <a:gd name="T20" fmla="*/ 102 w 257"/>
                <a:gd name="T21" fmla="*/ 38 h 79"/>
                <a:gd name="T22" fmla="*/ 57 w 257"/>
                <a:gd name="T23" fmla="*/ 64 h 79"/>
                <a:gd name="T24" fmla="*/ 2 w 257"/>
                <a:gd name="T25"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7" h="79">
                  <a:moveTo>
                    <a:pt x="2" y="79"/>
                  </a:moveTo>
                  <a:lnTo>
                    <a:pt x="0" y="73"/>
                  </a:lnTo>
                  <a:lnTo>
                    <a:pt x="56" y="59"/>
                  </a:lnTo>
                  <a:lnTo>
                    <a:pt x="100" y="32"/>
                  </a:lnTo>
                  <a:lnTo>
                    <a:pt x="156" y="30"/>
                  </a:lnTo>
                  <a:lnTo>
                    <a:pt x="201" y="2"/>
                  </a:lnTo>
                  <a:lnTo>
                    <a:pt x="257" y="0"/>
                  </a:lnTo>
                  <a:lnTo>
                    <a:pt x="257" y="5"/>
                  </a:lnTo>
                  <a:lnTo>
                    <a:pt x="201" y="7"/>
                  </a:lnTo>
                  <a:lnTo>
                    <a:pt x="156" y="34"/>
                  </a:lnTo>
                  <a:lnTo>
                    <a:pt x="102" y="38"/>
                  </a:lnTo>
                  <a:lnTo>
                    <a:pt x="57" y="64"/>
                  </a:lnTo>
                  <a:lnTo>
                    <a:pt x="2" y="79"/>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2" name="Freeform 897"/>
            <p:cNvSpPr>
              <a:spLocks/>
            </p:cNvSpPr>
            <p:nvPr/>
          </p:nvSpPr>
          <p:spPr bwMode="auto">
            <a:xfrm>
              <a:off x="8170862" y="2305050"/>
              <a:ext cx="153988" cy="85725"/>
            </a:xfrm>
            <a:custGeom>
              <a:avLst/>
              <a:gdLst>
                <a:gd name="T0" fmla="*/ 4 w 194"/>
                <a:gd name="T1" fmla="*/ 108 h 108"/>
                <a:gd name="T2" fmla="*/ 0 w 194"/>
                <a:gd name="T3" fmla="*/ 104 h 108"/>
                <a:gd name="T4" fmla="*/ 45 w 194"/>
                <a:gd name="T5" fmla="*/ 83 h 108"/>
                <a:gd name="T6" fmla="*/ 74 w 194"/>
                <a:gd name="T7" fmla="*/ 50 h 108"/>
                <a:gd name="T8" fmla="*/ 119 w 194"/>
                <a:gd name="T9" fmla="*/ 41 h 108"/>
                <a:gd name="T10" fmla="*/ 148 w 194"/>
                <a:gd name="T11" fmla="*/ 9 h 108"/>
                <a:gd name="T12" fmla="*/ 194 w 194"/>
                <a:gd name="T13" fmla="*/ 0 h 108"/>
                <a:gd name="T14" fmla="*/ 194 w 194"/>
                <a:gd name="T15" fmla="*/ 4 h 108"/>
                <a:gd name="T16" fmla="*/ 149 w 194"/>
                <a:gd name="T17" fmla="*/ 13 h 108"/>
                <a:gd name="T18" fmla="*/ 122 w 194"/>
                <a:gd name="T19" fmla="*/ 45 h 108"/>
                <a:gd name="T20" fmla="*/ 76 w 194"/>
                <a:gd name="T21" fmla="*/ 54 h 108"/>
                <a:gd name="T22" fmla="*/ 49 w 194"/>
                <a:gd name="T23" fmla="*/ 86 h 108"/>
                <a:gd name="T24" fmla="*/ 4 w 194"/>
                <a:gd name="T25"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4" h="108">
                  <a:moveTo>
                    <a:pt x="4" y="108"/>
                  </a:moveTo>
                  <a:lnTo>
                    <a:pt x="0" y="104"/>
                  </a:lnTo>
                  <a:lnTo>
                    <a:pt x="45" y="83"/>
                  </a:lnTo>
                  <a:lnTo>
                    <a:pt x="74" y="50"/>
                  </a:lnTo>
                  <a:lnTo>
                    <a:pt x="119" y="41"/>
                  </a:lnTo>
                  <a:lnTo>
                    <a:pt x="148" y="9"/>
                  </a:lnTo>
                  <a:lnTo>
                    <a:pt x="194" y="0"/>
                  </a:lnTo>
                  <a:lnTo>
                    <a:pt x="194" y="4"/>
                  </a:lnTo>
                  <a:lnTo>
                    <a:pt x="149" y="13"/>
                  </a:lnTo>
                  <a:lnTo>
                    <a:pt x="122" y="45"/>
                  </a:lnTo>
                  <a:lnTo>
                    <a:pt x="76" y="54"/>
                  </a:lnTo>
                  <a:lnTo>
                    <a:pt x="49" y="86"/>
                  </a:lnTo>
                  <a:lnTo>
                    <a:pt x="4" y="108"/>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3" name="Freeform 898"/>
            <p:cNvSpPr>
              <a:spLocks/>
            </p:cNvSpPr>
            <p:nvPr/>
          </p:nvSpPr>
          <p:spPr bwMode="auto">
            <a:xfrm>
              <a:off x="8174037" y="2349500"/>
              <a:ext cx="163513" cy="41275"/>
            </a:xfrm>
            <a:custGeom>
              <a:avLst/>
              <a:gdLst>
                <a:gd name="T0" fmla="*/ 2 w 207"/>
                <a:gd name="T1" fmla="*/ 52 h 52"/>
                <a:gd name="T2" fmla="*/ 0 w 207"/>
                <a:gd name="T3" fmla="*/ 46 h 52"/>
                <a:gd name="T4" fmla="*/ 43 w 207"/>
                <a:gd name="T5" fmla="*/ 39 h 52"/>
                <a:gd name="T6" fmla="*/ 81 w 207"/>
                <a:gd name="T7" fmla="*/ 18 h 52"/>
                <a:gd name="T8" fmla="*/ 124 w 207"/>
                <a:gd name="T9" fmla="*/ 23 h 52"/>
                <a:gd name="T10" fmla="*/ 162 w 207"/>
                <a:gd name="T11" fmla="*/ 0 h 52"/>
                <a:gd name="T12" fmla="*/ 207 w 207"/>
                <a:gd name="T13" fmla="*/ 3 h 52"/>
                <a:gd name="T14" fmla="*/ 205 w 207"/>
                <a:gd name="T15" fmla="*/ 9 h 52"/>
                <a:gd name="T16" fmla="*/ 162 w 207"/>
                <a:gd name="T17" fmla="*/ 3 h 52"/>
                <a:gd name="T18" fmla="*/ 126 w 207"/>
                <a:gd name="T19" fmla="*/ 27 h 52"/>
                <a:gd name="T20" fmla="*/ 81 w 207"/>
                <a:gd name="T21" fmla="*/ 23 h 52"/>
                <a:gd name="T22" fmla="*/ 45 w 207"/>
                <a:gd name="T23" fmla="*/ 45 h 52"/>
                <a:gd name="T24" fmla="*/ 2 w 207"/>
                <a:gd name="T25"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52">
                  <a:moveTo>
                    <a:pt x="2" y="52"/>
                  </a:moveTo>
                  <a:lnTo>
                    <a:pt x="0" y="46"/>
                  </a:lnTo>
                  <a:lnTo>
                    <a:pt x="43" y="39"/>
                  </a:lnTo>
                  <a:lnTo>
                    <a:pt x="81" y="18"/>
                  </a:lnTo>
                  <a:lnTo>
                    <a:pt x="124" y="23"/>
                  </a:lnTo>
                  <a:lnTo>
                    <a:pt x="162" y="0"/>
                  </a:lnTo>
                  <a:lnTo>
                    <a:pt x="207" y="3"/>
                  </a:lnTo>
                  <a:lnTo>
                    <a:pt x="205" y="9"/>
                  </a:lnTo>
                  <a:lnTo>
                    <a:pt x="162" y="3"/>
                  </a:lnTo>
                  <a:lnTo>
                    <a:pt x="126" y="27"/>
                  </a:lnTo>
                  <a:lnTo>
                    <a:pt x="81" y="23"/>
                  </a:lnTo>
                  <a:lnTo>
                    <a:pt x="45" y="45"/>
                  </a:lnTo>
                  <a:lnTo>
                    <a:pt x="2" y="52"/>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4" name="Rectangle 899"/>
            <p:cNvSpPr>
              <a:spLocks noChangeArrowheads="1"/>
            </p:cNvSpPr>
            <p:nvPr/>
          </p:nvSpPr>
          <p:spPr bwMode="auto">
            <a:xfrm>
              <a:off x="8172450" y="2298700"/>
              <a:ext cx="14288" cy="15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5" name="Rectangle 900"/>
            <p:cNvSpPr>
              <a:spLocks noChangeArrowheads="1"/>
            </p:cNvSpPr>
            <p:nvPr/>
          </p:nvSpPr>
          <p:spPr bwMode="auto">
            <a:xfrm>
              <a:off x="8172450" y="2312988"/>
              <a:ext cx="14288" cy="47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6" name="Rectangle 901"/>
            <p:cNvSpPr>
              <a:spLocks noChangeArrowheads="1"/>
            </p:cNvSpPr>
            <p:nvPr/>
          </p:nvSpPr>
          <p:spPr bwMode="auto">
            <a:xfrm>
              <a:off x="8172450" y="2330450"/>
              <a:ext cx="14288" cy="31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7" name="Rectangle 902"/>
            <p:cNvSpPr>
              <a:spLocks noChangeArrowheads="1"/>
            </p:cNvSpPr>
            <p:nvPr/>
          </p:nvSpPr>
          <p:spPr bwMode="auto">
            <a:xfrm>
              <a:off x="8172450" y="2346325"/>
              <a:ext cx="14288" cy="63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8" name="Rectangle 903"/>
            <p:cNvSpPr>
              <a:spLocks noChangeArrowheads="1"/>
            </p:cNvSpPr>
            <p:nvPr/>
          </p:nvSpPr>
          <p:spPr bwMode="auto">
            <a:xfrm>
              <a:off x="8172450" y="2365375"/>
              <a:ext cx="14288" cy="31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9" name="Rectangle 904"/>
            <p:cNvSpPr>
              <a:spLocks noChangeArrowheads="1"/>
            </p:cNvSpPr>
            <p:nvPr/>
          </p:nvSpPr>
          <p:spPr bwMode="auto">
            <a:xfrm>
              <a:off x="8172450" y="2395538"/>
              <a:ext cx="204788" cy="15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0" name="Freeform 905"/>
            <p:cNvSpPr>
              <a:spLocks/>
            </p:cNvSpPr>
            <p:nvPr/>
          </p:nvSpPr>
          <p:spPr bwMode="auto">
            <a:xfrm>
              <a:off x="7924800" y="2495550"/>
              <a:ext cx="66675" cy="26988"/>
            </a:xfrm>
            <a:custGeom>
              <a:avLst/>
              <a:gdLst>
                <a:gd name="T0" fmla="*/ 83 w 83"/>
                <a:gd name="T1" fmla="*/ 34 h 34"/>
                <a:gd name="T2" fmla="*/ 83 w 83"/>
                <a:gd name="T3" fmla="*/ 25 h 34"/>
                <a:gd name="T4" fmla="*/ 0 w 83"/>
                <a:gd name="T5" fmla="*/ 0 h 34"/>
                <a:gd name="T6" fmla="*/ 0 w 83"/>
                <a:gd name="T7" fmla="*/ 13 h 34"/>
                <a:gd name="T8" fmla="*/ 83 w 83"/>
                <a:gd name="T9" fmla="*/ 34 h 34"/>
              </a:gdLst>
              <a:ahLst/>
              <a:cxnLst>
                <a:cxn ang="0">
                  <a:pos x="T0" y="T1"/>
                </a:cxn>
                <a:cxn ang="0">
                  <a:pos x="T2" y="T3"/>
                </a:cxn>
                <a:cxn ang="0">
                  <a:pos x="T4" y="T5"/>
                </a:cxn>
                <a:cxn ang="0">
                  <a:pos x="T6" y="T7"/>
                </a:cxn>
                <a:cxn ang="0">
                  <a:pos x="T8" y="T9"/>
                </a:cxn>
              </a:cxnLst>
              <a:rect l="0" t="0" r="r" b="b"/>
              <a:pathLst>
                <a:path w="83" h="34">
                  <a:moveTo>
                    <a:pt x="83" y="34"/>
                  </a:moveTo>
                  <a:lnTo>
                    <a:pt x="83" y="25"/>
                  </a:lnTo>
                  <a:lnTo>
                    <a:pt x="0" y="0"/>
                  </a:lnTo>
                  <a:lnTo>
                    <a:pt x="0" y="13"/>
                  </a:lnTo>
                  <a:lnTo>
                    <a:pt x="83" y="3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1" name="Freeform 906"/>
            <p:cNvSpPr>
              <a:spLocks/>
            </p:cNvSpPr>
            <p:nvPr/>
          </p:nvSpPr>
          <p:spPr bwMode="auto">
            <a:xfrm>
              <a:off x="7924800" y="2473325"/>
              <a:ext cx="239713" cy="49213"/>
            </a:xfrm>
            <a:custGeom>
              <a:avLst/>
              <a:gdLst>
                <a:gd name="T0" fmla="*/ 302 w 302"/>
                <a:gd name="T1" fmla="*/ 20 h 61"/>
                <a:gd name="T2" fmla="*/ 302 w 302"/>
                <a:gd name="T3" fmla="*/ 20 h 61"/>
                <a:gd name="T4" fmla="*/ 219 w 302"/>
                <a:gd name="T5" fmla="*/ 0 h 61"/>
                <a:gd name="T6" fmla="*/ 0 w 302"/>
                <a:gd name="T7" fmla="*/ 27 h 61"/>
                <a:gd name="T8" fmla="*/ 83 w 302"/>
                <a:gd name="T9" fmla="*/ 52 h 61"/>
                <a:gd name="T10" fmla="*/ 83 w 302"/>
                <a:gd name="T11" fmla="*/ 61 h 61"/>
                <a:gd name="T12" fmla="*/ 302 w 302"/>
                <a:gd name="T13" fmla="*/ 25 h 61"/>
                <a:gd name="T14" fmla="*/ 302 w 302"/>
                <a:gd name="T15" fmla="*/ 2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61">
                  <a:moveTo>
                    <a:pt x="302" y="20"/>
                  </a:moveTo>
                  <a:lnTo>
                    <a:pt x="302" y="20"/>
                  </a:lnTo>
                  <a:lnTo>
                    <a:pt x="219" y="0"/>
                  </a:lnTo>
                  <a:lnTo>
                    <a:pt x="0" y="27"/>
                  </a:lnTo>
                  <a:lnTo>
                    <a:pt x="83" y="52"/>
                  </a:lnTo>
                  <a:lnTo>
                    <a:pt x="83" y="61"/>
                  </a:lnTo>
                  <a:lnTo>
                    <a:pt x="302" y="25"/>
                  </a:lnTo>
                  <a:lnTo>
                    <a:pt x="302" y="2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2" name="Freeform 907"/>
            <p:cNvSpPr>
              <a:spLocks/>
            </p:cNvSpPr>
            <p:nvPr/>
          </p:nvSpPr>
          <p:spPr bwMode="auto">
            <a:xfrm>
              <a:off x="8558212" y="2495550"/>
              <a:ext cx="65088" cy="26988"/>
            </a:xfrm>
            <a:custGeom>
              <a:avLst/>
              <a:gdLst>
                <a:gd name="T0" fmla="*/ 0 w 83"/>
                <a:gd name="T1" fmla="*/ 34 h 34"/>
                <a:gd name="T2" fmla="*/ 0 w 83"/>
                <a:gd name="T3" fmla="*/ 25 h 34"/>
                <a:gd name="T4" fmla="*/ 81 w 83"/>
                <a:gd name="T5" fmla="*/ 0 h 34"/>
                <a:gd name="T6" fmla="*/ 83 w 83"/>
                <a:gd name="T7" fmla="*/ 13 h 34"/>
                <a:gd name="T8" fmla="*/ 0 w 83"/>
                <a:gd name="T9" fmla="*/ 34 h 34"/>
              </a:gdLst>
              <a:ahLst/>
              <a:cxnLst>
                <a:cxn ang="0">
                  <a:pos x="T0" y="T1"/>
                </a:cxn>
                <a:cxn ang="0">
                  <a:pos x="T2" y="T3"/>
                </a:cxn>
                <a:cxn ang="0">
                  <a:pos x="T4" y="T5"/>
                </a:cxn>
                <a:cxn ang="0">
                  <a:pos x="T6" y="T7"/>
                </a:cxn>
                <a:cxn ang="0">
                  <a:pos x="T8" y="T9"/>
                </a:cxn>
              </a:cxnLst>
              <a:rect l="0" t="0" r="r" b="b"/>
              <a:pathLst>
                <a:path w="83" h="34">
                  <a:moveTo>
                    <a:pt x="0" y="34"/>
                  </a:moveTo>
                  <a:lnTo>
                    <a:pt x="0" y="25"/>
                  </a:lnTo>
                  <a:lnTo>
                    <a:pt x="81" y="0"/>
                  </a:lnTo>
                  <a:lnTo>
                    <a:pt x="83" y="13"/>
                  </a:lnTo>
                  <a:lnTo>
                    <a:pt x="0" y="3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3" name="Freeform 908"/>
            <p:cNvSpPr>
              <a:spLocks/>
            </p:cNvSpPr>
            <p:nvPr/>
          </p:nvSpPr>
          <p:spPr bwMode="auto">
            <a:xfrm>
              <a:off x="8382000" y="2473325"/>
              <a:ext cx="239713" cy="49213"/>
            </a:xfrm>
            <a:custGeom>
              <a:avLst/>
              <a:gdLst>
                <a:gd name="T0" fmla="*/ 0 w 302"/>
                <a:gd name="T1" fmla="*/ 20 h 61"/>
                <a:gd name="T2" fmla="*/ 0 w 302"/>
                <a:gd name="T3" fmla="*/ 20 h 61"/>
                <a:gd name="T4" fmla="*/ 83 w 302"/>
                <a:gd name="T5" fmla="*/ 0 h 61"/>
                <a:gd name="T6" fmla="*/ 302 w 302"/>
                <a:gd name="T7" fmla="*/ 27 h 61"/>
                <a:gd name="T8" fmla="*/ 221 w 302"/>
                <a:gd name="T9" fmla="*/ 52 h 61"/>
                <a:gd name="T10" fmla="*/ 221 w 302"/>
                <a:gd name="T11" fmla="*/ 61 h 61"/>
                <a:gd name="T12" fmla="*/ 0 w 302"/>
                <a:gd name="T13" fmla="*/ 25 h 61"/>
                <a:gd name="T14" fmla="*/ 0 w 302"/>
                <a:gd name="T15" fmla="*/ 2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61">
                  <a:moveTo>
                    <a:pt x="0" y="20"/>
                  </a:moveTo>
                  <a:lnTo>
                    <a:pt x="0" y="20"/>
                  </a:lnTo>
                  <a:lnTo>
                    <a:pt x="83" y="0"/>
                  </a:lnTo>
                  <a:lnTo>
                    <a:pt x="302" y="27"/>
                  </a:lnTo>
                  <a:lnTo>
                    <a:pt x="221" y="52"/>
                  </a:lnTo>
                  <a:lnTo>
                    <a:pt x="221" y="61"/>
                  </a:lnTo>
                  <a:lnTo>
                    <a:pt x="0" y="25"/>
                  </a:lnTo>
                  <a:lnTo>
                    <a:pt x="0" y="2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4" name="Freeform 909"/>
            <p:cNvSpPr>
              <a:spLocks/>
            </p:cNvSpPr>
            <p:nvPr/>
          </p:nvSpPr>
          <p:spPr bwMode="auto">
            <a:xfrm>
              <a:off x="8164512" y="2463800"/>
              <a:ext cx="19050" cy="28575"/>
            </a:xfrm>
            <a:custGeom>
              <a:avLst/>
              <a:gdLst>
                <a:gd name="T0" fmla="*/ 23 w 23"/>
                <a:gd name="T1" fmla="*/ 36 h 36"/>
                <a:gd name="T2" fmla="*/ 23 w 23"/>
                <a:gd name="T3" fmla="*/ 27 h 36"/>
                <a:gd name="T4" fmla="*/ 0 w 23"/>
                <a:gd name="T5" fmla="*/ 0 h 36"/>
                <a:gd name="T6" fmla="*/ 0 w 23"/>
                <a:gd name="T7" fmla="*/ 14 h 36"/>
                <a:gd name="T8" fmla="*/ 23 w 23"/>
                <a:gd name="T9" fmla="*/ 36 h 36"/>
              </a:gdLst>
              <a:ahLst/>
              <a:cxnLst>
                <a:cxn ang="0">
                  <a:pos x="T0" y="T1"/>
                </a:cxn>
                <a:cxn ang="0">
                  <a:pos x="T2" y="T3"/>
                </a:cxn>
                <a:cxn ang="0">
                  <a:pos x="T4" y="T5"/>
                </a:cxn>
                <a:cxn ang="0">
                  <a:pos x="T6" y="T7"/>
                </a:cxn>
                <a:cxn ang="0">
                  <a:pos x="T8" y="T9"/>
                </a:cxn>
              </a:cxnLst>
              <a:rect l="0" t="0" r="r" b="b"/>
              <a:pathLst>
                <a:path w="23" h="36">
                  <a:moveTo>
                    <a:pt x="23" y="36"/>
                  </a:moveTo>
                  <a:lnTo>
                    <a:pt x="23" y="27"/>
                  </a:lnTo>
                  <a:lnTo>
                    <a:pt x="0" y="0"/>
                  </a:lnTo>
                  <a:lnTo>
                    <a:pt x="0" y="14"/>
                  </a:lnTo>
                  <a:lnTo>
                    <a:pt x="23" y="3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5" name="Freeform 910"/>
            <p:cNvSpPr>
              <a:spLocks/>
            </p:cNvSpPr>
            <p:nvPr/>
          </p:nvSpPr>
          <p:spPr bwMode="auto">
            <a:xfrm>
              <a:off x="8362950" y="2463800"/>
              <a:ext cx="19050" cy="28575"/>
            </a:xfrm>
            <a:custGeom>
              <a:avLst/>
              <a:gdLst>
                <a:gd name="T0" fmla="*/ 0 w 23"/>
                <a:gd name="T1" fmla="*/ 36 h 36"/>
                <a:gd name="T2" fmla="*/ 0 w 23"/>
                <a:gd name="T3" fmla="*/ 27 h 36"/>
                <a:gd name="T4" fmla="*/ 23 w 23"/>
                <a:gd name="T5" fmla="*/ 0 h 36"/>
                <a:gd name="T6" fmla="*/ 23 w 23"/>
                <a:gd name="T7" fmla="*/ 14 h 36"/>
                <a:gd name="T8" fmla="*/ 0 w 23"/>
                <a:gd name="T9" fmla="*/ 36 h 36"/>
              </a:gdLst>
              <a:ahLst/>
              <a:cxnLst>
                <a:cxn ang="0">
                  <a:pos x="T0" y="T1"/>
                </a:cxn>
                <a:cxn ang="0">
                  <a:pos x="T2" y="T3"/>
                </a:cxn>
                <a:cxn ang="0">
                  <a:pos x="T4" y="T5"/>
                </a:cxn>
                <a:cxn ang="0">
                  <a:pos x="T6" y="T7"/>
                </a:cxn>
                <a:cxn ang="0">
                  <a:pos x="T8" y="T9"/>
                </a:cxn>
              </a:cxnLst>
              <a:rect l="0" t="0" r="r" b="b"/>
              <a:pathLst>
                <a:path w="23" h="36">
                  <a:moveTo>
                    <a:pt x="0" y="36"/>
                  </a:moveTo>
                  <a:lnTo>
                    <a:pt x="0" y="27"/>
                  </a:lnTo>
                  <a:lnTo>
                    <a:pt x="23" y="0"/>
                  </a:lnTo>
                  <a:lnTo>
                    <a:pt x="23" y="14"/>
                  </a:lnTo>
                  <a:lnTo>
                    <a:pt x="0" y="3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6" name="Freeform 911"/>
            <p:cNvSpPr>
              <a:spLocks/>
            </p:cNvSpPr>
            <p:nvPr/>
          </p:nvSpPr>
          <p:spPr bwMode="auto">
            <a:xfrm>
              <a:off x="8164512" y="2463800"/>
              <a:ext cx="217488" cy="20638"/>
            </a:xfrm>
            <a:custGeom>
              <a:avLst/>
              <a:gdLst>
                <a:gd name="T0" fmla="*/ 250 w 273"/>
                <a:gd name="T1" fmla="*/ 27 h 27"/>
                <a:gd name="T2" fmla="*/ 23 w 273"/>
                <a:gd name="T3" fmla="*/ 27 h 27"/>
                <a:gd name="T4" fmla="*/ 0 w 273"/>
                <a:gd name="T5" fmla="*/ 0 h 27"/>
                <a:gd name="T6" fmla="*/ 273 w 273"/>
                <a:gd name="T7" fmla="*/ 0 h 27"/>
                <a:gd name="T8" fmla="*/ 250 w 273"/>
                <a:gd name="T9" fmla="*/ 27 h 27"/>
              </a:gdLst>
              <a:ahLst/>
              <a:cxnLst>
                <a:cxn ang="0">
                  <a:pos x="T0" y="T1"/>
                </a:cxn>
                <a:cxn ang="0">
                  <a:pos x="T2" y="T3"/>
                </a:cxn>
                <a:cxn ang="0">
                  <a:pos x="T4" y="T5"/>
                </a:cxn>
                <a:cxn ang="0">
                  <a:pos x="T6" y="T7"/>
                </a:cxn>
                <a:cxn ang="0">
                  <a:pos x="T8" y="T9"/>
                </a:cxn>
              </a:cxnLst>
              <a:rect l="0" t="0" r="r" b="b"/>
              <a:pathLst>
                <a:path w="273" h="27">
                  <a:moveTo>
                    <a:pt x="250" y="27"/>
                  </a:moveTo>
                  <a:lnTo>
                    <a:pt x="23" y="27"/>
                  </a:lnTo>
                  <a:lnTo>
                    <a:pt x="0" y="0"/>
                  </a:lnTo>
                  <a:lnTo>
                    <a:pt x="273" y="0"/>
                  </a:lnTo>
                  <a:lnTo>
                    <a:pt x="250" y="27"/>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7" name="Rectangle 912"/>
            <p:cNvSpPr>
              <a:spLocks noChangeArrowheads="1"/>
            </p:cNvSpPr>
            <p:nvPr/>
          </p:nvSpPr>
          <p:spPr bwMode="auto">
            <a:xfrm>
              <a:off x="8183562" y="2484438"/>
              <a:ext cx="179388"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961" name="Picture 9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362" y="4229100"/>
            <a:ext cx="754063"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2" name="Picture 9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20937" y="4384675"/>
            <a:ext cx="8096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3" name="Picture 9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30587" y="4310062"/>
            <a:ext cx="898525"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68" name="Group 5067"/>
          <p:cNvGrpSpPr/>
          <p:nvPr/>
        </p:nvGrpSpPr>
        <p:grpSpPr>
          <a:xfrm>
            <a:off x="9148762" y="3109912"/>
            <a:ext cx="450851" cy="511175"/>
            <a:chOff x="9148762" y="2082800"/>
            <a:chExt cx="450851" cy="511175"/>
          </a:xfrm>
        </p:grpSpPr>
        <p:sp>
          <p:nvSpPr>
            <p:cNvPr id="2944" name="Freeform 916"/>
            <p:cNvSpPr>
              <a:spLocks/>
            </p:cNvSpPr>
            <p:nvPr/>
          </p:nvSpPr>
          <p:spPr bwMode="auto">
            <a:xfrm>
              <a:off x="9502775" y="2174875"/>
              <a:ext cx="60325" cy="60325"/>
            </a:xfrm>
            <a:custGeom>
              <a:avLst/>
              <a:gdLst>
                <a:gd name="T0" fmla="*/ 77 w 77"/>
                <a:gd name="T1" fmla="*/ 29 h 76"/>
                <a:gd name="T2" fmla="*/ 48 w 77"/>
                <a:gd name="T3" fmla="*/ 0 h 76"/>
                <a:gd name="T4" fmla="*/ 0 w 77"/>
                <a:gd name="T5" fmla="*/ 45 h 76"/>
                <a:gd name="T6" fmla="*/ 28 w 77"/>
                <a:gd name="T7" fmla="*/ 76 h 76"/>
                <a:gd name="T8" fmla="*/ 77 w 77"/>
                <a:gd name="T9" fmla="*/ 29 h 76"/>
              </a:gdLst>
              <a:ahLst/>
              <a:cxnLst>
                <a:cxn ang="0">
                  <a:pos x="T0" y="T1"/>
                </a:cxn>
                <a:cxn ang="0">
                  <a:pos x="T2" y="T3"/>
                </a:cxn>
                <a:cxn ang="0">
                  <a:pos x="T4" y="T5"/>
                </a:cxn>
                <a:cxn ang="0">
                  <a:pos x="T6" y="T7"/>
                </a:cxn>
                <a:cxn ang="0">
                  <a:pos x="T8" y="T9"/>
                </a:cxn>
              </a:cxnLst>
              <a:rect l="0" t="0" r="r" b="b"/>
              <a:pathLst>
                <a:path w="77" h="76">
                  <a:moveTo>
                    <a:pt x="77" y="29"/>
                  </a:moveTo>
                  <a:lnTo>
                    <a:pt x="48" y="0"/>
                  </a:lnTo>
                  <a:lnTo>
                    <a:pt x="0" y="45"/>
                  </a:lnTo>
                  <a:lnTo>
                    <a:pt x="28" y="76"/>
                  </a:lnTo>
                  <a:lnTo>
                    <a:pt x="77" y="29"/>
                  </a:lnTo>
                  <a:close/>
                </a:path>
              </a:pathLst>
            </a:custGeom>
            <a:solidFill>
              <a:srgbClr val="0086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5" name="Freeform 917"/>
            <p:cNvSpPr>
              <a:spLocks/>
            </p:cNvSpPr>
            <p:nvPr/>
          </p:nvSpPr>
          <p:spPr bwMode="auto">
            <a:xfrm>
              <a:off x="9528175" y="2139950"/>
              <a:ext cx="71438" cy="71438"/>
            </a:xfrm>
            <a:custGeom>
              <a:avLst/>
              <a:gdLst>
                <a:gd name="T0" fmla="*/ 90 w 90"/>
                <a:gd name="T1" fmla="*/ 62 h 90"/>
                <a:gd name="T2" fmla="*/ 29 w 90"/>
                <a:gd name="T3" fmla="*/ 0 h 90"/>
                <a:gd name="T4" fmla="*/ 0 w 90"/>
                <a:gd name="T5" fmla="*/ 29 h 90"/>
                <a:gd name="T6" fmla="*/ 61 w 90"/>
                <a:gd name="T7" fmla="*/ 90 h 90"/>
                <a:gd name="T8" fmla="*/ 90 w 90"/>
                <a:gd name="T9" fmla="*/ 62 h 90"/>
              </a:gdLst>
              <a:ahLst/>
              <a:cxnLst>
                <a:cxn ang="0">
                  <a:pos x="T0" y="T1"/>
                </a:cxn>
                <a:cxn ang="0">
                  <a:pos x="T2" y="T3"/>
                </a:cxn>
                <a:cxn ang="0">
                  <a:pos x="T4" y="T5"/>
                </a:cxn>
                <a:cxn ang="0">
                  <a:pos x="T6" y="T7"/>
                </a:cxn>
                <a:cxn ang="0">
                  <a:pos x="T8" y="T9"/>
                </a:cxn>
              </a:cxnLst>
              <a:rect l="0" t="0" r="r" b="b"/>
              <a:pathLst>
                <a:path w="90" h="90">
                  <a:moveTo>
                    <a:pt x="90" y="62"/>
                  </a:moveTo>
                  <a:lnTo>
                    <a:pt x="29" y="0"/>
                  </a:lnTo>
                  <a:lnTo>
                    <a:pt x="0" y="29"/>
                  </a:lnTo>
                  <a:lnTo>
                    <a:pt x="61" y="90"/>
                  </a:lnTo>
                  <a:lnTo>
                    <a:pt x="90" y="62"/>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6" name="Freeform 918"/>
            <p:cNvSpPr>
              <a:spLocks/>
            </p:cNvSpPr>
            <p:nvPr/>
          </p:nvSpPr>
          <p:spPr bwMode="auto">
            <a:xfrm>
              <a:off x="9540875" y="2152650"/>
              <a:ext cx="58738" cy="58738"/>
            </a:xfrm>
            <a:custGeom>
              <a:avLst/>
              <a:gdLst>
                <a:gd name="T0" fmla="*/ 74 w 74"/>
                <a:gd name="T1" fmla="*/ 45 h 73"/>
                <a:gd name="T2" fmla="*/ 29 w 74"/>
                <a:gd name="T3" fmla="*/ 0 h 73"/>
                <a:gd name="T4" fmla="*/ 0 w 74"/>
                <a:gd name="T5" fmla="*/ 28 h 73"/>
                <a:gd name="T6" fmla="*/ 45 w 74"/>
                <a:gd name="T7" fmla="*/ 73 h 73"/>
                <a:gd name="T8" fmla="*/ 74 w 74"/>
                <a:gd name="T9" fmla="*/ 45 h 73"/>
              </a:gdLst>
              <a:ahLst/>
              <a:cxnLst>
                <a:cxn ang="0">
                  <a:pos x="T0" y="T1"/>
                </a:cxn>
                <a:cxn ang="0">
                  <a:pos x="T2" y="T3"/>
                </a:cxn>
                <a:cxn ang="0">
                  <a:pos x="T4" y="T5"/>
                </a:cxn>
                <a:cxn ang="0">
                  <a:pos x="T6" y="T7"/>
                </a:cxn>
                <a:cxn ang="0">
                  <a:pos x="T8" y="T9"/>
                </a:cxn>
              </a:cxnLst>
              <a:rect l="0" t="0" r="r" b="b"/>
              <a:pathLst>
                <a:path w="74" h="73">
                  <a:moveTo>
                    <a:pt x="74" y="45"/>
                  </a:moveTo>
                  <a:lnTo>
                    <a:pt x="29" y="0"/>
                  </a:lnTo>
                  <a:lnTo>
                    <a:pt x="0" y="28"/>
                  </a:lnTo>
                  <a:lnTo>
                    <a:pt x="45" y="73"/>
                  </a:lnTo>
                  <a:lnTo>
                    <a:pt x="74" y="45"/>
                  </a:lnTo>
                  <a:close/>
                </a:path>
              </a:pathLst>
            </a:custGeom>
            <a:solidFill>
              <a:srgbClr val="58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7" name="Rectangle 919"/>
            <p:cNvSpPr>
              <a:spLocks noChangeArrowheads="1"/>
            </p:cNvSpPr>
            <p:nvPr/>
          </p:nvSpPr>
          <p:spPr bwMode="auto">
            <a:xfrm>
              <a:off x="9342437" y="2132013"/>
              <a:ext cx="50800" cy="28575"/>
            </a:xfrm>
            <a:prstGeom prst="rect">
              <a:avLst/>
            </a:prstGeom>
            <a:solidFill>
              <a:srgbClr val="0086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8" name="Rectangle 920"/>
            <p:cNvSpPr>
              <a:spLocks noChangeArrowheads="1"/>
            </p:cNvSpPr>
            <p:nvPr/>
          </p:nvSpPr>
          <p:spPr bwMode="auto">
            <a:xfrm>
              <a:off x="9317037" y="2082800"/>
              <a:ext cx="101600" cy="49213"/>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9" name="Rectangle 921"/>
            <p:cNvSpPr>
              <a:spLocks noChangeArrowheads="1"/>
            </p:cNvSpPr>
            <p:nvPr/>
          </p:nvSpPr>
          <p:spPr bwMode="auto">
            <a:xfrm>
              <a:off x="9342437" y="2082800"/>
              <a:ext cx="76200" cy="49213"/>
            </a:xfrm>
            <a:prstGeom prst="rect">
              <a:avLst/>
            </a:prstGeom>
            <a:solidFill>
              <a:srgbClr val="58585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0" name="Freeform 922"/>
            <p:cNvSpPr>
              <a:spLocks/>
            </p:cNvSpPr>
            <p:nvPr/>
          </p:nvSpPr>
          <p:spPr bwMode="auto">
            <a:xfrm>
              <a:off x="9148762" y="2155825"/>
              <a:ext cx="438150" cy="438150"/>
            </a:xfrm>
            <a:custGeom>
              <a:avLst/>
              <a:gdLst>
                <a:gd name="T0" fmla="*/ 0 w 552"/>
                <a:gd name="T1" fmla="*/ 275 h 552"/>
                <a:gd name="T2" fmla="*/ 5 w 552"/>
                <a:gd name="T3" fmla="*/ 220 h 552"/>
                <a:gd name="T4" fmla="*/ 21 w 552"/>
                <a:gd name="T5" fmla="*/ 169 h 552"/>
                <a:gd name="T6" fmla="*/ 46 w 552"/>
                <a:gd name="T7" fmla="*/ 122 h 552"/>
                <a:gd name="T8" fmla="*/ 81 w 552"/>
                <a:gd name="T9" fmla="*/ 81 h 552"/>
                <a:gd name="T10" fmla="*/ 120 w 552"/>
                <a:gd name="T11" fmla="*/ 47 h 552"/>
                <a:gd name="T12" fmla="*/ 167 w 552"/>
                <a:gd name="T13" fmla="*/ 22 h 552"/>
                <a:gd name="T14" fmla="*/ 219 w 552"/>
                <a:gd name="T15" fmla="*/ 6 h 552"/>
                <a:gd name="T16" fmla="*/ 275 w 552"/>
                <a:gd name="T17" fmla="*/ 0 h 552"/>
                <a:gd name="T18" fmla="*/ 304 w 552"/>
                <a:gd name="T19" fmla="*/ 2 h 552"/>
                <a:gd name="T20" fmla="*/ 357 w 552"/>
                <a:gd name="T21" fmla="*/ 13 h 552"/>
                <a:gd name="T22" fmla="*/ 408 w 552"/>
                <a:gd name="T23" fmla="*/ 33 h 552"/>
                <a:gd name="T24" fmla="*/ 451 w 552"/>
                <a:gd name="T25" fmla="*/ 63 h 552"/>
                <a:gd name="T26" fmla="*/ 489 w 552"/>
                <a:gd name="T27" fmla="*/ 101 h 552"/>
                <a:gd name="T28" fmla="*/ 517 w 552"/>
                <a:gd name="T29" fmla="*/ 144 h 552"/>
                <a:gd name="T30" fmla="*/ 539 w 552"/>
                <a:gd name="T31" fmla="*/ 194 h 552"/>
                <a:gd name="T32" fmla="*/ 550 w 552"/>
                <a:gd name="T33" fmla="*/ 248 h 552"/>
                <a:gd name="T34" fmla="*/ 552 w 552"/>
                <a:gd name="T35" fmla="*/ 275 h 552"/>
                <a:gd name="T36" fmla="*/ 546 w 552"/>
                <a:gd name="T37" fmla="*/ 331 h 552"/>
                <a:gd name="T38" fmla="*/ 530 w 552"/>
                <a:gd name="T39" fmla="*/ 383 h 552"/>
                <a:gd name="T40" fmla="*/ 505 w 552"/>
                <a:gd name="T41" fmla="*/ 430 h 552"/>
                <a:gd name="T42" fmla="*/ 471 w 552"/>
                <a:gd name="T43" fmla="*/ 471 h 552"/>
                <a:gd name="T44" fmla="*/ 429 w 552"/>
                <a:gd name="T45" fmla="*/ 505 h 552"/>
                <a:gd name="T46" fmla="*/ 383 w 552"/>
                <a:gd name="T47" fmla="*/ 531 h 552"/>
                <a:gd name="T48" fmla="*/ 331 w 552"/>
                <a:gd name="T49" fmla="*/ 547 h 552"/>
                <a:gd name="T50" fmla="*/ 275 w 552"/>
                <a:gd name="T51" fmla="*/ 552 h 552"/>
                <a:gd name="T52" fmla="*/ 248 w 552"/>
                <a:gd name="T53" fmla="*/ 550 h 552"/>
                <a:gd name="T54" fmla="*/ 194 w 552"/>
                <a:gd name="T55" fmla="*/ 540 h 552"/>
                <a:gd name="T56" fmla="*/ 144 w 552"/>
                <a:gd name="T57" fmla="*/ 518 h 552"/>
                <a:gd name="T58" fmla="*/ 100 w 552"/>
                <a:gd name="T59" fmla="*/ 489 h 552"/>
                <a:gd name="T60" fmla="*/ 63 w 552"/>
                <a:gd name="T61" fmla="*/ 452 h 552"/>
                <a:gd name="T62" fmla="*/ 32 w 552"/>
                <a:gd name="T63" fmla="*/ 408 h 552"/>
                <a:gd name="T64" fmla="*/ 10 w 552"/>
                <a:gd name="T65" fmla="*/ 358 h 552"/>
                <a:gd name="T66" fmla="*/ 0 w 552"/>
                <a:gd name="T67" fmla="*/ 304 h 552"/>
                <a:gd name="T68" fmla="*/ 0 w 552"/>
                <a:gd name="T69" fmla="*/ 275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52" h="552">
                  <a:moveTo>
                    <a:pt x="0" y="275"/>
                  </a:moveTo>
                  <a:lnTo>
                    <a:pt x="0" y="275"/>
                  </a:lnTo>
                  <a:lnTo>
                    <a:pt x="0" y="248"/>
                  </a:lnTo>
                  <a:lnTo>
                    <a:pt x="5" y="220"/>
                  </a:lnTo>
                  <a:lnTo>
                    <a:pt x="10" y="194"/>
                  </a:lnTo>
                  <a:lnTo>
                    <a:pt x="21" y="169"/>
                  </a:lnTo>
                  <a:lnTo>
                    <a:pt x="32" y="144"/>
                  </a:lnTo>
                  <a:lnTo>
                    <a:pt x="46" y="122"/>
                  </a:lnTo>
                  <a:lnTo>
                    <a:pt x="63" y="101"/>
                  </a:lnTo>
                  <a:lnTo>
                    <a:pt x="81" y="81"/>
                  </a:lnTo>
                  <a:lnTo>
                    <a:pt x="100" y="63"/>
                  </a:lnTo>
                  <a:lnTo>
                    <a:pt x="120" y="47"/>
                  </a:lnTo>
                  <a:lnTo>
                    <a:pt x="144" y="33"/>
                  </a:lnTo>
                  <a:lnTo>
                    <a:pt x="167" y="22"/>
                  </a:lnTo>
                  <a:lnTo>
                    <a:pt x="194" y="13"/>
                  </a:lnTo>
                  <a:lnTo>
                    <a:pt x="219" y="6"/>
                  </a:lnTo>
                  <a:lnTo>
                    <a:pt x="248" y="2"/>
                  </a:lnTo>
                  <a:lnTo>
                    <a:pt x="275" y="0"/>
                  </a:lnTo>
                  <a:lnTo>
                    <a:pt x="275" y="0"/>
                  </a:lnTo>
                  <a:lnTo>
                    <a:pt x="304" y="2"/>
                  </a:lnTo>
                  <a:lnTo>
                    <a:pt x="331" y="6"/>
                  </a:lnTo>
                  <a:lnTo>
                    <a:pt x="357" y="13"/>
                  </a:lnTo>
                  <a:lnTo>
                    <a:pt x="383" y="22"/>
                  </a:lnTo>
                  <a:lnTo>
                    <a:pt x="408" y="33"/>
                  </a:lnTo>
                  <a:lnTo>
                    <a:pt x="429" y="47"/>
                  </a:lnTo>
                  <a:lnTo>
                    <a:pt x="451" y="63"/>
                  </a:lnTo>
                  <a:lnTo>
                    <a:pt x="471" y="81"/>
                  </a:lnTo>
                  <a:lnTo>
                    <a:pt x="489" y="101"/>
                  </a:lnTo>
                  <a:lnTo>
                    <a:pt x="505" y="122"/>
                  </a:lnTo>
                  <a:lnTo>
                    <a:pt x="517" y="144"/>
                  </a:lnTo>
                  <a:lnTo>
                    <a:pt x="530" y="169"/>
                  </a:lnTo>
                  <a:lnTo>
                    <a:pt x="539" y="194"/>
                  </a:lnTo>
                  <a:lnTo>
                    <a:pt x="546" y="220"/>
                  </a:lnTo>
                  <a:lnTo>
                    <a:pt x="550" y="248"/>
                  </a:lnTo>
                  <a:lnTo>
                    <a:pt x="552" y="275"/>
                  </a:lnTo>
                  <a:lnTo>
                    <a:pt x="552" y="275"/>
                  </a:lnTo>
                  <a:lnTo>
                    <a:pt x="550" y="304"/>
                  </a:lnTo>
                  <a:lnTo>
                    <a:pt x="546" y="331"/>
                  </a:lnTo>
                  <a:lnTo>
                    <a:pt x="539" y="358"/>
                  </a:lnTo>
                  <a:lnTo>
                    <a:pt x="530" y="383"/>
                  </a:lnTo>
                  <a:lnTo>
                    <a:pt x="517" y="408"/>
                  </a:lnTo>
                  <a:lnTo>
                    <a:pt x="505" y="430"/>
                  </a:lnTo>
                  <a:lnTo>
                    <a:pt x="489" y="452"/>
                  </a:lnTo>
                  <a:lnTo>
                    <a:pt x="471" y="471"/>
                  </a:lnTo>
                  <a:lnTo>
                    <a:pt x="451" y="489"/>
                  </a:lnTo>
                  <a:lnTo>
                    <a:pt x="429" y="505"/>
                  </a:lnTo>
                  <a:lnTo>
                    <a:pt x="408" y="518"/>
                  </a:lnTo>
                  <a:lnTo>
                    <a:pt x="383" y="531"/>
                  </a:lnTo>
                  <a:lnTo>
                    <a:pt x="357" y="540"/>
                  </a:lnTo>
                  <a:lnTo>
                    <a:pt x="331" y="547"/>
                  </a:lnTo>
                  <a:lnTo>
                    <a:pt x="304" y="550"/>
                  </a:lnTo>
                  <a:lnTo>
                    <a:pt x="275" y="552"/>
                  </a:lnTo>
                  <a:lnTo>
                    <a:pt x="275" y="552"/>
                  </a:lnTo>
                  <a:lnTo>
                    <a:pt x="248" y="550"/>
                  </a:lnTo>
                  <a:lnTo>
                    <a:pt x="219" y="547"/>
                  </a:lnTo>
                  <a:lnTo>
                    <a:pt x="194" y="540"/>
                  </a:lnTo>
                  <a:lnTo>
                    <a:pt x="167" y="531"/>
                  </a:lnTo>
                  <a:lnTo>
                    <a:pt x="144" y="518"/>
                  </a:lnTo>
                  <a:lnTo>
                    <a:pt x="120" y="505"/>
                  </a:lnTo>
                  <a:lnTo>
                    <a:pt x="100" y="489"/>
                  </a:lnTo>
                  <a:lnTo>
                    <a:pt x="81" y="471"/>
                  </a:lnTo>
                  <a:lnTo>
                    <a:pt x="63" y="452"/>
                  </a:lnTo>
                  <a:lnTo>
                    <a:pt x="46" y="430"/>
                  </a:lnTo>
                  <a:lnTo>
                    <a:pt x="32" y="408"/>
                  </a:lnTo>
                  <a:lnTo>
                    <a:pt x="21" y="383"/>
                  </a:lnTo>
                  <a:lnTo>
                    <a:pt x="10" y="358"/>
                  </a:lnTo>
                  <a:lnTo>
                    <a:pt x="5" y="331"/>
                  </a:lnTo>
                  <a:lnTo>
                    <a:pt x="0" y="304"/>
                  </a:lnTo>
                  <a:lnTo>
                    <a:pt x="0" y="275"/>
                  </a:lnTo>
                  <a:lnTo>
                    <a:pt x="0" y="275"/>
                  </a:lnTo>
                  <a:close/>
                </a:path>
              </a:pathLst>
            </a:custGeom>
            <a:solidFill>
              <a:srgbClr val="909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1" name="Freeform 923"/>
            <p:cNvSpPr>
              <a:spLocks/>
            </p:cNvSpPr>
            <p:nvPr/>
          </p:nvSpPr>
          <p:spPr bwMode="auto">
            <a:xfrm>
              <a:off x="9170987" y="2176463"/>
              <a:ext cx="392113" cy="393700"/>
            </a:xfrm>
            <a:custGeom>
              <a:avLst/>
              <a:gdLst>
                <a:gd name="T0" fmla="*/ 0 w 495"/>
                <a:gd name="T1" fmla="*/ 248 h 496"/>
                <a:gd name="T2" fmla="*/ 4 w 495"/>
                <a:gd name="T3" fmla="*/ 198 h 496"/>
                <a:gd name="T4" fmla="*/ 18 w 495"/>
                <a:gd name="T5" fmla="*/ 151 h 496"/>
                <a:gd name="T6" fmla="*/ 42 w 495"/>
                <a:gd name="T7" fmla="*/ 110 h 496"/>
                <a:gd name="T8" fmla="*/ 72 w 495"/>
                <a:gd name="T9" fmla="*/ 72 h 496"/>
                <a:gd name="T10" fmla="*/ 108 w 495"/>
                <a:gd name="T11" fmla="*/ 43 h 496"/>
                <a:gd name="T12" fmla="*/ 151 w 495"/>
                <a:gd name="T13" fmla="*/ 20 h 496"/>
                <a:gd name="T14" fmla="*/ 198 w 495"/>
                <a:gd name="T15" fmla="*/ 6 h 496"/>
                <a:gd name="T16" fmla="*/ 249 w 495"/>
                <a:gd name="T17" fmla="*/ 0 h 496"/>
                <a:gd name="T18" fmla="*/ 274 w 495"/>
                <a:gd name="T19" fmla="*/ 2 h 496"/>
                <a:gd name="T20" fmla="*/ 322 w 495"/>
                <a:gd name="T21" fmla="*/ 11 h 496"/>
                <a:gd name="T22" fmla="*/ 365 w 495"/>
                <a:gd name="T23" fmla="*/ 31 h 496"/>
                <a:gd name="T24" fmla="*/ 405 w 495"/>
                <a:gd name="T25" fmla="*/ 56 h 496"/>
                <a:gd name="T26" fmla="*/ 439 w 495"/>
                <a:gd name="T27" fmla="*/ 90 h 496"/>
                <a:gd name="T28" fmla="*/ 466 w 495"/>
                <a:gd name="T29" fmla="*/ 130 h 496"/>
                <a:gd name="T30" fmla="*/ 484 w 495"/>
                <a:gd name="T31" fmla="*/ 175 h 496"/>
                <a:gd name="T32" fmla="*/ 495 w 495"/>
                <a:gd name="T33" fmla="*/ 223 h 496"/>
                <a:gd name="T34" fmla="*/ 495 w 495"/>
                <a:gd name="T35" fmla="*/ 248 h 496"/>
                <a:gd name="T36" fmla="*/ 491 w 495"/>
                <a:gd name="T37" fmla="*/ 299 h 496"/>
                <a:gd name="T38" fmla="*/ 477 w 495"/>
                <a:gd name="T39" fmla="*/ 345 h 496"/>
                <a:gd name="T40" fmla="*/ 454 w 495"/>
                <a:gd name="T41" fmla="*/ 387 h 496"/>
                <a:gd name="T42" fmla="*/ 423 w 495"/>
                <a:gd name="T43" fmla="*/ 423 h 496"/>
                <a:gd name="T44" fmla="*/ 387 w 495"/>
                <a:gd name="T45" fmla="*/ 453 h 496"/>
                <a:gd name="T46" fmla="*/ 344 w 495"/>
                <a:gd name="T47" fmla="*/ 477 h 496"/>
                <a:gd name="T48" fmla="*/ 297 w 495"/>
                <a:gd name="T49" fmla="*/ 491 h 496"/>
                <a:gd name="T50" fmla="*/ 249 w 495"/>
                <a:gd name="T51" fmla="*/ 496 h 496"/>
                <a:gd name="T52" fmla="*/ 222 w 495"/>
                <a:gd name="T53" fmla="*/ 495 h 496"/>
                <a:gd name="T54" fmla="*/ 175 w 495"/>
                <a:gd name="T55" fmla="*/ 486 h 496"/>
                <a:gd name="T56" fmla="*/ 130 w 495"/>
                <a:gd name="T57" fmla="*/ 466 h 496"/>
                <a:gd name="T58" fmla="*/ 90 w 495"/>
                <a:gd name="T59" fmla="*/ 439 h 496"/>
                <a:gd name="T60" fmla="*/ 56 w 495"/>
                <a:gd name="T61" fmla="*/ 407 h 496"/>
                <a:gd name="T62" fmla="*/ 29 w 495"/>
                <a:gd name="T63" fmla="*/ 367 h 496"/>
                <a:gd name="T64" fmla="*/ 11 w 495"/>
                <a:gd name="T65" fmla="*/ 322 h 496"/>
                <a:gd name="T66" fmla="*/ 0 w 495"/>
                <a:gd name="T67" fmla="*/ 273 h 496"/>
                <a:gd name="T68" fmla="*/ 0 w 495"/>
                <a:gd name="T69" fmla="*/ 248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5" h="496">
                  <a:moveTo>
                    <a:pt x="0" y="248"/>
                  </a:moveTo>
                  <a:lnTo>
                    <a:pt x="0" y="248"/>
                  </a:lnTo>
                  <a:lnTo>
                    <a:pt x="0" y="223"/>
                  </a:lnTo>
                  <a:lnTo>
                    <a:pt x="4" y="198"/>
                  </a:lnTo>
                  <a:lnTo>
                    <a:pt x="11" y="175"/>
                  </a:lnTo>
                  <a:lnTo>
                    <a:pt x="18" y="151"/>
                  </a:lnTo>
                  <a:lnTo>
                    <a:pt x="29" y="130"/>
                  </a:lnTo>
                  <a:lnTo>
                    <a:pt x="42" y="110"/>
                  </a:lnTo>
                  <a:lnTo>
                    <a:pt x="56" y="90"/>
                  </a:lnTo>
                  <a:lnTo>
                    <a:pt x="72" y="72"/>
                  </a:lnTo>
                  <a:lnTo>
                    <a:pt x="90" y="56"/>
                  </a:lnTo>
                  <a:lnTo>
                    <a:pt x="108" y="43"/>
                  </a:lnTo>
                  <a:lnTo>
                    <a:pt x="130" y="31"/>
                  </a:lnTo>
                  <a:lnTo>
                    <a:pt x="151" y="20"/>
                  </a:lnTo>
                  <a:lnTo>
                    <a:pt x="175" y="11"/>
                  </a:lnTo>
                  <a:lnTo>
                    <a:pt x="198" y="6"/>
                  </a:lnTo>
                  <a:lnTo>
                    <a:pt x="222" y="2"/>
                  </a:lnTo>
                  <a:lnTo>
                    <a:pt x="249" y="0"/>
                  </a:lnTo>
                  <a:lnTo>
                    <a:pt x="249" y="0"/>
                  </a:lnTo>
                  <a:lnTo>
                    <a:pt x="274" y="2"/>
                  </a:lnTo>
                  <a:lnTo>
                    <a:pt x="297" y="6"/>
                  </a:lnTo>
                  <a:lnTo>
                    <a:pt x="322" y="11"/>
                  </a:lnTo>
                  <a:lnTo>
                    <a:pt x="344" y="20"/>
                  </a:lnTo>
                  <a:lnTo>
                    <a:pt x="365" y="31"/>
                  </a:lnTo>
                  <a:lnTo>
                    <a:pt x="387" y="43"/>
                  </a:lnTo>
                  <a:lnTo>
                    <a:pt x="405" y="56"/>
                  </a:lnTo>
                  <a:lnTo>
                    <a:pt x="423" y="72"/>
                  </a:lnTo>
                  <a:lnTo>
                    <a:pt x="439" y="90"/>
                  </a:lnTo>
                  <a:lnTo>
                    <a:pt x="454" y="110"/>
                  </a:lnTo>
                  <a:lnTo>
                    <a:pt x="466" y="130"/>
                  </a:lnTo>
                  <a:lnTo>
                    <a:pt x="477" y="151"/>
                  </a:lnTo>
                  <a:lnTo>
                    <a:pt x="484" y="175"/>
                  </a:lnTo>
                  <a:lnTo>
                    <a:pt x="491" y="198"/>
                  </a:lnTo>
                  <a:lnTo>
                    <a:pt x="495" y="223"/>
                  </a:lnTo>
                  <a:lnTo>
                    <a:pt x="495" y="248"/>
                  </a:lnTo>
                  <a:lnTo>
                    <a:pt x="495" y="248"/>
                  </a:lnTo>
                  <a:lnTo>
                    <a:pt x="495" y="273"/>
                  </a:lnTo>
                  <a:lnTo>
                    <a:pt x="491" y="299"/>
                  </a:lnTo>
                  <a:lnTo>
                    <a:pt x="484" y="322"/>
                  </a:lnTo>
                  <a:lnTo>
                    <a:pt x="477" y="345"/>
                  </a:lnTo>
                  <a:lnTo>
                    <a:pt x="466" y="367"/>
                  </a:lnTo>
                  <a:lnTo>
                    <a:pt x="454" y="387"/>
                  </a:lnTo>
                  <a:lnTo>
                    <a:pt x="439" y="407"/>
                  </a:lnTo>
                  <a:lnTo>
                    <a:pt x="423" y="423"/>
                  </a:lnTo>
                  <a:lnTo>
                    <a:pt x="405" y="439"/>
                  </a:lnTo>
                  <a:lnTo>
                    <a:pt x="387" y="453"/>
                  </a:lnTo>
                  <a:lnTo>
                    <a:pt x="365" y="466"/>
                  </a:lnTo>
                  <a:lnTo>
                    <a:pt x="344" y="477"/>
                  </a:lnTo>
                  <a:lnTo>
                    <a:pt x="322" y="486"/>
                  </a:lnTo>
                  <a:lnTo>
                    <a:pt x="297" y="491"/>
                  </a:lnTo>
                  <a:lnTo>
                    <a:pt x="274" y="495"/>
                  </a:lnTo>
                  <a:lnTo>
                    <a:pt x="249" y="496"/>
                  </a:lnTo>
                  <a:lnTo>
                    <a:pt x="249" y="496"/>
                  </a:lnTo>
                  <a:lnTo>
                    <a:pt x="222" y="495"/>
                  </a:lnTo>
                  <a:lnTo>
                    <a:pt x="198" y="491"/>
                  </a:lnTo>
                  <a:lnTo>
                    <a:pt x="175" y="486"/>
                  </a:lnTo>
                  <a:lnTo>
                    <a:pt x="151" y="477"/>
                  </a:lnTo>
                  <a:lnTo>
                    <a:pt x="130" y="466"/>
                  </a:lnTo>
                  <a:lnTo>
                    <a:pt x="108" y="453"/>
                  </a:lnTo>
                  <a:lnTo>
                    <a:pt x="90" y="439"/>
                  </a:lnTo>
                  <a:lnTo>
                    <a:pt x="72" y="423"/>
                  </a:lnTo>
                  <a:lnTo>
                    <a:pt x="56" y="407"/>
                  </a:lnTo>
                  <a:lnTo>
                    <a:pt x="42" y="387"/>
                  </a:lnTo>
                  <a:lnTo>
                    <a:pt x="29" y="367"/>
                  </a:lnTo>
                  <a:lnTo>
                    <a:pt x="18" y="345"/>
                  </a:lnTo>
                  <a:lnTo>
                    <a:pt x="11" y="322"/>
                  </a:lnTo>
                  <a:lnTo>
                    <a:pt x="4" y="299"/>
                  </a:lnTo>
                  <a:lnTo>
                    <a:pt x="0" y="273"/>
                  </a:lnTo>
                  <a:lnTo>
                    <a:pt x="0" y="248"/>
                  </a:lnTo>
                  <a:lnTo>
                    <a:pt x="0" y="2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2" name="Freeform 924"/>
            <p:cNvSpPr>
              <a:spLocks/>
            </p:cNvSpPr>
            <p:nvPr/>
          </p:nvSpPr>
          <p:spPr bwMode="auto">
            <a:xfrm>
              <a:off x="9366250" y="2176463"/>
              <a:ext cx="82550" cy="195263"/>
            </a:xfrm>
            <a:custGeom>
              <a:avLst/>
              <a:gdLst>
                <a:gd name="T0" fmla="*/ 102 w 102"/>
                <a:gd name="T1" fmla="*/ 24 h 247"/>
                <a:gd name="T2" fmla="*/ 102 w 102"/>
                <a:gd name="T3" fmla="*/ 24 h 247"/>
                <a:gd name="T4" fmla="*/ 79 w 102"/>
                <a:gd name="T5" fmla="*/ 13 h 247"/>
                <a:gd name="T6" fmla="*/ 54 w 102"/>
                <a:gd name="T7" fmla="*/ 6 h 247"/>
                <a:gd name="T8" fmla="*/ 27 w 102"/>
                <a:gd name="T9" fmla="*/ 2 h 247"/>
                <a:gd name="T10" fmla="*/ 0 w 102"/>
                <a:gd name="T11" fmla="*/ 0 h 247"/>
                <a:gd name="T12" fmla="*/ 0 w 102"/>
                <a:gd name="T13" fmla="*/ 0 h 247"/>
                <a:gd name="T14" fmla="*/ 0 w 102"/>
                <a:gd name="T15" fmla="*/ 247 h 247"/>
                <a:gd name="T16" fmla="*/ 0 w 102"/>
                <a:gd name="T17" fmla="*/ 247 h 247"/>
                <a:gd name="T18" fmla="*/ 102 w 102"/>
                <a:gd name="T19" fmla="*/ 2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247">
                  <a:moveTo>
                    <a:pt x="102" y="24"/>
                  </a:moveTo>
                  <a:lnTo>
                    <a:pt x="102" y="24"/>
                  </a:lnTo>
                  <a:lnTo>
                    <a:pt x="79" y="13"/>
                  </a:lnTo>
                  <a:lnTo>
                    <a:pt x="54" y="6"/>
                  </a:lnTo>
                  <a:lnTo>
                    <a:pt x="27" y="2"/>
                  </a:lnTo>
                  <a:lnTo>
                    <a:pt x="0" y="0"/>
                  </a:lnTo>
                  <a:lnTo>
                    <a:pt x="0" y="0"/>
                  </a:lnTo>
                  <a:lnTo>
                    <a:pt x="0" y="247"/>
                  </a:lnTo>
                  <a:lnTo>
                    <a:pt x="0" y="247"/>
                  </a:lnTo>
                  <a:lnTo>
                    <a:pt x="102" y="24"/>
                  </a:lnTo>
                  <a:close/>
                </a:path>
              </a:pathLst>
            </a:custGeom>
            <a:solidFill>
              <a:srgbClr val="00BC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3" name="Freeform 925"/>
            <p:cNvSpPr>
              <a:spLocks/>
            </p:cNvSpPr>
            <p:nvPr/>
          </p:nvSpPr>
          <p:spPr bwMode="auto">
            <a:xfrm>
              <a:off x="9366250" y="2176463"/>
              <a:ext cx="82550" cy="195263"/>
            </a:xfrm>
            <a:custGeom>
              <a:avLst/>
              <a:gdLst>
                <a:gd name="T0" fmla="*/ 102 w 102"/>
                <a:gd name="T1" fmla="*/ 24 h 247"/>
                <a:gd name="T2" fmla="*/ 102 w 102"/>
                <a:gd name="T3" fmla="*/ 24 h 247"/>
                <a:gd name="T4" fmla="*/ 79 w 102"/>
                <a:gd name="T5" fmla="*/ 13 h 247"/>
                <a:gd name="T6" fmla="*/ 54 w 102"/>
                <a:gd name="T7" fmla="*/ 6 h 247"/>
                <a:gd name="T8" fmla="*/ 27 w 102"/>
                <a:gd name="T9" fmla="*/ 2 h 247"/>
                <a:gd name="T10" fmla="*/ 0 w 102"/>
                <a:gd name="T11" fmla="*/ 0 h 247"/>
                <a:gd name="T12" fmla="*/ 0 w 102"/>
                <a:gd name="T13" fmla="*/ 0 h 247"/>
                <a:gd name="T14" fmla="*/ 0 w 102"/>
                <a:gd name="T15" fmla="*/ 247 h 247"/>
                <a:gd name="T16" fmla="*/ 0 w 102"/>
                <a:gd name="T17" fmla="*/ 247 h 247"/>
                <a:gd name="T18" fmla="*/ 102 w 102"/>
                <a:gd name="T19" fmla="*/ 2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247">
                  <a:moveTo>
                    <a:pt x="102" y="24"/>
                  </a:moveTo>
                  <a:lnTo>
                    <a:pt x="102" y="24"/>
                  </a:lnTo>
                  <a:lnTo>
                    <a:pt x="79" y="13"/>
                  </a:lnTo>
                  <a:lnTo>
                    <a:pt x="54" y="6"/>
                  </a:lnTo>
                  <a:lnTo>
                    <a:pt x="27" y="2"/>
                  </a:lnTo>
                  <a:lnTo>
                    <a:pt x="0" y="0"/>
                  </a:lnTo>
                  <a:lnTo>
                    <a:pt x="0" y="0"/>
                  </a:lnTo>
                  <a:lnTo>
                    <a:pt x="0" y="247"/>
                  </a:lnTo>
                  <a:lnTo>
                    <a:pt x="0" y="247"/>
                  </a:lnTo>
                  <a:lnTo>
                    <a:pt x="102" y="2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4" name="Freeform 926"/>
            <p:cNvSpPr>
              <a:spLocks/>
            </p:cNvSpPr>
            <p:nvPr/>
          </p:nvSpPr>
          <p:spPr bwMode="auto">
            <a:xfrm>
              <a:off x="9317037" y="2325688"/>
              <a:ext cx="98425" cy="98425"/>
            </a:xfrm>
            <a:custGeom>
              <a:avLst/>
              <a:gdLst>
                <a:gd name="T0" fmla="*/ 0 w 124"/>
                <a:gd name="T1" fmla="*/ 61 h 124"/>
                <a:gd name="T2" fmla="*/ 0 w 124"/>
                <a:gd name="T3" fmla="*/ 61 h 124"/>
                <a:gd name="T4" fmla="*/ 2 w 124"/>
                <a:gd name="T5" fmla="*/ 49 h 124"/>
                <a:gd name="T6" fmla="*/ 5 w 124"/>
                <a:gd name="T7" fmla="*/ 38 h 124"/>
                <a:gd name="T8" fmla="*/ 11 w 124"/>
                <a:gd name="T9" fmla="*/ 27 h 124"/>
                <a:gd name="T10" fmla="*/ 18 w 124"/>
                <a:gd name="T11" fmla="*/ 18 h 124"/>
                <a:gd name="T12" fmla="*/ 27 w 124"/>
                <a:gd name="T13" fmla="*/ 9 h 124"/>
                <a:gd name="T14" fmla="*/ 38 w 124"/>
                <a:gd name="T15" fmla="*/ 4 h 124"/>
                <a:gd name="T16" fmla="*/ 50 w 124"/>
                <a:gd name="T17" fmla="*/ 0 h 124"/>
                <a:gd name="T18" fmla="*/ 63 w 124"/>
                <a:gd name="T19" fmla="*/ 0 h 124"/>
                <a:gd name="T20" fmla="*/ 63 w 124"/>
                <a:gd name="T21" fmla="*/ 0 h 124"/>
                <a:gd name="T22" fmla="*/ 75 w 124"/>
                <a:gd name="T23" fmla="*/ 0 h 124"/>
                <a:gd name="T24" fmla="*/ 86 w 124"/>
                <a:gd name="T25" fmla="*/ 4 h 124"/>
                <a:gd name="T26" fmla="*/ 97 w 124"/>
                <a:gd name="T27" fmla="*/ 9 h 124"/>
                <a:gd name="T28" fmla="*/ 106 w 124"/>
                <a:gd name="T29" fmla="*/ 18 h 124"/>
                <a:gd name="T30" fmla="*/ 115 w 124"/>
                <a:gd name="T31" fmla="*/ 27 h 124"/>
                <a:gd name="T32" fmla="*/ 120 w 124"/>
                <a:gd name="T33" fmla="*/ 38 h 124"/>
                <a:gd name="T34" fmla="*/ 124 w 124"/>
                <a:gd name="T35" fmla="*/ 49 h 124"/>
                <a:gd name="T36" fmla="*/ 124 w 124"/>
                <a:gd name="T37" fmla="*/ 61 h 124"/>
                <a:gd name="T38" fmla="*/ 124 w 124"/>
                <a:gd name="T39" fmla="*/ 61 h 124"/>
                <a:gd name="T40" fmla="*/ 124 w 124"/>
                <a:gd name="T41" fmla="*/ 74 h 124"/>
                <a:gd name="T42" fmla="*/ 120 w 124"/>
                <a:gd name="T43" fmla="*/ 86 h 124"/>
                <a:gd name="T44" fmla="*/ 115 w 124"/>
                <a:gd name="T45" fmla="*/ 97 h 124"/>
                <a:gd name="T46" fmla="*/ 106 w 124"/>
                <a:gd name="T47" fmla="*/ 106 h 124"/>
                <a:gd name="T48" fmla="*/ 97 w 124"/>
                <a:gd name="T49" fmla="*/ 113 h 124"/>
                <a:gd name="T50" fmla="*/ 86 w 124"/>
                <a:gd name="T51" fmla="*/ 119 h 124"/>
                <a:gd name="T52" fmla="*/ 75 w 124"/>
                <a:gd name="T53" fmla="*/ 122 h 124"/>
                <a:gd name="T54" fmla="*/ 63 w 124"/>
                <a:gd name="T55" fmla="*/ 124 h 124"/>
                <a:gd name="T56" fmla="*/ 63 w 124"/>
                <a:gd name="T57" fmla="*/ 124 h 124"/>
                <a:gd name="T58" fmla="*/ 50 w 124"/>
                <a:gd name="T59" fmla="*/ 122 h 124"/>
                <a:gd name="T60" fmla="*/ 38 w 124"/>
                <a:gd name="T61" fmla="*/ 119 h 124"/>
                <a:gd name="T62" fmla="*/ 27 w 124"/>
                <a:gd name="T63" fmla="*/ 113 h 124"/>
                <a:gd name="T64" fmla="*/ 18 w 124"/>
                <a:gd name="T65" fmla="*/ 106 h 124"/>
                <a:gd name="T66" fmla="*/ 11 w 124"/>
                <a:gd name="T67" fmla="*/ 97 h 124"/>
                <a:gd name="T68" fmla="*/ 5 w 124"/>
                <a:gd name="T69" fmla="*/ 86 h 124"/>
                <a:gd name="T70" fmla="*/ 2 w 124"/>
                <a:gd name="T71" fmla="*/ 74 h 124"/>
                <a:gd name="T72" fmla="*/ 0 w 124"/>
                <a:gd name="T73" fmla="*/ 61 h 124"/>
                <a:gd name="T74" fmla="*/ 0 w 124"/>
                <a:gd name="T75" fmla="*/ 61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24">
                  <a:moveTo>
                    <a:pt x="0" y="61"/>
                  </a:moveTo>
                  <a:lnTo>
                    <a:pt x="0" y="61"/>
                  </a:lnTo>
                  <a:lnTo>
                    <a:pt x="2" y="49"/>
                  </a:lnTo>
                  <a:lnTo>
                    <a:pt x="5" y="38"/>
                  </a:lnTo>
                  <a:lnTo>
                    <a:pt x="11" y="27"/>
                  </a:lnTo>
                  <a:lnTo>
                    <a:pt x="18" y="18"/>
                  </a:lnTo>
                  <a:lnTo>
                    <a:pt x="27" y="9"/>
                  </a:lnTo>
                  <a:lnTo>
                    <a:pt x="38" y="4"/>
                  </a:lnTo>
                  <a:lnTo>
                    <a:pt x="50" y="0"/>
                  </a:lnTo>
                  <a:lnTo>
                    <a:pt x="63" y="0"/>
                  </a:lnTo>
                  <a:lnTo>
                    <a:pt x="63" y="0"/>
                  </a:lnTo>
                  <a:lnTo>
                    <a:pt x="75" y="0"/>
                  </a:lnTo>
                  <a:lnTo>
                    <a:pt x="86" y="4"/>
                  </a:lnTo>
                  <a:lnTo>
                    <a:pt x="97" y="9"/>
                  </a:lnTo>
                  <a:lnTo>
                    <a:pt x="106" y="18"/>
                  </a:lnTo>
                  <a:lnTo>
                    <a:pt x="115" y="27"/>
                  </a:lnTo>
                  <a:lnTo>
                    <a:pt x="120" y="38"/>
                  </a:lnTo>
                  <a:lnTo>
                    <a:pt x="124" y="49"/>
                  </a:lnTo>
                  <a:lnTo>
                    <a:pt x="124" y="61"/>
                  </a:lnTo>
                  <a:lnTo>
                    <a:pt x="124" y="61"/>
                  </a:lnTo>
                  <a:lnTo>
                    <a:pt x="124" y="74"/>
                  </a:lnTo>
                  <a:lnTo>
                    <a:pt x="120" y="86"/>
                  </a:lnTo>
                  <a:lnTo>
                    <a:pt x="115" y="97"/>
                  </a:lnTo>
                  <a:lnTo>
                    <a:pt x="106" y="106"/>
                  </a:lnTo>
                  <a:lnTo>
                    <a:pt x="97" y="113"/>
                  </a:lnTo>
                  <a:lnTo>
                    <a:pt x="86" y="119"/>
                  </a:lnTo>
                  <a:lnTo>
                    <a:pt x="75" y="122"/>
                  </a:lnTo>
                  <a:lnTo>
                    <a:pt x="63" y="124"/>
                  </a:lnTo>
                  <a:lnTo>
                    <a:pt x="63" y="124"/>
                  </a:lnTo>
                  <a:lnTo>
                    <a:pt x="50" y="122"/>
                  </a:lnTo>
                  <a:lnTo>
                    <a:pt x="38" y="119"/>
                  </a:lnTo>
                  <a:lnTo>
                    <a:pt x="27" y="113"/>
                  </a:lnTo>
                  <a:lnTo>
                    <a:pt x="18" y="106"/>
                  </a:lnTo>
                  <a:lnTo>
                    <a:pt x="11" y="97"/>
                  </a:lnTo>
                  <a:lnTo>
                    <a:pt x="5" y="86"/>
                  </a:lnTo>
                  <a:lnTo>
                    <a:pt x="2" y="74"/>
                  </a:lnTo>
                  <a:lnTo>
                    <a:pt x="0" y="61"/>
                  </a:lnTo>
                  <a:lnTo>
                    <a:pt x="0" y="61"/>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5" name="Freeform 927"/>
            <p:cNvSpPr>
              <a:spLocks noEditPoints="1"/>
            </p:cNvSpPr>
            <p:nvPr/>
          </p:nvSpPr>
          <p:spPr bwMode="auto">
            <a:xfrm>
              <a:off x="9209087" y="2198688"/>
              <a:ext cx="317500" cy="100013"/>
            </a:xfrm>
            <a:custGeom>
              <a:avLst/>
              <a:gdLst>
                <a:gd name="T0" fmla="*/ 200 w 401"/>
                <a:gd name="T1" fmla="*/ 0 h 126"/>
                <a:gd name="T2" fmla="*/ 200 w 401"/>
                <a:gd name="T3" fmla="*/ 0 h 126"/>
                <a:gd name="T4" fmla="*/ 184 w 401"/>
                <a:gd name="T5" fmla="*/ 0 h 126"/>
                <a:gd name="T6" fmla="*/ 167 w 401"/>
                <a:gd name="T7" fmla="*/ 2 h 126"/>
                <a:gd name="T8" fmla="*/ 153 w 401"/>
                <a:gd name="T9" fmla="*/ 6 h 126"/>
                <a:gd name="T10" fmla="*/ 137 w 401"/>
                <a:gd name="T11" fmla="*/ 9 h 126"/>
                <a:gd name="T12" fmla="*/ 122 w 401"/>
                <a:gd name="T13" fmla="*/ 15 h 126"/>
                <a:gd name="T14" fmla="*/ 108 w 401"/>
                <a:gd name="T15" fmla="*/ 20 h 126"/>
                <a:gd name="T16" fmla="*/ 81 w 401"/>
                <a:gd name="T17" fmla="*/ 34 h 126"/>
                <a:gd name="T18" fmla="*/ 56 w 401"/>
                <a:gd name="T19" fmla="*/ 52 h 126"/>
                <a:gd name="T20" fmla="*/ 34 w 401"/>
                <a:gd name="T21" fmla="*/ 74 h 126"/>
                <a:gd name="T22" fmla="*/ 15 w 401"/>
                <a:gd name="T23" fmla="*/ 99 h 126"/>
                <a:gd name="T24" fmla="*/ 7 w 401"/>
                <a:gd name="T25" fmla="*/ 112 h 126"/>
                <a:gd name="T26" fmla="*/ 0 w 401"/>
                <a:gd name="T27" fmla="*/ 126 h 126"/>
                <a:gd name="T28" fmla="*/ 0 w 401"/>
                <a:gd name="T29" fmla="*/ 126 h 126"/>
                <a:gd name="T30" fmla="*/ 22 w 401"/>
                <a:gd name="T31" fmla="*/ 112 h 126"/>
                <a:gd name="T32" fmla="*/ 45 w 401"/>
                <a:gd name="T33" fmla="*/ 99 h 126"/>
                <a:gd name="T34" fmla="*/ 69 w 401"/>
                <a:gd name="T35" fmla="*/ 88 h 126"/>
                <a:gd name="T36" fmla="*/ 94 w 401"/>
                <a:gd name="T37" fmla="*/ 81 h 126"/>
                <a:gd name="T38" fmla="*/ 119 w 401"/>
                <a:gd name="T39" fmla="*/ 74 h 126"/>
                <a:gd name="T40" fmla="*/ 146 w 401"/>
                <a:gd name="T41" fmla="*/ 68 h 126"/>
                <a:gd name="T42" fmla="*/ 173 w 401"/>
                <a:gd name="T43" fmla="*/ 65 h 126"/>
                <a:gd name="T44" fmla="*/ 200 w 401"/>
                <a:gd name="T45" fmla="*/ 65 h 126"/>
                <a:gd name="T46" fmla="*/ 200 w 401"/>
                <a:gd name="T47" fmla="*/ 65 h 126"/>
                <a:gd name="T48" fmla="*/ 200 w 401"/>
                <a:gd name="T49" fmla="*/ 0 h 126"/>
                <a:gd name="T50" fmla="*/ 291 w 401"/>
                <a:gd name="T51" fmla="*/ 18 h 126"/>
                <a:gd name="T52" fmla="*/ 291 w 401"/>
                <a:gd name="T53" fmla="*/ 18 h 126"/>
                <a:gd name="T54" fmla="*/ 268 w 401"/>
                <a:gd name="T55" fmla="*/ 70 h 126"/>
                <a:gd name="T56" fmla="*/ 268 w 401"/>
                <a:gd name="T57" fmla="*/ 70 h 126"/>
                <a:gd name="T58" fmla="*/ 304 w 401"/>
                <a:gd name="T59" fmla="*/ 79 h 126"/>
                <a:gd name="T60" fmla="*/ 338 w 401"/>
                <a:gd name="T61" fmla="*/ 92 h 126"/>
                <a:gd name="T62" fmla="*/ 371 w 401"/>
                <a:gd name="T63" fmla="*/ 106 h 126"/>
                <a:gd name="T64" fmla="*/ 401 w 401"/>
                <a:gd name="T65" fmla="*/ 126 h 126"/>
                <a:gd name="T66" fmla="*/ 401 w 401"/>
                <a:gd name="T67" fmla="*/ 126 h 126"/>
                <a:gd name="T68" fmla="*/ 392 w 401"/>
                <a:gd name="T69" fmla="*/ 108 h 126"/>
                <a:gd name="T70" fmla="*/ 381 w 401"/>
                <a:gd name="T71" fmla="*/ 92 h 126"/>
                <a:gd name="T72" fmla="*/ 369 w 401"/>
                <a:gd name="T73" fmla="*/ 77 h 126"/>
                <a:gd name="T74" fmla="*/ 356 w 401"/>
                <a:gd name="T75" fmla="*/ 63 h 126"/>
                <a:gd name="T76" fmla="*/ 342 w 401"/>
                <a:gd name="T77" fmla="*/ 51 h 126"/>
                <a:gd name="T78" fmla="*/ 326 w 401"/>
                <a:gd name="T79" fmla="*/ 38 h 126"/>
                <a:gd name="T80" fmla="*/ 309 w 401"/>
                <a:gd name="T81" fmla="*/ 27 h 126"/>
                <a:gd name="T82" fmla="*/ 291 w 401"/>
                <a:gd name="T83" fmla="*/ 18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01" h="126">
                  <a:moveTo>
                    <a:pt x="200" y="0"/>
                  </a:moveTo>
                  <a:lnTo>
                    <a:pt x="200" y="0"/>
                  </a:lnTo>
                  <a:lnTo>
                    <a:pt x="184" y="0"/>
                  </a:lnTo>
                  <a:lnTo>
                    <a:pt x="167" y="2"/>
                  </a:lnTo>
                  <a:lnTo>
                    <a:pt x="153" y="6"/>
                  </a:lnTo>
                  <a:lnTo>
                    <a:pt x="137" y="9"/>
                  </a:lnTo>
                  <a:lnTo>
                    <a:pt x="122" y="15"/>
                  </a:lnTo>
                  <a:lnTo>
                    <a:pt x="108" y="20"/>
                  </a:lnTo>
                  <a:lnTo>
                    <a:pt x="81" y="34"/>
                  </a:lnTo>
                  <a:lnTo>
                    <a:pt x="56" y="52"/>
                  </a:lnTo>
                  <a:lnTo>
                    <a:pt x="34" y="74"/>
                  </a:lnTo>
                  <a:lnTo>
                    <a:pt x="15" y="99"/>
                  </a:lnTo>
                  <a:lnTo>
                    <a:pt x="7" y="112"/>
                  </a:lnTo>
                  <a:lnTo>
                    <a:pt x="0" y="126"/>
                  </a:lnTo>
                  <a:lnTo>
                    <a:pt x="0" y="126"/>
                  </a:lnTo>
                  <a:lnTo>
                    <a:pt x="22" y="112"/>
                  </a:lnTo>
                  <a:lnTo>
                    <a:pt x="45" y="99"/>
                  </a:lnTo>
                  <a:lnTo>
                    <a:pt x="69" y="88"/>
                  </a:lnTo>
                  <a:lnTo>
                    <a:pt x="94" y="81"/>
                  </a:lnTo>
                  <a:lnTo>
                    <a:pt x="119" y="74"/>
                  </a:lnTo>
                  <a:lnTo>
                    <a:pt x="146" y="68"/>
                  </a:lnTo>
                  <a:lnTo>
                    <a:pt x="173" y="65"/>
                  </a:lnTo>
                  <a:lnTo>
                    <a:pt x="200" y="65"/>
                  </a:lnTo>
                  <a:lnTo>
                    <a:pt x="200" y="65"/>
                  </a:lnTo>
                  <a:lnTo>
                    <a:pt x="200" y="0"/>
                  </a:lnTo>
                  <a:close/>
                  <a:moveTo>
                    <a:pt x="291" y="18"/>
                  </a:moveTo>
                  <a:lnTo>
                    <a:pt x="291" y="18"/>
                  </a:lnTo>
                  <a:lnTo>
                    <a:pt x="268" y="70"/>
                  </a:lnTo>
                  <a:lnTo>
                    <a:pt x="268" y="70"/>
                  </a:lnTo>
                  <a:lnTo>
                    <a:pt x="304" y="79"/>
                  </a:lnTo>
                  <a:lnTo>
                    <a:pt x="338" y="92"/>
                  </a:lnTo>
                  <a:lnTo>
                    <a:pt x="371" y="106"/>
                  </a:lnTo>
                  <a:lnTo>
                    <a:pt x="401" y="126"/>
                  </a:lnTo>
                  <a:lnTo>
                    <a:pt x="401" y="126"/>
                  </a:lnTo>
                  <a:lnTo>
                    <a:pt x="392" y="108"/>
                  </a:lnTo>
                  <a:lnTo>
                    <a:pt x="381" y="92"/>
                  </a:lnTo>
                  <a:lnTo>
                    <a:pt x="369" y="77"/>
                  </a:lnTo>
                  <a:lnTo>
                    <a:pt x="356" y="63"/>
                  </a:lnTo>
                  <a:lnTo>
                    <a:pt x="342" y="51"/>
                  </a:lnTo>
                  <a:lnTo>
                    <a:pt x="326" y="38"/>
                  </a:lnTo>
                  <a:lnTo>
                    <a:pt x="309" y="27"/>
                  </a:lnTo>
                  <a:lnTo>
                    <a:pt x="291" y="18"/>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6" name="Freeform 928"/>
            <p:cNvSpPr>
              <a:spLocks/>
            </p:cNvSpPr>
            <p:nvPr/>
          </p:nvSpPr>
          <p:spPr bwMode="auto">
            <a:xfrm>
              <a:off x="9209087" y="2198688"/>
              <a:ext cx="157163" cy="100013"/>
            </a:xfrm>
            <a:custGeom>
              <a:avLst/>
              <a:gdLst>
                <a:gd name="T0" fmla="*/ 200 w 200"/>
                <a:gd name="T1" fmla="*/ 0 h 126"/>
                <a:gd name="T2" fmla="*/ 200 w 200"/>
                <a:gd name="T3" fmla="*/ 0 h 126"/>
                <a:gd name="T4" fmla="*/ 184 w 200"/>
                <a:gd name="T5" fmla="*/ 0 h 126"/>
                <a:gd name="T6" fmla="*/ 167 w 200"/>
                <a:gd name="T7" fmla="*/ 2 h 126"/>
                <a:gd name="T8" fmla="*/ 153 w 200"/>
                <a:gd name="T9" fmla="*/ 6 h 126"/>
                <a:gd name="T10" fmla="*/ 137 w 200"/>
                <a:gd name="T11" fmla="*/ 9 h 126"/>
                <a:gd name="T12" fmla="*/ 122 w 200"/>
                <a:gd name="T13" fmla="*/ 15 h 126"/>
                <a:gd name="T14" fmla="*/ 108 w 200"/>
                <a:gd name="T15" fmla="*/ 20 h 126"/>
                <a:gd name="T16" fmla="*/ 81 w 200"/>
                <a:gd name="T17" fmla="*/ 34 h 126"/>
                <a:gd name="T18" fmla="*/ 56 w 200"/>
                <a:gd name="T19" fmla="*/ 52 h 126"/>
                <a:gd name="T20" fmla="*/ 34 w 200"/>
                <a:gd name="T21" fmla="*/ 74 h 126"/>
                <a:gd name="T22" fmla="*/ 15 w 200"/>
                <a:gd name="T23" fmla="*/ 99 h 126"/>
                <a:gd name="T24" fmla="*/ 7 w 200"/>
                <a:gd name="T25" fmla="*/ 112 h 126"/>
                <a:gd name="T26" fmla="*/ 0 w 200"/>
                <a:gd name="T27" fmla="*/ 126 h 126"/>
                <a:gd name="T28" fmla="*/ 0 w 200"/>
                <a:gd name="T29" fmla="*/ 126 h 126"/>
                <a:gd name="T30" fmla="*/ 22 w 200"/>
                <a:gd name="T31" fmla="*/ 112 h 126"/>
                <a:gd name="T32" fmla="*/ 45 w 200"/>
                <a:gd name="T33" fmla="*/ 99 h 126"/>
                <a:gd name="T34" fmla="*/ 69 w 200"/>
                <a:gd name="T35" fmla="*/ 88 h 126"/>
                <a:gd name="T36" fmla="*/ 94 w 200"/>
                <a:gd name="T37" fmla="*/ 81 h 126"/>
                <a:gd name="T38" fmla="*/ 119 w 200"/>
                <a:gd name="T39" fmla="*/ 74 h 126"/>
                <a:gd name="T40" fmla="*/ 146 w 200"/>
                <a:gd name="T41" fmla="*/ 68 h 126"/>
                <a:gd name="T42" fmla="*/ 173 w 200"/>
                <a:gd name="T43" fmla="*/ 65 h 126"/>
                <a:gd name="T44" fmla="*/ 200 w 200"/>
                <a:gd name="T45" fmla="*/ 65 h 126"/>
                <a:gd name="T46" fmla="*/ 200 w 200"/>
                <a:gd name="T47" fmla="*/ 65 h 126"/>
                <a:gd name="T48" fmla="*/ 200 w 200"/>
                <a:gd name="T49"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0" h="126">
                  <a:moveTo>
                    <a:pt x="200" y="0"/>
                  </a:moveTo>
                  <a:lnTo>
                    <a:pt x="200" y="0"/>
                  </a:lnTo>
                  <a:lnTo>
                    <a:pt x="184" y="0"/>
                  </a:lnTo>
                  <a:lnTo>
                    <a:pt x="167" y="2"/>
                  </a:lnTo>
                  <a:lnTo>
                    <a:pt x="153" y="6"/>
                  </a:lnTo>
                  <a:lnTo>
                    <a:pt x="137" y="9"/>
                  </a:lnTo>
                  <a:lnTo>
                    <a:pt x="122" y="15"/>
                  </a:lnTo>
                  <a:lnTo>
                    <a:pt x="108" y="20"/>
                  </a:lnTo>
                  <a:lnTo>
                    <a:pt x="81" y="34"/>
                  </a:lnTo>
                  <a:lnTo>
                    <a:pt x="56" y="52"/>
                  </a:lnTo>
                  <a:lnTo>
                    <a:pt x="34" y="74"/>
                  </a:lnTo>
                  <a:lnTo>
                    <a:pt x="15" y="99"/>
                  </a:lnTo>
                  <a:lnTo>
                    <a:pt x="7" y="112"/>
                  </a:lnTo>
                  <a:lnTo>
                    <a:pt x="0" y="126"/>
                  </a:lnTo>
                  <a:lnTo>
                    <a:pt x="0" y="126"/>
                  </a:lnTo>
                  <a:lnTo>
                    <a:pt x="22" y="112"/>
                  </a:lnTo>
                  <a:lnTo>
                    <a:pt x="45" y="99"/>
                  </a:lnTo>
                  <a:lnTo>
                    <a:pt x="69" y="88"/>
                  </a:lnTo>
                  <a:lnTo>
                    <a:pt x="94" y="81"/>
                  </a:lnTo>
                  <a:lnTo>
                    <a:pt x="119" y="74"/>
                  </a:lnTo>
                  <a:lnTo>
                    <a:pt x="146" y="68"/>
                  </a:lnTo>
                  <a:lnTo>
                    <a:pt x="173" y="65"/>
                  </a:lnTo>
                  <a:lnTo>
                    <a:pt x="200" y="65"/>
                  </a:lnTo>
                  <a:lnTo>
                    <a:pt x="200" y="65"/>
                  </a:lnTo>
                  <a:lnTo>
                    <a:pt x="20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7" name="Freeform 929"/>
            <p:cNvSpPr>
              <a:spLocks/>
            </p:cNvSpPr>
            <p:nvPr/>
          </p:nvSpPr>
          <p:spPr bwMode="auto">
            <a:xfrm>
              <a:off x="9421812" y="2212975"/>
              <a:ext cx="104775" cy="85725"/>
            </a:xfrm>
            <a:custGeom>
              <a:avLst/>
              <a:gdLst>
                <a:gd name="T0" fmla="*/ 23 w 133"/>
                <a:gd name="T1" fmla="*/ 0 h 108"/>
                <a:gd name="T2" fmla="*/ 23 w 133"/>
                <a:gd name="T3" fmla="*/ 0 h 108"/>
                <a:gd name="T4" fmla="*/ 0 w 133"/>
                <a:gd name="T5" fmla="*/ 52 h 108"/>
                <a:gd name="T6" fmla="*/ 0 w 133"/>
                <a:gd name="T7" fmla="*/ 52 h 108"/>
                <a:gd name="T8" fmla="*/ 36 w 133"/>
                <a:gd name="T9" fmla="*/ 61 h 108"/>
                <a:gd name="T10" fmla="*/ 70 w 133"/>
                <a:gd name="T11" fmla="*/ 74 h 108"/>
                <a:gd name="T12" fmla="*/ 103 w 133"/>
                <a:gd name="T13" fmla="*/ 88 h 108"/>
                <a:gd name="T14" fmla="*/ 133 w 133"/>
                <a:gd name="T15" fmla="*/ 108 h 108"/>
                <a:gd name="T16" fmla="*/ 133 w 133"/>
                <a:gd name="T17" fmla="*/ 108 h 108"/>
                <a:gd name="T18" fmla="*/ 124 w 133"/>
                <a:gd name="T19" fmla="*/ 90 h 108"/>
                <a:gd name="T20" fmla="*/ 113 w 133"/>
                <a:gd name="T21" fmla="*/ 74 h 108"/>
                <a:gd name="T22" fmla="*/ 101 w 133"/>
                <a:gd name="T23" fmla="*/ 59 h 108"/>
                <a:gd name="T24" fmla="*/ 88 w 133"/>
                <a:gd name="T25" fmla="*/ 45 h 108"/>
                <a:gd name="T26" fmla="*/ 74 w 133"/>
                <a:gd name="T27" fmla="*/ 33 h 108"/>
                <a:gd name="T28" fmla="*/ 58 w 133"/>
                <a:gd name="T29" fmla="*/ 20 h 108"/>
                <a:gd name="T30" fmla="*/ 41 w 133"/>
                <a:gd name="T31" fmla="*/ 9 h 108"/>
                <a:gd name="T32" fmla="*/ 23 w 133"/>
                <a:gd name="T33"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3" h="108">
                  <a:moveTo>
                    <a:pt x="23" y="0"/>
                  </a:moveTo>
                  <a:lnTo>
                    <a:pt x="23" y="0"/>
                  </a:lnTo>
                  <a:lnTo>
                    <a:pt x="0" y="52"/>
                  </a:lnTo>
                  <a:lnTo>
                    <a:pt x="0" y="52"/>
                  </a:lnTo>
                  <a:lnTo>
                    <a:pt x="36" y="61"/>
                  </a:lnTo>
                  <a:lnTo>
                    <a:pt x="70" y="74"/>
                  </a:lnTo>
                  <a:lnTo>
                    <a:pt x="103" y="88"/>
                  </a:lnTo>
                  <a:lnTo>
                    <a:pt x="133" y="108"/>
                  </a:lnTo>
                  <a:lnTo>
                    <a:pt x="133" y="108"/>
                  </a:lnTo>
                  <a:lnTo>
                    <a:pt x="124" y="90"/>
                  </a:lnTo>
                  <a:lnTo>
                    <a:pt x="113" y="74"/>
                  </a:lnTo>
                  <a:lnTo>
                    <a:pt x="101" y="59"/>
                  </a:lnTo>
                  <a:lnTo>
                    <a:pt x="88" y="45"/>
                  </a:lnTo>
                  <a:lnTo>
                    <a:pt x="74" y="33"/>
                  </a:lnTo>
                  <a:lnTo>
                    <a:pt x="58" y="20"/>
                  </a:lnTo>
                  <a:lnTo>
                    <a:pt x="41" y="9"/>
                  </a:lnTo>
                  <a:lnTo>
                    <a:pt x="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8" name="Freeform 930"/>
            <p:cNvSpPr>
              <a:spLocks/>
            </p:cNvSpPr>
            <p:nvPr/>
          </p:nvSpPr>
          <p:spPr bwMode="auto">
            <a:xfrm>
              <a:off x="9366250" y="2198688"/>
              <a:ext cx="73025" cy="55563"/>
            </a:xfrm>
            <a:custGeom>
              <a:avLst/>
              <a:gdLst>
                <a:gd name="T0" fmla="*/ 0 w 91"/>
                <a:gd name="T1" fmla="*/ 0 h 70"/>
                <a:gd name="T2" fmla="*/ 0 w 91"/>
                <a:gd name="T3" fmla="*/ 0 h 70"/>
                <a:gd name="T4" fmla="*/ 0 w 91"/>
                <a:gd name="T5" fmla="*/ 0 h 70"/>
                <a:gd name="T6" fmla="*/ 0 w 91"/>
                <a:gd name="T7" fmla="*/ 65 h 70"/>
                <a:gd name="T8" fmla="*/ 0 w 91"/>
                <a:gd name="T9" fmla="*/ 65 h 70"/>
                <a:gd name="T10" fmla="*/ 34 w 91"/>
                <a:gd name="T11" fmla="*/ 67 h 70"/>
                <a:gd name="T12" fmla="*/ 68 w 91"/>
                <a:gd name="T13" fmla="*/ 70 h 70"/>
                <a:gd name="T14" fmla="*/ 68 w 91"/>
                <a:gd name="T15" fmla="*/ 70 h 70"/>
                <a:gd name="T16" fmla="*/ 91 w 91"/>
                <a:gd name="T17" fmla="*/ 18 h 70"/>
                <a:gd name="T18" fmla="*/ 91 w 91"/>
                <a:gd name="T19" fmla="*/ 18 h 70"/>
                <a:gd name="T20" fmla="*/ 70 w 91"/>
                <a:gd name="T21" fmla="*/ 11 h 70"/>
                <a:gd name="T22" fmla="*/ 48 w 91"/>
                <a:gd name="T23" fmla="*/ 4 h 70"/>
                <a:gd name="T24" fmla="*/ 25 w 91"/>
                <a:gd name="T25" fmla="*/ 0 h 70"/>
                <a:gd name="T26" fmla="*/ 0 w 91"/>
                <a:gd name="T2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70">
                  <a:moveTo>
                    <a:pt x="0" y="0"/>
                  </a:moveTo>
                  <a:lnTo>
                    <a:pt x="0" y="0"/>
                  </a:lnTo>
                  <a:lnTo>
                    <a:pt x="0" y="0"/>
                  </a:lnTo>
                  <a:lnTo>
                    <a:pt x="0" y="65"/>
                  </a:lnTo>
                  <a:lnTo>
                    <a:pt x="0" y="65"/>
                  </a:lnTo>
                  <a:lnTo>
                    <a:pt x="34" y="67"/>
                  </a:lnTo>
                  <a:lnTo>
                    <a:pt x="68" y="70"/>
                  </a:lnTo>
                  <a:lnTo>
                    <a:pt x="68" y="70"/>
                  </a:lnTo>
                  <a:lnTo>
                    <a:pt x="91" y="18"/>
                  </a:lnTo>
                  <a:lnTo>
                    <a:pt x="91" y="18"/>
                  </a:lnTo>
                  <a:lnTo>
                    <a:pt x="70" y="11"/>
                  </a:lnTo>
                  <a:lnTo>
                    <a:pt x="48" y="4"/>
                  </a:lnTo>
                  <a:lnTo>
                    <a:pt x="25" y="0"/>
                  </a:lnTo>
                  <a:lnTo>
                    <a:pt x="0" y="0"/>
                  </a:lnTo>
                  <a:close/>
                </a:path>
              </a:pathLst>
            </a:custGeom>
            <a:solidFill>
              <a:srgbClr val="4ACC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9" name="Freeform 931"/>
            <p:cNvSpPr>
              <a:spLocks/>
            </p:cNvSpPr>
            <p:nvPr/>
          </p:nvSpPr>
          <p:spPr bwMode="auto">
            <a:xfrm>
              <a:off x="9366250" y="2198688"/>
              <a:ext cx="73025" cy="55563"/>
            </a:xfrm>
            <a:custGeom>
              <a:avLst/>
              <a:gdLst>
                <a:gd name="T0" fmla="*/ 0 w 91"/>
                <a:gd name="T1" fmla="*/ 0 h 70"/>
                <a:gd name="T2" fmla="*/ 0 w 91"/>
                <a:gd name="T3" fmla="*/ 0 h 70"/>
                <a:gd name="T4" fmla="*/ 0 w 91"/>
                <a:gd name="T5" fmla="*/ 0 h 70"/>
                <a:gd name="T6" fmla="*/ 0 w 91"/>
                <a:gd name="T7" fmla="*/ 65 h 70"/>
                <a:gd name="T8" fmla="*/ 0 w 91"/>
                <a:gd name="T9" fmla="*/ 65 h 70"/>
                <a:gd name="T10" fmla="*/ 34 w 91"/>
                <a:gd name="T11" fmla="*/ 67 h 70"/>
                <a:gd name="T12" fmla="*/ 68 w 91"/>
                <a:gd name="T13" fmla="*/ 70 h 70"/>
                <a:gd name="T14" fmla="*/ 68 w 91"/>
                <a:gd name="T15" fmla="*/ 70 h 70"/>
                <a:gd name="T16" fmla="*/ 91 w 91"/>
                <a:gd name="T17" fmla="*/ 18 h 70"/>
                <a:gd name="T18" fmla="*/ 91 w 91"/>
                <a:gd name="T19" fmla="*/ 18 h 70"/>
                <a:gd name="T20" fmla="*/ 70 w 91"/>
                <a:gd name="T21" fmla="*/ 11 h 70"/>
                <a:gd name="T22" fmla="*/ 48 w 91"/>
                <a:gd name="T23" fmla="*/ 4 h 70"/>
                <a:gd name="T24" fmla="*/ 25 w 91"/>
                <a:gd name="T25" fmla="*/ 0 h 70"/>
                <a:gd name="T26" fmla="*/ 0 w 91"/>
                <a:gd name="T2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70">
                  <a:moveTo>
                    <a:pt x="0" y="0"/>
                  </a:moveTo>
                  <a:lnTo>
                    <a:pt x="0" y="0"/>
                  </a:lnTo>
                  <a:lnTo>
                    <a:pt x="0" y="0"/>
                  </a:lnTo>
                  <a:lnTo>
                    <a:pt x="0" y="65"/>
                  </a:lnTo>
                  <a:lnTo>
                    <a:pt x="0" y="65"/>
                  </a:lnTo>
                  <a:lnTo>
                    <a:pt x="34" y="67"/>
                  </a:lnTo>
                  <a:lnTo>
                    <a:pt x="68" y="70"/>
                  </a:lnTo>
                  <a:lnTo>
                    <a:pt x="68" y="70"/>
                  </a:lnTo>
                  <a:lnTo>
                    <a:pt x="91" y="18"/>
                  </a:lnTo>
                  <a:lnTo>
                    <a:pt x="91" y="18"/>
                  </a:lnTo>
                  <a:lnTo>
                    <a:pt x="70" y="11"/>
                  </a:lnTo>
                  <a:lnTo>
                    <a:pt x="48" y="4"/>
                  </a:lnTo>
                  <a:lnTo>
                    <a:pt x="25"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0" name="Freeform 932"/>
            <p:cNvSpPr>
              <a:spLocks/>
            </p:cNvSpPr>
            <p:nvPr/>
          </p:nvSpPr>
          <p:spPr bwMode="auto">
            <a:xfrm>
              <a:off x="9364662" y="2198688"/>
              <a:ext cx="4763" cy="47625"/>
            </a:xfrm>
            <a:custGeom>
              <a:avLst/>
              <a:gdLst>
                <a:gd name="T0" fmla="*/ 2 w 5"/>
                <a:gd name="T1" fmla="*/ 59 h 59"/>
                <a:gd name="T2" fmla="*/ 2 w 5"/>
                <a:gd name="T3" fmla="*/ 59 h 59"/>
                <a:gd name="T4" fmla="*/ 2 w 5"/>
                <a:gd name="T5" fmla="*/ 59 h 59"/>
                <a:gd name="T6" fmla="*/ 0 w 5"/>
                <a:gd name="T7" fmla="*/ 57 h 59"/>
                <a:gd name="T8" fmla="*/ 0 w 5"/>
                <a:gd name="T9" fmla="*/ 57 h 59"/>
                <a:gd name="T10" fmla="*/ 0 w 5"/>
                <a:gd name="T11" fmla="*/ 2 h 59"/>
                <a:gd name="T12" fmla="*/ 0 w 5"/>
                <a:gd name="T13" fmla="*/ 2 h 59"/>
                <a:gd name="T14" fmla="*/ 2 w 5"/>
                <a:gd name="T15" fmla="*/ 0 h 59"/>
                <a:gd name="T16" fmla="*/ 2 w 5"/>
                <a:gd name="T17" fmla="*/ 0 h 59"/>
                <a:gd name="T18" fmla="*/ 2 w 5"/>
                <a:gd name="T19" fmla="*/ 0 h 59"/>
                <a:gd name="T20" fmla="*/ 5 w 5"/>
                <a:gd name="T21" fmla="*/ 0 h 59"/>
                <a:gd name="T22" fmla="*/ 5 w 5"/>
                <a:gd name="T23" fmla="*/ 2 h 59"/>
                <a:gd name="T24" fmla="*/ 5 w 5"/>
                <a:gd name="T25" fmla="*/ 2 h 59"/>
                <a:gd name="T26" fmla="*/ 5 w 5"/>
                <a:gd name="T27" fmla="*/ 57 h 59"/>
                <a:gd name="T28" fmla="*/ 5 w 5"/>
                <a:gd name="T29" fmla="*/ 57 h 59"/>
                <a:gd name="T30" fmla="*/ 5 w 5"/>
                <a:gd name="T31" fmla="*/ 59 h 59"/>
                <a:gd name="T32" fmla="*/ 2 w 5"/>
                <a:gd name="T33" fmla="*/ 59 h 59"/>
                <a:gd name="T34" fmla="*/ 2 w 5"/>
                <a:gd name="T35"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59">
                  <a:moveTo>
                    <a:pt x="2" y="59"/>
                  </a:moveTo>
                  <a:lnTo>
                    <a:pt x="2" y="59"/>
                  </a:lnTo>
                  <a:lnTo>
                    <a:pt x="2" y="59"/>
                  </a:lnTo>
                  <a:lnTo>
                    <a:pt x="0" y="57"/>
                  </a:lnTo>
                  <a:lnTo>
                    <a:pt x="0" y="57"/>
                  </a:lnTo>
                  <a:lnTo>
                    <a:pt x="0" y="2"/>
                  </a:lnTo>
                  <a:lnTo>
                    <a:pt x="0" y="2"/>
                  </a:lnTo>
                  <a:lnTo>
                    <a:pt x="2" y="0"/>
                  </a:lnTo>
                  <a:lnTo>
                    <a:pt x="2" y="0"/>
                  </a:lnTo>
                  <a:lnTo>
                    <a:pt x="2" y="0"/>
                  </a:lnTo>
                  <a:lnTo>
                    <a:pt x="5" y="0"/>
                  </a:lnTo>
                  <a:lnTo>
                    <a:pt x="5" y="2"/>
                  </a:lnTo>
                  <a:lnTo>
                    <a:pt x="5" y="2"/>
                  </a:lnTo>
                  <a:lnTo>
                    <a:pt x="5" y="57"/>
                  </a:lnTo>
                  <a:lnTo>
                    <a:pt x="5" y="57"/>
                  </a:lnTo>
                  <a:lnTo>
                    <a:pt x="5" y="59"/>
                  </a:lnTo>
                  <a:lnTo>
                    <a:pt x="2" y="59"/>
                  </a:lnTo>
                  <a:lnTo>
                    <a:pt x="2" y="59"/>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4" name="Freeform 933"/>
            <p:cNvSpPr>
              <a:spLocks/>
            </p:cNvSpPr>
            <p:nvPr/>
          </p:nvSpPr>
          <p:spPr bwMode="auto">
            <a:xfrm>
              <a:off x="9364662" y="2498725"/>
              <a:ext cx="4763" cy="49213"/>
            </a:xfrm>
            <a:custGeom>
              <a:avLst/>
              <a:gdLst>
                <a:gd name="T0" fmla="*/ 2 w 5"/>
                <a:gd name="T1" fmla="*/ 61 h 61"/>
                <a:gd name="T2" fmla="*/ 2 w 5"/>
                <a:gd name="T3" fmla="*/ 61 h 61"/>
                <a:gd name="T4" fmla="*/ 2 w 5"/>
                <a:gd name="T5" fmla="*/ 61 h 61"/>
                <a:gd name="T6" fmla="*/ 0 w 5"/>
                <a:gd name="T7" fmla="*/ 59 h 61"/>
                <a:gd name="T8" fmla="*/ 0 w 5"/>
                <a:gd name="T9" fmla="*/ 59 h 61"/>
                <a:gd name="T10" fmla="*/ 0 w 5"/>
                <a:gd name="T11" fmla="*/ 3 h 61"/>
                <a:gd name="T12" fmla="*/ 0 w 5"/>
                <a:gd name="T13" fmla="*/ 3 h 61"/>
                <a:gd name="T14" fmla="*/ 2 w 5"/>
                <a:gd name="T15" fmla="*/ 1 h 61"/>
                <a:gd name="T16" fmla="*/ 2 w 5"/>
                <a:gd name="T17" fmla="*/ 0 h 61"/>
                <a:gd name="T18" fmla="*/ 2 w 5"/>
                <a:gd name="T19" fmla="*/ 0 h 61"/>
                <a:gd name="T20" fmla="*/ 5 w 5"/>
                <a:gd name="T21" fmla="*/ 1 h 61"/>
                <a:gd name="T22" fmla="*/ 5 w 5"/>
                <a:gd name="T23" fmla="*/ 3 h 61"/>
                <a:gd name="T24" fmla="*/ 5 w 5"/>
                <a:gd name="T25" fmla="*/ 3 h 61"/>
                <a:gd name="T26" fmla="*/ 5 w 5"/>
                <a:gd name="T27" fmla="*/ 59 h 61"/>
                <a:gd name="T28" fmla="*/ 5 w 5"/>
                <a:gd name="T29" fmla="*/ 59 h 61"/>
                <a:gd name="T30" fmla="*/ 5 w 5"/>
                <a:gd name="T31" fmla="*/ 61 h 61"/>
                <a:gd name="T32" fmla="*/ 2 w 5"/>
                <a:gd name="T33" fmla="*/ 61 h 61"/>
                <a:gd name="T34" fmla="*/ 2 w 5"/>
                <a:gd name="T35"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61">
                  <a:moveTo>
                    <a:pt x="2" y="61"/>
                  </a:moveTo>
                  <a:lnTo>
                    <a:pt x="2" y="61"/>
                  </a:lnTo>
                  <a:lnTo>
                    <a:pt x="2" y="61"/>
                  </a:lnTo>
                  <a:lnTo>
                    <a:pt x="0" y="59"/>
                  </a:lnTo>
                  <a:lnTo>
                    <a:pt x="0" y="59"/>
                  </a:lnTo>
                  <a:lnTo>
                    <a:pt x="0" y="3"/>
                  </a:lnTo>
                  <a:lnTo>
                    <a:pt x="0" y="3"/>
                  </a:lnTo>
                  <a:lnTo>
                    <a:pt x="2" y="1"/>
                  </a:lnTo>
                  <a:lnTo>
                    <a:pt x="2" y="0"/>
                  </a:lnTo>
                  <a:lnTo>
                    <a:pt x="2" y="0"/>
                  </a:lnTo>
                  <a:lnTo>
                    <a:pt x="5" y="1"/>
                  </a:lnTo>
                  <a:lnTo>
                    <a:pt x="5" y="3"/>
                  </a:lnTo>
                  <a:lnTo>
                    <a:pt x="5" y="3"/>
                  </a:lnTo>
                  <a:lnTo>
                    <a:pt x="5" y="59"/>
                  </a:lnTo>
                  <a:lnTo>
                    <a:pt x="5" y="59"/>
                  </a:lnTo>
                  <a:lnTo>
                    <a:pt x="5" y="61"/>
                  </a:lnTo>
                  <a:lnTo>
                    <a:pt x="2" y="61"/>
                  </a:lnTo>
                  <a:lnTo>
                    <a:pt x="2" y="61"/>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5" name="Freeform 934"/>
            <p:cNvSpPr>
              <a:spLocks/>
            </p:cNvSpPr>
            <p:nvPr/>
          </p:nvSpPr>
          <p:spPr bwMode="auto">
            <a:xfrm>
              <a:off x="9280525" y="2222500"/>
              <a:ext cx="25400" cy="42863"/>
            </a:xfrm>
            <a:custGeom>
              <a:avLst/>
              <a:gdLst>
                <a:gd name="T0" fmla="*/ 29 w 32"/>
                <a:gd name="T1" fmla="*/ 54 h 54"/>
                <a:gd name="T2" fmla="*/ 29 w 32"/>
                <a:gd name="T3" fmla="*/ 54 h 54"/>
                <a:gd name="T4" fmla="*/ 27 w 32"/>
                <a:gd name="T5" fmla="*/ 52 h 54"/>
                <a:gd name="T6" fmla="*/ 27 w 32"/>
                <a:gd name="T7" fmla="*/ 50 h 54"/>
                <a:gd name="T8" fmla="*/ 27 w 32"/>
                <a:gd name="T9" fmla="*/ 50 h 54"/>
                <a:gd name="T10" fmla="*/ 0 w 32"/>
                <a:gd name="T11" fmla="*/ 3 h 54"/>
                <a:gd name="T12" fmla="*/ 0 w 32"/>
                <a:gd name="T13" fmla="*/ 3 h 54"/>
                <a:gd name="T14" fmla="*/ 0 w 32"/>
                <a:gd name="T15" fmla="*/ 2 h 54"/>
                <a:gd name="T16" fmla="*/ 2 w 32"/>
                <a:gd name="T17" fmla="*/ 0 h 54"/>
                <a:gd name="T18" fmla="*/ 2 w 32"/>
                <a:gd name="T19" fmla="*/ 0 h 54"/>
                <a:gd name="T20" fmla="*/ 4 w 32"/>
                <a:gd name="T21" fmla="*/ 0 h 54"/>
                <a:gd name="T22" fmla="*/ 6 w 32"/>
                <a:gd name="T23" fmla="*/ 2 h 54"/>
                <a:gd name="T24" fmla="*/ 6 w 32"/>
                <a:gd name="T25" fmla="*/ 2 h 54"/>
                <a:gd name="T26" fmla="*/ 32 w 32"/>
                <a:gd name="T27" fmla="*/ 48 h 54"/>
                <a:gd name="T28" fmla="*/ 32 w 32"/>
                <a:gd name="T29" fmla="*/ 48 h 54"/>
                <a:gd name="T30" fmla="*/ 32 w 32"/>
                <a:gd name="T31" fmla="*/ 50 h 54"/>
                <a:gd name="T32" fmla="*/ 31 w 32"/>
                <a:gd name="T33" fmla="*/ 52 h 54"/>
                <a:gd name="T34" fmla="*/ 31 w 32"/>
                <a:gd name="T35" fmla="*/ 52 h 54"/>
                <a:gd name="T36" fmla="*/ 31 w 32"/>
                <a:gd name="T37" fmla="*/ 54 h 54"/>
                <a:gd name="T38" fmla="*/ 29 w 32"/>
                <a:gd name="T39" fmla="*/ 54 h 54"/>
                <a:gd name="T40" fmla="*/ 29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29" y="54"/>
                  </a:moveTo>
                  <a:lnTo>
                    <a:pt x="29" y="54"/>
                  </a:lnTo>
                  <a:lnTo>
                    <a:pt x="27" y="52"/>
                  </a:lnTo>
                  <a:lnTo>
                    <a:pt x="27" y="50"/>
                  </a:lnTo>
                  <a:lnTo>
                    <a:pt x="27" y="50"/>
                  </a:lnTo>
                  <a:lnTo>
                    <a:pt x="0" y="3"/>
                  </a:lnTo>
                  <a:lnTo>
                    <a:pt x="0" y="3"/>
                  </a:lnTo>
                  <a:lnTo>
                    <a:pt x="0" y="2"/>
                  </a:lnTo>
                  <a:lnTo>
                    <a:pt x="2" y="0"/>
                  </a:lnTo>
                  <a:lnTo>
                    <a:pt x="2" y="0"/>
                  </a:lnTo>
                  <a:lnTo>
                    <a:pt x="4" y="0"/>
                  </a:lnTo>
                  <a:lnTo>
                    <a:pt x="6" y="2"/>
                  </a:lnTo>
                  <a:lnTo>
                    <a:pt x="6" y="2"/>
                  </a:lnTo>
                  <a:lnTo>
                    <a:pt x="32" y="48"/>
                  </a:lnTo>
                  <a:lnTo>
                    <a:pt x="32" y="48"/>
                  </a:lnTo>
                  <a:lnTo>
                    <a:pt x="32" y="50"/>
                  </a:lnTo>
                  <a:lnTo>
                    <a:pt x="31" y="52"/>
                  </a:lnTo>
                  <a:lnTo>
                    <a:pt x="31" y="52"/>
                  </a:lnTo>
                  <a:lnTo>
                    <a:pt x="31" y="54"/>
                  </a:lnTo>
                  <a:lnTo>
                    <a:pt x="29" y="54"/>
                  </a:lnTo>
                  <a:lnTo>
                    <a:pt x="29"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6" name="Freeform 935"/>
            <p:cNvSpPr>
              <a:spLocks/>
            </p:cNvSpPr>
            <p:nvPr/>
          </p:nvSpPr>
          <p:spPr bwMode="auto">
            <a:xfrm>
              <a:off x="9429750" y="2482850"/>
              <a:ext cx="25400" cy="41275"/>
            </a:xfrm>
            <a:custGeom>
              <a:avLst/>
              <a:gdLst>
                <a:gd name="T0" fmla="*/ 30 w 32"/>
                <a:gd name="T1" fmla="*/ 52 h 52"/>
                <a:gd name="T2" fmla="*/ 30 w 32"/>
                <a:gd name="T3" fmla="*/ 52 h 52"/>
                <a:gd name="T4" fmla="*/ 27 w 32"/>
                <a:gd name="T5" fmla="*/ 52 h 52"/>
                <a:gd name="T6" fmla="*/ 27 w 32"/>
                <a:gd name="T7" fmla="*/ 52 h 52"/>
                <a:gd name="T8" fmla="*/ 2 w 32"/>
                <a:gd name="T9" fmla="*/ 3 h 52"/>
                <a:gd name="T10" fmla="*/ 2 w 32"/>
                <a:gd name="T11" fmla="*/ 3 h 52"/>
                <a:gd name="T12" fmla="*/ 0 w 32"/>
                <a:gd name="T13" fmla="*/ 2 h 52"/>
                <a:gd name="T14" fmla="*/ 2 w 32"/>
                <a:gd name="T15" fmla="*/ 0 h 52"/>
                <a:gd name="T16" fmla="*/ 2 w 32"/>
                <a:gd name="T17" fmla="*/ 0 h 52"/>
                <a:gd name="T18" fmla="*/ 3 w 32"/>
                <a:gd name="T19" fmla="*/ 0 h 52"/>
                <a:gd name="T20" fmla="*/ 5 w 32"/>
                <a:gd name="T21" fmla="*/ 2 h 52"/>
                <a:gd name="T22" fmla="*/ 5 w 32"/>
                <a:gd name="T23" fmla="*/ 2 h 52"/>
                <a:gd name="T24" fmla="*/ 32 w 32"/>
                <a:gd name="T25" fmla="*/ 48 h 52"/>
                <a:gd name="T26" fmla="*/ 32 w 32"/>
                <a:gd name="T27" fmla="*/ 48 h 52"/>
                <a:gd name="T28" fmla="*/ 32 w 32"/>
                <a:gd name="T29" fmla="*/ 50 h 52"/>
                <a:gd name="T30" fmla="*/ 30 w 32"/>
                <a:gd name="T31" fmla="*/ 52 h 52"/>
                <a:gd name="T32" fmla="*/ 30 w 32"/>
                <a:gd name="T33" fmla="*/ 52 h 52"/>
                <a:gd name="T34" fmla="*/ 30 w 32"/>
                <a:gd name="T35" fmla="*/ 52 h 52"/>
                <a:gd name="T36" fmla="*/ 30 w 32"/>
                <a:gd name="T37" fmla="*/ 52 h 52"/>
                <a:gd name="T38" fmla="*/ 30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30" y="52"/>
                  </a:moveTo>
                  <a:lnTo>
                    <a:pt x="30" y="52"/>
                  </a:lnTo>
                  <a:lnTo>
                    <a:pt x="27" y="52"/>
                  </a:lnTo>
                  <a:lnTo>
                    <a:pt x="27" y="52"/>
                  </a:lnTo>
                  <a:lnTo>
                    <a:pt x="2" y="3"/>
                  </a:lnTo>
                  <a:lnTo>
                    <a:pt x="2" y="3"/>
                  </a:lnTo>
                  <a:lnTo>
                    <a:pt x="0" y="2"/>
                  </a:lnTo>
                  <a:lnTo>
                    <a:pt x="2" y="0"/>
                  </a:lnTo>
                  <a:lnTo>
                    <a:pt x="2" y="0"/>
                  </a:lnTo>
                  <a:lnTo>
                    <a:pt x="3" y="0"/>
                  </a:lnTo>
                  <a:lnTo>
                    <a:pt x="5" y="2"/>
                  </a:lnTo>
                  <a:lnTo>
                    <a:pt x="5" y="2"/>
                  </a:lnTo>
                  <a:lnTo>
                    <a:pt x="32" y="48"/>
                  </a:lnTo>
                  <a:lnTo>
                    <a:pt x="32" y="48"/>
                  </a:lnTo>
                  <a:lnTo>
                    <a:pt x="32" y="50"/>
                  </a:lnTo>
                  <a:lnTo>
                    <a:pt x="30" y="52"/>
                  </a:lnTo>
                  <a:lnTo>
                    <a:pt x="30" y="52"/>
                  </a:lnTo>
                  <a:lnTo>
                    <a:pt x="30" y="52"/>
                  </a:lnTo>
                  <a:lnTo>
                    <a:pt x="30" y="52"/>
                  </a:lnTo>
                  <a:lnTo>
                    <a:pt x="30"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7" name="Freeform 936"/>
            <p:cNvSpPr>
              <a:spLocks/>
            </p:cNvSpPr>
            <p:nvPr/>
          </p:nvSpPr>
          <p:spPr bwMode="auto">
            <a:xfrm>
              <a:off x="9215437" y="2284413"/>
              <a:ext cx="42863" cy="26988"/>
            </a:xfrm>
            <a:custGeom>
              <a:avLst/>
              <a:gdLst>
                <a:gd name="T0" fmla="*/ 51 w 54"/>
                <a:gd name="T1" fmla="*/ 34 h 34"/>
                <a:gd name="T2" fmla="*/ 51 w 54"/>
                <a:gd name="T3" fmla="*/ 34 h 34"/>
                <a:gd name="T4" fmla="*/ 51 w 54"/>
                <a:gd name="T5" fmla="*/ 34 h 34"/>
                <a:gd name="T6" fmla="*/ 51 w 54"/>
                <a:gd name="T7" fmla="*/ 32 h 34"/>
                <a:gd name="T8" fmla="*/ 51 w 54"/>
                <a:gd name="T9" fmla="*/ 32 h 34"/>
                <a:gd name="T10" fmla="*/ 2 w 54"/>
                <a:gd name="T11" fmla="*/ 5 h 34"/>
                <a:gd name="T12" fmla="*/ 2 w 54"/>
                <a:gd name="T13" fmla="*/ 5 h 34"/>
                <a:gd name="T14" fmla="*/ 0 w 54"/>
                <a:gd name="T15" fmla="*/ 3 h 34"/>
                <a:gd name="T16" fmla="*/ 2 w 54"/>
                <a:gd name="T17" fmla="*/ 2 h 34"/>
                <a:gd name="T18" fmla="*/ 2 w 54"/>
                <a:gd name="T19" fmla="*/ 2 h 34"/>
                <a:gd name="T20" fmla="*/ 4 w 54"/>
                <a:gd name="T21" fmla="*/ 0 h 34"/>
                <a:gd name="T22" fmla="*/ 6 w 54"/>
                <a:gd name="T23" fmla="*/ 0 h 34"/>
                <a:gd name="T24" fmla="*/ 6 w 54"/>
                <a:gd name="T25" fmla="*/ 0 h 34"/>
                <a:gd name="T26" fmla="*/ 52 w 54"/>
                <a:gd name="T27" fmla="*/ 27 h 34"/>
                <a:gd name="T28" fmla="*/ 52 w 54"/>
                <a:gd name="T29" fmla="*/ 27 h 34"/>
                <a:gd name="T30" fmla="*/ 54 w 54"/>
                <a:gd name="T31" fmla="*/ 29 h 34"/>
                <a:gd name="T32" fmla="*/ 54 w 54"/>
                <a:gd name="T33" fmla="*/ 30 h 34"/>
                <a:gd name="T34" fmla="*/ 54 w 54"/>
                <a:gd name="T35" fmla="*/ 30 h 34"/>
                <a:gd name="T36" fmla="*/ 52 w 54"/>
                <a:gd name="T37" fmla="*/ 32 h 34"/>
                <a:gd name="T38" fmla="*/ 51 w 54"/>
                <a:gd name="T39" fmla="*/ 34 h 34"/>
                <a:gd name="T40" fmla="*/ 51 w 54"/>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4" h="34">
                  <a:moveTo>
                    <a:pt x="51" y="34"/>
                  </a:moveTo>
                  <a:lnTo>
                    <a:pt x="51" y="34"/>
                  </a:lnTo>
                  <a:lnTo>
                    <a:pt x="51" y="34"/>
                  </a:lnTo>
                  <a:lnTo>
                    <a:pt x="51" y="32"/>
                  </a:lnTo>
                  <a:lnTo>
                    <a:pt x="51" y="32"/>
                  </a:lnTo>
                  <a:lnTo>
                    <a:pt x="2" y="5"/>
                  </a:lnTo>
                  <a:lnTo>
                    <a:pt x="2" y="5"/>
                  </a:lnTo>
                  <a:lnTo>
                    <a:pt x="0" y="3"/>
                  </a:lnTo>
                  <a:lnTo>
                    <a:pt x="2" y="2"/>
                  </a:lnTo>
                  <a:lnTo>
                    <a:pt x="2" y="2"/>
                  </a:lnTo>
                  <a:lnTo>
                    <a:pt x="4" y="0"/>
                  </a:lnTo>
                  <a:lnTo>
                    <a:pt x="6" y="0"/>
                  </a:lnTo>
                  <a:lnTo>
                    <a:pt x="6" y="0"/>
                  </a:lnTo>
                  <a:lnTo>
                    <a:pt x="52" y="27"/>
                  </a:lnTo>
                  <a:lnTo>
                    <a:pt x="52" y="27"/>
                  </a:lnTo>
                  <a:lnTo>
                    <a:pt x="54" y="29"/>
                  </a:lnTo>
                  <a:lnTo>
                    <a:pt x="54" y="30"/>
                  </a:lnTo>
                  <a:lnTo>
                    <a:pt x="54" y="30"/>
                  </a:lnTo>
                  <a:lnTo>
                    <a:pt x="52" y="32"/>
                  </a:lnTo>
                  <a:lnTo>
                    <a:pt x="51" y="34"/>
                  </a:lnTo>
                  <a:lnTo>
                    <a:pt x="51"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8" name="Freeform 937"/>
            <p:cNvSpPr>
              <a:spLocks/>
            </p:cNvSpPr>
            <p:nvPr/>
          </p:nvSpPr>
          <p:spPr bwMode="auto">
            <a:xfrm>
              <a:off x="9477375" y="2436813"/>
              <a:ext cx="41275" cy="25400"/>
            </a:xfrm>
            <a:custGeom>
              <a:avLst/>
              <a:gdLst>
                <a:gd name="T0" fmla="*/ 51 w 52"/>
                <a:gd name="T1" fmla="*/ 33 h 33"/>
                <a:gd name="T2" fmla="*/ 51 w 52"/>
                <a:gd name="T3" fmla="*/ 33 h 33"/>
                <a:gd name="T4" fmla="*/ 51 w 52"/>
                <a:gd name="T5" fmla="*/ 33 h 33"/>
                <a:gd name="T6" fmla="*/ 49 w 52"/>
                <a:gd name="T7" fmla="*/ 31 h 33"/>
                <a:gd name="T8" fmla="*/ 49 w 52"/>
                <a:gd name="T9" fmla="*/ 31 h 33"/>
                <a:gd name="T10" fmla="*/ 2 w 52"/>
                <a:gd name="T11" fmla="*/ 4 h 33"/>
                <a:gd name="T12" fmla="*/ 2 w 52"/>
                <a:gd name="T13" fmla="*/ 4 h 33"/>
                <a:gd name="T14" fmla="*/ 0 w 52"/>
                <a:gd name="T15" fmla="*/ 4 h 33"/>
                <a:gd name="T16" fmla="*/ 0 w 52"/>
                <a:gd name="T17" fmla="*/ 2 h 33"/>
                <a:gd name="T18" fmla="*/ 0 w 52"/>
                <a:gd name="T19" fmla="*/ 2 h 33"/>
                <a:gd name="T20" fmla="*/ 2 w 52"/>
                <a:gd name="T21" fmla="*/ 0 h 33"/>
                <a:gd name="T22" fmla="*/ 4 w 52"/>
                <a:gd name="T23" fmla="*/ 0 h 33"/>
                <a:gd name="T24" fmla="*/ 4 w 52"/>
                <a:gd name="T25" fmla="*/ 0 h 33"/>
                <a:gd name="T26" fmla="*/ 52 w 52"/>
                <a:gd name="T27" fmla="*/ 27 h 33"/>
                <a:gd name="T28" fmla="*/ 52 w 52"/>
                <a:gd name="T29" fmla="*/ 27 h 33"/>
                <a:gd name="T30" fmla="*/ 52 w 52"/>
                <a:gd name="T31" fmla="*/ 29 h 33"/>
                <a:gd name="T32" fmla="*/ 52 w 52"/>
                <a:gd name="T33" fmla="*/ 31 h 33"/>
                <a:gd name="T34" fmla="*/ 52 w 52"/>
                <a:gd name="T35" fmla="*/ 31 h 33"/>
                <a:gd name="T36" fmla="*/ 52 w 52"/>
                <a:gd name="T37" fmla="*/ 33 h 33"/>
                <a:gd name="T38" fmla="*/ 51 w 52"/>
                <a:gd name="T39" fmla="*/ 33 h 33"/>
                <a:gd name="T40" fmla="*/ 51 w 52"/>
                <a:gd name="T4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3">
                  <a:moveTo>
                    <a:pt x="51" y="33"/>
                  </a:moveTo>
                  <a:lnTo>
                    <a:pt x="51" y="33"/>
                  </a:lnTo>
                  <a:lnTo>
                    <a:pt x="51" y="33"/>
                  </a:lnTo>
                  <a:lnTo>
                    <a:pt x="49" y="31"/>
                  </a:lnTo>
                  <a:lnTo>
                    <a:pt x="49" y="31"/>
                  </a:lnTo>
                  <a:lnTo>
                    <a:pt x="2" y="4"/>
                  </a:lnTo>
                  <a:lnTo>
                    <a:pt x="2" y="4"/>
                  </a:lnTo>
                  <a:lnTo>
                    <a:pt x="0" y="4"/>
                  </a:lnTo>
                  <a:lnTo>
                    <a:pt x="0" y="2"/>
                  </a:lnTo>
                  <a:lnTo>
                    <a:pt x="0" y="2"/>
                  </a:lnTo>
                  <a:lnTo>
                    <a:pt x="2" y="0"/>
                  </a:lnTo>
                  <a:lnTo>
                    <a:pt x="4" y="0"/>
                  </a:lnTo>
                  <a:lnTo>
                    <a:pt x="4" y="0"/>
                  </a:lnTo>
                  <a:lnTo>
                    <a:pt x="52" y="27"/>
                  </a:lnTo>
                  <a:lnTo>
                    <a:pt x="52" y="27"/>
                  </a:lnTo>
                  <a:lnTo>
                    <a:pt x="52" y="29"/>
                  </a:lnTo>
                  <a:lnTo>
                    <a:pt x="52" y="31"/>
                  </a:lnTo>
                  <a:lnTo>
                    <a:pt x="52" y="31"/>
                  </a:lnTo>
                  <a:lnTo>
                    <a:pt x="52" y="33"/>
                  </a:lnTo>
                  <a:lnTo>
                    <a:pt x="51" y="33"/>
                  </a:lnTo>
                  <a:lnTo>
                    <a:pt x="51"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9" name="Freeform 938"/>
            <p:cNvSpPr>
              <a:spLocks/>
            </p:cNvSpPr>
            <p:nvPr/>
          </p:nvSpPr>
          <p:spPr bwMode="auto">
            <a:xfrm>
              <a:off x="9493250" y="2371725"/>
              <a:ext cx="49213" cy="4763"/>
            </a:xfrm>
            <a:custGeom>
              <a:avLst/>
              <a:gdLst>
                <a:gd name="T0" fmla="*/ 59 w 61"/>
                <a:gd name="T1" fmla="*/ 5 h 5"/>
                <a:gd name="T2" fmla="*/ 59 w 61"/>
                <a:gd name="T3" fmla="*/ 5 h 5"/>
                <a:gd name="T4" fmla="*/ 2 w 61"/>
                <a:gd name="T5" fmla="*/ 5 h 5"/>
                <a:gd name="T6" fmla="*/ 2 w 61"/>
                <a:gd name="T7" fmla="*/ 5 h 5"/>
                <a:gd name="T8" fmla="*/ 0 w 61"/>
                <a:gd name="T9" fmla="*/ 3 h 5"/>
                <a:gd name="T10" fmla="*/ 0 w 61"/>
                <a:gd name="T11" fmla="*/ 1 h 5"/>
                <a:gd name="T12" fmla="*/ 0 w 61"/>
                <a:gd name="T13" fmla="*/ 1 h 5"/>
                <a:gd name="T14" fmla="*/ 0 w 61"/>
                <a:gd name="T15" fmla="*/ 0 h 5"/>
                <a:gd name="T16" fmla="*/ 2 w 61"/>
                <a:gd name="T17" fmla="*/ 0 h 5"/>
                <a:gd name="T18" fmla="*/ 2 w 61"/>
                <a:gd name="T19" fmla="*/ 0 h 5"/>
                <a:gd name="T20" fmla="*/ 59 w 61"/>
                <a:gd name="T21" fmla="*/ 0 h 5"/>
                <a:gd name="T22" fmla="*/ 59 w 61"/>
                <a:gd name="T23" fmla="*/ 0 h 5"/>
                <a:gd name="T24" fmla="*/ 61 w 61"/>
                <a:gd name="T25" fmla="*/ 0 h 5"/>
                <a:gd name="T26" fmla="*/ 61 w 61"/>
                <a:gd name="T27" fmla="*/ 1 h 5"/>
                <a:gd name="T28" fmla="*/ 61 w 61"/>
                <a:gd name="T29" fmla="*/ 1 h 5"/>
                <a:gd name="T30" fmla="*/ 61 w 61"/>
                <a:gd name="T31" fmla="*/ 3 h 5"/>
                <a:gd name="T32" fmla="*/ 59 w 61"/>
                <a:gd name="T33" fmla="*/ 5 h 5"/>
                <a:gd name="T34" fmla="*/ 59 w 61"/>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5">
                  <a:moveTo>
                    <a:pt x="59" y="5"/>
                  </a:moveTo>
                  <a:lnTo>
                    <a:pt x="59" y="5"/>
                  </a:lnTo>
                  <a:lnTo>
                    <a:pt x="2" y="5"/>
                  </a:lnTo>
                  <a:lnTo>
                    <a:pt x="2" y="5"/>
                  </a:lnTo>
                  <a:lnTo>
                    <a:pt x="0" y="3"/>
                  </a:lnTo>
                  <a:lnTo>
                    <a:pt x="0" y="1"/>
                  </a:lnTo>
                  <a:lnTo>
                    <a:pt x="0" y="1"/>
                  </a:lnTo>
                  <a:lnTo>
                    <a:pt x="0" y="0"/>
                  </a:lnTo>
                  <a:lnTo>
                    <a:pt x="2" y="0"/>
                  </a:lnTo>
                  <a:lnTo>
                    <a:pt x="2" y="0"/>
                  </a:lnTo>
                  <a:lnTo>
                    <a:pt x="59" y="0"/>
                  </a:lnTo>
                  <a:lnTo>
                    <a:pt x="59" y="0"/>
                  </a:lnTo>
                  <a:lnTo>
                    <a:pt x="61" y="0"/>
                  </a:lnTo>
                  <a:lnTo>
                    <a:pt x="61" y="1"/>
                  </a:lnTo>
                  <a:lnTo>
                    <a:pt x="61" y="1"/>
                  </a:lnTo>
                  <a:lnTo>
                    <a:pt x="61" y="3"/>
                  </a:lnTo>
                  <a:lnTo>
                    <a:pt x="59" y="5"/>
                  </a:lnTo>
                  <a:lnTo>
                    <a:pt x="59"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0" name="Freeform 939"/>
            <p:cNvSpPr>
              <a:spLocks/>
            </p:cNvSpPr>
            <p:nvPr/>
          </p:nvSpPr>
          <p:spPr bwMode="auto">
            <a:xfrm>
              <a:off x="9193212" y="2371725"/>
              <a:ext cx="47625" cy="4763"/>
            </a:xfrm>
            <a:custGeom>
              <a:avLst/>
              <a:gdLst>
                <a:gd name="T0" fmla="*/ 60 w 62"/>
                <a:gd name="T1" fmla="*/ 5 h 5"/>
                <a:gd name="T2" fmla="*/ 60 w 62"/>
                <a:gd name="T3" fmla="*/ 5 h 5"/>
                <a:gd name="T4" fmla="*/ 2 w 62"/>
                <a:gd name="T5" fmla="*/ 5 h 5"/>
                <a:gd name="T6" fmla="*/ 2 w 62"/>
                <a:gd name="T7" fmla="*/ 5 h 5"/>
                <a:gd name="T8" fmla="*/ 2 w 62"/>
                <a:gd name="T9" fmla="*/ 3 h 5"/>
                <a:gd name="T10" fmla="*/ 0 w 62"/>
                <a:gd name="T11" fmla="*/ 1 h 5"/>
                <a:gd name="T12" fmla="*/ 0 w 62"/>
                <a:gd name="T13" fmla="*/ 1 h 5"/>
                <a:gd name="T14" fmla="*/ 2 w 62"/>
                <a:gd name="T15" fmla="*/ 0 h 5"/>
                <a:gd name="T16" fmla="*/ 2 w 62"/>
                <a:gd name="T17" fmla="*/ 0 h 5"/>
                <a:gd name="T18" fmla="*/ 2 w 62"/>
                <a:gd name="T19" fmla="*/ 0 h 5"/>
                <a:gd name="T20" fmla="*/ 60 w 62"/>
                <a:gd name="T21" fmla="*/ 0 h 5"/>
                <a:gd name="T22" fmla="*/ 60 w 62"/>
                <a:gd name="T23" fmla="*/ 0 h 5"/>
                <a:gd name="T24" fmla="*/ 62 w 62"/>
                <a:gd name="T25" fmla="*/ 0 h 5"/>
                <a:gd name="T26" fmla="*/ 62 w 62"/>
                <a:gd name="T27" fmla="*/ 1 h 5"/>
                <a:gd name="T28" fmla="*/ 62 w 62"/>
                <a:gd name="T29" fmla="*/ 1 h 5"/>
                <a:gd name="T30" fmla="*/ 62 w 62"/>
                <a:gd name="T31" fmla="*/ 3 h 5"/>
                <a:gd name="T32" fmla="*/ 60 w 62"/>
                <a:gd name="T33" fmla="*/ 5 h 5"/>
                <a:gd name="T34" fmla="*/ 60 w 62"/>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2" h="5">
                  <a:moveTo>
                    <a:pt x="60" y="5"/>
                  </a:moveTo>
                  <a:lnTo>
                    <a:pt x="60" y="5"/>
                  </a:lnTo>
                  <a:lnTo>
                    <a:pt x="2" y="5"/>
                  </a:lnTo>
                  <a:lnTo>
                    <a:pt x="2" y="5"/>
                  </a:lnTo>
                  <a:lnTo>
                    <a:pt x="2" y="3"/>
                  </a:lnTo>
                  <a:lnTo>
                    <a:pt x="0" y="1"/>
                  </a:lnTo>
                  <a:lnTo>
                    <a:pt x="0" y="1"/>
                  </a:lnTo>
                  <a:lnTo>
                    <a:pt x="2" y="0"/>
                  </a:lnTo>
                  <a:lnTo>
                    <a:pt x="2" y="0"/>
                  </a:lnTo>
                  <a:lnTo>
                    <a:pt x="2" y="0"/>
                  </a:lnTo>
                  <a:lnTo>
                    <a:pt x="60" y="0"/>
                  </a:lnTo>
                  <a:lnTo>
                    <a:pt x="60" y="0"/>
                  </a:lnTo>
                  <a:lnTo>
                    <a:pt x="62" y="0"/>
                  </a:lnTo>
                  <a:lnTo>
                    <a:pt x="62" y="1"/>
                  </a:lnTo>
                  <a:lnTo>
                    <a:pt x="62" y="1"/>
                  </a:lnTo>
                  <a:lnTo>
                    <a:pt x="62" y="3"/>
                  </a:lnTo>
                  <a:lnTo>
                    <a:pt x="60" y="5"/>
                  </a:lnTo>
                  <a:lnTo>
                    <a:pt x="60"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1" name="Freeform 940"/>
            <p:cNvSpPr>
              <a:spLocks/>
            </p:cNvSpPr>
            <p:nvPr/>
          </p:nvSpPr>
          <p:spPr bwMode="auto">
            <a:xfrm>
              <a:off x="9477375" y="2284413"/>
              <a:ext cx="41275" cy="26988"/>
            </a:xfrm>
            <a:custGeom>
              <a:avLst/>
              <a:gdLst>
                <a:gd name="T0" fmla="*/ 4 w 52"/>
                <a:gd name="T1" fmla="*/ 34 h 34"/>
                <a:gd name="T2" fmla="*/ 4 w 52"/>
                <a:gd name="T3" fmla="*/ 34 h 34"/>
                <a:gd name="T4" fmla="*/ 2 w 52"/>
                <a:gd name="T5" fmla="*/ 32 h 34"/>
                <a:gd name="T6" fmla="*/ 0 w 52"/>
                <a:gd name="T7" fmla="*/ 30 h 34"/>
                <a:gd name="T8" fmla="*/ 0 w 52"/>
                <a:gd name="T9" fmla="*/ 30 h 34"/>
                <a:gd name="T10" fmla="*/ 0 w 52"/>
                <a:gd name="T11" fmla="*/ 29 h 34"/>
                <a:gd name="T12" fmla="*/ 2 w 52"/>
                <a:gd name="T13" fmla="*/ 27 h 34"/>
                <a:gd name="T14" fmla="*/ 2 w 52"/>
                <a:gd name="T15" fmla="*/ 27 h 34"/>
                <a:gd name="T16" fmla="*/ 49 w 52"/>
                <a:gd name="T17" fmla="*/ 0 h 34"/>
                <a:gd name="T18" fmla="*/ 49 w 52"/>
                <a:gd name="T19" fmla="*/ 0 h 34"/>
                <a:gd name="T20" fmla="*/ 52 w 52"/>
                <a:gd name="T21" fmla="*/ 0 h 34"/>
                <a:gd name="T22" fmla="*/ 52 w 52"/>
                <a:gd name="T23" fmla="*/ 2 h 34"/>
                <a:gd name="T24" fmla="*/ 52 w 52"/>
                <a:gd name="T25" fmla="*/ 2 h 34"/>
                <a:gd name="T26" fmla="*/ 52 w 52"/>
                <a:gd name="T27" fmla="*/ 3 h 34"/>
                <a:gd name="T28" fmla="*/ 52 w 52"/>
                <a:gd name="T29" fmla="*/ 5 h 34"/>
                <a:gd name="T30" fmla="*/ 52 w 52"/>
                <a:gd name="T31" fmla="*/ 5 h 34"/>
                <a:gd name="T32" fmla="*/ 4 w 52"/>
                <a:gd name="T33" fmla="*/ 32 h 34"/>
                <a:gd name="T34" fmla="*/ 4 w 52"/>
                <a:gd name="T35" fmla="*/ 32 h 34"/>
                <a:gd name="T36" fmla="*/ 4 w 52"/>
                <a:gd name="T37" fmla="*/ 34 h 34"/>
                <a:gd name="T38" fmla="*/ 4 w 52"/>
                <a:gd name="T39" fmla="*/ 34 h 34"/>
                <a:gd name="T40" fmla="*/ 4 w 52"/>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4">
                  <a:moveTo>
                    <a:pt x="4" y="34"/>
                  </a:moveTo>
                  <a:lnTo>
                    <a:pt x="4" y="34"/>
                  </a:lnTo>
                  <a:lnTo>
                    <a:pt x="2" y="32"/>
                  </a:lnTo>
                  <a:lnTo>
                    <a:pt x="0" y="30"/>
                  </a:lnTo>
                  <a:lnTo>
                    <a:pt x="0" y="30"/>
                  </a:lnTo>
                  <a:lnTo>
                    <a:pt x="0" y="29"/>
                  </a:lnTo>
                  <a:lnTo>
                    <a:pt x="2" y="27"/>
                  </a:lnTo>
                  <a:lnTo>
                    <a:pt x="2" y="27"/>
                  </a:lnTo>
                  <a:lnTo>
                    <a:pt x="49" y="0"/>
                  </a:lnTo>
                  <a:lnTo>
                    <a:pt x="49" y="0"/>
                  </a:lnTo>
                  <a:lnTo>
                    <a:pt x="52" y="0"/>
                  </a:lnTo>
                  <a:lnTo>
                    <a:pt x="52" y="2"/>
                  </a:lnTo>
                  <a:lnTo>
                    <a:pt x="52" y="2"/>
                  </a:lnTo>
                  <a:lnTo>
                    <a:pt x="52" y="3"/>
                  </a:lnTo>
                  <a:lnTo>
                    <a:pt x="52" y="5"/>
                  </a:lnTo>
                  <a:lnTo>
                    <a:pt x="52" y="5"/>
                  </a:lnTo>
                  <a:lnTo>
                    <a:pt x="4" y="32"/>
                  </a:lnTo>
                  <a:lnTo>
                    <a:pt x="4" y="32"/>
                  </a:lnTo>
                  <a:lnTo>
                    <a:pt x="4" y="34"/>
                  </a:lnTo>
                  <a:lnTo>
                    <a:pt x="4" y="34"/>
                  </a:lnTo>
                  <a:lnTo>
                    <a:pt x="4"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2" name="Freeform 941"/>
            <p:cNvSpPr>
              <a:spLocks/>
            </p:cNvSpPr>
            <p:nvPr/>
          </p:nvSpPr>
          <p:spPr bwMode="auto">
            <a:xfrm>
              <a:off x="9215437" y="2436813"/>
              <a:ext cx="42863" cy="25400"/>
            </a:xfrm>
            <a:custGeom>
              <a:avLst/>
              <a:gdLst>
                <a:gd name="T0" fmla="*/ 4 w 54"/>
                <a:gd name="T1" fmla="*/ 33 h 33"/>
                <a:gd name="T2" fmla="*/ 4 w 54"/>
                <a:gd name="T3" fmla="*/ 33 h 33"/>
                <a:gd name="T4" fmla="*/ 2 w 54"/>
                <a:gd name="T5" fmla="*/ 33 h 33"/>
                <a:gd name="T6" fmla="*/ 2 w 54"/>
                <a:gd name="T7" fmla="*/ 31 h 33"/>
                <a:gd name="T8" fmla="*/ 2 w 54"/>
                <a:gd name="T9" fmla="*/ 31 h 33"/>
                <a:gd name="T10" fmla="*/ 0 w 54"/>
                <a:gd name="T11" fmla="*/ 29 h 33"/>
                <a:gd name="T12" fmla="*/ 2 w 54"/>
                <a:gd name="T13" fmla="*/ 27 h 33"/>
                <a:gd name="T14" fmla="*/ 2 w 54"/>
                <a:gd name="T15" fmla="*/ 27 h 33"/>
                <a:gd name="T16" fmla="*/ 51 w 54"/>
                <a:gd name="T17" fmla="*/ 0 h 33"/>
                <a:gd name="T18" fmla="*/ 51 w 54"/>
                <a:gd name="T19" fmla="*/ 0 h 33"/>
                <a:gd name="T20" fmla="*/ 52 w 54"/>
                <a:gd name="T21" fmla="*/ 0 h 33"/>
                <a:gd name="T22" fmla="*/ 54 w 54"/>
                <a:gd name="T23" fmla="*/ 2 h 33"/>
                <a:gd name="T24" fmla="*/ 54 w 54"/>
                <a:gd name="T25" fmla="*/ 2 h 33"/>
                <a:gd name="T26" fmla="*/ 54 w 54"/>
                <a:gd name="T27" fmla="*/ 4 h 33"/>
                <a:gd name="T28" fmla="*/ 52 w 54"/>
                <a:gd name="T29" fmla="*/ 4 h 33"/>
                <a:gd name="T30" fmla="*/ 52 w 54"/>
                <a:gd name="T31" fmla="*/ 4 h 33"/>
                <a:gd name="T32" fmla="*/ 6 w 54"/>
                <a:gd name="T33" fmla="*/ 31 h 33"/>
                <a:gd name="T34" fmla="*/ 6 w 54"/>
                <a:gd name="T35" fmla="*/ 31 h 33"/>
                <a:gd name="T36" fmla="*/ 4 w 54"/>
                <a:gd name="T37" fmla="*/ 33 h 33"/>
                <a:gd name="T38" fmla="*/ 4 w 54"/>
                <a:gd name="T3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 h="33">
                  <a:moveTo>
                    <a:pt x="4" y="33"/>
                  </a:moveTo>
                  <a:lnTo>
                    <a:pt x="4" y="33"/>
                  </a:lnTo>
                  <a:lnTo>
                    <a:pt x="2" y="33"/>
                  </a:lnTo>
                  <a:lnTo>
                    <a:pt x="2" y="31"/>
                  </a:lnTo>
                  <a:lnTo>
                    <a:pt x="2" y="31"/>
                  </a:lnTo>
                  <a:lnTo>
                    <a:pt x="0" y="29"/>
                  </a:lnTo>
                  <a:lnTo>
                    <a:pt x="2" y="27"/>
                  </a:lnTo>
                  <a:lnTo>
                    <a:pt x="2" y="27"/>
                  </a:lnTo>
                  <a:lnTo>
                    <a:pt x="51" y="0"/>
                  </a:lnTo>
                  <a:lnTo>
                    <a:pt x="51" y="0"/>
                  </a:lnTo>
                  <a:lnTo>
                    <a:pt x="52" y="0"/>
                  </a:lnTo>
                  <a:lnTo>
                    <a:pt x="54" y="2"/>
                  </a:lnTo>
                  <a:lnTo>
                    <a:pt x="54" y="2"/>
                  </a:lnTo>
                  <a:lnTo>
                    <a:pt x="54" y="4"/>
                  </a:lnTo>
                  <a:lnTo>
                    <a:pt x="52" y="4"/>
                  </a:lnTo>
                  <a:lnTo>
                    <a:pt x="52" y="4"/>
                  </a:lnTo>
                  <a:lnTo>
                    <a:pt x="6" y="31"/>
                  </a:lnTo>
                  <a:lnTo>
                    <a:pt x="6" y="31"/>
                  </a:lnTo>
                  <a:lnTo>
                    <a:pt x="4" y="33"/>
                  </a:lnTo>
                  <a:lnTo>
                    <a:pt x="4"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3" name="Freeform 942"/>
            <p:cNvSpPr>
              <a:spLocks/>
            </p:cNvSpPr>
            <p:nvPr/>
          </p:nvSpPr>
          <p:spPr bwMode="auto">
            <a:xfrm>
              <a:off x="9429750" y="2222500"/>
              <a:ext cx="25400" cy="42863"/>
            </a:xfrm>
            <a:custGeom>
              <a:avLst/>
              <a:gdLst>
                <a:gd name="T0" fmla="*/ 3 w 32"/>
                <a:gd name="T1" fmla="*/ 54 h 54"/>
                <a:gd name="T2" fmla="*/ 3 w 32"/>
                <a:gd name="T3" fmla="*/ 54 h 54"/>
                <a:gd name="T4" fmla="*/ 2 w 32"/>
                <a:gd name="T5" fmla="*/ 54 h 54"/>
                <a:gd name="T6" fmla="*/ 2 w 32"/>
                <a:gd name="T7" fmla="*/ 52 h 54"/>
                <a:gd name="T8" fmla="*/ 2 w 32"/>
                <a:gd name="T9" fmla="*/ 52 h 54"/>
                <a:gd name="T10" fmla="*/ 0 w 32"/>
                <a:gd name="T11" fmla="*/ 50 h 54"/>
                <a:gd name="T12" fmla="*/ 2 w 32"/>
                <a:gd name="T13" fmla="*/ 48 h 54"/>
                <a:gd name="T14" fmla="*/ 2 w 32"/>
                <a:gd name="T15" fmla="*/ 48 h 54"/>
                <a:gd name="T16" fmla="*/ 27 w 32"/>
                <a:gd name="T17" fmla="*/ 2 h 54"/>
                <a:gd name="T18" fmla="*/ 27 w 32"/>
                <a:gd name="T19" fmla="*/ 2 h 54"/>
                <a:gd name="T20" fmla="*/ 29 w 32"/>
                <a:gd name="T21" fmla="*/ 0 h 54"/>
                <a:gd name="T22" fmla="*/ 30 w 32"/>
                <a:gd name="T23" fmla="*/ 0 h 54"/>
                <a:gd name="T24" fmla="*/ 30 w 32"/>
                <a:gd name="T25" fmla="*/ 0 h 54"/>
                <a:gd name="T26" fmla="*/ 32 w 32"/>
                <a:gd name="T27" fmla="*/ 2 h 54"/>
                <a:gd name="T28" fmla="*/ 32 w 32"/>
                <a:gd name="T29" fmla="*/ 3 h 54"/>
                <a:gd name="T30" fmla="*/ 32 w 32"/>
                <a:gd name="T31" fmla="*/ 3 h 54"/>
                <a:gd name="T32" fmla="*/ 5 w 32"/>
                <a:gd name="T33" fmla="*/ 50 h 54"/>
                <a:gd name="T34" fmla="*/ 5 w 32"/>
                <a:gd name="T35" fmla="*/ 50 h 54"/>
                <a:gd name="T36" fmla="*/ 3 w 32"/>
                <a:gd name="T37" fmla="*/ 52 h 54"/>
                <a:gd name="T38" fmla="*/ 3 w 32"/>
                <a:gd name="T39" fmla="*/ 54 h 54"/>
                <a:gd name="T40" fmla="*/ 3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3" y="54"/>
                  </a:moveTo>
                  <a:lnTo>
                    <a:pt x="3" y="54"/>
                  </a:lnTo>
                  <a:lnTo>
                    <a:pt x="2" y="54"/>
                  </a:lnTo>
                  <a:lnTo>
                    <a:pt x="2" y="52"/>
                  </a:lnTo>
                  <a:lnTo>
                    <a:pt x="2" y="52"/>
                  </a:lnTo>
                  <a:lnTo>
                    <a:pt x="0" y="50"/>
                  </a:lnTo>
                  <a:lnTo>
                    <a:pt x="2" y="48"/>
                  </a:lnTo>
                  <a:lnTo>
                    <a:pt x="2" y="48"/>
                  </a:lnTo>
                  <a:lnTo>
                    <a:pt x="27" y="2"/>
                  </a:lnTo>
                  <a:lnTo>
                    <a:pt x="27" y="2"/>
                  </a:lnTo>
                  <a:lnTo>
                    <a:pt x="29" y="0"/>
                  </a:lnTo>
                  <a:lnTo>
                    <a:pt x="30" y="0"/>
                  </a:lnTo>
                  <a:lnTo>
                    <a:pt x="30" y="0"/>
                  </a:lnTo>
                  <a:lnTo>
                    <a:pt x="32" y="2"/>
                  </a:lnTo>
                  <a:lnTo>
                    <a:pt x="32" y="3"/>
                  </a:lnTo>
                  <a:lnTo>
                    <a:pt x="32" y="3"/>
                  </a:lnTo>
                  <a:lnTo>
                    <a:pt x="5" y="50"/>
                  </a:lnTo>
                  <a:lnTo>
                    <a:pt x="5" y="50"/>
                  </a:lnTo>
                  <a:lnTo>
                    <a:pt x="3" y="52"/>
                  </a:lnTo>
                  <a:lnTo>
                    <a:pt x="3" y="54"/>
                  </a:lnTo>
                  <a:lnTo>
                    <a:pt x="3"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4" name="Freeform 943"/>
            <p:cNvSpPr>
              <a:spLocks/>
            </p:cNvSpPr>
            <p:nvPr/>
          </p:nvSpPr>
          <p:spPr bwMode="auto">
            <a:xfrm>
              <a:off x="9280525" y="2482850"/>
              <a:ext cx="25400" cy="41275"/>
            </a:xfrm>
            <a:custGeom>
              <a:avLst/>
              <a:gdLst>
                <a:gd name="T0" fmla="*/ 2 w 32"/>
                <a:gd name="T1" fmla="*/ 52 h 52"/>
                <a:gd name="T2" fmla="*/ 2 w 32"/>
                <a:gd name="T3" fmla="*/ 52 h 52"/>
                <a:gd name="T4" fmla="*/ 2 w 32"/>
                <a:gd name="T5" fmla="*/ 52 h 52"/>
                <a:gd name="T6" fmla="*/ 2 w 32"/>
                <a:gd name="T7" fmla="*/ 52 h 52"/>
                <a:gd name="T8" fmla="*/ 2 w 32"/>
                <a:gd name="T9" fmla="*/ 52 h 52"/>
                <a:gd name="T10" fmla="*/ 0 w 32"/>
                <a:gd name="T11" fmla="*/ 50 h 52"/>
                <a:gd name="T12" fmla="*/ 0 w 32"/>
                <a:gd name="T13" fmla="*/ 48 h 52"/>
                <a:gd name="T14" fmla="*/ 0 w 32"/>
                <a:gd name="T15" fmla="*/ 48 h 52"/>
                <a:gd name="T16" fmla="*/ 27 w 32"/>
                <a:gd name="T17" fmla="*/ 2 h 52"/>
                <a:gd name="T18" fmla="*/ 27 w 32"/>
                <a:gd name="T19" fmla="*/ 2 h 52"/>
                <a:gd name="T20" fmla="*/ 29 w 32"/>
                <a:gd name="T21" fmla="*/ 0 h 52"/>
                <a:gd name="T22" fmla="*/ 31 w 32"/>
                <a:gd name="T23" fmla="*/ 0 h 52"/>
                <a:gd name="T24" fmla="*/ 31 w 32"/>
                <a:gd name="T25" fmla="*/ 0 h 52"/>
                <a:gd name="T26" fmla="*/ 32 w 32"/>
                <a:gd name="T27" fmla="*/ 2 h 52"/>
                <a:gd name="T28" fmla="*/ 32 w 32"/>
                <a:gd name="T29" fmla="*/ 3 h 52"/>
                <a:gd name="T30" fmla="*/ 32 w 32"/>
                <a:gd name="T31" fmla="*/ 3 h 52"/>
                <a:gd name="T32" fmla="*/ 6 w 32"/>
                <a:gd name="T33" fmla="*/ 52 h 52"/>
                <a:gd name="T34" fmla="*/ 6 w 32"/>
                <a:gd name="T35" fmla="*/ 52 h 52"/>
                <a:gd name="T36" fmla="*/ 2 w 32"/>
                <a:gd name="T37" fmla="*/ 52 h 52"/>
                <a:gd name="T38" fmla="*/ 2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2" y="52"/>
                  </a:moveTo>
                  <a:lnTo>
                    <a:pt x="2" y="52"/>
                  </a:lnTo>
                  <a:lnTo>
                    <a:pt x="2" y="52"/>
                  </a:lnTo>
                  <a:lnTo>
                    <a:pt x="2" y="52"/>
                  </a:lnTo>
                  <a:lnTo>
                    <a:pt x="2" y="52"/>
                  </a:lnTo>
                  <a:lnTo>
                    <a:pt x="0" y="50"/>
                  </a:lnTo>
                  <a:lnTo>
                    <a:pt x="0" y="48"/>
                  </a:lnTo>
                  <a:lnTo>
                    <a:pt x="0" y="48"/>
                  </a:lnTo>
                  <a:lnTo>
                    <a:pt x="27" y="2"/>
                  </a:lnTo>
                  <a:lnTo>
                    <a:pt x="27" y="2"/>
                  </a:lnTo>
                  <a:lnTo>
                    <a:pt x="29" y="0"/>
                  </a:lnTo>
                  <a:lnTo>
                    <a:pt x="31" y="0"/>
                  </a:lnTo>
                  <a:lnTo>
                    <a:pt x="31" y="0"/>
                  </a:lnTo>
                  <a:lnTo>
                    <a:pt x="32" y="2"/>
                  </a:lnTo>
                  <a:lnTo>
                    <a:pt x="32" y="3"/>
                  </a:lnTo>
                  <a:lnTo>
                    <a:pt x="32" y="3"/>
                  </a:lnTo>
                  <a:lnTo>
                    <a:pt x="6" y="52"/>
                  </a:lnTo>
                  <a:lnTo>
                    <a:pt x="6" y="52"/>
                  </a:lnTo>
                  <a:lnTo>
                    <a:pt x="2" y="52"/>
                  </a:lnTo>
                  <a:lnTo>
                    <a:pt x="2"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5" name="Freeform 944"/>
            <p:cNvSpPr>
              <a:spLocks/>
            </p:cNvSpPr>
            <p:nvPr/>
          </p:nvSpPr>
          <p:spPr bwMode="auto">
            <a:xfrm>
              <a:off x="9364662" y="2198688"/>
              <a:ext cx="4763" cy="47625"/>
            </a:xfrm>
            <a:custGeom>
              <a:avLst/>
              <a:gdLst>
                <a:gd name="T0" fmla="*/ 2 w 5"/>
                <a:gd name="T1" fmla="*/ 59 h 59"/>
                <a:gd name="T2" fmla="*/ 2 w 5"/>
                <a:gd name="T3" fmla="*/ 59 h 59"/>
                <a:gd name="T4" fmla="*/ 2 w 5"/>
                <a:gd name="T5" fmla="*/ 59 h 59"/>
                <a:gd name="T6" fmla="*/ 0 w 5"/>
                <a:gd name="T7" fmla="*/ 57 h 59"/>
                <a:gd name="T8" fmla="*/ 0 w 5"/>
                <a:gd name="T9" fmla="*/ 57 h 59"/>
                <a:gd name="T10" fmla="*/ 0 w 5"/>
                <a:gd name="T11" fmla="*/ 2 h 59"/>
                <a:gd name="T12" fmla="*/ 0 w 5"/>
                <a:gd name="T13" fmla="*/ 2 h 59"/>
                <a:gd name="T14" fmla="*/ 2 w 5"/>
                <a:gd name="T15" fmla="*/ 0 h 59"/>
                <a:gd name="T16" fmla="*/ 2 w 5"/>
                <a:gd name="T17" fmla="*/ 0 h 59"/>
                <a:gd name="T18" fmla="*/ 2 w 5"/>
                <a:gd name="T19" fmla="*/ 0 h 59"/>
                <a:gd name="T20" fmla="*/ 5 w 5"/>
                <a:gd name="T21" fmla="*/ 0 h 59"/>
                <a:gd name="T22" fmla="*/ 5 w 5"/>
                <a:gd name="T23" fmla="*/ 2 h 59"/>
                <a:gd name="T24" fmla="*/ 5 w 5"/>
                <a:gd name="T25" fmla="*/ 2 h 59"/>
                <a:gd name="T26" fmla="*/ 5 w 5"/>
                <a:gd name="T27" fmla="*/ 57 h 59"/>
                <a:gd name="T28" fmla="*/ 5 w 5"/>
                <a:gd name="T29" fmla="*/ 57 h 59"/>
                <a:gd name="T30" fmla="*/ 5 w 5"/>
                <a:gd name="T31" fmla="*/ 59 h 59"/>
                <a:gd name="T32" fmla="*/ 2 w 5"/>
                <a:gd name="T33" fmla="*/ 59 h 59"/>
                <a:gd name="T34" fmla="*/ 2 w 5"/>
                <a:gd name="T35"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59">
                  <a:moveTo>
                    <a:pt x="2" y="59"/>
                  </a:moveTo>
                  <a:lnTo>
                    <a:pt x="2" y="59"/>
                  </a:lnTo>
                  <a:lnTo>
                    <a:pt x="2" y="59"/>
                  </a:lnTo>
                  <a:lnTo>
                    <a:pt x="0" y="57"/>
                  </a:lnTo>
                  <a:lnTo>
                    <a:pt x="0" y="57"/>
                  </a:lnTo>
                  <a:lnTo>
                    <a:pt x="0" y="2"/>
                  </a:lnTo>
                  <a:lnTo>
                    <a:pt x="0" y="2"/>
                  </a:lnTo>
                  <a:lnTo>
                    <a:pt x="2" y="0"/>
                  </a:lnTo>
                  <a:lnTo>
                    <a:pt x="2" y="0"/>
                  </a:lnTo>
                  <a:lnTo>
                    <a:pt x="2" y="0"/>
                  </a:lnTo>
                  <a:lnTo>
                    <a:pt x="5" y="0"/>
                  </a:lnTo>
                  <a:lnTo>
                    <a:pt x="5" y="2"/>
                  </a:lnTo>
                  <a:lnTo>
                    <a:pt x="5" y="2"/>
                  </a:lnTo>
                  <a:lnTo>
                    <a:pt x="5" y="57"/>
                  </a:lnTo>
                  <a:lnTo>
                    <a:pt x="5" y="57"/>
                  </a:lnTo>
                  <a:lnTo>
                    <a:pt x="5" y="59"/>
                  </a:lnTo>
                  <a:lnTo>
                    <a:pt x="2" y="59"/>
                  </a:lnTo>
                  <a:lnTo>
                    <a:pt x="2" y="59"/>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6" name="Freeform 945"/>
            <p:cNvSpPr>
              <a:spLocks/>
            </p:cNvSpPr>
            <p:nvPr/>
          </p:nvSpPr>
          <p:spPr bwMode="auto">
            <a:xfrm>
              <a:off x="9364662" y="2498725"/>
              <a:ext cx="4763" cy="49213"/>
            </a:xfrm>
            <a:custGeom>
              <a:avLst/>
              <a:gdLst>
                <a:gd name="T0" fmla="*/ 2 w 5"/>
                <a:gd name="T1" fmla="*/ 61 h 61"/>
                <a:gd name="T2" fmla="*/ 2 w 5"/>
                <a:gd name="T3" fmla="*/ 61 h 61"/>
                <a:gd name="T4" fmla="*/ 2 w 5"/>
                <a:gd name="T5" fmla="*/ 61 h 61"/>
                <a:gd name="T6" fmla="*/ 0 w 5"/>
                <a:gd name="T7" fmla="*/ 59 h 61"/>
                <a:gd name="T8" fmla="*/ 0 w 5"/>
                <a:gd name="T9" fmla="*/ 59 h 61"/>
                <a:gd name="T10" fmla="*/ 0 w 5"/>
                <a:gd name="T11" fmla="*/ 3 h 61"/>
                <a:gd name="T12" fmla="*/ 0 w 5"/>
                <a:gd name="T13" fmla="*/ 3 h 61"/>
                <a:gd name="T14" fmla="*/ 2 w 5"/>
                <a:gd name="T15" fmla="*/ 1 h 61"/>
                <a:gd name="T16" fmla="*/ 2 w 5"/>
                <a:gd name="T17" fmla="*/ 0 h 61"/>
                <a:gd name="T18" fmla="*/ 2 w 5"/>
                <a:gd name="T19" fmla="*/ 0 h 61"/>
                <a:gd name="T20" fmla="*/ 5 w 5"/>
                <a:gd name="T21" fmla="*/ 1 h 61"/>
                <a:gd name="T22" fmla="*/ 5 w 5"/>
                <a:gd name="T23" fmla="*/ 3 h 61"/>
                <a:gd name="T24" fmla="*/ 5 w 5"/>
                <a:gd name="T25" fmla="*/ 3 h 61"/>
                <a:gd name="T26" fmla="*/ 5 w 5"/>
                <a:gd name="T27" fmla="*/ 59 h 61"/>
                <a:gd name="T28" fmla="*/ 5 w 5"/>
                <a:gd name="T29" fmla="*/ 59 h 61"/>
                <a:gd name="T30" fmla="*/ 5 w 5"/>
                <a:gd name="T31" fmla="*/ 61 h 61"/>
                <a:gd name="T32" fmla="*/ 2 w 5"/>
                <a:gd name="T33" fmla="*/ 61 h 61"/>
                <a:gd name="T34" fmla="*/ 2 w 5"/>
                <a:gd name="T35"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61">
                  <a:moveTo>
                    <a:pt x="2" y="61"/>
                  </a:moveTo>
                  <a:lnTo>
                    <a:pt x="2" y="61"/>
                  </a:lnTo>
                  <a:lnTo>
                    <a:pt x="2" y="61"/>
                  </a:lnTo>
                  <a:lnTo>
                    <a:pt x="0" y="59"/>
                  </a:lnTo>
                  <a:lnTo>
                    <a:pt x="0" y="59"/>
                  </a:lnTo>
                  <a:lnTo>
                    <a:pt x="0" y="3"/>
                  </a:lnTo>
                  <a:lnTo>
                    <a:pt x="0" y="3"/>
                  </a:lnTo>
                  <a:lnTo>
                    <a:pt x="2" y="1"/>
                  </a:lnTo>
                  <a:lnTo>
                    <a:pt x="2" y="0"/>
                  </a:lnTo>
                  <a:lnTo>
                    <a:pt x="2" y="0"/>
                  </a:lnTo>
                  <a:lnTo>
                    <a:pt x="5" y="1"/>
                  </a:lnTo>
                  <a:lnTo>
                    <a:pt x="5" y="3"/>
                  </a:lnTo>
                  <a:lnTo>
                    <a:pt x="5" y="3"/>
                  </a:lnTo>
                  <a:lnTo>
                    <a:pt x="5" y="59"/>
                  </a:lnTo>
                  <a:lnTo>
                    <a:pt x="5" y="59"/>
                  </a:lnTo>
                  <a:lnTo>
                    <a:pt x="5" y="61"/>
                  </a:lnTo>
                  <a:lnTo>
                    <a:pt x="2" y="61"/>
                  </a:lnTo>
                  <a:lnTo>
                    <a:pt x="2" y="61"/>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7" name="Freeform 946"/>
            <p:cNvSpPr>
              <a:spLocks/>
            </p:cNvSpPr>
            <p:nvPr/>
          </p:nvSpPr>
          <p:spPr bwMode="auto">
            <a:xfrm>
              <a:off x="9280525" y="2222500"/>
              <a:ext cx="25400" cy="42863"/>
            </a:xfrm>
            <a:custGeom>
              <a:avLst/>
              <a:gdLst>
                <a:gd name="T0" fmla="*/ 29 w 32"/>
                <a:gd name="T1" fmla="*/ 54 h 54"/>
                <a:gd name="T2" fmla="*/ 29 w 32"/>
                <a:gd name="T3" fmla="*/ 54 h 54"/>
                <a:gd name="T4" fmla="*/ 27 w 32"/>
                <a:gd name="T5" fmla="*/ 52 h 54"/>
                <a:gd name="T6" fmla="*/ 27 w 32"/>
                <a:gd name="T7" fmla="*/ 50 h 54"/>
                <a:gd name="T8" fmla="*/ 27 w 32"/>
                <a:gd name="T9" fmla="*/ 50 h 54"/>
                <a:gd name="T10" fmla="*/ 0 w 32"/>
                <a:gd name="T11" fmla="*/ 3 h 54"/>
                <a:gd name="T12" fmla="*/ 0 w 32"/>
                <a:gd name="T13" fmla="*/ 3 h 54"/>
                <a:gd name="T14" fmla="*/ 0 w 32"/>
                <a:gd name="T15" fmla="*/ 2 h 54"/>
                <a:gd name="T16" fmla="*/ 2 w 32"/>
                <a:gd name="T17" fmla="*/ 0 h 54"/>
                <a:gd name="T18" fmla="*/ 2 w 32"/>
                <a:gd name="T19" fmla="*/ 0 h 54"/>
                <a:gd name="T20" fmla="*/ 4 w 32"/>
                <a:gd name="T21" fmla="*/ 0 h 54"/>
                <a:gd name="T22" fmla="*/ 6 w 32"/>
                <a:gd name="T23" fmla="*/ 2 h 54"/>
                <a:gd name="T24" fmla="*/ 6 w 32"/>
                <a:gd name="T25" fmla="*/ 2 h 54"/>
                <a:gd name="T26" fmla="*/ 32 w 32"/>
                <a:gd name="T27" fmla="*/ 48 h 54"/>
                <a:gd name="T28" fmla="*/ 32 w 32"/>
                <a:gd name="T29" fmla="*/ 48 h 54"/>
                <a:gd name="T30" fmla="*/ 32 w 32"/>
                <a:gd name="T31" fmla="*/ 50 h 54"/>
                <a:gd name="T32" fmla="*/ 31 w 32"/>
                <a:gd name="T33" fmla="*/ 52 h 54"/>
                <a:gd name="T34" fmla="*/ 31 w 32"/>
                <a:gd name="T35" fmla="*/ 52 h 54"/>
                <a:gd name="T36" fmla="*/ 31 w 32"/>
                <a:gd name="T37" fmla="*/ 54 h 54"/>
                <a:gd name="T38" fmla="*/ 29 w 32"/>
                <a:gd name="T39" fmla="*/ 54 h 54"/>
                <a:gd name="T40" fmla="*/ 29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29" y="54"/>
                  </a:moveTo>
                  <a:lnTo>
                    <a:pt x="29" y="54"/>
                  </a:lnTo>
                  <a:lnTo>
                    <a:pt x="27" y="52"/>
                  </a:lnTo>
                  <a:lnTo>
                    <a:pt x="27" y="50"/>
                  </a:lnTo>
                  <a:lnTo>
                    <a:pt x="27" y="50"/>
                  </a:lnTo>
                  <a:lnTo>
                    <a:pt x="0" y="3"/>
                  </a:lnTo>
                  <a:lnTo>
                    <a:pt x="0" y="3"/>
                  </a:lnTo>
                  <a:lnTo>
                    <a:pt x="0" y="2"/>
                  </a:lnTo>
                  <a:lnTo>
                    <a:pt x="2" y="0"/>
                  </a:lnTo>
                  <a:lnTo>
                    <a:pt x="2" y="0"/>
                  </a:lnTo>
                  <a:lnTo>
                    <a:pt x="4" y="0"/>
                  </a:lnTo>
                  <a:lnTo>
                    <a:pt x="6" y="2"/>
                  </a:lnTo>
                  <a:lnTo>
                    <a:pt x="6" y="2"/>
                  </a:lnTo>
                  <a:lnTo>
                    <a:pt x="32" y="48"/>
                  </a:lnTo>
                  <a:lnTo>
                    <a:pt x="32" y="48"/>
                  </a:lnTo>
                  <a:lnTo>
                    <a:pt x="32" y="50"/>
                  </a:lnTo>
                  <a:lnTo>
                    <a:pt x="31" y="52"/>
                  </a:lnTo>
                  <a:lnTo>
                    <a:pt x="31" y="52"/>
                  </a:lnTo>
                  <a:lnTo>
                    <a:pt x="31" y="54"/>
                  </a:lnTo>
                  <a:lnTo>
                    <a:pt x="29" y="54"/>
                  </a:lnTo>
                  <a:lnTo>
                    <a:pt x="29"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8" name="Freeform 947"/>
            <p:cNvSpPr>
              <a:spLocks/>
            </p:cNvSpPr>
            <p:nvPr/>
          </p:nvSpPr>
          <p:spPr bwMode="auto">
            <a:xfrm>
              <a:off x="9429750" y="2482850"/>
              <a:ext cx="25400" cy="41275"/>
            </a:xfrm>
            <a:custGeom>
              <a:avLst/>
              <a:gdLst>
                <a:gd name="T0" fmla="*/ 30 w 32"/>
                <a:gd name="T1" fmla="*/ 52 h 52"/>
                <a:gd name="T2" fmla="*/ 30 w 32"/>
                <a:gd name="T3" fmla="*/ 52 h 52"/>
                <a:gd name="T4" fmla="*/ 27 w 32"/>
                <a:gd name="T5" fmla="*/ 52 h 52"/>
                <a:gd name="T6" fmla="*/ 27 w 32"/>
                <a:gd name="T7" fmla="*/ 52 h 52"/>
                <a:gd name="T8" fmla="*/ 2 w 32"/>
                <a:gd name="T9" fmla="*/ 3 h 52"/>
                <a:gd name="T10" fmla="*/ 2 w 32"/>
                <a:gd name="T11" fmla="*/ 3 h 52"/>
                <a:gd name="T12" fmla="*/ 0 w 32"/>
                <a:gd name="T13" fmla="*/ 2 h 52"/>
                <a:gd name="T14" fmla="*/ 2 w 32"/>
                <a:gd name="T15" fmla="*/ 0 h 52"/>
                <a:gd name="T16" fmla="*/ 2 w 32"/>
                <a:gd name="T17" fmla="*/ 0 h 52"/>
                <a:gd name="T18" fmla="*/ 3 w 32"/>
                <a:gd name="T19" fmla="*/ 0 h 52"/>
                <a:gd name="T20" fmla="*/ 5 w 32"/>
                <a:gd name="T21" fmla="*/ 2 h 52"/>
                <a:gd name="T22" fmla="*/ 5 w 32"/>
                <a:gd name="T23" fmla="*/ 2 h 52"/>
                <a:gd name="T24" fmla="*/ 32 w 32"/>
                <a:gd name="T25" fmla="*/ 48 h 52"/>
                <a:gd name="T26" fmla="*/ 32 w 32"/>
                <a:gd name="T27" fmla="*/ 48 h 52"/>
                <a:gd name="T28" fmla="*/ 32 w 32"/>
                <a:gd name="T29" fmla="*/ 50 h 52"/>
                <a:gd name="T30" fmla="*/ 30 w 32"/>
                <a:gd name="T31" fmla="*/ 52 h 52"/>
                <a:gd name="T32" fmla="*/ 30 w 32"/>
                <a:gd name="T33" fmla="*/ 52 h 52"/>
                <a:gd name="T34" fmla="*/ 30 w 32"/>
                <a:gd name="T35" fmla="*/ 52 h 52"/>
                <a:gd name="T36" fmla="*/ 30 w 32"/>
                <a:gd name="T37" fmla="*/ 52 h 52"/>
                <a:gd name="T38" fmla="*/ 30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30" y="52"/>
                  </a:moveTo>
                  <a:lnTo>
                    <a:pt x="30" y="52"/>
                  </a:lnTo>
                  <a:lnTo>
                    <a:pt x="27" y="52"/>
                  </a:lnTo>
                  <a:lnTo>
                    <a:pt x="27" y="52"/>
                  </a:lnTo>
                  <a:lnTo>
                    <a:pt x="2" y="3"/>
                  </a:lnTo>
                  <a:lnTo>
                    <a:pt x="2" y="3"/>
                  </a:lnTo>
                  <a:lnTo>
                    <a:pt x="0" y="2"/>
                  </a:lnTo>
                  <a:lnTo>
                    <a:pt x="2" y="0"/>
                  </a:lnTo>
                  <a:lnTo>
                    <a:pt x="2" y="0"/>
                  </a:lnTo>
                  <a:lnTo>
                    <a:pt x="3" y="0"/>
                  </a:lnTo>
                  <a:lnTo>
                    <a:pt x="5" y="2"/>
                  </a:lnTo>
                  <a:lnTo>
                    <a:pt x="5" y="2"/>
                  </a:lnTo>
                  <a:lnTo>
                    <a:pt x="32" y="48"/>
                  </a:lnTo>
                  <a:lnTo>
                    <a:pt x="32" y="48"/>
                  </a:lnTo>
                  <a:lnTo>
                    <a:pt x="32" y="50"/>
                  </a:lnTo>
                  <a:lnTo>
                    <a:pt x="30" y="52"/>
                  </a:lnTo>
                  <a:lnTo>
                    <a:pt x="30" y="52"/>
                  </a:lnTo>
                  <a:lnTo>
                    <a:pt x="30" y="52"/>
                  </a:lnTo>
                  <a:lnTo>
                    <a:pt x="30" y="52"/>
                  </a:lnTo>
                  <a:lnTo>
                    <a:pt x="30"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9" name="Freeform 948"/>
            <p:cNvSpPr>
              <a:spLocks/>
            </p:cNvSpPr>
            <p:nvPr/>
          </p:nvSpPr>
          <p:spPr bwMode="auto">
            <a:xfrm>
              <a:off x="9215437" y="2284413"/>
              <a:ext cx="42863" cy="26988"/>
            </a:xfrm>
            <a:custGeom>
              <a:avLst/>
              <a:gdLst>
                <a:gd name="T0" fmla="*/ 51 w 54"/>
                <a:gd name="T1" fmla="*/ 34 h 34"/>
                <a:gd name="T2" fmla="*/ 51 w 54"/>
                <a:gd name="T3" fmla="*/ 34 h 34"/>
                <a:gd name="T4" fmla="*/ 51 w 54"/>
                <a:gd name="T5" fmla="*/ 34 h 34"/>
                <a:gd name="T6" fmla="*/ 51 w 54"/>
                <a:gd name="T7" fmla="*/ 32 h 34"/>
                <a:gd name="T8" fmla="*/ 51 w 54"/>
                <a:gd name="T9" fmla="*/ 32 h 34"/>
                <a:gd name="T10" fmla="*/ 2 w 54"/>
                <a:gd name="T11" fmla="*/ 5 h 34"/>
                <a:gd name="T12" fmla="*/ 2 w 54"/>
                <a:gd name="T13" fmla="*/ 5 h 34"/>
                <a:gd name="T14" fmla="*/ 0 w 54"/>
                <a:gd name="T15" fmla="*/ 3 h 34"/>
                <a:gd name="T16" fmla="*/ 2 w 54"/>
                <a:gd name="T17" fmla="*/ 2 h 34"/>
                <a:gd name="T18" fmla="*/ 2 w 54"/>
                <a:gd name="T19" fmla="*/ 2 h 34"/>
                <a:gd name="T20" fmla="*/ 4 w 54"/>
                <a:gd name="T21" fmla="*/ 0 h 34"/>
                <a:gd name="T22" fmla="*/ 6 w 54"/>
                <a:gd name="T23" fmla="*/ 0 h 34"/>
                <a:gd name="T24" fmla="*/ 6 w 54"/>
                <a:gd name="T25" fmla="*/ 0 h 34"/>
                <a:gd name="T26" fmla="*/ 52 w 54"/>
                <a:gd name="T27" fmla="*/ 27 h 34"/>
                <a:gd name="T28" fmla="*/ 52 w 54"/>
                <a:gd name="T29" fmla="*/ 27 h 34"/>
                <a:gd name="T30" fmla="*/ 54 w 54"/>
                <a:gd name="T31" fmla="*/ 29 h 34"/>
                <a:gd name="T32" fmla="*/ 54 w 54"/>
                <a:gd name="T33" fmla="*/ 30 h 34"/>
                <a:gd name="T34" fmla="*/ 54 w 54"/>
                <a:gd name="T35" fmla="*/ 30 h 34"/>
                <a:gd name="T36" fmla="*/ 52 w 54"/>
                <a:gd name="T37" fmla="*/ 32 h 34"/>
                <a:gd name="T38" fmla="*/ 51 w 54"/>
                <a:gd name="T39" fmla="*/ 34 h 34"/>
                <a:gd name="T40" fmla="*/ 51 w 54"/>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4" h="34">
                  <a:moveTo>
                    <a:pt x="51" y="34"/>
                  </a:moveTo>
                  <a:lnTo>
                    <a:pt x="51" y="34"/>
                  </a:lnTo>
                  <a:lnTo>
                    <a:pt x="51" y="34"/>
                  </a:lnTo>
                  <a:lnTo>
                    <a:pt x="51" y="32"/>
                  </a:lnTo>
                  <a:lnTo>
                    <a:pt x="51" y="32"/>
                  </a:lnTo>
                  <a:lnTo>
                    <a:pt x="2" y="5"/>
                  </a:lnTo>
                  <a:lnTo>
                    <a:pt x="2" y="5"/>
                  </a:lnTo>
                  <a:lnTo>
                    <a:pt x="0" y="3"/>
                  </a:lnTo>
                  <a:lnTo>
                    <a:pt x="2" y="2"/>
                  </a:lnTo>
                  <a:lnTo>
                    <a:pt x="2" y="2"/>
                  </a:lnTo>
                  <a:lnTo>
                    <a:pt x="4" y="0"/>
                  </a:lnTo>
                  <a:lnTo>
                    <a:pt x="6" y="0"/>
                  </a:lnTo>
                  <a:lnTo>
                    <a:pt x="6" y="0"/>
                  </a:lnTo>
                  <a:lnTo>
                    <a:pt x="52" y="27"/>
                  </a:lnTo>
                  <a:lnTo>
                    <a:pt x="52" y="27"/>
                  </a:lnTo>
                  <a:lnTo>
                    <a:pt x="54" y="29"/>
                  </a:lnTo>
                  <a:lnTo>
                    <a:pt x="54" y="30"/>
                  </a:lnTo>
                  <a:lnTo>
                    <a:pt x="54" y="30"/>
                  </a:lnTo>
                  <a:lnTo>
                    <a:pt x="52" y="32"/>
                  </a:lnTo>
                  <a:lnTo>
                    <a:pt x="51" y="34"/>
                  </a:lnTo>
                  <a:lnTo>
                    <a:pt x="51"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0" name="Freeform 949"/>
            <p:cNvSpPr>
              <a:spLocks/>
            </p:cNvSpPr>
            <p:nvPr/>
          </p:nvSpPr>
          <p:spPr bwMode="auto">
            <a:xfrm>
              <a:off x="9477375" y="2436813"/>
              <a:ext cx="41275" cy="25400"/>
            </a:xfrm>
            <a:custGeom>
              <a:avLst/>
              <a:gdLst>
                <a:gd name="T0" fmla="*/ 51 w 52"/>
                <a:gd name="T1" fmla="*/ 33 h 33"/>
                <a:gd name="T2" fmla="*/ 51 w 52"/>
                <a:gd name="T3" fmla="*/ 33 h 33"/>
                <a:gd name="T4" fmla="*/ 51 w 52"/>
                <a:gd name="T5" fmla="*/ 33 h 33"/>
                <a:gd name="T6" fmla="*/ 49 w 52"/>
                <a:gd name="T7" fmla="*/ 31 h 33"/>
                <a:gd name="T8" fmla="*/ 49 w 52"/>
                <a:gd name="T9" fmla="*/ 31 h 33"/>
                <a:gd name="T10" fmla="*/ 2 w 52"/>
                <a:gd name="T11" fmla="*/ 4 h 33"/>
                <a:gd name="T12" fmla="*/ 2 w 52"/>
                <a:gd name="T13" fmla="*/ 4 h 33"/>
                <a:gd name="T14" fmla="*/ 0 w 52"/>
                <a:gd name="T15" fmla="*/ 4 h 33"/>
                <a:gd name="T16" fmla="*/ 0 w 52"/>
                <a:gd name="T17" fmla="*/ 2 h 33"/>
                <a:gd name="T18" fmla="*/ 0 w 52"/>
                <a:gd name="T19" fmla="*/ 2 h 33"/>
                <a:gd name="T20" fmla="*/ 2 w 52"/>
                <a:gd name="T21" fmla="*/ 0 h 33"/>
                <a:gd name="T22" fmla="*/ 4 w 52"/>
                <a:gd name="T23" fmla="*/ 0 h 33"/>
                <a:gd name="T24" fmla="*/ 4 w 52"/>
                <a:gd name="T25" fmla="*/ 0 h 33"/>
                <a:gd name="T26" fmla="*/ 52 w 52"/>
                <a:gd name="T27" fmla="*/ 27 h 33"/>
                <a:gd name="T28" fmla="*/ 52 w 52"/>
                <a:gd name="T29" fmla="*/ 27 h 33"/>
                <a:gd name="T30" fmla="*/ 52 w 52"/>
                <a:gd name="T31" fmla="*/ 29 h 33"/>
                <a:gd name="T32" fmla="*/ 52 w 52"/>
                <a:gd name="T33" fmla="*/ 31 h 33"/>
                <a:gd name="T34" fmla="*/ 52 w 52"/>
                <a:gd name="T35" fmla="*/ 31 h 33"/>
                <a:gd name="T36" fmla="*/ 52 w 52"/>
                <a:gd name="T37" fmla="*/ 33 h 33"/>
                <a:gd name="T38" fmla="*/ 51 w 52"/>
                <a:gd name="T39" fmla="*/ 33 h 33"/>
                <a:gd name="T40" fmla="*/ 51 w 52"/>
                <a:gd name="T4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3">
                  <a:moveTo>
                    <a:pt x="51" y="33"/>
                  </a:moveTo>
                  <a:lnTo>
                    <a:pt x="51" y="33"/>
                  </a:lnTo>
                  <a:lnTo>
                    <a:pt x="51" y="33"/>
                  </a:lnTo>
                  <a:lnTo>
                    <a:pt x="49" y="31"/>
                  </a:lnTo>
                  <a:lnTo>
                    <a:pt x="49" y="31"/>
                  </a:lnTo>
                  <a:lnTo>
                    <a:pt x="2" y="4"/>
                  </a:lnTo>
                  <a:lnTo>
                    <a:pt x="2" y="4"/>
                  </a:lnTo>
                  <a:lnTo>
                    <a:pt x="0" y="4"/>
                  </a:lnTo>
                  <a:lnTo>
                    <a:pt x="0" y="2"/>
                  </a:lnTo>
                  <a:lnTo>
                    <a:pt x="0" y="2"/>
                  </a:lnTo>
                  <a:lnTo>
                    <a:pt x="2" y="0"/>
                  </a:lnTo>
                  <a:lnTo>
                    <a:pt x="4" y="0"/>
                  </a:lnTo>
                  <a:lnTo>
                    <a:pt x="4" y="0"/>
                  </a:lnTo>
                  <a:lnTo>
                    <a:pt x="52" y="27"/>
                  </a:lnTo>
                  <a:lnTo>
                    <a:pt x="52" y="27"/>
                  </a:lnTo>
                  <a:lnTo>
                    <a:pt x="52" y="29"/>
                  </a:lnTo>
                  <a:lnTo>
                    <a:pt x="52" y="31"/>
                  </a:lnTo>
                  <a:lnTo>
                    <a:pt x="52" y="31"/>
                  </a:lnTo>
                  <a:lnTo>
                    <a:pt x="52" y="33"/>
                  </a:lnTo>
                  <a:lnTo>
                    <a:pt x="51" y="33"/>
                  </a:lnTo>
                  <a:lnTo>
                    <a:pt x="51"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1" name="Freeform 950"/>
            <p:cNvSpPr>
              <a:spLocks/>
            </p:cNvSpPr>
            <p:nvPr/>
          </p:nvSpPr>
          <p:spPr bwMode="auto">
            <a:xfrm>
              <a:off x="9493250" y="2371725"/>
              <a:ext cx="49213" cy="4763"/>
            </a:xfrm>
            <a:custGeom>
              <a:avLst/>
              <a:gdLst>
                <a:gd name="T0" fmla="*/ 59 w 61"/>
                <a:gd name="T1" fmla="*/ 5 h 5"/>
                <a:gd name="T2" fmla="*/ 59 w 61"/>
                <a:gd name="T3" fmla="*/ 5 h 5"/>
                <a:gd name="T4" fmla="*/ 2 w 61"/>
                <a:gd name="T5" fmla="*/ 5 h 5"/>
                <a:gd name="T6" fmla="*/ 2 w 61"/>
                <a:gd name="T7" fmla="*/ 5 h 5"/>
                <a:gd name="T8" fmla="*/ 0 w 61"/>
                <a:gd name="T9" fmla="*/ 3 h 5"/>
                <a:gd name="T10" fmla="*/ 0 w 61"/>
                <a:gd name="T11" fmla="*/ 1 h 5"/>
                <a:gd name="T12" fmla="*/ 0 w 61"/>
                <a:gd name="T13" fmla="*/ 1 h 5"/>
                <a:gd name="T14" fmla="*/ 0 w 61"/>
                <a:gd name="T15" fmla="*/ 0 h 5"/>
                <a:gd name="T16" fmla="*/ 2 w 61"/>
                <a:gd name="T17" fmla="*/ 0 h 5"/>
                <a:gd name="T18" fmla="*/ 2 w 61"/>
                <a:gd name="T19" fmla="*/ 0 h 5"/>
                <a:gd name="T20" fmla="*/ 59 w 61"/>
                <a:gd name="T21" fmla="*/ 0 h 5"/>
                <a:gd name="T22" fmla="*/ 59 w 61"/>
                <a:gd name="T23" fmla="*/ 0 h 5"/>
                <a:gd name="T24" fmla="*/ 61 w 61"/>
                <a:gd name="T25" fmla="*/ 0 h 5"/>
                <a:gd name="T26" fmla="*/ 61 w 61"/>
                <a:gd name="T27" fmla="*/ 1 h 5"/>
                <a:gd name="T28" fmla="*/ 61 w 61"/>
                <a:gd name="T29" fmla="*/ 1 h 5"/>
                <a:gd name="T30" fmla="*/ 61 w 61"/>
                <a:gd name="T31" fmla="*/ 3 h 5"/>
                <a:gd name="T32" fmla="*/ 59 w 61"/>
                <a:gd name="T33" fmla="*/ 5 h 5"/>
                <a:gd name="T34" fmla="*/ 59 w 61"/>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5">
                  <a:moveTo>
                    <a:pt x="59" y="5"/>
                  </a:moveTo>
                  <a:lnTo>
                    <a:pt x="59" y="5"/>
                  </a:lnTo>
                  <a:lnTo>
                    <a:pt x="2" y="5"/>
                  </a:lnTo>
                  <a:lnTo>
                    <a:pt x="2" y="5"/>
                  </a:lnTo>
                  <a:lnTo>
                    <a:pt x="0" y="3"/>
                  </a:lnTo>
                  <a:lnTo>
                    <a:pt x="0" y="1"/>
                  </a:lnTo>
                  <a:lnTo>
                    <a:pt x="0" y="1"/>
                  </a:lnTo>
                  <a:lnTo>
                    <a:pt x="0" y="0"/>
                  </a:lnTo>
                  <a:lnTo>
                    <a:pt x="2" y="0"/>
                  </a:lnTo>
                  <a:lnTo>
                    <a:pt x="2" y="0"/>
                  </a:lnTo>
                  <a:lnTo>
                    <a:pt x="59" y="0"/>
                  </a:lnTo>
                  <a:lnTo>
                    <a:pt x="59" y="0"/>
                  </a:lnTo>
                  <a:lnTo>
                    <a:pt x="61" y="0"/>
                  </a:lnTo>
                  <a:lnTo>
                    <a:pt x="61" y="1"/>
                  </a:lnTo>
                  <a:lnTo>
                    <a:pt x="61" y="1"/>
                  </a:lnTo>
                  <a:lnTo>
                    <a:pt x="61" y="3"/>
                  </a:lnTo>
                  <a:lnTo>
                    <a:pt x="59" y="5"/>
                  </a:lnTo>
                  <a:lnTo>
                    <a:pt x="59"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2" name="Freeform 951"/>
            <p:cNvSpPr>
              <a:spLocks/>
            </p:cNvSpPr>
            <p:nvPr/>
          </p:nvSpPr>
          <p:spPr bwMode="auto">
            <a:xfrm>
              <a:off x="9193212" y="2371725"/>
              <a:ext cx="47625" cy="4763"/>
            </a:xfrm>
            <a:custGeom>
              <a:avLst/>
              <a:gdLst>
                <a:gd name="T0" fmla="*/ 60 w 62"/>
                <a:gd name="T1" fmla="*/ 5 h 5"/>
                <a:gd name="T2" fmla="*/ 60 w 62"/>
                <a:gd name="T3" fmla="*/ 5 h 5"/>
                <a:gd name="T4" fmla="*/ 2 w 62"/>
                <a:gd name="T5" fmla="*/ 5 h 5"/>
                <a:gd name="T6" fmla="*/ 2 w 62"/>
                <a:gd name="T7" fmla="*/ 5 h 5"/>
                <a:gd name="T8" fmla="*/ 2 w 62"/>
                <a:gd name="T9" fmla="*/ 3 h 5"/>
                <a:gd name="T10" fmla="*/ 0 w 62"/>
                <a:gd name="T11" fmla="*/ 1 h 5"/>
                <a:gd name="T12" fmla="*/ 0 w 62"/>
                <a:gd name="T13" fmla="*/ 1 h 5"/>
                <a:gd name="T14" fmla="*/ 2 w 62"/>
                <a:gd name="T15" fmla="*/ 0 h 5"/>
                <a:gd name="T16" fmla="*/ 2 w 62"/>
                <a:gd name="T17" fmla="*/ 0 h 5"/>
                <a:gd name="T18" fmla="*/ 2 w 62"/>
                <a:gd name="T19" fmla="*/ 0 h 5"/>
                <a:gd name="T20" fmla="*/ 60 w 62"/>
                <a:gd name="T21" fmla="*/ 0 h 5"/>
                <a:gd name="T22" fmla="*/ 60 w 62"/>
                <a:gd name="T23" fmla="*/ 0 h 5"/>
                <a:gd name="T24" fmla="*/ 62 w 62"/>
                <a:gd name="T25" fmla="*/ 0 h 5"/>
                <a:gd name="T26" fmla="*/ 62 w 62"/>
                <a:gd name="T27" fmla="*/ 1 h 5"/>
                <a:gd name="T28" fmla="*/ 62 w 62"/>
                <a:gd name="T29" fmla="*/ 1 h 5"/>
                <a:gd name="T30" fmla="*/ 62 w 62"/>
                <a:gd name="T31" fmla="*/ 3 h 5"/>
                <a:gd name="T32" fmla="*/ 60 w 62"/>
                <a:gd name="T33" fmla="*/ 5 h 5"/>
                <a:gd name="T34" fmla="*/ 60 w 62"/>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2" h="5">
                  <a:moveTo>
                    <a:pt x="60" y="5"/>
                  </a:moveTo>
                  <a:lnTo>
                    <a:pt x="60" y="5"/>
                  </a:lnTo>
                  <a:lnTo>
                    <a:pt x="2" y="5"/>
                  </a:lnTo>
                  <a:lnTo>
                    <a:pt x="2" y="5"/>
                  </a:lnTo>
                  <a:lnTo>
                    <a:pt x="2" y="3"/>
                  </a:lnTo>
                  <a:lnTo>
                    <a:pt x="0" y="1"/>
                  </a:lnTo>
                  <a:lnTo>
                    <a:pt x="0" y="1"/>
                  </a:lnTo>
                  <a:lnTo>
                    <a:pt x="2" y="0"/>
                  </a:lnTo>
                  <a:lnTo>
                    <a:pt x="2" y="0"/>
                  </a:lnTo>
                  <a:lnTo>
                    <a:pt x="2" y="0"/>
                  </a:lnTo>
                  <a:lnTo>
                    <a:pt x="60" y="0"/>
                  </a:lnTo>
                  <a:lnTo>
                    <a:pt x="60" y="0"/>
                  </a:lnTo>
                  <a:lnTo>
                    <a:pt x="62" y="0"/>
                  </a:lnTo>
                  <a:lnTo>
                    <a:pt x="62" y="1"/>
                  </a:lnTo>
                  <a:lnTo>
                    <a:pt x="62" y="1"/>
                  </a:lnTo>
                  <a:lnTo>
                    <a:pt x="62" y="3"/>
                  </a:lnTo>
                  <a:lnTo>
                    <a:pt x="60" y="5"/>
                  </a:lnTo>
                  <a:lnTo>
                    <a:pt x="60"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3" name="Freeform 952"/>
            <p:cNvSpPr>
              <a:spLocks/>
            </p:cNvSpPr>
            <p:nvPr/>
          </p:nvSpPr>
          <p:spPr bwMode="auto">
            <a:xfrm>
              <a:off x="9477375" y="2284413"/>
              <a:ext cx="41275" cy="26988"/>
            </a:xfrm>
            <a:custGeom>
              <a:avLst/>
              <a:gdLst>
                <a:gd name="T0" fmla="*/ 4 w 52"/>
                <a:gd name="T1" fmla="*/ 34 h 34"/>
                <a:gd name="T2" fmla="*/ 4 w 52"/>
                <a:gd name="T3" fmla="*/ 34 h 34"/>
                <a:gd name="T4" fmla="*/ 2 w 52"/>
                <a:gd name="T5" fmla="*/ 32 h 34"/>
                <a:gd name="T6" fmla="*/ 0 w 52"/>
                <a:gd name="T7" fmla="*/ 30 h 34"/>
                <a:gd name="T8" fmla="*/ 0 w 52"/>
                <a:gd name="T9" fmla="*/ 30 h 34"/>
                <a:gd name="T10" fmla="*/ 0 w 52"/>
                <a:gd name="T11" fmla="*/ 29 h 34"/>
                <a:gd name="T12" fmla="*/ 2 w 52"/>
                <a:gd name="T13" fmla="*/ 27 h 34"/>
                <a:gd name="T14" fmla="*/ 2 w 52"/>
                <a:gd name="T15" fmla="*/ 27 h 34"/>
                <a:gd name="T16" fmla="*/ 49 w 52"/>
                <a:gd name="T17" fmla="*/ 0 h 34"/>
                <a:gd name="T18" fmla="*/ 49 w 52"/>
                <a:gd name="T19" fmla="*/ 0 h 34"/>
                <a:gd name="T20" fmla="*/ 52 w 52"/>
                <a:gd name="T21" fmla="*/ 0 h 34"/>
                <a:gd name="T22" fmla="*/ 52 w 52"/>
                <a:gd name="T23" fmla="*/ 2 h 34"/>
                <a:gd name="T24" fmla="*/ 52 w 52"/>
                <a:gd name="T25" fmla="*/ 2 h 34"/>
                <a:gd name="T26" fmla="*/ 52 w 52"/>
                <a:gd name="T27" fmla="*/ 3 h 34"/>
                <a:gd name="T28" fmla="*/ 52 w 52"/>
                <a:gd name="T29" fmla="*/ 5 h 34"/>
                <a:gd name="T30" fmla="*/ 52 w 52"/>
                <a:gd name="T31" fmla="*/ 5 h 34"/>
                <a:gd name="T32" fmla="*/ 4 w 52"/>
                <a:gd name="T33" fmla="*/ 32 h 34"/>
                <a:gd name="T34" fmla="*/ 4 w 52"/>
                <a:gd name="T35" fmla="*/ 32 h 34"/>
                <a:gd name="T36" fmla="*/ 4 w 52"/>
                <a:gd name="T37" fmla="*/ 34 h 34"/>
                <a:gd name="T38" fmla="*/ 4 w 52"/>
                <a:gd name="T39" fmla="*/ 34 h 34"/>
                <a:gd name="T40" fmla="*/ 4 w 52"/>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4">
                  <a:moveTo>
                    <a:pt x="4" y="34"/>
                  </a:moveTo>
                  <a:lnTo>
                    <a:pt x="4" y="34"/>
                  </a:lnTo>
                  <a:lnTo>
                    <a:pt x="2" y="32"/>
                  </a:lnTo>
                  <a:lnTo>
                    <a:pt x="0" y="30"/>
                  </a:lnTo>
                  <a:lnTo>
                    <a:pt x="0" y="30"/>
                  </a:lnTo>
                  <a:lnTo>
                    <a:pt x="0" y="29"/>
                  </a:lnTo>
                  <a:lnTo>
                    <a:pt x="2" y="27"/>
                  </a:lnTo>
                  <a:lnTo>
                    <a:pt x="2" y="27"/>
                  </a:lnTo>
                  <a:lnTo>
                    <a:pt x="49" y="0"/>
                  </a:lnTo>
                  <a:lnTo>
                    <a:pt x="49" y="0"/>
                  </a:lnTo>
                  <a:lnTo>
                    <a:pt x="52" y="0"/>
                  </a:lnTo>
                  <a:lnTo>
                    <a:pt x="52" y="2"/>
                  </a:lnTo>
                  <a:lnTo>
                    <a:pt x="52" y="2"/>
                  </a:lnTo>
                  <a:lnTo>
                    <a:pt x="52" y="3"/>
                  </a:lnTo>
                  <a:lnTo>
                    <a:pt x="52" y="5"/>
                  </a:lnTo>
                  <a:lnTo>
                    <a:pt x="52" y="5"/>
                  </a:lnTo>
                  <a:lnTo>
                    <a:pt x="4" y="32"/>
                  </a:lnTo>
                  <a:lnTo>
                    <a:pt x="4" y="32"/>
                  </a:lnTo>
                  <a:lnTo>
                    <a:pt x="4" y="34"/>
                  </a:lnTo>
                  <a:lnTo>
                    <a:pt x="4" y="34"/>
                  </a:lnTo>
                  <a:lnTo>
                    <a:pt x="4"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4" name="Freeform 953"/>
            <p:cNvSpPr>
              <a:spLocks/>
            </p:cNvSpPr>
            <p:nvPr/>
          </p:nvSpPr>
          <p:spPr bwMode="auto">
            <a:xfrm>
              <a:off x="9215437" y="2436813"/>
              <a:ext cx="42863" cy="25400"/>
            </a:xfrm>
            <a:custGeom>
              <a:avLst/>
              <a:gdLst>
                <a:gd name="T0" fmla="*/ 4 w 54"/>
                <a:gd name="T1" fmla="*/ 33 h 33"/>
                <a:gd name="T2" fmla="*/ 4 w 54"/>
                <a:gd name="T3" fmla="*/ 33 h 33"/>
                <a:gd name="T4" fmla="*/ 2 w 54"/>
                <a:gd name="T5" fmla="*/ 33 h 33"/>
                <a:gd name="T6" fmla="*/ 2 w 54"/>
                <a:gd name="T7" fmla="*/ 31 h 33"/>
                <a:gd name="T8" fmla="*/ 2 w 54"/>
                <a:gd name="T9" fmla="*/ 31 h 33"/>
                <a:gd name="T10" fmla="*/ 0 w 54"/>
                <a:gd name="T11" fmla="*/ 29 h 33"/>
                <a:gd name="T12" fmla="*/ 2 w 54"/>
                <a:gd name="T13" fmla="*/ 27 h 33"/>
                <a:gd name="T14" fmla="*/ 2 w 54"/>
                <a:gd name="T15" fmla="*/ 27 h 33"/>
                <a:gd name="T16" fmla="*/ 51 w 54"/>
                <a:gd name="T17" fmla="*/ 0 h 33"/>
                <a:gd name="T18" fmla="*/ 51 w 54"/>
                <a:gd name="T19" fmla="*/ 0 h 33"/>
                <a:gd name="T20" fmla="*/ 52 w 54"/>
                <a:gd name="T21" fmla="*/ 0 h 33"/>
                <a:gd name="T22" fmla="*/ 54 w 54"/>
                <a:gd name="T23" fmla="*/ 2 h 33"/>
                <a:gd name="T24" fmla="*/ 54 w 54"/>
                <a:gd name="T25" fmla="*/ 2 h 33"/>
                <a:gd name="T26" fmla="*/ 54 w 54"/>
                <a:gd name="T27" fmla="*/ 4 h 33"/>
                <a:gd name="T28" fmla="*/ 52 w 54"/>
                <a:gd name="T29" fmla="*/ 4 h 33"/>
                <a:gd name="T30" fmla="*/ 52 w 54"/>
                <a:gd name="T31" fmla="*/ 4 h 33"/>
                <a:gd name="T32" fmla="*/ 6 w 54"/>
                <a:gd name="T33" fmla="*/ 31 h 33"/>
                <a:gd name="T34" fmla="*/ 6 w 54"/>
                <a:gd name="T35" fmla="*/ 31 h 33"/>
                <a:gd name="T36" fmla="*/ 4 w 54"/>
                <a:gd name="T37" fmla="*/ 33 h 33"/>
                <a:gd name="T38" fmla="*/ 4 w 54"/>
                <a:gd name="T3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 h="33">
                  <a:moveTo>
                    <a:pt x="4" y="33"/>
                  </a:moveTo>
                  <a:lnTo>
                    <a:pt x="4" y="33"/>
                  </a:lnTo>
                  <a:lnTo>
                    <a:pt x="2" y="33"/>
                  </a:lnTo>
                  <a:lnTo>
                    <a:pt x="2" y="31"/>
                  </a:lnTo>
                  <a:lnTo>
                    <a:pt x="2" y="31"/>
                  </a:lnTo>
                  <a:lnTo>
                    <a:pt x="0" y="29"/>
                  </a:lnTo>
                  <a:lnTo>
                    <a:pt x="2" y="27"/>
                  </a:lnTo>
                  <a:lnTo>
                    <a:pt x="2" y="27"/>
                  </a:lnTo>
                  <a:lnTo>
                    <a:pt x="51" y="0"/>
                  </a:lnTo>
                  <a:lnTo>
                    <a:pt x="51" y="0"/>
                  </a:lnTo>
                  <a:lnTo>
                    <a:pt x="52" y="0"/>
                  </a:lnTo>
                  <a:lnTo>
                    <a:pt x="54" y="2"/>
                  </a:lnTo>
                  <a:lnTo>
                    <a:pt x="54" y="2"/>
                  </a:lnTo>
                  <a:lnTo>
                    <a:pt x="54" y="4"/>
                  </a:lnTo>
                  <a:lnTo>
                    <a:pt x="52" y="4"/>
                  </a:lnTo>
                  <a:lnTo>
                    <a:pt x="52" y="4"/>
                  </a:lnTo>
                  <a:lnTo>
                    <a:pt x="6" y="31"/>
                  </a:lnTo>
                  <a:lnTo>
                    <a:pt x="6" y="31"/>
                  </a:lnTo>
                  <a:lnTo>
                    <a:pt x="4" y="33"/>
                  </a:lnTo>
                  <a:lnTo>
                    <a:pt x="4"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5" name="Freeform 954"/>
            <p:cNvSpPr>
              <a:spLocks/>
            </p:cNvSpPr>
            <p:nvPr/>
          </p:nvSpPr>
          <p:spPr bwMode="auto">
            <a:xfrm>
              <a:off x="9429750" y="2222500"/>
              <a:ext cx="25400" cy="42863"/>
            </a:xfrm>
            <a:custGeom>
              <a:avLst/>
              <a:gdLst>
                <a:gd name="T0" fmla="*/ 3 w 32"/>
                <a:gd name="T1" fmla="*/ 54 h 54"/>
                <a:gd name="T2" fmla="*/ 3 w 32"/>
                <a:gd name="T3" fmla="*/ 54 h 54"/>
                <a:gd name="T4" fmla="*/ 2 w 32"/>
                <a:gd name="T5" fmla="*/ 54 h 54"/>
                <a:gd name="T6" fmla="*/ 2 w 32"/>
                <a:gd name="T7" fmla="*/ 52 h 54"/>
                <a:gd name="T8" fmla="*/ 2 w 32"/>
                <a:gd name="T9" fmla="*/ 52 h 54"/>
                <a:gd name="T10" fmla="*/ 0 w 32"/>
                <a:gd name="T11" fmla="*/ 50 h 54"/>
                <a:gd name="T12" fmla="*/ 2 w 32"/>
                <a:gd name="T13" fmla="*/ 48 h 54"/>
                <a:gd name="T14" fmla="*/ 2 w 32"/>
                <a:gd name="T15" fmla="*/ 48 h 54"/>
                <a:gd name="T16" fmla="*/ 27 w 32"/>
                <a:gd name="T17" fmla="*/ 2 h 54"/>
                <a:gd name="T18" fmla="*/ 27 w 32"/>
                <a:gd name="T19" fmla="*/ 2 h 54"/>
                <a:gd name="T20" fmla="*/ 29 w 32"/>
                <a:gd name="T21" fmla="*/ 0 h 54"/>
                <a:gd name="T22" fmla="*/ 30 w 32"/>
                <a:gd name="T23" fmla="*/ 0 h 54"/>
                <a:gd name="T24" fmla="*/ 30 w 32"/>
                <a:gd name="T25" fmla="*/ 0 h 54"/>
                <a:gd name="T26" fmla="*/ 32 w 32"/>
                <a:gd name="T27" fmla="*/ 2 h 54"/>
                <a:gd name="T28" fmla="*/ 32 w 32"/>
                <a:gd name="T29" fmla="*/ 3 h 54"/>
                <a:gd name="T30" fmla="*/ 32 w 32"/>
                <a:gd name="T31" fmla="*/ 3 h 54"/>
                <a:gd name="T32" fmla="*/ 5 w 32"/>
                <a:gd name="T33" fmla="*/ 50 h 54"/>
                <a:gd name="T34" fmla="*/ 5 w 32"/>
                <a:gd name="T35" fmla="*/ 50 h 54"/>
                <a:gd name="T36" fmla="*/ 3 w 32"/>
                <a:gd name="T37" fmla="*/ 52 h 54"/>
                <a:gd name="T38" fmla="*/ 3 w 32"/>
                <a:gd name="T39" fmla="*/ 54 h 54"/>
                <a:gd name="T40" fmla="*/ 3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3" y="54"/>
                  </a:moveTo>
                  <a:lnTo>
                    <a:pt x="3" y="54"/>
                  </a:lnTo>
                  <a:lnTo>
                    <a:pt x="2" y="54"/>
                  </a:lnTo>
                  <a:lnTo>
                    <a:pt x="2" y="52"/>
                  </a:lnTo>
                  <a:lnTo>
                    <a:pt x="2" y="52"/>
                  </a:lnTo>
                  <a:lnTo>
                    <a:pt x="0" y="50"/>
                  </a:lnTo>
                  <a:lnTo>
                    <a:pt x="2" y="48"/>
                  </a:lnTo>
                  <a:lnTo>
                    <a:pt x="2" y="48"/>
                  </a:lnTo>
                  <a:lnTo>
                    <a:pt x="27" y="2"/>
                  </a:lnTo>
                  <a:lnTo>
                    <a:pt x="27" y="2"/>
                  </a:lnTo>
                  <a:lnTo>
                    <a:pt x="29" y="0"/>
                  </a:lnTo>
                  <a:lnTo>
                    <a:pt x="30" y="0"/>
                  </a:lnTo>
                  <a:lnTo>
                    <a:pt x="30" y="0"/>
                  </a:lnTo>
                  <a:lnTo>
                    <a:pt x="32" y="2"/>
                  </a:lnTo>
                  <a:lnTo>
                    <a:pt x="32" y="3"/>
                  </a:lnTo>
                  <a:lnTo>
                    <a:pt x="32" y="3"/>
                  </a:lnTo>
                  <a:lnTo>
                    <a:pt x="5" y="50"/>
                  </a:lnTo>
                  <a:lnTo>
                    <a:pt x="5" y="50"/>
                  </a:lnTo>
                  <a:lnTo>
                    <a:pt x="3" y="52"/>
                  </a:lnTo>
                  <a:lnTo>
                    <a:pt x="3" y="54"/>
                  </a:lnTo>
                  <a:lnTo>
                    <a:pt x="3"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6" name="Freeform 955"/>
            <p:cNvSpPr>
              <a:spLocks/>
            </p:cNvSpPr>
            <p:nvPr/>
          </p:nvSpPr>
          <p:spPr bwMode="auto">
            <a:xfrm>
              <a:off x="9280525" y="2482850"/>
              <a:ext cx="25400" cy="41275"/>
            </a:xfrm>
            <a:custGeom>
              <a:avLst/>
              <a:gdLst>
                <a:gd name="T0" fmla="*/ 2 w 32"/>
                <a:gd name="T1" fmla="*/ 52 h 52"/>
                <a:gd name="T2" fmla="*/ 2 w 32"/>
                <a:gd name="T3" fmla="*/ 52 h 52"/>
                <a:gd name="T4" fmla="*/ 2 w 32"/>
                <a:gd name="T5" fmla="*/ 52 h 52"/>
                <a:gd name="T6" fmla="*/ 2 w 32"/>
                <a:gd name="T7" fmla="*/ 52 h 52"/>
                <a:gd name="T8" fmla="*/ 2 w 32"/>
                <a:gd name="T9" fmla="*/ 52 h 52"/>
                <a:gd name="T10" fmla="*/ 0 w 32"/>
                <a:gd name="T11" fmla="*/ 50 h 52"/>
                <a:gd name="T12" fmla="*/ 0 w 32"/>
                <a:gd name="T13" fmla="*/ 48 h 52"/>
                <a:gd name="T14" fmla="*/ 0 w 32"/>
                <a:gd name="T15" fmla="*/ 48 h 52"/>
                <a:gd name="T16" fmla="*/ 27 w 32"/>
                <a:gd name="T17" fmla="*/ 2 h 52"/>
                <a:gd name="T18" fmla="*/ 27 w 32"/>
                <a:gd name="T19" fmla="*/ 2 h 52"/>
                <a:gd name="T20" fmla="*/ 29 w 32"/>
                <a:gd name="T21" fmla="*/ 0 h 52"/>
                <a:gd name="T22" fmla="*/ 31 w 32"/>
                <a:gd name="T23" fmla="*/ 0 h 52"/>
                <a:gd name="T24" fmla="*/ 31 w 32"/>
                <a:gd name="T25" fmla="*/ 0 h 52"/>
                <a:gd name="T26" fmla="*/ 32 w 32"/>
                <a:gd name="T27" fmla="*/ 2 h 52"/>
                <a:gd name="T28" fmla="*/ 32 w 32"/>
                <a:gd name="T29" fmla="*/ 3 h 52"/>
                <a:gd name="T30" fmla="*/ 32 w 32"/>
                <a:gd name="T31" fmla="*/ 3 h 52"/>
                <a:gd name="T32" fmla="*/ 6 w 32"/>
                <a:gd name="T33" fmla="*/ 52 h 52"/>
                <a:gd name="T34" fmla="*/ 6 w 32"/>
                <a:gd name="T35" fmla="*/ 52 h 52"/>
                <a:gd name="T36" fmla="*/ 2 w 32"/>
                <a:gd name="T37" fmla="*/ 52 h 52"/>
                <a:gd name="T38" fmla="*/ 2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2" y="52"/>
                  </a:moveTo>
                  <a:lnTo>
                    <a:pt x="2" y="52"/>
                  </a:lnTo>
                  <a:lnTo>
                    <a:pt x="2" y="52"/>
                  </a:lnTo>
                  <a:lnTo>
                    <a:pt x="2" y="52"/>
                  </a:lnTo>
                  <a:lnTo>
                    <a:pt x="2" y="52"/>
                  </a:lnTo>
                  <a:lnTo>
                    <a:pt x="0" y="50"/>
                  </a:lnTo>
                  <a:lnTo>
                    <a:pt x="0" y="48"/>
                  </a:lnTo>
                  <a:lnTo>
                    <a:pt x="0" y="48"/>
                  </a:lnTo>
                  <a:lnTo>
                    <a:pt x="27" y="2"/>
                  </a:lnTo>
                  <a:lnTo>
                    <a:pt x="27" y="2"/>
                  </a:lnTo>
                  <a:lnTo>
                    <a:pt x="29" y="0"/>
                  </a:lnTo>
                  <a:lnTo>
                    <a:pt x="31" y="0"/>
                  </a:lnTo>
                  <a:lnTo>
                    <a:pt x="31" y="0"/>
                  </a:lnTo>
                  <a:lnTo>
                    <a:pt x="32" y="2"/>
                  </a:lnTo>
                  <a:lnTo>
                    <a:pt x="32" y="3"/>
                  </a:lnTo>
                  <a:lnTo>
                    <a:pt x="32" y="3"/>
                  </a:lnTo>
                  <a:lnTo>
                    <a:pt x="6" y="52"/>
                  </a:lnTo>
                  <a:lnTo>
                    <a:pt x="6" y="52"/>
                  </a:lnTo>
                  <a:lnTo>
                    <a:pt x="2" y="52"/>
                  </a:lnTo>
                  <a:lnTo>
                    <a:pt x="2"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7" name="Freeform 956"/>
            <p:cNvSpPr>
              <a:spLocks/>
            </p:cNvSpPr>
            <p:nvPr/>
          </p:nvSpPr>
          <p:spPr bwMode="auto">
            <a:xfrm>
              <a:off x="9336087" y="2201863"/>
              <a:ext cx="11113" cy="47625"/>
            </a:xfrm>
            <a:custGeom>
              <a:avLst/>
              <a:gdLst>
                <a:gd name="T0" fmla="*/ 13 w 15"/>
                <a:gd name="T1" fmla="*/ 59 h 59"/>
                <a:gd name="T2" fmla="*/ 13 w 15"/>
                <a:gd name="T3" fmla="*/ 59 h 59"/>
                <a:gd name="T4" fmla="*/ 11 w 15"/>
                <a:gd name="T5" fmla="*/ 59 h 59"/>
                <a:gd name="T6" fmla="*/ 9 w 15"/>
                <a:gd name="T7" fmla="*/ 55 h 59"/>
                <a:gd name="T8" fmla="*/ 9 w 15"/>
                <a:gd name="T9" fmla="*/ 55 h 59"/>
                <a:gd name="T10" fmla="*/ 0 w 15"/>
                <a:gd name="T11" fmla="*/ 1 h 59"/>
                <a:gd name="T12" fmla="*/ 0 w 15"/>
                <a:gd name="T13" fmla="*/ 1 h 59"/>
                <a:gd name="T14" fmla="*/ 0 w 15"/>
                <a:gd name="T15" fmla="*/ 0 h 59"/>
                <a:gd name="T16" fmla="*/ 2 w 15"/>
                <a:gd name="T17" fmla="*/ 0 h 59"/>
                <a:gd name="T18" fmla="*/ 2 w 15"/>
                <a:gd name="T19" fmla="*/ 0 h 59"/>
                <a:gd name="T20" fmla="*/ 4 w 15"/>
                <a:gd name="T21" fmla="*/ 0 h 59"/>
                <a:gd name="T22" fmla="*/ 6 w 15"/>
                <a:gd name="T23" fmla="*/ 1 h 59"/>
                <a:gd name="T24" fmla="*/ 6 w 15"/>
                <a:gd name="T25" fmla="*/ 1 h 59"/>
                <a:gd name="T26" fmla="*/ 15 w 15"/>
                <a:gd name="T27" fmla="*/ 55 h 59"/>
                <a:gd name="T28" fmla="*/ 15 w 15"/>
                <a:gd name="T29" fmla="*/ 55 h 59"/>
                <a:gd name="T30" fmla="*/ 15 w 15"/>
                <a:gd name="T31" fmla="*/ 57 h 59"/>
                <a:gd name="T32" fmla="*/ 13 w 15"/>
                <a:gd name="T33" fmla="*/ 59 h 59"/>
                <a:gd name="T34" fmla="*/ 13 w 15"/>
                <a:gd name="T35"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 h="59">
                  <a:moveTo>
                    <a:pt x="13" y="59"/>
                  </a:moveTo>
                  <a:lnTo>
                    <a:pt x="13" y="59"/>
                  </a:lnTo>
                  <a:lnTo>
                    <a:pt x="11" y="59"/>
                  </a:lnTo>
                  <a:lnTo>
                    <a:pt x="9" y="55"/>
                  </a:lnTo>
                  <a:lnTo>
                    <a:pt x="9" y="55"/>
                  </a:lnTo>
                  <a:lnTo>
                    <a:pt x="0" y="1"/>
                  </a:lnTo>
                  <a:lnTo>
                    <a:pt x="0" y="1"/>
                  </a:lnTo>
                  <a:lnTo>
                    <a:pt x="0" y="0"/>
                  </a:lnTo>
                  <a:lnTo>
                    <a:pt x="2" y="0"/>
                  </a:lnTo>
                  <a:lnTo>
                    <a:pt x="2" y="0"/>
                  </a:lnTo>
                  <a:lnTo>
                    <a:pt x="4" y="0"/>
                  </a:lnTo>
                  <a:lnTo>
                    <a:pt x="6" y="1"/>
                  </a:lnTo>
                  <a:lnTo>
                    <a:pt x="6" y="1"/>
                  </a:lnTo>
                  <a:lnTo>
                    <a:pt x="15" y="55"/>
                  </a:lnTo>
                  <a:lnTo>
                    <a:pt x="15" y="55"/>
                  </a:lnTo>
                  <a:lnTo>
                    <a:pt x="15" y="57"/>
                  </a:lnTo>
                  <a:lnTo>
                    <a:pt x="13" y="59"/>
                  </a:lnTo>
                  <a:lnTo>
                    <a:pt x="13" y="5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8" name="Freeform 957"/>
            <p:cNvSpPr>
              <a:spLocks/>
            </p:cNvSpPr>
            <p:nvPr/>
          </p:nvSpPr>
          <p:spPr bwMode="auto">
            <a:xfrm>
              <a:off x="9388475" y="2498725"/>
              <a:ext cx="11113" cy="46038"/>
            </a:xfrm>
            <a:custGeom>
              <a:avLst/>
              <a:gdLst>
                <a:gd name="T0" fmla="*/ 12 w 14"/>
                <a:gd name="T1" fmla="*/ 57 h 57"/>
                <a:gd name="T2" fmla="*/ 12 w 14"/>
                <a:gd name="T3" fmla="*/ 57 h 57"/>
                <a:gd name="T4" fmla="*/ 9 w 14"/>
                <a:gd name="T5" fmla="*/ 57 h 57"/>
                <a:gd name="T6" fmla="*/ 9 w 14"/>
                <a:gd name="T7" fmla="*/ 57 h 57"/>
                <a:gd name="T8" fmla="*/ 9 w 14"/>
                <a:gd name="T9" fmla="*/ 57 h 57"/>
                <a:gd name="T10" fmla="*/ 0 w 14"/>
                <a:gd name="T11" fmla="*/ 1 h 57"/>
                <a:gd name="T12" fmla="*/ 0 w 14"/>
                <a:gd name="T13" fmla="*/ 1 h 57"/>
                <a:gd name="T14" fmla="*/ 0 w 14"/>
                <a:gd name="T15" fmla="*/ 0 h 57"/>
                <a:gd name="T16" fmla="*/ 2 w 14"/>
                <a:gd name="T17" fmla="*/ 0 h 57"/>
                <a:gd name="T18" fmla="*/ 2 w 14"/>
                <a:gd name="T19" fmla="*/ 0 h 57"/>
                <a:gd name="T20" fmla="*/ 3 w 14"/>
                <a:gd name="T21" fmla="*/ 0 h 57"/>
                <a:gd name="T22" fmla="*/ 3 w 14"/>
                <a:gd name="T23" fmla="*/ 1 h 57"/>
                <a:gd name="T24" fmla="*/ 3 w 14"/>
                <a:gd name="T25" fmla="*/ 1 h 57"/>
                <a:gd name="T26" fmla="*/ 14 w 14"/>
                <a:gd name="T27" fmla="*/ 55 h 57"/>
                <a:gd name="T28" fmla="*/ 14 w 14"/>
                <a:gd name="T29" fmla="*/ 55 h 57"/>
                <a:gd name="T30" fmla="*/ 14 w 14"/>
                <a:gd name="T31" fmla="*/ 57 h 57"/>
                <a:gd name="T32" fmla="*/ 12 w 14"/>
                <a:gd name="T33" fmla="*/ 57 h 57"/>
                <a:gd name="T34" fmla="*/ 12 w 14"/>
                <a:gd name="T35"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 h="57">
                  <a:moveTo>
                    <a:pt x="12" y="57"/>
                  </a:moveTo>
                  <a:lnTo>
                    <a:pt x="12" y="57"/>
                  </a:lnTo>
                  <a:lnTo>
                    <a:pt x="9" y="57"/>
                  </a:lnTo>
                  <a:lnTo>
                    <a:pt x="9" y="57"/>
                  </a:lnTo>
                  <a:lnTo>
                    <a:pt x="9" y="57"/>
                  </a:lnTo>
                  <a:lnTo>
                    <a:pt x="0" y="1"/>
                  </a:lnTo>
                  <a:lnTo>
                    <a:pt x="0" y="1"/>
                  </a:lnTo>
                  <a:lnTo>
                    <a:pt x="0" y="0"/>
                  </a:lnTo>
                  <a:lnTo>
                    <a:pt x="2" y="0"/>
                  </a:lnTo>
                  <a:lnTo>
                    <a:pt x="2" y="0"/>
                  </a:lnTo>
                  <a:lnTo>
                    <a:pt x="3" y="0"/>
                  </a:lnTo>
                  <a:lnTo>
                    <a:pt x="3" y="1"/>
                  </a:lnTo>
                  <a:lnTo>
                    <a:pt x="3" y="1"/>
                  </a:lnTo>
                  <a:lnTo>
                    <a:pt x="14" y="55"/>
                  </a:lnTo>
                  <a:lnTo>
                    <a:pt x="14" y="55"/>
                  </a:lnTo>
                  <a:lnTo>
                    <a:pt x="14" y="57"/>
                  </a:lnTo>
                  <a:lnTo>
                    <a:pt x="12" y="57"/>
                  </a:lnTo>
                  <a:lnTo>
                    <a:pt x="12"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9" name="Freeform 958"/>
            <p:cNvSpPr>
              <a:spLocks/>
            </p:cNvSpPr>
            <p:nvPr/>
          </p:nvSpPr>
          <p:spPr bwMode="auto">
            <a:xfrm>
              <a:off x="9253537" y="2239963"/>
              <a:ext cx="33338" cy="38100"/>
            </a:xfrm>
            <a:custGeom>
              <a:avLst/>
              <a:gdLst>
                <a:gd name="T0" fmla="*/ 39 w 41"/>
                <a:gd name="T1" fmla="*/ 49 h 49"/>
                <a:gd name="T2" fmla="*/ 39 w 41"/>
                <a:gd name="T3" fmla="*/ 49 h 49"/>
                <a:gd name="T4" fmla="*/ 38 w 41"/>
                <a:gd name="T5" fmla="*/ 49 h 49"/>
                <a:gd name="T6" fmla="*/ 36 w 41"/>
                <a:gd name="T7" fmla="*/ 47 h 49"/>
                <a:gd name="T8" fmla="*/ 36 w 41"/>
                <a:gd name="T9" fmla="*/ 47 h 49"/>
                <a:gd name="T10" fmla="*/ 2 w 41"/>
                <a:gd name="T11" fmla="*/ 6 h 49"/>
                <a:gd name="T12" fmla="*/ 2 w 41"/>
                <a:gd name="T13" fmla="*/ 6 h 49"/>
                <a:gd name="T14" fmla="*/ 0 w 41"/>
                <a:gd name="T15" fmla="*/ 4 h 49"/>
                <a:gd name="T16" fmla="*/ 2 w 41"/>
                <a:gd name="T17" fmla="*/ 0 h 49"/>
                <a:gd name="T18" fmla="*/ 2 w 41"/>
                <a:gd name="T19" fmla="*/ 0 h 49"/>
                <a:gd name="T20" fmla="*/ 3 w 41"/>
                <a:gd name="T21" fmla="*/ 0 h 49"/>
                <a:gd name="T22" fmla="*/ 5 w 41"/>
                <a:gd name="T23" fmla="*/ 2 h 49"/>
                <a:gd name="T24" fmla="*/ 5 w 41"/>
                <a:gd name="T25" fmla="*/ 2 h 49"/>
                <a:gd name="T26" fmla="*/ 39 w 41"/>
                <a:gd name="T27" fmla="*/ 43 h 49"/>
                <a:gd name="T28" fmla="*/ 39 w 41"/>
                <a:gd name="T29" fmla="*/ 43 h 49"/>
                <a:gd name="T30" fmla="*/ 41 w 41"/>
                <a:gd name="T31" fmla="*/ 45 h 49"/>
                <a:gd name="T32" fmla="*/ 39 w 41"/>
                <a:gd name="T33" fmla="*/ 49 h 49"/>
                <a:gd name="T34" fmla="*/ 39 w 41"/>
                <a:gd name="T3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9">
                  <a:moveTo>
                    <a:pt x="39" y="49"/>
                  </a:moveTo>
                  <a:lnTo>
                    <a:pt x="39" y="49"/>
                  </a:lnTo>
                  <a:lnTo>
                    <a:pt x="38" y="49"/>
                  </a:lnTo>
                  <a:lnTo>
                    <a:pt x="36" y="47"/>
                  </a:lnTo>
                  <a:lnTo>
                    <a:pt x="36" y="47"/>
                  </a:lnTo>
                  <a:lnTo>
                    <a:pt x="2" y="6"/>
                  </a:lnTo>
                  <a:lnTo>
                    <a:pt x="2" y="6"/>
                  </a:lnTo>
                  <a:lnTo>
                    <a:pt x="0" y="4"/>
                  </a:lnTo>
                  <a:lnTo>
                    <a:pt x="2" y="0"/>
                  </a:lnTo>
                  <a:lnTo>
                    <a:pt x="2" y="0"/>
                  </a:lnTo>
                  <a:lnTo>
                    <a:pt x="3" y="0"/>
                  </a:lnTo>
                  <a:lnTo>
                    <a:pt x="5" y="2"/>
                  </a:lnTo>
                  <a:lnTo>
                    <a:pt x="5" y="2"/>
                  </a:lnTo>
                  <a:lnTo>
                    <a:pt x="39" y="43"/>
                  </a:lnTo>
                  <a:lnTo>
                    <a:pt x="39" y="43"/>
                  </a:lnTo>
                  <a:lnTo>
                    <a:pt x="41" y="45"/>
                  </a:lnTo>
                  <a:lnTo>
                    <a:pt x="39" y="49"/>
                  </a:lnTo>
                  <a:lnTo>
                    <a:pt x="39" y="4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0" name="Freeform 959"/>
            <p:cNvSpPr>
              <a:spLocks/>
            </p:cNvSpPr>
            <p:nvPr/>
          </p:nvSpPr>
          <p:spPr bwMode="auto">
            <a:xfrm>
              <a:off x="9448800" y="2470150"/>
              <a:ext cx="31750" cy="38100"/>
            </a:xfrm>
            <a:custGeom>
              <a:avLst/>
              <a:gdLst>
                <a:gd name="T0" fmla="*/ 40 w 42"/>
                <a:gd name="T1" fmla="*/ 46 h 46"/>
                <a:gd name="T2" fmla="*/ 40 w 42"/>
                <a:gd name="T3" fmla="*/ 46 h 46"/>
                <a:gd name="T4" fmla="*/ 38 w 42"/>
                <a:gd name="T5" fmla="*/ 46 h 46"/>
                <a:gd name="T6" fmla="*/ 36 w 42"/>
                <a:gd name="T7" fmla="*/ 46 h 46"/>
                <a:gd name="T8" fmla="*/ 36 w 42"/>
                <a:gd name="T9" fmla="*/ 46 h 46"/>
                <a:gd name="T10" fmla="*/ 0 w 42"/>
                <a:gd name="T11" fmla="*/ 3 h 46"/>
                <a:gd name="T12" fmla="*/ 0 w 42"/>
                <a:gd name="T13" fmla="*/ 3 h 46"/>
                <a:gd name="T14" fmla="*/ 0 w 42"/>
                <a:gd name="T15" fmla="*/ 1 h 46"/>
                <a:gd name="T16" fmla="*/ 2 w 42"/>
                <a:gd name="T17" fmla="*/ 0 h 46"/>
                <a:gd name="T18" fmla="*/ 2 w 42"/>
                <a:gd name="T19" fmla="*/ 0 h 46"/>
                <a:gd name="T20" fmla="*/ 4 w 42"/>
                <a:gd name="T21" fmla="*/ 0 h 46"/>
                <a:gd name="T22" fmla="*/ 6 w 42"/>
                <a:gd name="T23" fmla="*/ 0 h 46"/>
                <a:gd name="T24" fmla="*/ 6 w 42"/>
                <a:gd name="T25" fmla="*/ 0 h 46"/>
                <a:gd name="T26" fmla="*/ 40 w 42"/>
                <a:gd name="T27" fmla="*/ 43 h 46"/>
                <a:gd name="T28" fmla="*/ 40 w 42"/>
                <a:gd name="T29" fmla="*/ 43 h 46"/>
                <a:gd name="T30" fmla="*/ 42 w 42"/>
                <a:gd name="T31" fmla="*/ 45 h 46"/>
                <a:gd name="T32" fmla="*/ 40 w 42"/>
                <a:gd name="T33" fmla="*/ 46 h 46"/>
                <a:gd name="T34" fmla="*/ 40 w 42"/>
                <a:gd name="T35" fmla="*/ 46 h 46"/>
                <a:gd name="T36" fmla="*/ 40 w 42"/>
                <a:gd name="T37" fmla="*/ 46 h 46"/>
                <a:gd name="T38" fmla="*/ 40 w 42"/>
                <a:gd name="T39"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 h="46">
                  <a:moveTo>
                    <a:pt x="40" y="46"/>
                  </a:moveTo>
                  <a:lnTo>
                    <a:pt x="40" y="46"/>
                  </a:lnTo>
                  <a:lnTo>
                    <a:pt x="38" y="46"/>
                  </a:lnTo>
                  <a:lnTo>
                    <a:pt x="36" y="46"/>
                  </a:lnTo>
                  <a:lnTo>
                    <a:pt x="36" y="46"/>
                  </a:lnTo>
                  <a:lnTo>
                    <a:pt x="0" y="3"/>
                  </a:lnTo>
                  <a:lnTo>
                    <a:pt x="0" y="3"/>
                  </a:lnTo>
                  <a:lnTo>
                    <a:pt x="0" y="1"/>
                  </a:lnTo>
                  <a:lnTo>
                    <a:pt x="2" y="0"/>
                  </a:lnTo>
                  <a:lnTo>
                    <a:pt x="2" y="0"/>
                  </a:lnTo>
                  <a:lnTo>
                    <a:pt x="4" y="0"/>
                  </a:lnTo>
                  <a:lnTo>
                    <a:pt x="6" y="0"/>
                  </a:lnTo>
                  <a:lnTo>
                    <a:pt x="6" y="0"/>
                  </a:lnTo>
                  <a:lnTo>
                    <a:pt x="40" y="43"/>
                  </a:lnTo>
                  <a:lnTo>
                    <a:pt x="40" y="43"/>
                  </a:lnTo>
                  <a:lnTo>
                    <a:pt x="42" y="45"/>
                  </a:lnTo>
                  <a:lnTo>
                    <a:pt x="40" y="46"/>
                  </a:lnTo>
                  <a:lnTo>
                    <a:pt x="40" y="46"/>
                  </a:lnTo>
                  <a:lnTo>
                    <a:pt x="40" y="46"/>
                  </a:lnTo>
                  <a:lnTo>
                    <a:pt x="40" y="4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1" name="Freeform 960"/>
            <p:cNvSpPr>
              <a:spLocks/>
            </p:cNvSpPr>
            <p:nvPr/>
          </p:nvSpPr>
          <p:spPr bwMode="auto">
            <a:xfrm>
              <a:off x="9202737" y="2311400"/>
              <a:ext cx="46038" cy="20638"/>
            </a:xfrm>
            <a:custGeom>
              <a:avLst/>
              <a:gdLst>
                <a:gd name="T0" fmla="*/ 56 w 58"/>
                <a:gd name="T1" fmla="*/ 25 h 25"/>
                <a:gd name="T2" fmla="*/ 56 w 58"/>
                <a:gd name="T3" fmla="*/ 25 h 25"/>
                <a:gd name="T4" fmla="*/ 54 w 58"/>
                <a:gd name="T5" fmla="*/ 25 h 25"/>
                <a:gd name="T6" fmla="*/ 54 w 58"/>
                <a:gd name="T7" fmla="*/ 25 h 25"/>
                <a:gd name="T8" fmla="*/ 2 w 58"/>
                <a:gd name="T9" fmla="*/ 5 h 25"/>
                <a:gd name="T10" fmla="*/ 2 w 58"/>
                <a:gd name="T11" fmla="*/ 5 h 25"/>
                <a:gd name="T12" fmla="*/ 0 w 58"/>
                <a:gd name="T13" fmla="*/ 4 h 25"/>
                <a:gd name="T14" fmla="*/ 0 w 58"/>
                <a:gd name="T15" fmla="*/ 2 h 25"/>
                <a:gd name="T16" fmla="*/ 0 w 58"/>
                <a:gd name="T17" fmla="*/ 2 h 25"/>
                <a:gd name="T18" fmla="*/ 2 w 58"/>
                <a:gd name="T19" fmla="*/ 0 h 25"/>
                <a:gd name="T20" fmla="*/ 4 w 58"/>
                <a:gd name="T21" fmla="*/ 0 h 25"/>
                <a:gd name="T22" fmla="*/ 4 w 58"/>
                <a:gd name="T23" fmla="*/ 0 h 25"/>
                <a:gd name="T24" fmla="*/ 56 w 58"/>
                <a:gd name="T25" fmla="*/ 20 h 25"/>
                <a:gd name="T26" fmla="*/ 56 w 58"/>
                <a:gd name="T27" fmla="*/ 20 h 25"/>
                <a:gd name="T28" fmla="*/ 58 w 58"/>
                <a:gd name="T29" fmla="*/ 22 h 25"/>
                <a:gd name="T30" fmla="*/ 58 w 58"/>
                <a:gd name="T31" fmla="*/ 23 h 25"/>
                <a:gd name="T32" fmla="*/ 58 w 58"/>
                <a:gd name="T33" fmla="*/ 23 h 25"/>
                <a:gd name="T34" fmla="*/ 58 w 58"/>
                <a:gd name="T35" fmla="*/ 25 h 25"/>
                <a:gd name="T36" fmla="*/ 56 w 58"/>
                <a:gd name="T37" fmla="*/ 25 h 25"/>
                <a:gd name="T38" fmla="*/ 56 w 58"/>
                <a:gd name="T39"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8" h="25">
                  <a:moveTo>
                    <a:pt x="56" y="25"/>
                  </a:moveTo>
                  <a:lnTo>
                    <a:pt x="56" y="25"/>
                  </a:lnTo>
                  <a:lnTo>
                    <a:pt x="54" y="25"/>
                  </a:lnTo>
                  <a:lnTo>
                    <a:pt x="54" y="25"/>
                  </a:lnTo>
                  <a:lnTo>
                    <a:pt x="2" y="5"/>
                  </a:lnTo>
                  <a:lnTo>
                    <a:pt x="2" y="5"/>
                  </a:lnTo>
                  <a:lnTo>
                    <a:pt x="0" y="4"/>
                  </a:lnTo>
                  <a:lnTo>
                    <a:pt x="0" y="2"/>
                  </a:lnTo>
                  <a:lnTo>
                    <a:pt x="0" y="2"/>
                  </a:lnTo>
                  <a:lnTo>
                    <a:pt x="2" y="0"/>
                  </a:lnTo>
                  <a:lnTo>
                    <a:pt x="4" y="0"/>
                  </a:lnTo>
                  <a:lnTo>
                    <a:pt x="4" y="0"/>
                  </a:lnTo>
                  <a:lnTo>
                    <a:pt x="56" y="20"/>
                  </a:lnTo>
                  <a:lnTo>
                    <a:pt x="56" y="20"/>
                  </a:lnTo>
                  <a:lnTo>
                    <a:pt x="58" y="22"/>
                  </a:lnTo>
                  <a:lnTo>
                    <a:pt x="58" y="23"/>
                  </a:lnTo>
                  <a:lnTo>
                    <a:pt x="58" y="23"/>
                  </a:lnTo>
                  <a:lnTo>
                    <a:pt x="58" y="25"/>
                  </a:lnTo>
                  <a:lnTo>
                    <a:pt x="56" y="25"/>
                  </a:lnTo>
                  <a:lnTo>
                    <a:pt x="56" y="25"/>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2" name="Freeform 961"/>
            <p:cNvSpPr>
              <a:spLocks/>
            </p:cNvSpPr>
            <p:nvPr/>
          </p:nvSpPr>
          <p:spPr bwMode="auto">
            <a:xfrm>
              <a:off x="9486900" y="2414588"/>
              <a:ext cx="44450" cy="20638"/>
            </a:xfrm>
            <a:custGeom>
              <a:avLst/>
              <a:gdLst>
                <a:gd name="T0" fmla="*/ 54 w 56"/>
                <a:gd name="T1" fmla="*/ 26 h 26"/>
                <a:gd name="T2" fmla="*/ 52 w 56"/>
                <a:gd name="T3" fmla="*/ 26 h 26"/>
                <a:gd name="T4" fmla="*/ 52 w 56"/>
                <a:gd name="T5" fmla="*/ 26 h 26"/>
                <a:gd name="T6" fmla="*/ 2 w 56"/>
                <a:gd name="T7" fmla="*/ 6 h 26"/>
                <a:gd name="T8" fmla="*/ 2 w 56"/>
                <a:gd name="T9" fmla="*/ 6 h 26"/>
                <a:gd name="T10" fmla="*/ 0 w 56"/>
                <a:gd name="T11" fmla="*/ 4 h 26"/>
                <a:gd name="T12" fmla="*/ 0 w 56"/>
                <a:gd name="T13" fmla="*/ 2 h 26"/>
                <a:gd name="T14" fmla="*/ 0 w 56"/>
                <a:gd name="T15" fmla="*/ 2 h 26"/>
                <a:gd name="T16" fmla="*/ 2 w 56"/>
                <a:gd name="T17" fmla="*/ 0 h 26"/>
                <a:gd name="T18" fmla="*/ 3 w 56"/>
                <a:gd name="T19" fmla="*/ 0 h 26"/>
                <a:gd name="T20" fmla="*/ 3 w 56"/>
                <a:gd name="T21" fmla="*/ 0 h 26"/>
                <a:gd name="T22" fmla="*/ 54 w 56"/>
                <a:gd name="T23" fmla="*/ 20 h 26"/>
                <a:gd name="T24" fmla="*/ 54 w 56"/>
                <a:gd name="T25" fmla="*/ 20 h 26"/>
                <a:gd name="T26" fmla="*/ 56 w 56"/>
                <a:gd name="T27" fmla="*/ 22 h 26"/>
                <a:gd name="T28" fmla="*/ 56 w 56"/>
                <a:gd name="T29" fmla="*/ 24 h 26"/>
                <a:gd name="T30" fmla="*/ 56 w 56"/>
                <a:gd name="T31" fmla="*/ 24 h 26"/>
                <a:gd name="T32" fmla="*/ 56 w 56"/>
                <a:gd name="T33" fmla="*/ 26 h 26"/>
                <a:gd name="T34" fmla="*/ 54 w 56"/>
                <a:gd name="T35" fmla="*/ 26 h 26"/>
                <a:gd name="T36" fmla="*/ 54 w 56"/>
                <a:gd name="T3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26">
                  <a:moveTo>
                    <a:pt x="54" y="26"/>
                  </a:moveTo>
                  <a:lnTo>
                    <a:pt x="52" y="26"/>
                  </a:lnTo>
                  <a:lnTo>
                    <a:pt x="52" y="26"/>
                  </a:lnTo>
                  <a:lnTo>
                    <a:pt x="2" y="6"/>
                  </a:lnTo>
                  <a:lnTo>
                    <a:pt x="2" y="6"/>
                  </a:lnTo>
                  <a:lnTo>
                    <a:pt x="0" y="4"/>
                  </a:lnTo>
                  <a:lnTo>
                    <a:pt x="0" y="2"/>
                  </a:lnTo>
                  <a:lnTo>
                    <a:pt x="0" y="2"/>
                  </a:lnTo>
                  <a:lnTo>
                    <a:pt x="2" y="0"/>
                  </a:lnTo>
                  <a:lnTo>
                    <a:pt x="3" y="0"/>
                  </a:lnTo>
                  <a:lnTo>
                    <a:pt x="3" y="0"/>
                  </a:lnTo>
                  <a:lnTo>
                    <a:pt x="54" y="20"/>
                  </a:lnTo>
                  <a:lnTo>
                    <a:pt x="54" y="20"/>
                  </a:lnTo>
                  <a:lnTo>
                    <a:pt x="56" y="22"/>
                  </a:lnTo>
                  <a:lnTo>
                    <a:pt x="56" y="24"/>
                  </a:lnTo>
                  <a:lnTo>
                    <a:pt x="56" y="24"/>
                  </a:lnTo>
                  <a:lnTo>
                    <a:pt x="56" y="26"/>
                  </a:lnTo>
                  <a:lnTo>
                    <a:pt x="54" y="26"/>
                  </a:lnTo>
                  <a:lnTo>
                    <a:pt x="54" y="2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3" name="Freeform 962"/>
            <p:cNvSpPr>
              <a:spLocks/>
            </p:cNvSpPr>
            <p:nvPr/>
          </p:nvSpPr>
          <p:spPr bwMode="auto">
            <a:xfrm>
              <a:off x="9491662" y="2339975"/>
              <a:ext cx="47625" cy="14288"/>
            </a:xfrm>
            <a:custGeom>
              <a:avLst/>
              <a:gdLst>
                <a:gd name="T0" fmla="*/ 58 w 59"/>
                <a:gd name="T1" fmla="*/ 7 h 16"/>
                <a:gd name="T2" fmla="*/ 58 w 59"/>
                <a:gd name="T3" fmla="*/ 7 h 16"/>
                <a:gd name="T4" fmla="*/ 2 w 59"/>
                <a:gd name="T5" fmla="*/ 16 h 16"/>
                <a:gd name="T6" fmla="*/ 2 w 59"/>
                <a:gd name="T7" fmla="*/ 16 h 16"/>
                <a:gd name="T8" fmla="*/ 0 w 59"/>
                <a:gd name="T9" fmla="*/ 16 h 16"/>
                <a:gd name="T10" fmla="*/ 0 w 59"/>
                <a:gd name="T11" fmla="*/ 13 h 16"/>
                <a:gd name="T12" fmla="*/ 0 w 59"/>
                <a:gd name="T13" fmla="*/ 13 h 16"/>
                <a:gd name="T14" fmla="*/ 0 w 59"/>
                <a:gd name="T15" fmla="*/ 13 h 16"/>
                <a:gd name="T16" fmla="*/ 2 w 59"/>
                <a:gd name="T17" fmla="*/ 11 h 16"/>
                <a:gd name="T18" fmla="*/ 2 w 59"/>
                <a:gd name="T19" fmla="*/ 11 h 16"/>
                <a:gd name="T20" fmla="*/ 58 w 59"/>
                <a:gd name="T21" fmla="*/ 0 h 16"/>
                <a:gd name="T22" fmla="*/ 58 w 59"/>
                <a:gd name="T23" fmla="*/ 0 h 16"/>
                <a:gd name="T24" fmla="*/ 59 w 59"/>
                <a:gd name="T25" fmla="*/ 2 h 16"/>
                <a:gd name="T26" fmla="*/ 59 w 59"/>
                <a:gd name="T27" fmla="*/ 4 h 16"/>
                <a:gd name="T28" fmla="*/ 59 w 59"/>
                <a:gd name="T29" fmla="*/ 4 h 16"/>
                <a:gd name="T30" fmla="*/ 59 w 59"/>
                <a:gd name="T31" fmla="*/ 5 h 16"/>
                <a:gd name="T32" fmla="*/ 58 w 59"/>
                <a:gd name="T33" fmla="*/ 7 h 16"/>
                <a:gd name="T34" fmla="*/ 58 w 59"/>
                <a:gd name="T35" fmla="*/ 7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16">
                  <a:moveTo>
                    <a:pt x="58" y="7"/>
                  </a:moveTo>
                  <a:lnTo>
                    <a:pt x="58" y="7"/>
                  </a:lnTo>
                  <a:lnTo>
                    <a:pt x="2" y="16"/>
                  </a:lnTo>
                  <a:lnTo>
                    <a:pt x="2" y="16"/>
                  </a:lnTo>
                  <a:lnTo>
                    <a:pt x="0" y="16"/>
                  </a:lnTo>
                  <a:lnTo>
                    <a:pt x="0" y="13"/>
                  </a:lnTo>
                  <a:lnTo>
                    <a:pt x="0" y="13"/>
                  </a:lnTo>
                  <a:lnTo>
                    <a:pt x="0" y="13"/>
                  </a:lnTo>
                  <a:lnTo>
                    <a:pt x="2" y="11"/>
                  </a:lnTo>
                  <a:lnTo>
                    <a:pt x="2" y="11"/>
                  </a:lnTo>
                  <a:lnTo>
                    <a:pt x="58" y="0"/>
                  </a:lnTo>
                  <a:lnTo>
                    <a:pt x="58" y="0"/>
                  </a:lnTo>
                  <a:lnTo>
                    <a:pt x="59" y="2"/>
                  </a:lnTo>
                  <a:lnTo>
                    <a:pt x="59" y="4"/>
                  </a:lnTo>
                  <a:lnTo>
                    <a:pt x="59" y="4"/>
                  </a:lnTo>
                  <a:lnTo>
                    <a:pt x="59" y="5"/>
                  </a:lnTo>
                  <a:lnTo>
                    <a:pt x="58" y="7"/>
                  </a:lnTo>
                  <a:lnTo>
                    <a:pt x="58" y="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4" name="Freeform 963"/>
            <p:cNvSpPr>
              <a:spLocks/>
            </p:cNvSpPr>
            <p:nvPr/>
          </p:nvSpPr>
          <p:spPr bwMode="auto">
            <a:xfrm>
              <a:off x="9196387" y="2393950"/>
              <a:ext cx="46038" cy="12700"/>
            </a:xfrm>
            <a:custGeom>
              <a:avLst/>
              <a:gdLst>
                <a:gd name="T0" fmla="*/ 58 w 59"/>
                <a:gd name="T1" fmla="*/ 6 h 17"/>
                <a:gd name="T2" fmla="*/ 58 w 59"/>
                <a:gd name="T3" fmla="*/ 6 h 17"/>
                <a:gd name="T4" fmla="*/ 4 w 59"/>
                <a:gd name="T5" fmla="*/ 17 h 17"/>
                <a:gd name="T6" fmla="*/ 4 w 59"/>
                <a:gd name="T7" fmla="*/ 17 h 17"/>
                <a:gd name="T8" fmla="*/ 2 w 59"/>
                <a:gd name="T9" fmla="*/ 15 h 17"/>
                <a:gd name="T10" fmla="*/ 0 w 59"/>
                <a:gd name="T11" fmla="*/ 13 h 17"/>
                <a:gd name="T12" fmla="*/ 0 w 59"/>
                <a:gd name="T13" fmla="*/ 13 h 17"/>
                <a:gd name="T14" fmla="*/ 0 w 59"/>
                <a:gd name="T15" fmla="*/ 11 h 17"/>
                <a:gd name="T16" fmla="*/ 2 w 59"/>
                <a:gd name="T17" fmla="*/ 9 h 17"/>
                <a:gd name="T18" fmla="*/ 2 w 59"/>
                <a:gd name="T19" fmla="*/ 9 h 17"/>
                <a:gd name="T20" fmla="*/ 56 w 59"/>
                <a:gd name="T21" fmla="*/ 0 h 17"/>
                <a:gd name="T22" fmla="*/ 56 w 59"/>
                <a:gd name="T23" fmla="*/ 0 h 17"/>
                <a:gd name="T24" fmla="*/ 59 w 59"/>
                <a:gd name="T25" fmla="*/ 0 h 17"/>
                <a:gd name="T26" fmla="*/ 59 w 59"/>
                <a:gd name="T27" fmla="*/ 2 h 17"/>
                <a:gd name="T28" fmla="*/ 59 w 59"/>
                <a:gd name="T29" fmla="*/ 2 h 17"/>
                <a:gd name="T30" fmla="*/ 59 w 59"/>
                <a:gd name="T31" fmla="*/ 4 h 17"/>
                <a:gd name="T32" fmla="*/ 58 w 59"/>
                <a:gd name="T33" fmla="*/ 6 h 17"/>
                <a:gd name="T34" fmla="*/ 58 w 59"/>
                <a:gd name="T35" fmla="*/ 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17">
                  <a:moveTo>
                    <a:pt x="58" y="6"/>
                  </a:moveTo>
                  <a:lnTo>
                    <a:pt x="58" y="6"/>
                  </a:lnTo>
                  <a:lnTo>
                    <a:pt x="4" y="17"/>
                  </a:lnTo>
                  <a:lnTo>
                    <a:pt x="4" y="17"/>
                  </a:lnTo>
                  <a:lnTo>
                    <a:pt x="2" y="15"/>
                  </a:lnTo>
                  <a:lnTo>
                    <a:pt x="0" y="13"/>
                  </a:lnTo>
                  <a:lnTo>
                    <a:pt x="0" y="13"/>
                  </a:lnTo>
                  <a:lnTo>
                    <a:pt x="0" y="11"/>
                  </a:lnTo>
                  <a:lnTo>
                    <a:pt x="2" y="9"/>
                  </a:lnTo>
                  <a:lnTo>
                    <a:pt x="2" y="9"/>
                  </a:lnTo>
                  <a:lnTo>
                    <a:pt x="56" y="0"/>
                  </a:lnTo>
                  <a:lnTo>
                    <a:pt x="56" y="0"/>
                  </a:lnTo>
                  <a:lnTo>
                    <a:pt x="59" y="0"/>
                  </a:lnTo>
                  <a:lnTo>
                    <a:pt x="59" y="2"/>
                  </a:lnTo>
                  <a:lnTo>
                    <a:pt x="59" y="2"/>
                  </a:lnTo>
                  <a:lnTo>
                    <a:pt x="59" y="4"/>
                  </a:lnTo>
                  <a:lnTo>
                    <a:pt x="58" y="6"/>
                  </a:lnTo>
                  <a:lnTo>
                    <a:pt x="58" y="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5" name="Freeform 964"/>
            <p:cNvSpPr>
              <a:spLocks/>
            </p:cNvSpPr>
            <p:nvPr/>
          </p:nvSpPr>
          <p:spPr bwMode="auto">
            <a:xfrm>
              <a:off x="9464675" y="2260600"/>
              <a:ext cx="38100" cy="31750"/>
            </a:xfrm>
            <a:custGeom>
              <a:avLst/>
              <a:gdLst>
                <a:gd name="T0" fmla="*/ 2 w 49"/>
                <a:gd name="T1" fmla="*/ 40 h 40"/>
                <a:gd name="T2" fmla="*/ 2 w 49"/>
                <a:gd name="T3" fmla="*/ 40 h 40"/>
                <a:gd name="T4" fmla="*/ 0 w 49"/>
                <a:gd name="T5" fmla="*/ 40 h 40"/>
                <a:gd name="T6" fmla="*/ 0 w 49"/>
                <a:gd name="T7" fmla="*/ 40 h 40"/>
                <a:gd name="T8" fmla="*/ 0 w 49"/>
                <a:gd name="T9" fmla="*/ 38 h 40"/>
                <a:gd name="T10" fmla="*/ 2 w 49"/>
                <a:gd name="T11" fmla="*/ 36 h 40"/>
                <a:gd name="T12" fmla="*/ 2 w 49"/>
                <a:gd name="T13" fmla="*/ 36 h 40"/>
                <a:gd name="T14" fmla="*/ 43 w 49"/>
                <a:gd name="T15" fmla="*/ 0 h 40"/>
                <a:gd name="T16" fmla="*/ 43 w 49"/>
                <a:gd name="T17" fmla="*/ 0 h 40"/>
                <a:gd name="T18" fmla="*/ 45 w 49"/>
                <a:gd name="T19" fmla="*/ 0 h 40"/>
                <a:gd name="T20" fmla="*/ 49 w 49"/>
                <a:gd name="T21" fmla="*/ 0 h 40"/>
                <a:gd name="T22" fmla="*/ 49 w 49"/>
                <a:gd name="T23" fmla="*/ 0 h 40"/>
                <a:gd name="T24" fmla="*/ 49 w 49"/>
                <a:gd name="T25" fmla="*/ 2 h 40"/>
                <a:gd name="T26" fmla="*/ 47 w 49"/>
                <a:gd name="T27" fmla="*/ 6 h 40"/>
                <a:gd name="T28" fmla="*/ 47 w 49"/>
                <a:gd name="T29" fmla="*/ 6 h 40"/>
                <a:gd name="T30" fmla="*/ 5 w 49"/>
                <a:gd name="T31" fmla="*/ 40 h 40"/>
                <a:gd name="T32" fmla="*/ 5 w 49"/>
                <a:gd name="T33" fmla="*/ 40 h 40"/>
                <a:gd name="T34" fmla="*/ 2 w 49"/>
                <a:gd name="T35" fmla="*/ 40 h 40"/>
                <a:gd name="T36" fmla="*/ 2 w 49"/>
                <a:gd name="T3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40">
                  <a:moveTo>
                    <a:pt x="2" y="40"/>
                  </a:moveTo>
                  <a:lnTo>
                    <a:pt x="2" y="40"/>
                  </a:lnTo>
                  <a:lnTo>
                    <a:pt x="0" y="40"/>
                  </a:lnTo>
                  <a:lnTo>
                    <a:pt x="0" y="40"/>
                  </a:lnTo>
                  <a:lnTo>
                    <a:pt x="0" y="38"/>
                  </a:lnTo>
                  <a:lnTo>
                    <a:pt x="2" y="36"/>
                  </a:lnTo>
                  <a:lnTo>
                    <a:pt x="2" y="36"/>
                  </a:lnTo>
                  <a:lnTo>
                    <a:pt x="43" y="0"/>
                  </a:lnTo>
                  <a:lnTo>
                    <a:pt x="43" y="0"/>
                  </a:lnTo>
                  <a:lnTo>
                    <a:pt x="45" y="0"/>
                  </a:lnTo>
                  <a:lnTo>
                    <a:pt x="49" y="0"/>
                  </a:lnTo>
                  <a:lnTo>
                    <a:pt x="49" y="0"/>
                  </a:lnTo>
                  <a:lnTo>
                    <a:pt x="49" y="2"/>
                  </a:lnTo>
                  <a:lnTo>
                    <a:pt x="47" y="6"/>
                  </a:lnTo>
                  <a:lnTo>
                    <a:pt x="47" y="6"/>
                  </a:lnTo>
                  <a:lnTo>
                    <a:pt x="5" y="40"/>
                  </a:lnTo>
                  <a:lnTo>
                    <a:pt x="5" y="40"/>
                  </a:lnTo>
                  <a:lnTo>
                    <a:pt x="2" y="40"/>
                  </a:lnTo>
                  <a:lnTo>
                    <a:pt x="2" y="40"/>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6" name="Freeform 965"/>
            <p:cNvSpPr>
              <a:spLocks/>
            </p:cNvSpPr>
            <p:nvPr/>
          </p:nvSpPr>
          <p:spPr bwMode="auto">
            <a:xfrm>
              <a:off x="9232900" y="2454275"/>
              <a:ext cx="38100" cy="33338"/>
            </a:xfrm>
            <a:custGeom>
              <a:avLst/>
              <a:gdLst>
                <a:gd name="T0" fmla="*/ 3 w 48"/>
                <a:gd name="T1" fmla="*/ 41 h 41"/>
                <a:gd name="T2" fmla="*/ 3 w 48"/>
                <a:gd name="T3" fmla="*/ 41 h 41"/>
                <a:gd name="T4" fmla="*/ 2 w 48"/>
                <a:gd name="T5" fmla="*/ 39 h 41"/>
                <a:gd name="T6" fmla="*/ 2 w 48"/>
                <a:gd name="T7" fmla="*/ 39 h 41"/>
                <a:gd name="T8" fmla="*/ 0 w 48"/>
                <a:gd name="T9" fmla="*/ 38 h 41"/>
                <a:gd name="T10" fmla="*/ 2 w 48"/>
                <a:gd name="T11" fmla="*/ 36 h 41"/>
                <a:gd name="T12" fmla="*/ 2 w 48"/>
                <a:gd name="T13" fmla="*/ 36 h 41"/>
                <a:gd name="T14" fmla="*/ 45 w 48"/>
                <a:gd name="T15" fmla="*/ 0 h 41"/>
                <a:gd name="T16" fmla="*/ 45 w 48"/>
                <a:gd name="T17" fmla="*/ 0 h 41"/>
                <a:gd name="T18" fmla="*/ 47 w 48"/>
                <a:gd name="T19" fmla="*/ 0 h 41"/>
                <a:gd name="T20" fmla="*/ 48 w 48"/>
                <a:gd name="T21" fmla="*/ 0 h 41"/>
                <a:gd name="T22" fmla="*/ 48 w 48"/>
                <a:gd name="T23" fmla="*/ 0 h 41"/>
                <a:gd name="T24" fmla="*/ 48 w 48"/>
                <a:gd name="T25" fmla="*/ 2 h 41"/>
                <a:gd name="T26" fmla="*/ 48 w 48"/>
                <a:gd name="T27" fmla="*/ 3 h 41"/>
                <a:gd name="T28" fmla="*/ 48 w 48"/>
                <a:gd name="T29" fmla="*/ 3 h 41"/>
                <a:gd name="T30" fmla="*/ 5 w 48"/>
                <a:gd name="T31" fmla="*/ 39 h 41"/>
                <a:gd name="T32" fmla="*/ 5 w 48"/>
                <a:gd name="T33" fmla="*/ 39 h 41"/>
                <a:gd name="T34" fmla="*/ 3 w 48"/>
                <a:gd name="T35" fmla="*/ 39 h 41"/>
                <a:gd name="T36" fmla="*/ 3 w 48"/>
                <a:gd name="T37" fmla="*/ 41 h 41"/>
                <a:gd name="T38" fmla="*/ 3 w 48"/>
                <a:gd name="T39"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 h="41">
                  <a:moveTo>
                    <a:pt x="3" y="41"/>
                  </a:moveTo>
                  <a:lnTo>
                    <a:pt x="3" y="41"/>
                  </a:lnTo>
                  <a:lnTo>
                    <a:pt x="2" y="39"/>
                  </a:lnTo>
                  <a:lnTo>
                    <a:pt x="2" y="39"/>
                  </a:lnTo>
                  <a:lnTo>
                    <a:pt x="0" y="38"/>
                  </a:lnTo>
                  <a:lnTo>
                    <a:pt x="2" y="36"/>
                  </a:lnTo>
                  <a:lnTo>
                    <a:pt x="2" y="36"/>
                  </a:lnTo>
                  <a:lnTo>
                    <a:pt x="45" y="0"/>
                  </a:lnTo>
                  <a:lnTo>
                    <a:pt x="45" y="0"/>
                  </a:lnTo>
                  <a:lnTo>
                    <a:pt x="47" y="0"/>
                  </a:lnTo>
                  <a:lnTo>
                    <a:pt x="48" y="0"/>
                  </a:lnTo>
                  <a:lnTo>
                    <a:pt x="48" y="0"/>
                  </a:lnTo>
                  <a:lnTo>
                    <a:pt x="48" y="2"/>
                  </a:lnTo>
                  <a:lnTo>
                    <a:pt x="48" y="3"/>
                  </a:lnTo>
                  <a:lnTo>
                    <a:pt x="48" y="3"/>
                  </a:lnTo>
                  <a:lnTo>
                    <a:pt x="5" y="39"/>
                  </a:lnTo>
                  <a:lnTo>
                    <a:pt x="5" y="39"/>
                  </a:lnTo>
                  <a:lnTo>
                    <a:pt x="3" y="39"/>
                  </a:lnTo>
                  <a:lnTo>
                    <a:pt x="3" y="41"/>
                  </a:lnTo>
                  <a:lnTo>
                    <a:pt x="3" y="41"/>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7" name="Freeform 966"/>
            <p:cNvSpPr>
              <a:spLocks/>
            </p:cNvSpPr>
            <p:nvPr/>
          </p:nvSpPr>
          <p:spPr bwMode="auto">
            <a:xfrm>
              <a:off x="9409112" y="2209800"/>
              <a:ext cx="19050" cy="46038"/>
            </a:xfrm>
            <a:custGeom>
              <a:avLst/>
              <a:gdLst>
                <a:gd name="T0" fmla="*/ 3 w 23"/>
                <a:gd name="T1" fmla="*/ 57 h 57"/>
                <a:gd name="T2" fmla="*/ 3 w 23"/>
                <a:gd name="T3" fmla="*/ 57 h 57"/>
                <a:gd name="T4" fmla="*/ 2 w 23"/>
                <a:gd name="T5" fmla="*/ 55 h 57"/>
                <a:gd name="T6" fmla="*/ 2 w 23"/>
                <a:gd name="T7" fmla="*/ 55 h 57"/>
                <a:gd name="T8" fmla="*/ 0 w 23"/>
                <a:gd name="T9" fmla="*/ 55 h 57"/>
                <a:gd name="T10" fmla="*/ 0 w 23"/>
                <a:gd name="T11" fmla="*/ 52 h 57"/>
                <a:gd name="T12" fmla="*/ 0 w 23"/>
                <a:gd name="T13" fmla="*/ 52 h 57"/>
                <a:gd name="T14" fmla="*/ 19 w 23"/>
                <a:gd name="T15" fmla="*/ 1 h 57"/>
                <a:gd name="T16" fmla="*/ 19 w 23"/>
                <a:gd name="T17" fmla="*/ 1 h 57"/>
                <a:gd name="T18" fmla="*/ 19 w 23"/>
                <a:gd name="T19" fmla="*/ 0 h 57"/>
                <a:gd name="T20" fmla="*/ 23 w 23"/>
                <a:gd name="T21" fmla="*/ 0 h 57"/>
                <a:gd name="T22" fmla="*/ 23 w 23"/>
                <a:gd name="T23" fmla="*/ 0 h 57"/>
                <a:gd name="T24" fmla="*/ 23 w 23"/>
                <a:gd name="T25" fmla="*/ 1 h 57"/>
                <a:gd name="T26" fmla="*/ 23 w 23"/>
                <a:gd name="T27" fmla="*/ 3 h 57"/>
                <a:gd name="T28" fmla="*/ 23 w 23"/>
                <a:gd name="T29" fmla="*/ 3 h 57"/>
                <a:gd name="T30" fmla="*/ 5 w 23"/>
                <a:gd name="T31" fmla="*/ 55 h 57"/>
                <a:gd name="T32" fmla="*/ 5 w 23"/>
                <a:gd name="T33" fmla="*/ 55 h 57"/>
                <a:gd name="T34" fmla="*/ 3 w 23"/>
                <a:gd name="T35" fmla="*/ 57 h 57"/>
                <a:gd name="T36" fmla="*/ 3 w 23"/>
                <a:gd name="T3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57">
                  <a:moveTo>
                    <a:pt x="3" y="57"/>
                  </a:moveTo>
                  <a:lnTo>
                    <a:pt x="3" y="57"/>
                  </a:lnTo>
                  <a:lnTo>
                    <a:pt x="2" y="55"/>
                  </a:lnTo>
                  <a:lnTo>
                    <a:pt x="2" y="55"/>
                  </a:lnTo>
                  <a:lnTo>
                    <a:pt x="0" y="55"/>
                  </a:lnTo>
                  <a:lnTo>
                    <a:pt x="0" y="52"/>
                  </a:lnTo>
                  <a:lnTo>
                    <a:pt x="0" y="52"/>
                  </a:lnTo>
                  <a:lnTo>
                    <a:pt x="19" y="1"/>
                  </a:lnTo>
                  <a:lnTo>
                    <a:pt x="19" y="1"/>
                  </a:lnTo>
                  <a:lnTo>
                    <a:pt x="19" y="0"/>
                  </a:lnTo>
                  <a:lnTo>
                    <a:pt x="23" y="0"/>
                  </a:lnTo>
                  <a:lnTo>
                    <a:pt x="23" y="0"/>
                  </a:lnTo>
                  <a:lnTo>
                    <a:pt x="23" y="1"/>
                  </a:lnTo>
                  <a:lnTo>
                    <a:pt x="23" y="3"/>
                  </a:lnTo>
                  <a:lnTo>
                    <a:pt x="23" y="3"/>
                  </a:lnTo>
                  <a:lnTo>
                    <a:pt x="5" y="55"/>
                  </a:lnTo>
                  <a:lnTo>
                    <a:pt x="5" y="55"/>
                  </a:lnTo>
                  <a:lnTo>
                    <a:pt x="3" y="57"/>
                  </a:lnTo>
                  <a:lnTo>
                    <a:pt x="3"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8" name="Freeform 967"/>
            <p:cNvSpPr>
              <a:spLocks/>
            </p:cNvSpPr>
            <p:nvPr/>
          </p:nvSpPr>
          <p:spPr bwMode="auto">
            <a:xfrm>
              <a:off x="9305925" y="2492375"/>
              <a:ext cx="19050" cy="46038"/>
            </a:xfrm>
            <a:custGeom>
              <a:avLst/>
              <a:gdLst>
                <a:gd name="T0" fmla="*/ 4 w 26"/>
                <a:gd name="T1" fmla="*/ 57 h 57"/>
                <a:gd name="T2" fmla="*/ 4 w 26"/>
                <a:gd name="T3" fmla="*/ 57 h 57"/>
                <a:gd name="T4" fmla="*/ 4 w 26"/>
                <a:gd name="T5" fmla="*/ 57 h 57"/>
                <a:gd name="T6" fmla="*/ 2 w 26"/>
                <a:gd name="T7" fmla="*/ 55 h 57"/>
                <a:gd name="T8" fmla="*/ 0 w 26"/>
                <a:gd name="T9" fmla="*/ 53 h 57"/>
                <a:gd name="T10" fmla="*/ 0 w 26"/>
                <a:gd name="T11" fmla="*/ 53 h 57"/>
                <a:gd name="T12" fmla="*/ 20 w 26"/>
                <a:gd name="T13" fmla="*/ 1 h 57"/>
                <a:gd name="T14" fmla="*/ 20 w 26"/>
                <a:gd name="T15" fmla="*/ 1 h 57"/>
                <a:gd name="T16" fmla="*/ 22 w 26"/>
                <a:gd name="T17" fmla="*/ 0 h 57"/>
                <a:gd name="T18" fmla="*/ 24 w 26"/>
                <a:gd name="T19" fmla="*/ 0 h 57"/>
                <a:gd name="T20" fmla="*/ 24 w 26"/>
                <a:gd name="T21" fmla="*/ 0 h 57"/>
                <a:gd name="T22" fmla="*/ 26 w 26"/>
                <a:gd name="T23" fmla="*/ 1 h 57"/>
                <a:gd name="T24" fmla="*/ 26 w 26"/>
                <a:gd name="T25" fmla="*/ 3 h 57"/>
                <a:gd name="T26" fmla="*/ 26 w 26"/>
                <a:gd name="T27" fmla="*/ 3 h 57"/>
                <a:gd name="T28" fmla="*/ 8 w 26"/>
                <a:gd name="T29" fmla="*/ 55 h 57"/>
                <a:gd name="T30" fmla="*/ 8 w 26"/>
                <a:gd name="T31" fmla="*/ 55 h 57"/>
                <a:gd name="T32" fmla="*/ 6 w 26"/>
                <a:gd name="T33" fmla="*/ 57 h 57"/>
                <a:gd name="T34" fmla="*/ 4 w 26"/>
                <a:gd name="T35" fmla="*/ 57 h 57"/>
                <a:gd name="T36" fmla="*/ 4 w 26"/>
                <a:gd name="T3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57">
                  <a:moveTo>
                    <a:pt x="4" y="57"/>
                  </a:moveTo>
                  <a:lnTo>
                    <a:pt x="4" y="57"/>
                  </a:lnTo>
                  <a:lnTo>
                    <a:pt x="4" y="57"/>
                  </a:lnTo>
                  <a:lnTo>
                    <a:pt x="2" y="55"/>
                  </a:lnTo>
                  <a:lnTo>
                    <a:pt x="0" y="53"/>
                  </a:lnTo>
                  <a:lnTo>
                    <a:pt x="0" y="53"/>
                  </a:lnTo>
                  <a:lnTo>
                    <a:pt x="20" y="1"/>
                  </a:lnTo>
                  <a:lnTo>
                    <a:pt x="20" y="1"/>
                  </a:lnTo>
                  <a:lnTo>
                    <a:pt x="22" y="0"/>
                  </a:lnTo>
                  <a:lnTo>
                    <a:pt x="24" y="0"/>
                  </a:lnTo>
                  <a:lnTo>
                    <a:pt x="24" y="0"/>
                  </a:lnTo>
                  <a:lnTo>
                    <a:pt x="26" y="1"/>
                  </a:lnTo>
                  <a:lnTo>
                    <a:pt x="26" y="3"/>
                  </a:lnTo>
                  <a:lnTo>
                    <a:pt x="26" y="3"/>
                  </a:lnTo>
                  <a:lnTo>
                    <a:pt x="8" y="55"/>
                  </a:lnTo>
                  <a:lnTo>
                    <a:pt x="8" y="55"/>
                  </a:lnTo>
                  <a:lnTo>
                    <a:pt x="6" y="57"/>
                  </a:lnTo>
                  <a:lnTo>
                    <a:pt x="4" y="57"/>
                  </a:lnTo>
                  <a:lnTo>
                    <a:pt x="4"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9" name="Freeform 968"/>
            <p:cNvSpPr>
              <a:spLocks/>
            </p:cNvSpPr>
            <p:nvPr/>
          </p:nvSpPr>
          <p:spPr bwMode="auto">
            <a:xfrm>
              <a:off x="9305925" y="2209800"/>
              <a:ext cx="19050" cy="46038"/>
            </a:xfrm>
            <a:custGeom>
              <a:avLst/>
              <a:gdLst>
                <a:gd name="T0" fmla="*/ 24 w 26"/>
                <a:gd name="T1" fmla="*/ 55 h 57"/>
                <a:gd name="T2" fmla="*/ 24 w 26"/>
                <a:gd name="T3" fmla="*/ 55 h 57"/>
                <a:gd name="T4" fmla="*/ 22 w 26"/>
                <a:gd name="T5" fmla="*/ 57 h 57"/>
                <a:gd name="T6" fmla="*/ 20 w 26"/>
                <a:gd name="T7" fmla="*/ 55 h 57"/>
                <a:gd name="T8" fmla="*/ 20 w 26"/>
                <a:gd name="T9" fmla="*/ 55 h 57"/>
                <a:gd name="T10" fmla="*/ 0 w 26"/>
                <a:gd name="T11" fmla="*/ 3 h 57"/>
                <a:gd name="T12" fmla="*/ 0 w 26"/>
                <a:gd name="T13" fmla="*/ 3 h 57"/>
                <a:gd name="T14" fmla="*/ 4 w 26"/>
                <a:gd name="T15" fmla="*/ 0 h 57"/>
                <a:gd name="T16" fmla="*/ 4 w 26"/>
                <a:gd name="T17" fmla="*/ 0 h 57"/>
                <a:gd name="T18" fmla="*/ 6 w 26"/>
                <a:gd name="T19" fmla="*/ 0 h 57"/>
                <a:gd name="T20" fmla="*/ 8 w 26"/>
                <a:gd name="T21" fmla="*/ 1 h 57"/>
                <a:gd name="T22" fmla="*/ 8 w 26"/>
                <a:gd name="T23" fmla="*/ 1 h 57"/>
                <a:gd name="T24" fmla="*/ 26 w 26"/>
                <a:gd name="T25" fmla="*/ 52 h 57"/>
                <a:gd name="T26" fmla="*/ 26 w 26"/>
                <a:gd name="T27" fmla="*/ 52 h 57"/>
                <a:gd name="T28" fmla="*/ 26 w 26"/>
                <a:gd name="T29" fmla="*/ 55 h 57"/>
                <a:gd name="T30" fmla="*/ 24 w 26"/>
                <a:gd name="T31" fmla="*/ 55 h 57"/>
                <a:gd name="T32" fmla="*/ 24 w 26"/>
                <a:gd name="T3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57">
                  <a:moveTo>
                    <a:pt x="24" y="55"/>
                  </a:moveTo>
                  <a:lnTo>
                    <a:pt x="24" y="55"/>
                  </a:lnTo>
                  <a:lnTo>
                    <a:pt x="22" y="57"/>
                  </a:lnTo>
                  <a:lnTo>
                    <a:pt x="20" y="55"/>
                  </a:lnTo>
                  <a:lnTo>
                    <a:pt x="20" y="55"/>
                  </a:lnTo>
                  <a:lnTo>
                    <a:pt x="0" y="3"/>
                  </a:lnTo>
                  <a:lnTo>
                    <a:pt x="0" y="3"/>
                  </a:lnTo>
                  <a:lnTo>
                    <a:pt x="4" y="0"/>
                  </a:lnTo>
                  <a:lnTo>
                    <a:pt x="4" y="0"/>
                  </a:lnTo>
                  <a:lnTo>
                    <a:pt x="6" y="0"/>
                  </a:lnTo>
                  <a:lnTo>
                    <a:pt x="8" y="1"/>
                  </a:lnTo>
                  <a:lnTo>
                    <a:pt x="8" y="1"/>
                  </a:lnTo>
                  <a:lnTo>
                    <a:pt x="26" y="52"/>
                  </a:lnTo>
                  <a:lnTo>
                    <a:pt x="26" y="52"/>
                  </a:lnTo>
                  <a:lnTo>
                    <a:pt x="26" y="55"/>
                  </a:lnTo>
                  <a:lnTo>
                    <a:pt x="24" y="55"/>
                  </a:lnTo>
                  <a:lnTo>
                    <a:pt x="24" y="55"/>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0" name="Freeform 969"/>
            <p:cNvSpPr>
              <a:spLocks/>
            </p:cNvSpPr>
            <p:nvPr/>
          </p:nvSpPr>
          <p:spPr bwMode="auto">
            <a:xfrm>
              <a:off x="9409112" y="2492375"/>
              <a:ext cx="19050" cy="46038"/>
            </a:xfrm>
            <a:custGeom>
              <a:avLst/>
              <a:gdLst>
                <a:gd name="T0" fmla="*/ 23 w 23"/>
                <a:gd name="T1" fmla="*/ 57 h 57"/>
                <a:gd name="T2" fmla="*/ 23 w 23"/>
                <a:gd name="T3" fmla="*/ 57 h 57"/>
                <a:gd name="T4" fmla="*/ 19 w 23"/>
                <a:gd name="T5" fmla="*/ 57 h 57"/>
                <a:gd name="T6" fmla="*/ 19 w 23"/>
                <a:gd name="T7" fmla="*/ 55 h 57"/>
                <a:gd name="T8" fmla="*/ 19 w 23"/>
                <a:gd name="T9" fmla="*/ 55 h 57"/>
                <a:gd name="T10" fmla="*/ 0 w 23"/>
                <a:gd name="T11" fmla="*/ 3 h 57"/>
                <a:gd name="T12" fmla="*/ 0 w 23"/>
                <a:gd name="T13" fmla="*/ 3 h 57"/>
                <a:gd name="T14" fmla="*/ 0 w 23"/>
                <a:gd name="T15" fmla="*/ 1 h 57"/>
                <a:gd name="T16" fmla="*/ 2 w 23"/>
                <a:gd name="T17" fmla="*/ 0 h 57"/>
                <a:gd name="T18" fmla="*/ 2 w 23"/>
                <a:gd name="T19" fmla="*/ 0 h 57"/>
                <a:gd name="T20" fmla="*/ 3 w 23"/>
                <a:gd name="T21" fmla="*/ 0 h 57"/>
                <a:gd name="T22" fmla="*/ 5 w 23"/>
                <a:gd name="T23" fmla="*/ 1 h 57"/>
                <a:gd name="T24" fmla="*/ 5 w 23"/>
                <a:gd name="T25" fmla="*/ 1 h 57"/>
                <a:gd name="T26" fmla="*/ 23 w 23"/>
                <a:gd name="T27" fmla="*/ 53 h 57"/>
                <a:gd name="T28" fmla="*/ 23 w 23"/>
                <a:gd name="T29" fmla="*/ 53 h 57"/>
                <a:gd name="T30" fmla="*/ 23 w 23"/>
                <a:gd name="T31" fmla="*/ 55 h 57"/>
                <a:gd name="T32" fmla="*/ 23 w 23"/>
                <a:gd name="T33" fmla="*/ 57 h 57"/>
                <a:gd name="T34" fmla="*/ 23 w 23"/>
                <a:gd name="T35"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57">
                  <a:moveTo>
                    <a:pt x="23" y="57"/>
                  </a:moveTo>
                  <a:lnTo>
                    <a:pt x="23" y="57"/>
                  </a:lnTo>
                  <a:lnTo>
                    <a:pt x="19" y="57"/>
                  </a:lnTo>
                  <a:lnTo>
                    <a:pt x="19" y="55"/>
                  </a:lnTo>
                  <a:lnTo>
                    <a:pt x="19" y="55"/>
                  </a:lnTo>
                  <a:lnTo>
                    <a:pt x="0" y="3"/>
                  </a:lnTo>
                  <a:lnTo>
                    <a:pt x="0" y="3"/>
                  </a:lnTo>
                  <a:lnTo>
                    <a:pt x="0" y="1"/>
                  </a:lnTo>
                  <a:lnTo>
                    <a:pt x="2" y="0"/>
                  </a:lnTo>
                  <a:lnTo>
                    <a:pt x="2" y="0"/>
                  </a:lnTo>
                  <a:lnTo>
                    <a:pt x="3" y="0"/>
                  </a:lnTo>
                  <a:lnTo>
                    <a:pt x="5" y="1"/>
                  </a:lnTo>
                  <a:lnTo>
                    <a:pt x="5" y="1"/>
                  </a:lnTo>
                  <a:lnTo>
                    <a:pt x="23" y="53"/>
                  </a:lnTo>
                  <a:lnTo>
                    <a:pt x="23" y="53"/>
                  </a:lnTo>
                  <a:lnTo>
                    <a:pt x="23" y="55"/>
                  </a:lnTo>
                  <a:lnTo>
                    <a:pt x="23" y="57"/>
                  </a:lnTo>
                  <a:lnTo>
                    <a:pt x="23"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1" name="Freeform 970"/>
            <p:cNvSpPr>
              <a:spLocks/>
            </p:cNvSpPr>
            <p:nvPr/>
          </p:nvSpPr>
          <p:spPr bwMode="auto">
            <a:xfrm>
              <a:off x="9232900" y="2260600"/>
              <a:ext cx="38100" cy="31750"/>
            </a:xfrm>
            <a:custGeom>
              <a:avLst/>
              <a:gdLst>
                <a:gd name="T0" fmla="*/ 48 w 48"/>
                <a:gd name="T1" fmla="*/ 40 h 40"/>
                <a:gd name="T2" fmla="*/ 48 w 48"/>
                <a:gd name="T3" fmla="*/ 40 h 40"/>
                <a:gd name="T4" fmla="*/ 45 w 48"/>
                <a:gd name="T5" fmla="*/ 40 h 40"/>
                <a:gd name="T6" fmla="*/ 45 w 48"/>
                <a:gd name="T7" fmla="*/ 40 h 40"/>
                <a:gd name="T8" fmla="*/ 2 w 48"/>
                <a:gd name="T9" fmla="*/ 6 h 40"/>
                <a:gd name="T10" fmla="*/ 2 w 48"/>
                <a:gd name="T11" fmla="*/ 6 h 40"/>
                <a:gd name="T12" fmla="*/ 0 w 48"/>
                <a:gd name="T13" fmla="*/ 2 h 40"/>
                <a:gd name="T14" fmla="*/ 2 w 48"/>
                <a:gd name="T15" fmla="*/ 0 h 40"/>
                <a:gd name="T16" fmla="*/ 2 w 48"/>
                <a:gd name="T17" fmla="*/ 0 h 40"/>
                <a:gd name="T18" fmla="*/ 3 w 48"/>
                <a:gd name="T19" fmla="*/ 0 h 40"/>
                <a:gd name="T20" fmla="*/ 5 w 48"/>
                <a:gd name="T21" fmla="*/ 0 h 40"/>
                <a:gd name="T22" fmla="*/ 5 w 48"/>
                <a:gd name="T23" fmla="*/ 0 h 40"/>
                <a:gd name="T24" fmla="*/ 48 w 48"/>
                <a:gd name="T25" fmla="*/ 36 h 40"/>
                <a:gd name="T26" fmla="*/ 48 w 48"/>
                <a:gd name="T27" fmla="*/ 36 h 40"/>
                <a:gd name="T28" fmla="*/ 48 w 48"/>
                <a:gd name="T29" fmla="*/ 38 h 40"/>
                <a:gd name="T30" fmla="*/ 48 w 48"/>
                <a:gd name="T31" fmla="*/ 40 h 40"/>
                <a:gd name="T32" fmla="*/ 48 w 48"/>
                <a:gd name="T33" fmla="*/ 40 h 40"/>
                <a:gd name="T34" fmla="*/ 48 w 48"/>
                <a:gd name="T35" fmla="*/ 40 h 40"/>
                <a:gd name="T36" fmla="*/ 48 w 48"/>
                <a:gd name="T3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 h="40">
                  <a:moveTo>
                    <a:pt x="48" y="40"/>
                  </a:moveTo>
                  <a:lnTo>
                    <a:pt x="48" y="40"/>
                  </a:lnTo>
                  <a:lnTo>
                    <a:pt x="45" y="40"/>
                  </a:lnTo>
                  <a:lnTo>
                    <a:pt x="45" y="40"/>
                  </a:lnTo>
                  <a:lnTo>
                    <a:pt x="2" y="6"/>
                  </a:lnTo>
                  <a:lnTo>
                    <a:pt x="2" y="6"/>
                  </a:lnTo>
                  <a:lnTo>
                    <a:pt x="0" y="2"/>
                  </a:lnTo>
                  <a:lnTo>
                    <a:pt x="2" y="0"/>
                  </a:lnTo>
                  <a:lnTo>
                    <a:pt x="2" y="0"/>
                  </a:lnTo>
                  <a:lnTo>
                    <a:pt x="3" y="0"/>
                  </a:lnTo>
                  <a:lnTo>
                    <a:pt x="5" y="0"/>
                  </a:lnTo>
                  <a:lnTo>
                    <a:pt x="5" y="0"/>
                  </a:lnTo>
                  <a:lnTo>
                    <a:pt x="48" y="36"/>
                  </a:lnTo>
                  <a:lnTo>
                    <a:pt x="48" y="36"/>
                  </a:lnTo>
                  <a:lnTo>
                    <a:pt x="48" y="38"/>
                  </a:lnTo>
                  <a:lnTo>
                    <a:pt x="48" y="40"/>
                  </a:lnTo>
                  <a:lnTo>
                    <a:pt x="48" y="40"/>
                  </a:lnTo>
                  <a:lnTo>
                    <a:pt x="48" y="40"/>
                  </a:lnTo>
                  <a:lnTo>
                    <a:pt x="48" y="40"/>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2" name="Freeform 971"/>
            <p:cNvSpPr>
              <a:spLocks/>
            </p:cNvSpPr>
            <p:nvPr/>
          </p:nvSpPr>
          <p:spPr bwMode="auto">
            <a:xfrm>
              <a:off x="9464675" y="2454275"/>
              <a:ext cx="38100" cy="33338"/>
            </a:xfrm>
            <a:custGeom>
              <a:avLst/>
              <a:gdLst>
                <a:gd name="T0" fmla="*/ 47 w 49"/>
                <a:gd name="T1" fmla="*/ 41 h 41"/>
                <a:gd name="T2" fmla="*/ 47 w 49"/>
                <a:gd name="T3" fmla="*/ 41 h 41"/>
                <a:gd name="T4" fmla="*/ 45 w 49"/>
                <a:gd name="T5" fmla="*/ 39 h 41"/>
                <a:gd name="T6" fmla="*/ 43 w 49"/>
                <a:gd name="T7" fmla="*/ 39 h 41"/>
                <a:gd name="T8" fmla="*/ 43 w 49"/>
                <a:gd name="T9" fmla="*/ 39 h 41"/>
                <a:gd name="T10" fmla="*/ 2 w 49"/>
                <a:gd name="T11" fmla="*/ 3 h 41"/>
                <a:gd name="T12" fmla="*/ 2 w 49"/>
                <a:gd name="T13" fmla="*/ 3 h 41"/>
                <a:gd name="T14" fmla="*/ 0 w 49"/>
                <a:gd name="T15" fmla="*/ 2 h 41"/>
                <a:gd name="T16" fmla="*/ 0 w 49"/>
                <a:gd name="T17" fmla="*/ 0 h 41"/>
                <a:gd name="T18" fmla="*/ 0 w 49"/>
                <a:gd name="T19" fmla="*/ 0 h 41"/>
                <a:gd name="T20" fmla="*/ 2 w 49"/>
                <a:gd name="T21" fmla="*/ 0 h 41"/>
                <a:gd name="T22" fmla="*/ 5 w 49"/>
                <a:gd name="T23" fmla="*/ 0 h 41"/>
                <a:gd name="T24" fmla="*/ 5 w 49"/>
                <a:gd name="T25" fmla="*/ 0 h 41"/>
                <a:gd name="T26" fmla="*/ 47 w 49"/>
                <a:gd name="T27" fmla="*/ 36 h 41"/>
                <a:gd name="T28" fmla="*/ 47 w 49"/>
                <a:gd name="T29" fmla="*/ 36 h 41"/>
                <a:gd name="T30" fmla="*/ 49 w 49"/>
                <a:gd name="T31" fmla="*/ 38 h 41"/>
                <a:gd name="T32" fmla="*/ 49 w 49"/>
                <a:gd name="T33" fmla="*/ 39 h 41"/>
                <a:gd name="T34" fmla="*/ 49 w 49"/>
                <a:gd name="T35" fmla="*/ 39 h 41"/>
                <a:gd name="T36" fmla="*/ 47 w 49"/>
                <a:gd name="T37" fmla="*/ 39 h 41"/>
                <a:gd name="T38" fmla="*/ 47 w 49"/>
                <a:gd name="T39" fmla="*/ 41 h 41"/>
                <a:gd name="T40" fmla="*/ 47 w 49"/>
                <a:gd name="T41"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41">
                  <a:moveTo>
                    <a:pt x="47" y="41"/>
                  </a:moveTo>
                  <a:lnTo>
                    <a:pt x="47" y="41"/>
                  </a:lnTo>
                  <a:lnTo>
                    <a:pt x="45" y="39"/>
                  </a:lnTo>
                  <a:lnTo>
                    <a:pt x="43" y="39"/>
                  </a:lnTo>
                  <a:lnTo>
                    <a:pt x="43" y="39"/>
                  </a:lnTo>
                  <a:lnTo>
                    <a:pt x="2" y="3"/>
                  </a:lnTo>
                  <a:lnTo>
                    <a:pt x="2" y="3"/>
                  </a:lnTo>
                  <a:lnTo>
                    <a:pt x="0" y="2"/>
                  </a:lnTo>
                  <a:lnTo>
                    <a:pt x="0" y="0"/>
                  </a:lnTo>
                  <a:lnTo>
                    <a:pt x="0" y="0"/>
                  </a:lnTo>
                  <a:lnTo>
                    <a:pt x="2" y="0"/>
                  </a:lnTo>
                  <a:lnTo>
                    <a:pt x="5" y="0"/>
                  </a:lnTo>
                  <a:lnTo>
                    <a:pt x="5" y="0"/>
                  </a:lnTo>
                  <a:lnTo>
                    <a:pt x="47" y="36"/>
                  </a:lnTo>
                  <a:lnTo>
                    <a:pt x="47" y="36"/>
                  </a:lnTo>
                  <a:lnTo>
                    <a:pt x="49" y="38"/>
                  </a:lnTo>
                  <a:lnTo>
                    <a:pt x="49" y="39"/>
                  </a:lnTo>
                  <a:lnTo>
                    <a:pt x="49" y="39"/>
                  </a:lnTo>
                  <a:lnTo>
                    <a:pt x="47" y="39"/>
                  </a:lnTo>
                  <a:lnTo>
                    <a:pt x="47" y="41"/>
                  </a:lnTo>
                  <a:lnTo>
                    <a:pt x="47" y="41"/>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3" name="Freeform 972"/>
            <p:cNvSpPr>
              <a:spLocks/>
            </p:cNvSpPr>
            <p:nvPr/>
          </p:nvSpPr>
          <p:spPr bwMode="auto">
            <a:xfrm>
              <a:off x="9196387" y="2339975"/>
              <a:ext cx="46038" cy="14288"/>
            </a:xfrm>
            <a:custGeom>
              <a:avLst/>
              <a:gdLst>
                <a:gd name="T0" fmla="*/ 59 w 59"/>
                <a:gd name="T1" fmla="*/ 16 h 16"/>
                <a:gd name="T2" fmla="*/ 59 w 59"/>
                <a:gd name="T3" fmla="*/ 16 h 16"/>
                <a:gd name="T4" fmla="*/ 56 w 59"/>
                <a:gd name="T5" fmla="*/ 16 h 16"/>
                <a:gd name="T6" fmla="*/ 56 w 59"/>
                <a:gd name="T7" fmla="*/ 16 h 16"/>
                <a:gd name="T8" fmla="*/ 2 w 59"/>
                <a:gd name="T9" fmla="*/ 7 h 16"/>
                <a:gd name="T10" fmla="*/ 2 w 59"/>
                <a:gd name="T11" fmla="*/ 7 h 16"/>
                <a:gd name="T12" fmla="*/ 0 w 59"/>
                <a:gd name="T13" fmla="*/ 5 h 16"/>
                <a:gd name="T14" fmla="*/ 0 w 59"/>
                <a:gd name="T15" fmla="*/ 4 h 16"/>
                <a:gd name="T16" fmla="*/ 0 w 59"/>
                <a:gd name="T17" fmla="*/ 4 h 16"/>
                <a:gd name="T18" fmla="*/ 2 w 59"/>
                <a:gd name="T19" fmla="*/ 2 h 16"/>
                <a:gd name="T20" fmla="*/ 4 w 59"/>
                <a:gd name="T21" fmla="*/ 0 h 16"/>
                <a:gd name="T22" fmla="*/ 4 w 59"/>
                <a:gd name="T23" fmla="*/ 0 h 16"/>
                <a:gd name="T24" fmla="*/ 58 w 59"/>
                <a:gd name="T25" fmla="*/ 11 h 16"/>
                <a:gd name="T26" fmla="*/ 58 w 59"/>
                <a:gd name="T27" fmla="*/ 11 h 16"/>
                <a:gd name="T28" fmla="*/ 59 w 59"/>
                <a:gd name="T29" fmla="*/ 13 h 16"/>
                <a:gd name="T30" fmla="*/ 59 w 59"/>
                <a:gd name="T31" fmla="*/ 13 h 16"/>
                <a:gd name="T32" fmla="*/ 59 w 59"/>
                <a:gd name="T33" fmla="*/ 13 h 16"/>
                <a:gd name="T34" fmla="*/ 59 w 59"/>
                <a:gd name="T35" fmla="*/ 16 h 16"/>
                <a:gd name="T36" fmla="*/ 59 w 59"/>
                <a:gd name="T3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16">
                  <a:moveTo>
                    <a:pt x="59" y="16"/>
                  </a:moveTo>
                  <a:lnTo>
                    <a:pt x="59" y="16"/>
                  </a:lnTo>
                  <a:lnTo>
                    <a:pt x="56" y="16"/>
                  </a:lnTo>
                  <a:lnTo>
                    <a:pt x="56" y="16"/>
                  </a:lnTo>
                  <a:lnTo>
                    <a:pt x="2" y="7"/>
                  </a:lnTo>
                  <a:lnTo>
                    <a:pt x="2" y="7"/>
                  </a:lnTo>
                  <a:lnTo>
                    <a:pt x="0" y="5"/>
                  </a:lnTo>
                  <a:lnTo>
                    <a:pt x="0" y="4"/>
                  </a:lnTo>
                  <a:lnTo>
                    <a:pt x="0" y="4"/>
                  </a:lnTo>
                  <a:lnTo>
                    <a:pt x="2" y="2"/>
                  </a:lnTo>
                  <a:lnTo>
                    <a:pt x="4" y="0"/>
                  </a:lnTo>
                  <a:lnTo>
                    <a:pt x="4" y="0"/>
                  </a:lnTo>
                  <a:lnTo>
                    <a:pt x="58" y="11"/>
                  </a:lnTo>
                  <a:lnTo>
                    <a:pt x="58" y="11"/>
                  </a:lnTo>
                  <a:lnTo>
                    <a:pt x="59" y="13"/>
                  </a:lnTo>
                  <a:lnTo>
                    <a:pt x="59" y="13"/>
                  </a:lnTo>
                  <a:lnTo>
                    <a:pt x="59" y="13"/>
                  </a:lnTo>
                  <a:lnTo>
                    <a:pt x="59" y="16"/>
                  </a:lnTo>
                  <a:lnTo>
                    <a:pt x="59" y="1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4" name="Freeform 973"/>
            <p:cNvSpPr>
              <a:spLocks/>
            </p:cNvSpPr>
            <p:nvPr/>
          </p:nvSpPr>
          <p:spPr bwMode="auto">
            <a:xfrm>
              <a:off x="9491662" y="2393950"/>
              <a:ext cx="47625" cy="12700"/>
            </a:xfrm>
            <a:custGeom>
              <a:avLst/>
              <a:gdLst>
                <a:gd name="T0" fmla="*/ 58 w 59"/>
                <a:gd name="T1" fmla="*/ 17 h 17"/>
                <a:gd name="T2" fmla="*/ 58 w 59"/>
                <a:gd name="T3" fmla="*/ 17 h 17"/>
                <a:gd name="T4" fmla="*/ 58 w 59"/>
                <a:gd name="T5" fmla="*/ 17 h 17"/>
                <a:gd name="T6" fmla="*/ 58 w 59"/>
                <a:gd name="T7" fmla="*/ 17 h 17"/>
                <a:gd name="T8" fmla="*/ 2 w 59"/>
                <a:gd name="T9" fmla="*/ 6 h 17"/>
                <a:gd name="T10" fmla="*/ 2 w 59"/>
                <a:gd name="T11" fmla="*/ 6 h 17"/>
                <a:gd name="T12" fmla="*/ 0 w 59"/>
                <a:gd name="T13" fmla="*/ 4 h 17"/>
                <a:gd name="T14" fmla="*/ 0 w 59"/>
                <a:gd name="T15" fmla="*/ 2 h 17"/>
                <a:gd name="T16" fmla="*/ 0 w 59"/>
                <a:gd name="T17" fmla="*/ 2 h 17"/>
                <a:gd name="T18" fmla="*/ 0 w 59"/>
                <a:gd name="T19" fmla="*/ 0 h 17"/>
                <a:gd name="T20" fmla="*/ 2 w 59"/>
                <a:gd name="T21" fmla="*/ 0 h 17"/>
                <a:gd name="T22" fmla="*/ 2 w 59"/>
                <a:gd name="T23" fmla="*/ 0 h 17"/>
                <a:gd name="T24" fmla="*/ 58 w 59"/>
                <a:gd name="T25" fmla="*/ 9 h 17"/>
                <a:gd name="T26" fmla="*/ 58 w 59"/>
                <a:gd name="T27" fmla="*/ 9 h 17"/>
                <a:gd name="T28" fmla="*/ 59 w 59"/>
                <a:gd name="T29" fmla="*/ 11 h 17"/>
                <a:gd name="T30" fmla="*/ 59 w 59"/>
                <a:gd name="T31" fmla="*/ 13 h 17"/>
                <a:gd name="T32" fmla="*/ 59 w 59"/>
                <a:gd name="T33" fmla="*/ 13 h 17"/>
                <a:gd name="T34" fmla="*/ 58 w 59"/>
                <a:gd name="T35" fmla="*/ 17 h 17"/>
                <a:gd name="T36" fmla="*/ 58 w 59"/>
                <a:gd name="T3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17">
                  <a:moveTo>
                    <a:pt x="58" y="17"/>
                  </a:moveTo>
                  <a:lnTo>
                    <a:pt x="58" y="17"/>
                  </a:lnTo>
                  <a:lnTo>
                    <a:pt x="58" y="17"/>
                  </a:lnTo>
                  <a:lnTo>
                    <a:pt x="58" y="17"/>
                  </a:lnTo>
                  <a:lnTo>
                    <a:pt x="2" y="6"/>
                  </a:lnTo>
                  <a:lnTo>
                    <a:pt x="2" y="6"/>
                  </a:lnTo>
                  <a:lnTo>
                    <a:pt x="0" y="4"/>
                  </a:lnTo>
                  <a:lnTo>
                    <a:pt x="0" y="2"/>
                  </a:lnTo>
                  <a:lnTo>
                    <a:pt x="0" y="2"/>
                  </a:lnTo>
                  <a:lnTo>
                    <a:pt x="0" y="0"/>
                  </a:lnTo>
                  <a:lnTo>
                    <a:pt x="2" y="0"/>
                  </a:lnTo>
                  <a:lnTo>
                    <a:pt x="2" y="0"/>
                  </a:lnTo>
                  <a:lnTo>
                    <a:pt x="58" y="9"/>
                  </a:lnTo>
                  <a:lnTo>
                    <a:pt x="58" y="9"/>
                  </a:lnTo>
                  <a:lnTo>
                    <a:pt x="59" y="11"/>
                  </a:lnTo>
                  <a:lnTo>
                    <a:pt x="59" y="13"/>
                  </a:lnTo>
                  <a:lnTo>
                    <a:pt x="59" y="13"/>
                  </a:lnTo>
                  <a:lnTo>
                    <a:pt x="58" y="17"/>
                  </a:lnTo>
                  <a:lnTo>
                    <a:pt x="58" y="1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5" name="Freeform 974"/>
            <p:cNvSpPr>
              <a:spLocks/>
            </p:cNvSpPr>
            <p:nvPr/>
          </p:nvSpPr>
          <p:spPr bwMode="auto">
            <a:xfrm>
              <a:off x="9486900" y="2311400"/>
              <a:ext cx="44450" cy="20638"/>
            </a:xfrm>
            <a:custGeom>
              <a:avLst/>
              <a:gdLst>
                <a:gd name="T0" fmla="*/ 54 w 56"/>
                <a:gd name="T1" fmla="*/ 5 h 25"/>
                <a:gd name="T2" fmla="*/ 54 w 56"/>
                <a:gd name="T3" fmla="*/ 5 h 25"/>
                <a:gd name="T4" fmla="*/ 3 w 56"/>
                <a:gd name="T5" fmla="*/ 25 h 25"/>
                <a:gd name="T6" fmla="*/ 3 w 56"/>
                <a:gd name="T7" fmla="*/ 25 h 25"/>
                <a:gd name="T8" fmla="*/ 2 w 56"/>
                <a:gd name="T9" fmla="*/ 25 h 25"/>
                <a:gd name="T10" fmla="*/ 0 w 56"/>
                <a:gd name="T11" fmla="*/ 23 h 25"/>
                <a:gd name="T12" fmla="*/ 0 w 56"/>
                <a:gd name="T13" fmla="*/ 23 h 25"/>
                <a:gd name="T14" fmla="*/ 0 w 56"/>
                <a:gd name="T15" fmla="*/ 20 h 25"/>
                <a:gd name="T16" fmla="*/ 2 w 56"/>
                <a:gd name="T17" fmla="*/ 20 h 25"/>
                <a:gd name="T18" fmla="*/ 2 w 56"/>
                <a:gd name="T19" fmla="*/ 20 h 25"/>
                <a:gd name="T20" fmla="*/ 52 w 56"/>
                <a:gd name="T21" fmla="*/ 0 h 25"/>
                <a:gd name="T22" fmla="*/ 52 w 56"/>
                <a:gd name="T23" fmla="*/ 0 h 25"/>
                <a:gd name="T24" fmla="*/ 54 w 56"/>
                <a:gd name="T25" fmla="*/ 0 h 25"/>
                <a:gd name="T26" fmla="*/ 56 w 56"/>
                <a:gd name="T27" fmla="*/ 2 h 25"/>
                <a:gd name="T28" fmla="*/ 56 w 56"/>
                <a:gd name="T29" fmla="*/ 2 h 25"/>
                <a:gd name="T30" fmla="*/ 56 w 56"/>
                <a:gd name="T31" fmla="*/ 4 h 25"/>
                <a:gd name="T32" fmla="*/ 54 w 56"/>
                <a:gd name="T33" fmla="*/ 5 h 25"/>
                <a:gd name="T34" fmla="*/ 54 w 56"/>
                <a:gd name="T35"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6" h="25">
                  <a:moveTo>
                    <a:pt x="54" y="5"/>
                  </a:moveTo>
                  <a:lnTo>
                    <a:pt x="54" y="5"/>
                  </a:lnTo>
                  <a:lnTo>
                    <a:pt x="3" y="25"/>
                  </a:lnTo>
                  <a:lnTo>
                    <a:pt x="3" y="25"/>
                  </a:lnTo>
                  <a:lnTo>
                    <a:pt x="2" y="25"/>
                  </a:lnTo>
                  <a:lnTo>
                    <a:pt x="0" y="23"/>
                  </a:lnTo>
                  <a:lnTo>
                    <a:pt x="0" y="23"/>
                  </a:lnTo>
                  <a:lnTo>
                    <a:pt x="0" y="20"/>
                  </a:lnTo>
                  <a:lnTo>
                    <a:pt x="2" y="20"/>
                  </a:lnTo>
                  <a:lnTo>
                    <a:pt x="2" y="20"/>
                  </a:lnTo>
                  <a:lnTo>
                    <a:pt x="52" y="0"/>
                  </a:lnTo>
                  <a:lnTo>
                    <a:pt x="52" y="0"/>
                  </a:lnTo>
                  <a:lnTo>
                    <a:pt x="54" y="0"/>
                  </a:lnTo>
                  <a:lnTo>
                    <a:pt x="56" y="2"/>
                  </a:lnTo>
                  <a:lnTo>
                    <a:pt x="56" y="2"/>
                  </a:lnTo>
                  <a:lnTo>
                    <a:pt x="56" y="4"/>
                  </a:lnTo>
                  <a:lnTo>
                    <a:pt x="54" y="5"/>
                  </a:lnTo>
                  <a:lnTo>
                    <a:pt x="54" y="5"/>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6" name="Freeform 975"/>
            <p:cNvSpPr>
              <a:spLocks/>
            </p:cNvSpPr>
            <p:nvPr/>
          </p:nvSpPr>
          <p:spPr bwMode="auto">
            <a:xfrm>
              <a:off x="9202737" y="2414588"/>
              <a:ext cx="46038" cy="20638"/>
            </a:xfrm>
            <a:custGeom>
              <a:avLst/>
              <a:gdLst>
                <a:gd name="T0" fmla="*/ 56 w 58"/>
                <a:gd name="T1" fmla="*/ 6 h 26"/>
                <a:gd name="T2" fmla="*/ 56 w 58"/>
                <a:gd name="T3" fmla="*/ 6 h 26"/>
                <a:gd name="T4" fmla="*/ 4 w 58"/>
                <a:gd name="T5" fmla="*/ 26 h 26"/>
                <a:gd name="T6" fmla="*/ 4 w 58"/>
                <a:gd name="T7" fmla="*/ 26 h 26"/>
                <a:gd name="T8" fmla="*/ 2 w 58"/>
                <a:gd name="T9" fmla="*/ 26 h 26"/>
                <a:gd name="T10" fmla="*/ 0 w 58"/>
                <a:gd name="T11" fmla="*/ 24 h 26"/>
                <a:gd name="T12" fmla="*/ 0 w 58"/>
                <a:gd name="T13" fmla="*/ 24 h 26"/>
                <a:gd name="T14" fmla="*/ 0 w 58"/>
                <a:gd name="T15" fmla="*/ 22 h 26"/>
                <a:gd name="T16" fmla="*/ 2 w 58"/>
                <a:gd name="T17" fmla="*/ 20 h 26"/>
                <a:gd name="T18" fmla="*/ 2 w 58"/>
                <a:gd name="T19" fmla="*/ 20 h 26"/>
                <a:gd name="T20" fmla="*/ 54 w 58"/>
                <a:gd name="T21" fmla="*/ 0 h 26"/>
                <a:gd name="T22" fmla="*/ 54 w 58"/>
                <a:gd name="T23" fmla="*/ 0 h 26"/>
                <a:gd name="T24" fmla="*/ 56 w 58"/>
                <a:gd name="T25" fmla="*/ 0 h 26"/>
                <a:gd name="T26" fmla="*/ 58 w 58"/>
                <a:gd name="T27" fmla="*/ 2 h 26"/>
                <a:gd name="T28" fmla="*/ 58 w 58"/>
                <a:gd name="T29" fmla="*/ 2 h 26"/>
                <a:gd name="T30" fmla="*/ 58 w 58"/>
                <a:gd name="T31" fmla="*/ 4 h 26"/>
                <a:gd name="T32" fmla="*/ 56 w 58"/>
                <a:gd name="T33" fmla="*/ 6 h 26"/>
                <a:gd name="T34" fmla="*/ 56 w 58"/>
                <a:gd name="T35" fmla="*/ 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 h="26">
                  <a:moveTo>
                    <a:pt x="56" y="6"/>
                  </a:moveTo>
                  <a:lnTo>
                    <a:pt x="56" y="6"/>
                  </a:lnTo>
                  <a:lnTo>
                    <a:pt x="4" y="26"/>
                  </a:lnTo>
                  <a:lnTo>
                    <a:pt x="4" y="26"/>
                  </a:lnTo>
                  <a:lnTo>
                    <a:pt x="2" y="26"/>
                  </a:lnTo>
                  <a:lnTo>
                    <a:pt x="0" y="24"/>
                  </a:lnTo>
                  <a:lnTo>
                    <a:pt x="0" y="24"/>
                  </a:lnTo>
                  <a:lnTo>
                    <a:pt x="0" y="22"/>
                  </a:lnTo>
                  <a:lnTo>
                    <a:pt x="2" y="20"/>
                  </a:lnTo>
                  <a:lnTo>
                    <a:pt x="2" y="20"/>
                  </a:lnTo>
                  <a:lnTo>
                    <a:pt x="54" y="0"/>
                  </a:lnTo>
                  <a:lnTo>
                    <a:pt x="54" y="0"/>
                  </a:lnTo>
                  <a:lnTo>
                    <a:pt x="56" y="0"/>
                  </a:lnTo>
                  <a:lnTo>
                    <a:pt x="58" y="2"/>
                  </a:lnTo>
                  <a:lnTo>
                    <a:pt x="58" y="2"/>
                  </a:lnTo>
                  <a:lnTo>
                    <a:pt x="58" y="4"/>
                  </a:lnTo>
                  <a:lnTo>
                    <a:pt x="56" y="6"/>
                  </a:lnTo>
                  <a:lnTo>
                    <a:pt x="56" y="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7" name="Freeform 976"/>
            <p:cNvSpPr>
              <a:spLocks/>
            </p:cNvSpPr>
            <p:nvPr/>
          </p:nvSpPr>
          <p:spPr bwMode="auto">
            <a:xfrm>
              <a:off x="9448800" y="2239963"/>
              <a:ext cx="31750" cy="38100"/>
            </a:xfrm>
            <a:custGeom>
              <a:avLst/>
              <a:gdLst>
                <a:gd name="T0" fmla="*/ 4 w 42"/>
                <a:gd name="T1" fmla="*/ 49 h 49"/>
                <a:gd name="T2" fmla="*/ 4 w 42"/>
                <a:gd name="T3" fmla="*/ 49 h 49"/>
                <a:gd name="T4" fmla="*/ 2 w 42"/>
                <a:gd name="T5" fmla="*/ 49 h 49"/>
                <a:gd name="T6" fmla="*/ 2 w 42"/>
                <a:gd name="T7" fmla="*/ 49 h 49"/>
                <a:gd name="T8" fmla="*/ 0 w 42"/>
                <a:gd name="T9" fmla="*/ 45 h 49"/>
                <a:gd name="T10" fmla="*/ 0 w 42"/>
                <a:gd name="T11" fmla="*/ 43 h 49"/>
                <a:gd name="T12" fmla="*/ 0 w 42"/>
                <a:gd name="T13" fmla="*/ 43 h 49"/>
                <a:gd name="T14" fmla="*/ 36 w 42"/>
                <a:gd name="T15" fmla="*/ 2 h 49"/>
                <a:gd name="T16" fmla="*/ 36 w 42"/>
                <a:gd name="T17" fmla="*/ 2 h 49"/>
                <a:gd name="T18" fmla="*/ 38 w 42"/>
                <a:gd name="T19" fmla="*/ 0 h 49"/>
                <a:gd name="T20" fmla="*/ 40 w 42"/>
                <a:gd name="T21" fmla="*/ 0 h 49"/>
                <a:gd name="T22" fmla="*/ 40 w 42"/>
                <a:gd name="T23" fmla="*/ 0 h 49"/>
                <a:gd name="T24" fmla="*/ 42 w 42"/>
                <a:gd name="T25" fmla="*/ 4 h 49"/>
                <a:gd name="T26" fmla="*/ 40 w 42"/>
                <a:gd name="T27" fmla="*/ 6 h 49"/>
                <a:gd name="T28" fmla="*/ 40 w 42"/>
                <a:gd name="T29" fmla="*/ 6 h 49"/>
                <a:gd name="T30" fmla="*/ 6 w 42"/>
                <a:gd name="T31" fmla="*/ 47 h 49"/>
                <a:gd name="T32" fmla="*/ 6 w 42"/>
                <a:gd name="T33" fmla="*/ 47 h 49"/>
                <a:gd name="T34" fmla="*/ 4 w 42"/>
                <a:gd name="T35" fmla="*/ 49 h 49"/>
                <a:gd name="T36" fmla="*/ 4 w 42"/>
                <a:gd name="T37" fmla="*/ 49 h 49"/>
                <a:gd name="T38" fmla="*/ 4 w 42"/>
                <a:gd name="T3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 h="49">
                  <a:moveTo>
                    <a:pt x="4" y="49"/>
                  </a:moveTo>
                  <a:lnTo>
                    <a:pt x="4" y="49"/>
                  </a:lnTo>
                  <a:lnTo>
                    <a:pt x="2" y="49"/>
                  </a:lnTo>
                  <a:lnTo>
                    <a:pt x="2" y="49"/>
                  </a:lnTo>
                  <a:lnTo>
                    <a:pt x="0" y="45"/>
                  </a:lnTo>
                  <a:lnTo>
                    <a:pt x="0" y="43"/>
                  </a:lnTo>
                  <a:lnTo>
                    <a:pt x="0" y="43"/>
                  </a:lnTo>
                  <a:lnTo>
                    <a:pt x="36" y="2"/>
                  </a:lnTo>
                  <a:lnTo>
                    <a:pt x="36" y="2"/>
                  </a:lnTo>
                  <a:lnTo>
                    <a:pt x="38" y="0"/>
                  </a:lnTo>
                  <a:lnTo>
                    <a:pt x="40" y="0"/>
                  </a:lnTo>
                  <a:lnTo>
                    <a:pt x="40" y="0"/>
                  </a:lnTo>
                  <a:lnTo>
                    <a:pt x="42" y="4"/>
                  </a:lnTo>
                  <a:lnTo>
                    <a:pt x="40" y="6"/>
                  </a:lnTo>
                  <a:lnTo>
                    <a:pt x="40" y="6"/>
                  </a:lnTo>
                  <a:lnTo>
                    <a:pt x="6" y="47"/>
                  </a:lnTo>
                  <a:lnTo>
                    <a:pt x="6" y="47"/>
                  </a:lnTo>
                  <a:lnTo>
                    <a:pt x="4" y="49"/>
                  </a:lnTo>
                  <a:lnTo>
                    <a:pt x="4" y="49"/>
                  </a:lnTo>
                  <a:lnTo>
                    <a:pt x="4" y="4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8" name="Freeform 977"/>
            <p:cNvSpPr>
              <a:spLocks/>
            </p:cNvSpPr>
            <p:nvPr/>
          </p:nvSpPr>
          <p:spPr bwMode="auto">
            <a:xfrm>
              <a:off x="9253537" y="2470150"/>
              <a:ext cx="33338" cy="38100"/>
            </a:xfrm>
            <a:custGeom>
              <a:avLst/>
              <a:gdLst>
                <a:gd name="T0" fmla="*/ 3 w 41"/>
                <a:gd name="T1" fmla="*/ 46 h 46"/>
                <a:gd name="T2" fmla="*/ 3 w 41"/>
                <a:gd name="T3" fmla="*/ 46 h 46"/>
                <a:gd name="T4" fmla="*/ 3 w 41"/>
                <a:gd name="T5" fmla="*/ 46 h 46"/>
                <a:gd name="T6" fmla="*/ 2 w 41"/>
                <a:gd name="T7" fmla="*/ 46 h 46"/>
                <a:gd name="T8" fmla="*/ 2 w 41"/>
                <a:gd name="T9" fmla="*/ 46 h 46"/>
                <a:gd name="T10" fmla="*/ 0 w 41"/>
                <a:gd name="T11" fmla="*/ 45 h 46"/>
                <a:gd name="T12" fmla="*/ 2 w 41"/>
                <a:gd name="T13" fmla="*/ 43 h 46"/>
                <a:gd name="T14" fmla="*/ 2 w 41"/>
                <a:gd name="T15" fmla="*/ 43 h 46"/>
                <a:gd name="T16" fmla="*/ 36 w 41"/>
                <a:gd name="T17" fmla="*/ 0 h 46"/>
                <a:gd name="T18" fmla="*/ 36 w 41"/>
                <a:gd name="T19" fmla="*/ 0 h 46"/>
                <a:gd name="T20" fmla="*/ 38 w 41"/>
                <a:gd name="T21" fmla="*/ 0 h 46"/>
                <a:gd name="T22" fmla="*/ 39 w 41"/>
                <a:gd name="T23" fmla="*/ 0 h 46"/>
                <a:gd name="T24" fmla="*/ 39 w 41"/>
                <a:gd name="T25" fmla="*/ 0 h 46"/>
                <a:gd name="T26" fmla="*/ 41 w 41"/>
                <a:gd name="T27" fmla="*/ 1 h 46"/>
                <a:gd name="T28" fmla="*/ 39 w 41"/>
                <a:gd name="T29" fmla="*/ 3 h 46"/>
                <a:gd name="T30" fmla="*/ 39 w 41"/>
                <a:gd name="T31" fmla="*/ 3 h 46"/>
                <a:gd name="T32" fmla="*/ 5 w 41"/>
                <a:gd name="T33" fmla="*/ 46 h 46"/>
                <a:gd name="T34" fmla="*/ 5 w 41"/>
                <a:gd name="T35" fmla="*/ 46 h 46"/>
                <a:gd name="T36" fmla="*/ 3 w 41"/>
                <a:gd name="T37" fmla="*/ 46 h 46"/>
                <a:gd name="T38" fmla="*/ 3 w 41"/>
                <a:gd name="T39"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1" h="46">
                  <a:moveTo>
                    <a:pt x="3" y="46"/>
                  </a:moveTo>
                  <a:lnTo>
                    <a:pt x="3" y="46"/>
                  </a:lnTo>
                  <a:lnTo>
                    <a:pt x="3" y="46"/>
                  </a:lnTo>
                  <a:lnTo>
                    <a:pt x="2" y="46"/>
                  </a:lnTo>
                  <a:lnTo>
                    <a:pt x="2" y="46"/>
                  </a:lnTo>
                  <a:lnTo>
                    <a:pt x="0" y="45"/>
                  </a:lnTo>
                  <a:lnTo>
                    <a:pt x="2" y="43"/>
                  </a:lnTo>
                  <a:lnTo>
                    <a:pt x="2" y="43"/>
                  </a:lnTo>
                  <a:lnTo>
                    <a:pt x="36" y="0"/>
                  </a:lnTo>
                  <a:lnTo>
                    <a:pt x="36" y="0"/>
                  </a:lnTo>
                  <a:lnTo>
                    <a:pt x="38" y="0"/>
                  </a:lnTo>
                  <a:lnTo>
                    <a:pt x="39" y="0"/>
                  </a:lnTo>
                  <a:lnTo>
                    <a:pt x="39" y="0"/>
                  </a:lnTo>
                  <a:lnTo>
                    <a:pt x="41" y="1"/>
                  </a:lnTo>
                  <a:lnTo>
                    <a:pt x="39" y="3"/>
                  </a:lnTo>
                  <a:lnTo>
                    <a:pt x="39" y="3"/>
                  </a:lnTo>
                  <a:lnTo>
                    <a:pt x="5" y="46"/>
                  </a:lnTo>
                  <a:lnTo>
                    <a:pt x="5" y="46"/>
                  </a:lnTo>
                  <a:lnTo>
                    <a:pt x="3" y="46"/>
                  </a:lnTo>
                  <a:lnTo>
                    <a:pt x="3" y="4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9" name="Freeform 978"/>
            <p:cNvSpPr>
              <a:spLocks/>
            </p:cNvSpPr>
            <p:nvPr/>
          </p:nvSpPr>
          <p:spPr bwMode="auto">
            <a:xfrm>
              <a:off x="9388475" y="2201863"/>
              <a:ext cx="11113" cy="47625"/>
            </a:xfrm>
            <a:custGeom>
              <a:avLst/>
              <a:gdLst>
                <a:gd name="T0" fmla="*/ 3 w 14"/>
                <a:gd name="T1" fmla="*/ 59 h 59"/>
                <a:gd name="T2" fmla="*/ 2 w 14"/>
                <a:gd name="T3" fmla="*/ 59 h 59"/>
                <a:gd name="T4" fmla="*/ 2 w 14"/>
                <a:gd name="T5" fmla="*/ 59 h 59"/>
                <a:gd name="T6" fmla="*/ 0 w 14"/>
                <a:gd name="T7" fmla="*/ 57 h 59"/>
                <a:gd name="T8" fmla="*/ 0 w 14"/>
                <a:gd name="T9" fmla="*/ 57 h 59"/>
                <a:gd name="T10" fmla="*/ 0 w 14"/>
                <a:gd name="T11" fmla="*/ 57 h 59"/>
                <a:gd name="T12" fmla="*/ 9 w 14"/>
                <a:gd name="T13" fmla="*/ 1 h 59"/>
                <a:gd name="T14" fmla="*/ 9 w 14"/>
                <a:gd name="T15" fmla="*/ 1 h 59"/>
                <a:gd name="T16" fmla="*/ 9 w 14"/>
                <a:gd name="T17" fmla="*/ 0 h 59"/>
                <a:gd name="T18" fmla="*/ 12 w 14"/>
                <a:gd name="T19" fmla="*/ 0 h 59"/>
                <a:gd name="T20" fmla="*/ 12 w 14"/>
                <a:gd name="T21" fmla="*/ 0 h 59"/>
                <a:gd name="T22" fmla="*/ 14 w 14"/>
                <a:gd name="T23" fmla="*/ 0 h 59"/>
                <a:gd name="T24" fmla="*/ 14 w 14"/>
                <a:gd name="T25" fmla="*/ 1 h 59"/>
                <a:gd name="T26" fmla="*/ 14 w 14"/>
                <a:gd name="T27" fmla="*/ 1 h 59"/>
                <a:gd name="T28" fmla="*/ 3 w 14"/>
                <a:gd name="T29" fmla="*/ 57 h 59"/>
                <a:gd name="T30" fmla="*/ 3 w 14"/>
                <a:gd name="T31" fmla="*/ 57 h 59"/>
                <a:gd name="T32" fmla="*/ 3 w 14"/>
                <a:gd name="T33" fmla="*/ 57 h 59"/>
                <a:gd name="T34" fmla="*/ 3 w 14"/>
                <a:gd name="T35" fmla="*/ 59 h 59"/>
                <a:gd name="T36" fmla="*/ 3 w 14"/>
                <a:gd name="T37"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59">
                  <a:moveTo>
                    <a:pt x="3" y="59"/>
                  </a:moveTo>
                  <a:lnTo>
                    <a:pt x="2" y="59"/>
                  </a:lnTo>
                  <a:lnTo>
                    <a:pt x="2" y="59"/>
                  </a:lnTo>
                  <a:lnTo>
                    <a:pt x="0" y="57"/>
                  </a:lnTo>
                  <a:lnTo>
                    <a:pt x="0" y="57"/>
                  </a:lnTo>
                  <a:lnTo>
                    <a:pt x="0" y="57"/>
                  </a:lnTo>
                  <a:lnTo>
                    <a:pt x="9" y="1"/>
                  </a:lnTo>
                  <a:lnTo>
                    <a:pt x="9" y="1"/>
                  </a:lnTo>
                  <a:lnTo>
                    <a:pt x="9" y="0"/>
                  </a:lnTo>
                  <a:lnTo>
                    <a:pt x="12" y="0"/>
                  </a:lnTo>
                  <a:lnTo>
                    <a:pt x="12" y="0"/>
                  </a:lnTo>
                  <a:lnTo>
                    <a:pt x="14" y="0"/>
                  </a:lnTo>
                  <a:lnTo>
                    <a:pt x="14" y="1"/>
                  </a:lnTo>
                  <a:lnTo>
                    <a:pt x="14" y="1"/>
                  </a:lnTo>
                  <a:lnTo>
                    <a:pt x="3" y="57"/>
                  </a:lnTo>
                  <a:lnTo>
                    <a:pt x="3" y="57"/>
                  </a:lnTo>
                  <a:lnTo>
                    <a:pt x="3" y="57"/>
                  </a:lnTo>
                  <a:lnTo>
                    <a:pt x="3" y="59"/>
                  </a:lnTo>
                  <a:lnTo>
                    <a:pt x="3" y="5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0" name="Freeform 979"/>
            <p:cNvSpPr>
              <a:spLocks/>
            </p:cNvSpPr>
            <p:nvPr/>
          </p:nvSpPr>
          <p:spPr bwMode="auto">
            <a:xfrm>
              <a:off x="9336087" y="2498725"/>
              <a:ext cx="11113" cy="47625"/>
            </a:xfrm>
            <a:custGeom>
              <a:avLst/>
              <a:gdLst>
                <a:gd name="T0" fmla="*/ 4 w 15"/>
                <a:gd name="T1" fmla="*/ 57 h 59"/>
                <a:gd name="T2" fmla="*/ 4 w 15"/>
                <a:gd name="T3" fmla="*/ 57 h 59"/>
                <a:gd name="T4" fmla="*/ 4 w 15"/>
                <a:gd name="T5" fmla="*/ 59 h 59"/>
                <a:gd name="T6" fmla="*/ 2 w 15"/>
                <a:gd name="T7" fmla="*/ 57 h 59"/>
                <a:gd name="T8" fmla="*/ 2 w 15"/>
                <a:gd name="T9" fmla="*/ 57 h 59"/>
                <a:gd name="T10" fmla="*/ 0 w 15"/>
                <a:gd name="T11" fmla="*/ 57 h 59"/>
                <a:gd name="T12" fmla="*/ 0 w 15"/>
                <a:gd name="T13" fmla="*/ 55 h 59"/>
                <a:gd name="T14" fmla="*/ 0 w 15"/>
                <a:gd name="T15" fmla="*/ 55 h 59"/>
                <a:gd name="T16" fmla="*/ 9 w 15"/>
                <a:gd name="T17" fmla="*/ 1 h 59"/>
                <a:gd name="T18" fmla="*/ 9 w 15"/>
                <a:gd name="T19" fmla="*/ 1 h 59"/>
                <a:gd name="T20" fmla="*/ 11 w 15"/>
                <a:gd name="T21" fmla="*/ 0 h 59"/>
                <a:gd name="T22" fmla="*/ 13 w 15"/>
                <a:gd name="T23" fmla="*/ 0 h 59"/>
                <a:gd name="T24" fmla="*/ 13 w 15"/>
                <a:gd name="T25" fmla="*/ 0 h 59"/>
                <a:gd name="T26" fmla="*/ 15 w 15"/>
                <a:gd name="T27" fmla="*/ 0 h 59"/>
                <a:gd name="T28" fmla="*/ 15 w 15"/>
                <a:gd name="T29" fmla="*/ 1 h 59"/>
                <a:gd name="T30" fmla="*/ 15 w 15"/>
                <a:gd name="T31" fmla="*/ 1 h 59"/>
                <a:gd name="T32" fmla="*/ 6 w 15"/>
                <a:gd name="T33" fmla="*/ 57 h 59"/>
                <a:gd name="T34" fmla="*/ 6 w 15"/>
                <a:gd name="T35" fmla="*/ 57 h 59"/>
                <a:gd name="T36" fmla="*/ 4 w 15"/>
                <a:gd name="T37" fmla="*/ 57 h 59"/>
                <a:gd name="T38" fmla="*/ 4 w 15"/>
                <a:gd name="T39"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59">
                  <a:moveTo>
                    <a:pt x="4" y="57"/>
                  </a:moveTo>
                  <a:lnTo>
                    <a:pt x="4" y="57"/>
                  </a:lnTo>
                  <a:lnTo>
                    <a:pt x="4" y="59"/>
                  </a:lnTo>
                  <a:lnTo>
                    <a:pt x="2" y="57"/>
                  </a:lnTo>
                  <a:lnTo>
                    <a:pt x="2" y="57"/>
                  </a:lnTo>
                  <a:lnTo>
                    <a:pt x="0" y="57"/>
                  </a:lnTo>
                  <a:lnTo>
                    <a:pt x="0" y="55"/>
                  </a:lnTo>
                  <a:lnTo>
                    <a:pt x="0" y="55"/>
                  </a:lnTo>
                  <a:lnTo>
                    <a:pt x="9" y="1"/>
                  </a:lnTo>
                  <a:lnTo>
                    <a:pt x="9" y="1"/>
                  </a:lnTo>
                  <a:lnTo>
                    <a:pt x="11" y="0"/>
                  </a:lnTo>
                  <a:lnTo>
                    <a:pt x="13" y="0"/>
                  </a:lnTo>
                  <a:lnTo>
                    <a:pt x="13" y="0"/>
                  </a:lnTo>
                  <a:lnTo>
                    <a:pt x="15" y="0"/>
                  </a:lnTo>
                  <a:lnTo>
                    <a:pt x="15" y="1"/>
                  </a:lnTo>
                  <a:lnTo>
                    <a:pt x="15" y="1"/>
                  </a:lnTo>
                  <a:lnTo>
                    <a:pt x="6" y="57"/>
                  </a:lnTo>
                  <a:lnTo>
                    <a:pt x="6" y="57"/>
                  </a:lnTo>
                  <a:lnTo>
                    <a:pt x="4" y="57"/>
                  </a:lnTo>
                  <a:lnTo>
                    <a:pt x="4"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1" name="Freeform 980"/>
            <p:cNvSpPr>
              <a:spLocks/>
            </p:cNvSpPr>
            <p:nvPr/>
          </p:nvSpPr>
          <p:spPr bwMode="auto">
            <a:xfrm>
              <a:off x="9342437" y="2209800"/>
              <a:ext cx="103188" cy="187325"/>
            </a:xfrm>
            <a:custGeom>
              <a:avLst/>
              <a:gdLst>
                <a:gd name="T0" fmla="*/ 54 w 130"/>
                <a:gd name="T1" fmla="*/ 187 h 237"/>
                <a:gd name="T2" fmla="*/ 54 w 130"/>
                <a:gd name="T3" fmla="*/ 187 h 237"/>
                <a:gd name="T4" fmla="*/ 130 w 130"/>
                <a:gd name="T5" fmla="*/ 5 h 237"/>
                <a:gd name="T6" fmla="*/ 130 w 130"/>
                <a:gd name="T7" fmla="*/ 5 h 237"/>
                <a:gd name="T8" fmla="*/ 121 w 130"/>
                <a:gd name="T9" fmla="*/ 0 h 237"/>
                <a:gd name="T10" fmla="*/ 121 w 130"/>
                <a:gd name="T11" fmla="*/ 0 h 237"/>
                <a:gd name="T12" fmla="*/ 29 w 130"/>
                <a:gd name="T13" fmla="*/ 174 h 237"/>
                <a:gd name="T14" fmla="*/ 29 w 130"/>
                <a:gd name="T15" fmla="*/ 174 h 237"/>
                <a:gd name="T16" fmla="*/ 20 w 130"/>
                <a:gd name="T17" fmla="*/ 176 h 237"/>
                <a:gd name="T18" fmla="*/ 13 w 130"/>
                <a:gd name="T19" fmla="*/ 179 h 237"/>
                <a:gd name="T20" fmla="*/ 7 w 130"/>
                <a:gd name="T21" fmla="*/ 185 h 237"/>
                <a:gd name="T22" fmla="*/ 2 w 130"/>
                <a:gd name="T23" fmla="*/ 192 h 237"/>
                <a:gd name="T24" fmla="*/ 2 w 130"/>
                <a:gd name="T25" fmla="*/ 192 h 237"/>
                <a:gd name="T26" fmla="*/ 0 w 130"/>
                <a:gd name="T27" fmla="*/ 199 h 237"/>
                <a:gd name="T28" fmla="*/ 0 w 130"/>
                <a:gd name="T29" fmla="*/ 205 h 237"/>
                <a:gd name="T30" fmla="*/ 0 w 130"/>
                <a:gd name="T31" fmla="*/ 210 h 237"/>
                <a:gd name="T32" fmla="*/ 2 w 130"/>
                <a:gd name="T33" fmla="*/ 217 h 237"/>
                <a:gd name="T34" fmla="*/ 4 w 130"/>
                <a:gd name="T35" fmla="*/ 222 h 237"/>
                <a:gd name="T36" fmla="*/ 7 w 130"/>
                <a:gd name="T37" fmla="*/ 226 h 237"/>
                <a:gd name="T38" fmla="*/ 11 w 130"/>
                <a:gd name="T39" fmla="*/ 231 h 237"/>
                <a:gd name="T40" fmla="*/ 16 w 130"/>
                <a:gd name="T41" fmla="*/ 233 h 237"/>
                <a:gd name="T42" fmla="*/ 16 w 130"/>
                <a:gd name="T43" fmla="*/ 233 h 237"/>
                <a:gd name="T44" fmla="*/ 24 w 130"/>
                <a:gd name="T45" fmla="*/ 235 h 237"/>
                <a:gd name="T46" fmla="*/ 29 w 130"/>
                <a:gd name="T47" fmla="*/ 237 h 237"/>
                <a:gd name="T48" fmla="*/ 36 w 130"/>
                <a:gd name="T49" fmla="*/ 237 h 237"/>
                <a:gd name="T50" fmla="*/ 42 w 130"/>
                <a:gd name="T51" fmla="*/ 235 h 237"/>
                <a:gd name="T52" fmla="*/ 47 w 130"/>
                <a:gd name="T53" fmla="*/ 231 h 237"/>
                <a:gd name="T54" fmla="*/ 51 w 130"/>
                <a:gd name="T55" fmla="*/ 228 h 237"/>
                <a:gd name="T56" fmla="*/ 56 w 130"/>
                <a:gd name="T57" fmla="*/ 224 h 237"/>
                <a:gd name="T58" fmla="*/ 58 w 130"/>
                <a:gd name="T59" fmla="*/ 219 h 237"/>
                <a:gd name="T60" fmla="*/ 58 w 130"/>
                <a:gd name="T61" fmla="*/ 219 h 237"/>
                <a:gd name="T62" fmla="*/ 61 w 130"/>
                <a:gd name="T63" fmla="*/ 210 h 237"/>
                <a:gd name="T64" fmla="*/ 61 w 130"/>
                <a:gd name="T65" fmla="*/ 203 h 237"/>
                <a:gd name="T66" fmla="*/ 60 w 130"/>
                <a:gd name="T67" fmla="*/ 194 h 237"/>
                <a:gd name="T68" fmla="*/ 54 w 130"/>
                <a:gd name="T69" fmla="*/ 187 h 237"/>
                <a:gd name="T70" fmla="*/ 54 w 130"/>
                <a:gd name="T71" fmla="*/ 18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0" h="237">
                  <a:moveTo>
                    <a:pt x="54" y="187"/>
                  </a:moveTo>
                  <a:lnTo>
                    <a:pt x="54" y="187"/>
                  </a:lnTo>
                  <a:lnTo>
                    <a:pt x="130" y="5"/>
                  </a:lnTo>
                  <a:lnTo>
                    <a:pt x="130" y="5"/>
                  </a:lnTo>
                  <a:lnTo>
                    <a:pt x="121" y="0"/>
                  </a:lnTo>
                  <a:lnTo>
                    <a:pt x="121" y="0"/>
                  </a:lnTo>
                  <a:lnTo>
                    <a:pt x="29" y="174"/>
                  </a:lnTo>
                  <a:lnTo>
                    <a:pt x="29" y="174"/>
                  </a:lnTo>
                  <a:lnTo>
                    <a:pt x="20" y="176"/>
                  </a:lnTo>
                  <a:lnTo>
                    <a:pt x="13" y="179"/>
                  </a:lnTo>
                  <a:lnTo>
                    <a:pt x="7" y="185"/>
                  </a:lnTo>
                  <a:lnTo>
                    <a:pt x="2" y="192"/>
                  </a:lnTo>
                  <a:lnTo>
                    <a:pt x="2" y="192"/>
                  </a:lnTo>
                  <a:lnTo>
                    <a:pt x="0" y="199"/>
                  </a:lnTo>
                  <a:lnTo>
                    <a:pt x="0" y="205"/>
                  </a:lnTo>
                  <a:lnTo>
                    <a:pt x="0" y="210"/>
                  </a:lnTo>
                  <a:lnTo>
                    <a:pt x="2" y="217"/>
                  </a:lnTo>
                  <a:lnTo>
                    <a:pt x="4" y="222"/>
                  </a:lnTo>
                  <a:lnTo>
                    <a:pt x="7" y="226"/>
                  </a:lnTo>
                  <a:lnTo>
                    <a:pt x="11" y="231"/>
                  </a:lnTo>
                  <a:lnTo>
                    <a:pt x="16" y="233"/>
                  </a:lnTo>
                  <a:lnTo>
                    <a:pt x="16" y="233"/>
                  </a:lnTo>
                  <a:lnTo>
                    <a:pt x="24" y="235"/>
                  </a:lnTo>
                  <a:lnTo>
                    <a:pt x="29" y="237"/>
                  </a:lnTo>
                  <a:lnTo>
                    <a:pt x="36" y="237"/>
                  </a:lnTo>
                  <a:lnTo>
                    <a:pt x="42" y="235"/>
                  </a:lnTo>
                  <a:lnTo>
                    <a:pt x="47" y="231"/>
                  </a:lnTo>
                  <a:lnTo>
                    <a:pt x="51" y="228"/>
                  </a:lnTo>
                  <a:lnTo>
                    <a:pt x="56" y="224"/>
                  </a:lnTo>
                  <a:lnTo>
                    <a:pt x="58" y="219"/>
                  </a:lnTo>
                  <a:lnTo>
                    <a:pt x="58" y="219"/>
                  </a:lnTo>
                  <a:lnTo>
                    <a:pt x="61" y="210"/>
                  </a:lnTo>
                  <a:lnTo>
                    <a:pt x="61" y="203"/>
                  </a:lnTo>
                  <a:lnTo>
                    <a:pt x="60" y="194"/>
                  </a:lnTo>
                  <a:lnTo>
                    <a:pt x="54" y="187"/>
                  </a:lnTo>
                  <a:lnTo>
                    <a:pt x="54" y="187"/>
                  </a:lnTo>
                  <a:close/>
                </a:path>
              </a:pathLst>
            </a:custGeom>
            <a:solidFill>
              <a:srgbClr val="58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1" name="Group 5060"/>
          <p:cNvGrpSpPr/>
          <p:nvPr/>
        </p:nvGrpSpPr>
        <p:grpSpPr>
          <a:xfrm>
            <a:off x="5651500" y="2012950"/>
            <a:ext cx="795337" cy="180975"/>
            <a:chOff x="5651500" y="985838"/>
            <a:chExt cx="795337" cy="180975"/>
          </a:xfrm>
        </p:grpSpPr>
        <p:sp>
          <p:nvSpPr>
            <p:cNvPr id="4292" name="Freeform 981"/>
            <p:cNvSpPr>
              <a:spLocks/>
            </p:cNvSpPr>
            <p:nvPr/>
          </p:nvSpPr>
          <p:spPr bwMode="auto">
            <a:xfrm>
              <a:off x="5651500" y="1033463"/>
              <a:ext cx="68263" cy="133350"/>
            </a:xfrm>
            <a:custGeom>
              <a:avLst/>
              <a:gdLst>
                <a:gd name="T0" fmla="*/ 84 w 84"/>
                <a:gd name="T1" fmla="*/ 167 h 167"/>
                <a:gd name="T2" fmla="*/ 0 w 84"/>
                <a:gd name="T3" fmla="*/ 167 h 167"/>
                <a:gd name="T4" fmla="*/ 0 w 84"/>
                <a:gd name="T5" fmla="*/ 0 h 167"/>
                <a:gd name="T6" fmla="*/ 84 w 84"/>
                <a:gd name="T7" fmla="*/ 5 h 167"/>
                <a:gd name="T8" fmla="*/ 84 w 84"/>
                <a:gd name="T9" fmla="*/ 167 h 167"/>
              </a:gdLst>
              <a:ahLst/>
              <a:cxnLst>
                <a:cxn ang="0">
                  <a:pos x="T0" y="T1"/>
                </a:cxn>
                <a:cxn ang="0">
                  <a:pos x="T2" y="T3"/>
                </a:cxn>
                <a:cxn ang="0">
                  <a:pos x="T4" y="T5"/>
                </a:cxn>
                <a:cxn ang="0">
                  <a:pos x="T6" y="T7"/>
                </a:cxn>
                <a:cxn ang="0">
                  <a:pos x="T8" y="T9"/>
                </a:cxn>
              </a:cxnLst>
              <a:rect l="0" t="0" r="r" b="b"/>
              <a:pathLst>
                <a:path w="84" h="167">
                  <a:moveTo>
                    <a:pt x="84" y="167"/>
                  </a:moveTo>
                  <a:lnTo>
                    <a:pt x="0" y="167"/>
                  </a:lnTo>
                  <a:lnTo>
                    <a:pt x="0" y="0"/>
                  </a:lnTo>
                  <a:lnTo>
                    <a:pt x="84" y="5"/>
                  </a:lnTo>
                  <a:lnTo>
                    <a:pt x="84" y="1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3" name="Rectangle 982"/>
            <p:cNvSpPr>
              <a:spLocks noChangeArrowheads="1"/>
            </p:cNvSpPr>
            <p:nvPr/>
          </p:nvSpPr>
          <p:spPr bwMode="auto">
            <a:xfrm>
              <a:off x="5651500" y="1033463"/>
              <a:ext cx="68263" cy="133350"/>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4" name="Freeform 983"/>
            <p:cNvSpPr>
              <a:spLocks/>
            </p:cNvSpPr>
            <p:nvPr/>
          </p:nvSpPr>
          <p:spPr bwMode="auto">
            <a:xfrm>
              <a:off x="5675312" y="1123950"/>
              <a:ext cx="22225" cy="22225"/>
            </a:xfrm>
            <a:custGeom>
              <a:avLst/>
              <a:gdLst>
                <a:gd name="T0" fmla="*/ 0 w 29"/>
                <a:gd name="T1" fmla="*/ 15 h 29"/>
                <a:gd name="T2" fmla="*/ 0 w 29"/>
                <a:gd name="T3" fmla="*/ 15 h 29"/>
                <a:gd name="T4" fmla="*/ 2 w 29"/>
                <a:gd name="T5" fmla="*/ 9 h 29"/>
                <a:gd name="T6" fmla="*/ 3 w 29"/>
                <a:gd name="T7" fmla="*/ 6 h 29"/>
                <a:gd name="T8" fmla="*/ 9 w 29"/>
                <a:gd name="T9" fmla="*/ 2 h 29"/>
                <a:gd name="T10" fmla="*/ 14 w 29"/>
                <a:gd name="T11" fmla="*/ 0 h 29"/>
                <a:gd name="T12" fmla="*/ 14 w 29"/>
                <a:gd name="T13" fmla="*/ 0 h 29"/>
                <a:gd name="T14" fmla="*/ 20 w 29"/>
                <a:gd name="T15" fmla="*/ 2 h 29"/>
                <a:gd name="T16" fmla="*/ 23 w 29"/>
                <a:gd name="T17" fmla="*/ 6 h 29"/>
                <a:gd name="T18" fmla="*/ 27 w 29"/>
                <a:gd name="T19" fmla="*/ 9 h 29"/>
                <a:gd name="T20" fmla="*/ 29 w 29"/>
                <a:gd name="T21" fmla="*/ 15 h 29"/>
                <a:gd name="T22" fmla="*/ 29 w 29"/>
                <a:gd name="T23" fmla="*/ 15 h 29"/>
                <a:gd name="T24" fmla="*/ 27 w 29"/>
                <a:gd name="T25" fmla="*/ 20 h 29"/>
                <a:gd name="T26" fmla="*/ 23 w 29"/>
                <a:gd name="T27" fmla="*/ 25 h 29"/>
                <a:gd name="T28" fmla="*/ 20 w 29"/>
                <a:gd name="T29" fmla="*/ 29 h 29"/>
                <a:gd name="T30" fmla="*/ 14 w 29"/>
                <a:gd name="T31" fmla="*/ 29 h 29"/>
                <a:gd name="T32" fmla="*/ 14 w 29"/>
                <a:gd name="T33" fmla="*/ 29 h 29"/>
                <a:gd name="T34" fmla="*/ 9 w 29"/>
                <a:gd name="T35" fmla="*/ 29 h 29"/>
                <a:gd name="T36" fmla="*/ 3 w 29"/>
                <a:gd name="T37" fmla="*/ 25 h 29"/>
                <a:gd name="T38" fmla="*/ 2 w 29"/>
                <a:gd name="T39" fmla="*/ 20 h 29"/>
                <a:gd name="T40" fmla="*/ 0 w 29"/>
                <a:gd name="T41" fmla="*/ 15 h 29"/>
                <a:gd name="T42" fmla="*/ 0 w 29"/>
                <a:gd name="T43"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 h="29">
                  <a:moveTo>
                    <a:pt x="0" y="15"/>
                  </a:moveTo>
                  <a:lnTo>
                    <a:pt x="0" y="15"/>
                  </a:lnTo>
                  <a:lnTo>
                    <a:pt x="2" y="9"/>
                  </a:lnTo>
                  <a:lnTo>
                    <a:pt x="3" y="6"/>
                  </a:lnTo>
                  <a:lnTo>
                    <a:pt x="9" y="2"/>
                  </a:lnTo>
                  <a:lnTo>
                    <a:pt x="14" y="0"/>
                  </a:lnTo>
                  <a:lnTo>
                    <a:pt x="14" y="0"/>
                  </a:lnTo>
                  <a:lnTo>
                    <a:pt x="20" y="2"/>
                  </a:lnTo>
                  <a:lnTo>
                    <a:pt x="23" y="6"/>
                  </a:lnTo>
                  <a:lnTo>
                    <a:pt x="27" y="9"/>
                  </a:lnTo>
                  <a:lnTo>
                    <a:pt x="29" y="15"/>
                  </a:lnTo>
                  <a:lnTo>
                    <a:pt x="29" y="15"/>
                  </a:lnTo>
                  <a:lnTo>
                    <a:pt x="27" y="20"/>
                  </a:lnTo>
                  <a:lnTo>
                    <a:pt x="23" y="25"/>
                  </a:lnTo>
                  <a:lnTo>
                    <a:pt x="20" y="29"/>
                  </a:lnTo>
                  <a:lnTo>
                    <a:pt x="14" y="29"/>
                  </a:lnTo>
                  <a:lnTo>
                    <a:pt x="14" y="29"/>
                  </a:lnTo>
                  <a:lnTo>
                    <a:pt x="9" y="29"/>
                  </a:lnTo>
                  <a:lnTo>
                    <a:pt x="3" y="25"/>
                  </a:lnTo>
                  <a:lnTo>
                    <a:pt x="2" y="20"/>
                  </a:lnTo>
                  <a:lnTo>
                    <a:pt x="0" y="15"/>
                  </a:lnTo>
                  <a:lnTo>
                    <a:pt x="0" y="15"/>
                  </a:lnTo>
                  <a:close/>
                </a:path>
              </a:pathLst>
            </a:custGeom>
            <a:solidFill>
              <a:srgbClr val="8585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5" name="Freeform 984"/>
            <p:cNvSpPr>
              <a:spLocks/>
            </p:cNvSpPr>
            <p:nvPr/>
          </p:nvSpPr>
          <p:spPr bwMode="auto">
            <a:xfrm>
              <a:off x="5719762" y="985838"/>
              <a:ext cx="315913" cy="180975"/>
            </a:xfrm>
            <a:custGeom>
              <a:avLst/>
              <a:gdLst>
                <a:gd name="T0" fmla="*/ 382 w 400"/>
                <a:gd name="T1" fmla="*/ 102 h 226"/>
                <a:gd name="T2" fmla="*/ 380 w 400"/>
                <a:gd name="T3" fmla="*/ 102 h 226"/>
                <a:gd name="T4" fmla="*/ 213 w 400"/>
                <a:gd name="T5" fmla="*/ 102 h 226"/>
                <a:gd name="T6" fmla="*/ 213 w 400"/>
                <a:gd name="T7" fmla="*/ 91 h 226"/>
                <a:gd name="T8" fmla="*/ 349 w 400"/>
                <a:gd name="T9" fmla="*/ 91 h 226"/>
                <a:gd name="T10" fmla="*/ 353 w 400"/>
                <a:gd name="T11" fmla="*/ 91 h 226"/>
                <a:gd name="T12" fmla="*/ 355 w 400"/>
                <a:gd name="T13" fmla="*/ 91 h 226"/>
                <a:gd name="T14" fmla="*/ 364 w 400"/>
                <a:gd name="T15" fmla="*/ 84 h 226"/>
                <a:gd name="T16" fmla="*/ 367 w 400"/>
                <a:gd name="T17" fmla="*/ 73 h 226"/>
                <a:gd name="T18" fmla="*/ 367 w 400"/>
                <a:gd name="T19" fmla="*/ 66 h 226"/>
                <a:gd name="T20" fmla="*/ 356 w 400"/>
                <a:gd name="T21" fmla="*/ 57 h 226"/>
                <a:gd name="T22" fmla="*/ 349 w 400"/>
                <a:gd name="T23" fmla="*/ 55 h 226"/>
                <a:gd name="T24" fmla="*/ 184 w 400"/>
                <a:gd name="T25" fmla="*/ 55 h 226"/>
                <a:gd name="T26" fmla="*/ 184 w 400"/>
                <a:gd name="T27" fmla="*/ 43 h 226"/>
                <a:gd name="T28" fmla="*/ 249 w 400"/>
                <a:gd name="T29" fmla="*/ 43 h 226"/>
                <a:gd name="T30" fmla="*/ 258 w 400"/>
                <a:gd name="T31" fmla="*/ 41 h 226"/>
                <a:gd name="T32" fmla="*/ 268 w 400"/>
                <a:gd name="T33" fmla="*/ 30 h 226"/>
                <a:gd name="T34" fmla="*/ 268 w 400"/>
                <a:gd name="T35" fmla="*/ 21 h 226"/>
                <a:gd name="T36" fmla="*/ 268 w 400"/>
                <a:gd name="T37" fmla="*/ 0 h 226"/>
                <a:gd name="T38" fmla="*/ 247 w 400"/>
                <a:gd name="T39" fmla="*/ 0 h 226"/>
                <a:gd name="T40" fmla="*/ 65 w 400"/>
                <a:gd name="T41" fmla="*/ 0 h 226"/>
                <a:gd name="T42" fmla="*/ 40 w 400"/>
                <a:gd name="T43" fmla="*/ 3 h 226"/>
                <a:gd name="T44" fmla="*/ 18 w 400"/>
                <a:gd name="T45" fmla="*/ 18 h 226"/>
                <a:gd name="T46" fmla="*/ 6 w 400"/>
                <a:gd name="T47" fmla="*/ 39 h 226"/>
                <a:gd name="T48" fmla="*/ 0 w 400"/>
                <a:gd name="T49" fmla="*/ 64 h 226"/>
                <a:gd name="T50" fmla="*/ 0 w 400"/>
                <a:gd name="T51" fmla="*/ 226 h 226"/>
                <a:gd name="T52" fmla="*/ 324 w 400"/>
                <a:gd name="T53" fmla="*/ 226 h 226"/>
                <a:gd name="T54" fmla="*/ 337 w 400"/>
                <a:gd name="T55" fmla="*/ 223 h 226"/>
                <a:gd name="T56" fmla="*/ 342 w 400"/>
                <a:gd name="T57" fmla="*/ 210 h 226"/>
                <a:gd name="T58" fmla="*/ 340 w 400"/>
                <a:gd name="T59" fmla="*/ 203 h 226"/>
                <a:gd name="T60" fmla="*/ 331 w 400"/>
                <a:gd name="T61" fmla="*/ 194 h 226"/>
                <a:gd name="T62" fmla="*/ 324 w 400"/>
                <a:gd name="T63" fmla="*/ 192 h 226"/>
                <a:gd name="T64" fmla="*/ 213 w 400"/>
                <a:gd name="T65" fmla="*/ 192 h 226"/>
                <a:gd name="T66" fmla="*/ 213 w 400"/>
                <a:gd name="T67" fmla="*/ 183 h 226"/>
                <a:gd name="T68" fmla="*/ 349 w 400"/>
                <a:gd name="T69" fmla="*/ 183 h 226"/>
                <a:gd name="T70" fmla="*/ 353 w 400"/>
                <a:gd name="T71" fmla="*/ 181 h 226"/>
                <a:gd name="T72" fmla="*/ 364 w 400"/>
                <a:gd name="T73" fmla="*/ 176 h 226"/>
                <a:gd name="T74" fmla="*/ 367 w 400"/>
                <a:gd name="T75" fmla="*/ 165 h 226"/>
                <a:gd name="T76" fmla="*/ 367 w 400"/>
                <a:gd name="T77" fmla="*/ 158 h 226"/>
                <a:gd name="T78" fmla="*/ 356 w 400"/>
                <a:gd name="T79" fmla="*/ 147 h 226"/>
                <a:gd name="T80" fmla="*/ 349 w 400"/>
                <a:gd name="T81" fmla="*/ 147 h 226"/>
                <a:gd name="T82" fmla="*/ 213 w 400"/>
                <a:gd name="T83" fmla="*/ 147 h 226"/>
                <a:gd name="T84" fmla="*/ 213 w 400"/>
                <a:gd name="T85" fmla="*/ 138 h 226"/>
                <a:gd name="T86" fmla="*/ 380 w 400"/>
                <a:gd name="T87" fmla="*/ 138 h 226"/>
                <a:gd name="T88" fmla="*/ 385 w 400"/>
                <a:gd name="T89" fmla="*/ 136 h 226"/>
                <a:gd name="T90" fmla="*/ 396 w 400"/>
                <a:gd name="T91" fmla="*/ 131 h 226"/>
                <a:gd name="T92" fmla="*/ 400 w 400"/>
                <a:gd name="T93" fmla="*/ 120 h 226"/>
                <a:gd name="T94" fmla="*/ 398 w 400"/>
                <a:gd name="T95" fmla="*/ 113 h 226"/>
                <a:gd name="T96" fmla="*/ 389 w 400"/>
                <a:gd name="T97" fmla="*/ 102 h 226"/>
                <a:gd name="T98" fmla="*/ 382 w 400"/>
                <a:gd name="T99" fmla="*/ 102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00" h="226">
                  <a:moveTo>
                    <a:pt x="382" y="102"/>
                  </a:moveTo>
                  <a:lnTo>
                    <a:pt x="382" y="102"/>
                  </a:lnTo>
                  <a:lnTo>
                    <a:pt x="382" y="102"/>
                  </a:lnTo>
                  <a:lnTo>
                    <a:pt x="380" y="102"/>
                  </a:lnTo>
                  <a:lnTo>
                    <a:pt x="380" y="102"/>
                  </a:lnTo>
                  <a:lnTo>
                    <a:pt x="213" y="102"/>
                  </a:lnTo>
                  <a:lnTo>
                    <a:pt x="213" y="102"/>
                  </a:lnTo>
                  <a:lnTo>
                    <a:pt x="213" y="91"/>
                  </a:lnTo>
                  <a:lnTo>
                    <a:pt x="213" y="91"/>
                  </a:lnTo>
                  <a:lnTo>
                    <a:pt x="349" y="91"/>
                  </a:lnTo>
                  <a:lnTo>
                    <a:pt x="349" y="91"/>
                  </a:lnTo>
                  <a:lnTo>
                    <a:pt x="353" y="91"/>
                  </a:lnTo>
                  <a:lnTo>
                    <a:pt x="355" y="91"/>
                  </a:lnTo>
                  <a:lnTo>
                    <a:pt x="355" y="91"/>
                  </a:lnTo>
                  <a:lnTo>
                    <a:pt x="360" y="88"/>
                  </a:lnTo>
                  <a:lnTo>
                    <a:pt x="364" y="84"/>
                  </a:lnTo>
                  <a:lnTo>
                    <a:pt x="367" y="79"/>
                  </a:lnTo>
                  <a:lnTo>
                    <a:pt x="367" y="73"/>
                  </a:lnTo>
                  <a:lnTo>
                    <a:pt x="367" y="73"/>
                  </a:lnTo>
                  <a:lnTo>
                    <a:pt x="367" y="66"/>
                  </a:lnTo>
                  <a:lnTo>
                    <a:pt x="362" y="61"/>
                  </a:lnTo>
                  <a:lnTo>
                    <a:pt x="356" y="57"/>
                  </a:lnTo>
                  <a:lnTo>
                    <a:pt x="349" y="55"/>
                  </a:lnTo>
                  <a:lnTo>
                    <a:pt x="349" y="55"/>
                  </a:lnTo>
                  <a:lnTo>
                    <a:pt x="349" y="55"/>
                  </a:lnTo>
                  <a:lnTo>
                    <a:pt x="184" y="55"/>
                  </a:lnTo>
                  <a:lnTo>
                    <a:pt x="184" y="55"/>
                  </a:lnTo>
                  <a:lnTo>
                    <a:pt x="184" y="43"/>
                  </a:lnTo>
                  <a:lnTo>
                    <a:pt x="184" y="43"/>
                  </a:lnTo>
                  <a:lnTo>
                    <a:pt x="249" y="43"/>
                  </a:lnTo>
                  <a:lnTo>
                    <a:pt x="249" y="43"/>
                  </a:lnTo>
                  <a:lnTo>
                    <a:pt x="258" y="41"/>
                  </a:lnTo>
                  <a:lnTo>
                    <a:pt x="263" y="36"/>
                  </a:lnTo>
                  <a:lnTo>
                    <a:pt x="268" y="30"/>
                  </a:lnTo>
                  <a:lnTo>
                    <a:pt x="268" y="21"/>
                  </a:lnTo>
                  <a:lnTo>
                    <a:pt x="268" y="21"/>
                  </a:lnTo>
                  <a:lnTo>
                    <a:pt x="268" y="0"/>
                  </a:lnTo>
                  <a:lnTo>
                    <a:pt x="268" y="0"/>
                  </a:lnTo>
                  <a:lnTo>
                    <a:pt x="247" y="0"/>
                  </a:lnTo>
                  <a:lnTo>
                    <a:pt x="247" y="0"/>
                  </a:lnTo>
                  <a:lnTo>
                    <a:pt x="65" y="0"/>
                  </a:lnTo>
                  <a:lnTo>
                    <a:pt x="65" y="0"/>
                  </a:lnTo>
                  <a:lnTo>
                    <a:pt x="51" y="0"/>
                  </a:lnTo>
                  <a:lnTo>
                    <a:pt x="40" y="3"/>
                  </a:lnTo>
                  <a:lnTo>
                    <a:pt x="29" y="11"/>
                  </a:lnTo>
                  <a:lnTo>
                    <a:pt x="18" y="18"/>
                  </a:lnTo>
                  <a:lnTo>
                    <a:pt x="11" y="27"/>
                  </a:lnTo>
                  <a:lnTo>
                    <a:pt x="6" y="39"/>
                  </a:lnTo>
                  <a:lnTo>
                    <a:pt x="2" y="50"/>
                  </a:lnTo>
                  <a:lnTo>
                    <a:pt x="0" y="64"/>
                  </a:lnTo>
                  <a:lnTo>
                    <a:pt x="0" y="64"/>
                  </a:lnTo>
                  <a:lnTo>
                    <a:pt x="0" y="226"/>
                  </a:lnTo>
                  <a:lnTo>
                    <a:pt x="324" y="226"/>
                  </a:lnTo>
                  <a:lnTo>
                    <a:pt x="324" y="226"/>
                  </a:lnTo>
                  <a:lnTo>
                    <a:pt x="331" y="226"/>
                  </a:lnTo>
                  <a:lnTo>
                    <a:pt x="337" y="223"/>
                  </a:lnTo>
                  <a:lnTo>
                    <a:pt x="340" y="217"/>
                  </a:lnTo>
                  <a:lnTo>
                    <a:pt x="342" y="210"/>
                  </a:lnTo>
                  <a:lnTo>
                    <a:pt x="342" y="210"/>
                  </a:lnTo>
                  <a:lnTo>
                    <a:pt x="340" y="203"/>
                  </a:lnTo>
                  <a:lnTo>
                    <a:pt x="337" y="197"/>
                  </a:lnTo>
                  <a:lnTo>
                    <a:pt x="331" y="194"/>
                  </a:lnTo>
                  <a:lnTo>
                    <a:pt x="324" y="192"/>
                  </a:lnTo>
                  <a:lnTo>
                    <a:pt x="324" y="192"/>
                  </a:lnTo>
                  <a:lnTo>
                    <a:pt x="213" y="192"/>
                  </a:lnTo>
                  <a:lnTo>
                    <a:pt x="213" y="192"/>
                  </a:lnTo>
                  <a:lnTo>
                    <a:pt x="213" y="183"/>
                  </a:lnTo>
                  <a:lnTo>
                    <a:pt x="213" y="183"/>
                  </a:lnTo>
                  <a:lnTo>
                    <a:pt x="349" y="183"/>
                  </a:lnTo>
                  <a:lnTo>
                    <a:pt x="349" y="183"/>
                  </a:lnTo>
                  <a:lnTo>
                    <a:pt x="353" y="181"/>
                  </a:lnTo>
                  <a:lnTo>
                    <a:pt x="353" y="181"/>
                  </a:lnTo>
                  <a:lnTo>
                    <a:pt x="360" y="180"/>
                  </a:lnTo>
                  <a:lnTo>
                    <a:pt x="364" y="176"/>
                  </a:lnTo>
                  <a:lnTo>
                    <a:pt x="367" y="171"/>
                  </a:lnTo>
                  <a:lnTo>
                    <a:pt x="367" y="165"/>
                  </a:lnTo>
                  <a:lnTo>
                    <a:pt x="367" y="165"/>
                  </a:lnTo>
                  <a:lnTo>
                    <a:pt x="367" y="158"/>
                  </a:lnTo>
                  <a:lnTo>
                    <a:pt x="362" y="153"/>
                  </a:lnTo>
                  <a:lnTo>
                    <a:pt x="356" y="147"/>
                  </a:lnTo>
                  <a:lnTo>
                    <a:pt x="349" y="147"/>
                  </a:lnTo>
                  <a:lnTo>
                    <a:pt x="349" y="147"/>
                  </a:lnTo>
                  <a:lnTo>
                    <a:pt x="213" y="147"/>
                  </a:lnTo>
                  <a:lnTo>
                    <a:pt x="213" y="147"/>
                  </a:lnTo>
                  <a:lnTo>
                    <a:pt x="213" y="138"/>
                  </a:lnTo>
                  <a:lnTo>
                    <a:pt x="213" y="138"/>
                  </a:lnTo>
                  <a:lnTo>
                    <a:pt x="380" y="138"/>
                  </a:lnTo>
                  <a:lnTo>
                    <a:pt x="380" y="138"/>
                  </a:lnTo>
                  <a:lnTo>
                    <a:pt x="385" y="136"/>
                  </a:lnTo>
                  <a:lnTo>
                    <a:pt x="385" y="136"/>
                  </a:lnTo>
                  <a:lnTo>
                    <a:pt x="391" y="135"/>
                  </a:lnTo>
                  <a:lnTo>
                    <a:pt x="396" y="131"/>
                  </a:lnTo>
                  <a:lnTo>
                    <a:pt x="398" y="126"/>
                  </a:lnTo>
                  <a:lnTo>
                    <a:pt x="400" y="120"/>
                  </a:lnTo>
                  <a:lnTo>
                    <a:pt x="400" y="120"/>
                  </a:lnTo>
                  <a:lnTo>
                    <a:pt x="398" y="113"/>
                  </a:lnTo>
                  <a:lnTo>
                    <a:pt x="394" y="106"/>
                  </a:lnTo>
                  <a:lnTo>
                    <a:pt x="389" y="102"/>
                  </a:lnTo>
                  <a:lnTo>
                    <a:pt x="382" y="102"/>
                  </a:lnTo>
                  <a:lnTo>
                    <a:pt x="382" y="102"/>
                  </a:lnTo>
                  <a:close/>
                </a:path>
              </a:pathLst>
            </a:custGeom>
            <a:solidFill>
              <a:srgbClr val="D7B3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6" name="Freeform 985"/>
            <p:cNvSpPr>
              <a:spLocks/>
            </p:cNvSpPr>
            <p:nvPr/>
          </p:nvSpPr>
          <p:spPr bwMode="auto">
            <a:xfrm>
              <a:off x="5978525" y="1106488"/>
              <a:ext cx="22225" cy="22225"/>
            </a:xfrm>
            <a:custGeom>
              <a:avLst/>
              <a:gdLst>
                <a:gd name="T0" fmla="*/ 27 w 27"/>
                <a:gd name="T1" fmla="*/ 0 h 29"/>
                <a:gd name="T2" fmla="*/ 27 w 27"/>
                <a:gd name="T3" fmla="*/ 0 h 29"/>
                <a:gd name="T4" fmla="*/ 14 w 27"/>
                <a:gd name="T5" fmla="*/ 0 h 29"/>
                <a:gd name="T6" fmla="*/ 14 w 27"/>
                <a:gd name="T7" fmla="*/ 0 h 29"/>
                <a:gd name="T8" fmla="*/ 9 w 27"/>
                <a:gd name="T9" fmla="*/ 0 h 29"/>
                <a:gd name="T10" fmla="*/ 3 w 27"/>
                <a:gd name="T11" fmla="*/ 3 h 29"/>
                <a:gd name="T12" fmla="*/ 1 w 27"/>
                <a:gd name="T13" fmla="*/ 9 h 29"/>
                <a:gd name="T14" fmla="*/ 0 w 27"/>
                <a:gd name="T15" fmla="*/ 14 h 29"/>
                <a:gd name="T16" fmla="*/ 0 w 27"/>
                <a:gd name="T17" fmla="*/ 14 h 29"/>
                <a:gd name="T18" fmla="*/ 1 w 27"/>
                <a:gd name="T19" fmla="*/ 20 h 29"/>
                <a:gd name="T20" fmla="*/ 3 w 27"/>
                <a:gd name="T21" fmla="*/ 25 h 29"/>
                <a:gd name="T22" fmla="*/ 9 w 27"/>
                <a:gd name="T23" fmla="*/ 27 h 29"/>
                <a:gd name="T24" fmla="*/ 14 w 27"/>
                <a:gd name="T25" fmla="*/ 29 h 29"/>
                <a:gd name="T26" fmla="*/ 14 w 27"/>
                <a:gd name="T27" fmla="*/ 29 h 29"/>
                <a:gd name="T28" fmla="*/ 27 w 27"/>
                <a:gd name="T29" fmla="*/ 29 h 29"/>
                <a:gd name="T30" fmla="*/ 27 w 27"/>
                <a:gd name="T3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29">
                  <a:moveTo>
                    <a:pt x="27" y="0"/>
                  </a:moveTo>
                  <a:lnTo>
                    <a:pt x="27" y="0"/>
                  </a:lnTo>
                  <a:lnTo>
                    <a:pt x="14" y="0"/>
                  </a:lnTo>
                  <a:lnTo>
                    <a:pt x="14" y="0"/>
                  </a:lnTo>
                  <a:lnTo>
                    <a:pt x="9" y="0"/>
                  </a:lnTo>
                  <a:lnTo>
                    <a:pt x="3" y="3"/>
                  </a:lnTo>
                  <a:lnTo>
                    <a:pt x="1" y="9"/>
                  </a:lnTo>
                  <a:lnTo>
                    <a:pt x="0" y="14"/>
                  </a:lnTo>
                  <a:lnTo>
                    <a:pt x="0" y="14"/>
                  </a:lnTo>
                  <a:lnTo>
                    <a:pt x="1" y="20"/>
                  </a:lnTo>
                  <a:lnTo>
                    <a:pt x="3" y="25"/>
                  </a:lnTo>
                  <a:lnTo>
                    <a:pt x="9" y="27"/>
                  </a:lnTo>
                  <a:lnTo>
                    <a:pt x="14" y="29"/>
                  </a:lnTo>
                  <a:lnTo>
                    <a:pt x="14" y="29"/>
                  </a:lnTo>
                  <a:lnTo>
                    <a:pt x="27" y="29"/>
                  </a:lnTo>
                  <a:lnTo>
                    <a:pt x="27"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7" name="Freeform 986"/>
            <p:cNvSpPr>
              <a:spLocks/>
            </p:cNvSpPr>
            <p:nvPr/>
          </p:nvSpPr>
          <p:spPr bwMode="auto">
            <a:xfrm>
              <a:off x="5954712" y="1141413"/>
              <a:ext cx="23813" cy="23813"/>
            </a:xfrm>
            <a:custGeom>
              <a:avLst/>
              <a:gdLst>
                <a:gd name="T0" fmla="*/ 31 w 31"/>
                <a:gd name="T1" fmla="*/ 0 h 28"/>
                <a:gd name="T2" fmla="*/ 31 w 31"/>
                <a:gd name="T3" fmla="*/ 0 h 28"/>
                <a:gd name="T4" fmla="*/ 15 w 31"/>
                <a:gd name="T5" fmla="*/ 0 h 28"/>
                <a:gd name="T6" fmla="*/ 15 w 31"/>
                <a:gd name="T7" fmla="*/ 0 h 28"/>
                <a:gd name="T8" fmla="*/ 9 w 31"/>
                <a:gd name="T9" fmla="*/ 0 h 28"/>
                <a:gd name="T10" fmla="*/ 6 w 31"/>
                <a:gd name="T11" fmla="*/ 3 h 28"/>
                <a:gd name="T12" fmla="*/ 2 w 31"/>
                <a:gd name="T13" fmla="*/ 7 h 28"/>
                <a:gd name="T14" fmla="*/ 0 w 31"/>
                <a:gd name="T15" fmla="*/ 12 h 28"/>
                <a:gd name="T16" fmla="*/ 0 w 31"/>
                <a:gd name="T17" fmla="*/ 12 h 28"/>
                <a:gd name="T18" fmla="*/ 2 w 31"/>
                <a:gd name="T19" fmla="*/ 19 h 28"/>
                <a:gd name="T20" fmla="*/ 6 w 31"/>
                <a:gd name="T21" fmla="*/ 25 h 28"/>
                <a:gd name="T22" fmla="*/ 9 w 31"/>
                <a:gd name="T23" fmla="*/ 27 h 28"/>
                <a:gd name="T24" fmla="*/ 15 w 31"/>
                <a:gd name="T25" fmla="*/ 28 h 28"/>
                <a:gd name="T26" fmla="*/ 15 w 31"/>
                <a:gd name="T27" fmla="*/ 28 h 28"/>
                <a:gd name="T28" fmla="*/ 31 w 31"/>
                <a:gd name="T29" fmla="*/ 28 h 28"/>
                <a:gd name="T30" fmla="*/ 31 w 31"/>
                <a:gd name="T3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28">
                  <a:moveTo>
                    <a:pt x="31" y="0"/>
                  </a:moveTo>
                  <a:lnTo>
                    <a:pt x="31" y="0"/>
                  </a:lnTo>
                  <a:lnTo>
                    <a:pt x="15" y="0"/>
                  </a:lnTo>
                  <a:lnTo>
                    <a:pt x="15" y="0"/>
                  </a:lnTo>
                  <a:lnTo>
                    <a:pt x="9" y="0"/>
                  </a:lnTo>
                  <a:lnTo>
                    <a:pt x="6" y="3"/>
                  </a:lnTo>
                  <a:lnTo>
                    <a:pt x="2" y="7"/>
                  </a:lnTo>
                  <a:lnTo>
                    <a:pt x="0" y="12"/>
                  </a:lnTo>
                  <a:lnTo>
                    <a:pt x="0" y="12"/>
                  </a:lnTo>
                  <a:lnTo>
                    <a:pt x="2" y="19"/>
                  </a:lnTo>
                  <a:lnTo>
                    <a:pt x="6" y="25"/>
                  </a:lnTo>
                  <a:lnTo>
                    <a:pt x="9" y="27"/>
                  </a:lnTo>
                  <a:lnTo>
                    <a:pt x="15" y="28"/>
                  </a:lnTo>
                  <a:lnTo>
                    <a:pt x="15" y="28"/>
                  </a:lnTo>
                  <a:lnTo>
                    <a:pt x="31" y="28"/>
                  </a:lnTo>
                  <a:lnTo>
                    <a:pt x="31"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8" name="Freeform 987"/>
            <p:cNvSpPr>
              <a:spLocks/>
            </p:cNvSpPr>
            <p:nvPr/>
          </p:nvSpPr>
          <p:spPr bwMode="auto">
            <a:xfrm>
              <a:off x="6000750" y="1069975"/>
              <a:ext cx="23813" cy="23813"/>
            </a:xfrm>
            <a:custGeom>
              <a:avLst/>
              <a:gdLst>
                <a:gd name="T0" fmla="*/ 30 w 30"/>
                <a:gd name="T1" fmla="*/ 0 h 29"/>
                <a:gd name="T2" fmla="*/ 30 w 30"/>
                <a:gd name="T3" fmla="*/ 0 h 29"/>
                <a:gd name="T4" fmla="*/ 16 w 30"/>
                <a:gd name="T5" fmla="*/ 0 h 29"/>
                <a:gd name="T6" fmla="*/ 16 w 30"/>
                <a:gd name="T7" fmla="*/ 0 h 29"/>
                <a:gd name="T8" fmla="*/ 10 w 30"/>
                <a:gd name="T9" fmla="*/ 0 h 29"/>
                <a:gd name="T10" fmla="*/ 5 w 30"/>
                <a:gd name="T11" fmla="*/ 3 h 29"/>
                <a:gd name="T12" fmla="*/ 1 w 30"/>
                <a:gd name="T13" fmla="*/ 9 h 29"/>
                <a:gd name="T14" fmla="*/ 0 w 30"/>
                <a:gd name="T15" fmla="*/ 14 h 29"/>
                <a:gd name="T16" fmla="*/ 0 w 30"/>
                <a:gd name="T17" fmla="*/ 14 h 29"/>
                <a:gd name="T18" fmla="*/ 1 w 30"/>
                <a:gd name="T19" fmla="*/ 20 h 29"/>
                <a:gd name="T20" fmla="*/ 5 w 30"/>
                <a:gd name="T21" fmla="*/ 23 h 29"/>
                <a:gd name="T22" fmla="*/ 10 w 30"/>
                <a:gd name="T23" fmla="*/ 27 h 29"/>
                <a:gd name="T24" fmla="*/ 16 w 30"/>
                <a:gd name="T25" fmla="*/ 29 h 29"/>
                <a:gd name="T26" fmla="*/ 16 w 30"/>
                <a:gd name="T27" fmla="*/ 29 h 29"/>
                <a:gd name="T28" fmla="*/ 30 w 30"/>
                <a:gd name="T29" fmla="*/ 29 h 29"/>
                <a:gd name="T30" fmla="*/ 30 w 30"/>
                <a:gd name="T3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29">
                  <a:moveTo>
                    <a:pt x="30" y="0"/>
                  </a:moveTo>
                  <a:lnTo>
                    <a:pt x="30" y="0"/>
                  </a:lnTo>
                  <a:lnTo>
                    <a:pt x="16" y="0"/>
                  </a:lnTo>
                  <a:lnTo>
                    <a:pt x="16" y="0"/>
                  </a:lnTo>
                  <a:lnTo>
                    <a:pt x="10" y="0"/>
                  </a:lnTo>
                  <a:lnTo>
                    <a:pt x="5" y="3"/>
                  </a:lnTo>
                  <a:lnTo>
                    <a:pt x="1" y="9"/>
                  </a:lnTo>
                  <a:lnTo>
                    <a:pt x="0" y="14"/>
                  </a:lnTo>
                  <a:lnTo>
                    <a:pt x="0" y="14"/>
                  </a:lnTo>
                  <a:lnTo>
                    <a:pt x="1" y="20"/>
                  </a:lnTo>
                  <a:lnTo>
                    <a:pt x="5" y="23"/>
                  </a:lnTo>
                  <a:lnTo>
                    <a:pt x="10" y="27"/>
                  </a:lnTo>
                  <a:lnTo>
                    <a:pt x="16" y="29"/>
                  </a:lnTo>
                  <a:lnTo>
                    <a:pt x="16" y="29"/>
                  </a:lnTo>
                  <a:lnTo>
                    <a:pt x="30" y="29"/>
                  </a:lnTo>
                  <a:lnTo>
                    <a:pt x="30"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9" name="Freeform 988"/>
            <p:cNvSpPr>
              <a:spLocks/>
            </p:cNvSpPr>
            <p:nvPr/>
          </p:nvSpPr>
          <p:spPr bwMode="auto">
            <a:xfrm>
              <a:off x="5976937" y="1033463"/>
              <a:ext cx="23813" cy="22225"/>
            </a:xfrm>
            <a:custGeom>
              <a:avLst/>
              <a:gdLst>
                <a:gd name="T0" fmla="*/ 29 w 29"/>
                <a:gd name="T1" fmla="*/ 0 h 29"/>
                <a:gd name="T2" fmla="*/ 29 w 29"/>
                <a:gd name="T3" fmla="*/ 0 h 29"/>
                <a:gd name="T4" fmla="*/ 14 w 29"/>
                <a:gd name="T5" fmla="*/ 0 h 29"/>
                <a:gd name="T6" fmla="*/ 14 w 29"/>
                <a:gd name="T7" fmla="*/ 0 h 29"/>
                <a:gd name="T8" fmla="*/ 9 w 29"/>
                <a:gd name="T9" fmla="*/ 2 h 29"/>
                <a:gd name="T10" fmla="*/ 3 w 29"/>
                <a:gd name="T11" fmla="*/ 5 h 29"/>
                <a:gd name="T12" fmla="*/ 0 w 29"/>
                <a:gd name="T13" fmla="*/ 9 h 29"/>
                <a:gd name="T14" fmla="*/ 0 w 29"/>
                <a:gd name="T15" fmla="*/ 14 h 29"/>
                <a:gd name="T16" fmla="*/ 0 w 29"/>
                <a:gd name="T17" fmla="*/ 14 h 29"/>
                <a:gd name="T18" fmla="*/ 0 w 29"/>
                <a:gd name="T19" fmla="*/ 22 h 29"/>
                <a:gd name="T20" fmla="*/ 3 w 29"/>
                <a:gd name="T21" fmla="*/ 25 h 29"/>
                <a:gd name="T22" fmla="*/ 9 w 29"/>
                <a:gd name="T23" fmla="*/ 29 h 29"/>
                <a:gd name="T24" fmla="*/ 14 w 29"/>
                <a:gd name="T25" fmla="*/ 29 h 29"/>
                <a:gd name="T26" fmla="*/ 14 w 29"/>
                <a:gd name="T27" fmla="*/ 29 h 29"/>
                <a:gd name="T28" fmla="*/ 29 w 29"/>
                <a:gd name="T29" fmla="*/ 29 h 29"/>
                <a:gd name="T30" fmla="*/ 29 w 29"/>
                <a:gd name="T3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29">
                  <a:moveTo>
                    <a:pt x="29" y="0"/>
                  </a:moveTo>
                  <a:lnTo>
                    <a:pt x="29" y="0"/>
                  </a:lnTo>
                  <a:lnTo>
                    <a:pt x="14" y="0"/>
                  </a:lnTo>
                  <a:lnTo>
                    <a:pt x="14" y="0"/>
                  </a:lnTo>
                  <a:lnTo>
                    <a:pt x="9" y="2"/>
                  </a:lnTo>
                  <a:lnTo>
                    <a:pt x="3" y="5"/>
                  </a:lnTo>
                  <a:lnTo>
                    <a:pt x="0" y="9"/>
                  </a:lnTo>
                  <a:lnTo>
                    <a:pt x="0" y="14"/>
                  </a:lnTo>
                  <a:lnTo>
                    <a:pt x="0" y="14"/>
                  </a:lnTo>
                  <a:lnTo>
                    <a:pt x="0" y="22"/>
                  </a:lnTo>
                  <a:lnTo>
                    <a:pt x="3" y="25"/>
                  </a:lnTo>
                  <a:lnTo>
                    <a:pt x="9" y="29"/>
                  </a:lnTo>
                  <a:lnTo>
                    <a:pt x="14" y="29"/>
                  </a:lnTo>
                  <a:lnTo>
                    <a:pt x="14" y="29"/>
                  </a:lnTo>
                  <a:lnTo>
                    <a:pt x="29" y="29"/>
                  </a:lnTo>
                  <a:lnTo>
                    <a:pt x="29"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0" name="Freeform 989"/>
            <p:cNvSpPr>
              <a:spLocks/>
            </p:cNvSpPr>
            <p:nvPr/>
          </p:nvSpPr>
          <p:spPr bwMode="auto">
            <a:xfrm>
              <a:off x="5895975" y="985838"/>
              <a:ext cx="31750" cy="15875"/>
            </a:xfrm>
            <a:custGeom>
              <a:avLst/>
              <a:gdLst>
                <a:gd name="T0" fmla="*/ 0 w 40"/>
                <a:gd name="T1" fmla="*/ 0 h 19"/>
                <a:gd name="T2" fmla="*/ 0 w 40"/>
                <a:gd name="T3" fmla="*/ 0 h 19"/>
                <a:gd name="T4" fmla="*/ 2 w 40"/>
                <a:gd name="T5" fmla="*/ 7 h 19"/>
                <a:gd name="T6" fmla="*/ 6 w 40"/>
                <a:gd name="T7" fmla="*/ 12 h 19"/>
                <a:gd name="T8" fmla="*/ 11 w 40"/>
                <a:gd name="T9" fmla="*/ 18 h 19"/>
                <a:gd name="T10" fmla="*/ 18 w 40"/>
                <a:gd name="T11" fmla="*/ 19 h 19"/>
                <a:gd name="T12" fmla="*/ 18 w 40"/>
                <a:gd name="T13" fmla="*/ 19 h 19"/>
                <a:gd name="T14" fmla="*/ 40 w 40"/>
                <a:gd name="T15" fmla="*/ 19 h 19"/>
                <a:gd name="T16" fmla="*/ 40 w 40"/>
                <a:gd name="T17" fmla="*/ 19 h 19"/>
                <a:gd name="T18" fmla="*/ 40 w 40"/>
                <a:gd name="T19" fmla="*/ 0 h 19"/>
                <a:gd name="T20" fmla="*/ 0 w 40"/>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19">
                  <a:moveTo>
                    <a:pt x="0" y="0"/>
                  </a:moveTo>
                  <a:lnTo>
                    <a:pt x="0" y="0"/>
                  </a:lnTo>
                  <a:lnTo>
                    <a:pt x="2" y="7"/>
                  </a:lnTo>
                  <a:lnTo>
                    <a:pt x="6" y="12"/>
                  </a:lnTo>
                  <a:lnTo>
                    <a:pt x="11" y="18"/>
                  </a:lnTo>
                  <a:lnTo>
                    <a:pt x="18" y="19"/>
                  </a:lnTo>
                  <a:lnTo>
                    <a:pt x="18" y="19"/>
                  </a:lnTo>
                  <a:lnTo>
                    <a:pt x="40" y="19"/>
                  </a:lnTo>
                  <a:lnTo>
                    <a:pt x="40" y="19"/>
                  </a:lnTo>
                  <a:lnTo>
                    <a:pt x="40" y="0"/>
                  </a:lnTo>
                  <a:lnTo>
                    <a:pt x="0"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1" name="Rectangle 990"/>
            <p:cNvSpPr>
              <a:spLocks noChangeArrowheads="1"/>
            </p:cNvSpPr>
            <p:nvPr/>
          </p:nvSpPr>
          <p:spPr bwMode="auto">
            <a:xfrm>
              <a:off x="6380162" y="1033463"/>
              <a:ext cx="66675" cy="133350"/>
            </a:xfrm>
            <a:prstGeom prst="rect">
              <a:avLst/>
            </a:prstGeom>
            <a:solidFill>
              <a:srgbClr val="FF9D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2" name="Freeform 991"/>
            <p:cNvSpPr>
              <a:spLocks/>
            </p:cNvSpPr>
            <p:nvPr/>
          </p:nvSpPr>
          <p:spPr bwMode="auto">
            <a:xfrm>
              <a:off x="6062662" y="985838"/>
              <a:ext cx="317500" cy="180975"/>
            </a:xfrm>
            <a:custGeom>
              <a:avLst/>
              <a:gdLst>
                <a:gd name="T0" fmla="*/ 0 w 399"/>
                <a:gd name="T1" fmla="*/ 113 h 226"/>
                <a:gd name="T2" fmla="*/ 18 w 399"/>
                <a:gd name="T3" fmla="*/ 102 h 226"/>
                <a:gd name="T4" fmla="*/ 185 w 399"/>
                <a:gd name="T5" fmla="*/ 102 h 226"/>
                <a:gd name="T6" fmla="*/ 48 w 399"/>
                <a:gd name="T7" fmla="*/ 91 h 226"/>
                <a:gd name="T8" fmla="*/ 43 w 399"/>
                <a:gd name="T9" fmla="*/ 91 h 226"/>
                <a:gd name="T10" fmla="*/ 34 w 399"/>
                <a:gd name="T11" fmla="*/ 84 h 226"/>
                <a:gd name="T12" fmla="*/ 30 w 399"/>
                <a:gd name="T13" fmla="*/ 73 h 226"/>
                <a:gd name="T14" fmla="*/ 41 w 399"/>
                <a:gd name="T15" fmla="*/ 57 h 226"/>
                <a:gd name="T16" fmla="*/ 50 w 399"/>
                <a:gd name="T17" fmla="*/ 55 h 226"/>
                <a:gd name="T18" fmla="*/ 225 w 399"/>
                <a:gd name="T19" fmla="*/ 55 h 226"/>
                <a:gd name="T20" fmla="*/ 233 w 399"/>
                <a:gd name="T21" fmla="*/ 95 h 226"/>
                <a:gd name="T22" fmla="*/ 271 w 399"/>
                <a:gd name="T23" fmla="*/ 138 h 226"/>
                <a:gd name="T24" fmla="*/ 327 w 399"/>
                <a:gd name="T25" fmla="*/ 156 h 226"/>
                <a:gd name="T26" fmla="*/ 334 w 399"/>
                <a:gd name="T27" fmla="*/ 149 h 226"/>
                <a:gd name="T28" fmla="*/ 327 w 399"/>
                <a:gd name="T29" fmla="*/ 144 h 226"/>
                <a:gd name="T30" fmla="*/ 293 w 399"/>
                <a:gd name="T31" fmla="*/ 136 h 226"/>
                <a:gd name="T32" fmla="*/ 251 w 399"/>
                <a:gd name="T33" fmla="*/ 102 h 226"/>
                <a:gd name="T34" fmla="*/ 235 w 399"/>
                <a:gd name="T35" fmla="*/ 50 h 226"/>
                <a:gd name="T36" fmla="*/ 235 w 399"/>
                <a:gd name="T37" fmla="*/ 43 h 226"/>
                <a:gd name="T38" fmla="*/ 142 w 399"/>
                <a:gd name="T39" fmla="*/ 41 h 226"/>
                <a:gd name="T40" fmla="*/ 129 w 399"/>
                <a:gd name="T41" fmla="*/ 21 h 226"/>
                <a:gd name="T42" fmla="*/ 136 w 399"/>
                <a:gd name="T43" fmla="*/ 5 h 226"/>
                <a:gd name="T44" fmla="*/ 151 w 399"/>
                <a:gd name="T45" fmla="*/ 0 h 226"/>
                <a:gd name="T46" fmla="*/ 334 w 399"/>
                <a:gd name="T47" fmla="*/ 0 h 226"/>
                <a:gd name="T48" fmla="*/ 359 w 399"/>
                <a:gd name="T49" fmla="*/ 3 h 226"/>
                <a:gd name="T50" fmla="*/ 388 w 399"/>
                <a:gd name="T51" fmla="*/ 27 h 226"/>
                <a:gd name="T52" fmla="*/ 399 w 399"/>
                <a:gd name="T53" fmla="*/ 64 h 226"/>
                <a:gd name="T54" fmla="*/ 399 w 399"/>
                <a:gd name="T55" fmla="*/ 136 h 226"/>
                <a:gd name="T56" fmla="*/ 75 w 399"/>
                <a:gd name="T57" fmla="*/ 226 h 226"/>
                <a:gd name="T58" fmla="*/ 57 w 399"/>
                <a:gd name="T59" fmla="*/ 217 h 226"/>
                <a:gd name="T60" fmla="*/ 57 w 399"/>
                <a:gd name="T61" fmla="*/ 203 h 226"/>
                <a:gd name="T62" fmla="*/ 75 w 399"/>
                <a:gd name="T63" fmla="*/ 192 h 226"/>
                <a:gd name="T64" fmla="*/ 185 w 399"/>
                <a:gd name="T65" fmla="*/ 192 h 226"/>
                <a:gd name="T66" fmla="*/ 48 w 399"/>
                <a:gd name="T67" fmla="*/ 183 h 226"/>
                <a:gd name="T68" fmla="*/ 43 w 399"/>
                <a:gd name="T69" fmla="*/ 181 h 226"/>
                <a:gd name="T70" fmla="*/ 32 w 399"/>
                <a:gd name="T71" fmla="*/ 171 h 226"/>
                <a:gd name="T72" fmla="*/ 32 w 399"/>
                <a:gd name="T73" fmla="*/ 158 h 226"/>
                <a:gd name="T74" fmla="*/ 48 w 399"/>
                <a:gd name="T75" fmla="*/ 147 h 226"/>
                <a:gd name="T76" fmla="*/ 185 w 399"/>
                <a:gd name="T77" fmla="*/ 147 h 226"/>
                <a:gd name="T78" fmla="*/ 18 w 399"/>
                <a:gd name="T79" fmla="*/ 138 h 226"/>
                <a:gd name="T80" fmla="*/ 12 w 399"/>
                <a:gd name="T81" fmla="*/ 136 h 226"/>
                <a:gd name="T82" fmla="*/ 0 w 399"/>
                <a:gd name="T83" fmla="*/ 126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99" h="226">
                  <a:moveTo>
                    <a:pt x="0" y="120"/>
                  </a:moveTo>
                  <a:lnTo>
                    <a:pt x="0" y="120"/>
                  </a:lnTo>
                  <a:lnTo>
                    <a:pt x="0" y="113"/>
                  </a:lnTo>
                  <a:lnTo>
                    <a:pt x="5" y="106"/>
                  </a:lnTo>
                  <a:lnTo>
                    <a:pt x="11" y="102"/>
                  </a:lnTo>
                  <a:lnTo>
                    <a:pt x="18" y="102"/>
                  </a:lnTo>
                  <a:lnTo>
                    <a:pt x="18" y="102"/>
                  </a:lnTo>
                  <a:lnTo>
                    <a:pt x="185" y="102"/>
                  </a:lnTo>
                  <a:lnTo>
                    <a:pt x="185" y="102"/>
                  </a:lnTo>
                  <a:lnTo>
                    <a:pt x="185" y="91"/>
                  </a:lnTo>
                  <a:lnTo>
                    <a:pt x="185" y="91"/>
                  </a:lnTo>
                  <a:lnTo>
                    <a:pt x="48" y="91"/>
                  </a:lnTo>
                  <a:lnTo>
                    <a:pt x="48" y="91"/>
                  </a:lnTo>
                  <a:lnTo>
                    <a:pt x="47" y="91"/>
                  </a:lnTo>
                  <a:lnTo>
                    <a:pt x="43" y="91"/>
                  </a:lnTo>
                  <a:lnTo>
                    <a:pt x="43" y="91"/>
                  </a:lnTo>
                  <a:lnTo>
                    <a:pt x="38" y="88"/>
                  </a:lnTo>
                  <a:lnTo>
                    <a:pt x="34" y="84"/>
                  </a:lnTo>
                  <a:lnTo>
                    <a:pt x="32" y="79"/>
                  </a:lnTo>
                  <a:lnTo>
                    <a:pt x="30" y="73"/>
                  </a:lnTo>
                  <a:lnTo>
                    <a:pt x="30" y="73"/>
                  </a:lnTo>
                  <a:lnTo>
                    <a:pt x="32" y="66"/>
                  </a:lnTo>
                  <a:lnTo>
                    <a:pt x="36" y="61"/>
                  </a:lnTo>
                  <a:lnTo>
                    <a:pt x="41" y="57"/>
                  </a:lnTo>
                  <a:lnTo>
                    <a:pt x="48" y="55"/>
                  </a:lnTo>
                  <a:lnTo>
                    <a:pt x="50" y="55"/>
                  </a:lnTo>
                  <a:lnTo>
                    <a:pt x="50" y="55"/>
                  </a:lnTo>
                  <a:lnTo>
                    <a:pt x="185" y="55"/>
                  </a:lnTo>
                  <a:lnTo>
                    <a:pt x="185" y="55"/>
                  </a:lnTo>
                  <a:lnTo>
                    <a:pt x="225" y="55"/>
                  </a:lnTo>
                  <a:lnTo>
                    <a:pt x="225" y="55"/>
                  </a:lnTo>
                  <a:lnTo>
                    <a:pt x="226" y="77"/>
                  </a:lnTo>
                  <a:lnTo>
                    <a:pt x="233" y="95"/>
                  </a:lnTo>
                  <a:lnTo>
                    <a:pt x="244" y="111"/>
                  </a:lnTo>
                  <a:lnTo>
                    <a:pt x="257" y="127"/>
                  </a:lnTo>
                  <a:lnTo>
                    <a:pt x="271" y="138"/>
                  </a:lnTo>
                  <a:lnTo>
                    <a:pt x="289" y="147"/>
                  </a:lnTo>
                  <a:lnTo>
                    <a:pt x="307" y="154"/>
                  </a:lnTo>
                  <a:lnTo>
                    <a:pt x="327" y="156"/>
                  </a:lnTo>
                  <a:lnTo>
                    <a:pt x="327" y="156"/>
                  </a:lnTo>
                  <a:lnTo>
                    <a:pt x="332" y="154"/>
                  </a:lnTo>
                  <a:lnTo>
                    <a:pt x="334" y="149"/>
                  </a:lnTo>
                  <a:lnTo>
                    <a:pt x="334" y="149"/>
                  </a:lnTo>
                  <a:lnTo>
                    <a:pt x="332" y="145"/>
                  </a:lnTo>
                  <a:lnTo>
                    <a:pt x="327" y="144"/>
                  </a:lnTo>
                  <a:lnTo>
                    <a:pt x="327" y="144"/>
                  </a:lnTo>
                  <a:lnTo>
                    <a:pt x="309" y="142"/>
                  </a:lnTo>
                  <a:lnTo>
                    <a:pt x="293" y="136"/>
                  </a:lnTo>
                  <a:lnTo>
                    <a:pt x="277" y="127"/>
                  </a:lnTo>
                  <a:lnTo>
                    <a:pt x="262" y="115"/>
                  </a:lnTo>
                  <a:lnTo>
                    <a:pt x="251" y="102"/>
                  </a:lnTo>
                  <a:lnTo>
                    <a:pt x="242" y="86"/>
                  </a:lnTo>
                  <a:lnTo>
                    <a:pt x="237" y="68"/>
                  </a:lnTo>
                  <a:lnTo>
                    <a:pt x="235" y="50"/>
                  </a:lnTo>
                  <a:lnTo>
                    <a:pt x="235" y="50"/>
                  </a:lnTo>
                  <a:lnTo>
                    <a:pt x="235" y="43"/>
                  </a:lnTo>
                  <a:lnTo>
                    <a:pt x="235" y="43"/>
                  </a:lnTo>
                  <a:lnTo>
                    <a:pt x="151" y="43"/>
                  </a:lnTo>
                  <a:lnTo>
                    <a:pt x="151" y="43"/>
                  </a:lnTo>
                  <a:lnTo>
                    <a:pt x="142" y="41"/>
                  </a:lnTo>
                  <a:lnTo>
                    <a:pt x="135" y="36"/>
                  </a:lnTo>
                  <a:lnTo>
                    <a:pt x="131" y="30"/>
                  </a:lnTo>
                  <a:lnTo>
                    <a:pt x="129" y="21"/>
                  </a:lnTo>
                  <a:lnTo>
                    <a:pt x="129" y="21"/>
                  </a:lnTo>
                  <a:lnTo>
                    <a:pt x="131" y="12"/>
                  </a:lnTo>
                  <a:lnTo>
                    <a:pt x="136" y="5"/>
                  </a:lnTo>
                  <a:lnTo>
                    <a:pt x="142" y="2"/>
                  </a:lnTo>
                  <a:lnTo>
                    <a:pt x="151" y="0"/>
                  </a:lnTo>
                  <a:lnTo>
                    <a:pt x="151" y="0"/>
                  </a:lnTo>
                  <a:lnTo>
                    <a:pt x="153" y="0"/>
                  </a:lnTo>
                  <a:lnTo>
                    <a:pt x="153" y="0"/>
                  </a:lnTo>
                  <a:lnTo>
                    <a:pt x="334" y="0"/>
                  </a:lnTo>
                  <a:lnTo>
                    <a:pt x="334" y="0"/>
                  </a:lnTo>
                  <a:lnTo>
                    <a:pt x="347" y="0"/>
                  </a:lnTo>
                  <a:lnTo>
                    <a:pt x="359" y="3"/>
                  </a:lnTo>
                  <a:lnTo>
                    <a:pt x="370" y="11"/>
                  </a:lnTo>
                  <a:lnTo>
                    <a:pt x="379" y="18"/>
                  </a:lnTo>
                  <a:lnTo>
                    <a:pt x="388" y="27"/>
                  </a:lnTo>
                  <a:lnTo>
                    <a:pt x="394" y="39"/>
                  </a:lnTo>
                  <a:lnTo>
                    <a:pt x="397" y="50"/>
                  </a:lnTo>
                  <a:lnTo>
                    <a:pt x="399" y="64"/>
                  </a:lnTo>
                  <a:lnTo>
                    <a:pt x="399" y="64"/>
                  </a:lnTo>
                  <a:lnTo>
                    <a:pt x="399" y="136"/>
                  </a:lnTo>
                  <a:lnTo>
                    <a:pt x="399" y="136"/>
                  </a:lnTo>
                  <a:lnTo>
                    <a:pt x="399" y="226"/>
                  </a:lnTo>
                  <a:lnTo>
                    <a:pt x="75" y="226"/>
                  </a:lnTo>
                  <a:lnTo>
                    <a:pt x="75" y="226"/>
                  </a:lnTo>
                  <a:lnTo>
                    <a:pt x="68" y="226"/>
                  </a:lnTo>
                  <a:lnTo>
                    <a:pt x="61" y="223"/>
                  </a:lnTo>
                  <a:lnTo>
                    <a:pt x="57" y="217"/>
                  </a:lnTo>
                  <a:lnTo>
                    <a:pt x="57" y="210"/>
                  </a:lnTo>
                  <a:lnTo>
                    <a:pt x="57" y="210"/>
                  </a:lnTo>
                  <a:lnTo>
                    <a:pt x="57" y="203"/>
                  </a:lnTo>
                  <a:lnTo>
                    <a:pt x="61" y="197"/>
                  </a:lnTo>
                  <a:lnTo>
                    <a:pt x="68" y="194"/>
                  </a:lnTo>
                  <a:lnTo>
                    <a:pt x="75" y="192"/>
                  </a:lnTo>
                  <a:lnTo>
                    <a:pt x="75" y="192"/>
                  </a:lnTo>
                  <a:lnTo>
                    <a:pt x="185" y="192"/>
                  </a:lnTo>
                  <a:lnTo>
                    <a:pt x="185" y="192"/>
                  </a:lnTo>
                  <a:lnTo>
                    <a:pt x="185" y="183"/>
                  </a:lnTo>
                  <a:lnTo>
                    <a:pt x="185" y="183"/>
                  </a:lnTo>
                  <a:lnTo>
                    <a:pt x="48" y="183"/>
                  </a:lnTo>
                  <a:lnTo>
                    <a:pt x="48" y="183"/>
                  </a:lnTo>
                  <a:lnTo>
                    <a:pt x="43" y="181"/>
                  </a:lnTo>
                  <a:lnTo>
                    <a:pt x="43" y="181"/>
                  </a:lnTo>
                  <a:lnTo>
                    <a:pt x="39" y="180"/>
                  </a:lnTo>
                  <a:lnTo>
                    <a:pt x="34" y="176"/>
                  </a:lnTo>
                  <a:lnTo>
                    <a:pt x="32" y="171"/>
                  </a:lnTo>
                  <a:lnTo>
                    <a:pt x="30" y="165"/>
                  </a:lnTo>
                  <a:lnTo>
                    <a:pt x="30" y="165"/>
                  </a:lnTo>
                  <a:lnTo>
                    <a:pt x="32" y="158"/>
                  </a:lnTo>
                  <a:lnTo>
                    <a:pt x="36" y="153"/>
                  </a:lnTo>
                  <a:lnTo>
                    <a:pt x="41" y="147"/>
                  </a:lnTo>
                  <a:lnTo>
                    <a:pt x="48" y="147"/>
                  </a:lnTo>
                  <a:lnTo>
                    <a:pt x="48" y="147"/>
                  </a:lnTo>
                  <a:lnTo>
                    <a:pt x="185" y="147"/>
                  </a:lnTo>
                  <a:lnTo>
                    <a:pt x="185" y="147"/>
                  </a:lnTo>
                  <a:lnTo>
                    <a:pt x="185" y="138"/>
                  </a:lnTo>
                  <a:lnTo>
                    <a:pt x="185" y="138"/>
                  </a:lnTo>
                  <a:lnTo>
                    <a:pt x="18" y="138"/>
                  </a:lnTo>
                  <a:lnTo>
                    <a:pt x="18" y="138"/>
                  </a:lnTo>
                  <a:lnTo>
                    <a:pt x="12" y="136"/>
                  </a:lnTo>
                  <a:lnTo>
                    <a:pt x="12" y="136"/>
                  </a:lnTo>
                  <a:lnTo>
                    <a:pt x="7" y="135"/>
                  </a:lnTo>
                  <a:lnTo>
                    <a:pt x="3" y="131"/>
                  </a:lnTo>
                  <a:lnTo>
                    <a:pt x="0" y="126"/>
                  </a:lnTo>
                  <a:lnTo>
                    <a:pt x="0" y="120"/>
                  </a:lnTo>
                  <a:lnTo>
                    <a:pt x="0" y="120"/>
                  </a:lnTo>
                  <a:close/>
                </a:path>
              </a:pathLst>
            </a:custGeom>
            <a:solidFill>
              <a:srgbClr val="E7C7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3" name="Freeform 992"/>
            <p:cNvSpPr>
              <a:spLocks/>
            </p:cNvSpPr>
            <p:nvPr/>
          </p:nvSpPr>
          <p:spPr bwMode="auto">
            <a:xfrm>
              <a:off x="6400800" y="1123950"/>
              <a:ext cx="22225" cy="22225"/>
            </a:xfrm>
            <a:custGeom>
              <a:avLst/>
              <a:gdLst>
                <a:gd name="T0" fmla="*/ 0 w 29"/>
                <a:gd name="T1" fmla="*/ 15 h 29"/>
                <a:gd name="T2" fmla="*/ 0 w 29"/>
                <a:gd name="T3" fmla="*/ 15 h 29"/>
                <a:gd name="T4" fmla="*/ 0 w 29"/>
                <a:gd name="T5" fmla="*/ 9 h 29"/>
                <a:gd name="T6" fmla="*/ 4 w 29"/>
                <a:gd name="T7" fmla="*/ 6 h 29"/>
                <a:gd name="T8" fmla="*/ 9 w 29"/>
                <a:gd name="T9" fmla="*/ 2 h 29"/>
                <a:gd name="T10" fmla="*/ 14 w 29"/>
                <a:gd name="T11" fmla="*/ 0 h 29"/>
                <a:gd name="T12" fmla="*/ 14 w 29"/>
                <a:gd name="T13" fmla="*/ 0 h 29"/>
                <a:gd name="T14" fmla="*/ 20 w 29"/>
                <a:gd name="T15" fmla="*/ 2 h 29"/>
                <a:gd name="T16" fmla="*/ 25 w 29"/>
                <a:gd name="T17" fmla="*/ 6 h 29"/>
                <a:gd name="T18" fmla="*/ 29 w 29"/>
                <a:gd name="T19" fmla="*/ 9 h 29"/>
                <a:gd name="T20" fmla="*/ 29 w 29"/>
                <a:gd name="T21" fmla="*/ 15 h 29"/>
                <a:gd name="T22" fmla="*/ 29 w 29"/>
                <a:gd name="T23" fmla="*/ 15 h 29"/>
                <a:gd name="T24" fmla="*/ 29 w 29"/>
                <a:gd name="T25" fmla="*/ 20 h 29"/>
                <a:gd name="T26" fmla="*/ 25 w 29"/>
                <a:gd name="T27" fmla="*/ 25 h 29"/>
                <a:gd name="T28" fmla="*/ 20 w 29"/>
                <a:gd name="T29" fmla="*/ 29 h 29"/>
                <a:gd name="T30" fmla="*/ 14 w 29"/>
                <a:gd name="T31" fmla="*/ 29 h 29"/>
                <a:gd name="T32" fmla="*/ 14 w 29"/>
                <a:gd name="T33" fmla="*/ 29 h 29"/>
                <a:gd name="T34" fmla="*/ 9 w 29"/>
                <a:gd name="T35" fmla="*/ 29 h 29"/>
                <a:gd name="T36" fmla="*/ 4 w 29"/>
                <a:gd name="T37" fmla="*/ 25 h 29"/>
                <a:gd name="T38" fmla="*/ 0 w 29"/>
                <a:gd name="T39" fmla="*/ 20 h 29"/>
                <a:gd name="T40" fmla="*/ 0 w 29"/>
                <a:gd name="T41" fmla="*/ 15 h 29"/>
                <a:gd name="T42" fmla="*/ 0 w 29"/>
                <a:gd name="T43"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 h="29">
                  <a:moveTo>
                    <a:pt x="0" y="15"/>
                  </a:moveTo>
                  <a:lnTo>
                    <a:pt x="0" y="15"/>
                  </a:lnTo>
                  <a:lnTo>
                    <a:pt x="0" y="9"/>
                  </a:lnTo>
                  <a:lnTo>
                    <a:pt x="4" y="6"/>
                  </a:lnTo>
                  <a:lnTo>
                    <a:pt x="9" y="2"/>
                  </a:lnTo>
                  <a:lnTo>
                    <a:pt x="14" y="0"/>
                  </a:lnTo>
                  <a:lnTo>
                    <a:pt x="14" y="0"/>
                  </a:lnTo>
                  <a:lnTo>
                    <a:pt x="20" y="2"/>
                  </a:lnTo>
                  <a:lnTo>
                    <a:pt x="25" y="6"/>
                  </a:lnTo>
                  <a:lnTo>
                    <a:pt x="29" y="9"/>
                  </a:lnTo>
                  <a:lnTo>
                    <a:pt x="29" y="15"/>
                  </a:lnTo>
                  <a:lnTo>
                    <a:pt x="29" y="15"/>
                  </a:lnTo>
                  <a:lnTo>
                    <a:pt x="29" y="20"/>
                  </a:lnTo>
                  <a:lnTo>
                    <a:pt x="25" y="25"/>
                  </a:lnTo>
                  <a:lnTo>
                    <a:pt x="20" y="29"/>
                  </a:lnTo>
                  <a:lnTo>
                    <a:pt x="14" y="29"/>
                  </a:lnTo>
                  <a:lnTo>
                    <a:pt x="14" y="29"/>
                  </a:lnTo>
                  <a:lnTo>
                    <a:pt x="9" y="29"/>
                  </a:lnTo>
                  <a:lnTo>
                    <a:pt x="4" y="25"/>
                  </a:lnTo>
                  <a:lnTo>
                    <a:pt x="0" y="20"/>
                  </a:lnTo>
                  <a:lnTo>
                    <a:pt x="0" y="15"/>
                  </a:ln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56" name="Group 5055"/>
          <p:cNvGrpSpPr/>
          <p:nvPr/>
        </p:nvGrpSpPr>
        <p:grpSpPr>
          <a:xfrm>
            <a:off x="350837" y="1944687"/>
            <a:ext cx="796926" cy="315913"/>
            <a:chOff x="350837" y="917575"/>
            <a:chExt cx="796926" cy="315913"/>
          </a:xfrm>
        </p:grpSpPr>
        <p:sp>
          <p:nvSpPr>
            <p:cNvPr id="4307" name="Freeform 996"/>
            <p:cNvSpPr>
              <a:spLocks noEditPoints="1"/>
            </p:cNvSpPr>
            <p:nvPr/>
          </p:nvSpPr>
          <p:spPr bwMode="auto">
            <a:xfrm>
              <a:off x="641350" y="996950"/>
              <a:ext cx="92075" cy="90488"/>
            </a:xfrm>
            <a:custGeom>
              <a:avLst/>
              <a:gdLst>
                <a:gd name="T0" fmla="*/ 25 w 115"/>
                <a:gd name="T1" fmla="*/ 106 h 115"/>
                <a:gd name="T2" fmla="*/ 30 w 115"/>
                <a:gd name="T3" fmla="*/ 105 h 115"/>
                <a:gd name="T4" fmla="*/ 38 w 115"/>
                <a:gd name="T5" fmla="*/ 97 h 115"/>
                <a:gd name="T6" fmla="*/ 45 w 115"/>
                <a:gd name="T7" fmla="*/ 96 h 115"/>
                <a:gd name="T8" fmla="*/ 48 w 115"/>
                <a:gd name="T9" fmla="*/ 97 h 115"/>
                <a:gd name="T10" fmla="*/ 54 w 115"/>
                <a:gd name="T11" fmla="*/ 103 h 115"/>
                <a:gd name="T12" fmla="*/ 57 w 115"/>
                <a:gd name="T13" fmla="*/ 114 h 115"/>
                <a:gd name="T14" fmla="*/ 70 w 115"/>
                <a:gd name="T15" fmla="*/ 114 h 115"/>
                <a:gd name="T16" fmla="*/ 72 w 115"/>
                <a:gd name="T17" fmla="*/ 110 h 115"/>
                <a:gd name="T18" fmla="*/ 72 w 115"/>
                <a:gd name="T19" fmla="*/ 99 h 115"/>
                <a:gd name="T20" fmla="*/ 75 w 115"/>
                <a:gd name="T21" fmla="*/ 94 h 115"/>
                <a:gd name="T22" fmla="*/ 79 w 115"/>
                <a:gd name="T23" fmla="*/ 90 h 115"/>
                <a:gd name="T24" fmla="*/ 86 w 115"/>
                <a:gd name="T25" fmla="*/ 90 h 115"/>
                <a:gd name="T26" fmla="*/ 99 w 115"/>
                <a:gd name="T27" fmla="*/ 97 h 115"/>
                <a:gd name="T28" fmla="*/ 106 w 115"/>
                <a:gd name="T29" fmla="*/ 88 h 115"/>
                <a:gd name="T30" fmla="*/ 104 w 115"/>
                <a:gd name="T31" fmla="*/ 85 h 115"/>
                <a:gd name="T32" fmla="*/ 97 w 115"/>
                <a:gd name="T33" fmla="*/ 78 h 115"/>
                <a:gd name="T34" fmla="*/ 95 w 115"/>
                <a:gd name="T35" fmla="*/ 70 h 115"/>
                <a:gd name="T36" fmla="*/ 97 w 115"/>
                <a:gd name="T37" fmla="*/ 65 h 115"/>
                <a:gd name="T38" fmla="*/ 102 w 115"/>
                <a:gd name="T39" fmla="*/ 61 h 115"/>
                <a:gd name="T40" fmla="*/ 111 w 115"/>
                <a:gd name="T41" fmla="*/ 58 h 115"/>
                <a:gd name="T42" fmla="*/ 115 w 115"/>
                <a:gd name="T43" fmla="*/ 54 h 115"/>
                <a:gd name="T44" fmla="*/ 113 w 115"/>
                <a:gd name="T45" fmla="*/ 43 h 115"/>
                <a:gd name="T46" fmla="*/ 99 w 115"/>
                <a:gd name="T47" fmla="*/ 43 h 115"/>
                <a:gd name="T48" fmla="*/ 93 w 115"/>
                <a:gd name="T49" fmla="*/ 40 h 115"/>
                <a:gd name="T50" fmla="*/ 91 w 115"/>
                <a:gd name="T51" fmla="*/ 36 h 115"/>
                <a:gd name="T52" fmla="*/ 90 w 115"/>
                <a:gd name="T53" fmla="*/ 33 h 115"/>
                <a:gd name="T54" fmla="*/ 97 w 115"/>
                <a:gd name="T55" fmla="*/ 20 h 115"/>
                <a:gd name="T56" fmla="*/ 95 w 115"/>
                <a:gd name="T57" fmla="*/ 15 h 115"/>
                <a:gd name="T58" fmla="*/ 90 w 115"/>
                <a:gd name="T59" fmla="*/ 9 h 115"/>
                <a:gd name="T60" fmla="*/ 84 w 115"/>
                <a:gd name="T61" fmla="*/ 9 h 115"/>
                <a:gd name="T62" fmla="*/ 73 w 115"/>
                <a:gd name="T63" fmla="*/ 20 h 115"/>
                <a:gd name="T64" fmla="*/ 66 w 115"/>
                <a:gd name="T65" fmla="*/ 18 h 115"/>
                <a:gd name="T66" fmla="*/ 61 w 115"/>
                <a:gd name="T67" fmla="*/ 13 h 115"/>
                <a:gd name="T68" fmla="*/ 57 w 115"/>
                <a:gd name="T69" fmla="*/ 4 h 115"/>
                <a:gd name="T70" fmla="*/ 54 w 115"/>
                <a:gd name="T71" fmla="*/ 0 h 115"/>
                <a:gd name="T72" fmla="*/ 45 w 115"/>
                <a:gd name="T73" fmla="*/ 2 h 115"/>
                <a:gd name="T74" fmla="*/ 43 w 115"/>
                <a:gd name="T75" fmla="*/ 15 h 115"/>
                <a:gd name="T76" fmla="*/ 39 w 115"/>
                <a:gd name="T77" fmla="*/ 22 h 115"/>
                <a:gd name="T78" fmla="*/ 36 w 115"/>
                <a:gd name="T79" fmla="*/ 24 h 115"/>
                <a:gd name="T80" fmla="*/ 29 w 115"/>
                <a:gd name="T81" fmla="*/ 24 h 115"/>
                <a:gd name="T82" fmla="*/ 16 w 115"/>
                <a:gd name="T83" fmla="*/ 18 h 115"/>
                <a:gd name="T84" fmla="*/ 9 w 115"/>
                <a:gd name="T85" fmla="*/ 25 h 115"/>
                <a:gd name="T86" fmla="*/ 11 w 115"/>
                <a:gd name="T87" fmla="*/ 31 h 115"/>
                <a:gd name="T88" fmla="*/ 18 w 115"/>
                <a:gd name="T89" fmla="*/ 38 h 115"/>
                <a:gd name="T90" fmla="*/ 20 w 115"/>
                <a:gd name="T91" fmla="*/ 43 h 115"/>
                <a:gd name="T92" fmla="*/ 16 w 115"/>
                <a:gd name="T93" fmla="*/ 52 h 115"/>
                <a:gd name="T94" fmla="*/ 3 w 115"/>
                <a:gd name="T95" fmla="*/ 58 h 115"/>
                <a:gd name="T96" fmla="*/ 0 w 115"/>
                <a:gd name="T97" fmla="*/ 61 h 115"/>
                <a:gd name="T98" fmla="*/ 2 w 115"/>
                <a:gd name="T99" fmla="*/ 69 h 115"/>
                <a:gd name="T100" fmla="*/ 5 w 115"/>
                <a:gd name="T101" fmla="*/ 72 h 115"/>
                <a:gd name="T102" fmla="*/ 20 w 115"/>
                <a:gd name="T103" fmla="*/ 72 h 115"/>
                <a:gd name="T104" fmla="*/ 23 w 115"/>
                <a:gd name="T105" fmla="*/ 79 h 115"/>
                <a:gd name="T106" fmla="*/ 25 w 115"/>
                <a:gd name="T107" fmla="*/ 83 h 115"/>
                <a:gd name="T108" fmla="*/ 18 w 115"/>
                <a:gd name="T109" fmla="*/ 96 h 115"/>
                <a:gd name="T110" fmla="*/ 20 w 115"/>
                <a:gd name="T111" fmla="*/ 101 h 115"/>
                <a:gd name="T112" fmla="*/ 45 w 115"/>
                <a:gd name="T113" fmla="*/ 74 h 115"/>
                <a:gd name="T114" fmla="*/ 38 w 115"/>
                <a:gd name="T115" fmla="*/ 52 h 115"/>
                <a:gd name="T116" fmla="*/ 47 w 115"/>
                <a:gd name="T117" fmla="*/ 40 h 115"/>
                <a:gd name="T118" fmla="*/ 70 w 115"/>
                <a:gd name="T119" fmla="*/ 42 h 115"/>
                <a:gd name="T120" fmla="*/ 79 w 115"/>
                <a:gd name="T121" fmla="*/ 54 h 115"/>
                <a:gd name="T122" fmla="*/ 73 w 115"/>
                <a:gd name="T123" fmla="*/ 70 h 115"/>
                <a:gd name="T124" fmla="*/ 52 w 115"/>
                <a:gd name="T125" fmla="*/ 7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5" h="115">
                  <a:moveTo>
                    <a:pt x="20" y="101"/>
                  </a:moveTo>
                  <a:lnTo>
                    <a:pt x="20" y="101"/>
                  </a:lnTo>
                  <a:lnTo>
                    <a:pt x="25" y="106"/>
                  </a:lnTo>
                  <a:lnTo>
                    <a:pt x="25" y="106"/>
                  </a:lnTo>
                  <a:lnTo>
                    <a:pt x="29" y="106"/>
                  </a:lnTo>
                  <a:lnTo>
                    <a:pt x="30" y="105"/>
                  </a:lnTo>
                  <a:lnTo>
                    <a:pt x="30" y="105"/>
                  </a:lnTo>
                  <a:lnTo>
                    <a:pt x="38" y="97"/>
                  </a:lnTo>
                  <a:lnTo>
                    <a:pt x="38" y="97"/>
                  </a:lnTo>
                  <a:lnTo>
                    <a:pt x="41" y="96"/>
                  </a:lnTo>
                  <a:lnTo>
                    <a:pt x="45" y="96"/>
                  </a:lnTo>
                  <a:lnTo>
                    <a:pt x="45" y="96"/>
                  </a:lnTo>
                  <a:lnTo>
                    <a:pt x="45" y="96"/>
                  </a:lnTo>
                  <a:lnTo>
                    <a:pt x="48" y="97"/>
                  </a:lnTo>
                  <a:lnTo>
                    <a:pt x="48" y="97"/>
                  </a:lnTo>
                  <a:lnTo>
                    <a:pt x="52" y="97"/>
                  </a:lnTo>
                  <a:lnTo>
                    <a:pt x="54" y="103"/>
                  </a:lnTo>
                  <a:lnTo>
                    <a:pt x="54" y="103"/>
                  </a:lnTo>
                  <a:lnTo>
                    <a:pt x="57" y="112"/>
                  </a:lnTo>
                  <a:lnTo>
                    <a:pt x="57" y="112"/>
                  </a:lnTo>
                  <a:lnTo>
                    <a:pt x="57" y="114"/>
                  </a:lnTo>
                  <a:lnTo>
                    <a:pt x="61" y="115"/>
                  </a:lnTo>
                  <a:lnTo>
                    <a:pt x="61" y="115"/>
                  </a:lnTo>
                  <a:lnTo>
                    <a:pt x="70" y="114"/>
                  </a:lnTo>
                  <a:lnTo>
                    <a:pt x="70" y="114"/>
                  </a:lnTo>
                  <a:lnTo>
                    <a:pt x="70" y="112"/>
                  </a:lnTo>
                  <a:lnTo>
                    <a:pt x="72" y="110"/>
                  </a:lnTo>
                  <a:lnTo>
                    <a:pt x="72" y="110"/>
                  </a:lnTo>
                  <a:lnTo>
                    <a:pt x="72" y="99"/>
                  </a:lnTo>
                  <a:lnTo>
                    <a:pt x="72" y="99"/>
                  </a:lnTo>
                  <a:lnTo>
                    <a:pt x="73" y="96"/>
                  </a:lnTo>
                  <a:lnTo>
                    <a:pt x="75" y="94"/>
                  </a:lnTo>
                  <a:lnTo>
                    <a:pt x="75" y="94"/>
                  </a:lnTo>
                  <a:lnTo>
                    <a:pt x="75" y="94"/>
                  </a:lnTo>
                  <a:lnTo>
                    <a:pt x="79" y="90"/>
                  </a:lnTo>
                  <a:lnTo>
                    <a:pt x="79" y="90"/>
                  </a:lnTo>
                  <a:lnTo>
                    <a:pt x="82" y="90"/>
                  </a:lnTo>
                  <a:lnTo>
                    <a:pt x="86" y="90"/>
                  </a:lnTo>
                  <a:lnTo>
                    <a:pt x="86" y="90"/>
                  </a:lnTo>
                  <a:lnTo>
                    <a:pt x="95" y="96"/>
                  </a:lnTo>
                  <a:lnTo>
                    <a:pt x="95" y="96"/>
                  </a:lnTo>
                  <a:lnTo>
                    <a:pt x="99" y="97"/>
                  </a:lnTo>
                  <a:lnTo>
                    <a:pt x="100" y="96"/>
                  </a:lnTo>
                  <a:lnTo>
                    <a:pt x="100" y="96"/>
                  </a:lnTo>
                  <a:lnTo>
                    <a:pt x="106" y="88"/>
                  </a:lnTo>
                  <a:lnTo>
                    <a:pt x="106" y="88"/>
                  </a:lnTo>
                  <a:lnTo>
                    <a:pt x="106" y="87"/>
                  </a:lnTo>
                  <a:lnTo>
                    <a:pt x="104" y="85"/>
                  </a:lnTo>
                  <a:lnTo>
                    <a:pt x="104" y="85"/>
                  </a:lnTo>
                  <a:lnTo>
                    <a:pt x="97" y="78"/>
                  </a:lnTo>
                  <a:lnTo>
                    <a:pt x="97" y="78"/>
                  </a:lnTo>
                  <a:lnTo>
                    <a:pt x="95" y="74"/>
                  </a:lnTo>
                  <a:lnTo>
                    <a:pt x="95" y="70"/>
                  </a:lnTo>
                  <a:lnTo>
                    <a:pt x="95" y="70"/>
                  </a:lnTo>
                  <a:lnTo>
                    <a:pt x="95" y="70"/>
                  </a:lnTo>
                  <a:lnTo>
                    <a:pt x="97" y="65"/>
                  </a:lnTo>
                  <a:lnTo>
                    <a:pt x="97" y="65"/>
                  </a:lnTo>
                  <a:lnTo>
                    <a:pt x="97" y="65"/>
                  </a:lnTo>
                  <a:lnTo>
                    <a:pt x="99" y="63"/>
                  </a:lnTo>
                  <a:lnTo>
                    <a:pt x="102" y="61"/>
                  </a:lnTo>
                  <a:lnTo>
                    <a:pt x="102" y="61"/>
                  </a:lnTo>
                  <a:lnTo>
                    <a:pt x="111" y="58"/>
                  </a:lnTo>
                  <a:lnTo>
                    <a:pt x="111" y="58"/>
                  </a:lnTo>
                  <a:lnTo>
                    <a:pt x="115" y="56"/>
                  </a:lnTo>
                  <a:lnTo>
                    <a:pt x="115" y="54"/>
                  </a:lnTo>
                  <a:lnTo>
                    <a:pt x="115" y="54"/>
                  </a:lnTo>
                  <a:lnTo>
                    <a:pt x="113" y="45"/>
                  </a:lnTo>
                  <a:lnTo>
                    <a:pt x="113" y="45"/>
                  </a:lnTo>
                  <a:lnTo>
                    <a:pt x="113" y="43"/>
                  </a:lnTo>
                  <a:lnTo>
                    <a:pt x="109" y="43"/>
                  </a:lnTo>
                  <a:lnTo>
                    <a:pt x="109" y="43"/>
                  </a:lnTo>
                  <a:lnTo>
                    <a:pt x="99" y="43"/>
                  </a:lnTo>
                  <a:lnTo>
                    <a:pt x="99" y="43"/>
                  </a:lnTo>
                  <a:lnTo>
                    <a:pt x="95" y="42"/>
                  </a:lnTo>
                  <a:lnTo>
                    <a:pt x="93" y="40"/>
                  </a:lnTo>
                  <a:lnTo>
                    <a:pt x="93" y="40"/>
                  </a:lnTo>
                  <a:lnTo>
                    <a:pt x="93" y="40"/>
                  </a:lnTo>
                  <a:lnTo>
                    <a:pt x="91" y="36"/>
                  </a:lnTo>
                  <a:lnTo>
                    <a:pt x="91" y="34"/>
                  </a:lnTo>
                  <a:lnTo>
                    <a:pt x="91" y="34"/>
                  </a:lnTo>
                  <a:lnTo>
                    <a:pt x="90" y="33"/>
                  </a:lnTo>
                  <a:lnTo>
                    <a:pt x="91" y="27"/>
                  </a:lnTo>
                  <a:lnTo>
                    <a:pt x="91" y="27"/>
                  </a:lnTo>
                  <a:lnTo>
                    <a:pt x="97" y="20"/>
                  </a:lnTo>
                  <a:lnTo>
                    <a:pt x="97" y="20"/>
                  </a:lnTo>
                  <a:lnTo>
                    <a:pt x="97" y="16"/>
                  </a:lnTo>
                  <a:lnTo>
                    <a:pt x="95" y="15"/>
                  </a:lnTo>
                  <a:lnTo>
                    <a:pt x="95" y="15"/>
                  </a:lnTo>
                  <a:lnTo>
                    <a:pt x="90" y="9"/>
                  </a:lnTo>
                  <a:lnTo>
                    <a:pt x="90" y="9"/>
                  </a:lnTo>
                  <a:lnTo>
                    <a:pt x="86" y="9"/>
                  </a:lnTo>
                  <a:lnTo>
                    <a:pt x="84" y="9"/>
                  </a:lnTo>
                  <a:lnTo>
                    <a:pt x="84" y="9"/>
                  </a:lnTo>
                  <a:lnTo>
                    <a:pt x="77" y="18"/>
                  </a:lnTo>
                  <a:lnTo>
                    <a:pt x="77" y="18"/>
                  </a:lnTo>
                  <a:lnTo>
                    <a:pt x="73" y="20"/>
                  </a:lnTo>
                  <a:lnTo>
                    <a:pt x="70" y="20"/>
                  </a:lnTo>
                  <a:lnTo>
                    <a:pt x="70" y="20"/>
                  </a:lnTo>
                  <a:lnTo>
                    <a:pt x="66" y="18"/>
                  </a:lnTo>
                  <a:lnTo>
                    <a:pt x="66" y="18"/>
                  </a:lnTo>
                  <a:lnTo>
                    <a:pt x="63" y="16"/>
                  </a:lnTo>
                  <a:lnTo>
                    <a:pt x="61" y="13"/>
                  </a:lnTo>
                  <a:lnTo>
                    <a:pt x="61" y="13"/>
                  </a:lnTo>
                  <a:lnTo>
                    <a:pt x="57" y="4"/>
                  </a:lnTo>
                  <a:lnTo>
                    <a:pt x="57" y="4"/>
                  </a:lnTo>
                  <a:lnTo>
                    <a:pt x="55" y="0"/>
                  </a:lnTo>
                  <a:lnTo>
                    <a:pt x="54" y="0"/>
                  </a:lnTo>
                  <a:lnTo>
                    <a:pt x="54" y="0"/>
                  </a:lnTo>
                  <a:lnTo>
                    <a:pt x="45" y="0"/>
                  </a:lnTo>
                  <a:lnTo>
                    <a:pt x="45" y="0"/>
                  </a:lnTo>
                  <a:lnTo>
                    <a:pt x="45" y="2"/>
                  </a:lnTo>
                  <a:lnTo>
                    <a:pt x="43" y="4"/>
                  </a:lnTo>
                  <a:lnTo>
                    <a:pt x="43" y="4"/>
                  </a:lnTo>
                  <a:lnTo>
                    <a:pt x="43" y="15"/>
                  </a:lnTo>
                  <a:lnTo>
                    <a:pt x="43" y="15"/>
                  </a:lnTo>
                  <a:lnTo>
                    <a:pt x="41" y="20"/>
                  </a:lnTo>
                  <a:lnTo>
                    <a:pt x="39" y="22"/>
                  </a:lnTo>
                  <a:lnTo>
                    <a:pt x="39" y="22"/>
                  </a:lnTo>
                  <a:lnTo>
                    <a:pt x="36" y="24"/>
                  </a:lnTo>
                  <a:lnTo>
                    <a:pt x="36" y="24"/>
                  </a:lnTo>
                  <a:lnTo>
                    <a:pt x="32" y="25"/>
                  </a:lnTo>
                  <a:lnTo>
                    <a:pt x="29" y="24"/>
                  </a:lnTo>
                  <a:lnTo>
                    <a:pt x="29" y="24"/>
                  </a:lnTo>
                  <a:lnTo>
                    <a:pt x="20" y="18"/>
                  </a:lnTo>
                  <a:lnTo>
                    <a:pt x="20" y="18"/>
                  </a:lnTo>
                  <a:lnTo>
                    <a:pt x="16" y="18"/>
                  </a:lnTo>
                  <a:lnTo>
                    <a:pt x="14" y="18"/>
                  </a:lnTo>
                  <a:lnTo>
                    <a:pt x="14" y="18"/>
                  </a:lnTo>
                  <a:lnTo>
                    <a:pt x="9" y="25"/>
                  </a:lnTo>
                  <a:lnTo>
                    <a:pt x="9" y="25"/>
                  </a:lnTo>
                  <a:lnTo>
                    <a:pt x="9" y="27"/>
                  </a:lnTo>
                  <a:lnTo>
                    <a:pt x="11" y="31"/>
                  </a:lnTo>
                  <a:lnTo>
                    <a:pt x="11" y="31"/>
                  </a:lnTo>
                  <a:lnTo>
                    <a:pt x="18" y="38"/>
                  </a:lnTo>
                  <a:lnTo>
                    <a:pt x="18" y="38"/>
                  </a:lnTo>
                  <a:lnTo>
                    <a:pt x="20" y="40"/>
                  </a:lnTo>
                  <a:lnTo>
                    <a:pt x="20" y="43"/>
                  </a:lnTo>
                  <a:lnTo>
                    <a:pt x="20" y="43"/>
                  </a:lnTo>
                  <a:lnTo>
                    <a:pt x="18" y="51"/>
                  </a:lnTo>
                  <a:lnTo>
                    <a:pt x="18" y="51"/>
                  </a:lnTo>
                  <a:lnTo>
                    <a:pt x="16" y="52"/>
                  </a:lnTo>
                  <a:lnTo>
                    <a:pt x="12" y="54"/>
                  </a:lnTo>
                  <a:lnTo>
                    <a:pt x="12" y="54"/>
                  </a:lnTo>
                  <a:lnTo>
                    <a:pt x="3" y="58"/>
                  </a:lnTo>
                  <a:lnTo>
                    <a:pt x="3" y="58"/>
                  </a:lnTo>
                  <a:lnTo>
                    <a:pt x="0" y="58"/>
                  </a:lnTo>
                  <a:lnTo>
                    <a:pt x="0" y="61"/>
                  </a:lnTo>
                  <a:lnTo>
                    <a:pt x="0" y="61"/>
                  </a:lnTo>
                  <a:lnTo>
                    <a:pt x="2" y="69"/>
                  </a:lnTo>
                  <a:lnTo>
                    <a:pt x="2" y="69"/>
                  </a:lnTo>
                  <a:lnTo>
                    <a:pt x="2" y="70"/>
                  </a:lnTo>
                  <a:lnTo>
                    <a:pt x="5" y="72"/>
                  </a:lnTo>
                  <a:lnTo>
                    <a:pt x="5" y="72"/>
                  </a:lnTo>
                  <a:lnTo>
                    <a:pt x="16" y="72"/>
                  </a:lnTo>
                  <a:lnTo>
                    <a:pt x="16" y="72"/>
                  </a:lnTo>
                  <a:lnTo>
                    <a:pt x="20" y="72"/>
                  </a:lnTo>
                  <a:lnTo>
                    <a:pt x="21" y="76"/>
                  </a:lnTo>
                  <a:lnTo>
                    <a:pt x="21" y="76"/>
                  </a:lnTo>
                  <a:lnTo>
                    <a:pt x="23" y="79"/>
                  </a:lnTo>
                  <a:lnTo>
                    <a:pt x="23" y="79"/>
                  </a:lnTo>
                  <a:lnTo>
                    <a:pt x="23" y="79"/>
                  </a:lnTo>
                  <a:lnTo>
                    <a:pt x="25" y="83"/>
                  </a:lnTo>
                  <a:lnTo>
                    <a:pt x="23" y="87"/>
                  </a:lnTo>
                  <a:lnTo>
                    <a:pt x="23" y="87"/>
                  </a:lnTo>
                  <a:lnTo>
                    <a:pt x="18" y="96"/>
                  </a:lnTo>
                  <a:lnTo>
                    <a:pt x="18" y="96"/>
                  </a:lnTo>
                  <a:lnTo>
                    <a:pt x="18" y="97"/>
                  </a:lnTo>
                  <a:lnTo>
                    <a:pt x="20" y="101"/>
                  </a:lnTo>
                  <a:lnTo>
                    <a:pt x="20" y="101"/>
                  </a:lnTo>
                  <a:close/>
                  <a:moveTo>
                    <a:pt x="45" y="74"/>
                  </a:moveTo>
                  <a:lnTo>
                    <a:pt x="45" y="74"/>
                  </a:lnTo>
                  <a:lnTo>
                    <a:pt x="39" y="69"/>
                  </a:lnTo>
                  <a:lnTo>
                    <a:pt x="36" y="60"/>
                  </a:lnTo>
                  <a:lnTo>
                    <a:pt x="38" y="52"/>
                  </a:lnTo>
                  <a:lnTo>
                    <a:pt x="41" y="45"/>
                  </a:lnTo>
                  <a:lnTo>
                    <a:pt x="41" y="45"/>
                  </a:lnTo>
                  <a:lnTo>
                    <a:pt x="47" y="40"/>
                  </a:lnTo>
                  <a:lnTo>
                    <a:pt x="54" y="36"/>
                  </a:lnTo>
                  <a:lnTo>
                    <a:pt x="63" y="36"/>
                  </a:lnTo>
                  <a:lnTo>
                    <a:pt x="70" y="42"/>
                  </a:lnTo>
                  <a:lnTo>
                    <a:pt x="70" y="42"/>
                  </a:lnTo>
                  <a:lnTo>
                    <a:pt x="75" y="47"/>
                  </a:lnTo>
                  <a:lnTo>
                    <a:pt x="79" y="54"/>
                  </a:lnTo>
                  <a:lnTo>
                    <a:pt x="77" y="63"/>
                  </a:lnTo>
                  <a:lnTo>
                    <a:pt x="73" y="70"/>
                  </a:lnTo>
                  <a:lnTo>
                    <a:pt x="73" y="70"/>
                  </a:lnTo>
                  <a:lnTo>
                    <a:pt x="68" y="76"/>
                  </a:lnTo>
                  <a:lnTo>
                    <a:pt x="59" y="78"/>
                  </a:lnTo>
                  <a:lnTo>
                    <a:pt x="52" y="78"/>
                  </a:lnTo>
                  <a:lnTo>
                    <a:pt x="45" y="74"/>
                  </a:lnTo>
                  <a:lnTo>
                    <a:pt x="45" y="74"/>
                  </a:lnTo>
                  <a:close/>
                </a:path>
              </a:pathLst>
            </a:custGeom>
            <a:solidFill>
              <a:srgbClr val="4668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8" name="Freeform 997"/>
            <p:cNvSpPr>
              <a:spLocks noEditPoints="1"/>
            </p:cNvSpPr>
            <p:nvPr/>
          </p:nvSpPr>
          <p:spPr bwMode="auto">
            <a:xfrm>
              <a:off x="555625" y="1062038"/>
              <a:ext cx="123825" cy="123825"/>
            </a:xfrm>
            <a:custGeom>
              <a:avLst/>
              <a:gdLst>
                <a:gd name="T0" fmla="*/ 137 w 157"/>
                <a:gd name="T1" fmla="*/ 52 h 156"/>
                <a:gd name="T2" fmla="*/ 142 w 157"/>
                <a:gd name="T3" fmla="*/ 36 h 156"/>
                <a:gd name="T4" fmla="*/ 139 w 157"/>
                <a:gd name="T5" fmla="*/ 31 h 156"/>
                <a:gd name="T6" fmla="*/ 122 w 157"/>
                <a:gd name="T7" fmla="*/ 32 h 156"/>
                <a:gd name="T8" fmla="*/ 121 w 157"/>
                <a:gd name="T9" fmla="*/ 14 h 156"/>
                <a:gd name="T10" fmla="*/ 117 w 157"/>
                <a:gd name="T11" fmla="*/ 11 h 156"/>
                <a:gd name="T12" fmla="*/ 101 w 157"/>
                <a:gd name="T13" fmla="*/ 18 h 156"/>
                <a:gd name="T14" fmla="*/ 94 w 157"/>
                <a:gd name="T15" fmla="*/ 4 h 156"/>
                <a:gd name="T16" fmla="*/ 81 w 157"/>
                <a:gd name="T17" fmla="*/ 9 h 156"/>
                <a:gd name="T18" fmla="*/ 74 w 157"/>
                <a:gd name="T19" fmla="*/ 13 h 156"/>
                <a:gd name="T20" fmla="*/ 63 w 157"/>
                <a:gd name="T21" fmla="*/ 4 h 156"/>
                <a:gd name="T22" fmla="*/ 54 w 157"/>
                <a:gd name="T23" fmla="*/ 14 h 156"/>
                <a:gd name="T24" fmla="*/ 49 w 157"/>
                <a:gd name="T25" fmla="*/ 20 h 156"/>
                <a:gd name="T26" fmla="*/ 36 w 157"/>
                <a:gd name="T27" fmla="*/ 14 h 156"/>
                <a:gd name="T28" fmla="*/ 32 w 157"/>
                <a:gd name="T29" fmla="*/ 29 h 156"/>
                <a:gd name="T30" fmla="*/ 31 w 157"/>
                <a:gd name="T31" fmla="*/ 34 h 156"/>
                <a:gd name="T32" fmla="*/ 14 w 157"/>
                <a:gd name="T33" fmla="*/ 36 h 156"/>
                <a:gd name="T34" fmla="*/ 16 w 157"/>
                <a:gd name="T35" fmla="*/ 49 h 156"/>
                <a:gd name="T36" fmla="*/ 13 w 157"/>
                <a:gd name="T37" fmla="*/ 59 h 156"/>
                <a:gd name="T38" fmla="*/ 0 w 157"/>
                <a:gd name="T39" fmla="*/ 67 h 156"/>
                <a:gd name="T40" fmla="*/ 9 w 157"/>
                <a:gd name="T41" fmla="*/ 76 h 156"/>
                <a:gd name="T42" fmla="*/ 9 w 157"/>
                <a:gd name="T43" fmla="*/ 86 h 156"/>
                <a:gd name="T44" fmla="*/ 2 w 157"/>
                <a:gd name="T45" fmla="*/ 97 h 156"/>
                <a:gd name="T46" fmla="*/ 14 w 157"/>
                <a:gd name="T47" fmla="*/ 102 h 156"/>
                <a:gd name="T48" fmla="*/ 18 w 157"/>
                <a:gd name="T49" fmla="*/ 111 h 156"/>
                <a:gd name="T50" fmla="*/ 18 w 157"/>
                <a:gd name="T51" fmla="*/ 126 h 156"/>
                <a:gd name="T52" fmla="*/ 34 w 157"/>
                <a:gd name="T53" fmla="*/ 126 h 156"/>
                <a:gd name="T54" fmla="*/ 36 w 157"/>
                <a:gd name="T55" fmla="*/ 144 h 156"/>
                <a:gd name="T56" fmla="*/ 40 w 157"/>
                <a:gd name="T57" fmla="*/ 146 h 156"/>
                <a:gd name="T58" fmla="*/ 56 w 157"/>
                <a:gd name="T59" fmla="*/ 138 h 156"/>
                <a:gd name="T60" fmla="*/ 63 w 157"/>
                <a:gd name="T61" fmla="*/ 155 h 156"/>
                <a:gd name="T62" fmla="*/ 76 w 157"/>
                <a:gd name="T63" fmla="*/ 147 h 156"/>
                <a:gd name="T64" fmla="*/ 86 w 157"/>
                <a:gd name="T65" fmla="*/ 147 h 156"/>
                <a:gd name="T66" fmla="*/ 97 w 157"/>
                <a:gd name="T67" fmla="*/ 155 h 156"/>
                <a:gd name="T68" fmla="*/ 103 w 157"/>
                <a:gd name="T69" fmla="*/ 144 h 156"/>
                <a:gd name="T70" fmla="*/ 112 w 157"/>
                <a:gd name="T71" fmla="*/ 138 h 156"/>
                <a:gd name="T72" fmla="*/ 126 w 157"/>
                <a:gd name="T73" fmla="*/ 138 h 156"/>
                <a:gd name="T74" fmla="*/ 126 w 157"/>
                <a:gd name="T75" fmla="*/ 122 h 156"/>
                <a:gd name="T76" fmla="*/ 142 w 157"/>
                <a:gd name="T77" fmla="*/ 122 h 156"/>
                <a:gd name="T78" fmla="*/ 146 w 157"/>
                <a:gd name="T79" fmla="*/ 117 h 156"/>
                <a:gd name="T80" fmla="*/ 139 w 157"/>
                <a:gd name="T81" fmla="*/ 102 h 156"/>
                <a:gd name="T82" fmla="*/ 155 w 157"/>
                <a:gd name="T83" fmla="*/ 94 h 156"/>
                <a:gd name="T84" fmla="*/ 148 w 157"/>
                <a:gd name="T85" fmla="*/ 81 h 156"/>
                <a:gd name="T86" fmla="*/ 148 w 157"/>
                <a:gd name="T87" fmla="*/ 70 h 156"/>
                <a:gd name="T88" fmla="*/ 155 w 157"/>
                <a:gd name="T89" fmla="*/ 59 h 156"/>
                <a:gd name="T90" fmla="*/ 76 w 157"/>
                <a:gd name="T91" fmla="*/ 92 h 156"/>
                <a:gd name="T92" fmla="*/ 65 w 157"/>
                <a:gd name="T93" fmla="*/ 77 h 156"/>
                <a:gd name="T94" fmla="*/ 76 w 157"/>
                <a:gd name="T95" fmla="*/ 65 h 156"/>
                <a:gd name="T96" fmla="*/ 90 w 157"/>
                <a:gd name="T97" fmla="*/ 70 h 156"/>
                <a:gd name="T98" fmla="*/ 90 w 157"/>
                <a:gd name="T99" fmla="*/ 86 h 156"/>
                <a:gd name="T100" fmla="*/ 76 w 157"/>
                <a:gd name="T101" fmla="*/ 9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7" h="156">
                  <a:moveTo>
                    <a:pt x="142" y="54"/>
                  </a:moveTo>
                  <a:lnTo>
                    <a:pt x="142" y="54"/>
                  </a:lnTo>
                  <a:lnTo>
                    <a:pt x="137" y="52"/>
                  </a:lnTo>
                  <a:lnTo>
                    <a:pt x="137" y="52"/>
                  </a:lnTo>
                  <a:lnTo>
                    <a:pt x="137" y="49"/>
                  </a:lnTo>
                  <a:lnTo>
                    <a:pt x="139" y="45"/>
                  </a:lnTo>
                  <a:lnTo>
                    <a:pt x="139" y="45"/>
                  </a:lnTo>
                  <a:lnTo>
                    <a:pt x="142" y="36"/>
                  </a:lnTo>
                  <a:lnTo>
                    <a:pt x="142" y="36"/>
                  </a:lnTo>
                  <a:lnTo>
                    <a:pt x="142" y="32"/>
                  </a:lnTo>
                  <a:lnTo>
                    <a:pt x="139" y="31"/>
                  </a:lnTo>
                  <a:lnTo>
                    <a:pt x="139" y="31"/>
                  </a:lnTo>
                  <a:lnTo>
                    <a:pt x="130" y="32"/>
                  </a:lnTo>
                  <a:lnTo>
                    <a:pt x="130" y="32"/>
                  </a:lnTo>
                  <a:lnTo>
                    <a:pt x="122" y="32"/>
                  </a:lnTo>
                  <a:lnTo>
                    <a:pt x="122" y="32"/>
                  </a:lnTo>
                  <a:lnTo>
                    <a:pt x="122" y="29"/>
                  </a:lnTo>
                  <a:lnTo>
                    <a:pt x="121" y="23"/>
                  </a:lnTo>
                  <a:lnTo>
                    <a:pt x="121" y="23"/>
                  </a:lnTo>
                  <a:lnTo>
                    <a:pt x="121" y="14"/>
                  </a:lnTo>
                  <a:lnTo>
                    <a:pt x="121" y="14"/>
                  </a:lnTo>
                  <a:lnTo>
                    <a:pt x="119" y="11"/>
                  </a:lnTo>
                  <a:lnTo>
                    <a:pt x="117" y="11"/>
                  </a:lnTo>
                  <a:lnTo>
                    <a:pt x="117" y="11"/>
                  </a:lnTo>
                  <a:lnTo>
                    <a:pt x="108" y="16"/>
                  </a:lnTo>
                  <a:lnTo>
                    <a:pt x="108" y="16"/>
                  </a:lnTo>
                  <a:lnTo>
                    <a:pt x="101" y="18"/>
                  </a:lnTo>
                  <a:lnTo>
                    <a:pt x="101" y="18"/>
                  </a:lnTo>
                  <a:lnTo>
                    <a:pt x="97" y="13"/>
                  </a:lnTo>
                  <a:lnTo>
                    <a:pt x="97" y="13"/>
                  </a:lnTo>
                  <a:lnTo>
                    <a:pt x="94" y="4"/>
                  </a:lnTo>
                  <a:lnTo>
                    <a:pt x="94" y="4"/>
                  </a:lnTo>
                  <a:lnTo>
                    <a:pt x="90" y="0"/>
                  </a:lnTo>
                  <a:lnTo>
                    <a:pt x="88" y="2"/>
                  </a:lnTo>
                  <a:lnTo>
                    <a:pt x="88" y="2"/>
                  </a:lnTo>
                  <a:lnTo>
                    <a:pt x="81" y="9"/>
                  </a:lnTo>
                  <a:lnTo>
                    <a:pt x="81" y="9"/>
                  </a:lnTo>
                  <a:lnTo>
                    <a:pt x="77" y="14"/>
                  </a:lnTo>
                  <a:lnTo>
                    <a:pt x="77" y="14"/>
                  </a:lnTo>
                  <a:lnTo>
                    <a:pt x="74" y="13"/>
                  </a:lnTo>
                  <a:lnTo>
                    <a:pt x="70" y="11"/>
                  </a:lnTo>
                  <a:lnTo>
                    <a:pt x="70" y="11"/>
                  </a:lnTo>
                  <a:lnTo>
                    <a:pt x="63" y="4"/>
                  </a:lnTo>
                  <a:lnTo>
                    <a:pt x="63" y="4"/>
                  </a:lnTo>
                  <a:lnTo>
                    <a:pt x="59" y="2"/>
                  </a:lnTo>
                  <a:lnTo>
                    <a:pt x="58" y="4"/>
                  </a:lnTo>
                  <a:lnTo>
                    <a:pt x="58" y="4"/>
                  </a:lnTo>
                  <a:lnTo>
                    <a:pt x="54" y="14"/>
                  </a:lnTo>
                  <a:lnTo>
                    <a:pt x="54" y="14"/>
                  </a:lnTo>
                  <a:lnTo>
                    <a:pt x="52" y="20"/>
                  </a:lnTo>
                  <a:lnTo>
                    <a:pt x="52" y="20"/>
                  </a:lnTo>
                  <a:lnTo>
                    <a:pt x="49" y="20"/>
                  </a:lnTo>
                  <a:lnTo>
                    <a:pt x="45" y="18"/>
                  </a:lnTo>
                  <a:lnTo>
                    <a:pt x="45" y="18"/>
                  </a:lnTo>
                  <a:lnTo>
                    <a:pt x="36" y="14"/>
                  </a:lnTo>
                  <a:lnTo>
                    <a:pt x="36" y="14"/>
                  </a:lnTo>
                  <a:lnTo>
                    <a:pt x="32" y="14"/>
                  </a:lnTo>
                  <a:lnTo>
                    <a:pt x="31" y="18"/>
                  </a:lnTo>
                  <a:lnTo>
                    <a:pt x="31" y="18"/>
                  </a:lnTo>
                  <a:lnTo>
                    <a:pt x="32" y="29"/>
                  </a:lnTo>
                  <a:lnTo>
                    <a:pt x="32" y="29"/>
                  </a:lnTo>
                  <a:lnTo>
                    <a:pt x="32" y="32"/>
                  </a:lnTo>
                  <a:lnTo>
                    <a:pt x="31" y="34"/>
                  </a:lnTo>
                  <a:lnTo>
                    <a:pt x="31" y="34"/>
                  </a:lnTo>
                  <a:lnTo>
                    <a:pt x="23" y="36"/>
                  </a:lnTo>
                  <a:lnTo>
                    <a:pt x="23" y="36"/>
                  </a:lnTo>
                  <a:lnTo>
                    <a:pt x="14" y="36"/>
                  </a:lnTo>
                  <a:lnTo>
                    <a:pt x="14" y="36"/>
                  </a:lnTo>
                  <a:lnTo>
                    <a:pt x="11" y="38"/>
                  </a:lnTo>
                  <a:lnTo>
                    <a:pt x="11" y="41"/>
                  </a:lnTo>
                  <a:lnTo>
                    <a:pt x="11" y="41"/>
                  </a:lnTo>
                  <a:lnTo>
                    <a:pt x="16" y="49"/>
                  </a:lnTo>
                  <a:lnTo>
                    <a:pt x="16" y="49"/>
                  </a:lnTo>
                  <a:lnTo>
                    <a:pt x="18" y="56"/>
                  </a:lnTo>
                  <a:lnTo>
                    <a:pt x="18" y="56"/>
                  </a:lnTo>
                  <a:lnTo>
                    <a:pt x="13" y="59"/>
                  </a:lnTo>
                  <a:lnTo>
                    <a:pt x="13" y="59"/>
                  </a:lnTo>
                  <a:lnTo>
                    <a:pt x="2" y="63"/>
                  </a:lnTo>
                  <a:lnTo>
                    <a:pt x="2" y="63"/>
                  </a:lnTo>
                  <a:lnTo>
                    <a:pt x="0" y="67"/>
                  </a:lnTo>
                  <a:lnTo>
                    <a:pt x="2" y="68"/>
                  </a:lnTo>
                  <a:lnTo>
                    <a:pt x="2" y="68"/>
                  </a:lnTo>
                  <a:lnTo>
                    <a:pt x="9" y="76"/>
                  </a:lnTo>
                  <a:lnTo>
                    <a:pt x="9" y="76"/>
                  </a:lnTo>
                  <a:lnTo>
                    <a:pt x="13" y="81"/>
                  </a:lnTo>
                  <a:lnTo>
                    <a:pt x="13" y="81"/>
                  </a:lnTo>
                  <a:lnTo>
                    <a:pt x="13" y="83"/>
                  </a:lnTo>
                  <a:lnTo>
                    <a:pt x="9" y="86"/>
                  </a:lnTo>
                  <a:lnTo>
                    <a:pt x="9" y="86"/>
                  </a:lnTo>
                  <a:lnTo>
                    <a:pt x="2" y="94"/>
                  </a:lnTo>
                  <a:lnTo>
                    <a:pt x="2" y="94"/>
                  </a:lnTo>
                  <a:lnTo>
                    <a:pt x="2" y="97"/>
                  </a:lnTo>
                  <a:lnTo>
                    <a:pt x="4" y="99"/>
                  </a:lnTo>
                  <a:lnTo>
                    <a:pt x="4" y="99"/>
                  </a:lnTo>
                  <a:lnTo>
                    <a:pt x="14" y="102"/>
                  </a:lnTo>
                  <a:lnTo>
                    <a:pt x="14" y="102"/>
                  </a:lnTo>
                  <a:lnTo>
                    <a:pt x="20" y="104"/>
                  </a:lnTo>
                  <a:lnTo>
                    <a:pt x="20" y="104"/>
                  </a:lnTo>
                  <a:lnTo>
                    <a:pt x="18" y="111"/>
                  </a:lnTo>
                  <a:lnTo>
                    <a:pt x="18" y="111"/>
                  </a:lnTo>
                  <a:lnTo>
                    <a:pt x="14" y="122"/>
                  </a:lnTo>
                  <a:lnTo>
                    <a:pt x="14" y="122"/>
                  </a:lnTo>
                  <a:lnTo>
                    <a:pt x="14" y="124"/>
                  </a:lnTo>
                  <a:lnTo>
                    <a:pt x="18" y="126"/>
                  </a:lnTo>
                  <a:lnTo>
                    <a:pt x="18" y="126"/>
                  </a:lnTo>
                  <a:lnTo>
                    <a:pt x="27" y="126"/>
                  </a:lnTo>
                  <a:lnTo>
                    <a:pt x="27" y="126"/>
                  </a:lnTo>
                  <a:lnTo>
                    <a:pt x="34" y="126"/>
                  </a:lnTo>
                  <a:lnTo>
                    <a:pt x="34" y="126"/>
                  </a:lnTo>
                  <a:lnTo>
                    <a:pt x="36" y="133"/>
                  </a:lnTo>
                  <a:lnTo>
                    <a:pt x="36" y="133"/>
                  </a:lnTo>
                  <a:lnTo>
                    <a:pt x="36" y="144"/>
                  </a:lnTo>
                  <a:lnTo>
                    <a:pt x="36" y="144"/>
                  </a:lnTo>
                  <a:lnTo>
                    <a:pt x="36" y="146"/>
                  </a:lnTo>
                  <a:lnTo>
                    <a:pt x="40" y="146"/>
                  </a:lnTo>
                  <a:lnTo>
                    <a:pt x="40" y="146"/>
                  </a:lnTo>
                  <a:lnTo>
                    <a:pt x="49" y="140"/>
                  </a:lnTo>
                  <a:lnTo>
                    <a:pt x="49" y="140"/>
                  </a:lnTo>
                  <a:lnTo>
                    <a:pt x="56" y="138"/>
                  </a:lnTo>
                  <a:lnTo>
                    <a:pt x="56" y="138"/>
                  </a:lnTo>
                  <a:lnTo>
                    <a:pt x="59" y="144"/>
                  </a:lnTo>
                  <a:lnTo>
                    <a:pt x="59" y="144"/>
                  </a:lnTo>
                  <a:lnTo>
                    <a:pt x="63" y="155"/>
                  </a:lnTo>
                  <a:lnTo>
                    <a:pt x="63" y="155"/>
                  </a:lnTo>
                  <a:lnTo>
                    <a:pt x="65" y="156"/>
                  </a:lnTo>
                  <a:lnTo>
                    <a:pt x="68" y="155"/>
                  </a:lnTo>
                  <a:lnTo>
                    <a:pt x="68" y="155"/>
                  </a:lnTo>
                  <a:lnTo>
                    <a:pt x="76" y="147"/>
                  </a:lnTo>
                  <a:lnTo>
                    <a:pt x="76" y="147"/>
                  </a:lnTo>
                  <a:lnTo>
                    <a:pt x="81" y="144"/>
                  </a:lnTo>
                  <a:lnTo>
                    <a:pt x="81" y="144"/>
                  </a:lnTo>
                  <a:lnTo>
                    <a:pt x="86" y="147"/>
                  </a:lnTo>
                  <a:lnTo>
                    <a:pt x="86" y="147"/>
                  </a:lnTo>
                  <a:lnTo>
                    <a:pt x="94" y="155"/>
                  </a:lnTo>
                  <a:lnTo>
                    <a:pt x="94" y="155"/>
                  </a:lnTo>
                  <a:lnTo>
                    <a:pt x="97" y="155"/>
                  </a:lnTo>
                  <a:lnTo>
                    <a:pt x="99" y="153"/>
                  </a:lnTo>
                  <a:lnTo>
                    <a:pt x="99" y="153"/>
                  </a:lnTo>
                  <a:lnTo>
                    <a:pt x="103" y="144"/>
                  </a:lnTo>
                  <a:lnTo>
                    <a:pt x="103" y="144"/>
                  </a:lnTo>
                  <a:lnTo>
                    <a:pt x="104" y="138"/>
                  </a:lnTo>
                  <a:lnTo>
                    <a:pt x="104" y="138"/>
                  </a:lnTo>
                  <a:lnTo>
                    <a:pt x="112" y="138"/>
                  </a:lnTo>
                  <a:lnTo>
                    <a:pt x="112" y="138"/>
                  </a:lnTo>
                  <a:lnTo>
                    <a:pt x="121" y="144"/>
                  </a:lnTo>
                  <a:lnTo>
                    <a:pt x="121" y="144"/>
                  </a:lnTo>
                  <a:lnTo>
                    <a:pt x="124" y="142"/>
                  </a:lnTo>
                  <a:lnTo>
                    <a:pt x="126" y="138"/>
                  </a:lnTo>
                  <a:lnTo>
                    <a:pt x="126" y="138"/>
                  </a:lnTo>
                  <a:lnTo>
                    <a:pt x="126" y="129"/>
                  </a:lnTo>
                  <a:lnTo>
                    <a:pt x="126" y="129"/>
                  </a:lnTo>
                  <a:lnTo>
                    <a:pt x="126" y="122"/>
                  </a:lnTo>
                  <a:lnTo>
                    <a:pt x="126" y="122"/>
                  </a:lnTo>
                  <a:lnTo>
                    <a:pt x="133" y="122"/>
                  </a:lnTo>
                  <a:lnTo>
                    <a:pt x="133" y="122"/>
                  </a:lnTo>
                  <a:lnTo>
                    <a:pt x="142" y="122"/>
                  </a:lnTo>
                  <a:lnTo>
                    <a:pt x="142" y="122"/>
                  </a:lnTo>
                  <a:lnTo>
                    <a:pt x="146" y="120"/>
                  </a:lnTo>
                  <a:lnTo>
                    <a:pt x="146" y="117"/>
                  </a:lnTo>
                  <a:lnTo>
                    <a:pt x="146" y="117"/>
                  </a:lnTo>
                  <a:lnTo>
                    <a:pt x="140" y="108"/>
                  </a:lnTo>
                  <a:lnTo>
                    <a:pt x="140" y="108"/>
                  </a:lnTo>
                  <a:lnTo>
                    <a:pt x="139" y="102"/>
                  </a:lnTo>
                  <a:lnTo>
                    <a:pt x="139" y="102"/>
                  </a:lnTo>
                  <a:lnTo>
                    <a:pt x="144" y="97"/>
                  </a:lnTo>
                  <a:lnTo>
                    <a:pt x="144" y="97"/>
                  </a:lnTo>
                  <a:lnTo>
                    <a:pt x="155" y="94"/>
                  </a:lnTo>
                  <a:lnTo>
                    <a:pt x="155" y="94"/>
                  </a:lnTo>
                  <a:lnTo>
                    <a:pt x="157" y="92"/>
                  </a:lnTo>
                  <a:lnTo>
                    <a:pt x="155" y="88"/>
                  </a:lnTo>
                  <a:lnTo>
                    <a:pt x="155" y="88"/>
                  </a:lnTo>
                  <a:lnTo>
                    <a:pt x="148" y="81"/>
                  </a:lnTo>
                  <a:lnTo>
                    <a:pt x="148" y="81"/>
                  </a:lnTo>
                  <a:lnTo>
                    <a:pt x="142" y="77"/>
                  </a:lnTo>
                  <a:lnTo>
                    <a:pt x="142" y="77"/>
                  </a:lnTo>
                  <a:lnTo>
                    <a:pt x="148" y="70"/>
                  </a:lnTo>
                  <a:lnTo>
                    <a:pt x="148" y="70"/>
                  </a:lnTo>
                  <a:lnTo>
                    <a:pt x="155" y="63"/>
                  </a:lnTo>
                  <a:lnTo>
                    <a:pt x="155" y="63"/>
                  </a:lnTo>
                  <a:lnTo>
                    <a:pt x="155" y="59"/>
                  </a:lnTo>
                  <a:lnTo>
                    <a:pt x="153" y="58"/>
                  </a:lnTo>
                  <a:lnTo>
                    <a:pt x="142" y="54"/>
                  </a:lnTo>
                  <a:close/>
                  <a:moveTo>
                    <a:pt x="76" y="92"/>
                  </a:moveTo>
                  <a:lnTo>
                    <a:pt x="76" y="92"/>
                  </a:lnTo>
                  <a:lnTo>
                    <a:pt x="70" y="90"/>
                  </a:lnTo>
                  <a:lnTo>
                    <a:pt x="67" y="86"/>
                  </a:lnTo>
                  <a:lnTo>
                    <a:pt x="65" y="83"/>
                  </a:lnTo>
                  <a:lnTo>
                    <a:pt x="65" y="77"/>
                  </a:lnTo>
                  <a:lnTo>
                    <a:pt x="65" y="77"/>
                  </a:lnTo>
                  <a:lnTo>
                    <a:pt x="67" y="72"/>
                  </a:lnTo>
                  <a:lnTo>
                    <a:pt x="70" y="68"/>
                  </a:lnTo>
                  <a:lnTo>
                    <a:pt x="76" y="65"/>
                  </a:lnTo>
                  <a:lnTo>
                    <a:pt x="81" y="65"/>
                  </a:lnTo>
                  <a:lnTo>
                    <a:pt x="81" y="65"/>
                  </a:lnTo>
                  <a:lnTo>
                    <a:pt x="86" y="67"/>
                  </a:lnTo>
                  <a:lnTo>
                    <a:pt x="90" y="70"/>
                  </a:lnTo>
                  <a:lnTo>
                    <a:pt x="92" y="76"/>
                  </a:lnTo>
                  <a:lnTo>
                    <a:pt x="92" y="81"/>
                  </a:lnTo>
                  <a:lnTo>
                    <a:pt x="92" y="81"/>
                  </a:lnTo>
                  <a:lnTo>
                    <a:pt x="90" y="86"/>
                  </a:lnTo>
                  <a:lnTo>
                    <a:pt x="86" y="90"/>
                  </a:lnTo>
                  <a:lnTo>
                    <a:pt x="81" y="92"/>
                  </a:lnTo>
                  <a:lnTo>
                    <a:pt x="76" y="92"/>
                  </a:lnTo>
                  <a:lnTo>
                    <a:pt x="76" y="9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9" name="Freeform 998"/>
            <p:cNvSpPr>
              <a:spLocks noEditPoints="1"/>
            </p:cNvSpPr>
            <p:nvPr/>
          </p:nvSpPr>
          <p:spPr bwMode="auto">
            <a:xfrm>
              <a:off x="703262" y="1025525"/>
              <a:ext cx="184150" cy="184150"/>
            </a:xfrm>
            <a:custGeom>
              <a:avLst/>
              <a:gdLst>
                <a:gd name="T0" fmla="*/ 210 w 232"/>
                <a:gd name="T1" fmla="*/ 105 h 232"/>
                <a:gd name="T2" fmla="*/ 225 w 232"/>
                <a:gd name="T3" fmla="*/ 78 h 232"/>
                <a:gd name="T4" fmla="*/ 191 w 232"/>
                <a:gd name="T5" fmla="*/ 58 h 232"/>
                <a:gd name="T6" fmla="*/ 194 w 232"/>
                <a:gd name="T7" fmla="*/ 31 h 232"/>
                <a:gd name="T8" fmla="*/ 167 w 232"/>
                <a:gd name="T9" fmla="*/ 16 h 232"/>
                <a:gd name="T10" fmla="*/ 149 w 232"/>
                <a:gd name="T11" fmla="*/ 9 h 232"/>
                <a:gd name="T12" fmla="*/ 124 w 232"/>
                <a:gd name="T13" fmla="*/ 2 h 232"/>
                <a:gd name="T14" fmla="*/ 103 w 232"/>
                <a:gd name="T15" fmla="*/ 22 h 232"/>
                <a:gd name="T16" fmla="*/ 76 w 232"/>
                <a:gd name="T17" fmla="*/ 7 h 232"/>
                <a:gd name="T18" fmla="*/ 59 w 232"/>
                <a:gd name="T19" fmla="*/ 42 h 232"/>
                <a:gd name="T20" fmla="*/ 31 w 232"/>
                <a:gd name="T21" fmla="*/ 38 h 232"/>
                <a:gd name="T22" fmla="*/ 16 w 232"/>
                <a:gd name="T23" fmla="*/ 65 h 232"/>
                <a:gd name="T24" fmla="*/ 9 w 232"/>
                <a:gd name="T25" fmla="*/ 83 h 232"/>
                <a:gd name="T26" fmla="*/ 2 w 232"/>
                <a:gd name="T27" fmla="*/ 108 h 232"/>
                <a:gd name="T28" fmla="*/ 22 w 232"/>
                <a:gd name="T29" fmla="*/ 130 h 232"/>
                <a:gd name="T30" fmla="*/ 7 w 232"/>
                <a:gd name="T31" fmla="*/ 157 h 232"/>
                <a:gd name="T32" fmla="*/ 40 w 232"/>
                <a:gd name="T33" fmla="*/ 175 h 232"/>
                <a:gd name="T34" fmla="*/ 38 w 232"/>
                <a:gd name="T35" fmla="*/ 202 h 232"/>
                <a:gd name="T36" fmla="*/ 65 w 232"/>
                <a:gd name="T37" fmla="*/ 216 h 232"/>
                <a:gd name="T38" fmla="*/ 83 w 232"/>
                <a:gd name="T39" fmla="*/ 223 h 232"/>
                <a:gd name="T40" fmla="*/ 106 w 232"/>
                <a:gd name="T41" fmla="*/ 230 h 232"/>
                <a:gd name="T42" fmla="*/ 128 w 232"/>
                <a:gd name="T43" fmla="*/ 211 h 232"/>
                <a:gd name="T44" fmla="*/ 155 w 232"/>
                <a:gd name="T45" fmla="*/ 225 h 232"/>
                <a:gd name="T46" fmla="*/ 174 w 232"/>
                <a:gd name="T47" fmla="*/ 193 h 232"/>
                <a:gd name="T48" fmla="*/ 201 w 232"/>
                <a:gd name="T49" fmla="*/ 194 h 232"/>
                <a:gd name="T50" fmla="*/ 216 w 232"/>
                <a:gd name="T51" fmla="*/ 167 h 232"/>
                <a:gd name="T52" fmla="*/ 223 w 232"/>
                <a:gd name="T53" fmla="*/ 149 h 232"/>
                <a:gd name="T54" fmla="*/ 230 w 232"/>
                <a:gd name="T55" fmla="*/ 126 h 232"/>
                <a:gd name="T56" fmla="*/ 185 w 232"/>
                <a:gd name="T57" fmla="*/ 137 h 232"/>
                <a:gd name="T58" fmla="*/ 146 w 232"/>
                <a:gd name="T59" fmla="*/ 117 h 232"/>
                <a:gd name="T60" fmla="*/ 185 w 232"/>
                <a:gd name="T61" fmla="*/ 96 h 232"/>
                <a:gd name="T62" fmla="*/ 158 w 232"/>
                <a:gd name="T63" fmla="*/ 176 h 232"/>
                <a:gd name="T64" fmla="*/ 137 w 232"/>
                <a:gd name="T65" fmla="*/ 144 h 232"/>
                <a:gd name="T66" fmla="*/ 176 w 232"/>
                <a:gd name="T67" fmla="*/ 146 h 232"/>
                <a:gd name="T68" fmla="*/ 169 w 232"/>
                <a:gd name="T69" fmla="*/ 169 h 232"/>
                <a:gd name="T70" fmla="*/ 121 w 232"/>
                <a:gd name="T71" fmla="*/ 149 h 232"/>
                <a:gd name="T72" fmla="*/ 135 w 232"/>
                <a:gd name="T73" fmla="*/ 189 h 232"/>
                <a:gd name="T74" fmla="*/ 94 w 232"/>
                <a:gd name="T75" fmla="*/ 185 h 232"/>
                <a:gd name="T76" fmla="*/ 99 w 232"/>
                <a:gd name="T77" fmla="*/ 124 h 232"/>
                <a:gd name="T78" fmla="*/ 122 w 232"/>
                <a:gd name="T79" fmla="*/ 99 h 232"/>
                <a:gd name="T80" fmla="*/ 117 w 232"/>
                <a:gd name="T81" fmla="*/ 135 h 232"/>
                <a:gd name="T82" fmla="*/ 52 w 232"/>
                <a:gd name="T83" fmla="*/ 149 h 232"/>
                <a:gd name="T84" fmla="*/ 95 w 232"/>
                <a:gd name="T85" fmla="*/ 141 h 232"/>
                <a:gd name="T86" fmla="*/ 79 w 232"/>
                <a:gd name="T87" fmla="*/ 182 h 232"/>
                <a:gd name="T88" fmla="*/ 83 w 232"/>
                <a:gd name="T89" fmla="*/ 114 h 232"/>
                <a:gd name="T90" fmla="*/ 50 w 232"/>
                <a:gd name="T91" fmla="*/ 141 h 232"/>
                <a:gd name="T92" fmla="*/ 43 w 232"/>
                <a:gd name="T93" fmla="*/ 105 h 232"/>
                <a:gd name="T94" fmla="*/ 63 w 232"/>
                <a:gd name="T95" fmla="*/ 65 h 232"/>
                <a:gd name="T96" fmla="*/ 86 w 232"/>
                <a:gd name="T97" fmla="*/ 58 h 232"/>
                <a:gd name="T98" fmla="*/ 88 w 232"/>
                <a:gd name="T99" fmla="*/ 96 h 232"/>
                <a:gd name="T100" fmla="*/ 54 w 232"/>
                <a:gd name="T101" fmla="*/ 76 h 232"/>
                <a:gd name="T102" fmla="*/ 115 w 232"/>
                <a:gd name="T103" fmla="*/ 87 h 232"/>
                <a:gd name="T104" fmla="*/ 94 w 232"/>
                <a:gd name="T105" fmla="*/ 47 h 232"/>
                <a:gd name="T106" fmla="*/ 133 w 232"/>
                <a:gd name="T107" fmla="*/ 45 h 232"/>
                <a:gd name="T108" fmla="*/ 176 w 232"/>
                <a:gd name="T109" fmla="*/ 74 h 232"/>
                <a:gd name="T110" fmla="*/ 142 w 232"/>
                <a:gd name="T111" fmla="*/ 96 h 232"/>
                <a:gd name="T112" fmla="*/ 144 w 232"/>
                <a:gd name="T113" fmla="*/ 56 h 232"/>
                <a:gd name="T114" fmla="*/ 167 w 232"/>
                <a:gd name="T115" fmla="*/ 65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2" h="232">
                  <a:moveTo>
                    <a:pt x="232" y="123"/>
                  </a:moveTo>
                  <a:lnTo>
                    <a:pt x="232" y="123"/>
                  </a:lnTo>
                  <a:lnTo>
                    <a:pt x="232" y="110"/>
                  </a:lnTo>
                  <a:lnTo>
                    <a:pt x="232" y="110"/>
                  </a:lnTo>
                  <a:lnTo>
                    <a:pt x="230" y="108"/>
                  </a:lnTo>
                  <a:lnTo>
                    <a:pt x="227" y="106"/>
                  </a:lnTo>
                  <a:lnTo>
                    <a:pt x="227" y="106"/>
                  </a:lnTo>
                  <a:lnTo>
                    <a:pt x="210" y="105"/>
                  </a:lnTo>
                  <a:lnTo>
                    <a:pt x="210" y="105"/>
                  </a:lnTo>
                  <a:lnTo>
                    <a:pt x="207" y="92"/>
                  </a:lnTo>
                  <a:lnTo>
                    <a:pt x="207" y="92"/>
                  </a:lnTo>
                  <a:lnTo>
                    <a:pt x="223" y="83"/>
                  </a:lnTo>
                  <a:lnTo>
                    <a:pt x="223" y="83"/>
                  </a:lnTo>
                  <a:lnTo>
                    <a:pt x="225" y="81"/>
                  </a:lnTo>
                  <a:lnTo>
                    <a:pt x="225" y="78"/>
                  </a:lnTo>
                  <a:lnTo>
                    <a:pt x="225" y="78"/>
                  </a:lnTo>
                  <a:lnTo>
                    <a:pt x="219" y="67"/>
                  </a:lnTo>
                  <a:lnTo>
                    <a:pt x="219" y="67"/>
                  </a:lnTo>
                  <a:lnTo>
                    <a:pt x="218" y="65"/>
                  </a:lnTo>
                  <a:lnTo>
                    <a:pt x="216" y="63"/>
                  </a:lnTo>
                  <a:lnTo>
                    <a:pt x="216" y="63"/>
                  </a:lnTo>
                  <a:lnTo>
                    <a:pt x="198" y="69"/>
                  </a:lnTo>
                  <a:lnTo>
                    <a:pt x="198" y="69"/>
                  </a:lnTo>
                  <a:lnTo>
                    <a:pt x="191" y="58"/>
                  </a:lnTo>
                  <a:lnTo>
                    <a:pt x="191" y="58"/>
                  </a:lnTo>
                  <a:lnTo>
                    <a:pt x="201" y="45"/>
                  </a:lnTo>
                  <a:lnTo>
                    <a:pt x="201" y="45"/>
                  </a:lnTo>
                  <a:lnTo>
                    <a:pt x="203" y="42"/>
                  </a:lnTo>
                  <a:lnTo>
                    <a:pt x="201" y="38"/>
                  </a:lnTo>
                  <a:lnTo>
                    <a:pt x="201" y="38"/>
                  </a:lnTo>
                  <a:lnTo>
                    <a:pt x="194" y="31"/>
                  </a:lnTo>
                  <a:lnTo>
                    <a:pt x="194" y="31"/>
                  </a:lnTo>
                  <a:lnTo>
                    <a:pt x="191" y="29"/>
                  </a:lnTo>
                  <a:lnTo>
                    <a:pt x="187" y="31"/>
                  </a:lnTo>
                  <a:lnTo>
                    <a:pt x="187" y="31"/>
                  </a:lnTo>
                  <a:lnTo>
                    <a:pt x="174" y="42"/>
                  </a:lnTo>
                  <a:lnTo>
                    <a:pt x="174" y="42"/>
                  </a:lnTo>
                  <a:lnTo>
                    <a:pt x="164" y="34"/>
                  </a:lnTo>
                  <a:lnTo>
                    <a:pt x="164" y="34"/>
                  </a:lnTo>
                  <a:lnTo>
                    <a:pt x="167" y="16"/>
                  </a:lnTo>
                  <a:lnTo>
                    <a:pt x="167" y="16"/>
                  </a:lnTo>
                  <a:lnTo>
                    <a:pt x="167" y="15"/>
                  </a:lnTo>
                  <a:lnTo>
                    <a:pt x="165" y="11"/>
                  </a:lnTo>
                  <a:lnTo>
                    <a:pt x="165" y="11"/>
                  </a:lnTo>
                  <a:lnTo>
                    <a:pt x="155" y="7"/>
                  </a:lnTo>
                  <a:lnTo>
                    <a:pt x="155" y="7"/>
                  </a:lnTo>
                  <a:lnTo>
                    <a:pt x="151" y="7"/>
                  </a:lnTo>
                  <a:lnTo>
                    <a:pt x="149" y="9"/>
                  </a:lnTo>
                  <a:lnTo>
                    <a:pt x="149" y="9"/>
                  </a:lnTo>
                  <a:lnTo>
                    <a:pt x="140" y="24"/>
                  </a:lnTo>
                  <a:lnTo>
                    <a:pt x="140" y="24"/>
                  </a:lnTo>
                  <a:lnTo>
                    <a:pt x="128" y="22"/>
                  </a:lnTo>
                  <a:lnTo>
                    <a:pt x="128" y="22"/>
                  </a:lnTo>
                  <a:lnTo>
                    <a:pt x="126" y="6"/>
                  </a:lnTo>
                  <a:lnTo>
                    <a:pt x="126" y="6"/>
                  </a:lnTo>
                  <a:lnTo>
                    <a:pt x="124" y="2"/>
                  </a:lnTo>
                  <a:lnTo>
                    <a:pt x="122" y="0"/>
                  </a:lnTo>
                  <a:lnTo>
                    <a:pt x="122" y="0"/>
                  </a:lnTo>
                  <a:lnTo>
                    <a:pt x="110" y="0"/>
                  </a:lnTo>
                  <a:lnTo>
                    <a:pt x="110" y="0"/>
                  </a:lnTo>
                  <a:lnTo>
                    <a:pt x="106" y="2"/>
                  </a:lnTo>
                  <a:lnTo>
                    <a:pt x="106" y="6"/>
                  </a:lnTo>
                  <a:lnTo>
                    <a:pt x="106" y="6"/>
                  </a:lnTo>
                  <a:lnTo>
                    <a:pt x="103" y="22"/>
                  </a:lnTo>
                  <a:lnTo>
                    <a:pt x="103" y="22"/>
                  </a:lnTo>
                  <a:lnTo>
                    <a:pt x="92" y="25"/>
                  </a:lnTo>
                  <a:lnTo>
                    <a:pt x="92" y="25"/>
                  </a:lnTo>
                  <a:lnTo>
                    <a:pt x="83" y="9"/>
                  </a:lnTo>
                  <a:lnTo>
                    <a:pt x="83" y="9"/>
                  </a:lnTo>
                  <a:lnTo>
                    <a:pt x="79" y="7"/>
                  </a:lnTo>
                  <a:lnTo>
                    <a:pt x="76" y="7"/>
                  </a:lnTo>
                  <a:lnTo>
                    <a:pt x="76" y="7"/>
                  </a:lnTo>
                  <a:lnTo>
                    <a:pt x="67" y="13"/>
                  </a:lnTo>
                  <a:lnTo>
                    <a:pt x="67" y="13"/>
                  </a:lnTo>
                  <a:lnTo>
                    <a:pt x="63" y="15"/>
                  </a:lnTo>
                  <a:lnTo>
                    <a:pt x="63" y="18"/>
                  </a:lnTo>
                  <a:lnTo>
                    <a:pt x="63" y="18"/>
                  </a:lnTo>
                  <a:lnTo>
                    <a:pt x="67" y="34"/>
                  </a:lnTo>
                  <a:lnTo>
                    <a:pt x="67" y="34"/>
                  </a:lnTo>
                  <a:lnTo>
                    <a:pt x="59" y="42"/>
                  </a:lnTo>
                  <a:lnTo>
                    <a:pt x="59" y="42"/>
                  </a:lnTo>
                  <a:lnTo>
                    <a:pt x="45" y="31"/>
                  </a:lnTo>
                  <a:lnTo>
                    <a:pt x="45" y="31"/>
                  </a:lnTo>
                  <a:lnTo>
                    <a:pt x="41" y="29"/>
                  </a:lnTo>
                  <a:lnTo>
                    <a:pt x="38" y="31"/>
                  </a:lnTo>
                  <a:lnTo>
                    <a:pt x="38" y="31"/>
                  </a:lnTo>
                  <a:lnTo>
                    <a:pt x="31" y="38"/>
                  </a:lnTo>
                  <a:lnTo>
                    <a:pt x="31" y="38"/>
                  </a:lnTo>
                  <a:lnTo>
                    <a:pt x="29" y="42"/>
                  </a:lnTo>
                  <a:lnTo>
                    <a:pt x="31" y="45"/>
                  </a:lnTo>
                  <a:lnTo>
                    <a:pt x="31" y="45"/>
                  </a:lnTo>
                  <a:lnTo>
                    <a:pt x="40" y="58"/>
                  </a:lnTo>
                  <a:lnTo>
                    <a:pt x="40" y="58"/>
                  </a:lnTo>
                  <a:lnTo>
                    <a:pt x="34" y="69"/>
                  </a:lnTo>
                  <a:lnTo>
                    <a:pt x="34" y="69"/>
                  </a:lnTo>
                  <a:lnTo>
                    <a:pt x="16" y="65"/>
                  </a:lnTo>
                  <a:lnTo>
                    <a:pt x="16" y="65"/>
                  </a:lnTo>
                  <a:lnTo>
                    <a:pt x="13" y="65"/>
                  </a:lnTo>
                  <a:lnTo>
                    <a:pt x="11" y="67"/>
                  </a:lnTo>
                  <a:lnTo>
                    <a:pt x="11" y="67"/>
                  </a:lnTo>
                  <a:lnTo>
                    <a:pt x="7" y="78"/>
                  </a:lnTo>
                  <a:lnTo>
                    <a:pt x="7" y="78"/>
                  </a:lnTo>
                  <a:lnTo>
                    <a:pt x="7" y="81"/>
                  </a:lnTo>
                  <a:lnTo>
                    <a:pt x="9" y="83"/>
                  </a:lnTo>
                  <a:lnTo>
                    <a:pt x="9" y="83"/>
                  </a:lnTo>
                  <a:lnTo>
                    <a:pt x="23" y="92"/>
                  </a:lnTo>
                  <a:lnTo>
                    <a:pt x="23" y="92"/>
                  </a:lnTo>
                  <a:lnTo>
                    <a:pt x="22" y="105"/>
                  </a:lnTo>
                  <a:lnTo>
                    <a:pt x="22" y="105"/>
                  </a:lnTo>
                  <a:lnTo>
                    <a:pt x="4" y="106"/>
                  </a:lnTo>
                  <a:lnTo>
                    <a:pt x="4" y="106"/>
                  </a:lnTo>
                  <a:lnTo>
                    <a:pt x="2" y="108"/>
                  </a:lnTo>
                  <a:lnTo>
                    <a:pt x="0" y="110"/>
                  </a:lnTo>
                  <a:lnTo>
                    <a:pt x="0" y="110"/>
                  </a:lnTo>
                  <a:lnTo>
                    <a:pt x="0" y="123"/>
                  </a:lnTo>
                  <a:lnTo>
                    <a:pt x="0" y="123"/>
                  </a:lnTo>
                  <a:lnTo>
                    <a:pt x="2" y="126"/>
                  </a:lnTo>
                  <a:lnTo>
                    <a:pt x="4" y="126"/>
                  </a:lnTo>
                  <a:lnTo>
                    <a:pt x="4" y="126"/>
                  </a:lnTo>
                  <a:lnTo>
                    <a:pt x="22" y="130"/>
                  </a:lnTo>
                  <a:lnTo>
                    <a:pt x="22" y="130"/>
                  </a:lnTo>
                  <a:lnTo>
                    <a:pt x="23" y="141"/>
                  </a:lnTo>
                  <a:lnTo>
                    <a:pt x="23" y="141"/>
                  </a:lnTo>
                  <a:lnTo>
                    <a:pt x="9" y="149"/>
                  </a:lnTo>
                  <a:lnTo>
                    <a:pt x="9" y="149"/>
                  </a:lnTo>
                  <a:lnTo>
                    <a:pt x="7" y="153"/>
                  </a:lnTo>
                  <a:lnTo>
                    <a:pt x="7" y="157"/>
                  </a:lnTo>
                  <a:lnTo>
                    <a:pt x="7" y="157"/>
                  </a:lnTo>
                  <a:lnTo>
                    <a:pt x="11" y="166"/>
                  </a:lnTo>
                  <a:lnTo>
                    <a:pt x="11" y="166"/>
                  </a:lnTo>
                  <a:lnTo>
                    <a:pt x="14" y="169"/>
                  </a:lnTo>
                  <a:lnTo>
                    <a:pt x="18" y="169"/>
                  </a:lnTo>
                  <a:lnTo>
                    <a:pt x="18" y="169"/>
                  </a:lnTo>
                  <a:lnTo>
                    <a:pt x="34" y="166"/>
                  </a:lnTo>
                  <a:lnTo>
                    <a:pt x="34" y="166"/>
                  </a:lnTo>
                  <a:lnTo>
                    <a:pt x="40" y="175"/>
                  </a:lnTo>
                  <a:lnTo>
                    <a:pt x="40" y="175"/>
                  </a:lnTo>
                  <a:lnTo>
                    <a:pt x="31" y="187"/>
                  </a:lnTo>
                  <a:lnTo>
                    <a:pt x="31" y="187"/>
                  </a:lnTo>
                  <a:lnTo>
                    <a:pt x="29" y="191"/>
                  </a:lnTo>
                  <a:lnTo>
                    <a:pt x="31" y="194"/>
                  </a:lnTo>
                  <a:lnTo>
                    <a:pt x="31" y="194"/>
                  </a:lnTo>
                  <a:lnTo>
                    <a:pt x="38" y="202"/>
                  </a:lnTo>
                  <a:lnTo>
                    <a:pt x="38" y="202"/>
                  </a:lnTo>
                  <a:lnTo>
                    <a:pt x="41" y="203"/>
                  </a:lnTo>
                  <a:lnTo>
                    <a:pt x="45" y="203"/>
                  </a:lnTo>
                  <a:lnTo>
                    <a:pt x="45" y="203"/>
                  </a:lnTo>
                  <a:lnTo>
                    <a:pt x="59" y="193"/>
                  </a:lnTo>
                  <a:lnTo>
                    <a:pt x="59" y="193"/>
                  </a:lnTo>
                  <a:lnTo>
                    <a:pt x="68" y="198"/>
                  </a:lnTo>
                  <a:lnTo>
                    <a:pt x="68" y="198"/>
                  </a:lnTo>
                  <a:lnTo>
                    <a:pt x="65" y="216"/>
                  </a:lnTo>
                  <a:lnTo>
                    <a:pt x="65" y="216"/>
                  </a:lnTo>
                  <a:lnTo>
                    <a:pt x="65" y="220"/>
                  </a:lnTo>
                  <a:lnTo>
                    <a:pt x="67" y="221"/>
                  </a:lnTo>
                  <a:lnTo>
                    <a:pt x="67" y="221"/>
                  </a:lnTo>
                  <a:lnTo>
                    <a:pt x="77" y="225"/>
                  </a:lnTo>
                  <a:lnTo>
                    <a:pt x="77" y="225"/>
                  </a:lnTo>
                  <a:lnTo>
                    <a:pt x="81" y="225"/>
                  </a:lnTo>
                  <a:lnTo>
                    <a:pt x="83" y="223"/>
                  </a:lnTo>
                  <a:lnTo>
                    <a:pt x="83" y="223"/>
                  </a:lnTo>
                  <a:lnTo>
                    <a:pt x="92" y="209"/>
                  </a:lnTo>
                  <a:lnTo>
                    <a:pt x="92" y="209"/>
                  </a:lnTo>
                  <a:lnTo>
                    <a:pt x="103" y="211"/>
                  </a:lnTo>
                  <a:lnTo>
                    <a:pt x="103" y="211"/>
                  </a:lnTo>
                  <a:lnTo>
                    <a:pt x="106" y="229"/>
                  </a:lnTo>
                  <a:lnTo>
                    <a:pt x="106" y="229"/>
                  </a:lnTo>
                  <a:lnTo>
                    <a:pt x="106" y="230"/>
                  </a:lnTo>
                  <a:lnTo>
                    <a:pt x="110" y="232"/>
                  </a:lnTo>
                  <a:lnTo>
                    <a:pt x="110" y="232"/>
                  </a:lnTo>
                  <a:lnTo>
                    <a:pt x="122" y="232"/>
                  </a:lnTo>
                  <a:lnTo>
                    <a:pt x="122" y="232"/>
                  </a:lnTo>
                  <a:lnTo>
                    <a:pt x="124" y="230"/>
                  </a:lnTo>
                  <a:lnTo>
                    <a:pt x="126" y="229"/>
                  </a:lnTo>
                  <a:lnTo>
                    <a:pt x="126" y="229"/>
                  </a:lnTo>
                  <a:lnTo>
                    <a:pt x="128" y="211"/>
                  </a:lnTo>
                  <a:lnTo>
                    <a:pt x="128" y="211"/>
                  </a:lnTo>
                  <a:lnTo>
                    <a:pt x="140" y="209"/>
                  </a:lnTo>
                  <a:lnTo>
                    <a:pt x="140" y="209"/>
                  </a:lnTo>
                  <a:lnTo>
                    <a:pt x="149" y="223"/>
                  </a:lnTo>
                  <a:lnTo>
                    <a:pt x="149" y="223"/>
                  </a:lnTo>
                  <a:lnTo>
                    <a:pt x="153" y="225"/>
                  </a:lnTo>
                  <a:lnTo>
                    <a:pt x="155" y="225"/>
                  </a:lnTo>
                  <a:lnTo>
                    <a:pt x="155" y="225"/>
                  </a:lnTo>
                  <a:lnTo>
                    <a:pt x="165" y="221"/>
                  </a:lnTo>
                  <a:lnTo>
                    <a:pt x="165" y="221"/>
                  </a:lnTo>
                  <a:lnTo>
                    <a:pt x="167" y="218"/>
                  </a:lnTo>
                  <a:lnTo>
                    <a:pt x="169" y="216"/>
                  </a:lnTo>
                  <a:lnTo>
                    <a:pt x="169" y="216"/>
                  </a:lnTo>
                  <a:lnTo>
                    <a:pt x="164" y="198"/>
                  </a:lnTo>
                  <a:lnTo>
                    <a:pt x="164" y="198"/>
                  </a:lnTo>
                  <a:lnTo>
                    <a:pt x="174" y="193"/>
                  </a:lnTo>
                  <a:lnTo>
                    <a:pt x="174" y="193"/>
                  </a:lnTo>
                  <a:lnTo>
                    <a:pt x="187" y="203"/>
                  </a:lnTo>
                  <a:lnTo>
                    <a:pt x="187" y="203"/>
                  </a:lnTo>
                  <a:lnTo>
                    <a:pt x="191" y="203"/>
                  </a:lnTo>
                  <a:lnTo>
                    <a:pt x="194" y="202"/>
                  </a:lnTo>
                  <a:lnTo>
                    <a:pt x="194" y="202"/>
                  </a:lnTo>
                  <a:lnTo>
                    <a:pt x="201" y="194"/>
                  </a:lnTo>
                  <a:lnTo>
                    <a:pt x="201" y="194"/>
                  </a:lnTo>
                  <a:lnTo>
                    <a:pt x="203" y="191"/>
                  </a:lnTo>
                  <a:lnTo>
                    <a:pt x="201" y="187"/>
                  </a:lnTo>
                  <a:lnTo>
                    <a:pt x="201" y="187"/>
                  </a:lnTo>
                  <a:lnTo>
                    <a:pt x="191" y="175"/>
                  </a:lnTo>
                  <a:lnTo>
                    <a:pt x="191" y="175"/>
                  </a:lnTo>
                  <a:lnTo>
                    <a:pt x="198" y="164"/>
                  </a:lnTo>
                  <a:lnTo>
                    <a:pt x="198" y="164"/>
                  </a:lnTo>
                  <a:lnTo>
                    <a:pt x="216" y="167"/>
                  </a:lnTo>
                  <a:lnTo>
                    <a:pt x="216" y="167"/>
                  </a:lnTo>
                  <a:lnTo>
                    <a:pt x="218" y="167"/>
                  </a:lnTo>
                  <a:lnTo>
                    <a:pt x="221" y="166"/>
                  </a:lnTo>
                  <a:lnTo>
                    <a:pt x="221" y="166"/>
                  </a:lnTo>
                  <a:lnTo>
                    <a:pt x="225" y="155"/>
                  </a:lnTo>
                  <a:lnTo>
                    <a:pt x="225" y="155"/>
                  </a:lnTo>
                  <a:lnTo>
                    <a:pt x="225" y="151"/>
                  </a:lnTo>
                  <a:lnTo>
                    <a:pt x="223" y="149"/>
                  </a:lnTo>
                  <a:lnTo>
                    <a:pt x="223" y="149"/>
                  </a:lnTo>
                  <a:lnTo>
                    <a:pt x="209" y="141"/>
                  </a:lnTo>
                  <a:lnTo>
                    <a:pt x="209" y="141"/>
                  </a:lnTo>
                  <a:lnTo>
                    <a:pt x="210" y="130"/>
                  </a:lnTo>
                  <a:lnTo>
                    <a:pt x="210" y="130"/>
                  </a:lnTo>
                  <a:lnTo>
                    <a:pt x="227" y="126"/>
                  </a:lnTo>
                  <a:lnTo>
                    <a:pt x="227" y="126"/>
                  </a:lnTo>
                  <a:lnTo>
                    <a:pt x="230" y="126"/>
                  </a:lnTo>
                  <a:lnTo>
                    <a:pt x="232" y="123"/>
                  </a:lnTo>
                  <a:lnTo>
                    <a:pt x="232" y="123"/>
                  </a:lnTo>
                  <a:close/>
                  <a:moveTo>
                    <a:pt x="189" y="117"/>
                  </a:moveTo>
                  <a:lnTo>
                    <a:pt x="189" y="117"/>
                  </a:lnTo>
                  <a:lnTo>
                    <a:pt x="189" y="130"/>
                  </a:lnTo>
                  <a:lnTo>
                    <a:pt x="187" y="135"/>
                  </a:lnTo>
                  <a:lnTo>
                    <a:pt x="187" y="135"/>
                  </a:lnTo>
                  <a:lnTo>
                    <a:pt x="185" y="137"/>
                  </a:lnTo>
                  <a:lnTo>
                    <a:pt x="183" y="139"/>
                  </a:lnTo>
                  <a:lnTo>
                    <a:pt x="180" y="141"/>
                  </a:lnTo>
                  <a:lnTo>
                    <a:pt x="178" y="139"/>
                  </a:lnTo>
                  <a:lnTo>
                    <a:pt x="178" y="139"/>
                  </a:lnTo>
                  <a:lnTo>
                    <a:pt x="149" y="121"/>
                  </a:lnTo>
                  <a:lnTo>
                    <a:pt x="149" y="121"/>
                  </a:lnTo>
                  <a:lnTo>
                    <a:pt x="147" y="119"/>
                  </a:lnTo>
                  <a:lnTo>
                    <a:pt x="146" y="117"/>
                  </a:lnTo>
                  <a:lnTo>
                    <a:pt x="147" y="114"/>
                  </a:lnTo>
                  <a:lnTo>
                    <a:pt x="149" y="112"/>
                  </a:lnTo>
                  <a:lnTo>
                    <a:pt x="149" y="112"/>
                  </a:lnTo>
                  <a:lnTo>
                    <a:pt x="178" y="94"/>
                  </a:lnTo>
                  <a:lnTo>
                    <a:pt x="178" y="94"/>
                  </a:lnTo>
                  <a:lnTo>
                    <a:pt x="180" y="94"/>
                  </a:lnTo>
                  <a:lnTo>
                    <a:pt x="183" y="94"/>
                  </a:lnTo>
                  <a:lnTo>
                    <a:pt x="185" y="96"/>
                  </a:lnTo>
                  <a:lnTo>
                    <a:pt x="187" y="97"/>
                  </a:lnTo>
                  <a:lnTo>
                    <a:pt x="187" y="97"/>
                  </a:lnTo>
                  <a:lnTo>
                    <a:pt x="189" y="105"/>
                  </a:lnTo>
                  <a:lnTo>
                    <a:pt x="189" y="117"/>
                  </a:lnTo>
                  <a:lnTo>
                    <a:pt x="189" y="117"/>
                  </a:lnTo>
                  <a:close/>
                  <a:moveTo>
                    <a:pt x="169" y="169"/>
                  </a:moveTo>
                  <a:lnTo>
                    <a:pt x="169" y="169"/>
                  </a:lnTo>
                  <a:lnTo>
                    <a:pt x="158" y="176"/>
                  </a:lnTo>
                  <a:lnTo>
                    <a:pt x="153" y="180"/>
                  </a:lnTo>
                  <a:lnTo>
                    <a:pt x="153" y="180"/>
                  </a:lnTo>
                  <a:lnTo>
                    <a:pt x="151" y="182"/>
                  </a:lnTo>
                  <a:lnTo>
                    <a:pt x="147" y="180"/>
                  </a:lnTo>
                  <a:lnTo>
                    <a:pt x="146" y="178"/>
                  </a:lnTo>
                  <a:lnTo>
                    <a:pt x="144" y="176"/>
                  </a:lnTo>
                  <a:lnTo>
                    <a:pt x="144" y="176"/>
                  </a:lnTo>
                  <a:lnTo>
                    <a:pt x="137" y="144"/>
                  </a:lnTo>
                  <a:lnTo>
                    <a:pt x="137" y="144"/>
                  </a:lnTo>
                  <a:lnTo>
                    <a:pt x="137" y="141"/>
                  </a:lnTo>
                  <a:lnTo>
                    <a:pt x="137" y="139"/>
                  </a:lnTo>
                  <a:lnTo>
                    <a:pt x="139" y="137"/>
                  </a:lnTo>
                  <a:lnTo>
                    <a:pt x="142" y="137"/>
                  </a:lnTo>
                  <a:lnTo>
                    <a:pt x="142" y="137"/>
                  </a:lnTo>
                  <a:lnTo>
                    <a:pt x="176" y="146"/>
                  </a:lnTo>
                  <a:lnTo>
                    <a:pt x="176" y="146"/>
                  </a:lnTo>
                  <a:lnTo>
                    <a:pt x="178" y="146"/>
                  </a:lnTo>
                  <a:lnTo>
                    <a:pt x="180" y="149"/>
                  </a:lnTo>
                  <a:lnTo>
                    <a:pt x="180" y="151"/>
                  </a:lnTo>
                  <a:lnTo>
                    <a:pt x="180" y="153"/>
                  </a:lnTo>
                  <a:lnTo>
                    <a:pt x="180" y="153"/>
                  </a:lnTo>
                  <a:lnTo>
                    <a:pt x="176" y="158"/>
                  </a:lnTo>
                  <a:lnTo>
                    <a:pt x="169" y="169"/>
                  </a:lnTo>
                  <a:lnTo>
                    <a:pt x="169" y="169"/>
                  </a:lnTo>
                  <a:close/>
                  <a:moveTo>
                    <a:pt x="94" y="180"/>
                  </a:moveTo>
                  <a:lnTo>
                    <a:pt x="94" y="180"/>
                  </a:lnTo>
                  <a:lnTo>
                    <a:pt x="112" y="149"/>
                  </a:lnTo>
                  <a:lnTo>
                    <a:pt x="112" y="149"/>
                  </a:lnTo>
                  <a:lnTo>
                    <a:pt x="113" y="148"/>
                  </a:lnTo>
                  <a:lnTo>
                    <a:pt x="115" y="148"/>
                  </a:lnTo>
                  <a:lnTo>
                    <a:pt x="119" y="148"/>
                  </a:lnTo>
                  <a:lnTo>
                    <a:pt x="121" y="149"/>
                  </a:lnTo>
                  <a:lnTo>
                    <a:pt x="121" y="149"/>
                  </a:lnTo>
                  <a:lnTo>
                    <a:pt x="139" y="180"/>
                  </a:lnTo>
                  <a:lnTo>
                    <a:pt x="139" y="180"/>
                  </a:lnTo>
                  <a:lnTo>
                    <a:pt x="139" y="182"/>
                  </a:lnTo>
                  <a:lnTo>
                    <a:pt x="139" y="185"/>
                  </a:lnTo>
                  <a:lnTo>
                    <a:pt x="137" y="187"/>
                  </a:lnTo>
                  <a:lnTo>
                    <a:pt x="135" y="189"/>
                  </a:lnTo>
                  <a:lnTo>
                    <a:pt x="135" y="189"/>
                  </a:lnTo>
                  <a:lnTo>
                    <a:pt x="128" y="189"/>
                  </a:lnTo>
                  <a:lnTo>
                    <a:pt x="117" y="191"/>
                  </a:lnTo>
                  <a:lnTo>
                    <a:pt x="117" y="191"/>
                  </a:lnTo>
                  <a:lnTo>
                    <a:pt x="103" y="189"/>
                  </a:lnTo>
                  <a:lnTo>
                    <a:pt x="97" y="189"/>
                  </a:lnTo>
                  <a:lnTo>
                    <a:pt x="97" y="189"/>
                  </a:lnTo>
                  <a:lnTo>
                    <a:pt x="95" y="187"/>
                  </a:lnTo>
                  <a:lnTo>
                    <a:pt x="94" y="185"/>
                  </a:lnTo>
                  <a:lnTo>
                    <a:pt x="94" y="182"/>
                  </a:lnTo>
                  <a:lnTo>
                    <a:pt x="94" y="180"/>
                  </a:lnTo>
                  <a:lnTo>
                    <a:pt x="94" y="180"/>
                  </a:lnTo>
                  <a:close/>
                  <a:moveTo>
                    <a:pt x="117" y="135"/>
                  </a:moveTo>
                  <a:lnTo>
                    <a:pt x="117" y="135"/>
                  </a:lnTo>
                  <a:lnTo>
                    <a:pt x="110" y="133"/>
                  </a:lnTo>
                  <a:lnTo>
                    <a:pt x="103" y="130"/>
                  </a:lnTo>
                  <a:lnTo>
                    <a:pt x="99" y="124"/>
                  </a:lnTo>
                  <a:lnTo>
                    <a:pt x="97" y="117"/>
                  </a:lnTo>
                  <a:lnTo>
                    <a:pt x="97" y="117"/>
                  </a:lnTo>
                  <a:lnTo>
                    <a:pt x="99" y="110"/>
                  </a:lnTo>
                  <a:lnTo>
                    <a:pt x="103" y="103"/>
                  </a:lnTo>
                  <a:lnTo>
                    <a:pt x="110" y="99"/>
                  </a:lnTo>
                  <a:lnTo>
                    <a:pt x="117" y="99"/>
                  </a:lnTo>
                  <a:lnTo>
                    <a:pt x="117" y="99"/>
                  </a:lnTo>
                  <a:lnTo>
                    <a:pt x="122" y="99"/>
                  </a:lnTo>
                  <a:lnTo>
                    <a:pt x="130" y="103"/>
                  </a:lnTo>
                  <a:lnTo>
                    <a:pt x="133" y="110"/>
                  </a:lnTo>
                  <a:lnTo>
                    <a:pt x="133" y="117"/>
                  </a:lnTo>
                  <a:lnTo>
                    <a:pt x="133" y="117"/>
                  </a:lnTo>
                  <a:lnTo>
                    <a:pt x="133" y="124"/>
                  </a:lnTo>
                  <a:lnTo>
                    <a:pt x="130" y="130"/>
                  </a:lnTo>
                  <a:lnTo>
                    <a:pt x="122" y="133"/>
                  </a:lnTo>
                  <a:lnTo>
                    <a:pt x="117" y="135"/>
                  </a:lnTo>
                  <a:lnTo>
                    <a:pt x="117" y="135"/>
                  </a:lnTo>
                  <a:close/>
                  <a:moveTo>
                    <a:pt x="63" y="169"/>
                  </a:moveTo>
                  <a:lnTo>
                    <a:pt x="63" y="169"/>
                  </a:lnTo>
                  <a:lnTo>
                    <a:pt x="56" y="160"/>
                  </a:lnTo>
                  <a:lnTo>
                    <a:pt x="52" y="155"/>
                  </a:lnTo>
                  <a:lnTo>
                    <a:pt x="52" y="155"/>
                  </a:lnTo>
                  <a:lnTo>
                    <a:pt x="52" y="151"/>
                  </a:lnTo>
                  <a:lnTo>
                    <a:pt x="52" y="149"/>
                  </a:lnTo>
                  <a:lnTo>
                    <a:pt x="54" y="148"/>
                  </a:lnTo>
                  <a:lnTo>
                    <a:pt x="56" y="146"/>
                  </a:lnTo>
                  <a:lnTo>
                    <a:pt x="56" y="146"/>
                  </a:lnTo>
                  <a:lnTo>
                    <a:pt x="90" y="139"/>
                  </a:lnTo>
                  <a:lnTo>
                    <a:pt x="90" y="139"/>
                  </a:lnTo>
                  <a:lnTo>
                    <a:pt x="92" y="139"/>
                  </a:lnTo>
                  <a:lnTo>
                    <a:pt x="94" y="139"/>
                  </a:lnTo>
                  <a:lnTo>
                    <a:pt x="95" y="141"/>
                  </a:lnTo>
                  <a:lnTo>
                    <a:pt x="95" y="144"/>
                  </a:lnTo>
                  <a:lnTo>
                    <a:pt x="95" y="144"/>
                  </a:lnTo>
                  <a:lnTo>
                    <a:pt x="86" y="178"/>
                  </a:lnTo>
                  <a:lnTo>
                    <a:pt x="86" y="178"/>
                  </a:lnTo>
                  <a:lnTo>
                    <a:pt x="86" y="180"/>
                  </a:lnTo>
                  <a:lnTo>
                    <a:pt x="83" y="182"/>
                  </a:lnTo>
                  <a:lnTo>
                    <a:pt x="81" y="182"/>
                  </a:lnTo>
                  <a:lnTo>
                    <a:pt x="79" y="182"/>
                  </a:lnTo>
                  <a:lnTo>
                    <a:pt x="79" y="182"/>
                  </a:lnTo>
                  <a:lnTo>
                    <a:pt x="74" y="178"/>
                  </a:lnTo>
                  <a:lnTo>
                    <a:pt x="63" y="169"/>
                  </a:lnTo>
                  <a:lnTo>
                    <a:pt x="63" y="169"/>
                  </a:lnTo>
                  <a:close/>
                  <a:moveTo>
                    <a:pt x="52" y="96"/>
                  </a:moveTo>
                  <a:lnTo>
                    <a:pt x="52" y="96"/>
                  </a:lnTo>
                  <a:lnTo>
                    <a:pt x="83" y="114"/>
                  </a:lnTo>
                  <a:lnTo>
                    <a:pt x="83" y="114"/>
                  </a:lnTo>
                  <a:lnTo>
                    <a:pt x="85" y="115"/>
                  </a:lnTo>
                  <a:lnTo>
                    <a:pt x="85" y="117"/>
                  </a:lnTo>
                  <a:lnTo>
                    <a:pt x="85" y="119"/>
                  </a:lnTo>
                  <a:lnTo>
                    <a:pt x="83" y="121"/>
                  </a:lnTo>
                  <a:lnTo>
                    <a:pt x="83" y="121"/>
                  </a:lnTo>
                  <a:lnTo>
                    <a:pt x="52" y="139"/>
                  </a:lnTo>
                  <a:lnTo>
                    <a:pt x="52" y="139"/>
                  </a:lnTo>
                  <a:lnTo>
                    <a:pt x="50" y="141"/>
                  </a:lnTo>
                  <a:lnTo>
                    <a:pt x="47" y="141"/>
                  </a:lnTo>
                  <a:lnTo>
                    <a:pt x="45" y="139"/>
                  </a:lnTo>
                  <a:lnTo>
                    <a:pt x="43" y="137"/>
                  </a:lnTo>
                  <a:lnTo>
                    <a:pt x="43" y="137"/>
                  </a:lnTo>
                  <a:lnTo>
                    <a:pt x="43" y="130"/>
                  </a:lnTo>
                  <a:lnTo>
                    <a:pt x="41" y="117"/>
                  </a:lnTo>
                  <a:lnTo>
                    <a:pt x="41" y="117"/>
                  </a:lnTo>
                  <a:lnTo>
                    <a:pt x="43" y="105"/>
                  </a:lnTo>
                  <a:lnTo>
                    <a:pt x="43" y="99"/>
                  </a:lnTo>
                  <a:lnTo>
                    <a:pt x="43" y="99"/>
                  </a:lnTo>
                  <a:lnTo>
                    <a:pt x="45" y="96"/>
                  </a:lnTo>
                  <a:lnTo>
                    <a:pt x="47" y="96"/>
                  </a:lnTo>
                  <a:lnTo>
                    <a:pt x="50" y="94"/>
                  </a:lnTo>
                  <a:lnTo>
                    <a:pt x="52" y="96"/>
                  </a:lnTo>
                  <a:lnTo>
                    <a:pt x="52" y="96"/>
                  </a:lnTo>
                  <a:close/>
                  <a:moveTo>
                    <a:pt x="63" y="65"/>
                  </a:moveTo>
                  <a:lnTo>
                    <a:pt x="63" y="65"/>
                  </a:lnTo>
                  <a:lnTo>
                    <a:pt x="72" y="56"/>
                  </a:lnTo>
                  <a:lnTo>
                    <a:pt x="77" y="54"/>
                  </a:lnTo>
                  <a:lnTo>
                    <a:pt x="77" y="54"/>
                  </a:lnTo>
                  <a:lnTo>
                    <a:pt x="81" y="52"/>
                  </a:lnTo>
                  <a:lnTo>
                    <a:pt x="83" y="52"/>
                  </a:lnTo>
                  <a:lnTo>
                    <a:pt x="85" y="54"/>
                  </a:lnTo>
                  <a:lnTo>
                    <a:pt x="86" y="58"/>
                  </a:lnTo>
                  <a:lnTo>
                    <a:pt x="86" y="58"/>
                  </a:lnTo>
                  <a:lnTo>
                    <a:pt x="94" y="90"/>
                  </a:lnTo>
                  <a:lnTo>
                    <a:pt x="94" y="90"/>
                  </a:lnTo>
                  <a:lnTo>
                    <a:pt x="94" y="94"/>
                  </a:lnTo>
                  <a:lnTo>
                    <a:pt x="94" y="96"/>
                  </a:lnTo>
                  <a:lnTo>
                    <a:pt x="92" y="97"/>
                  </a:lnTo>
                  <a:lnTo>
                    <a:pt x="88" y="96"/>
                  </a:lnTo>
                  <a:lnTo>
                    <a:pt x="88" y="96"/>
                  </a:lnTo>
                  <a:lnTo>
                    <a:pt x="54" y="88"/>
                  </a:lnTo>
                  <a:lnTo>
                    <a:pt x="54" y="88"/>
                  </a:lnTo>
                  <a:lnTo>
                    <a:pt x="52" y="87"/>
                  </a:lnTo>
                  <a:lnTo>
                    <a:pt x="50" y="85"/>
                  </a:lnTo>
                  <a:lnTo>
                    <a:pt x="50" y="83"/>
                  </a:lnTo>
                  <a:lnTo>
                    <a:pt x="50" y="79"/>
                  </a:lnTo>
                  <a:lnTo>
                    <a:pt x="50" y="79"/>
                  </a:lnTo>
                  <a:lnTo>
                    <a:pt x="54" y="76"/>
                  </a:lnTo>
                  <a:lnTo>
                    <a:pt x="63" y="65"/>
                  </a:lnTo>
                  <a:lnTo>
                    <a:pt x="63" y="65"/>
                  </a:lnTo>
                  <a:close/>
                  <a:moveTo>
                    <a:pt x="137" y="54"/>
                  </a:moveTo>
                  <a:lnTo>
                    <a:pt x="137" y="54"/>
                  </a:lnTo>
                  <a:lnTo>
                    <a:pt x="119" y="83"/>
                  </a:lnTo>
                  <a:lnTo>
                    <a:pt x="119" y="83"/>
                  </a:lnTo>
                  <a:lnTo>
                    <a:pt x="117" y="85"/>
                  </a:lnTo>
                  <a:lnTo>
                    <a:pt x="115" y="87"/>
                  </a:lnTo>
                  <a:lnTo>
                    <a:pt x="113" y="85"/>
                  </a:lnTo>
                  <a:lnTo>
                    <a:pt x="112" y="83"/>
                  </a:lnTo>
                  <a:lnTo>
                    <a:pt x="112" y="83"/>
                  </a:lnTo>
                  <a:lnTo>
                    <a:pt x="94" y="54"/>
                  </a:lnTo>
                  <a:lnTo>
                    <a:pt x="94" y="54"/>
                  </a:lnTo>
                  <a:lnTo>
                    <a:pt x="92" y="52"/>
                  </a:lnTo>
                  <a:lnTo>
                    <a:pt x="92" y="49"/>
                  </a:lnTo>
                  <a:lnTo>
                    <a:pt x="94" y="47"/>
                  </a:lnTo>
                  <a:lnTo>
                    <a:pt x="95" y="45"/>
                  </a:lnTo>
                  <a:lnTo>
                    <a:pt x="95" y="45"/>
                  </a:lnTo>
                  <a:lnTo>
                    <a:pt x="103" y="43"/>
                  </a:lnTo>
                  <a:lnTo>
                    <a:pt x="115" y="43"/>
                  </a:lnTo>
                  <a:lnTo>
                    <a:pt x="115" y="43"/>
                  </a:lnTo>
                  <a:lnTo>
                    <a:pt x="128" y="43"/>
                  </a:lnTo>
                  <a:lnTo>
                    <a:pt x="133" y="45"/>
                  </a:lnTo>
                  <a:lnTo>
                    <a:pt x="133" y="45"/>
                  </a:lnTo>
                  <a:lnTo>
                    <a:pt x="137" y="47"/>
                  </a:lnTo>
                  <a:lnTo>
                    <a:pt x="137" y="49"/>
                  </a:lnTo>
                  <a:lnTo>
                    <a:pt x="139" y="52"/>
                  </a:lnTo>
                  <a:lnTo>
                    <a:pt x="137" y="54"/>
                  </a:lnTo>
                  <a:lnTo>
                    <a:pt x="137" y="54"/>
                  </a:lnTo>
                  <a:close/>
                  <a:moveTo>
                    <a:pt x="167" y="65"/>
                  </a:moveTo>
                  <a:lnTo>
                    <a:pt x="167" y="65"/>
                  </a:lnTo>
                  <a:lnTo>
                    <a:pt x="176" y="74"/>
                  </a:lnTo>
                  <a:lnTo>
                    <a:pt x="178" y="79"/>
                  </a:lnTo>
                  <a:lnTo>
                    <a:pt x="178" y="79"/>
                  </a:lnTo>
                  <a:lnTo>
                    <a:pt x="180" y="81"/>
                  </a:lnTo>
                  <a:lnTo>
                    <a:pt x="180" y="85"/>
                  </a:lnTo>
                  <a:lnTo>
                    <a:pt x="178" y="87"/>
                  </a:lnTo>
                  <a:lnTo>
                    <a:pt x="174" y="88"/>
                  </a:lnTo>
                  <a:lnTo>
                    <a:pt x="174" y="88"/>
                  </a:lnTo>
                  <a:lnTo>
                    <a:pt x="142" y="96"/>
                  </a:lnTo>
                  <a:lnTo>
                    <a:pt x="142" y="96"/>
                  </a:lnTo>
                  <a:lnTo>
                    <a:pt x="139" y="96"/>
                  </a:lnTo>
                  <a:lnTo>
                    <a:pt x="137" y="96"/>
                  </a:lnTo>
                  <a:lnTo>
                    <a:pt x="135" y="94"/>
                  </a:lnTo>
                  <a:lnTo>
                    <a:pt x="137" y="90"/>
                  </a:lnTo>
                  <a:lnTo>
                    <a:pt x="137" y="90"/>
                  </a:lnTo>
                  <a:lnTo>
                    <a:pt x="144" y="56"/>
                  </a:lnTo>
                  <a:lnTo>
                    <a:pt x="144" y="56"/>
                  </a:lnTo>
                  <a:lnTo>
                    <a:pt x="146" y="54"/>
                  </a:lnTo>
                  <a:lnTo>
                    <a:pt x="147" y="52"/>
                  </a:lnTo>
                  <a:lnTo>
                    <a:pt x="149" y="52"/>
                  </a:lnTo>
                  <a:lnTo>
                    <a:pt x="153" y="52"/>
                  </a:lnTo>
                  <a:lnTo>
                    <a:pt x="153" y="52"/>
                  </a:lnTo>
                  <a:lnTo>
                    <a:pt x="156" y="56"/>
                  </a:lnTo>
                  <a:lnTo>
                    <a:pt x="167" y="65"/>
                  </a:lnTo>
                  <a:lnTo>
                    <a:pt x="167" y="65"/>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0" name="Freeform 999"/>
            <p:cNvSpPr>
              <a:spLocks/>
            </p:cNvSpPr>
            <p:nvPr/>
          </p:nvSpPr>
          <p:spPr bwMode="auto">
            <a:xfrm>
              <a:off x="350837" y="969963"/>
              <a:ext cx="249238" cy="263525"/>
            </a:xfrm>
            <a:custGeom>
              <a:avLst/>
              <a:gdLst>
                <a:gd name="T0" fmla="*/ 270 w 315"/>
                <a:gd name="T1" fmla="*/ 0 h 333"/>
                <a:gd name="T2" fmla="*/ 270 w 315"/>
                <a:gd name="T3" fmla="*/ 0 h 333"/>
                <a:gd name="T4" fmla="*/ 259 w 315"/>
                <a:gd name="T5" fmla="*/ 0 h 333"/>
                <a:gd name="T6" fmla="*/ 248 w 315"/>
                <a:gd name="T7" fmla="*/ 2 h 333"/>
                <a:gd name="T8" fmla="*/ 227 w 315"/>
                <a:gd name="T9" fmla="*/ 9 h 333"/>
                <a:gd name="T10" fmla="*/ 207 w 315"/>
                <a:gd name="T11" fmla="*/ 18 h 333"/>
                <a:gd name="T12" fmla="*/ 191 w 315"/>
                <a:gd name="T13" fmla="*/ 33 h 333"/>
                <a:gd name="T14" fmla="*/ 176 w 315"/>
                <a:gd name="T15" fmla="*/ 47 h 333"/>
                <a:gd name="T16" fmla="*/ 165 w 315"/>
                <a:gd name="T17" fmla="*/ 67 h 333"/>
                <a:gd name="T18" fmla="*/ 158 w 315"/>
                <a:gd name="T19" fmla="*/ 86 h 333"/>
                <a:gd name="T20" fmla="*/ 156 w 315"/>
                <a:gd name="T21" fmla="*/ 97 h 333"/>
                <a:gd name="T22" fmla="*/ 155 w 315"/>
                <a:gd name="T23" fmla="*/ 108 h 333"/>
                <a:gd name="T24" fmla="*/ 155 w 315"/>
                <a:gd name="T25" fmla="*/ 108 h 333"/>
                <a:gd name="T26" fmla="*/ 137 w 315"/>
                <a:gd name="T27" fmla="*/ 104 h 333"/>
                <a:gd name="T28" fmla="*/ 115 w 315"/>
                <a:gd name="T29" fmla="*/ 103 h 333"/>
                <a:gd name="T30" fmla="*/ 115 w 315"/>
                <a:gd name="T31" fmla="*/ 103 h 333"/>
                <a:gd name="T32" fmla="*/ 104 w 315"/>
                <a:gd name="T33" fmla="*/ 103 h 333"/>
                <a:gd name="T34" fmla="*/ 92 w 315"/>
                <a:gd name="T35" fmla="*/ 104 h 333"/>
                <a:gd name="T36" fmla="*/ 81 w 315"/>
                <a:gd name="T37" fmla="*/ 108 h 333"/>
                <a:gd name="T38" fmla="*/ 70 w 315"/>
                <a:gd name="T39" fmla="*/ 112 h 333"/>
                <a:gd name="T40" fmla="*/ 61 w 315"/>
                <a:gd name="T41" fmla="*/ 115 h 333"/>
                <a:gd name="T42" fmla="*/ 50 w 315"/>
                <a:gd name="T43" fmla="*/ 122 h 333"/>
                <a:gd name="T44" fmla="*/ 34 w 315"/>
                <a:gd name="T45" fmla="*/ 135 h 333"/>
                <a:gd name="T46" fmla="*/ 20 w 315"/>
                <a:gd name="T47" fmla="*/ 153 h 333"/>
                <a:gd name="T48" fmla="*/ 14 w 315"/>
                <a:gd name="T49" fmla="*/ 162 h 333"/>
                <a:gd name="T50" fmla="*/ 9 w 315"/>
                <a:gd name="T51" fmla="*/ 173 h 333"/>
                <a:gd name="T52" fmla="*/ 5 w 315"/>
                <a:gd name="T53" fmla="*/ 184 h 333"/>
                <a:gd name="T54" fmla="*/ 2 w 315"/>
                <a:gd name="T55" fmla="*/ 194 h 333"/>
                <a:gd name="T56" fmla="*/ 2 w 315"/>
                <a:gd name="T57" fmla="*/ 205 h 333"/>
                <a:gd name="T58" fmla="*/ 0 w 315"/>
                <a:gd name="T59" fmla="*/ 218 h 333"/>
                <a:gd name="T60" fmla="*/ 0 w 315"/>
                <a:gd name="T61" fmla="*/ 218 h 333"/>
                <a:gd name="T62" fmla="*/ 2 w 315"/>
                <a:gd name="T63" fmla="*/ 228 h 333"/>
                <a:gd name="T64" fmla="*/ 2 w 315"/>
                <a:gd name="T65" fmla="*/ 241 h 333"/>
                <a:gd name="T66" fmla="*/ 5 w 315"/>
                <a:gd name="T67" fmla="*/ 252 h 333"/>
                <a:gd name="T68" fmla="*/ 9 w 315"/>
                <a:gd name="T69" fmla="*/ 263 h 333"/>
                <a:gd name="T70" fmla="*/ 14 w 315"/>
                <a:gd name="T71" fmla="*/ 272 h 333"/>
                <a:gd name="T72" fmla="*/ 20 w 315"/>
                <a:gd name="T73" fmla="*/ 281 h 333"/>
                <a:gd name="T74" fmla="*/ 34 w 315"/>
                <a:gd name="T75" fmla="*/ 299 h 333"/>
                <a:gd name="T76" fmla="*/ 50 w 315"/>
                <a:gd name="T77" fmla="*/ 313 h 333"/>
                <a:gd name="T78" fmla="*/ 61 w 315"/>
                <a:gd name="T79" fmla="*/ 318 h 333"/>
                <a:gd name="T80" fmla="*/ 70 w 315"/>
                <a:gd name="T81" fmla="*/ 324 h 333"/>
                <a:gd name="T82" fmla="*/ 81 w 315"/>
                <a:gd name="T83" fmla="*/ 327 h 333"/>
                <a:gd name="T84" fmla="*/ 92 w 315"/>
                <a:gd name="T85" fmla="*/ 329 h 333"/>
                <a:gd name="T86" fmla="*/ 104 w 315"/>
                <a:gd name="T87" fmla="*/ 331 h 333"/>
                <a:gd name="T88" fmla="*/ 115 w 315"/>
                <a:gd name="T89" fmla="*/ 333 h 333"/>
                <a:gd name="T90" fmla="*/ 115 w 315"/>
                <a:gd name="T91" fmla="*/ 333 h 333"/>
                <a:gd name="T92" fmla="*/ 315 w 315"/>
                <a:gd name="T93" fmla="*/ 333 h 333"/>
                <a:gd name="T94" fmla="*/ 315 w 315"/>
                <a:gd name="T95" fmla="*/ 333 h 333"/>
                <a:gd name="T96" fmla="*/ 315 w 315"/>
                <a:gd name="T97" fmla="*/ 9 h 333"/>
                <a:gd name="T98" fmla="*/ 315 w 315"/>
                <a:gd name="T99" fmla="*/ 9 h 333"/>
                <a:gd name="T100" fmla="*/ 304 w 315"/>
                <a:gd name="T101" fmla="*/ 6 h 333"/>
                <a:gd name="T102" fmla="*/ 293 w 315"/>
                <a:gd name="T103" fmla="*/ 2 h 333"/>
                <a:gd name="T104" fmla="*/ 282 w 315"/>
                <a:gd name="T105" fmla="*/ 0 h 333"/>
                <a:gd name="T106" fmla="*/ 270 w 315"/>
                <a:gd name="T107" fmla="*/ 0 h 333"/>
                <a:gd name="T108" fmla="*/ 270 w 315"/>
                <a:gd name="T109"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5" h="333">
                  <a:moveTo>
                    <a:pt x="270" y="0"/>
                  </a:moveTo>
                  <a:lnTo>
                    <a:pt x="270" y="0"/>
                  </a:lnTo>
                  <a:lnTo>
                    <a:pt x="259" y="0"/>
                  </a:lnTo>
                  <a:lnTo>
                    <a:pt x="248" y="2"/>
                  </a:lnTo>
                  <a:lnTo>
                    <a:pt x="227" y="9"/>
                  </a:lnTo>
                  <a:lnTo>
                    <a:pt x="207" y="18"/>
                  </a:lnTo>
                  <a:lnTo>
                    <a:pt x="191" y="33"/>
                  </a:lnTo>
                  <a:lnTo>
                    <a:pt x="176" y="47"/>
                  </a:lnTo>
                  <a:lnTo>
                    <a:pt x="165" y="67"/>
                  </a:lnTo>
                  <a:lnTo>
                    <a:pt x="158" y="86"/>
                  </a:lnTo>
                  <a:lnTo>
                    <a:pt x="156" y="97"/>
                  </a:lnTo>
                  <a:lnTo>
                    <a:pt x="155" y="108"/>
                  </a:lnTo>
                  <a:lnTo>
                    <a:pt x="155" y="108"/>
                  </a:lnTo>
                  <a:lnTo>
                    <a:pt x="137" y="104"/>
                  </a:lnTo>
                  <a:lnTo>
                    <a:pt x="115" y="103"/>
                  </a:lnTo>
                  <a:lnTo>
                    <a:pt x="115" y="103"/>
                  </a:lnTo>
                  <a:lnTo>
                    <a:pt x="104" y="103"/>
                  </a:lnTo>
                  <a:lnTo>
                    <a:pt x="92" y="104"/>
                  </a:lnTo>
                  <a:lnTo>
                    <a:pt x="81" y="108"/>
                  </a:lnTo>
                  <a:lnTo>
                    <a:pt x="70" y="112"/>
                  </a:lnTo>
                  <a:lnTo>
                    <a:pt x="61" y="115"/>
                  </a:lnTo>
                  <a:lnTo>
                    <a:pt x="50" y="122"/>
                  </a:lnTo>
                  <a:lnTo>
                    <a:pt x="34" y="135"/>
                  </a:lnTo>
                  <a:lnTo>
                    <a:pt x="20" y="153"/>
                  </a:lnTo>
                  <a:lnTo>
                    <a:pt x="14" y="162"/>
                  </a:lnTo>
                  <a:lnTo>
                    <a:pt x="9" y="173"/>
                  </a:lnTo>
                  <a:lnTo>
                    <a:pt x="5" y="184"/>
                  </a:lnTo>
                  <a:lnTo>
                    <a:pt x="2" y="194"/>
                  </a:lnTo>
                  <a:lnTo>
                    <a:pt x="2" y="205"/>
                  </a:lnTo>
                  <a:lnTo>
                    <a:pt x="0" y="218"/>
                  </a:lnTo>
                  <a:lnTo>
                    <a:pt x="0" y="218"/>
                  </a:lnTo>
                  <a:lnTo>
                    <a:pt x="2" y="228"/>
                  </a:lnTo>
                  <a:lnTo>
                    <a:pt x="2" y="241"/>
                  </a:lnTo>
                  <a:lnTo>
                    <a:pt x="5" y="252"/>
                  </a:lnTo>
                  <a:lnTo>
                    <a:pt x="9" y="263"/>
                  </a:lnTo>
                  <a:lnTo>
                    <a:pt x="14" y="272"/>
                  </a:lnTo>
                  <a:lnTo>
                    <a:pt x="20" y="281"/>
                  </a:lnTo>
                  <a:lnTo>
                    <a:pt x="34" y="299"/>
                  </a:lnTo>
                  <a:lnTo>
                    <a:pt x="50" y="313"/>
                  </a:lnTo>
                  <a:lnTo>
                    <a:pt x="61" y="318"/>
                  </a:lnTo>
                  <a:lnTo>
                    <a:pt x="70" y="324"/>
                  </a:lnTo>
                  <a:lnTo>
                    <a:pt x="81" y="327"/>
                  </a:lnTo>
                  <a:lnTo>
                    <a:pt x="92" y="329"/>
                  </a:lnTo>
                  <a:lnTo>
                    <a:pt x="104" y="331"/>
                  </a:lnTo>
                  <a:lnTo>
                    <a:pt x="115" y="333"/>
                  </a:lnTo>
                  <a:lnTo>
                    <a:pt x="115" y="333"/>
                  </a:lnTo>
                  <a:lnTo>
                    <a:pt x="315" y="333"/>
                  </a:lnTo>
                  <a:lnTo>
                    <a:pt x="315" y="333"/>
                  </a:lnTo>
                  <a:lnTo>
                    <a:pt x="315" y="9"/>
                  </a:lnTo>
                  <a:lnTo>
                    <a:pt x="315" y="9"/>
                  </a:lnTo>
                  <a:lnTo>
                    <a:pt x="304" y="6"/>
                  </a:lnTo>
                  <a:lnTo>
                    <a:pt x="293" y="2"/>
                  </a:lnTo>
                  <a:lnTo>
                    <a:pt x="282" y="0"/>
                  </a:lnTo>
                  <a:lnTo>
                    <a:pt x="270" y="0"/>
                  </a:lnTo>
                  <a:lnTo>
                    <a:pt x="270" y="0"/>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1" name="Freeform 1000"/>
            <p:cNvSpPr>
              <a:spLocks/>
            </p:cNvSpPr>
            <p:nvPr/>
          </p:nvSpPr>
          <p:spPr bwMode="auto">
            <a:xfrm>
              <a:off x="841375" y="917575"/>
              <a:ext cx="306388" cy="315913"/>
            </a:xfrm>
            <a:custGeom>
              <a:avLst/>
              <a:gdLst>
                <a:gd name="T0" fmla="*/ 387 w 387"/>
                <a:gd name="T1" fmla="*/ 283 h 398"/>
                <a:gd name="T2" fmla="*/ 385 w 387"/>
                <a:gd name="T3" fmla="*/ 259 h 398"/>
                <a:gd name="T4" fmla="*/ 378 w 387"/>
                <a:gd name="T5" fmla="*/ 238 h 398"/>
                <a:gd name="T6" fmla="*/ 367 w 387"/>
                <a:gd name="T7" fmla="*/ 218 h 398"/>
                <a:gd name="T8" fmla="*/ 337 w 387"/>
                <a:gd name="T9" fmla="*/ 187 h 398"/>
                <a:gd name="T10" fmla="*/ 317 w 387"/>
                <a:gd name="T11" fmla="*/ 177 h 398"/>
                <a:gd name="T12" fmla="*/ 295 w 387"/>
                <a:gd name="T13" fmla="*/ 169 h 398"/>
                <a:gd name="T14" fmla="*/ 272 w 387"/>
                <a:gd name="T15" fmla="*/ 168 h 398"/>
                <a:gd name="T16" fmla="*/ 259 w 387"/>
                <a:gd name="T17" fmla="*/ 168 h 398"/>
                <a:gd name="T18" fmla="*/ 265 w 387"/>
                <a:gd name="T19" fmla="*/ 155 h 398"/>
                <a:gd name="T20" fmla="*/ 272 w 387"/>
                <a:gd name="T21" fmla="*/ 130 h 398"/>
                <a:gd name="T22" fmla="*/ 272 w 387"/>
                <a:gd name="T23" fmla="*/ 117 h 398"/>
                <a:gd name="T24" fmla="*/ 270 w 387"/>
                <a:gd name="T25" fmla="*/ 94 h 398"/>
                <a:gd name="T26" fmla="*/ 263 w 387"/>
                <a:gd name="T27" fmla="*/ 72 h 398"/>
                <a:gd name="T28" fmla="*/ 252 w 387"/>
                <a:gd name="T29" fmla="*/ 53 h 398"/>
                <a:gd name="T30" fmla="*/ 222 w 387"/>
                <a:gd name="T31" fmla="*/ 20 h 398"/>
                <a:gd name="T32" fmla="*/ 202 w 387"/>
                <a:gd name="T33" fmla="*/ 9 h 398"/>
                <a:gd name="T34" fmla="*/ 180 w 387"/>
                <a:gd name="T35" fmla="*/ 4 h 398"/>
                <a:gd name="T36" fmla="*/ 157 w 387"/>
                <a:gd name="T37" fmla="*/ 0 h 398"/>
                <a:gd name="T38" fmla="*/ 135 w 387"/>
                <a:gd name="T39" fmla="*/ 4 h 398"/>
                <a:gd name="T40" fmla="*/ 96 w 387"/>
                <a:gd name="T41" fmla="*/ 18 h 398"/>
                <a:gd name="T42" fmla="*/ 67 w 387"/>
                <a:gd name="T43" fmla="*/ 45 h 398"/>
                <a:gd name="T44" fmla="*/ 47 w 387"/>
                <a:gd name="T45" fmla="*/ 81 h 398"/>
                <a:gd name="T46" fmla="*/ 42 w 387"/>
                <a:gd name="T47" fmla="*/ 103 h 398"/>
                <a:gd name="T48" fmla="*/ 24 w 387"/>
                <a:gd name="T49" fmla="*/ 87 h 398"/>
                <a:gd name="T50" fmla="*/ 0 w 387"/>
                <a:gd name="T51" fmla="*/ 74 h 398"/>
                <a:gd name="T52" fmla="*/ 0 w 387"/>
                <a:gd name="T53" fmla="*/ 398 h 398"/>
                <a:gd name="T54" fmla="*/ 272 w 387"/>
                <a:gd name="T55" fmla="*/ 398 h 398"/>
                <a:gd name="T56" fmla="*/ 285 w 387"/>
                <a:gd name="T57" fmla="*/ 396 h 398"/>
                <a:gd name="T58" fmla="*/ 306 w 387"/>
                <a:gd name="T59" fmla="*/ 392 h 398"/>
                <a:gd name="T60" fmla="*/ 328 w 387"/>
                <a:gd name="T61" fmla="*/ 383 h 398"/>
                <a:gd name="T62" fmla="*/ 353 w 387"/>
                <a:gd name="T63" fmla="*/ 364 h 398"/>
                <a:gd name="T64" fmla="*/ 373 w 387"/>
                <a:gd name="T65" fmla="*/ 337 h 398"/>
                <a:gd name="T66" fmla="*/ 382 w 387"/>
                <a:gd name="T67" fmla="*/ 317 h 398"/>
                <a:gd name="T68" fmla="*/ 387 w 387"/>
                <a:gd name="T69" fmla="*/ 293 h 398"/>
                <a:gd name="T70" fmla="*/ 387 w 387"/>
                <a:gd name="T71" fmla="*/ 283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87" h="398">
                  <a:moveTo>
                    <a:pt x="387" y="283"/>
                  </a:moveTo>
                  <a:lnTo>
                    <a:pt x="387" y="283"/>
                  </a:lnTo>
                  <a:lnTo>
                    <a:pt x="387" y="270"/>
                  </a:lnTo>
                  <a:lnTo>
                    <a:pt x="385" y="259"/>
                  </a:lnTo>
                  <a:lnTo>
                    <a:pt x="382" y="249"/>
                  </a:lnTo>
                  <a:lnTo>
                    <a:pt x="378" y="238"/>
                  </a:lnTo>
                  <a:lnTo>
                    <a:pt x="373" y="227"/>
                  </a:lnTo>
                  <a:lnTo>
                    <a:pt x="367" y="218"/>
                  </a:lnTo>
                  <a:lnTo>
                    <a:pt x="353" y="200"/>
                  </a:lnTo>
                  <a:lnTo>
                    <a:pt x="337" y="187"/>
                  </a:lnTo>
                  <a:lnTo>
                    <a:pt x="328" y="180"/>
                  </a:lnTo>
                  <a:lnTo>
                    <a:pt x="317" y="177"/>
                  </a:lnTo>
                  <a:lnTo>
                    <a:pt x="306" y="173"/>
                  </a:lnTo>
                  <a:lnTo>
                    <a:pt x="295" y="169"/>
                  </a:lnTo>
                  <a:lnTo>
                    <a:pt x="285" y="168"/>
                  </a:lnTo>
                  <a:lnTo>
                    <a:pt x="272" y="168"/>
                  </a:lnTo>
                  <a:lnTo>
                    <a:pt x="272" y="168"/>
                  </a:lnTo>
                  <a:lnTo>
                    <a:pt x="259" y="168"/>
                  </a:lnTo>
                  <a:lnTo>
                    <a:pt x="259" y="168"/>
                  </a:lnTo>
                  <a:lnTo>
                    <a:pt x="265" y="155"/>
                  </a:lnTo>
                  <a:lnTo>
                    <a:pt x="268" y="142"/>
                  </a:lnTo>
                  <a:lnTo>
                    <a:pt x="272" y="130"/>
                  </a:lnTo>
                  <a:lnTo>
                    <a:pt x="272" y="117"/>
                  </a:lnTo>
                  <a:lnTo>
                    <a:pt x="272" y="117"/>
                  </a:lnTo>
                  <a:lnTo>
                    <a:pt x="272" y="105"/>
                  </a:lnTo>
                  <a:lnTo>
                    <a:pt x="270" y="94"/>
                  </a:lnTo>
                  <a:lnTo>
                    <a:pt x="267" y="83"/>
                  </a:lnTo>
                  <a:lnTo>
                    <a:pt x="263" y="72"/>
                  </a:lnTo>
                  <a:lnTo>
                    <a:pt x="258" y="62"/>
                  </a:lnTo>
                  <a:lnTo>
                    <a:pt x="252" y="53"/>
                  </a:lnTo>
                  <a:lnTo>
                    <a:pt x="238" y="35"/>
                  </a:lnTo>
                  <a:lnTo>
                    <a:pt x="222" y="20"/>
                  </a:lnTo>
                  <a:lnTo>
                    <a:pt x="211" y="15"/>
                  </a:lnTo>
                  <a:lnTo>
                    <a:pt x="202" y="9"/>
                  </a:lnTo>
                  <a:lnTo>
                    <a:pt x="191" y="6"/>
                  </a:lnTo>
                  <a:lnTo>
                    <a:pt x="180" y="4"/>
                  </a:lnTo>
                  <a:lnTo>
                    <a:pt x="168" y="2"/>
                  </a:lnTo>
                  <a:lnTo>
                    <a:pt x="157" y="0"/>
                  </a:lnTo>
                  <a:lnTo>
                    <a:pt x="157" y="0"/>
                  </a:lnTo>
                  <a:lnTo>
                    <a:pt x="135" y="4"/>
                  </a:lnTo>
                  <a:lnTo>
                    <a:pt x="116" y="9"/>
                  </a:lnTo>
                  <a:lnTo>
                    <a:pt x="96" y="18"/>
                  </a:lnTo>
                  <a:lnTo>
                    <a:pt x="80" y="31"/>
                  </a:lnTo>
                  <a:lnTo>
                    <a:pt x="67" y="45"/>
                  </a:lnTo>
                  <a:lnTo>
                    <a:pt x="54" y="63"/>
                  </a:lnTo>
                  <a:lnTo>
                    <a:pt x="47" y="81"/>
                  </a:lnTo>
                  <a:lnTo>
                    <a:pt x="42" y="103"/>
                  </a:lnTo>
                  <a:lnTo>
                    <a:pt x="42" y="103"/>
                  </a:lnTo>
                  <a:lnTo>
                    <a:pt x="33" y="94"/>
                  </a:lnTo>
                  <a:lnTo>
                    <a:pt x="24" y="87"/>
                  </a:lnTo>
                  <a:lnTo>
                    <a:pt x="13" y="80"/>
                  </a:lnTo>
                  <a:lnTo>
                    <a:pt x="0" y="74"/>
                  </a:lnTo>
                  <a:lnTo>
                    <a:pt x="0" y="74"/>
                  </a:lnTo>
                  <a:lnTo>
                    <a:pt x="0" y="398"/>
                  </a:lnTo>
                  <a:lnTo>
                    <a:pt x="0" y="398"/>
                  </a:lnTo>
                  <a:lnTo>
                    <a:pt x="272" y="398"/>
                  </a:lnTo>
                  <a:lnTo>
                    <a:pt x="272" y="398"/>
                  </a:lnTo>
                  <a:lnTo>
                    <a:pt x="285" y="396"/>
                  </a:lnTo>
                  <a:lnTo>
                    <a:pt x="295" y="394"/>
                  </a:lnTo>
                  <a:lnTo>
                    <a:pt x="306" y="392"/>
                  </a:lnTo>
                  <a:lnTo>
                    <a:pt x="317" y="389"/>
                  </a:lnTo>
                  <a:lnTo>
                    <a:pt x="328" y="383"/>
                  </a:lnTo>
                  <a:lnTo>
                    <a:pt x="337" y="378"/>
                  </a:lnTo>
                  <a:lnTo>
                    <a:pt x="353" y="364"/>
                  </a:lnTo>
                  <a:lnTo>
                    <a:pt x="367" y="346"/>
                  </a:lnTo>
                  <a:lnTo>
                    <a:pt x="373" y="337"/>
                  </a:lnTo>
                  <a:lnTo>
                    <a:pt x="378" y="328"/>
                  </a:lnTo>
                  <a:lnTo>
                    <a:pt x="382" y="317"/>
                  </a:lnTo>
                  <a:lnTo>
                    <a:pt x="385" y="306"/>
                  </a:lnTo>
                  <a:lnTo>
                    <a:pt x="387" y="293"/>
                  </a:lnTo>
                  <a:lnTo>
                    <a:pt x="387" y="283"/>
                  </a:lnTo>
                  <a:lnTo>
                    <a:pt x="387" y="283"/>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5" name="Group 5064"/>
          <p:cNvGrpSpPr/>
          <p:nvPr/>
        </p:nvGrpSpPr>
        <p:grpSpPr>
          <a:xfrm>
            <a:off x="10156825" y="1827212"/>
            <a:ext cx="611188" cy="552451"/>
            <a:chOff x="10156825" y="800100"/>
            <a:chExt cx="611188" cy="552451"/>
          </a:xfrm>
        </p:grpSpPr>
        <p:sp>
          <p:nvSpPr>
            <p:cNvPr id="4312" name="Rectangle 1001"/>
            <p:cNvSpPr>
              <a:spLocks noChangeArrowheads="1"/>
            </p:cNvSpPr>
            <p:nvPr/>
          </p:nvSpPr>
          <p:spPr bwMode="auto">
            <a:xfrm>
              <a:off x="10179050" y="1011238"/>
              <a:ext cx="93663"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3" name="Rectangle 1002"/>
            <p:cNvSpPr>
              <a:spLocks noChangeArrowheads="1"/>
            </p:cNvSpPr>
            <p:nvPr/>
          </p:nvSpPr>
          <p:spPr bwMode="auto">
            <a:xfrm>
              <a:off x="10337800" y="1017588"/>
              <a:ext cx="93663"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4" name="Freeform 1003"/>
            <p:cNvSpPr>
              <a:spLocks/>
            </p:cNvSpPr>
            <p:nvPr/>
          </p:nvSpPr>
          <p:spPr bwMode="auto">
            <a:xfrm>
              <a:off x="10337800" y="1017588"/>
              <a:ext cx="95250" cy="95250"/>
            </a:xfrm>
            <a:custGeom>
              <a:avLst/>
              <a:gdLst>
                <a:gd name="T0" fmla="*/ 119 w 121"/>
                <a:gd name="T1" fmla="*/ 119 h 121"/>
                <a:gd name="T2" fmla="*/ 119 w 121"/>
                <a:gd name="T3" fmla="*/ 119 h 121"/>
                <a:gd name="T4" fmla="*/ 2 w 121"/>
                <a:gd name="T5" fmla="*/ 119 h 121"/>
                <a:gd name="T6" fmla="*/ 2 w 121"/>
                <a:gd name="T7" fmla="*/ 2 h 121"/>
                <a:gd name="T8" fmla="*/ 119 w 121"/>
                <a:gd name="T9" fmla="*/ 2 h 121"/>
                <a:gd name="T10" fmla="*/ 119 w 121"/>
                <a:gd name="T11" fmla="*/ 119 h 121"/>
                <a:gd name="T12" fmla="*/ 119 w 121"/>
                <a:gd name="T13" fmla="*/ 119 h 121"/>
                <a:gd name="T14" fmla="*/ 119 w 121"/>
                <a:gd name="T15" fmla="*/ 119 h 121"/>
                <a:gd name="T16" fmla="*/ 119 w 121"/>
                <a:gd name="T17" fmla="*/ 119 h 121"/>
                <a:gd name="T18" fmla="*/ 121 w 121"/>
                <a:gd name="T19" fmla="*/ 119 h 121"/>
                <a:gd name="T20" fmla="*/ 121 w 121"/>
                <a:gd name="T21" fmla="*/ 0 h 121"/>
                <a:gd name="T22" fmla="*/ 121 w 121"/>
                <a:gd name="T23" fmla="*/ 0 h 121"/>
                <a:gd name="T24" fmla="*/ 119 w 121"/>
                <a:gd name="T25" fmla="*/ 0 h 121"/>
                <a:gd name="T26" fmla="*/ 0 w 121"/>
                <a:gd name="T27" fmla="*/ 0 h 121"/>
                <a:gd name="T28" fmla="*/ 0 w 121"/>
                <a:gd name="T29" fmla="*/ 0 h 121"/>
                <a:gd name="T30" fmla="*/ 0 w 121"/>
                <a:gd name="T31" fmla="*/ 0 h 121"/>
                <a:gd name="T32" fmla="*/ 0 w 121"/>
                <a:gd name="T33" fmla="*/ 119 h 121"/>
                <a:gd name="T34" fmla="*/ 0 w 121"/>
                <a:gd name="T35" fmla="*/ 121 h 121"/>
                <a:gd name="T36" fmla="*/ 0 w 121"/>
                <a:gd name="T37" fmla="*/ 121 h 121"/>
                <a:gd name="T38" fmla="*/ 119 w 121"/>
                <a:gd name="T39" fmla="*/ 121 h 121"/>
                <a:gd name="T40" fmla="*/ 121 w 121"/>
                <a:gd name="T41" fmla="*/ 121 h 121"/>
                <a:gd name="T42" fmla="*/ 121 w 121"/>
                <a:gd name="T43" fmla="*/ 119 h 121"/>
                <a:gd name="T44" fmla="*/ 119 w 121"/>
                <a:gd name="T45" fmla="*/ 11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21">
                  <a:moveTo>
                    <a:pt x="119" y="119"/>
                  </a:moveTo>
                  <a:lnTo>
                    <a:pt x="119" y="119"/>
                  </a:lnTo>
                  <a:lnTo>
                    <a:pt x="2" y="119"/>
                  </a:lnTo>
                  <a:lnTo>
                    <a:pt x="2" y="2"/>
                  </a:lnTo>
                  <a:lnTo>
                    <a:pt x="119" y="2"/>
                  </a:lnTo>
                  <a:lnTo>
                    <a:pt x="119" y="119"/>
                  </a:lnTo>
                  <a:lnTo>
                    <a:pt x="119" y="119"/>
                  </a:lnTo>
                  <a:lnTo>
                    <a:pt x="119" y="119"/>
                  </a:lnTo>
                  <a:lnTo>
                    <a:pt x="119" y="119"/>
                  </a:lnTo>
                  <a:lnTo>
                    <a:pt x="121" y="119"/>
                  </a:lnTo>
                  <a:lnTo>
                    <a:pt x="121" y="0"/>
                  </a:lnTo>
                  <a:lnTo>
                    <a:pt x="121" y="0"/>
                  </a:lnTo>
                  <a:lnTo>
                    <a:pt x="119" y="0"/>
                  </a:lnTo>
                  <a:lnTo>
                    <a:pt x="0" y="0"/>
                  </a:lnTo>
                  <a:lnTo>
                    <a:pt x="0" y="0"/>
                  </a:lnTo>
                  <a:lnTo>
                    <a:pt x="0" y="0"/>
                  </a:lnTo>
                  <a:lnTo>
                    <a:pt x="0" y="119"/>
                  </a:lnTo>
                  <a:lnTo>
                    <a:pt x="0" y="121"/>
                  </a:lnTo>
                  <a:lnTo>
                    <a:pt x="0" y="121"/>
                  </a:lnTo>
                  <a:lnTo>
                    <a:pt x="119" y="121"/>
                  </a:lnTo>
                  <a:lnTo>
                    <a:pt x="121" y="121"/>
                  </a:lnTo>
                  <a:lnTo>
                    <a:pt x="121" y="119"/>
                  </a:lnTo>
                  <a:lnTo>
                    <a:pt x="119" y="1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5" name="Rectangle 1004"/>
            <p:cNvSpPr>
              <a:spLocks noChangeArrowheads="1"/>
            </p:cNvSpPr>
            <p:nvPr/>
          </p:nvSpPr>
          <p:spPr bwMode="auto">
            <a:xfrm>
              <a:off x="10501312" y="950913"/>
              <a:ext cx="95250"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6" name="Freeform 1005"/>
            <p:cNvSpPr>
              <a:spLocks/>
            </p:cNvSpPr>
            <p:nvPr/>
          </p:nvSpPr>
          <p:spPr bwMode="auto">
            <a:xfrm>
              <a:off x="10501312" y="950913"/>
              <a:ext cx="95250" cy="93663"/>
            </a:xfrm>
            <a:custGeom>
              <a:avLst/>
              <a:gdLst>
                <a:gd name="T0" fmla="*/ 121 w 121"/>
                <a:gd name="T1" fmla="*/ 118 h 118"/>
                <a:gd name="T2" fmla="*/ 121 w 121"/>
                <a:gd name="T3" fmla="*/ 118 h 118"/>
                <a:gd name="T4" fmla="*/ 2 w 121"/>
                <a:gd name="T5" fmla="*/ 118 h 118"/>
                <a:gd name="T6" fmla="*/ 2 w 121"/>
                <a:gd name="T7" fmla="*/ 2 h 118"/>
                <a:gd name="T8" fmla="*/ 119 w 121"/>
                <a:gd name="T9" fmla="*/ 2 h 118"/>
                <a:gd name="T10" fmla="*/ 119 w 121"/>
                <a:gd name="T11" fmla="*/ 118 h 118"/>
                <a:gd name="T12" fmla="*/ 121 w 121"/>
                <a:gd name="T13" fmla="*/ 118 h 118"/>
                <a:gd name="T14" fmla="*/ 121 w 121"/>
                <a:gd name="T15" fmla="*/ 118 h 118"/>
                <a:gd name="T16" fmla="*/ 121 w 121"/>
                <a:gd name="T17" fmla="*/ 118 h 118"/>
                <a:gd name="T18" fmla="*/ 121 w 121"/>
                <a:gd name="T19" fmla="*/ 118 h 118"/>
                <a:gd name="T20" fmla="*/ 121 w 121"/>
                <a:gd name="T21" fmla="*/ 0 h 118"/>
                <a:gd name="T22" fmla="*/ 121 w 121"/>
                <a:gd name="T23" fmla="*/ 0 h 118"/>
                <a:gd name="T24" fmla="*/ 121 w 121"/>
                <a:gd name="T25" fmla="*/ 0 h 118"/>
                <a:gd name="T26" fmla="*/ 0 w 121"/>
                <a:gd name="T27" fmla="*/ 0 h 118"/>
                <a:gd name="T28" fmla="*/ 0 w 121"/>
                <a:gd name="T29" fmla="*/ 0 h 118"/>
                <a:gd name="T30" fmla="*/ 0 w 121"/>
                <a:gd name="T31" fmla="*/ 0 h 118"/>
                <a:gd name="T32" fmla="*/ 0 w 121"/>
                <a:gd name="T33" fmla="*/ 118 h 118"/>
                <a:gd name="T34" fmla="*/ 0 w 121"/>
                <a:gd name="T35" fmla="*/ 118 h 118"/>
                <a:gd name="T36" fmla="*/ 0 w 121"/>
                <a:gd name="T37" fmla="*/ 118 h 118"/>
                <a:gd name="T38" fmla="*/ 121 w 121"/>
                <a:gd name="T39" fmla="*/ 118 h 118"/>
                <a:gd name="T40" fmla="*/ 121 w 121"/>
                <a:gd name="T41" fmla="*/ 118 h 118"/>
                <a:gd name="T42" fmla="*/ 121 w 121"/>
                <a:gd name="T43" fmla="*/ 118 h 118"/>
                <a:gd name="T44" fmla="*/ 121 w 121"/>
                <a:gd name="T45"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18">
                  <a:moveTo>
                    <a:pt x="121" y="118"/>
                  </a:moveTo>
                  <a:lnTo>
                    <a:pt x="121" y="118"/>
                  </a:lnTo>
                  <a:lnTo>
                    <a:pt x="2" y="118"/>
                  </a:lnTo>
                  <a:lnTo>
                    <a:pt x="2" y="2"/>
                  </a:lnTo>
                  <a:lnTo>
                    <a:pt x="119" y="2"/>
                  </a:lnTo>
                  <a:lnTo>
                    <a:pt x="119" y="118"/>
                  </a:lnTo>
                  <a:lnTo>
                    <a:pt x="121" y="118"/>
                  </a:lnTo>
                  <a:lnTo>
                    <a:pt x="121" y="118"/>
                  </a:lnTo>
                  <a:lnTo>
                    <a:pt x="121" y="118"/>
                  </a:lnTo>
                  <a:lnTo>
                    <a:pt x="121" y="118"/>
                  </a:lnTo>
                  <a:lnTo>
                    <a:pt x="121" y="0"/>
                  </a:lnTo>
                  <a:lnTo>
                    <a:pt x="121" y="0"/>
                  </a:lnTo>
                  <a:lnTo>
                    <a:pt x="121" y="0"/>
                  </a:lnTo>
                  <a:lnTo>
                    <a:pt x="0" y="0"/>
                  </a:lnTo>
                  <a:lnTo>
                    <a:pt x="0" y="0"/>
                  </a:lnTo>
                  <a:lnTo>
                    <a:pt x="0" y="0"/>
                  </a:lnTo>
                  <a:lnTo>
                    <a:pt x="0" y="118"/>
                  </a:lnTo>
                  <a:lnTo>
                    <a:pt x="0" y="118"/>
                  </a:lnTo>
                  <a:lnTo>
                    <a:pt x="0" y="118"/>
                  </a:lnTo>
                  <a:lnTo>
                    <a:pt x="121" y="118"/>
                  </a:lnTo>
                  <a:lnTo>
                    <a:pt x="121" y="118"/>
                  </a:lnTo>
                  <a:lnTo>
                    <a:pt x="121" y="118"/>
                  </a:lnTo>
                  <a:lnTo>
                    <a:pt x="121" y="1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7" name="Rectangle 1006"/>
            <p:cNvSpPr>
              <a:spLocks noChangeArrowheads="1"/>
            </p:cNvSpPr>
            <p:nvPr/>
          </p:nvSpPr>
          <p:spPr bwMode="auto">
            <a:xfrm>
              <a:off x="10629900" y="1063625"/>
              <a:ext cx="93663"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8" name="Freeform 1007"/>
            <p:cNvSpPr>
              <a:spLocks/>
            </p:cNvSpPr>
            <p:nvPr/>
          </p:nvSpPr>
          <p:spPr bwMode="auto">
            <a:xfrm>
              <a:off x="10628312" y="1063625"/>
              <a:ext cx="95250" cy="95250"/>
            </a:xfrm>
            <a:custGeom>
              <a:avLst/>
              <a:gdLst>
                <a:gd name="T0" fmla="*/ 121 w 121"/>
                <a:gd name="T1" fmla="*/ 118 h 120"/>
                <a:gd name="T2" fmla="*/ 121 w 121"/>
                <a:gd name="T3" fmla="*/ 118 h 120"/>
                <a:gd name="T4" fmla="*/ 2 w 121"/>
                <a:gd name="T5" fmla="*/ 118 h 120"/>
                <a:gd name="T6" fmla="*/ 2 w 121"/>
                <a:gd name="T7" fmla="*/ 2 h 120"/>
                <a:gd name="T8" fmla="*/ 119 w 121"/>
                <a:gd name="T9" fmla="*/ 2 h 120"/>
                <a:gd name="T10" fmla="*/ 119 w 121"/>
                <a:gd name="T11" fmla="*/ 118 h 120"/>
                <a:gd name="T12" fmla="*/ 121 w 121"/>
                <a:gd name="T13" fmla="*/ 118 h 120"/>
                <a:gd name="T14" fmla="*/ 121 w 121"/>
                <a:gd name="T15" fmla="*/ 118 h 120"/>
                <a:gd name="T16" fmla="*/ 121 w 121"/>
                <a:gd name="T17" fmla="*/ 118 h 120"/>
                <a:gd name="T18" fmla="*/ 121 w 121"/>
                <a:gd name="T19" fmla="*/ 118 h 120"/>
                <a:gd name="T20" fmla="*/ 121 w 121"/>
                <a:gd name="T21" fmla="*/ 0 h 120"/>
                <a:gd name="T22" fmla="*/ 121 w 121"/>
                <a:gd name="T23" fmla="*/ 0 h 120"/>
                <a:gd name="T24" fmla="*/ 121 w 121"/>
                <a:gd name="T25" fmla="*/ 0 h 120"/>
                <a:gd name="T26" fmla="*/ 2 w 121"/>
                <a:gd name="T27" fmla="*/ 0 h 120"/>
                <a:gd name="T28" fmla="*/ 2 w 121"/>
                <a:gd name="T29" fmla="*/ 0 h 120"/>
                <a:gd name="T30" fmla="*/ 0 w 121"/>
                <a:gd name="T31" fmla="*/ 0 h 120"/>
                <a:gd name="T32" fmla="*/ 0 w 121"/>
                <a:gd name="T33" fmla="*/ 118 h 120"/>
                <a:gd name="T34" fmla="*/ 2 w 121"/>
                <a:gd name="T35" fmla="*/ 120 h 120"/>
                <a:gd name="T36" fmla="*/ 2 w 121"/>
                <a:gd name="T37" fmla="*/ 120 h 120"/>
                <a:gd name="T38" fmla="*/ 121 w 121"/>
                <a:gd name="T39" fmla="*/ 120 h 120"/>
                <a:gd name="T40" fmla="*/ 121 w 121"/>
                <a:gd name="T41" fmla="*/ 120 h 120"/>
                <a:gd name="T42" fmla="*/ 121 w 121"/>
                <a:gd name="T43" fmla="*/ 118 h 120"/>
                <a:gd name="T44" fmla="*/ 121 w 121"/>
                <a:gd name="T45" fmla="*/ 11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20">
                  <a:moveTo>
                    <a:pt x="121" y="118"/>
                  </a:moveTo>
                  <a:lnTo>
                    <a:pt x="121" y="118"/>
                  </a:lnTo>
                  <a:lnTo>
                    <a:pt x="2" y="118"/>
                  </a:lnTo>
                  <a:lnTo>
                    <a:pt x="2" y="2"/>
                  </a:lnTo>
                  <a:lnTo>
                    <a:pt x="119" y="2"/>
                  </a:lnTo>
                  <a:lnTo>
                    <a:pt x="119" y="118"/>
                  </a:lnTo>
                  <a:lnTo>
                    <a:pt x="121" y="118"/>
                  </a:lnTo>
                  <a:lnTo>
                    <a:pt x="121" y="118"/>
                  </a:lnTo>
                  <a:lnTo>
                    <a:pt x="121" y="118"/>
                  </a:lnTo>
                  <a:lnTo>
                    <a:pt x="121" y="118"/>
                  </a:lnTo>
                  <a:lnTo>
                    <a:pt x="121" y="0"/>
                  </a:lnTo>
                  <a:lnTo>
                    <a:pt x="121" y="0"/>
                  </a:lnTo>
                  <a:lnTo>
                    <a:pt x="121" y="0"/>
                  </a:lnTo>
                  <a:lnTo>
                    <a:pt x="2" y="0"/>
                  </a:lnTo>
                  <a:lnTo>
                    <a:pt x="2" y="0"/>
                  </a:lnTo>
                  <a:lnTo>
                    <a:pt x="0" y="0"/>
                  </a:lnTo>
                  <a:lnTo>
                    <a:pt x="0" y="118"/>
                  </a:lnTo>
                  <a:lnTo>
                    <a:pt x="2" y="120"/>
                  </a:lnTo>
                  <a:lnTo>
                    <a:pt x="2" y="120"/>
                  </a:lnTo>
                  <a:lnTo>
                    <a:pt x="121" y="120"/>
                  </a:lnTo>
                  <a:lnTo>
                    <a:pt x="121" y="120"/>
                  </a:lnTo>
                  <a:lnTo>
                    <a:pt x="121" y="118"/>
                  </a:lnTo>
                  <a:lnTo>
                    <a:pt x="121" y="1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9" name="Rectangle 1008"/>
            <p:cNvSpPr>
              <a:spLocks noChangeArrowheads="1"/>
            </p:cNvSpPr>
            <p:nvPr/>
          </p:nvSpPr>
          <p:spPr bwMode="auto">
            <a:xfrm>
              <a:off x="10320337" y="1189038"/>
              <a:ext cx="163513" cy="16351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4" name="Freeform 1010"/>
            <p:cNvSpPr>
              <a:spLocks/>
            </p:cNvSpPr>
            <p:nvPr/>
          </p:nvSpPr>
          <p:spPr bwMode="auto">
            <a:xfrm>
              <a:off x="10320337" y="1187450"/>
              <a:ext cx="163513" cy="165100"/>
            </a:xfrm>
            <a:custGeom>
              <a:avLst/>
              <a:gdLst>
                <a:gd name="T0" fmla="*/ 206 w 206"/>
                <a:gd name="T1" fmla="*/ 209 h 209"/>
                <a:gd name="T2" fmla="*/ 206 w 206"/>
                <a:gd name="T3" fmla="*/ 207 h 209"/>
                <a:gd name="T4" fmla="*/ 0 w 206"/>
                <a:gd name="T5" fmla="*/ 207 h 209"/>
                <a:gd name="T6" fmla="*/ 0 w 206"/>
                <a:gd name="T7" fmla="*/ 2 h 209"/>
                <a:gd name="T8" fmla="*/ 206 w 206"/>
                <a:gd name="T9" fmla="*/ 2 h 209"/>
                <a:gd name="T10" fmla="*/ 206 w 206"/>
                <a:gd name="T11" fmla="*/ 209 h 209"/>
                <a:gd name="T12" fmla="*/ 206 w 206"/>
                <a:gd name="T13" fmla="*/ 209 h 209"/>
                <a:gd name="T14" fmla="*/ 206 w 206"/>
                <a:gd name="T15" fmla="*/ 207 h 209"/>
                <a:gd name="T16" fmla="*/ 206 w 206"/>
                <a:gd name="T17" fmla="*/ 209 h 209"/>
                <a:gd name="T18" fmla="*/ 206 w 206"/>
                <a:gd name="T19" fmla="*/ 209 h 209"/>
                <a:gd name="T20" fmla="*/ 206 w 206"/>
                <a:gd name="T21" fmla="*/ 2 h 209"/>
                <a:gd name="T22" fmla="*/ 206 w 206"/>
                <a:gd name="T23" fmla="*/ 0 h 209"/>
                <a:gd name="T24" fmla="*/ 206 w 206"/>
                <a:gd name="T25" fmla="*/ 0 h 209"/>
                <a:gd name="T26" fmla="*/ 0 w 206"/>
                <a:gd name="T27" fmla="*/ 0 h 209"/>
                <a:gd name="T28" fmla="*/ 0 w 206"/>
                <a:gd name="T29" fmla="*/ 0 h 209"/>
                <a:gd name="T30" fmla="*/ 0 w 206"/>
                <a:gd name="T31" fmla="*/ 2 h 209"/>
                <a:gd name="T32" fmla="*/ 0 w 206"/>
                <a:gd name="T33" fmla="*/ 209 h 209"/>
                <a:gd name="T34" fmla="*/ 0 w 206"/>
                <a:gd name="T35" fmla="*/ 209 h 209"/>
                <a:gd name="T36" fmla="*/ 0 w 206"/>
                <a:gd name="T37" fmla="*/ 209 h 209"/>
                <a:gd name="T38" fmla="*/ 206 w 206"/>
                <a:gd name="T39" fmla="*/ 209 h 209"/>
                <a:gd name="T40" fmla="*/ 206 w 206"/>
                <a:gd name="T41" fmla="*/ 209 h 209"/>
                <a:gd name="T42" fmla="*/ 206 w 206"/>
                <a:gd name="T43" fmla="*/ 209 h 209"/>
                <a:gd name="T44" fmla="*/ 206 w 206"/>
                <a:gd name="T45" fmla="*/ 209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6" h="209">
                  <a:moveTo>
                    <a:pt x="206" y="209"/>
                  </a:moveTo>
                  <a:lnTo>
                    <a:pt x="206" y="207"/>
                  </a:lnTo>
                  <a:lnTo>
                    <a:pt x="0" y="207"/>
                  </a:lnTo>
                  <a:lnTo>
                    <a:pt x="0" y="2"/>
                  </a:lnTo>
                  <a:lnTo>
                    <a:pt x="206" y="2"/>
                  </a:lnTo>
                  <a:lnTo>
                    <a:pt x="206" y="209"/>
                  </a:lnTo>
                  <a:lnTo>
                    <a:pt x="206" y="209"/>
                  </a:lnTo>
                  <a:lnTo>
                    <a:pt x="206" y="207"/>
                  </a:lnTo>
                  <a:lnTo>
                    <a:pt x="206" y="209"/>
                  </a:lnTo>
                  <a:lnTo>
                    <a:pt x="206" y="209"/>
                  </a:lnTo>
                  <a:lnTo>
                    <a:pt x="206" y="2"/>
                  </a:lnTo>
                  <a:lnTo>
                    <a:pt x="206" y="0"/>
                  </a:lnTo>
                  <a:lnTo>
                    <a:pt x="206" y="0"/>
                  </a:lnTo>
                  <a:lnTo>
                    <a:pt x="0" y="0"/>
                  </a:lnTo>
                  <a:lnTo>
                    <a:pt x="0" y="0"/>
                  </a:lnTo>
                  <a:lnTo>
                    <a:pt x="0" y="2"/>
                  </a:lnTo>
                  <a:lnTo>
                    <a:pt x="0" y="209"/>
                  </a:lnTo>
                  <a:lnTo>
                    <a:pt x="0" y="209"/>
                  </a:lnTo>
                  <a:lnTo>
                    <a:pt x="0" y="209"/>
                  </a:lnTo>
                  <a:lnTo>
                    <a:pt x="206" y="209"/>
                  </a:lnTo>
                  <a:lnTo>
                    <a:pt x="206" y="209"/>
                  </a:lnTo>
                  <a:lnTo>
                    <a:pt x="206" y="209"/>
                  </a:lnTo>
                  <a:lnTo>
                    <a:pt x="206" y="2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5" name="Freeform 1011"/>
            <p:cNvSpPr>
              <a:spLocks/>
            </p:cNvSpPr>
            <p:nvPr/>
          </p:nvSpPr>
          <p:spPr bwMode="auto">
            <a:xfrm>
              <a:off x="10348912" y="1217613"/>
              <a:ext cx="11113" cy="26988"/>
            </a:xfrm>
            <a:custGeom>
              <a:avLst/>
              <a:gdLst>
                <a:gd name="T0" fmla="*/ 14 w 14"/>
                <a:gd name="T1" fmla="*/ 0 h 34"/>
                <a:gd name="T2" fmla="*/ 14 w 14"/>
                <a:gd name="T3" fmla="*/ 0 h 34"/>
                <a:gd name="T4" fmla="*/ 14 w 14"/>
                <a:gd name="T5" fmla="*/ 34 h 34"/>
                <a:gd name="T6" fmla="*/ 14 w 14"/>
                <a:gd name="T7" fmla="*/ 34 h 34"/>
                <a:gd name="T8" fmla="*/ 7 w 14"/>
                <a:gd name="T9" fmla="*/ 34 h 34"/>
                <a:gd name="T10" fmla="*/ 7 w 14"/>
                <a:gd name="T11" fmla="*/ 34 h 34"/>
                <a:gd name="T12" fmla="*/ 7 w 14"/>
                <a:gd name="T13" fmla="*/ 9 h 34"/>
                <a:gd name="T14" fmla="*/ 7 w 14"/>
                <a:gd name="T15" fmla="*/ 9 h 34"/>
                <a:gd name="T16" fmla="*/ 5 w 14"/>
                <a:gd name="T17" fmla="*/ 9 h 34"/>
                <a:gd name="T18" fmla="*/ 5 w 14"/>
                <a:gd name="T19" fmla="*/ 9 h 34"/>
                <a:gd name="T20" fmla="*/ 3 w 14"/>
                <a:gd name="T21" fmla="*/ 11 h 34"/>
                <a:gd name="T22" fmla="*/ 3 w 14"/>
                <a:gd name="T23" fmla="*/ 11 h 34"/>
                <a:gd name="T24" fmla="*/ 1 w 14"/>
                <a:gd name="T25" fmla="*/ 11 h 34"/>
                <a:gd name="T26" fmla="*/ 1 w 14"/>
                <a:gd name="T27" fmla="*/ 11 h 34"/>
                <a:gd name="T28" fmla="*/ 0 w 14"/>
                <a:gd name="T29" fmla="*/ 11 h 34"/>
                <a:gd name="T30" fmla="*/ 0 w 14"/>
                <a:gd name="T31" fmla="*/ 11 h 34"/>
                <a:gd name="T32" fmla="*/ 0 w 14"/>
                <a:gd name="T33" fmla="*/ 5 h 34"/>
                <a:gd name="T34" fmla="*/ 0 w 14"/>
                <a:gd name="T35" fmla="*/ 5 h 34"/>
                <a:gd name="T36" fmla="*/ 5 w 14"/>
                <a:gd name="T37" fmla="*/ 4 h 34"/>
                <a:gd name="T38" fmla="*/ 5 w 14"/>
                <a:gd name="T39" fmla="*/ 4 h 34"/>
                <a:gd name="T40" fmla="*/ 10 w 14"/>
                <a:gd name="T41" fmla="*/ 0 h 34"/>
                <a:gd name="T42" fmla="*/ 14 w 14"/>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4">
                  <a:moveTo>
                    <a:pt x="14" y="0"/>
                  </a:moveTo>
                  <a:lnTo>
                    <a:pt x="14" y="0"/>
                  </a:lnTo>
                  <a:lnTo>
                    <a:pt x="14" y="34"/>
                  </a:lnTo>
                  <a:lnTo>
                    <a:pt x="14" y="34"/>
                  </a:lnTo>
                  <a:lnTo>
                    <a:pt x="7" y="34"/>
                  </a:lnTo>
                  <a:lnTo>
                    <a:pt x="7" y="34"/>
                  </a:lnTo>
                  <a:lnTo>
                    <a:pt x="7" y="9"/>
                  </a:lnTo>
                  <a:lnTo>
                    <a:pt x="7" y="9"/>
                  </a:lnTo>
                  <a:lnTo>
                    <a:pt x="5" y="9"/>
                  </a:lnTo>
                  <a:lnTo>
                    <a:pt x="5" y="9"/>
                  </a:lnTo>
                  <a:lnTo>
                    <a:pt x="3" y="11"/>
                  </a:lnTo>
                  <a:lnTo>
                    <a:pt x="3" y="11"/>
                  </a:lnTo>
                  <a:lnTo>
                    <a:pt x="1" y="11"/>
                  </a:lnTo>
                  <a:lnTo>
                    <a:pt x="1" y="11"/>
                  </a:lnTo>
                  <a:lnTo>
                    <a:pt x="0" y="11"/>
                  </a:lnTo>
                  <a:lnTo>
                    <a:pt x="0" y="11"/>
                  </a:lnTo>
                  <a:lnTo>
                    <a:pt x="0" y="5"/>
                  </a:lnTo>
                  <a:lnTo>
                    <a:pt x="0" y="5"/>
                  </a:lnTo>
                  <a:lnTo>
                    <a:pt x="5" y="4"/>
                  </a:lnTo>
                  <a:lnTo>
                    <a:pt x="5" y="4"/>
                  </a:lnTo>
                  <a:lnTo>
                    <a:pt x="10" y="0"/>
                  </a:lnTo>
                  <a:lnTo>
                    <a:pt x="14"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6" name="Freeform 1012"/>
            <p:cNvSpPr>
              <a:spLocks noEditPoints="1"/>
            </p:cNvSpPr>
            <p:nvPr/>
          </p:nvSpPr>
          <p:spPr bwMode="auto">
            <a:xfrm>
              <a:off x="10369550" y="1217613"/>
              <a:ext cx="19050" cy="28575"/>
            </a:xfrm>
            <a:custGeom>
              <a:avLst/>
              <a:gdLst>
                <a:gd name="T0" fmla="*/ 12 w 23"/>
                <a:gd name="T1" fmla="*/ 36 h 36"/>
                <a:gd name="T2" fmla="*/ 12 w 23"/>
                <a:gd name="T3" fmla="*/ 36 h 36"/>
                <a:gd name="T4" fmla="*/ 7 w 23"/>
                <a:gd name="T5" fmla="*/ 34 h 36"/>
                <a:gd name="T6" fmla="*/ 3 w 23"/>
                <a:gd name="T7" fmla="*/ 31 h 36"/>
                <a:gd name="T8" fmla="*/ 0 w 23"/>
                <a:gd name="T9" fmla="*/ 25 h 36"/>
                <a:gd name="T10" fmla="*/ 0 w 23"/>
                <a:gd name="T11" fmla="*/ 18 h 36"/>
                <a:gd name="T12" fmla="*/ 0 w 23"/>
                <a:gd name="T13" fmla="*/ 18 h 36"/>
                <a:gd name="T14" fmla="*/ 0 w 23"/>
                <a:gd name="T15" fmla="*/ 11 h 36"/>
                <a:gd name="T16" fmla="*/ 3 w 23"/>
                <a:gd name="T17" fmla="*/ 5 h 36"/>
                <a:gd name="T18" fmla="*/ 3 w 23"/>
                <a:gd name="T19" fmla="*/ 5 h 36"/>
                <a:gd name="T20" fmla="*/ 7 w 23"/>
                <a:gd name="T21" fmla="*/ 2 h 36"/>
                <a:gd name="T22" fmla="*/ 12 w 23"/>
                <a:gd name="T23" fmla="*/ 0 h 36"/>
                <a:gd name="T24" fmla="*/ 12 w 23"/>
                <a:gd name="T25" fmla="*/ 0 h 36"/>
                <a:gd name="T26" fmla="*/ 18 w 23"/>
                <a:gd name="T27" fmla="*/ 2 h 36"/>
                <a:gd name="T28" fmla="*/ 21 w 23"/>
                <a:gd name="T29" fmla="*/ 5 h 36"/>
                <a:gd name="T30" fmla="*/ 23 w 23"/>
                <a:gd name="T31" fmla="*/ 11 h 36"/>
                <a:gd name="T32" fmla="*/ 23 w 23"/>
                <a:gd name="T33" fmla="*/ 18 h 36"/>
                <a:gd name="T34" fmla="*/ 23 w 23"/>
                <a:gd name="T35" fmla="*/ 18 h 36"/>
                <a:gd name="T36" fmla="*/ 23 w 23"/>
                <a:gd name="T37" fmla="*/ 25 h 36"/>
                <a:gd name="T38" fmla="*/ 21 w 23"/>
                <a:gd name="T39" fmla="*/ 31 h 36"/>
                <a:gd name="T40" fmla="*/ 21 w 23"/>
                <a:gd name="T41" fmla="*/ 31 h 36"/>
                <a:gd name="T42" fmla="*/ 18 w 23"/>
                <a:gd name="T43" fmla="*/ 34 h 36"/>
                <a:gd name="T44" fmla="*/ 12 w 23"/>
                <a:gd name="T45" fmla="*/ 36 h 36"/>
                <a:gd name="T46" fmla="*/ 12 w 23"/>
                <a:gd name="T47" fmla="*/ 36 h 36"/>
                <a:gd name="T48" fmla="*/ 12 w 23"/>
                <a:gd name="T49" fmla="*/ 5 h 36"/>
                <a:gd name="T50" fmla="*/ 12 w 23"/>
                <a:gd name="T51" fmla="*/ 5 h 36"/>
                <a:gd name="T52" fmla="*/ 10 w 23"/>
                <a:gd name="T53" fmla="*/ 7 h 36"/>
                <a:gd name="T54" fmla="*/ 9 w 23"/>
                <a:gd name="T55" fmla="*/ 9 h 36"/>
                <a:gd name="T56" fmla="*/ 7 w 23"/>
                <a:gd name="T57" fmla="*/ 18 h 36"/>
                <a:gd name="T58" fmla="*/ 7 w 23"/>
                <a:gd name="T59" fmla="*/ 18 h 36"/>
                <a:gd name="T60" fmla="*/ 9 w 23"/>
                <a:gd name="T61" fmla="*/ 27 h 36"/>
                <a:gd name="T62" fmla="*/ 10 w 23"/>
                <a:gd name="T63" fmla="*/ 29 h 36"/>
                <a:gd name="T64" fmla="*/ 12 w 23"/>
                <a:gd name="T65" fmla="*/ 31 h 36"/>
                <a:gd name="T66" fmla="*/ 12 w 23"/>
                <a:gd name="T67" fmla="*/ 31 h 36"/>
                <a:gd name="T68" fmla="*/ 14 w 23"/>
                <a:gd name="T69" fmla="*/ 29 h 36"/>
                <a:gd name="T70" fmla="*/ 16 w 23"/>
                <a:gd name="T71" fmla="*/ 27 h 36"/>
                <a:gd name="T72" fmla="*/ 16 w 23"/>
                <a:gd name="T73" fmla="*/ 18 h 36"/>
                <a:gd name="T74" fmla="*/ 16 w 23"/>
                <a:gd name="T75" fmla="*/ 18 h 36"/>
                <a:gd name="T76" fmla="*/ 16 w 23"/>
                <a:gd name="T77" fmla="*/ 9 h 36"/>
                <a:gd name="T78" fmla="*/ 14 w 23"/>
                <a:gd name="T79" fmla="*/ 7 h 36"/>
                <a:gd name="T80" fmla="*/ 12 w 23"/>
                <a:gd name="T81" fmla="*/ 5 h 36"/>
                <a:gd name="T82" fmla="*/ 12 w 23"/>
                <a:gd name="T83"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6">
                  <a:moveTo>
                    <a:pt x="12" y="36"/>
                  </a:moveTo>
                  <a:lnTo>
                    <a:pt x="12" y="36"/>
                  </a:lnTo>
                  <a:lnTo>
                    <a:pt x="7" y="34"/>
                  </a:lnTo>
                  <a:lnTo>
                    <a:pt x="3" y="31"/>
                  </a:lnTo>
                  <a:lnTo>
                    <a:pt x="0" y="25"/>
                  </a:lnTo>
                  <a:lnTo>
                    <a:pt x="0" y="18"/>
                  </a:lnTo>
                  <a:lnTo>
                    <a:pt x="0" y="18"/>
                  </a:lnTo>
                  <a:lnTo>
                    <a:pt x="0" y="11"/>
                  </a:lnTo>
                  <a:lnTo>
                    <a:pt x="3" y="5"/>
                  </a:lnTo>
                  <a:lnTo>
                    <a:pt x="3" y="5"/>
                  </a:lnTo>
                  <a:lnTo>
                    <a:pt x="7" y="2"/>
                  </a:lnTo>
                  <a:lnTo>
                    <a:pt x="12" y="0"/>
                  </a:lnTo>
                  <a:lnTo>
                    <a:pt x="12" y="0"/>
                  </a:lnTo>
                  <a:lnTo>
                    <a:pt x="18" y="2"/>
                  </a:lnTo>
                  <a:lnTo>
                    <a:pt x="21" y="5"/>
                  </a:lnTo>
                  <a:lnTo>
                    <a:pt x="23" y="11"/>
                  </a:lnTo>
                  <a:lnTo>
                    <a:pt x="23" y="18"/>
                  </a:lnTo>
                  <a:lnTo>
                    <a:pt x="23" y="18"/>
                  </a:lnTo>
                  <a:lnTo>
                    <a:pt x="23" y="25"/>
                  </a:lnTo>
                  <a:lnTo>
                    <a:pt x="21" y="31"/>
                  </a:lnTo>
                  <a:lnTo>
                    <a:pt x="21" y="31"/>
                  </a:lnTo>
                  <a:lnTo>
                    <a:pt x="18" y="34"/>
                  </a:lnTo>
                  <a:lnTo>
                    <a:pt x="12" y="36"/>
                  </a:lnTo>
                  <a:lnTo>
                    <a:pt x="12" y="36"/>
                  </a:lnTo>
                  <a:close/>
                  <a:moveTo>
                    <a:pt x="12" y="5"/>
                  </a:moveTo>
                  <a:lnTo>
                    <a:pt x="12" y="5"/>
                  </a:lnTo>
                  <a:lnTo>
                    <a:pt x="10" y="7"/>
                  </a:lnTo>
                  <a:lnTo>
                    <a:pt x="9" y="9"/>
                  </a:lnTo>
                  <a:lnTo>
                    <a:pt x="7" y="18"/>
                  </a:lnTo>
                  <a:lnTo>
                    <a:pt x="7" y="18"/>
                  </a:lnTo>
                  <a:lnTo>
                    <a:pt x="9" y="27"/>
                  </a:lnTo>
                  <a:lnTo>
                    <a:pt x="10" y="29"/>
                  </a:lnTo>
                  <a:lnTo>
                    <a:pt x="12" y="31"/>
                  </a:lnTo>
                  <a:lnTo>
                    <a:pt x="12" y="31"/>
                  </a:lnTo>
                  <a:lnTo>
                    <a:pt x="14" y="29"/>
                  </a:lnTo>
                  <a:lnTo>
                    <a:pt x="16" y="27"/>
                  </a:lnTo>
                  <a:lnTo>
                    <a:pt x="16" y="18"/>
                  </a:lnTo>
                  <a:lnTo>
                    <a:pt x="16" y="18"/>
                  </a:lnTo>
                  <a:lnTo>
                    <a:pt x="16" y="9"/>
                  </a:lnTo>
                  <a:lnTo>
                    <a:pt x="14" y="7"/>
                  </a:lnTo>
                  <a:lnTo>
                    <a:pt x="12" y="5"/>
                  </a:lnTo>
                  <a:lnTo>
                    <a:pt x="12" y="5"/>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7" name="Freeform 1013"/>
            <p:cNvSpPr>
              <a:spLocks/>
            </p:cNvSpPr>
            <p:nvPr/>
          </p:nvSpPr>
          <p:spPr bwMode="auto">
            <a:xfrm>
              <a:off x="10396537" y="1217613"/>
              <a:ext cx="9525" cy="26988"/>
            </a:xfrm>
            <a:custGeom>
              <a:avLst/>
              <a:gdLst>
                <a:gd name="T0" fmla="*/ 13 w 13"/>
                <a:gd name="T1" fmla="*/ 0 h 34"/>
                <a:gd name="T2" fmla="*/ 13 w 13"/>
                <a:gd name="T3" fmla="*/ 0 h 34"/>
                <a:gd name="T4" fmla="*/ 13 w 13"/>
                <a:gd name="T5" fmla="*/ 34 h 34"/>
                <a:gd name="T6" fmla="*/ 13 w 13"/>
                <a:gd name="T7" fmla="*/ 34 h 34"/>
                <a:gd name="T8" fmla="*/ 5 w 13"/>
                <a:gd name="T9" fmla="*/ 34 h 34"/>
                <a:gd name="T10" fmla="*/ 5 w 13"/>
                <a:gd name="T11" fmla="*/ 34 h 34"/>
                <a:gd name="T12" fmla="*/ 5 w 13"/>
                <a:gd name="T13" fmla="*/ 9 h 34"/>
                <a:gd name="T14" fmla="*/ 5 w 13"/>
                <a:gd name="T15" fmla="*/ 9 h 34"/>
                <a:gd name="T16" fmla="*/ 5 w 13"/>
                <a:gd name="T17" fmla="*/ 9 h 34"/>
                <a:gd name="T18" fmla="*/ 4 w 13"/>
                <a:gd name="T19" fmla="*/ 11 h 34"/>
                <a:gd name="T20" fmla="*/ 4 w 13"/>
                <a:gd name="T21" fmla="*/ 11 h 34"/>
                <a:gd name="T22" fmla="*/ 2 w 13"/>
                <a:gd name="T23" fmla="*/ 11 h 34"/>
                <a:gd name="T24" fmla="*/ 2 w 13"/>
                <a:gd name="T25" fmla="*/ 11 h 34"/>
                <a:gd name="T26" fmla="*/ 2 w 13"/>
                <a:gd name="T27" fmla="*/ 11 h 34"/>
                <a:gd name="T28" fmla="*/ 0 w 13"/>
                <a:gd name="T29" fmla="*/ 11 h 34"/>
                <a:gd name="T30" fmla="*/ 0 w 13"/>
                <a:gd name="T31" fmla="*/ 11 h 34"/>
                <a:gd name="T32" fmla="*/ 0 w 13"/>
                <a:gd name="T33" fmla="*/ 5 h 34"/>
                <a:gd name="T34" fmla="*/ 0 w 13"/>
                <a:gd name="T35" fmla="*/ 5 h 34"/>
                <a:gd name="T36" fmla="*/ 5 w 13"/>
                <a:gd name="T37" fmla="*/ 4 h 34"/>
                <a:gd name="T38" fmla="*/ 5 w 13"/>
                <a:gd name="T39" fmla="*/ 4 h 34"/>
                <a:gd name="T40" fmla="*/ 9 w 13"/>
                <a:gd name="T41" fmla="*/ 0 h 34"/>
                <a:gd name="T42" fmla="*/ 13 w 13"/>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34">
                  <a:moveTo>
                    <a:pt x="13" y="0"/>
                  </a:moveTo>
                  <a:lnTo>
                    <a:pt x="13" y="0"/>
                  </a:lnTo>
                  <a:lnTo>
                    <a:pt x="13" y="34"/>
                  </a:lnTo>
                  <a:lnTo>
                    <a:pt x="13" y="34"/>
                  </a:lnTo>
                  <a:lnTo>
                    <a:pt x="5" y="34"/>
                  </a:lnTo>
                  <a:lnTo>
                    <a:pt x="5" y="34"/>
                  </a:lnTo>
                  <a:lnTo>
                    <a:pt x="5" y="9"/>
                  </a:lnTo>
                  <a:lnTo>
                    <a:pt x="5" y="9"/>
                  </a:lnTo>
                  <a:lnTo>
                    <a:pt x="5" y="9"/>
                  </a:lnTo>
                  <a:lnTo>
                    <a:pt x="4" y="11"/>
                  </a:lnTo>
                  <a:lnTo>
                    <a:pt x="4" y="11"/>
                  </a:lnTo>
                  <a:lnTo>
                    <a:pt x="2" y="11"/>
                  </a:lnTo>
                  <a:lnTo>
                    <a:pt x="2" y="11"/>
                  </a:lnTo>
                  <a:lnTo>
                    <a:pt x="2" y="11"/>
                  </a:lnTo>
                  <a:lnTo>
                    <a:pt x="0" y="11"/>
                  </a:lnTo>
                  <a:lnTo>
                    <a:pt x="0" y="11"/>
                  </a:lnTo>
                  <a:lnTo>
                    <a:pt x="0" y="5"/>
                  </a:lnTo>
                  <a:lnTo>
                    <a:pt x="0" y="5"/>
                  </a:lnTo>
                  <a:lnTo>
                    <a:pt x="5" y="4"/>
                  </a:lnTo>
                  <a:lnTo>
                    <a:pt x="5" y="4"/>
                  </a:lnTo>
                  <a:lnTo>
                    <a:pt x="9" y="0"/>
                  </a:lnTo>
                  <a:lnTo>
                    <a:pt x="13"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8" name="Freeform 1014"/>
            <p:cNvSpPr>
              <a:spLocks noEditPoints="1"/>
            </p:cNvSpPr>
            <p:nvPr/>
          </p:nvSpPr>
          <p:spPr bwMode="auto">
            <a:xfrm>
              <a:off x="10345737" y="1255713"/>
              <a:ext cx="20638" cy="28575"/>
            </a:xfrm>
            <a:custGeom>
              <a:avLst/>
              <a:gdLst>
                <a:gd name="T0" fmla="*/ 13 w 25"/>
                <a:gd name="T1" fmla="*/ 35 h 35"/>
                <a:gd name="T2" fmla="*/ 13 w 25"/>
                <a:gd name="T3" fmla="*/ 35 h 35"/>
                <a:gd name="T4" fmla="*/ 7 w 25"/>
                <a:gd name="T5" fmla="*/ 34 h 35"/>
                <a:gd name="T6" fmla="*/ 4 w 25"/>
                <a:gd name="T7" fmla="*/ 30 h 35"/>
                <a:gd name="T8" fmla="*/ 0 w 25"/>
                <a:gd name="T9" fmla="*/ 25 h 35"/>
                <a:gd name="T10" fmla="*/ 0 w 25"/>
                <a:gd name="T11" fmla="*/ 18 h 35"/>
                <a:gd name="T12" fmla="*/ 0 w 25"/>
                <a:gd name="T13" fmla="*/ 18 h 35"/>
                <a:gd name="T14" fmla="*/ 2 w 25"/>
                <a:gd name="T15" fmla="*/ 10 h 35"/>
                <a:gd name="T16" fmla="*/ 4 w 25"/>
                <a:gd name="T17" fmla="*/ 5 h 35"/>
                <a:gd name="T18" fmla="*/ 4 w 25"/>
                <a:gd name="T19" fmla="*/ 5 h 35"/>
                <a:gd name="T20" fmla="*/ 7 w 25"/>
                <a:gd name="T21" fmla="*/ 1 h 35"/>
                <a:gd name="T22" fmla="*/ 13 w 25"/>
                <a:gd name="T23" fmla="*/ 0 h 35"/>
                <a:gd name="T24" fmla="*/ 13 w 25"/>
                <a:gd name="T25" fmla="*/ 0 h 35"/>
                <a:gd name="T26" fmla="*/ 18 w 25"/>
                <a:gd name="T27" fmla="*/ 1 h 35"/>
                <a:gd name="T28" fmla="*/ 22 w 25"/>
                <a:gd name="T29" fmla="*/ 5 h 35"/>
                <a:gd name="T30" fmla="*/ 25 w 25"/>
                <a:gd name="T31" fmla="*/ 10 h 35"/>
                <a:gd name="T32" fmla="*/ 25 w 25"/>
                <a:gd name="T33" fmla="*/ 18 h 35"/>
                <a:gd name="T34" fmla="*/ 25 w 25"/>
                <a:gd name="T35" fmla="*/ 18 h 35"/>
                <a:gd name="T36" fmla="*/ 25 w 25"/>
                <a:gd name="T37" fmla="*/ 25 h 35"/>
                <a:gd name="T38" fmla="*/ 22 w 25"/>
                <a:gd name="T39" fmla="*/ 30 h 35"/>
                <a:gd name="T40" fmla="*/ 22 w 25"/>
                <a:gd name="T41" fmla="*/ 30 h 35"/>
                <a:gd name="T42" fmla="*/ 18 w 25"/>
                <a:gd name="T43" fmla="*/ 34 h 35"/>
                <a:gd name="T44" fmla="*/ 13 w 25"/>
                <a:gd name="T45" fmla="*/ 35 h 35"/>
                <a:gd name="T46" fmla="*/ 13 w 25"/>
                <a:gd name="T47" fmla="*/ 35 h 35"/>
                <a:gd name="T48" fmla="*/ 13 w 25"/>
                <a:gd name="T49" fmla="*/ 7 h 35"/>
                <a:gd name="T50" fmla="*/ 13 w 25"/>
                <a:gd name="T51" fmla="*/ 7 h 35"/>
                <a:gd name="T52" fmla="*/ 11 w 25"/>
                <a:gd name="T53" fmla="*/ 7 h 35"/>
                <a:gd name="T54" fmla="*/ 9 w 25"/>
                <a:gd name="T55" fmla="*/ 9 h 35"/>
                <a:gd name="T56" fmla="*/ 9 w 25"/>
                <a:gd name="T57" fmla="*/ 18 h 35"/>
                <a:gd name="T58" fmla="*/ 9 w 25"/>
                <a:gd name="T59" fmla="*/ 18 h 35"/>
                <a:gd name="T60" fmla="*/ 9 w 25"/>
                <a:gd name="T61" fmla="*/ 26 h 35"/>
                <a:gd name="T62" fmla="*/ 11 w 25"/>
                <a:gd name="T63" fmla="*/ 28 h 35"/>
                <a:gd name="T64" fmla="*/ 13 w 25"/>
                <a:gd name="T65" fmla="*/ 30 h 35"/>
                <a:gd name="T66" fmla="*/ 13 w 25"/>
                <a:gd name="T67" fmla="*/ 30 h 35"/>
                <a:gd name="T68" fmla="*/ 14 w 25"/>
                <a:gd name="T69" fmla="*/ 28 h 35"/>
                <a:gd name="T70" fmla="*/ 16 w 25"/>
                <a:gd name="T71" fmla="*/ 26 h 35"/>
                <a:gd name="T72" fmla="*/ 18 w 25"/>
                <a:gd name="T73" fmla="*/ 18 h 35"/>
                <a:gd name="T74" fmla="*/ 18 w 25"/>
                <a:gd name="T75" fmla="*/ 18 h 35"/>
                <a:gd name="T76" fmla="*/ 16 w 25"/>
                <a:gd name="T77" fmla="*/ 9 h 35"/>
                <a:gd name="T78" fmla="*/ 14 w 25"/>
                <a:gd name="T79" fmla="*/ 7 h 35"/>
                <a:gd name="T80" fmla="*/ 13 w 25"/>
                <a:gd name="T81" fmla="*/ 7 h 35"/>
                <a:gd name="T82" fmla="*/ 13 w 25"/>
                <a:gd name="T83"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5">
                  <a:moveTo>
                    <a:pt x="13" y="35"/>
                  </a:moveTo>
                  <a:lnTo>
                    <a:pt x="13" y="35"/>
                  </a:lnTo>
                  <a:lnTo>
                    <a:pt x="7" y="34"/>
                  </a:lnTo>
                  <a:lnTo>
                    <a:pt x="4" y="30"/>
                  </a:lnTo>
                  <a:lnTo>
                    <a:pt x="0" y="25"/>
                  </a:lnTo>
                  <a:lnTo>
                    <a:pt x="0" y="18"/>
                  </a:lnTo>
                  <a:lnTo>
                    <a:pt x="0" y="18"/>
                  </a:lnTo>
                  <a:lnTo>
                    <a:pt x="2" y="10"/>
                  </a:lnTo>
                  <a:lnTo>
                    <a:pt x="4" y="5"/>
                  </a:lnTo>
                  <a:lnTo>
                    <a:pt x="4" y="5"/>
                  </a:lnTo>
                  <a:lnTo>
                    <a:pt x="7" y="1"/>
                  </a:lnTo>
                  <a:lnTo>
                    <a:pt x="13" y="0"/>
                  </a:lnTo>
                  <a:lnTo>
                    <a:pt x="13" y="0"/>
                  </a:lnTo>
                  <a:lnTo>
                    <a:pt x="18" y="1"/>
                  </a:lnTo>
                  <a:lnTo>
                    <a:pt x="22" y="5"/>
                  </a:lnTo>
                  <a:lnTo>
                    <a:pt x="25" y="10"/>
                  </a:lnTo>
                  <a:lnTo>
                    <a:pt x="25" y="18"/>
                  </a:lnTo>
                  <a:lnTo>
                    <a:pt x="25" y="18"/>
                  </a:lnTo>
                  <a:lnTo>
                    <a:pt x="25" y="25"/>
                  </a:lnTo>
                  <a:lnTo>
                    <a:pt x="22" y="30"/>
                  </a:lnTo>
                  <a:lnTo>
                    <a:pt x="22" y="30"/>
                  </a:lnTo>
                  <a:lnTo>
                    <a:pt x="18" y="34"/>
                  </a:lnTo>
                  <a:lnTo>
                    <a:pt x="13" y="35"/>
                  </a:lnTo>
                  <a:lnTo>
                    <a:pt x="13" y="35"/>
                  </a:lnTo>
                  <a:close/>
                  <a:moveTo>
                    <a:pt x="13" y="7"/>
                  </a:moveTo>
                  <a:lnTo>
                    <a:pt x="13" y="7"/>
                  </a:lnTo>
                  <a:lnTo>
                    <a:pt x="11" y="7"/>
                  </a:lnTo>
                  <a:lnTo>
                    <a:pt x="9" y="9"/>
                  </a:lnTo>
                  <a:lnTo>
                    <a:pt x="9" y="18"/>
                  </a:lnTo>
                  <a:lnTo>
                    <a:pt x="9" y="18"/>
                  </a:lnTo>
                  <a:lnTo>
                    <a:pt x="9" y="26"/>
                  </a:lnTo>
                  <a:lnTo>
                    <a:pt x="11" y="28"/>
                  </a:lnTo>
                  <a:lnTo>
                    <a:pt x="13" y="30"/>
                  </a:lnTo>
                  <a:lnTo>
                    <a:pt x="13" y="30"/>
                  </a:lnTo>
                  <a:lnTo>
                    <a:pt x="14" y="28"/>
                  </a:lnTo>
                  <a:lnTo>
                    <a:pt x="16" y="26"/>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9" name="Freeform 1015"/>
            <p:cNvSpPr>
              <a:spLocks/>
            </p:cNvSpPr>
            <p:nvPr/>
          </p:nvSpPr>
          <p:spPr bwMode="auto">
            <a:xfrm>
              <a:off x="10372725" y="1255713"/>
              <a:ext cx="11113" cy="28575"/>
            </a:xfrm>
            <a:custGeom>
              <a:avLst/>
              <a:gdLst>
                <a:gd name="T0" fmla="*/ 15 w 15"/>
                <a:gd name="T1" fmla="*/ 0 h 35"/>
                <a:gd name="T2" fmla="*/ 15 w 15"/>
                <a:gd name="T3" fmla="*/ 0 h 35"/>
                <a:gd name="T4" fmla="*/ 15 w 15"/>
                <a:gd name="T5" fmla="*/ 35 h 35"/>
                <a:gd name="T6" fmla="*/ 15 w 15"/>
                <a:gd name="T7" fmla="*/ 35 h 35"/>
                <a:gd name="T8" fmla="*/ 7 w 15"/>
                <a:gd name="T9" fmla="*/ 35 h 35"/>
                <a:gd name="T10" fmla="*/ 7 w 15"/>
                <a:gd name="T11" fmla="*/ 35 h 35"/>
                <a:gd name="T12" fmla="*/ 7 w 15"/>
                <a:gd name="T13" fmla="*/ 9 h 35"/>
                <a:gd name="T14" fmla="*/ 7 w 15"/>
                <a:gd name="T15" fmla="*/ 9 h 35"/>
                <a:gd name="T16" fmla="*/ 6 w 15"/>
                <a:gd name="T17" fmla="*/ 9 h 35"/>
                <a:gd name="T18" fmla="*/ 6 w 15"/>
                <a:gd name="T19" fmla="*/ 9 h 35"/>
                <a:gd name="T20" fmla="*/ 4 w 15"/>
                <a:gd name="T21" fmla="*/ 10 h 35"/>
                <a:gd name="T22" fmla="*/ 4 w 15"/>
                <a:gd name="T23" fmla="*/ 10 h 35"/>
                <a:gd name="T24" fmla="*/ 2 w 15"/>
                <a:gd name="T25" fmla="*/ 10 h 35"/>
                <a:gd name="T26" fmla="*/ 2 w 15"/>
                <a:gd name="T27" fmla="*/ 10 h 35"/>
                <a:gd name="T28" fmla="*/ 0 w 15"/>
                <a:gd name="T29" fmla="*/ 10 h 35"/>
                <a:gd name="T30" fmla="*/ 0 w 15"/>
                <a:gd name="T31" fmla="*/ 10 h 35"/>
                <a:gd name="T32" fmla="*/ 0 w 15"/>
                <a:gd name="T33" fmla="*/ 5 h 35"/>
                <a:gd name="T34" fmla="*/ 0 w 15"/>
                <a:gd name="T35" fmla="*/ 5 h 35"/>
                <a:gd name="T36" fmla="*/ 6 w 15"/>
                <a:gd name="T37" fmla="*/ 3 h 35"/>
                <a:gd name="T38" fmla="*/ 6 w 15"/>
                <a:gd name="T39" fmla="*/ 3 h 35"/>
                <a:gd name="T40" fmla="*/ 9 w 15"/>
                <a:gd name="T41" fmla="*/ 0 h 35"/>
                <a:gd name="T42" fmla="*/ 15 w 15"/>
                <a:gd name="T4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 h="35">
                  <a:moveTo>
                    <a:pt x="15" y="0"/>
                  </a:moveTo>
                  <a:lnTo>
                    <a:pt x="15" y="0"/>
                  </a:lnTo>
                  <a:lnTo>
                    <a:pt x="15" y="35"/>
                  </a:lnTo>
                  <a:lnTo>
                    <a:pt x="15" y="35"/>
                  </a:lnTo>
                  <a:lnTo>
                    <a:pt x="7" y="35"/>
                  </a:lnTo>
                  <a:lnTo>
                    <a:pt x="7" y="35"/>
                  </a:lnTo>
                  <a:lnTo>
                    <a:pt x="7" y="9"/>
                  </a:lnTo>
                  <a:lnTo>
                    <a:pt x="7" y="9"/>
                  </a:lnTo>
                  <a:lnTo>
                    <a:pt x="6" y="9"/>
                  </a:lnTo>
                  <a:lnTo>
                    <a:pt x="6" y="9"/>
                  </a:lnTo>
                  <a:lnTo>
                    <a:pt x="4" y="10"/>
                  </a:lnTo>
                  <a:lnTo>
                    <a:pt x="4" y="10"/>
                  </a:lnTo>
                  <a:lnTo>
                    <a:pt x="2" y="10"/>
                  </a:lnTo>
                  <a:lnTo>
                    <a:pt x="2" y="10"/>
                  </a:lnTo>
                  <a:lnTo>
                    <a:pt x="0" y="10"/>
                  </a:lnTo>
                  <a:lnTo>
                    <a:pt x="0" y="10"/>
                  </a:lnTo>
                  <a:lnTo>
                    <a:pt x="0" y="5"/>
                  </a:lnTo>
                  <a:lnTo>
                    <a:pt x="0" y="5"/>
                  </a:lnTo>
                  <a:lnTo>
                    <a:pt x="6" y="3"/>
                  </a:lnTo>
                  <a:lnTo>
                    <a:pt x="6" y="3"/>
                  </a:lnTo>
                  <a:lnTo>
                    <a:pt x="9" y="0"/>
                  </a:ln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0" name="Freeform 1016"/>
            <p:cNvSpPr>
              <a:spLocks noEditPoints="1"/>
            </p:cNvSpPr>
            <p:nvPr/>
          </p:nvSpPr>
          <p:spPr bwMode="auto">
            <a:xfrm>
              <a:off x="10391775" y="1255713"/>
              <a:ext cx="19050" cy="28575"/>
            </a:xfrm>
            <a:custGeom>
              <a:avLst/>
              <a:gdLst>
                <a:gd name="T0" fmla="*/ 12 w 25"/>
                <a:gd name="T1" fmla="*/ 35 h 35"/>
                <a:gd name="T2" fmla="*/ 12 w 25"/>
                <a:gd name="T3" fmla="*/ 35 h 35"/>
                <a:gd name="T4" fmla="*/ 7 w 25"/>
                <a:gd name="T5" fmla="*/ 34 h 35"/>
                <a:gd name="T6" fmla="*/ 3 w 25"/>
                <a:gd name="T7" fmla="*/ 30 h 35"/>
                <a:gd name="T8" fmla="*/ 1 w 25"/>
                <a:gd name="T9" fmla="*/ 25 h 35"/>
                <a:gd name="T10" fmla="*/ 0 w 25"/>
                <a:gd name="T11" fmla="*/ 18 h 35"/>
                <a:gd name="T12" fmla="*/ 0 w 25"/>
                <a:gd name="T13" fmla="*/ 18 h 35"/>
                <a:gd name="T14" fmla="*/ 1 w 25"/>
                <a:gd name="T15" fmla="*/ 10 h 35"/>
                <a:gd name="T16" fmla="*/ 3 w 25"/>
                <a:gd name="T17" fmla="*/ 5 h 35"/>
                <a:gd name="T18" fmla="*/ 3 w 25"/>
                <a:gd name="T19" fmla="*/ 5 h 35"/>
                <a:gd name="T20" fmla="*/ 7 w 25"/>
                <a:gd name="T21" fmla="*/ 1 h 35"/>
                <a:gd name="T22" fmla="*/ 14 w 25"/>
                <a:gd name="T23" fmla="*/ 0 h 35"/>
                <a:gd name="T24" fmla="*/ 14 w 25"/>
                <a:gd name="T25" fmla="*/ 0 h 35"/>
                <a:gd name="T26" fmla="*/ 19 w 25"/>
                <a:gd name="T27" fmla="*/ 1 h 35"/>
                <a:gd name="T28" fmla="*/ 23 w 25"/>
                <a:gd name="T29" fmla="*/ 5 h 35"/>
                <a:gd name="T30" fmla="*/ 25 w 25"/>
                <a:gd name="T31" fmla="*/ 10 h 35"/>
                <a:gd name="T32" fmla="*/ 25 w 25"/>
                <a:gd name="T33" fmla="*/ 18 h 35"/>
                <a:gd name="T34" fmla="*/ 25 w 25"/>
                <a:gd name="T35" fmla="*/ 18 h 35"/>
                <a:gd name="T36" fmla="*/ 25 w 25"/>
                <a:gd name="T37" fmla="*/ 25 h 35"/>
                <a:gd name="T38" fmla="*/ 21 w 25"/>
                <a:gd name="T39" fmla="*/ 30 h 35"/>
                <a:gd name="T40" fmla="*/ 21 w 25"/>
                <a:gd name="T41" fmla="*/ 30 h 35"/>
                <a:gd name="T42" fmla="*/ 18 w 25"/>
                <a:gd name="T43" fmla="*/ 34 h 35"/>
                <a:gd name="T44" fmla="*/ 12 w 25"/>
                <a:gd name="T45" fmla="*/ 35 h 35"/>
                <a:gd name="T46" fmla="*/ 12 w 25"/>
                <a:gd name="T47" fmla="*/ 35 h 35"/>
                <a:gd name="T48" fmla="*/ 12 w 25"/>
                <a:gd name="T49" fmla="*/ 7 h 35"/>
                <a:gd name="T50" fmla="*/ 12 w 25"/>
                <a:gd name="T51" fmla="*/ 7 h 35"/>
                <a:gd name="T52" fmla="*/ 10 w 25"/>
                <a:gd name="T53" fmla="*/ 7 h 35"/>
                <a:gd name="T54" fmla="*/ 9 w 25"/>
                <a:gd name="T55" fmla="*/ 9 h 35"/>
                <a:gd name="T56" fmla="*/ 9 w 25"/>
                <a:gd name="T57" fmla="*/ 18 h 35"/>
                <a:gd name="T58" fmla="*/ 9 w 25"/>
                <a:gd name="T59" fmla="*/ 18 h 35"/>
                <a:gd name="T60" fmla="*/ 9 w 25"/>
                <a:gd name="T61" fmla="*/ 26 h 35"/>
                <a:gd name="T62" fmla="*/ 10 w 25"/>
                <a:gd name="T63" fmla="*/ 28 h 35"/>
                <a:gd name="T64" fmla="*/ 12 w 25"/>
                <a:gd name="T65" fmla="*/ 30 h 35"/>
                <a:gd name="T66" fmla="*/ 12 w 25"/>
                <a:gd name="T67" fmla="*/ 30 h 35"/>
                <a:gd name="T68" fmla="*/ 14 w 25"/>
                <a:gd name="T69" fmla="*/ 28 h 35"/>
                <a:gd name="T70" fmla="*/ 16 w 25"/>
                <a:gd name="T71" fmla="*/ 26 h 35"/>
                <a:gd name="T72" fmla="*/ 18 w 25"/>
                <a:gd name="T73" fmla="*/ 18 h 35"/>
                <a:gd name="T74" fmla="*/ 18 w 25"/>
                <a:gd name="T75" fmla="*/ 18 h 35"/>
                <a:gd name="T76" fmla="*/ 16 w 25"/>
                <a:gd name="T77" fmla="*/ 9 h 35"/>
                <a:gd name="T78" fmla="*/ 14 w 25"/>
                <a:gd name="T79" fmla="*/ 7 h 35"/>
                <a:gd name="T80" fmla="*/ 12 w 25"/>
                <a:gd name="T81" fmla="*/ 7 h 35"/>
                <a:gd name="T82" fmla="*/ 12 w 25"/>
                <a:gd name="T83"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5">
                  <a:moveTo>
                    <a:pt x="12" y="35"/>
                  </a:moveTo>
                  <a:lnTo>
                    <a:pt x="12" y="35"/>
                  </a:lnTo>
                  <a:lnTo>
                    <a:pt x="7" y="34"/>
                  </a:lnTo>
                  <a:lnTo>
                    <a:pt x="3" y="30"/>
                  </a:lnTo>
                  <a:lnTo>
                    <a:pt x="1" y="25"/>
                  </a:lnTo>
                  <a:lnTo>
                    <a:pt x="0" y="18"/>
                  </a:lnTo>
                  <a:lnTo>
                    <a:pt x="0" y="18"/>
                  </a:lnTo>
                  <a:lnTo>
                    <a:pt x="1" y="10"/>
                  </a:lnTo>
                  <a:lnTo>
                    <a:pt x="3" y="5"/>
                  </a:lnTo>
                  <a:lnTo>
                    <a:pt x="3" y="5"/>
                  </a:lnTo>
                  <a:lnTo>
                    <a:pt x="7" y="1"/>
                  </a:lnTo>
                  <a:lnTo>
                    <a:pt x="14" y="0"/>
                  </a:lnTo>
                  <a:lnTo>
                    <a:pt x="14" y="0"/>
                  </a:lnTo>
                  <a:lnTo>
                    <a:pt x="19" y="1"/>
                  </a:lnTo>
                  <a:lnTo>
                    <a:pt x="23" y="5"/>
                  </a:lnTo>
                  <a:lnTo>
                    <a:pt x="25" y="10"/>
                  </a:lnTo>
                  <a:lnTo>
                    <a:pt x="25" y="18"/>
                  </a:lnTo>
                  <a:lnTo>
                    <a:pt x="25" y="18"/>
                  </a:lnTo>
                  <a:lnTo>
                    <a:pt x="25" y="25"/>
                  </a:lnTo>
                  <a:lnTo>
                    <a:pt x="21" y="30"/>
                  </a:lnTo>
                  <a:lnTo>
                    <a:pt x="21" y="30"/>
                  </a:lnTo>
                  <a:lnTo>
                    <a:pt x="18" y="34"/>
                  </a:lnTo>
                  <a:lnTo>
                    <a:pt x="12" y="35"/>
                  </a:lnTo>
                  <a:lnTo>
                    <a:pt x="12" y="35"/>
                  </a:lnTo>
                  <a:close/>
                  <a:moveTo>
                    <a:pt x="12" y="7"/>
                  </a:moveTo>
                  <a:lnTo>
                    <a:pt x="12" y="7"/>
                  </a:lnTo>
                  <a:lnTo>
                    <a:pt x="10" y="7"/>
                  </a:lnTo>
                  <a:lnTo>
                    <a:pt x="9" y="9"/>
                  </a:lnTo>
                  <a:lnTo>
                    <a:pt x="9" y="18"/>
                  </a:lnTo>
                  <a:lnTo>
                    <a:pt x="9" y="18"/>
                  </a:lnTo>
                  <a:lnTo>
                    <a:pt x="9" y="26"/>
                  </a:lnTo>
                  <a:lnTo>
                    <a:pt x="10" y="28"/>
                  </a:lnTo>
                  <a:lnTo>
                    <a:pt x="12" y="30"/>
                  </a:lnTo>
                  <a:lnTo>
                    <a:pt x="12" y="30"/>
                  </a:lnTo>
                  <a:lnTo>
                    <a:pt x="14" y="28"/>
                  </a:lnTo>
                  <a:lnTo>
                    <a:pt x="16" y="26"/>
                  </a:lnTo>
                  <a:lnTo>
                    <a:pt x="18" y="18"/>
                  </a:lnTo>
                  <a:lnTo>
                    <a:pt x="18" y="18"/>
                  </a:lnTo>
                  <a:lnTo>
                    <a:pt x="16" y="9"/>
                  </a:lnTo>
                  <a:lnTo>
                    <a:pt x="14" y="7"/>
                  </a:lnTo>
                  <a:lnTo>
                    <a:pt x="12" y="7"/>
                  </a:lnTo>
                  <a:lnTo>
                    <a:pt x="12"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1" name="Freeform 1017"/>
            <p:cNvSpPr>
              <a:spLocks noEditPoints="1"/>
            </p:cNvSpPr>
            <p:nvPr/>
          </p:nvSpPr>
          <p:spPr bwMode="auto">
            <a:xfrm>
              <a:off x="10345737" y="1295400"/>
              <a:ext cx="20638" cy="28575"/>
            </a:xfrm>
            <a:custGeom>
              <a:avLst/>
              <a:gdLst>
                <a:gd name="T0" fmla="*/ 13 w 25"/>
                <a:gd name="T1" fmla="*/ 36 h 36"/>
                <a:gd name="T2" fmla="*/ 13 w 25"/>
                <a:gd name="T3" fmla="*/ 36 h 36"/>
                <a:gd name="T4" fmla="*/ 7 w 25"/>
                <a:gd name="T5" fmla="*/ 34 h 36"/>
                <a:gd name="T6" fmla="*/ 4 w 25"/>
                <a:gd name="T7" fmla="*/ 32 h 36"/>
                <a:gd name="T8" fmla="*/ 0 w 25"/>
                <a:gd name="T9" fmla="*/ 27 h 36"/>
                <a:gd name="T10" fmla="*/ 0 w 25"/>
                <a:gd name="T11" fmla="*/ 18 h 36"/>
                <a:gd name="T12" fmla="*/ 0 w 25"/>
                <a:gd name="T13" fmla="*/ 18 h 36"/>
                <a:gd name="T14" fmla="*/ 2 w 25"/>
                <a:gd name="T15" fmla="*/ 11 h 36"/>
                <a:gd name="T16" fmla="*/ 4 w 25"/>
                <a:gd name="T17" fmla="*/ 5 h 36"/>
                <a:gd name="T18" fmla="*/ 4 w 25"/>
                <a:gd name="T19" fmla="*/ 5 h 36"/>
                <a:gd name="T20" fmla="*/ 7 w 25"/>
                <a:gd name="T21" fmla="*/ 2 h 36"/>
                <a:gd name="T22" fmla="*/ 13 w 25"/>
                <a:gd name="T23" fmla="*/ 0 h 36"/>
                <a:gd name="T24" fmla="*/ 13 w 25"/>
                <a:gd name="T25" fmla="*/ 0 h 36"/>
                <a:gd name="T26" fmla="*/ 18 w 25"/>
                <a:gd name="T27" fmla="*/ 2 h 36"/>
                <a:gd name="T28" fmla="*/ 22 w 25"/>
                <a:gd name="T29" fmla="*/ 5 h 36"/>
                <a:gd name="T30" fmla="*/ 25 w 25"/>
                <a:gd name="T31" fmla="*/ 11 h 36"/>
                <a:gd name="T32" fmla="*/ 25 w 25"/>
                <a:gd name="T33" fmla="*/ 18 h 36"/>
                <a:gd name="T34" fmla="*/ 25 w 25"/>
                <a:gd name="T35" fmla="*/ 18 h 36"/>
                <a:gd name="T36" fmla="*/ 25 w 25"/>
                <a:gd name="T37" fmla="*/ 25 h 36"/>
                <a:gd name="T38" fmla="*/ 22 w 25"/>
                <a:gd name="T39" fmla="*/ 31 h 36"/>
                <a:gd name="T40" fmla="*/ 22 w 25"/>
                <a:gd name="T41" fmla="*/ 31 h 36"/>
                <a:gd name="T42" fmla="*/ 18 w 25"/>
                <a:gd name="T43" fmla="*/ 34 h 36"/>
                <a:gd name="T44" fmla="*/ 13 w 25"/>
                <a:gd name="T45" fmla="*/ 36 h 36"/>
                <a:gd name="T46" fmla="*/ 13 w 25"/>
                <a:gd name="T47" fmla="*/ 36 h 36"/>
                <a:gd name="T48" fmla="*/ 13 w 25"/>
                <a:gd name="T49" fmla="*/ 7 h 36"/>
                <a:gd name="T50" fmla="*/ 13 w 25"/>
                <a:gd name="T51" fmla="*/ 7 h 36"/>
                <a:gd name="T52" fmla="*/ 11 w 25"/>
                <a:gd name="T53" fmla="*/ 7 h 36"/>
                <a:gd name="T54" fmla="*/ 9 w 25"/>
                <a:gd name="T55" fmla="*/ 9 h 36"/>
                <a:gd name="T56" fmla="*/ 9 w 25"/>
                <a:gd name="T57" fmla="*/ 18 h 36"/>
                <a:gd name="T58" fmla="*/ 9 w 25"/>
                <a:gd name="T59" fmla="*/ 18 h 36"/>
                <a:gd name="T60" fmla="*/ 9 w 25"/>
                <a:gd name="T61" fmla="*/ 27 h 36"/>
                <a:gd name="T62" fmla="*/ 11 w 25"/>
                <a:gd name="T63" fmla="*/ 31 h 36"/>
                <a:gd name="T64" fmla="*/ 13 w 25"/>
                <a:gd name="T65" fmla="*/ 31 h 36"/>
                <a:gd name="T66" fmla="*/ 13 w 25"/>
                <a:gd name="T67" fmla="*/ 31 h 36"/>
                <a:gd name="T68" fmla="*/ 14 w 25"/>
                <a:gd name="T69" fmla="*/ 31 h 36"/>
                <a:gd name="T70" fmla="*/ 16 w 25"/>
                <a:gd name="T71" fmla="*/ 27 h 36"/>
                <a:gd name="T72" fmla="*/ 18 w 25"/>
                <a:gd name="T73" fmla="*/ 18 h 36"/>
                <a:gd name="T74" fmla="*/ 18 w 25"/>
                <a:gd name="T75" fmla="*/ 18 h 36"/>
                <a:gd name="T76" fmla="*/ 16 w 25"/>
                <a:gd name="T77" fmla="*/ 9 h 36"/>
                <a:gd name="T78" fmla="*/ 14 w 25"/>
                <a:gd name="T79" fmla="*/ 7 h 36"/>
                <a:gd name="T80" fmla="*/ 13 w 25"/>
                <a:gd name="T81" fmla="*/ 7 h 36"/>
                <a:gd name="T82" fmla="*/ 13 w 25"/>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6">
                  <a:moveTo>
                    <a:pt x="13" y="36"/>
                  </a:moveTo>
                  <a:lnTo>
                    <a:pt x="13" y="36"/>
                  </a:lnTo>
                  <a:lnTo>
                    <a:pt x="7" y="34"/>
                  </a:lnTo>
                  <a:lnTo>
                    <a:pt x="4" y="32"/>
                  </a:lnTo>
                  <a:lnTo>
                    <a:pt x="0" y="27"/>
                  </a:lnTo>
                  <a:lnTo>
                    <a:pt x="0" y="18"/>
                  </a:lnTo>
                  <a:lnTo>
                    <a:pt x="0" y="18"/>
                  </a:lnTo>
                  <a:lnTo>
                    <a:pt x="2" y="11"/>
                  </a:lnTo>
                  <a:lnTo>
                    <a:pt x="4" y="5"/>
                  </a:lnTo>
                  <a:lnTo>
                    <a:pt x="4" y="5"/>
                  </a:lnTo>
                  <a:lnTo>
                    <a:pt x="7" y="2"/>
                  </a:lnTo>
                  <a:lnTo>
                    <a:pt x="13" y="0"/>
                  </a:lnTo>
                  <a:lnTo>
                    <a:pt x="13" y="0"/>
                  </a:lnTo>
                  <a:lnTo>
                    <a:pt x="18" y="2"/>
                  </a:lnTo>
                  <a:lnTo>
                    <a:pt x="22" y="5"/>
                  </a:lnTo>
                  <a:lnTo>
                    <a:pt x="25" y="11"/>
                  </a:lnTo>
                  <a:lnTo>
                    <a:pt x="25" y="18"/>
                  </a:lnTo>
                  <a:lnTo>
                    <a:pt x="25" y="18"/>
                  </a:lnTo>
                  <a:lnTo>
                    <a:pt x="25" y="25"/>
                  </a:lnTo>
                  <a:lnTo>
                    <a:pt x="22" y="31"/>
                  </a:lnTo>
                  <a:lnTo>
                    <a:pt x="22" y="31"/>
                  </a:lnTo>
                  <a:lnTo>
                    <a:pt x="18" y="34"/>
                  </a:lnTo>
                  <a:lnTo>
                    <a:pt x="13" y="36"/>
                  </a:lnTo>
                  <a:lnTo>
                    <a:pt x="13" y="36"/>
                  </a:lnTo>
                  <a:close/>
                  <a:moveTo>
                    <a:pt x="13" y="7"/>
                  </a:moveTo>
                  <a:lnTo>
                    <a:pt x="13" y="7"/>
                  </a:lnTo>
                  <a:lnTo>
                    <a:pt x="11" y="7"/>
                  </a:lnTo>
                  <a:lnTo>
                    <a:pt x="9" y="9"/>
                  </a:lnTo>
                  <a:lnTo>
                    <a:pt x="9" y="18"/>
                  </a:lnTo>
                  <a:lnTo>
                    <a:pt x="9" y="18"/>
                  </a:lnTo>
                  <a:lnTo>
                    <a:pt x="9" y="27"/>
                  </a:lnTo>
                  <a:lnTo>
                    <a:pt x="11" y="31"/>
                  </a:lnTo>
                  <a:lnTo>
                    <a:pt x="13" y="31"/>
                  </a:lnTo>
                  <a:lnTo>
                    <a:pt x="13" y="31"/>
                  </a:lnTo>
                  <a:lnTo>
                    <a:pt x="14" y="31"/>
                  </a:lnTo>
                  <a:lnTo>
                    <a:pt x="16" y="27"/>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2" name="Freeform 1018"/>
            <p:cNvSpPr>
              <a:spLocks noEditPoints="1"/>
            </p:cNvSpPr>
            <p:nvPr/>
          </p:nvSpPr>
          <p:spPr bwMode="auto">
            <a:xfrm>
              <a:off x="10369550" y="1295400"/>
              <a:ext cx="19050" cy="28575"/>
            </a:xfrm>
            <a:custGeom>
              <a:avLst/>
              <a:gdLst>
                <a:gd name="T0" fmla="*/ 12 w 23"/>
                <a:gd name="T1" fmla="*/ 36 h 36"/>
                <a:gd name="T2" fmla="*/ 12 w 23"/>
                <a:gd name="T3" fmla="*/ 36 h 36"/>
                <a:gd name="T4" fmla="*/ 7 w 23"/>
                <a:gd name="T5" fmla="*/ 34 h 36"/>
                <a:gd name="T6" fmla="*/ 3 w 23"/>
                <a:gd name="T7" fmla="*/ 32 h 36"/>
                <a:gd name="T8" fmla="*/ 0 w 23"/>
                <a:gd name="T9" fmla="*/ 27 h 36"/>
                <a:gd name="T10" fmla="*/ 0 w 23"/>
                <a:gd name="T11" fmla="*/ 18 h 36"/>
                <a:gd name="T12" fmla="*/ 0 w 23"/>
                <a:gd name="T13" fmla="*/ 18 h 36"/>
                <a:gd name="T14" fmla="*/ 0 w 23"/>
                <a:gd name="T15" fmla="*/ 11 h 36"/>
                <a:gd name="T16" fmla="*/ 3 w 23"/>
                <a:gd name="T17" fmla="*/ 5 h 36"/>
                <a:gd name="T18" fmla="*/ 3 w 23"/>
                <a:gd name="T19" fmla="*/ 5 h 36"/>
                <a:gd name="T20" fmla="*/ 7 w 23"/>
                <a:gd name="T21" fmla="*/ 2 h 36"/>
                <a:gd name="T22" fmla="*/ 12 w 23"/>
                <a:gd name="T23" fmla="*/ 0 h 36"/>
                <a:gd name="T24" fmla="*/ 12 w 23"/>
                <a:gd name="T25" fmla="*/ 0 h 36"/>
                <a:gd name="T26" fmla="*/ 18 w 23"/>
                <a:gd name="T27" fmla="*/ 2 h 36"/>
                <a:gd name="T28" fmla="*/ 21 w 23"/>
                <a:gd name="T29" fmla="*/ 5 h 36"/>
                <a:gd name="T30" fmla="*/ 23 w 23"/>
                <a:gd name="T31" fmla="*/ 11 h 36"/>
                <a:gd name="T32" fmla="*/ 23 w 23"/>
                <a:gd name="T33" fmla="*/ 18 h 36"/>
                <a:gd name="T34" fmla="*/ 23 w 23"/>
                <a:gd name="T35" fmla="*/ 18 h 36"/>
                <a:gd name="T36" fmla="*/ 23 w 23"/>
                <a:gd name="T37" fmla="*/ 25 h 36"/>
                <a:gd name="T38" fmla="*/ 21 w 23"/>
                <a:gd name="T39" fmla="*/ 31 h 36"/>
                <a:gd name="T40" fmla="*/ 21 w 23"/>
                <a:gd name="T41" fmla="*/ 31 h 36"/>
                <a:gd name="T42" fmla="*/ 18 w 23"/>
                <a:gd name="T43" fmla="*/ 34 h 36"/>
                <a:gd name="T44" fmla="*/ 12 w 23"/>
                <a:gd name="T45" fmla="*/ 36 h 36"/>
                <a:gd name="T46" fmla="*/ 12 w 23"/>
                <a:gd name="T47" fmla="*/ 36 h 36"/>
                <a:gd name="T48" fmla="*/ 12 w 23"/>
                <a:gd name="T49" fmla="*/ 7 h 36"/>
                <a:gd name="T50" fmla="*/ 12 w 23"/>
                <a:gd name="T51" fmla="*/ 7 h 36"/>
                <a:gd name="T52" fmla="*/ 10 w 23"/>
                <a:gd name="T53" fmla="*/ 7 h 36"/>
                <a:gd name="T54" fmla="*/ 9 w 23"/>
                <a:gd name="T55" fmla="*/ 9 h 36"/>
                <a:gd name="T56" fmla="*/ 7 w 23"/>
                <a:gd name="T57" fmla="*/ 18 h 36"/>
                <a:gd name="T58" fmla="*/ 7 w 23"/>
                <a:gd name="T59" fmla="*/ 18 h 36"/>
                <a:gd name="T60" fmla="*/ 9 w 23"/>
                <a:gd name="T61" fmla="*/ 27 h 36"/>
                <a:gd name="T62" fmla="*/ 10 w 23"/>
                <a:gd name="T63" fmla="*/ 31 h 36"/>
                <a:gd name="T64" fmla="*/ 12 w 23"/>
                <a:gd name="T65" fmla="*/ 31 h 36"/>
                <a:gd name="T66" fmla="*/ 12 w 23"/>
                <a:gd name="T67" fmla="*/ 31 h 36"/>
                <a:gd name="T68" fmla="*/ 14 w 23"/>
                <a:gd name="T69" fmla="*/ 31 h 36"/>
                <a:gd name="T70" fmla="*/ 16 w 23"/>
                <a:gd name="T71" fmla="*/ 27 h 36"/>
                <a:gd name="T72" fmla="*/ 16 w 23"/>
                <a:gd name="T73" fmla="*/ 18 h 36"/>
                <a:gd name="T74" fmla="*/ 16 w 23"/>
                <a:gd name="T75" fmla="*/ 18 h 36"/>
                <a:gd name="T76" fmla="*/ 16 w 23"/>
                <a:gd name="T77" fmla="*/ 9 h 36"/>
                <a:gd name="T78" fmla="*/ 14 w 23"/>
                <a:gd name="T79" fmla="*/ 7 h 36"/>
                <a:gd name="T80" fmla="*/ 12 w 23"/>
                <a:gd name="T81" fmla="*/ 7 h 36"/>
                <a:gd name="T82" fmla="*/ 12 w 23"/>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6">
                  <a:moveTo>
                    <a:pt x="12" y="36"/>
                  </a:moveTo>
                  <a:lnTo>
                    <a:pt x="12" y="36"/>
                  </a:lnTo>
                  <a:lnTo>
                    <a:pt x="7" y="34"/>
                  </a:lnTo>
                  <a:lnTo>
                    <a:pt x="3" y="32"/>
                  </a:lnTo>
                  <a:lnTo>
                    <a:pt x="0" y="27"/>
                  </a:lnTo>
                  <a:lnTo>
                    <a:pt x="0" y="18"/>
                  </a:lnTo>
                  <a:lnTo>
                    <a:pt x="0" y="18"/>
                  </a:lnTo>
                  <a:lnTo>
                    <a:pt x="0" y="11"/>
                  </a:lnTo>
                  <a:lnTo>
                    <a:pt x="3" y="5"/>
                  </a:lnTo>
                  <a:lnTo>
                    <a:pt x="3" y="5"/>
                  </a:lnTo>
                  <a:lnTo>
                    <a:pt x="7" y="2"/>
                  </a:lnTo>
                  <a:lnTo>
                    <a:pt x="12" y="0"/>
                  </a:lnTo>
                  <a:lnTo>
                    <a:pt x="12" y="0"/>
                  </a:lnTo>
                  <a:lnTo>
                    <a:pt x="18" y="2"/>
                  </a:lnTo>
                  <a:lnTo>
                    <a:pt x="21" y="5"/>
                  </a:lnTo>
                  <a:lnTo>
                    <a:pt x="23" y="11"/>
                  </a:lnTo>
                  <a:lnTo>
                    <a:pt x="23" y="18"/>
                  </a:lnTo>
                  <a:lnTo>
                    <a:pt x="23" y="18"/>
                  </a:lnTo>
                  <a:lnTo>
                    <a:pt x="23" y="25"/>
                  </a:lnTo>
                  <a:lnTo>
                    <a:pt x="21" y="31"/>
                  </a:lnTo>
                  <a:lnTo>
                    <a:pt x="21" y="31"/>
                  </a:lnTo>
                  <a:lnTo>
                    <a:pt x="18" y="34"/>
                  </a:lnTo>
                  <a:lnTo>
                    <a:pt x="12" y="36"/>
                  </a:lnTo>
                  <a:lnTo>
                    <a:pt x="12" y="36"/>
                  </a:lnTo>
                  <a:close/>
                  <a:moveTo>
                    <a:pt x="12" y="7"/>
                  </a:moveTo>
                  <a:lnTo>
                    <a:pt x="12" y="7"/>
                  </a:lnTo>
                  <a:lnTo>
                    <a:pt x="10" y="7"/>
                  </a:lnTo>
                  <a:lnTo>
                    <a:pt x="9" y="9"/>
                  </a:lnTo>
                  <a:lnTo>
                    <a:pt x="7" y="18"/>
                  </a:lnTo>
                  <a:lnTo>
                    <a:pt x="7" y="18"/>
                  </a:lnTo>
                  <a:lnTo>
                    <a:pt x="9" y="27"/>
                  </a:lnTo>
                  <a:lnTo>
                    <a:pt x="10" y="31"/>
                  </a:lnTo>
                  <a:lnTo>
                    <a:pt x="12" y="31"/>
                  </a:lnTo>
                  <a:lnTo>
                    <a:pt x="12" y="31"/>
                  </a:lnTo>
                  <a:lnTo>
                    <a:pt x="14" y="31"/>
                  </a:lnTo>
                  <a:lnTo>
                    <a:pt x="16" y="27"/>
                  </a:lnTo>
                  <a:lnTo>
                    <a:pt x="16" y="18"/>
                  </a:lnTo>
                  <a:lnTo>
                    <a:pt x="16" y="18"/>
                  </a:lnTo>
                  <a:lnTo>
                    <a:pt x="16" y="9"/>
                  </a:lnTo>
                  <a:lnTo>
                    <a:pt x="14" y="7"/>
                  </a:lnTo>
                  <a:lnTo>
                    <a:pt x="12" y="7"/>
                  </a:lnTo>
                  <a:lnTo>
                    <a:pt x="12"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3" name="Freeform 1019"/>
            <p:cNvSpPr>
              <a:spLocks/>
            </p:cNvSpPr>
            <p:nvPr/>
          </p:nvSpPr>
          <p:spPr bwMode="auto">
            <a:xfrm>
              <a:off x="10396537" y="1295400"/>
              <a:ext cx="9525" cy="28575"/>
            </a:xfrm>
            <a:custGeom>
              <a:avLst/>
              <a:gdLst>
                <a:gd name="T0" fmla="*/ 13 w 13"/>
                <a:gd name="T1" fmla="*/ 0 h 36"/>
                <a:gd name="T2" fmla="*/ 13 w 13"/>
                <a:gd name="T3" fmla="*/ 0 h 36"/>
                <a:gd name="T4" fmla="*/ 13 w 13"/>
                <a:gd name="T5" fmla="*/ 36 h 36"/>
                <a:gd name="T6" fmla="*/ 13 w 13"/>
                <a:gd name="T7" fmla="*/ 36 h 36"/>
                <a:gd name="T8" fmla="*/ 5 w 13"/>
                <a:gd name="T9" fmla="*/ 36 h 36"/>
                <a:gd name="T10" fmla="*/ 5 w 13"/>
                <a:gd name="T11" fmla="*/ 36 h 36"/>
                <a:gd name="T12" fmla="*/ 5 w 13"/>
                <a:gd name="T13" fmla="*/ 9 h 36"/>
                <a:gd name="T14" fmla="*/ 5 w 13"/>
                <a:gd name="T15" fmla="*/ 9 h 36"/>
                <a:gd name="T16" fmla="*/ 5 w 13"/>
                <a:gd name="T17" fmla="*/ 11 h 36"/>
                <a:gd name="T18" fmla="*/ 5 w 13"/>
                <a:gd name="T19" fmla="*/ 11 h 36"/>
                <a:gd name="T20" fmla="*/ 4 w 13"/>
                <a:gd name="T21" fmla="*/ 11 h 36"/>
                <a:gd name="T22" fmla="*/ 4 w 13"/>
                <a:gd name="T23" fmla="*/ 11 h 36"/>
                <a:gd name="T24" fmla="*/ 2 w 13"/>
                <a:gd name="T25" fmla="*/ 11 h 36"/>
                <a:gd name="T26" fmla="*/ 2 w 13"/>
                <a:gd name="T27" fmla="*/ 11 h 36"/>
                <a:gd name="T28" fmla="*/ 0 w 13"/>
                <a:gd name="T29" fmla="*/ 13 h 36"/>
                <a:gd name="T30" fmla="*/ 0 w 13"/>
                <a:gd name="T31" fmla="*/ 13 h 36"/>
                <a:gd name="T32" fmla="*/ 0 w 13"/>
                <a:gd name="T33" fmla="*/ 5 h 36"/>
                <a:gd name="T34" fmla="*/ 0 w 13"/>
                <a:gd name="T35" fmla="*/ 5 h 36"/>
                <a:gd name="T36" fmla="*/ 5 w 13"/>
                <a:gd name="T37" fmla="*/ 4 h 36"/>
                <a:gd name="T38" fmla="*/ 5 w 13"/>
                <a:gd name="T39" fmla="*/ 4 h 36"/>
                <a:gd name="T40" fmla="*/ 9 w 13"/>
                <a:gd name="T41" fmla="*/ 0 h 36"/>
                <a:gd name="T42" fmla="*/ 13 w 13"/>
                <a:gd name="T43"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36">
                  <a:moveTo>
                    <a:pt x="13" y="0"/>
                  </a:moveTo>
                  <a:lnTo>
                    <a:pt x="13" y="0"/>
                  </a:lnTo>
                  <a:lnTo>
                    <a:pt x="13" y="36"/>
                  </a:lnTo>
                  <a:lnTo>
                    <a:pt x="13" y="36"/>
                  </a:lnTo>
                  <a:lnTo>
                    <a:pt x="5" y="36"/>
                  </a:lnTo>
                  <a:lnTo>
                    <a:pt x="5" y="36"/>
                  </a:lnTo>
                  <a:lnTo>
                    <a:pt x="5" y="9"/>
                  </a:lnTo>
                  <a:lnTo>
                    <a:pt x="5" y="9"/>
                  </a:lnTo>
                  <a:lnTo>
                    <a:pt x="5" y="11"/>
                  </a:lnTo>
                  <a:lnTo>
                    <a:pt x="5" y="11"/>
                  </a:lnTo>
                  <a:lnTo>
                    <a:pt x="4" y="11"/>
                  </a:lnTo>
                  <a:lnTo>
                    <a:pt x="4" y="11"/>
                  </a:lnTo>
                  <a:lnTo>
                    <a:pt x="2" y="11"/>
                  </a:lnTo>
                  <a:lnTo>
                    <a:pt x="2" y="11"/>
                  </a:lnTo>
                  <a:lnTo>
                    <a:pt x="0" y="13"/>
                  </a:lnTo>
                  <a:lnTo>
                    <a:pt x="0" y="13"/>
                  </a:lnTo>
                  <a:lnTo>
                    <a:pt x="0" y="5"/>
                  </a:lnTo>
                  <a:lnTo>
                    <a:pt x="0" y="5"/>
                  </a:lnTo>
                  <a:lnTo>
                    <a:pt x="5" y="4"/>
                  </a:lnTo>
                  <a:lnTo>
                    <a:pt x="5" y="4"/>
                  </a:lnTo>
                  <a:lnTo>
                    <a:pt x="9" y="0"/>
                  </a:lnTo>
                  <a:lnTo>
                    <a:pt x="13"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4" name="Freeform 1020"/>
            <p:cNvSpPr>
              <a:spLocks/>
            </p:cNvSpPr>
            <p:nvPr/>
          </p:nvSpPr>
          <p:spPr bwMode="auto">
            <a:xfrm>
              <a:off x="10440987" y="1217613"/>
              <a:ext cx="11113" cy="26988"/>
            </a:xfrm>
            <a:custGeom>
              <a:avLst/>
              <a:gdLst>
                <a:gd name="T0" fmla="*/ 14 w 14"/>
                <a:gd name="T1" fmla="*/ 0 h 34"/>
                <a:gd name="T2" fmla="*/ 14 w 14"/>
                <a:gd name="T3" fmla="*/ 0 h 34"/>
                <a:gd name="T4" fmla="*/ 14 w 14"/>
                <a:gd name="T5" fmla="*/ 34 h 34"/>
                <a:gd name="T6" fmla="*/ 14 w 14"/>
                <a:gd name="T7" fmla="*/ 34 h 34"/>
                <a:gd name="T8" fmla="*/ 7 w 14"/>
                <a:gd name="T9" fmla="*/ 34 h 34"/>
                <a:gd name="T10" fmla="*/ 7 w 14"/>
                <a:gd name="T11" fmla="*/ 34 h 34"/>
                <a:gd name="T12" fmla="*/ 7 w 14"/>
                <a:gd name="T13" fmla="*/ 9 h 34"/>
                <a:gd name="T14" fmla="*/ 7 w 14"/>
                <a:gd name="T15" fmla="*/ 9 h 34"/>
                <a:gd name="T16" fmla="*/ 5 w 14"/>
                <a:gd name="T17" fmla="*/ 9 h 34"/>
                <a:gd name="T18" fmla="*/ 5 w 14"/>
                <a:gd name="T19" fmla="*/ 9 h 34"/>
                <a:gd name="T20" fmla="*/ 3 w 14"/>
                <a:gd name="T21" fmla="*/ 11 h 34"/>
                <a:gd name="T22" fmla="*/ 3 w 14"/>
                <a:gd name="T23" fmla="*/ 11 h 34"/>
                <a:gd name="T24" fmla="*/ 1 w 14"/>
                <a:gd name="T25" fmla="*/ 11 h 34"/>
                <a:gd name="T26" fmla="*/ 1 w 14"/>
                <a:gd name="T27" fmla="*/ 11 h 34"/>
                <a:gd name="T28" fmla="*/ 0 w 14"/>
                <a:gd name="T29" fmla="*/ 11 h 34"/>
                <a:gd name="T30" fmla="*/ 0 w 14"/>
                <a:gd name="T31" fmla="*/ 11 h 34"/>
                <a:gd name="T32" fmla="*/ 0 w 14"/>
                <a:gd name="T33" fmla="*/ 5 h 34"/>
                <a:gd name="T34" fmla="*/ 0 w 14"/>
                <a:gd name="T35" fmla="*/ 5 h 34"/>
                <a:gd name="T36" fmla="*/ 5 w 14"/>
                <a:gd name="T37" fmla="*/ 4 h 34"/>
                <a:gd name="T38" fmla="*/ 5 w 14"/>
                <a:gd name="T39" fmla="*/ 4 h 34"/>
                <a:gd name="T40" fmla="*/ 10 w 14"/>
                <a:gd name="T41" fmla="*/ 0 h 34"/>
                <a:gd name="T42" fmla="*/ 14 w 14"/>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4">
                  <a:moveTo>
                    <a:pt x="14" y="0"/>
                  </a:moveTo>
                  <a:lnTo>
                    <a:pt x="14" y="0"/>
                  </a:lnTo>
                  <a:lnTo>
                    <a:pt x="14" y="34"/>
                  </a:lnTo>
                  <a:lnTo>
                    <a:pt x="14" y="34"/>
                  </a:lnTo>
                  <a:lnTo>
                    <a:pt x="7" y="34"/>
                  </a:lnTo>
                  <a:lnTo>
                    <a:pt x="7" y="34"/>
                  </a:lnTo>
                  <a:lnTo>
                    <a:pt x="7" y="9"/>
                  </a:lnTo>
                  <a:lnTo>
                    <a:pt x="7" y="9"/>
                  </a:lnTo>
                  <a:lnTo>
                    <a:pt x="5" y="9"/>
                  </a:lnTo>
                  <a:lnTo>
                    <a:pt x="5" y="9"/>
                  </a:lnTo>
                  <a:lnTo>
                    <a:pt x="3" y="11"/>
                  </a:lnTo>
                  <a:lnTo>
                    <a:pt x="3" y="11"/>
                  </a:lnTo>
                  <a:lnTo>
                    <a:pt x="1" y="11"/>
                  </a:lnTo>
                  <a:lnTo>
                    <a:pt x="1" y="11"/>
                  </a:lnTo>
                  <a:lnTo>
                    <a:pt x="0" y="11"/>
                  </a:lnTo>
                  <a:lnTo>
                    <a:pt x="0" y="11"/>
                  </a:lnTo>
                  <a:lnTo>
                    <a:pt x="0" y="5"/>
                  </a:lnTo>
                  <a:lnTo>
                    <a:pt x="0" y="5"/>
                  </a:lnTo>
                  <a:lnTo>
                    <a:pt x="5" y="4"/>
                  </a:lnTo>
                  <a:lnTo>
                    <a:pt x="5" y="4"/>
                  </a:lnTo>
                  <a:lnTo>
                    <a:pt x="10" y="0"/>
                  </a:lnTo>
                  <a:lnTo>
                    <a:pt x="14"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5" name="Freeform 1021"/>
            <p:cNvSpPr>
              <a:spLocks noEditPoints="1"/>
            </p:cNvSpPr>
            <p:nvPr/>
          </p:nvSpPr>
          <p:spPr bwMode="auto">
            <a:xfrm>
              <a:off x="10437812" y="1255713"/>
              <a:ext cx="20638" cy="28575"/>
            </a:xfrm>
            <a:custGeom>
              <a:avLst/>
              <a:gdLst>
                <a:gd name="T0" fmla="*/ 13 w 25"/>
                <a:gd name="T1" fmla="*/ 35 h 35"/>
                <a:gd name="T2" fmla="*/ 13 w 25"/>
                <a:gd name="T3" fmla="*/ 35 h 35"/>
                <a:gd name="T4" fmla="*/ 7 w 25"/>
                <a:gd name="T5" fmla="*/ 34 h 35"/>
                <a:gd name="T6" fmla="*/ 4 w 25"/>
                <a:gd name="T7" fmla="*/ 30 h 35"/>
                <a:gd name="T8" fmla="*/ 0 w 25"/>
                <a:gd name="T9" fmla="*/ 25 h 35"/>
                <a:gd name="T10" fmla="*/ 0 w 25"/>
                <a:gd name="T11" fmla="*/ 18 h 35"/>
                <a:gd name="T12" fmla="*/ 0 w 25"/>
                <a:gd name="T13" fmla="*/ 18 h 35"/>
                <a:gd name="T14" fmla="*/ 2 w 25"/>
                <a:gd name="T15" fmla="*/ 10 h 35"/>
                <a:gd name="T16" fmla="*/ 4 w 25"/>
                <a:gd name="T17" fmla="*/ 5 h 35"/>
                <a:gd name="T18" fmla="*/ 4 w 25"/>
                <a:gd name="T19" fmla="*/ 5 h 35"/>
                <a:gd name="T20" fmla="*/ 7 w 25"/>
                <a:gd name="T21" fmla="*/ 1 h 35"/>
                <a:gd name="T22" fmla="*/ 13 w 25"/>
                <a:gd name="T23" fmla="*/ 0 h 35"/>
                <a:gd name="T24" fmla="*/ 13 w 25"/>
                <a:gd name="T25" fmla="*/ 0 h 35"/>
                <a:gd name="T26" fmla="*/ 18 w 25"/>
                <a:gd name="T27" fmla="*/ 1 h 35"/>
                <a:gd name="T28" fmla="*/ 22 w 25"/>
                <a:gd name="T29" fmla="*/ 5 h 35"/>
                <a:gd name="T30" fmla="*/ 25 w 25"/>
                <a:gd name="T31" fmla="*/ 10 h 35"/>
                <a:gd name="T32" fmla="*/ 25 w 25"/>
                <a:gd name="T33" fmla="*/ 18 h 35"/>
                <a:gd name="T34" fmla="*/ 25 w 25"/>
                <a:gd name="T35" fmla="*/ 18 h 35"/>
                <a:gd name="T36" fmla="*/ 25 w 25"/>
                <a:gd name="T37" fmla="*/ 25 h 35"/>
                <a:gd name="T38" fmla="*/ 22 w 25"/>
                <a:gd name="T39" fmla="*/ 30 h 35"/>
                <a:gd name="T40" fmla="*/ 22 w 25"/>
                <a:gd name="T41" fmla="*/ 30 h 35"/>
                <a:gd name="T42" fmla="*/ 18 w 25"/>
                <a:gd name="T43" fmla="*/ 34 h 35"/>
                <a:gd name="T44" fmla="*/ 13 w 25"/>
                <a:gd name="T45" fmla="*/ 35 h 35"/>
                <a:gd name="T46" fmla="*/ 13 w 25"/>
                <a:gd name="T47" fmla="*/ 35 h 35"/>
                <a:gd name="T48" fmla="*/ 13 w 25"/>
                <a:gd name="T49" fmla="*/ 7 h 35"/>
                <a:gd name="T50" fmla="*/ 13 w 25"/>
                <a:gd name="T51" fmla="*/ 7 h 35"/>
                <a:gd name="T52" fmla="*/ 11 w 25"/>
                <a:gd name="T53" fmla="*/ 7 h 35"/>
                <a:gd name="T54" fmla="*/ 9 w 25"/>
                <a:gd name="T55" fmla="*/ 9 h 35"/>
                <a:gd name="T56" fmla="*/ 9 w 25"/>
                <a:gd name="T57" fmla="*/ 18 h 35"/>
                <a:gd name="T58" fmla="*/ 9 w 25"/>
                <a:gd name="T59" fmla="*/ 18 h 35"/>
                <a:gd name="T60" fmla="*/ 9 w 25"/>
                <a:gd name="T61" fmla="*/ 26 h 35"/>
                <a:gd name="T62" fmla="*/ 11 w 25"/>
                <a:gd name="T63" fmla="*/ 28 h 35"/>
                <a:gd name="T64" fmla="*/ 13 w 25"/>
                <a:gd name="T65" fmla="*/ 30 h 35"/>
                <a:gd name="T66" fmla="*/ 13 w 25"/>
                <a:gd name="T67" fmla="*/ 30 h 35"/>
                <a:gd name="T68" fmla="*/ 14 w 25"/>
                <a:gd name="T69" fmla="*/ 28 h 35"/>
                <a:gd name="T70" fmla="*/ 16 w 25"/>
                <a:gd name="T71" fmla="*/ 26 h 35"/>
                <a:gd name="T72" fmla="*/ 18 w 25"/>
                <a:gd name="T73" fmla="*/ 18 h 35"/>
                <a:gd name="T74" fmla="*/ 18 w 25"/>
                <a:gd name="T75" fmla="*/ 18 h 35"/>
                <a:gd name="T76" fmla="*/ 16 w 25"/>
                <a:gd name="T77" fmla="*/ 9 h 35"/>
                <a:gd name="T78" fmla="*/ 14 w 25"/>
                <a:gd name="T79" fmla="*/ 7 h 35"/>
                <a:gd name="T80" fmla="*/ 13 w 25"/>
                <a:gd name="T81" fmla="*/ 7 h 35"/>
                <a:gd name="T82" fmla="*/ 13 w 25"/>
                <a:gd name="T83"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5">
                  <a:moveTo>
                    <a:pt x="13" y="35"/>
                  </a:moveTo>
                  <a:lnTo>
                    <a:pt x="13" y="35"/>
                  </a:lnTo>
                  <a:lnTo>
                    <a:pt x="7" y="34"/>
                  </a:lnTo>
                  <a:lnTo>
                    <a:pt x="4" y="30"/>
                  </a:lnTo>
                  <a:lnTo>
                    <a:pt x="0" y="25"/>
                  </a:lnTo>
                  <a:lnTo>
                    <a:pt x="0" y="18"/>
                  </a:lnTo>
                  <a:lnTo>
                    <a:pt x="0" y="18"/>
                  </a:lnTo>
                  <a:lnTo>
                    <a:pt x="2" y="10"/>
                  </a:lnTo>
                  <a:lnTo>
                    <a:pt x="4" y="5"/>
                  </a:lnTo>
                  <a:lnTo>
                    <a:pt x="4" y="5"/>
                  </a:lnTo>
                  <a:lnTo>
                    <a:pt x="7" y="1"/>
                  </a:lnTo>
                  <a:lnTo>
                    <a:pt x="13" y="0"/>
                  </a:lnTo>
                  <a:lnTo>
                    <a:pt x="13" y="0"/>
                  </a:lnTo>
                  <a:lnTo>
                    <a:pt x="18" y="1"/>
                  </a:lnTo>
                  <a:lnTo>
                    <a:pt x="22" y="5"/>
                  </a:lnTo>
                  <a:lnTo>
                    <a:pt x="25" y="10"/>
                  </a:lnTo>
                  <a:lnTo>
                    <a:pt x="25" y="18"/>
                  </a:lnTo>
                  <a:lnTo>
                    <a:pt x="25" y="18"/>
                  </a:lnTo>
                  <a:lnTo>
                    <a:pt x="25" y="25"/>
                  </a:lnTo>
                  <a:lnTo>
                    <a:pt x="22" y="30"/>
                  </a:lnTo>
                  <a:lnTo>
                    <a:pt x="22" y="30"/>
                  </a:lnTo>
                  <a:lnTo>
                    <a:pt x="18" y="34"/>
                  </a:lnTo>
                  <a:lnTo>
                    <a:pt x="13" y="35"/>
                  </a:lnTo>
                  <a:lnTo>
                    <a:pt x="13" y="35"/>
                  </a:lnTo>
                  <a:close/>
                  <a:moveTo>
                    <a:pt x="13" y="7"/>
                  </a:moveTo>
                  <a:lnTo>
                    <a:pt x="13" y="7"/>
                  </a:lnTo>
                  <a:lnTo>
                    <a:pt x="11" y="7"/>
                  </a:lnTo>
                  <a:lnTo>
                    <a:pt x="9" y="9"/>
                  </a:lnTo>
                  <a:lnTo>
                    <a:pt x="9" y="18"/>
                  </a:lnTo>
                  <a:lnTo>
                    <a:pt x="9" y="18"/>
                  </a:lnTo>
                  <a:lnTo>
                    <a:pt x="9" y="26"/>
                  </a:lnTo>
                  <a:lnTo>
                    <a:pt x="11" y="28"/>
                  </a:lnTo>
                  <a:lnTo>
                    <a:pt x="13" y="30"/>
                  </a:lnTo>
                  <a:lnTo>
                    <a:pt x="13" y="30"/>
                  </a:lnTo>
                  <a:lnTo>
                    <a:pt x="14" y="28"/>
                  </a:lnTo>
                  <a:lnTo>
                    <a:pt x="16" y="26"/>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6" name="Freeform 1022"/>
            <p:cNvSpPr>
              <a:spLocks noEditPoints="1"/>
            </p:cNvSpPr>
            <p:nvPr/>
          </p:nvSpPr>
          <p:spPr bwMode="auto">
            <a:xfrm>
              <a:off x="10437812" y="1295400"/>
              <a:ext cx="20638" cy="28575"/>
            </a:xfrm>
            <a:custGeom>
              <a:avLst/>
              <a:gdLst>
                <a:gd name="T0" fmla="*/ 13 w 25"/>
                <a:gd name="T1" fmla="*/ 36 h 36"/>
                <a:gd name="T2" fmla="*/ 13 w 25"/>
                <a:gd name="T3" fmla="*/ 36 h 36"/>
                <a:gd name="T4" fmla="*/ 7 w 25"/>
                <a:gd name="T5" fmla="*/ 34 h 36"/>
                <a:gd name="T6" fmla="*/ 4 w 25"/>
                <a:gd name="T7" fmla="*/ 32 h 36"/>
                <a:gd name="T8" fmla="*/ 0 w 25"/>
                <a:gd name="T9" fmla="*/ 27 h 36"/>
                <a:gd name="T10" fmla="*/ 0 w 25"/>
                <a:gd name="T11" fmla="*/ 18 h 36"/>
                <a:gd name="T12" fmla="*/ 0 w 25"/>
                <a:gd name="T13" fmla="*/ 18 h 36"/>
                <a:gd name="T14" fmla="*/ 2 w 25"/>
                <a:gd name="T15" fmla="*/ 11 h 36"/>
                <a:gd name="T16" fmla="*/ 4 w 25"/>
                <a:gd name="T17" fmla="*/ 5 h 36"/>
                <a:gd name="T18" fmla="*/ 4 w 25"/>
                <a:gd name="T19" fmla="*/ 5 h 36"/>
                <a:gd name="T20" fmla="*/ 7 w 25"/>
                <a:gd name="T21" fmla="*/ 2 h 36"/>
                <a:gd name="T22" fmla="*/ 13 w 25"/>
                <a:gd name="T23" fmla="*/ 0 h 36"/>
                <a:gd name="T24" fmla="*/ 13 w 25"/>
                <a:gd name="T25" fmla="*/ 0 h 36"/>
                <a:gd name="T26" fmla="*/ 18 w 25"/>
                <a:gd name="T27" fmla="*/ 2 h 36"/>
                <a:gd name="T28" fmla="*/ 22 w 25"/>
                <a:gd name="T29" fmla="*/ 5 h 36"/>
                <a:gd name="T30" fmla="*/ 25 w 25"/>
                <a:gd name="T31" fmla="*/ 11 h 36"/>
                <a:gd name="T32" fmla="*/ 25 w 25"/>
                <a:gd name="T33" fmla="*/ 18 h 36"/>
                <a:gd name="T34" fmla="*/ 25 w 25"/>
                <a:gd name="T35" fmla="*/ 18 h 36"/>
                <a:gd name="T36" fmla="*/ 25 w 25"/>
                <a:gd name="T37" fmla="*/ 25 h 36"/>
                <a:gd name="T38" fmla="*/ 22 w 25"/>
                <a:gd name="T39" fmla="*/ 31 h 36"/>
                <a:gd name="T40" fmla="*/ 22 w 25"/>
                <a:gd name="T41" fmla="*/ 31 h 36"/>
                <a:gd name="T42" fmla="*/ 18 w 25"/>
                <a:gd name="T43" fmla="*/ 34 h 36"/>
                <a:gd name="T44" fmla="*/ 13 w 25"/>
                <a:gd name="T45" fmla="*/ 36 h 36"/>
                <a:gd name="T46" fmla="*/ 13 w 25"/>
                <a:gd name="T47" fmla="*/ 36 h 36"/>
                <a:gd name="T48" fmla="*/ 13 w 25"/>
                <a:gd name="T49" fmla="*/ 7 h 36"/>
                <a:gd name="T50" fmla="*/ 13 w 25"/>
                <a:gd name="T51" fmla="*/ 7 h 36"/>
                <a:gd name="T52" fmla="*/ 11 w 25"/>
                <a:gd name="T53" fmla="*/ 7 h 36"/>
                <a:gd name="T54" fmla="*/ 9 w 25"/>
                <a:gd name="T55" fmla="*/ 9 h 36"/>
                <a:gd name="T56" fmla="*/ 9 w 25"/>
                <a:gd name="T57" fmla="*/ 18 h 36"/>
                <a:gd name="T58" fmla="*/ 9 w 25"/>
                <a:gd name="T59" fmla="*/ 18 h 36"/>
                <a:gd name="T60" fmla="*/ 9 w 25"/>
                <a:gd name="T61" fmla="*/ 27 h 36"/>
                <a:gd name="T62" fmla="*/ 11 w 25"/>
                <a:gd name="T63" fmla="*/ 31 h 36"/>
                <a:gd name="T64" fmla="*/ 13 w 25"/>
                <a:gd name="T65" fmla="*/ 31 h 36"/>
                <a:gd name="T66" fmla="*/ 13 w 25"/>
                <a:gd name="T67" fmla="*/ 31 h 36"/>
                <a:gd name="T68" fmla="*/ 14 w 25"/>
                <a:gd name="T69" fmla="*/ 31 h 36"/>
                <a:gd name="T70" fmla="*/ 16 w 25"/>
                <a:gd name="T71" fmla="*/ 27 h 36"/>
                <a:gd name="T72" fmla="*/ 18 w 25"/>
                <a:gd name="T73" fmla="*/ 18 h 36"/>
                <a:gd name="T74" fmla="*/ 18 w 25"/>
                <a:gd name="T75" fmla="*/ 18 h 36"/>
                <a:gd name="T76" fmla="*/ 16 w 25"/>
                <a:gd name="T77" fmla="*/ 9 h 36"/>
                <a:gd name="T78" fmla="*/ 14 w 25"/>
                <a:gd name="T79" fmla="*/ 7 h 36"/>
                <a:gd name="T80" fmla="*/ 13 w 25"/>
                <a:gd name="T81" fmla="*/ 7 h 36"/>
                <a:gd name="T82" fmla="*/ 13 w 25"/>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6">
                  <a:moveTo>
                    <a:pt x="13" y="36"/>
                  </a:moveTo>
                  <a:lnTo>
                    <a:pt x="13" y="36"/>
                  </a:lnTo>
                  <a:lnTo>
                    <a:pt x="7" y="34"/>
                  </a:lnTo>
                  <a:lnTo>
                    <a:pt x="4" y="32"/>
                  </a:lnTo>
                  <a:lnTo>
                    <a:pt x="0" y="27"/>
                  </a:lnTo>
                  <a:lnTo>
                    <a:pt x="0" y="18"/>
                  </a:lnTo>
                  <a:lnTo>
                    <a:pt x="0" y="18"/>
                  </a:lnTo>
                  <a:lnTo>
                    <a:pt x="2" y="11"/>
                  </a:lnTo>
                  <a:lnTo>
                    <a:pt x="4" y="5"/>
                  </a:lnTo>
                  <a:lnTo>
                    <a:pt x="4" y="5"/>
                  </a:lnTo>
                  <a:lnTo>
                    <a:pt x="7" y="2"/>
                  </a:lnTo>
                  <a:lnTo>
                    <a:pt x="13" y="0"/>
                  </a:lnTo>
                  <a:lnTo>
                    <a:pt x="13" y="0"/>
                  </a:lnTo>
                  <a:lnTo>
                    <a:pt x="18" y="2"/>
                  </a:lnTo>
                  <a:lnTo>
                    <a:pt x="22" y="5"/>
                  </a:lnTo>
                  <a:lnTo>
                    <a:pt x="25" y="11"/>
                  </a:lnTo>
                  <a:lnTo>
                    <a:pt x="25" y="18"/>
                  </a:lnTo>
                  <a:lnTo>
                    <a:pt x="25" y="18"/>
                  </a:lnTo>
                  <a:lnTo>
                    <a:pt x="25" y="25"/>
                  </a:lnTo>
                  <a:lnTo>
                    <a:pt x="22" y="31"/>
                  </a:lnTo>
                  <a:lnTo>
                    <a:pt x="22" y="31"/>
                  </a:lnTo>
                  <a:lnTo>
                    <a:pt x="18" y="34"/>
                  </a:lnTo>
                  <a:lnTo>
                    <a:pt x="13" y="36"/>
                  </a:lnTo>
                  <a:lnTo>
                    <a:pt x="13" y="36"/>
                  </a:lnTo>
                  <a:close/>
                  <a:moveTo>
                    <a:pt x="13" y="7"/>
                  </a:moveTo>
                  <a:lnTo>
                    <a:pt x="13" y="7"/>
                  </a:lnTo>
                  <a:lnTo>
                    <a:pt x="11" y="7"/>
                  </a:lnTo>
                  <a:lnTo>
                    <a:pt x="9" y="9"/>
                  </a:lnTo>
                  <a:lnTo>
                    <a:pt x="9" y="18"/>
                  </a:lnTo>
                  <a:lnTo>
                    <a:pt x="9" y="18"/>
                  </a:lnTo>
                  <a:lnTo>
                    <a:pt x="9" y="27"/>
                  </a:lnTo>
                  <a:lnTo>
                    <a:pt x="11" y="31"/>
                  </a:lnTo>
                  <a:lnTo>
                    <a:pt x="13" y="31"/>
                  </a:lnTo>
                  <a:lnTo>
                    <a:pt x="13" y="31"/>
                  </a:lnTo>
                  <a:lnTo>
                    <a:pt x="14" y="31"/>
                  </a:lnTo>
                  <a:lnTo>
                    <a:pt x="16" y="27"/>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7" name="Freeform 1023"/>
            <p:cNvSpPr>
              <a:spLocks noEditPoints="1"/>
            </p:cNvSpPr>
            <p:nvPr/>
          </p:nvSpPr>
          <p:spPr bwMode="auto">
            <a:xfrm>
              <a:off x="10414000" y="1217613"/>
              <a:ext cx="20638" cy="28575"/>
            </a:xfrm>
            <a:custGeom>
              <a:avLst/>
              <a:gdLst>
                <a:gd name="T0" fmla="*/ 13 w 26"/>
                <a:gd name="T1" fmla="*/ 36 h 36"/>
                <a:gd name="T2" fmla="*/ 13 w 26"/>
                <a:gd name="T3" fmla="*/ 36 h 36"/>
                <a:gd name="T4" fmla="*/ 8 w 26"/>
                <a:gd name="T5" fmla="*/ 34 h 36"/>
                <a:gd name="T6" fmla="*/ 4 w 26"/>
                <a:gd name="T7" fmla="*/ 31 h 36"/>
                <a:gd name="T8" fmla="*/ 2 w 26"/>
                <a:gd name="T9" fmla="*/ 25 h 36"/>
                <a:gd name="T10" fmla="*/ 0 w 26"/>
                <a:gd name="T11" fmla="*/ 18 h 36"/>
                <a:gd name="T12" fmla="*/ 0 w 26"/>
                <a:gd name="T13" fmla="*/ 18 h 36"/>
                <a:gd name="T14" fmla="*/ 2 w 26"/>
                <a:gd name="T15" fmla="*/ 11 h 36"/>
                <a:gd name="T16" fmla="*/ 6 w 26"/>
                <a:gd name="T17" fmla="*/ 5 h 36"/>
                <a:gd name="T18" fmla="*/ 6 w 26"/>
                <a:gd name="T19" fmla="*/ 5 h 36"/>
                <a:gd name="T20" fmla="*/ 9 w 26"/>
                <a:gd name="T21" fmla="*/ 2 h 36"/>
                <a:gd name="T22" fmla="*/ 15 w 26"/>
                <a:gd name="T23" fmla="*/ 0 h 36"/>
                <a:gd name="T24" fmla="*/ 15 w 26"/>
                <a:gd name="T25" fmla="*/ 0 h 36"/>
                <a:gd name="T26" fmla="*/ 20 w 26"/>
                <a:gd name="T27" fmla="*/ 2 h 36"/>
                <a:gd name="T28" fmla="*/ 24 w 26"/>
                <a:gd name="T29" fmla="*/ 5 h 36"/>
                <a:gd name="T30" fmla="*/ 26 w 26"/>
                <a:gd name="T31" fmla="*/ 11 h 36"/>
                <a:gd name="T32" fmla="*/ 26 w 26"/>
                <a:gd name="T33" fmla="*/ 18 h 36"/>
                <a:gd name="T34" fmla="*/ 26 w 26"/>
                <a:gd name="T35" fmla="*/ 18 h 36"/>
                <a:gd name="T36" fmla="*/ 26 w 26"/>
                <a:gd name="T37" fmla="*/ 25 h 36"/>
                <a:gd name="T38" fmla="*/ 22 w 26"/>
                <a:gd name="T39" fmla="*/ 31 h 36"/>
                <a:gd name="T40" fmla="*/ 22 w 26"/>
                <a:gd name="T41" fmla="*/ 31 h 36"/>
                <a:gd name="T42" fmla="*/ 18 w 26"/>
                <a:gd name="T43" fmla="*/ 34 h 36"/>
                <a:gd name="T44" fmla="*/ 13 w 26"/>
                <a:gd name="T45" fmla="*/ 36 h 36"/>
                <a:gd name="T46" fmla="*/ 13 w 26"/>
                <a:gd name="T47" fmla="*/ 36 h 36"/>
                <a:gd name="T48" fmla="*/ 15 w 26"/>
                <a:gd name="T49" fmla="*/ 5 h 36"/>
                <a:gd name="T50" fmla="*/ 15 w 26"/>
                <a:gd name="T51" fmla="*/ 5 h 36"/>
                <a:gd name="T52" fmla="*/ 11 w 26"/>
                <a:gd name="T53" fmla="*/ 7 h 36"/>
                <a:gd name="T54" fmla="*/ 9 w 26"/>
                <a:gd name="T55" fmla="*/ 9 h 36"/>
                <a:gd name="T56" fmla="*/ 9 w 26"/>
                <a:gd name="T57" fmla="*/ 18 h 36"/>
                <a:gd name="T58" fmla="*/ 9 w 26"/>
                <a:gd name="T59" fmla="*/ 18 h 36"/>
                <a:gd name="T60" fmla="*/ 9 w 26"/>
                <a:gd name="T61" fmla="*/ 27 h 36"/>
                <a:gd name="T62" fmla="*/ 11 w 26"/>
                <a:gd name="T63" fmla="*/ 29 h 36"/>
                <a:gd name="T64" fmla="*/ 13 w 26"/>
                <a:gd name="T65" fmla="*/ 31 h 36"/>
                <a:gd name="T66" fmla="*/ 13 w 26"/>
                <a:gd name="T67" fmla="*/ 31 h 36"/>
                <a:gd name="T68" fmla="*/ 15 w 26"/>
                <a:gd name="T69" fmla="*/ 29 h 36"/>
                <a:gd name="T70" fmla="*/ 17 w 26"/>
                <a:gd name="T71" fmla="*/ 27 h 36"/>
                <a:gd name="T72" fmla="*/ 18 w 26"/>
                <a:gd name="T73" fmla="*/ 18 h 36"/>
                <a:gd name="T74" fmla="*/ 18 w 26"/>
                <a:gd name="T75" fmla="*/ 18 h 36"/>
                <a:gd name="T76" fmla="*/ 17 w 26"/>
                <a:gd name="T77" fmla="*/ 9 h 36"/>
                <a:gd name="T78" fmla="*/ 17 w 26"/>
                <a:gd name="T79" fmla="*/ 7 h 36"/>
                <a:gd name="T80" fmla="*/ 15 w 26"/>
                <a:gd name="T81" fmla="*/ 5 h 36"/>
                <a:gd name="T82" fmla="*/ 15 w 26"/>
                <a:gd name="T83"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 h="36">
                  <a:moveTo>
                    <a:pt x="13" y="36"/>
                  </a:moveTo>
                  <a:lnTo>
                    <a:pt x="13" y="36"/>
                  </a:lnTo>
                  <a:lnTo>
                    <a:pt x="8" y="34"/>
                  </a:lnTo>
                  <a:lnTo>
                    <a:pt x="4" y="31"/>
                  </a:lnTo>
                  <a:lnTo>
                    <a:pt x="2" y="25"/>
                  </a:lnTo>
                  <a:lnTo>
                    <a:pt x="0" y="18"/>
                  </a:lnTo>
                  <a:lnTo>
                    <a:pt x="0" y="18"/>
                  </a:lnTo>
                  <a:lnTo>
                    <a:pt x="2" y="11"/>
                  </a:lnTo>
                  <a:lnTo>
                    <a:pt x="6" y="5"/>
                  </a:lnTo>
                  <a:lnTo>
                    <a:pt x="6" y="5"/>
                  </a:lnTo>
                  <a:lnTo>
                    <a:pt x="9" y="2"/>
                  </a:lnTo>
                  <a:lnTo>
                    <a:pt x="15" y="0"/>
                  </a:lnTo>
                  <a:lnTo>
                    <a:pt x="15" y="0"/>
                  </a:lnTo>
                  <a:lnTo>
                    <a:pt x="20" y="2"/>
                  </a:lnTo>
                  <a:lnTo>
                    <a:pt x="24" y="5"/>
                  </a:lnTo>
                  <a:lnTo>
                    <a:pt x="26" y="11"/>
                  </a:lnTo>
                  <a:lnTo>
                    <a:pt x="26" y="18"/>
                  </a:lnTo>
                  <a:lnTo>
                    <a:pt x="26" y="18"/>
                  </a:lnTo>
                  <a:lnTo>
                    <a:pt x="26" y="25"/>
                  </a:lnTo>
                  <a:lnTo>
                    <a:pt x="22" y="31"/>
                  </a:lnTo>
                  <a:lnTo>
                    <a:pt x="22" y="31"/>
                  </a:lnTo>
                  <a:lnTo>
                    <a:pt x="18" y="34"/>
                  </a:lnTo>
                  <a:lnTo>
                    <a:pt x="13" y="36"/>
                  </a:lnTo>
                  <a:lnTo>
                    <a:pt x="13" y="36"/>
                  </a:lnTo>
                  <a:close/>
                  <a:moveTo>
                    <a:pt x="15" y="5"/>
                  </a:moveTo>
                  <a:lnTo>
                    <a:pt x="15" y="5"/>
                  </a:lnTo>
                  <a:lnTo>
                    <a:pt x="11" y="7"/>
                  </a:lnTo>
                  <a:lnTo>
                    <a:pt x="9" y="9"/>
                  </a:lnTo>
                  <a:lnTo>
                    <a:pt x="9" y="18"/>
                  </a:lnTo>
                  <a:lnTo>
                    <a:pt x="9" y="18"/>
                  </a:lnTo>
                  <a:lnTo>
                    <a:pt x="9" y="27"/>
                  </a:lnTo>
                  <a:lnTo>
                    <a:pt x="11" y="29"/>
                  </a:lnTo>
                  <a:lnTo>
                    <a:pt x="13" y="31"/>
                  </a:lnTo>
                  <a:lnTo>
                    <a:pt x="13" y="31"/>
                  </a:lnTo>
                  <a:lnTo>
                    <a:pt x="15" y="29"/>
                  </a:lnTo>
                  <a:lnTo>
                    <a:pt x="17" y="27"/>
                  </a:lnTo>
                  <a:lnTo>
                    <a:pt x="18" y="18"/>
                  </a:lnTo>
                  <a:lnTo>
                    <a:pt x="18" y="18"/>
                  </a:lnTo>
                  <a:lnTo>
                    <a:pt x="17" y="9"/>
                  </a:lnTo>
                  <a:lnTo>
                    <a:pt x="17" y="7"/>
                  </a:lnTo>
                  <a:lnTo>
                    <a:pt x="15" y="5"/>
                  </a:lnTo>
                  <a:lnTo>
                    <a:pt x="15" y="5"/>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8" name="Freeform 1024"/>
            <p:cNvSpPr>
              <a:spLocks/>
            </p:cNvSpPr>
            <p:nvPr/>
          </p:nvSpPr>
          <p:spPr bwMode="auto">
            <a:xfrm>
              <a:off x="10418762" y="1255713"/>
              <a:ext cx="11113" cy="28575"/>
            </a:xfrm>
            <a:custGeom>
              <a:avLst/>
              <a:gdLst>
                <a:gd name="T0" fmla="*/ 14 w 14"/>
                <a:gd name="T1" fmla="*/ 0 h 35"/>
                <a:gd name="T2" fmla="*/ 14 w 14"/>
                <a:gd name="T3" fmla="*/ 0 h 35"/>
                <a:gd name="T4" fmla="*/ 14 w 14"/>
                <a:gd name="T5" fmla="*/ 35 h 35"/>
                <a:gd name="T6" fmla="*/ 14 w 14"/>
                <a:gd name="T7" fmla="*/ 35 h 35"/>
                <a:gd name="T8" fmla="*/ 7 w 14"/>
                <a:gd name="T9" fmla="*/ 35 h 35"/>
                <a:gd name="T10" fmla="*/ 7 w 14"/>
                <a:gd name="T11" fmla="*/ 35 h 35"/>
                <a:gd name="T12" fmla="*/ 7 w 14"/>
                <a:gd name="T13" fmla="*/ 9 h 35"/>
                <a:gd name="T14" fmla="*/ 7 w 14"/>
                <a:gd name="T15" fmla="*/ 9 h 35"/>
                <a:gd name="T16" fmla="*/ 5 w 14"/>
                <a:gd name="T17" fmla="*/ 9 h 35"/>
                <a:gd name="T18" fmla="*/ 5 w 14"/>
                <a:gd name="T19" fmla="*/ 9 h 35"/>
                <a:gd name="T20" fmla="*/ 3 w 14"/>
                <a:gd name="T21" fmla="*/ 10 h 35"/>
                <a:gd name="T22" fmla="*/ 3 w 14"/>
                <a:gd name="T23" fmla="*/ 10 h 35"/>
                <a:gd name="T24" fmla="*/ 2 w 14"/>
                <a:gd name="T25" fmla="*/ 10 h 35"/>
                <a:gd name="T26" fmla="*/ 2 w 14"/>
                <a:gd name="T27" fmla="*/ 10 h 35"/>
                <a:gd name="T28" fmla="*/ 0 w 14"/>
                <a:gd name="T29" fmla="*/ 10 h 35"/>
                <a:gd name="T30" fmla="*/ 0 w 14"/>
                <a:gd name="T31" fmla="*/ 10 h 35"/>
                <a:gd name="T32" fmla="*/ 0 w 14"/>
                <a:gd name="T33" fmla="*/ 5 h 35"/>
                <a:gd name="T34" fmla="*/ 0 w 14"/>
                <a:gd name="T35" fmla="*/ 5 h 35"/>
                <a:gd name="T36" fmla="*/ 5 w 14"/>
                <a:gd name="T37" fmla="*/ 3 h 35"/>
                <a:gd name="T38" fmla="*/ 5 w 14"/>
                <a:gd name="T39" fmla="*/ 3 h 35"/>
                <a:gd name="T40" fmla="*/ 9 w 14"/>
                <a:gd name="T41" fmla="*/ 0 h 35"/>
                <a:gd name="T42" fmla="*/ 14 w 14"/>
                <a:gd name="T4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5">
                  <a:moveTo>
                    <a:pt x="14" y="0"/>
                  </a:moveTo>
                  <a:lnTo>
                    <a:pt x="14" y="0"/>
                  </a:lnTo>
                  <a:lnTo>
                    <a:pt x="14" y="35"/>
                  </a:lnTo>
                  <a:lnTo>
                    <a:pt x="14" y="35"/>
                  </a:lnTo>
                  <a:lnTo>
                    <a:pt x="7" y="35"/>
                  </a:lnTo>
                  <a:lnTo>
                    <a:pt x="7" y="35"/>
                  </a:lnTo>
                  <a:lnTo>
                    <a:pt x="7" y="9"/>
                  </a:lnTo>
                  <a:lnTo>
                    <a:pt x="7" y="9"/>
                  </a:lnTo>
                  <a:lnTo>
                    <a:pt x="5" y="9"/>
                  </a:lnTo>
                  <a:lnTo>
                    <a:pt x="5" y="9"/>
                  </a:lnTo>
                  <a:lnTo>
                    <a:pt x="3" y="10"/>
                  </a:lnTo>
                  <a:lnTo>
                    <a:pt x="3" y="10"/>
                  </a:lnTo>
                  <a:lnTo>
                    <a:pt x="2" y="10"/>
                  </a:lnTo>
                  <a:lnTo>
                    <a:pt x="2" y="10"/>
                  </a:lnTo>
                  <a:lnTo>
                    <a:pt x="0" y="10"/>
                  </a:lnTo>
                  <a:lnTo>
                    <a:pt x="0" y="10"/>
                  </a:lnTo>
                  <a:lnTo>
                    <a:pt x="0" y="5"/>
                  </a:lnTo>
                  <a:lnTo>
                    <a:pt x="0" y="5"/>
                  </a:lnTo>
                  <a:lnTo>
                    <a:pt x="5" y="3"/>
                  </a:lnTo>
                  <a:lnTo>
                    <a:pt x="5" y="3"/>
                  </a:lnTo>
                  <a:lnTo>
                    <a:pt x="9" y="0"/>
                  </a:lnTo>
                  <a:lnTo>
                    <a:pt x="14"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9" name="Freeform 1025"/>
            <p:cNvSpPr>
              <a:spLocks noEditPoints="1"/>
            </p:cNvSpPr>
            <p:nvPr/>
          </p:nvSpPr>
          <p:spPr bwMode="auto">
            <a:xfrm>
              <a:off x="10414000" y="1295400"/>
              <a:ext cx="20638" cy="28575"/>
            </a:xfrm>
            <a:custGeom>
              <a:avLst/>
              <a:gdLst>
                <a:gd name="T0" fmla="*/ 13 w 26"/>
                <a:gd name="T1" fmla="*/ 36 h 36"/>
                <a:gd name="T2" fmla="*/ 13 w 26"/>
                <a:gd name="T3" fmla="*/ 36 h 36"/>
                <a:gd name="T4" fmla="*/ 8 w 26"/>
                <a:gd name="T5" fmla="*/ 34 h 36"/>
                <a:gd name="T6" fmla="*/ 4 w 26"/>
                <a:gd name="T7" fmla="*/ 32 h 36"/>
                <a:gd name="T8" fmla="*/ 2 w 26"/>
                <a:gd name="T9" fmla="*/ 27 h 36"/>
                <a:gd name="T10" fmla="*/ 0 w 26"/>
                <a:gd name="T11" fmla="*/ 18 h 36"/>
                <a:gd name="T12" fmla="*/ 0 w 26"/>
                <a:gd name="T13" fmla="*/ 18 h 36"/>
                <a:gd name="T14" fmla="*/ 2 w 26"/>
                <a:gd name="T15" fmla="*/ 11 h 36"/>
                <a:gd name="T16" fmla="*/ 6 w 26"/>
                <a:gd name="T17" fmla="*/ 5 h 36"/>
                <a:gd name="T18" fmla="*/ 6 w 26"/>
                <a:gd name="T19" fmla="*/ 5 h 36"/>
                <a:gd name="T20" fmla="*/ 9 w 26"/>
                <a:gd name="T21" fmla="*/ 2 h 36"/>
                <a:gd name="T22" fmla="*/ 15 w 26"/>
                <a:gd name="T23" fmla="*/ 0 h 36"/>
                <a:gd name="T24" fmla="*/ 15 w 26"/>
                <a:gd name="T25" fmla="*/ 0 h 36"/>
                <a:gd name="T26" fmla="*/ 20 w 26"/>
                <a:gd name="T27" fmla="*/ 2 h 36"/>
                <a:gd name="T28" fmla="*/ 24 w 26"/>
                <a:gd name="T29" fmla="*/ 5 h 36"/>
                <a:gd name="T30" fmla="*/ 26 w 26"/>
                <a:gd name="T31" fmla="*/ 11 h 36"/>
                <a:gd name="T32" fmla="*/ 26 w 26"/>
                <a:gd name="T33" fmla="*/ 18 h 36"/>
                <a:gd name="T34" fmla="*/ 26 w 26"/>
                <a:gd name="T35" fmla="*/ 18 h 36"/>
                <a:gd name="T36" fmla="*/ 26 w 26"/>
                <a:gd name="T37" fmla="*/ 25 h 36"/>
                <a:gd name="T38" fmla="*/ 22 w 26"/>
                <a:gd name="T39" fmla="*/ 31 h 36"/>
                <a:gd name="T40" fmla="*/ 22 w 26"/>
                <a:gd name="T41" fmla="*/ 31 h 36"/>
                <a:gd name="T42" fmla="*/ 18 w 26"/>
                <a:gd name="T43" fmla="*/ 34 h 36"/>
                <a:gd name="T44" fmla="*/ 13 w 26"/>
                <a:gd name="T45" fmla="*/ 36 h 36"/>
                <a:gd name="T46" fmla="*/ 13 w 26"/>
                <a:gd name="T47" fmla="*/ 36 h 36"/>
                <a:gd name="T48" fmla="*/ 15 w 26"/>
                <a:gd name="T49" fmla="*/ 7 h 36"/>
                <a:gd name="T50" fmla="*/ 15 w 26"/>
                <a:gd name="T51" fmla="*/ 7 h 36"/>
                <a:gd name="T52" fmla="*/ 11 w 26"/>
                <a:gd name="T53" fmla="*/ 7 h 36"/>
                <a:gd name="T54" fmla="*/ 9 w 26"/>
                <a:gd name="T55" fmla="*/ 9 h 36"/>
                <a:gd name="T56" fmla="*/ 9 w 26"/>
                <a:gd name="T57" fmla="*/ 18 h 36"/>
                <a:gd name="T58" fmla="*/ 9 w 26"/>
                <a:gd name="T59" fmla="*/ 18 h 36"/>
                <a:gd name="T60" fmla="*/ 9 w 26"/>
                <a:gd name="T61" fmla="*/ 27 h 36"/>
                <a:gd name="T62" fmla="*/ 11 w 26"/>
                <a:gd name="T63" fmla="*/ 31 h 36"/>
                <a:gd name="T64" fmla="*/ 13 w 26"/>
                <a:gd name="T65" fmla="*/ 31 h 36"/>
                <a:gd name="T66" fmla="*/ 13 w 26"/>
                <a:gd name="T67" fmla="*/ 31 h 36"/>
                <a:gd name="T68" fmla="*/ 15 w 26"/>
                <a:gd name="T69" fmla="*/ 31 h 36"/>
                <a:gd name="T70" fmla="*/ 17 w 26"/>
                <a:gd name="T71" fmla="*/ 27 h 36"/>
                <a:gd name="T72" fmla="*/ 18 w 26"/>
                <a:gd name="T73" fmla="*/ 18 h 36"/>
                <a:gd name="T74" fmla="*/ 18 w 26"/>
                <a:gd name="T75" fmla="*/ 18 h 36"/>
                <a:gd name="T76" fmla="*/ 17 w 26"/>
                <a:gd name="T77" fmla="*/ 9 h 36"/>
                <a:gd name="T78" fmla="*/ 17 w 26"/>
                <a:gd name="T79" fmla="*/ 7 h 36"/>
                <a:gd name="T80" fmla="*/ 15 w 26"/>
                <a:gd name="T81" fmla="*/ 7 h 36"/>
                <a:gd name="T82" fmla="*/ 15 w 26"/>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 h="36">
                  <a:moveTo>
                    <a:pt x="13" y="36"/>
                  </a:moveTo>
                  <a:lnTo>
                    <a:pt x="13" y="36"/>
                  </a:lnTo>
                  <a:lnTo>
                    <a:pt x="8" y="34"/>
                  </a:lnTo>
                  <a:lnTo>
                    <a:pt x="4" y="32"/>
                  </a:lnTo>
                  <a:lnTo>
                    <a:pt x="2" y="27"/>
                  </a:lnTo>
                  <a:lnTo>
                    <a:pt x="0" y="18"/>
                  </a:lnTo>
                  <a:lnTo>
                    <a:pt x="0" y="18"/>
                  </a:lnTo>
                  <a:lnTo>
                    <a:pt x="2" y="11"/>
                  </a:lnTo>
                  <a:lnTo>
                    <a:pt x="6" y="5"/>
                  </a:lnTo>
                  <a:lnTo>
                    <a:pt x="6" y="5"/>
                  </a:lnTo>
                  <a:lnTo>
                    <a:pt x="9" y="2"/>
                  </a:lnTo>
                  <a:lnTo>
                    <a:pt x="15" y="0"/>
                  </a:lnTo>
                  <a:lnTo>
                    <a:pt x="15" y="0"/>
                  </a:lnTo>
                  <a:lnTo>
                    <a:pt x="20" y="2"/>
                  </a:lnTo>
                  <a:lnTo>
                    <a:pt x="24" y="5"/>
                  </a:lnTo>
                  <a:lnTo>
                    <a:pt x="26" y="11"/>
                  </a:lnTo>
                  <a:lnTo>
                    <a:pt x="26" y="18"/>
                  </a:lnTo>
                  <a:lnTo>
                    <a:pt x="26" y="18"/>
                  </a:lnTo>
                  <a:lnTo>
                    <a:pt x="26" y="25"/>
                  </a:lnTo>
                  <a:lnTo>
                    <a:pt x="22" y="31"/>
                  </a:lnTo>
                  <a:lnTo>
                    <a:pt x="22" y="31"/>
                  </a:lnTo>
                  <a:lnTo>
                    <a:pt x="18" y="34"/>
                  </a:lnTo>
                  <a:lnTo>
                    <a:pt x="13" y="36"/>
                  </a:lnTo>
                  <a:lnTo>
                    <a:pt x="13" y="36"/>
                  </a:lnTo>
                  <a:close/>
                  <a:moveTo>
                    <a:pt x="15" y="7"/>
                  </a:moveTo>
                  <a:lnTo>
                    <a:pt x="15" y="7"/>
                  </a:lnTo>
                  <a:lnTo>
                    <a:pt x="11" y="7"/>
                  </a:lnTo>
                  <a:lnTo>
                    <a:pt x="9" y="9"/>
                  </a:lnTo>
                  <a:lnTo>
                    <a:pt x="9" y="18"/>
                  </a:lnTo>
                  <a:lnTo>
                    <a:pt x="9" y="18"/>
                  </a:lnTo>
                  <a:lnTo>
                    <a:pt x="9" y="27"/>
                  </a:lnTo>
                  <a:lnTo>
                    <a:pt x="11" y="31"/>
                  </a:lnTo>
                  <a:lnTo>
                    <a:pt x="13" y="31"/>
                  </a:lnTo>
                  <a:lnTo>
                    <a:pt x="13" y="31"/>
                  </a:lnTo>
                  <a:lnTo>
                    <a:pt x="15" y="31"/>
                  </a:lnTo>
                  <a:lnTo>
                    <a:pt x="17" y="27"/>
                  </a:lnTo>
                  <a:lnTo>
                    <a:pt x="18" y="18"/>
                  </a:lnTo>
                  <a:lnTo>
                    <a:pt x="18" y="18"/>
                  </a:lnTo>
                  <a:lnTo>
                    <a:pt x="17" y="9"/>
                  </a:lnTo>
                  <a:lnTo>
                    <a:pt x="17" y="7"/>
                  </a:lnTo>
                  <a:lnTo>
                    <a:pt x="15" y="7"/>
                  </a:lnTo>
                  <a:lnTo>
                    <a:pt x="15"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0" name="Rectangle 1026"/>
            <p:cNvSpPr>
              <a:spLocks noChangeArrowheads="1"/>
            </p:cNvSpPr>
            <p:nvPr/>
          </p:nvSpPr>
          <p:spPr bwMode="auto">
            <a:xfrm>
              <a:off x="10304462" y="850900"/>
              <a:ext cx="228600" cy="228600"/>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1" name="Freeform 1027"/>
            <p:cNvSpPr>
              <a:spLocks/>
            </p:cNvSpPr>
            <p:nvPr/>
          </p:nvSpPr>
          <p:spPr bwMode="auto">
            <a:xfrm>
              <a:off x="10302875" y="850900"/>
              <a:ext cx="230188" cy="228600"/>
            </a:xfrm>
            <a:custGeom>
              <a:avLst/>
              <a:gdLst>
                <a:gd name="T0" fmla="*/ 290 w 290"/>
                <a:gd name="T1" fmla="*/ 288 h 288"/>
                <a:gd name="T2" fmla="*/ 290 w 290"/>
                <a:gd name="T3" fmla="*/ 286 h 288"/>
                <a:gd name="T4" fmla="*/ 2 w 290"/>
                <a:gd name="T5" fmla="*/ 286 h 288"/>
                <a:gd name="T6" fmla="*/ 2 w 290"/>
                <a:gd name="T7" fmla="*/ 0 h 288"/>
                <a:gd name="T8" fmla="*/ 288 w 290"/>
                <a:gd name="T9" fmla="*/ 0 h 288"/>
                <a:gd name="T10" fmla="*/ 288 w 290"/>
                <a:gd name="T11" fmla="*/ 288 h 288"/>
                <a:gd name="T12" fmla="*/ 290 w 290"/>
                <a:gd name="T13" fmla="*/ 288 h 288"/>
                <a:gd name="T14" fmla="*/ 290 w 290"/>
                <a:gd name="T15" fmla="*/ 286 h 288"/>
                <a:gd name="T16" fmla="*/ 290 w 290"/>
                <a:gd name="T17" fmla="*/ 288 h 288"/>
                <a:gd name="T18" fmla="*/ 290 w 290"/>
                <a:gd name="T19" fmla="*/ 288 h 288"/>
                <a:gd name="T20" fmla="*/ 290 w 290"/>
                <a:gd name="T21" fmla="*/ 0 h 288"/>
                <a:gd name="T22" fmla="*/ 290 w 290"/>
                <a:gd name="T23" fmla="*/ 0 h 288"/>
                <a:gd name="T24" fmla="*/ 290 w 290"/>
                <a:gd name="T25" fmla="*/ 0 h 288"/>
                <a:gd name="T26" fmla="*/ 2 w 290"/>
                <a:gd name="T27" fmla="*/ 0 h 288"/>
                <a:gd name="T28" fmla="*/ 0 w 290"/>
                <a:gd name="T29" fmla="*/ 0 h 288"/>
                <a:gd name="T30" fmla="*/ 0 w 290"/>
                <a:gd name="T31" fmla="*/ 0 h 288"/>
                <a:gd name="T32" fmla="*/ 0 w 290"/>
                <a:gd name="T33" fmla="*/ 288 h 288"/>
                <a:gd name="T34" fmla="*/ 0 w 290"/>
                <a:gd name="T35" fmla="*/ 288 h 288"/>
                <a:gd name="T36" fmla="*/ 2 w 290"/>
                <a:gd name="T37" fmla="*/ 288 h 288"/>
                <a:gd name="T38" fmla="*/ 290 w 290"/>
                <a:gd name="T39" fmla="*/ 288 h 288"/>
                <a:gd name="T40" fmla="*/ 290 w 290"/>
                <a:gd name="T41" fmla="*/ 288 h 288"/>
                <a:gd name="T42" fmla="*/ 290 w 290"/>
                <a:gd name="T43" fmla="*/ 288 h 288"/>
                <a:gd name="T44" fmla="*/ 290 w 290"/>
                <a:gd name="T45"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0" h="288">
                  <a:moveTo>
                    <a:pt x="290" y="288"/>
                  </a:moveTo>
                  <a:lnTo>
                    <a:pt x="290" y="286"/>
                  </a:lnTo>
                  <a:lnTo>
                    <a:pt x="2" y="286"/>
                  </a:lnTo>
                  <a:lnTo>
                    <a:pt x="2" y="0"/>
                  </a:lnTo>
                  <a:lnTo>
                    <a:pt x="288" y="0"/>
                  </a:lnTo>
                  <a:lnTo>
                    <a:pt x="288" y="288"/>
                  </a:lnTo>
                  <a:lnTo>
                    <a:pt x="290" y="288"/>
                  </a:lnTo>
                  <a:lnTo>
                    <a:pt x="290" y="286"/>
                  </a:lnTo>
                  <a:lnTo>
                    <a:pt x="290" y="288"/>
                  </a:lnTo>
                  <a:lnTo>
                    <a:pt x="290" y="288"/>
                  </a:lnTo>
                  <a:lnTo>
                    <a:pt x="290" y="0"/>
                  </a:lnTo>
                  <a:lnTo>
                    <a:pt x="290" y="0"/>
                  </a:lnTo>
                  <a:lnTo>
                    <a:pt x="290" y="0"/>
                  </a:lnTo>
                  <a:lnTo>
                    <a:pt x="2" y="0"/>
                  </a:lnTo>
                  <a:lnTo>
                    <a:pt x="0" y="0"/>
                  </a:lnTo>
                  <a:lnTo>
                    <a:pt x="0" y="0"/>
                  </a:lnTo>
                  <a:lnTo>
                    <a:pt x="0" y="288"/>
                  </a:lnTo>
                  <a:lnTo>
                    <a:pt x="0" y="288"/>
                  </a:lnTo>
                  <a:lnTo>
                    <a:pt x="2" y="288"/>
                  </a:lnTo>
                  <a:lnTo>
                    <a:pt x="290" y="288"/>
                  </a:lnTo>
                  <a:lnTo>
                    <a:pt x="290" y="288"/>
                  </a:lnTo>
                  <a:lnTo>
                    <a:pt x="290" y="288"/>
                  </a:lnTo>
                  <a:lnTo>
                    <a:pt x="290" y="2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2" name="Freeform 1028"/>
            <p:cNvSpPr>
              <a:spLocks/>
            </p:cNvSpPr>
            <p:nvPr/>
          </p:nvSpPr>
          <p:spPr bwMode="auto">
            <a:xfrm>
              <a:off x="10342562" y="892175"/>
              <a:ext cx="17463" cy="36513"/>
            </a:xfrm>
            <a:custGeom>
              <a:avLst/>
              <a:gdLst>
                <a:gd name="T0" fmla="*/ 21 w 21"/>
                <a:gd name="T1" fmla="*/ 0 h 47"/>
                <a:gd name="T2" fmla="*/ 21 w 21"/>
                <a:gd name="T3" fmla="*/ 0 h 47"/>
                <a:gd name="T4" fmla="*/ 21 w 21"/>
                <a:gd name="T5" fmla="*/ 47 h 47"/>
                <a:gd name="T6" fmla="*/ 21 w 21"/>
                <a:gd name="T7" fmla="*/ 47 h 47"/>
                <a:gd name="T8" fmla="*/ 10 w 21"/>
                <a:gd name="T9" fmla="*/ 47 h 47"/>
                <a:gd name="T10" fmla="*/ 10 w 21"/>
                <a:gd name="T11" fmla="*/ 47 h 47"/>
                <a:gd name="T12" fmla="*/ 10 w 21"/>
                <a:gd name="T13" fmla="*/ 11 h 47"/>
                <a:gd name="T14" fmla="*/ 10 w 21"/>
                <a:gd name="T15" fmla="*/ 11 h 47"/>
                <a:gd name="T16" fmla="*/ 8 w 21"/>
                <a:gd name="T17" fmla="*/ 13 h 47"/>
                <a:gd name="T18" fmla="*/ 8 w 21"/>
                <a:gd name="T19" fmla="*/ 13 h 47"/>
                <a:gd name="T20" fmla="*/ 7 w 21"/>
                <a:gd name="T21" fmla="*/ 14 h 47"/>
                <a:gd name="T22" fmla="*/ 7 w 21"/>
                <a:gd name="T23" fmla="*/ 14 h 47"/>
                <a:gd name="T24" fmla="*/ 3 w 21"/>
                <a:gd name="T25" fmla="*/ 14 h 47"/>
                <a:gd name="T26" fmla="*/ 3 w 21"/>
                <a:gd name="T27" fmla="*/ 14 h 47"/>
                <a:gd name="T28" fmla="*/ 0 w 21"/>
                <a:gd name="T29" fmla="*/ 14 h 47"/>
                <a:gd name="T30" fmla="*/ 0 w 21"/>
                <a:gd name="T31" fmla="*/ 14 h 47"/>
                <a:gd name="T32" fmla="*/ 0 w 21"/>
                <a:gd name="T33" fmla="*/ 7 h 47"/>
                <a:gd name="T34" fmla="*/ 0 w 21"/>
                <a:gd name="T35" fmla="*/ 7 h 47"/>
                <a:gd name="T36" fmla="*/ 8 w 21"/>
                <a:gd name="T37" fmla="*/ 4 h 47"/>
                <a:gd name="T38" fmla="*/ 8 w 21"/>
                <a:gd name="T39" fmla="*/ 4 h 47"/>
                <a:gd name="T40" fmla="*/ 14 w 21"/>
                <a:gd name="T41" fmla="*/ 0 h 47"/>
                <a:gd name="T42" fmla="*/ 21 w 21"/>
                <a:gd name="T4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 h="47">
                  <a:moveTo>
                    <a:pt x="21" y="0"/>
                  </a:moveTo>
                  <a:lnTo>
                    <a:pt x="21" y="0"/>
                  </a:lnTo>
                  <a:lnTo>
                    <a:pt x="21" y="47"/>
                  </a:lnTo>
                  <a:lnTo>
                    <a:pt x="21" y="47"/>
                  </a:lnTo>
                  <a:lnTo>
                    <a:pt x="10" y="47"/>
                  </a:lnTo>
                  <a:lnTo>
                    <a:pt x="10" y="47"/>
                  </a:lnTo>
                  <a:lnTo>
                    <a:pt x="10" y="11"/>
                  </a:lnTo>
                  <a:lnTo>
                    <a:pt x="10" y="11"/>
                  </a:lnTo>
                  <a:lnTo>
                    <a:pt x="8" y="13"/>
                  </a:lnTo>
                  <a:lnTo>
                    <a:pt x="8" y="13"/>
                  </a:lnTo>
                  <a:lnTo>
                    <a:pt x="7" y="14"/>
                  </a:lnTo>
                  <a:lnTo>
                    <a:pt x="7" y="14"/>
                  </a:lnTo>
                  <a:lnTo>
                    <a:pt x="3" y="14"/>
                  </a:lnTo>
                  <a:lnTo>
                    <a:pt x="3" y="14"/>
                  </a:lnTo>
                  <a:lnTo>
                    <a:pt x="0" y="14"/>
                  </a:lnTo>
                  <a:lnTo>
                    <a:pt x="0" y="14"/>
                  </a:lnTo>
                  <a:lnTo>
                    <a:pt x="0" y="7"/>
                  </a:lnTo>
                  <a:lnTo>
                    <a:pt x="0" y="7"/>
                  </a:lnTo>
                  <a:lnTo>
                    <a:pt x="8" y="4"/>
                  </a:lnTo>
                  <a:lnTo>
                    <a:pt x="8" y="4"/>
                  </a:lnTo>
                  <a:lnTo>
                    <a:pt x="14" y="0"/>
                  </a:ln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3" name="Freeform 1029"/>
            <p:cNvSpPr>
              <a:spLocks noEditPoints="1"/>
            </p:cNvSpPr>
            <p:nvPr/>
          </p:nvSpPr>
          <p:spPr bwMode="auto">
            <a:xfrm>
              <a:off x="10372725" y="892175"/>
              <a:ext cx="26988" cy="38100"/>
            </a:xfrm>
            <a:custGeom>
              <a:avLst/>
              <a:gdLst>
                <a:gd name="T0" fmla="*/ 16 w 34"/>
                <a:gd name="T1" fmla="*/ 49 h 49"/>
                <a:gd name="T2" fmla="*/ 16 w 34"/>
                <a:gd name="T3" fmla="*/ 49 h 49"/>
                <a:gd name="T4" fmla="*/ 9 w 34"/>
                <a:gd name="T5" fmla="*/ 47 h 49"/>
                <a:gd name="T6" fmla="*/ 4 w 34"/>
                <a:gd name="T7" fmla="*/ 43 h 49"/>
                <a:gd name="T8" fmla="*/ 2 w 34"/>
                <a:gd name="T9" fmla="*/ 36 h 49"/>
                <a:gd name="T10" fmla="*/ 0 w 34"/>
                <a:gd name="T11" fmla="*/ 25 h 49"/>
                <a:gd name="T12" fmla="*/ 0 w 34"/>
                <a:gd name="T13" fmla="*/ 25 h 49"/>
                <a:gd name="T14" fmla="*/ 2 w 34"/>
                <a:gd name="T15" fmla="*/ 14 h 49"/>
                <a:gd name="T16" fmla="*/ 6 w 34"/>
                <a:gd name="T17" fmla="*/ 5 h 49"/>
                <a:gd name="T18" fmla="*/ 6 w 34"/>
                <a:gd name="T19" fmla="*/ 5 h 49"/>
                <a:gd name="T20" fmla="*/ 11 w 34"/>
                <a:gd name="T21" fmla="*/ 2 h 49"/>
                <a:gd name="T22" fmla="*/ 18 w 34"/>
                <a:gd name="T23" fmla="*/ 0 h 49"/>
                <a:gd name="T24" fmla="*/ 18 w 34"/>
                <a:gd name="T25" fmla="*/ 0 h 49"/>
                <a:gd name="T26" fmla="*/ 25 w 34"/>
                <a:gd name="T27" fmla="*/ 2 h 49"/>
                <a:gd name="T28" fmla="*/ 31 w 34"/>
                <a:gd name="T29" fmla="*/ 5 h 49"/>
                <a:gd name="T30" fmla="*/ 34 w 34"/>
                <a:gd name="T31" fmla="*/ 13 h 49"/>
                <a:gd name="T32" fmla="*/ 34 w 34"/>
                <a:gd name="T33" fmla="*/ 23 h 49"/>
                <a:gd name="T34" fmla="*/ 34 w 34"/>
                <a:gd name="T35" fmla="*/ 23 h 49"/>
                <a:gd name="T36" fmla="*/ 33 w 34"/>
                <a:gd name="T37" fmla="*/ 34 h 49"/>
                <a:gd name="T38" fmla="*/ 31 w 34"/>
                <a:gd name="T39" fmla="*/ 41 h 49"/>
                <a:gd name="T40" fmla="*/ 31 w 34"/>
                <a:gd name="T41" fmla="*/ 41 h 49"/>
                <a:gd name="T42" fmla="*/ 27 w 34"/>
                <a:gd name="T43" fmla="*/ 45 h 49"/>
                <a:gd name="T44" fmla="*/ 25 w 34"/>
                <a:gd name="T45" fmla="*/ 47 h 49"/>
                <a:gd name="T46" fmla="*/ 16 w 34"/>
                <a:gd name="T47" fmla="*/ 49 h 49"/>
                <a:gd name="T48" fmla="*/ 16 w 34"/>
                <a:gd name="T49" fmla="*/ 49 h 49"/>
                <a:gd name="T50" fmla="*/ 18 w 34"/>
                <a:gd name="T51" fmla="*/ 7 h 49"/>
                <a:gd name="T52" fmla="*/ 18 w 34"/>
                <a:gd name="T53" fmla="*/ 7 h 49"/>
                <a:gd name="T54" fmla="*/ 15 w 34"/>
                <a:gd name="T55" fmla="*/ 9 h 49"/>
                <a:gd name="T56" fmla="*/ 13 w 34"/>
                <a:gd name="T57" fmla="*/ 11 h 49"/>
                <a:gd name="T58" fmla="*/ 11 w 34"/>
                <a:gd name="T59" fmla="*/ 16 h 49"/>
                <a:gd name="T60" fmla="*/ 11 w 34"/>
                <a:gd name="T61" fmla="*/ 23 h 49"/>
                <a:gd name="T62" fmla="*/ 11 w 34"/>
                <a:gd name="T63" fmla="*/ 23 h 49"/>
                <a:gd name="T64" fmla="*/ 11 w 34"/>
                <a:gd name="T65" fmla="*/ 32 h 49"/>
                <a:gd name="T66" fmla="*/ 13 w 34"/>
                <a:gd name="T67" fmla="*/ 36 h 49"/>
                <a:gd name="T68" fmla="*/ 15 w 34"/>
                <a:gd name="T69" fmla="*/ 40 h 49"/>
                <a:gd name="T70" fmla="*/ 18 w 34"/>
                <a:gd name="T71" fmla="*/ 41 h 49"/>
                <a:gd name="T72" fmla="*/ 18 w 34"/>
                <a:gd name="T73" fmla="*/ 41 h 49"/>
                <a:gd name="T74" fmla="*/ 20 w 34"/>
                <a:gd name="T75" fmla="*/ 40 h 49"/>
                <a:gd name="T76" fmla="*/ 22 w 34"/>
                <a:gd name="T77" fmla="*/ 36 h 49"/>
                <a:gd name="T78" fmla="*/ 24 w 34"/>
                <a:gd name="T79" fmla="*/ 23 h 49"/>
                <a:gd name="T80" fmla="*/ 24 w 34"/>
                <a:gd name="T81" fmla="*/ 23 h 49"/>
                <a:gd name="T82" fmla="*/ 22 w 34"/>
                <a:gd name="T83" fmla="*/ 11 h 49"/>
                <a:gd name="T84" fmla="*/ 20 w 34"/>
                <a:gd name="T85" fmla="*/ 9 h 49"/>
                <a:gd name="T86" fmla="*/ 18 w 34"/>
                <a:gd name="T87" fmla="*/ 7 h 49"/>
                <a:gd name="T88" fmla="*/ 18 w 34"/>
                <a:gd name="T89" fmla="*/ 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 h="49">
                  <a:moveTo>
                    <a:pt x="16" y="49"/>
                  </a:moveTo>
                  <a:lnTo>
                    <a:pt x="16" y="49"/>
                  </a:lnTo>
                  <a:lnTo>
                    <a:pt x="9" y="47"/>
                  </a:lnTo>
                  <a:lnTo>
                    <a:pt x="4" y="43"/>
                  </a:lnTo>
                  <a:lnTo>
                    <a:pt x="2" y="36"/>
                  </a:lnTo>
                  <a:lnTo>
                    <a:pt x="0" y="25"/>
                  </a:lnTo>
                  <a:lnTo>
                    <a:pt x="0" y="25"/>
                  </a:lnTo>
                  <a:lnTo>
                    <a:pt x="2" y="14"/>
                  </a:lnTo>
                  <a:lnTo>
                    <a:pt x="6" y="5"/>
                  </a:lnTo>
                  <a:lnTo>
                    <a:pt x="6" y="5"/>
                  </a:lnTo>
                  <a:lnTo>
                    <a:pt x="11" y="2"/>
                  </a:lnTo>
                  <a:lnTo>
                    <a:pt x="18" y="0"/>
                  </a:lnTo>
                  <a:lnTo>
                    <a:pt x="18" y="0"/>
                  </a:lnTo>
                  <a:lnTo>
                    <a:pt x="25" y="2"/>
                  </a:lnTo>
                  <a:lnTo>
                    <a:pt x="31" y="5"/>
                  </a:lnTo>
                  <a:lnTo>
                    <a:pt x="34" y="13"/>
                  </a:lnTo>
                  <a:lnTo>
                    <a:pt x="34" y="23"/>
                  </a:lnTo>
                  <a:lnTo>
                    <a:pt x="34" y="23"/>
                  </a:lnTo>
                  <a:lnTo>
                    <a:pt x="33" y="34"/>
                  </a:lnTo>
                  <a:lnTo>
                    <a:pt x="31" y="41"/>
                  </a:lnTo>
                  <a:lnTo>
                    <a:pt x="31" y="41"/>
                  </a:lnTo>
                  <a:lnTo>
                    <a:pt x="27" y="45"/>
                  </a:lnTo>
                  <a:lnTo>
                    <a:pt x="25" y="47"/>
                  </a:lnTo>
                  <a:lnTo>
                    <a:pt x="16" y="49"/>
                  </a:lnTo>
                  <a:lnTo>
                    <a:pt x="16" y="49"/>
                  </a:lnTo>
                  <a:close/>
                  <a:moveTo>
                    <a:pt x="18" y="7"/>
                  </a:moveTo>
                  <a:lnTo>
                    <a:pt x="18" y="7"/>
                  </a:lnTo>
                  <a:lnTo>
                    <a:pt x="15" y="9"/>
                  </a:lnTo>
                  <a:lnTo>
                    <a:pt x="13" y="11"/>
                  </a:lnTo>
                  <a:lnTo>
                    <a:pt x="11" y="16"/>
                  </a:lnTo>
                  <a:lnTo>
                    <a:pt x="11" y="23"/>
                  </a:lnTo>
                  <a:lnTo>
                    <a:pt x="11" y="23"/>
                  </a:lnTo>
                  <a:lnTo>
                    <a:pt x="11" y="32"/>
                  </a:lnTo>
                  <a:lnTo>
                    <a:pt x="13" y="36"/>
                  </a:lnTo>
                  <a:lnTo>
                    <a:pt x="15" y="40"/>
                  </a:lnTo>
                  <a:lnTo>
                    <a:pt x="18" y="41"/>
                  </a:lnTo>
                  <a:lnTo>
                    <a:pt x="18" y="41"/>
                  </a:lnTo>
                  <a:lnTo>
                    <a:pt x="20" y="40"/>
                  </a:lnTo>
                  <a:lnTo>
                    <a:pt x="22" y="36"/>
                  </a:lnTo>
                  <a:lnTo>
                    <a:pt x="24" y="23"/>
                  </a:lnTo>
                  <a:lnTo>
                    <a:pt x="24" y="23"/>
                  </a:lnTo>
                  <a:lnTo>
                    <a:pt x="22" y="11"/>
                  </a:lnTo>
                  <a:lnTo>
                    <a:pt x="20" y="9"/>
                  </a:lnTo>
                  <a:lnTo>
                    <a:pt x="18" y="7"/>
                  </a:lnTo>
                  <a:lnTo>
                    <a:pt x="18" y="7"/>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4" name="Freeform 1030"/>
            <p:cNvSpPr>
              <a:spLocks/>
            </p:cNvSpPr>
            <p:nvPr/>
          </p:nvSpPr>
          <p:spPr bwMode="auto">
            <a:xfrm>
              <a:off x="10407650" y="892175"/>
              <a:ext cx="15875" cy="36513"/>
            </a:xfrm>
            <a:custGeom>
              <a:avLst/>
              <a:gdLst>
                <a:gd name="T0" fmla="*/ 22 w 22"/>
                <a:gd name="T1" fmla="*/ 0 h 47"/>
                <a:gd name="T2" fmla="*/ 22 w 22"/>
                <a:gd name="T3" fmla="*/ 0 h 47"/>
                <a:gd name="T4" fmla="*/ 22 w 22"/>
                <a:gd name="T5" fmla="*/ 47 h 47"/>
                <a:gd name="T6" fmla="*/ 22 w 22"/>
                <a:gd name="T7" fmla="*/ 47 h 47"/>
                <a:gd name="T8" fmla="*/ 11 w 22"/>
                <a:gd name="T9" fmla="*/ 47 h 47"/>
                <a:gd name="T10" fmla="*/ 11 w 22"/>
                <a:gd name="T11" fmla="*/ 47 h 47"/>
                <a:gd name="T12" fmla="*/ 11 w 22"/>
                <a:gd name="T13" fmla="*/ 11 h 47"/>
                <a:gd name="T14" fmla="*/ 11 w 22"/>
                <a:gd name="T15" fmla="*/ 11 h 47"/>
                <a:gd name="T16" fmla="*/ 9 w 22"/>
                <a:gd name="T17" fmla="*/ 13 h 47"/>
                <a:gd name="T18" fmla="*/ 9 w 22"/>
                <a:gd name="T19" fmla="*/ 13 h 47"/>
                <a:gd name="T20" fmla="*/ 6 w 22"/>
                <a:gd name="T21" fmla="*/ 14 h 47"/>
                <a:gd name="T22" fmla="*/ 6 w 22"/>
                <a:gd name="T23" fmla="*/ 14 h 47"/>
                <a:gd name="T24" fmla="*/ 4 w 22"/>
                <a:gd name="T25" fmla="*/ 14 h 47"/>
                <a:gd name="T26" fmla="*/ 4 w 22"/>
                <a:gd name="T27" fmla="*/ 14 h 47"/>
                <a:gd name="T28" fmla="*/ 0 w 22"/>
                <a:gd name="T29" fmla="*/ 14 h 47"/>
                <a:gd name="T30" fmla="*/ 0 w 22"/>
                <a:gd name="T31" fmla="*/ 14 h 47"/>
                <a:gd name="T32" fmla="*/ 0 w 22"/>
                <a:gd name="T33" fmla="*/ 7 h 47"/>
                <a:gd name="T34" fmla="*/ 0 w 22"/>
                <a:gd name="T35" fmla="*/ 7 h 47"/>
                <a:gd name="T36" fmla="*/ 8 w 22"/>
                <a:gd name="T37" fmla="*/ 4 h 47"/>
                <a:gd name="T38" fmla="*/ 8 w 22"/>
                <a:gd name="T39" fmla="*/ 4 h 47"/>
                <a:gd name="T40" fmla="*/ 15 w 22"/>
                <a:gd name="T41" fmla="*/ 0 h 47"/>
                <a:gd name="T42" fmla="*/ 22 w 22"/>
                <a:gd name="T4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 h="47">
                  <a:moveTo>
                    <a:pt x="22" y="0"/>
                  </a:moveTo>
                  <a:lnTo>
                    <a:pt x="22" y="0"/>
                  </a:lnTo>
                  <a:lnTo>
                    <a:pt x="22" y="47"/>
                  </a:lnTo>
                  <a:lnTo>
                    <a:pt x="22" y="47"/>
                  </a:lnTo>
                  <a:lnTo>
                    <a:pt x="11" y="47"/>
                  </a:lnTo>
                  <a:lnTo>
                    <a:pt x="11" y="47"/>
                  </a:lnTo>
                  <a:lnTo>
                    <a:pt x="11" y="11"/>
                  </a:lnTo>
                  <a:lnTo>
                    <a:pt x="11" y="11"/>
                  </a:lnTo>
                  <a:lnTo>
                    <a:pt x="9" y="13"/>
                  </a:lnTo>
                  <a:lnTo>
                    <a:pt x="9" y="13"/>
                  </a:lnTo>
                  <a:lnTo>
                    <a:pt x="6" y="14"/>
                  </a:lnTo>
                  <a:lnTo>
                    <a:pt x="6" y="14"/>
                  </a:lnTo>
                  <a:lnTo>
                    <a:pt x="4" y="14"/>
                  </a:lnTo>
                  <a:lnTo>
                    <a:pt x="4" y="14"/>
                  </a:lnTo>
                  <a:lnTo>
                    <a:pt x="0" y="14"/>
                  </a:lnTo>
                  <a:lnTo>
                    <a:pt x="0" y="14"/>
                  </a:lnTo>
                  <a:lnTo>
                    <a:pt x="0" y="7"/>
                  </a:lnTo>
                  <a:lnTo>
                    <a:pt x="0" y="7"/>
                  </a:lnTo>
                  <a:lnTo>
                    <a:pt x="8" y="4"/>
                  </a:lnTo>
                  <a:lnTo>
                    <a:pt x="8" y="4"/>
                  </a:lnTo>
                  <a:lnTo>
                    <a:pt x="15" y="0"/>
                  </a:lnTo>
                  <a:lnTo>
                    <a:pt x="22"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5" name="Freeform 1031"/>
            <p:cNvSpPr>
              <a:spLocks noEditPoints="1"/>
            </p:cNvSpPr>
            <p:nvPr/>
          </p:nvSpPr>
          <p:spPr bwMode="auto">
            <a:xfrm>
              <a:off x="10339387" y="944563"/>
              <a:ext cx="28575" cy="39688"/>
            </a:xfrm>
            <a:custGeom>
              <a:avLst/>
              <a:gdLst>
                <a:gd name="T0" fmla="*/ 16 w 34"/>
                <a:gd name="T1" fmla="*/ 50 h 50"/>
                <a:gd name="T2" fmla="*/ 16 w 34"/>
                <a:gd name="T3" fmla="*/ 50 h 50"/>
                <a:gd name="T4" fmla="*/ 9 w 34"/>
                <a:gd name="T5" fmla="*/ 48 h 50"/>
                <a:gd name="T6" fmla="*/ 4 w 34"/>
                <a:gd name="T7" fmla="*/ 43 h 50"/>
                <a:gd name="T8" fmla="*/ 0 w 34"/>
                <a:gd name="T9" fmla="*/ 36 h 50"/>
                <a:gd name="T10" fmla="*/ 0 w 34"/>
                <a:gd name="T11" fmla="*/ 25 h 50"/>
                <a:gd name="T12" fmla="*/ 0 w 34"/>
                <a:gd name="T13" fmla="*/ 25 h 50"/>
                <a:gd name="T14" fmla="*/ 2 w 34"/>
                <a:gd name="T15" fmla="*/ 14 h 50"/>
                <a:gd name="T16" fmla="*/ 4 w 34"/>
                <a:gd name="T17" fmla="*/ 7 h 50"/>
                <a:gd name="T18" fmla="*/ 4 w 34"/>
                <a:gd name="T19" fmla="*/ 7 h 50"/>
                <a:gd name="T20" fmla="*/ 9 w 34"/>
                <a:gd name="T21" fmla="*/ 1 h 50"/>
                <a:gd name="T22" fmla="*/ 18 w 34"/>
                <a:gd name="T23" fmla="*/ 0 h 50"/>
                <a:gd name="T24" fmla="*/ 18 w 34"/>
                <a:gd name="T25" fmla="*/ 0 h 50"/>
                <a:gd name="T26" fmla="*/ 25 w 34"/>
                <a:gd name="T27" fmla="*/ 1 h 50"/>
                <a:gd name="T28" fmla="*/ 30 w 34"/>
                <a:gd name="T29" fmla="*/ 7 h 50"/>
                <a:gd name="T30" fmla="*/ 32 w 34"/>
                <a:gd name="T31" fmla="*/ 14 h 50"/>
                <a:gd name="T32" fmla="*/ 34 w 34"/>
                <a:gd name="T33" fmla="*/ 25 h 50"/>
                <a:gd name="T34" fmla="*/ 34 w 34"/>
                <a:gd name="T35" fmla="*/ 25 h 50"/>
                <a:gd name="T36" fmla="*/ 32 w 34"/>
                <a:gd name="T37" fmla="*/ 36 h 50"/>
                <a:gd name="T38" fmla="*/ 29 w 34"/>
                <a:gd name="T39" fmla="*/ 43 h 50"/>
                <a:gd name="T40" fmla="*/ 29 w 34"/>
                <a:gd name="T41" fmla="*/ 43 h 50"/>
                <a:gd name="T42" fmla="*/ 27 w 34"/>
                <a:gd name="T43" fmla="*/ 46 h 50"/>
                <a:gd name="T44" fmla="*/ 23 w 34"/>
                <a:gd name="T45" fmla="*/ 48 h 50"/>
                <a:gd name="T46" fmla="*/ 16 w 34"/>
                <a:gd name="T47" fmla="*/ 50 h 50"/>
                <a:gd name="T48" fmla="*/ 16 w 34"/>
                <a:gd name="T49" fmla="*/ 50 h 50"/>
                <a:gd name="T50" fmla="*/ 18 w 34"/>
                <a:gd name="T51" fmla="*/ 9 h 50"/>
                <a:gd name="T52" fmla="*/ 18 w 34"/>
                <a:gd name="T53" fmla="*/ 9 h 50"/>
                <a:gd name="T54" fmla="*/ 14 w 34"/>
                <a:gd name="T55" fmla="*/ 9 h 50"/>
                <a:gd name="T56" fmla="*/ 12 w 34"/>
                <a:gd name="T57" fmla="*/ 12 h 50"/>
                <a:gd name="T58" fmla="*/ 11 w 34"/>
                <a:gd name="T59" fmla="*/ 18 h 50"/>
                <a:gd name="T60" fmla="*/ 11 w 34"/>
                <a:gd name="T61" fmla="*/ 25 h 50"/>
                <a:gd name="T62" fmla="*/ 11 w 34"/>
                <a:gd name="T63" fmla="*/ 25 h 50"/>
                <a:gd name="T64" fmla="*/ 11 w 34"/>
                <a:gd name="T65" fmla="*/ 32 h 50"/>
                <a:gd name="T66" fmla="*/ 12 w 34"/>
                <a:gd name="T67" fmla="*/ 37 h 50"/>
                <a:gd name="T68" fmla="*/ 14 w 34"/>
                <a:gd name="T69" fmla="*/ 39 h 50"/>
                <a:gd name="T70" fmla="*/ 18 w 34"/>
                <a:gd name="T71" fmla="*/ 41 h 50"/>
                <a:gd name="T72" fmla="*/ 18 w 34"/>
                <a:gd name="T73" fmla="*/ 41 h 50"/>
                <a:gd name="T74" fmla="*/ 20 w 34"/>
                <a:gd name="T75" fmla="*/ 39 h 50"/>
                <a:gd name="T76" fmla="*/ 21 w 34"/>
                <a:gd name="T77" fmla="*/ 37 h 50"/>
                <a:gd name="T78" fmla="*/ 23 w 34"/>
                <a:gd name="T79" fmla="*/ 25 h 50"/>
                <a:gd name="T80" fmla="*/ 23 w 34"/>
                <a:gd name="T81" fmla="*/ 25 h 50"/>
                <a:gd name="T82" fmla="*/ 21 w 34"/>
                <a:gd name="T83" fmla="*/ 12 h 50"/>
                <a:gd name="T84" fmla="*/ 20 w 34"/>
                <a:gd name="T85" fmla="*/ 9 h 50"/>
                <a:gd name="T86" fmla="*/ 18 w 34"/>
                <a:gd name="T87" fmla="*/ 9 h 50"/>
                <a:gd name="T88" fmla="*/ 18 w 34"/>
                <a:gd name="T89" fmla="*/ 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 h="50">
                  <a:moveTo>
                    <a:pt x="16" y="50"/>
                  </a:moveTo>
                  <a:lnTo>
                    <a:pt x="16" y="50"/>
                  </a:lnTo>
                  <a:lnTo>
                    <a:pt x="9" y="48"/>
                  </a:lnTo>
                  <a:lnTo>
                    <a:pt x="4" y="43"/>
                  </a:lnTo>
                  <a:lnTo>
                    <a:pt x="0" y="36"/>
                  </a:lnTo>
                  <a:lnTo>
                    <a:pt x="0" y="25"/>
                  </a:lnTo>
                  <a:lnTo>
                    <a:pt x="0" y="25"/>
                  </a:lnTo>
                  <a:lnTo>
                    <a:pt x="2" y="14"/>
                  </a:lnTo>
                  <a:lnTo>
                    <a:pt x="4" y="7"/>
                  </a:lnTo>
                  <a:lnTo>
                    <a:pt x="4" y="7"/>
                  </a:lnTo>
                  <a:lnTo>
                    <a:pt x="9" y="1"/>
                  </a:lnTo>
                  <a:lnTo>
                    <a:pt x="18" y="0"/>
                  </a:lnTo>
                  <a:lnTo>
                    <a:pt x="18" y="0"/>
                  </a:lnTo>
                  <a:lnTo>
                    <a:pt x="25" y="1"/>
                  </a:lnTo>
                  <a:lnTo>
                    <a:pt x="30" y="7"/>
                  </a:lnTo>
                  <a:lnTo>
                    <a:pt x="32" y="14"/>
                  </a:lnTo>
                  <a:lnTo>
                    <a:pt x="34" y="25"/>
                  </a:lnTo>
                  <a:lnTo>
                    <a:pt x="34" y="25"/>
                  </a:lnTo>
                  <a:lnTo>
                    <a:pt x="32" y="36"/>
                  </a:lnTo>
                  <a:lnTo>
                    <a:pt x="29" y="43"/>
                  </a:lnTo>
                  <a:lnTo>
                    <a:pt x="29" y="43"/>
                  </a:lnTo>
                  <a:lnTo>
                    <a:pt x="27" y="46"/>
                  </a:lnTo>
                  <a:lnTo>
                    <a:pt x="23" y="48"/>
                  </a:lnTo>
                  <a:lnTo>
                    <a:pt x="16" y="50"/>
                  </a:lnTo>
                  <a:lnTo>
                    <a:pt x="16" y="50"/>
                  </a:lnTo>
                  <a:close/>
                  <a:moveTo>
                    <a:pt x="18" y="9"/>
                  </a:moveTo>
                  <a:lnTo>
                    <a:pt x="18" y="9"/>
                  </a:lnTo>
                  <a:lnTo>
                    <a:pt x="14" y="9"/>
                  </a:lnTo>
                  <a:lnTo>
                    <a:pt x="12" y="12"/>
                  </a:lnTo>
                  <a:lnTo>
                    <a:pt x="11" y="18"/>
                  </a:lnTo>
                  <a:lnTo>
                    <a:pt x="11" y="25"/>
                  </a:lnTo>
                  <a:lnTo>
                    <a:pt x="11" y="25"/>
                  </a:lnTo>
                  <a:lnTo>
                    <a:pt x="11" y="32"/>
                  </a:lnTo>
                  <a:lnTo>
                    <a:pt x="12" y="37"/>
                  </a:lnTo>
                  <a:lnTo>
                    <a:pt x="14" y="39"/>
                  </a:lnTo>
                  <a:lnTo>
                    <a:pt x="18" y="41"/>
                  </a:lnTo>
                  <a:lnTo>
                    <a:pt x="18" y="41"/>
                  </a:lnTo>
                  <a:lnTo>
                    <a:pt x="20" y="39"/>
                  </a:lnTo>
                  <a:lnTo>
                    <a:pt x="21" y="37"/>
                  </a:lnTo>
                  <a:lnTo>
                    <a:pt x="23" y="25"/>
                  </a:lnTo>
                  <a:lnTo>
                    <a:pt x="23" y="25"/>
                  </a:lnTo>
                  <a:lnTo>
                    <a:pt x="21"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6" name="Freeform 1032"/>
            <p:cNvSpPr>
              <a:spLocks/>
            </p:cNvSpPr>
            <p:nvPr/>
          </p:nvSpPr>
          <p:spPr bwMode="auto">
            <a:xfrm>
              <a:off x="10377487" y="944563"/>
              <a:ext cx="15875" cy="39688"/>
            </a:xfrm>
            <a:custGeom>
              <a:avLst/>
              <a:gdLst>
                <a:gd name="T0" fmla="*/ 19 w 19"/>
                <a:gd name="T1" fmla="*/ 0 h 48"/>
                <a:gd name="T2" fmla="*/ 19 w 19"/>
                <a:gd name="T3" fmla="*/ 0 h 48"/>
                <a:gd name="T4" fmla="*/ 19 w 19"/>
                <a:gd name="T5" fmla="*/ 48 h 48"/>
                <a:gd name="T6" fmla="*/ 19 w 19"/>
                <a:gd name="T7" fmla="*/ 48 h 48"/>
                <a:gd name="T8" fmla="*/ 9 w 19"/>
                <a:gd name="T9" fmla="*/ 48 h 48"/>
                <a:gd name="T10" fmla="*/ 9 w 19"/>
                <a:gd name="T11" fmla="*/ 48 h 48"/>
                <a:gd name="T12" fmla="*/ 9 w 19"/>
                <a:gd name="T13" fmla="*/ 12 h 48"/>
                <a:gd name="T14" fmla="*/ 9 w 19"/>
                <a:gd name="T15" fmla="*/ 12 h 48"/>
                <a:gd name="T16" fmla="*/ 7 w 19"/>
                <a:gd name="T17" fmla="*/ 12 h 48"/>
                <a:gd name="T18" fmla="*/ 7 w 19"/>
                <a:gd name="T19" fmla="*/ 12 h 48"/>
                <a:gd name="T20" fmla="*/ 5 w 19"/>
                <a:gd name="T21" fmla="*/ 14 h 48"/>
                <a:gd name="T22" fmla="*/ 5 w 19"/>
                <a:gd name="T23" fmla="*/ 14 h 48"/>
                <a:gd name="T24" fmla="*/ 1 w 19"/>
                <a:gd name="T25" fmla="*/ 16 h 48"/>
                <a:gd name="T26" fmla="*/ 1 w 19"/>
                <a:gd name="T27" fmla="*/ 16 h 48"/>
                <a:gd name="T28" fmla="*/ 0 w 19"/>
                <a:gd name="T29" fmla="*/ 16 h 48"/>
                <a:gd name="T30" fmla="*/ 0 w 19"/>
                <a:gd name="T31" fmla="*/ 16 h 48"/>
                <a:gd name="T32" fmla="*/ 0 w 19"/>
                <a:gd name="T33" fmla="*/ 7 h 48"/>
                <a:gd name="T34" fmla="*/ 0 w 19"/>
                <a:gd name="T35" fmla="*/ 7 h 48"/>
                <a:gd name="T36" fmla="*/ 3 w 19"/>
                <a:gd name="T37" fmla="*/ 5 h 48"/>
                <a:gd name="T38" fmla="*/ 7 w 19"/>
                <a:gd name="T39" fmla="*/ 3 h 48"/>
                <a:gd name="T40" fmla="*/ 7 w 19"/>
                <a:gd name="T41" fmla="*/ 3 h 48"/>
                <a:gd name="T42" fmla="*/ 12 w 19"/>
                <a:gd name="T43" fmla="*/ 0 h 48"/>
                <a:gd name="T44" fmla="*/ 19 w 19"/>
                <a:gd name="T4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 h="48">
                  <a:moveTo>
                    <a:pt x="19" y="0"/>
                  </a:moveTo>
                  <a:lnTo>
                    <a:pt x="19" y="0"/>
                  </a:lnTo>
                  <a:lnTo>
                    <a:pt x="19" y="48"/>
                  </a:lnTo>
                  <a:lnTo>
                    <a:pt x="19" y="48"/>
                  </a:lnTo>
                  <a:lnTo>
                    <a:pt x="9" y="48"/>
                  </a:lnTo>
                  <a:lnTo>
                    <a:pt x="9" y="48"/>
                  </a:lnTo>
                  <a:lnTo>
                    <a:pt x="9" y="12"/>
                  </a:lnTo>
                  <a:lnTo>
                    <a:pt x="9" y="12"/>
                  </a:lnTo>
                  <a:lnTo>
                    <a:pt x="7" y="12"/>
                  </a:lnTo>
                  <a:lnTo>
                    <a:pt x="7" y="12"/>
                  </a:lnTo>
                  <a:lnTo>
                    <a:pt x="5" y="14"/>
                  </a:lnTo>
                  <a:lnTo>
                    <a:pt x="5" y="14"/>
                  </a:lnTo>
                  <a:lnTo>
                    <a:pt x="1" y="16"/>
                  </a:lnTo>
                  <a:lnTo>
                    <a:pt x="1" y="16"/>
                  </a:lnTo>
                  <a:lnTo>
                    <a:pt x="0" y="16"/>
                  </a:lnTo>
                  <a:lnTo>
                    <a:pt x="0" y="16"/>
                  </a:lnTo>
                  <a:lnTo>
                    <a:pt x="0" y="7"/>
                  </a:lnTo>
                  <a:lnTo>
                    <a:pt x="0" y="7"/>
                  </a:lnTo>
                  <a:lnTo>
                    <a:pt x="3" y="5"/>
                  </a:lnTo>
                  <a:lnTo>
                    <a:pt x="7" y="3"/>
                  </a:lnTo>
                  <a:lnTo>
                    <a:pt x="7" y="3"/>
                  </a:lnTo>
                  <a:lnTo>
                    <a:pt x="12" y="0"/>
                  </a:lnTo>
                  <a:lnTo>
                    <a:pt x="19"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7" name="Freeform 1033"/>
            <p:cNvSpPr>
              <a:spLocks noEditPoints="1"/>
            </p:cNvSpPr>
            <p:nvPr/>
          </p:nvSpPr>
          <p:spPr bwMode="auto">
            <a:xfrm>
              <a:off x="10404475" y="944563"/>
              <a:ext cx="26988" cy="39688"/>
            </a:xfrm>
            <a:custGeom>
              <a:avLst/>
              <a:gdLst>
                <a:gd name="T0" fmla="*/ 16 w 34"/>
                <a:gd name="T1" fmla="*/ 50 h 50"/>
                <a:gd name="T2" fmla="*/ 16 w 34"/>
                <a:gd name="T3" fmla="*/ 50 h 50"/>
                <a:gd name="T4" fmla="*/ 9 w 34"/>
                <a:gd name="T5" fmla="*/ 48 h 50"/>
                <a:gd name="T6" fmla="*/ 3 w 34"/>
                <a:gd name="T7" fmla="*/ 43 h 50"/>
                <a:gd name="T8" fmla="*/ 0 w 34"/>
                <a:gd name="T9" fmla="*/ 36 h 50"/>
                <a:gd name="T10" fmla="*/ 0 w 34"/>
                <a:gd name="T11" fmla="*/ 25 h 50"/>
                <a:gd name="T12" fmla="*/ 0 w 34"/>
                <a:gd name="T13" fmla="*/ 25 h 50"/>
                <a:gd name="T14" fmla="*/ 0 w 34"/>
                <a:gd name="T15" fmla="*/ 14 h 50"/>
                <a:gd name="T16" fmla="*/ 2 w 34"/>
                <a:gd name="T17" fmla="*/ 10 h 50"/>
                <a:gd name="T18" fmla="*/ 3 w 34"/>
                <a:gd name="T19" fmla="*/ 7 h 50"/>
                <a:gd name="T20" fmla="*/ 3 w 34"/>
                <a:gd name="T21" fmla="*/ 7 h 50"/>
                <a:gd name="T22" fmla="*/ 9 w 34"/>
                <a:gd name="T23" fmla="*/ 1 h 50"/>
                <a:gd name="T24" fmla="*/ 18 w 34"/>
                <a:gd name="T25" fmla="*/ 0 h 50"/>
                <a:gd name="T26" fmla="*/ 18 w 34"/>
                <a:gd name="T27" fmla="*/ 0 h 50"/>
                <a:gd name="T28" fmla="*/ 25 w 34"/>
                <a:gd name="T29" fmla="*/ 1 h 50"/>
                <a:gd name="T30" fmla="*/ 30 w 34"/>
                <a:gd name="T31" fmla="*/ 7 h 50"/>
                <a:gd name="T32" fmla="*/ 32 w 34"/>
                <a:gd name="T33" fmla="*/ 14 h 50"/>
                <a:gd name="T34" fmla="*/ 34 w 34"/>
                <a:gd name="T35" fmla="*/ 25 h 50"/>
                <a:gd name="T36" fmla="*/ 34 w 34"/>
                <a:gd name="T37" fmla="*/ 25 h 50"/>
                <a:gd name="T38" fmla="*/ 32 w 34"/>
                <a:gd name="T39" fmla="*/ 36 h 50"/>
                <a:gd name="T40" fmla="*/ 29 w 34"/>
                <a:gd name="T41" fmla="*/ 43 h 50"/>
                <a:gd name="T42" fmla="*/ 29 w 34"/>
                <a:gd name="T43" fmla="*/ 43 h 50"/>
                <a:gd name="T44" fmla="*/ 27 w 34"/>
                <a:gd name="T45" fmla="*/ 46 h 50"/>
                <a:gd name="T46" fmla="*/ 23 w 34"/>
                <a:gd name="T47" fmla="*/ 48 h 50"/>
                <a:gd name="T48" fmla="*/ 16 w 34"/>
                <a:gd name="T49" fmla="*/ 50 h 50"/>
                <a:gd name="T50" fmla="*/ 16 w 34"/>
                <a:gd name="T51" fmla="*/ 50 h 50"/>
                <a:gd name="T52" fmla="*/ 18 w 34"/>
                <a:gd name="T53" fmla="*/ 9 h 50"/>
                <a:gd name="T54" fmla="*/ 18 w 34"/>
                <a:gd name="T55" fmla="*/ 9 h 50"/>
                <a:gd name="T56" fmla="*/ 14 w 34"/>
                <a:gd name="T57" fmla="*/ 9 h 50"/>
                <a:gd name="T58" fmla="*/ 12 w 34"/>
                <a:gd name="T59" fmla="*/ 12 h 50"/>
                <a:gd name="T60" fmla="*/ 11 w 34"/>
                <a:gd name="T61" fmla="*/ 18 h 50"/>
                <a:gd name="T62" fmla="*/ 9 w 34"/>
                <a:gd name="T63" fmla="*/ 25 h 50"/>
                <a:gd name="T64" fmla="*/ 9 w 34"/>
                <a:gd name="T65" fmla="*/ 25 h 50"/>
                <a:gd name="T66" fmla="*/ 11 w 34"/>
                <a:gd name="T67" fmla="*/ 32 h 50"/>
                <a:gd name="T68" fmla="*/ 11 w 34"/>
                <a:gd name="T69" fmla="*/ 37 h 50"/>
                <a:gd name="T70" fmla="*/ 14 w 34"/>
                <a:gd name="T71" fmla="*/ 39 h 50"/>
                <a:gd name="T72" fmla="*/ 16 w 34"/>
                <a:gd name="T73" fmla="*/ 41 h 50"/>
                <a:gd name="T74" fmla="*/ 16 w 34"/>
                <a:gd name="T75" fmla="*/ 41 h 50"/>
                <a:gd name="T76" fmla="*/ 20 w 34"/>
                <a:gd name="T77" fmla="*/ 39 h 50"/>
                <a:gd name="T78" fmla="*/ 21 w 34"/>
                <a:gd name="T79" fmla="*/ 37 h 50"/>
                <a:gd name="T80" fmla="*/ 21 w 34"/>
                <a:gd name="T81" fmla="*/ 32 h 50"/>
                <a:gd name="T82" fmla="*/ 23 w 34"/>
                <a:gd name="T83" fmla="*/ 25 h 50"/>
                <a:gd name="T84" fmla="*/ 23 w 34"/>
                <a:gd name="T85" fmla="*/ 25 h 50"/>
                <a:gd name="T86" fmla="*/ 21 w 34"/>
                <a:gd name="T87" fmla="*/ 12 h 50"/>
                <a:gd name="T88" fmla="*/ 20 w 34"/>
                <a:gd name="T89" fmla="*/ 9 h 50"/>
                <a:gd name="T90" fmla="*/ 18 w 34"/>
                <a:gd name="T91" fmla="*/ 9 h 50"/>
                <a:gd name="T92" fmla="*/ 18 w 34"/>
                <a:gd name="T93" fmla="*/ 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 h="50">
                  <a:moveTo>
                    <a:pt x="16" y="50"/>
                  </a:moveTo>
                  <a:lnTo>
                    <a:pt x="16" y="50"/>
                  </a:lnTo>
                  <a:lnTo>
                    <a:pt x="9" y="48"/>
                  </a:lnTo>
                  <a:lnTo>
                    <a:pt x="3" y="43"/>
                  </a:lnTo>
                  <a:lnTo>
                    <a:pt x="0" y="36"/>
                  </a:lnTo>
                  <a:lnTo>
                    <a:pt x="0" y="25"/>
                  </a:lnTo>
                  <a:lnTo>
                    <a:pt x="0" y="25"/>
                  </a:lnTo>
                  <a:lnTo>
                    <a:pt x="0" y="14"/>
                  </a:lnTo>
                  <a:lnTo>
                    <a:pt x="2" y="10"/>
                  </a:lnTo>
                  <a:lnTo>
                    <a:pt x="3" y="7"/>
                  </a:lnTo>
                  <a:lnTo>
                    <a:pt x="3" y="7"/>
                  </a:lnTo>
                  <a:lnTo>
                    <a:pt x="9" y="1"/>
                  </a:lnTo>
                  <a:lnTo>
                    <a:pt x="18" y="0"/>
                  </a:lnTo>
                  <a:lnTo>
                    <a:pt x="18" y="0"/>
                  </a:lnTo>
                  <a:lnTo>
                    <a:pt x="25" y="1"/>
                  </a:lnTo>
                  <a:lnTo>
                    <a:pt x="30" y="7"/>
                  </a:lnTo>
                  <a:lnTo>
                    <a:pt x="32" y="14"/>
                  </a:lnTo>
                  <a:lnTo>
                    <a:pt x="34" y="25"/>
                  </a:lnTo>
                  <a:lnTo>
                    <a:pt x="34" y="25"/>
                  </a:lnTo>
                  <a:lnTo>
                    <a:pt x="32" y="36"/>
                  </a:lnTo>
                  <a:lnTo>
                    <a:pt x="29" y="43"/>
                  </a:lnTo>
                  <a:lnTo>
                    <a:pt x="29" y="43"/>
                  </a:lnTo>
                  <a:lnTo>
                    <a:pt x="27" y="46"/>
                  </a:lnTo>
                  <a:lnTo>
                    <a:pt x="23" y="48"/>
                  </a:lnTo>
                  <a:lnTo>
                    <a:pt x="16" y="50"/>
                  </a:lnTo>
                  <a:lnTo>
                    <a:pt x="16" y="50"/>
                  </a:lnTo>
                  <a:close/>
                  <a:moveTo>
                    <a:pt x="18" y="9"/>
                  </a:moveTo>
                  <a:lnTo>
                    <a:pt x="18" y="9"/>
                  </a:lnTo>
                  <a:lnTo>
                    <a:pt x="14" y="9"/>
                  </a:lnTo>
                  <a:lnTo>
                    <a:pt x="12" y="12"/>
                  </a:lnTo>
                  <a:lnTo>
                    <a:pt x="11" y="18"/>
                  </a:lnTo>
                  <a:lnTo>
                    <a:pt x="9" y="25"/>
                  </a:lnTo>
                  <a:lnTo>
                    <a:pt x="9" y="25"/>
                  </a:lnTo>
                  <a:lnTo>
                    <a:pt x="11" y="32"/>
                  </a:lnTo>
                  <a:lnTo>
                    <a:pt x="11" y="37"/>
                  </a:lnTo>
                  <a:lnTo>
                    <a:pt x="14" y="39"/>
                  </a:lnTo>
                  <a:lnTo>
                    <a:pt x="16" y="41"/>
                  </a:lnTo>
                  <a:lnTo>
                    <a:pt x="16" y="41"/>
                  </a:lnTo>
                  <a:lnTo>
                    <a:pt x="20" y="39"/>
                  </a:lnTo>
                  <a:lnTo>
                    <a:pt x="21" y="37"/>
                  </a:lnTo>
                  <a:lnTo>
                    <a:pt x="21" y="32"/>
                  </a:lnTo>
                  <a:lnTo>
                    <a:pt x="23" y="25"/>
                  </a:lnTo>
                  <a:lnTo>
                    <a:pt x="23" y="25"/>
                  </a:lnTo>
                  <a:lnTo>
                    <a:pt x="21"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8" name="Freeform 1034"/>
            <p:cNvSpPr>
              <a:spLocks noEditPoints="1"/>
            </p:cNvSpPr>
            <p:nvPr/>
          </p:nvSpPr>
          <p:spPr bwMode="auto">
            <a:xfrm>
              <a:off x="10339387" y="998538"/>
              <a:ext cx="28575" cy="39688"/>
            </a:xfrm>
            <a:custGeom>
              <a:avLst/>
              <a:gdLst>
                <a:gd name="T0" fmla="*/ 16 w 34"/>
                <a:gd name="T1" fmla="*/ 48 h 48"/>
                <a:gd name="T2" fmla="*/ 16 w 34"/>
                <a:gd name="T3" fmla="*/ 48 h 48"/>
                <a:gd name="T4" fmla="*/ 9 w 34"/>
                <a:gd name="T5" fmla="*/ 47 h 48"/>
                <a:gd name="T6" fmla="*/ 4 w 34"/>
                <a:gd name="T7" fmla="*/ 43 h 48"/>
                <a:gd name="T8" fmla="*/ 0 w 34"/>
                <a:gd name="T9" fmla="*/ 36 h 48"/>
                <a:gd name="T10" fmla="*/ 0 w 34"/>
                <a:gd name="T11" fmla="*/ 25 h 48"/>
                <a:gd name="T12" fmla="*/ 0 w 34"/>
                <a:gd name="T13" fmla="*/ 25 h 48"/>
                <a:gd name="T14" fmla="*/ 2 w 34"/>
                <a:gd name="T15" fmla="*/ 14 h 48"/>
                <a:gd name="T16" fmla="*/ 4 w 34"/>
                <a:gd name="T17" fmla="*/ 7 h 48"/>
                <a:gd name="T18" fmla="*/ 4 w 34"/>
                <a:gd name="T19" fmla="*/ 7 h 48"/>
                <a:gd name="T20" fmla="*/ 7 w 34"/>
                <a:gd name="T21" fmla="*/ 3 h 48"/>
                <a:gd name="T22" fmla="*/ 9 w 34"/>
                <a:gd name="T23" fmla="*/ 2 h 48"/>
                <a:gd name="T24" fmla="*/ 18 w 34"/>
                <a:gd name="T25" fmla="*/ 0 h 48"/>
                <a:gd name="T26" fmla="*/ 18 w 34"/>
                <a:gd name="T27" fmla="*/ 0 h 48"/>
                <a:gd name="T28" fmla="*/ 25 w 34"/>
                <a:gd name="T29" fmla="*/ 2 h 48"/>
                <a:gd name="T30" fmla="*/ 30 w 34"/>
                <a:gd name="T31" fmla="*/ 5 h 48"/>
                <a:gd name="T32" fmla="*/ 32 w 34"/>
                <a:gd name="T33" fmla="*/ 14 h 48"/>
                <a:gd name="T34" fmla="*/ 34 w 34"/>
                <a:gd name="T35" fmla="*/ 23 h 48"/>
                <a:gd name="T36" fmla="*/ 34 w 34"/>
                <a:gd name="T37" fmla="*/ 23 h 48"/>
                <a:gd name="T38" fmla="*/ 32 w 34"/>
                <a:gd name="T39" fmla="*/ 34 h 48"/>
                <a:gd name="T40" fmla="*/ 29 w 34"/>
                <a:gd name="T41" fmla="*/ 43 h 48"/>
                <a:gd name="T42" fmla="*/ 29 w 34"/>
                <a:gd name="T43" fmla="*/ 43 h 48"/>
                <a:gd name="T44" fmla="*/ 27 w 34"/>
                <a:gd name="T45" fmla="*/ 45 h 48"/>
                <a:gd name="T46" fmla="*/ 23 w 34"/>
                <a:gd name="T47" fmla="*/ 47 h 48"/>
                <a:gd name="T48" fmla="*/ 16 w 34"/>
                <a:gd name="T49" fmla="*/ 48 h 48"/>
                <a:gd name="T50" fmla="*/ 16 w 34"/>
                <a:gd name="T51" fmla="*/ 48 h 48"/>
                <a:gd name="T52" fmla="*/ 18 w 34"/>
                <a:gd name="T53" fmla="*/ 9 h 48"/>
                <a:gd name="T54" fmla="*/ 18 w 34"/>
                <a:gd name="T55" fmla="*/ 9 h 48"/>
                <a:gd name="T56" fmla="*/ 14 w 34"/>
                <a:gd name="T57" fmla="*/ 9 h 48"/>
                <a:gd name="T58" fmla="*/ 12 w 34"/>
                <a:gd name="T59" fmla="*/ 12 h 48"/>
                <a:gd name="T60" fmla="*/ 11 w 34"/>
                <a:gd name="T61" fmla="*/ 18 h 48"/>
                <a:gd name="T62" fmla="*/ 11 w 34"/>
                <a:gd name="T63" fmla="*/ 25 h 48"/>
                <a:gd name="T64" fmla="*/ 11 w 34"/>
                <a:gd name="T65" fmla="*/ 25 h 48"/>
                <a:gd name="T66" fmla="*/ 11 w 34"/>
                <a:gd name="T67" fmla="*/ 32 h 48"/>
                <a:gd name="T68" fmla="*/ 12 w 34"/>
                <a:gd name="T69" fmla="*/ 38 h 48"/>
                <a:gd name="T70" fmla="*/ 14 w 34"/>
                <a:gd name="T71" fmla="*/ 39 h 48"/>
                <a:gd name="T72" fmla="*/ 18 w 34"/>
                <a:gd name="T73" fmla="*/ 41 h 48"/>
                <a:gd name="T74" fmla="*/ 18 w 34"/>
                <a:gd name="T75" fmla="*/ 41 h 48"/>
                <a:gd name="T76" fmla="*/ 20 w 34"/>
                <a:gd name="T77" fmla="*/ 39 h 48"/>
                <a:gd name="T78" fmla="*/ 21 w 34"/>
                <a:gd name="T79" fmla="*/ 36 h 48"/>
                <a:gd name="T80" fmla="*/ 23 w 34"/>
                <a:gd name="T81" fmla="*/ 23 h 48"/>
                <a:gd name="T82" fmla="*/ 23 w 34"/>
                <a:gd name="T83" fmla="*/ 23 h 48"/>
                <a:gd name="T84" fmla="*/ 21 w 34"/>
                <a:gd name="T85" fmla="*/ 12 h 48"/>
                <a:gd name="T86" fmla="*/ 20 w 34"/>
                <a:gd name="T87" fmla="*/ 9 h 48"/>
                <a:gd name="T88" fmla="*/ 18 w 34"/>
                <a:gd name="T89" fmla="*/ 9 h 48"/>
                <a:gd name="T90" fmla="*/ 18 w 34"/>
                <a:gd name="T91"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 h="48">
                  <a:moveTo>
                    <a:pt x="16" y="48"/>
                  </a:moveTo>
                  <a:lnTo>
                    <a:pt x="16" y="48"/>
                  </a:lnTo>
                  <a:lnTo>
                    <a:pt x="9" y="47"/>
                  </a:lnTo>
                  <a:lnTo>
                    <a:pt x="4" y="43"/>
                  </a:lnTo>
                  <a:lnTo>
                    <a:pt x="0" y="36"/>
                  </a:lnTo>
                  <a:lnTo>
                    <a:pt x="0" y="25"/>
                  </a:lnTo>
                  <a:lnTo>
                    <a:pt x="0" y="25"/>
                  </a:lnTo>
                  <a:lnTo>
                    <a:pt x="2" y="14"/>
                  </a:lnTo>
                  <a:lnTo>
                    <a:pt x="4" y="7"/>
                  </a:lnTo>
                  <a:lnTo>
                    <a:pt x="4" y="7"/>
                  </a:lnTo>
                  <a:lnTo>
                    <a:pt x="7" y="3"/>
                  </a:lnTo>
                  <a:lnTo>
                    <a:pt x="9" y="2"/>
                  </a:lnTo>
                  <a:lnTo>
                    <a:pt x="18" y="0"/>
                  </a:lnTo>
                  <a:lnTo>
                    <a:pt x="18" y="0"/>
                  </a:lnTo>
                  <a:lnTo>
                    <a:pt x="25" y="2"/>
                  </a:lnTo>
                  <a:lnTo>
                    <a:pt x="30" y="5"/>
                  </a:lnTo>
                  <a:lnTo>
                    <a:pt x="32" y="14"/>
                  </a:lnTo>
                  <a:lnTo>
                    <a:pt x="34" y="23"/>
                  </a:lnTo>
                  <a:lnTo>
                    <a:pt x="34" y="23"/>
                  </a:lnTo>
                  <a:lnTo>
                    <a:pt x="32" y="34"/>
                  </a:lnTo>
                  <a:lnTo>
                    <a:pt x="29" y="43"/>
                  </a:lnTo>
                  <a:lnTo>
                    <a:pt x="29" y="43"/>
                  </a:lnTo>
                  <a:lnTo>
                    <a:pt x="27" y="45"/>
                  </a:lnTo>
                  <a:lnTo>
                    <a:pt x="23" y="47"/>
                  </a:lnTo>
                  <a:lnTo>
                    <a:pt x="16" y="48"/>
                  </a:lnTo>
                  <a:lnTo>
                    <a:pt x="16" y="48"/>
                  </a:lnTo>
                  <a:close/>
                  <a:moveTo>
                    <a:pt x="18" y="9"/>
                  </a:moveTo>
                  <a:lnTo>
                    <a:pt x="18" y="9"/>
                  </a:lnTo>
                  <a:lnTo>
                    <a:pt x="14" y="9"/>
                  </a:lnTo>
                  <a:lnTo>
                    <a:pt x="12" y="12"/>
                  </a:lnTo>
                  <a:lnTo>
                    <a:pt x="11" y="18"/>
                  </a:lnTo>
                  <a:lnTo>
                    <a:pt x="11" y="25"/>
                  </a:lnTo>
                  <a:lnTo>
                    <a:pt x="11" y="25"/>
                  </a:lnTo>
                  <a:lnTo>
                    <a:pt x="11" y="32"/>
                  </a:lnTo>
                  <a:lnTo>
                    <a:pt x="12" y="38"/>
                  </a:lnTo>
                  <a:lnTo>
                    <a:pt x="14" y="39"/>
                  </a:lnTo>
                  <a:lnTo>
                    <a:pt x="18" y="41"/>
                  </a:lnTo>
                  <a:lnTo>
                    <a:pt x="18" y="41"/>
                  </a:lnTo>
                  <a:lnTo>
                    <a:pt x="20" y="39"/>
                  </a:lnTo>
                  <a:lnTo>
                    <a:pt x="21" y="36"/>
                  </a:lnTo>
                  <a:lnTo>
                    <a:pt x="23" y="23"/>
                  </a:lnTo>
                  <a:lnTo>
                    <a:pt x="23" y="23"/>
                  </a:lnTo>
                  <a:lnTo>
                    <a:pt x="21"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9" name="Freeform 1035"/>
            <p:cNvSpPr>
              <a:spLocks noEditPoints="1"/>
            </p:cNvSpPr>
            <p:nvPr/>
          </p:nvSpPr>
          <p:spPr bwMode="auto">
            <a:xfrm>
              <a:off x="10372725" y="998538"/>
              <a:ext cx="26988" cy="39688"/>
            </a:xfrm>
            <a:custGeom>
              <a:avLst/>
              <a:gdLst>
                <a:gd name="T0" fmla="*/ 16 w 34"/>
                <a:gd name="T1" fmla="*/ 48 h 48"/>
                <a:gd name="T2" fmla="*/ 16 w 34"/>
                <a:gd name="T3" fmla="*/ 48 h 48"/>
                <a:gd name="T4" fmla="*/ 9 w 34"/>
                <a:gd name="T5" fmla="*/ 47 h 48"/>
                <a:gd name="T6" fmla="*/ 4 w 34"/>
                <a:gd name="T7" fmla="*/ 43 h 48"/>
                <a:gd name="T8" fmla="*/ 2 w 34"/>
                <a:gd name="T9" fmla="*/ 36 h 48"/>
                <a:gd name="T10" fmla="*/ 0 w 34"/>
                <a:gd name="T11" fmla="*/ 25 h 48"/>
                <a:gd name="T12" fmla="*/ 0 w 34"/>
                <a:gd name="T13" fmla="*/ 25 h 48"/>
                <a:gd name="T14" fmla="*/ 2 w 34"/>
                <a:gd name="T15" fmla="*/ 14 h 48"/>
                <a:gd name="T16" fmla="*/ 6 w 34"/>
                <a:gd name="T17" fmla="*/ 7 h 48"/>
                <a:gd name="T18" fmla="*/ 6 w 34"/>
                <a:gd name="T19" fmla="*/ 7 h 48"/>
                <a:gd name="T20" fmla="*/ 7 w 34"/>
                <a:gd name="T21" fmla="*/ 3 h 48"/>
                <a:gd name="T22" fmla="*/ 11 w 34"/>
                <a:gd name="T23" fmla="*/ 2 h 48"/>
                <a:gd name="T24" fmla="*/ 18 w 34"/>
                <a:gd name="T25" fmla="*/ 0 h 48"/>
                <a:gd name="T26" fmla="*/ 18 w 34"/>
                <a:gd name="T27" fmla="*/ 0 h 48"/>
                <a:gd name="T28" fmla="*/ 25 w 34"/>
                <a:gd name="T29" fmla="*/ 2 h 48"/>
                <a:gd name="T30" fmla="*/ 31 w 34"/>
                <a:gd name="T31" fmla="*/ 5 h 48"/>
                <a:gd name="T32" fmla="*/ 34 w 34"/>
                <a:gd name="T33" fmla="*/ 14 h 48"/>
                <a:gd name="T34" fmla="*/ 34 w 34"/>
                <a:gd name="T35" fmla="*/ 23 h 48"/>
                <a:gd name="T36" fmla="*/ 34 w 34"/>
                <a:gd name="T37" fmla="*/ 23 h 48"/>
                <a:gd name="T38" fmla="*/ 33 w 34"/>
                <a:gd name="T39" fmla="*/ 34 h 48"/>
                <a:gd name="T40" fmla="*/ 31 w 34"/>
                <a:gd name="T41" fmla="*/ 43 h 48"/>
                <a:gd name="T42" fmla="*/ 31 w 34"/>
                <a:gd name="T43" fmla="*/ 43 h 48"/>
                <a:gd name="T44" fmla="*/ 27 w 34"/>
                <a:gd name="T45" fmla="*/ 45 h 48"/>
                <a:gd name="T46" fmla="*/ 25 w 34"/>
                <a:gd name="T47" fmla="*/ 47 h 48"/>
                <a:gd name="T48" fmla="*/ 16 w 34"/>
                <a:gd name="T49" fmla="*/ 48 h 48"/>
                <a:gd name="T50" fmla="*/ 16 w 34"/>
                <a:gd name="T51" fmla="*/ 48 h 48"/>
                <a:gd name="T52" fmla="*/ 18 w 34"/>
                <a:gd name="T53" fmla="*/ 9 h 48"/>
                <a:gd name="T54" fmla="*/ 18 w 34"/>
                <a:gd name="T55" fmla="*/ 9 h 48"/>
                <a:gd name="T56" fmla="*/ 15 w 34"/>
                <a:gd name="T57" fmla="*/ 9 h 48"/>
                <a:gd name="T58" fmla="*/ 13 w 34"/>
                <a:gd name="T59" fmla="*/ 12 h 48"/>
                <a:gd name="T60" fmla="*/ 11 w 34"/>
                <a:gd name="T61" fmla="*/ 18 h 48"/>
                <a:gd name="T62" fmla="*/ 11 w 34"/>
                <a:gd name="T63" fmla="*/ 25 h 48"/>
                <a:gd name="T64" fmla="*/ 11 w 34"/>
                <a:gd name="T65" fmla="*/ 25 h 48"/>
                <a:gd name="T66" fmla="*/ 11 w 34"/>
                <a:gd name="T67" fmla="*/ 32 h 48"/>
                <a:gd name="T68" fmla="*/ 13 w 34"/>
                <a:gd name="T69" fmla="*/ 38 h 48"/>
                <a:gd name="T70" fmla="*/ 15 w 34"/>
                <a:gd name="T71" fmla="*/ 39 h 48"/>
                <a:gd name="T72" fmla="*/ 18 w 34"/>
                <a:gd name="T73" fmla="*/ 41 h 48"/>
                <a:gd name="T74" fmla="*/ 18 w 34"/>
                <a:gd name="T75" fmla="*/ 41 h 48"/>
                <a:gd name="T76" fmla="*/ 20 w 34"/>
                <a:gd name="T77" fmla="*/ 39 h 48"/>
                <a:gd name="T78" fmla="*/ 22 w 34"/>
                <a:gd name="T79" fmla="*/ 36 h 48"/>
                <a:gd name="T80" fmla="*/ 24 w 34"/>
                <a:gd name="T81" fmla="*/ 23 h 48"/>
                <a:gd name="T82" fmla="*/ 24 w 34"/>
                <a:gd name="T83" fmla="*/ 23 h 48"/>
                <a:gd name="T84" fmla="*/ 22 w 34"/>
                <a:gd name="T85" fmla="*/ 12 h 48"/>
                <a:gd name="T86" fmla="*/ 20 w 34"/>
                <a:gd name="T87" fmla="*/ 9 h 48"/>
                <a:gd name="T88" fmla="*/ 18 w 34"/>
                <a:gd name="T89" fmla="*/ 9 h 48"/>
                <a:gd name="T90" fmla="*/ 18 w 34"/>
                <a:gd name="T91"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 h="48">
                  <a:moveTo>
                    <a:pt x="16" y="48"/>
                  </a:moveTo>
                  <a:lnTo>
                    <a:pt x="16" y="48"/>
                  </a:lnTo>
                  <a:lnTo>
                    <a:pt x="9" y="47"/>
                  </a:lnTo>
                  <a:lnTo>
                    <a:pt x="4" y="43"/>
                  </a:lnTo>
                  <a:lnTo>
                    <a:pt x="2" y="36"/>
                  </a:lnTo>
                  <a:lnTo>
                    <a:pt x="0" y="25"/>
                  </a:lnTo>
                  <a:lnTo>
                    <a:pt x="0" y="25"/>
                  </a:lnTo>
                  <a:lnTo>
                    <a:pt x="2" y="14"/>
                  </a:lnTo>
                  <a:lnTo>
                    <a:pt x="6" y="7"/>
                  </a:lnTo>
                  <a:lnTo>
                    <a:pt x="6" y="7"/>
                  </a:lnTo>
                  <a:lnTo>
                    <a:pt x="7" y="3"/>
                  </a:lnTo>
                  <a:lnTo>
                    <a:pt x="11" y="2"/>
                  </a:lnTo>
                  <a:lnTo>
                    <a:pt x="18" y="0"/>
                  </a:lnTo>
                  <a:lnTo>
                    <a:pt x="18" y="0"/>
                  </a:lnTo>
                  <a:lnTo>
                    <a:pt x="25" y="2"/>
                  </a:lnTo>
                  <a:lnTo>
                    <a:pt x="31" y="5"/>
                  </a:lnTo>
                  <a:lnTo>
                    <a:pt x="34" y="14"/>
                  </a:lnTo>
                  <a:lnTo>
                    <a:pt x="34" y="23"/>
                  </a:lnTo>
                  <a:lnTo>
                    <a:pt x="34" y="23"/>
                  </a:lnTo>
                  <a:lnTo>
                    <a:pt x="33" y="34"/>
                  </a:lnTo>
                  <a:lnTo>
                    <a:pt x="31" y="43"/>
                  </a:lnTo>
                  <a:lnTo>
                    <a:pt x="31" y="43"/>
                  </a:lnTo>
                  <a:lnTo>
                    <a:pt x="27" y="45"/>
                  </a:lnTo>
                  <a:lnTo>
                    <a:pt x="25" y="47"/>
                  </a:lnTo>
                  <a:lnTo>
                    <a:pt x="16" y="48"/>
                  </a:lnTo>
                  <a:lnTo>
                    <a:pt x="16" y="48"/>
                  </a:lnTo>
                  <a:close/>
                  <a:moveTo>
                    <a:pt x="18" y="9"/>
                  </a:moveTo>
                  <a:lnTo>
                    <a:pt x="18" y="9"/>
                  </a:lnTo>
                  <a:lnTo>
                    <a:pt x="15" y="9"/>
                  </a:lnTo>
                  <a:lnTo>
                    <a:pt x="13" y="12"/>
                  </a:lnTo>
                  <a:lnTo>
                    <a:pt x="11" y="18"/>
                  </a:lnTo>
                  <a:lnTo>
                    <a:pt x="11" y="25"/>
                  </a:lnTo>
                  <a:lnTo>
                    <a:pt x="11" y="25"/>
                  </a:lnTo>
                  <a:lnTo>
                    <a:pt x="11" y="32"/>
                  </a:lnTo>
                  <a:lnTo>
                    <a:pt x="13" y="38"/>
                  </a:lnTo>
                  <a:lnTo>
                    <a:pt x="15" y="39"/>
                  </a:lnTo>
                  <a:lnTo>
                    <a:pt x="18" y="41"/>
                  </a:lnTo>
                  <a:lnTo>
                    <a:pt x="18" y="41"/>
                  </a:lnTo>
                  <a:lnTo>
                    <a:pt x="20" y="39"/>
                  </a:lnTo>
                  <a:lnTo>
                    <a:pt x="22" y="36"/>
                  </a:lnTo>
                  <a:lnTo>
                    <a:pt x="24" y="23"/>
                  </a:lnTo>
                  <a:lnTo>
                    <a:pt x="24" y="23"/>
                  </a:lnTo>
                  <a:lnTo>
                    <a:pt x="22"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0" name="Freeform 1036"/>
            <p:cNvSpPr>
              <a:spLocks/>
            </p:cNvSpPr>
            <p:nvPr/>
          </p:nvSpPr>
          <p:spPr bwMode="auto">
            <a:xfrm>
              <a:off x="10407650" y="998538"/>
              <a:ext cx="15875" cy="39688"/>
            </a:xfrm>
            <a:custGeom>
              <a:avLst/>
              <a:gdLst>
                <a:gd name="T0" fmla="*/ 22 w 22"/>
                <a:gd name="T1" fmla="*/ 0 h 48"/>
                <a:gd name="T2" fmla="*/ 22 w 22"/>
                <a:gd name="T3" fmla="*/ 0 h 48"/>
                <a:gd name="T4" fmla="*/ 22 w 22"/>
                <a:gd name="T5" fmla="*/ 48 h 48"/>
                <a:gd name="T6" fmla="*/ 22 w 22"/>
                <a:gd name="T7" fmla="*/ 48 h 48"/>
                <a:gd name="T8" fmla="*/ 11 w 22"/>
                <a:gd name="T9" fmla="*/ 48 h 48"/>
                <a:gd name="T10" fmla="*/ 11 w 22"/>
                <a:gd name="T11" fmla="*/ 48 h 48"/>
                <a:gd name="T12" fmla="*/ 11 w 22"/>
                <a:gd name="T13" fmla="*/ 12 h 48"/>
                <a:gd name="T14" fmla="*/ 11 w 22"/>
                <a:gd name="T15" fmla="*/ 12 h 48"/>
                <a:gd name="T16" fmla="*/ 9 w 22"/>
                <a:gd name="T17" fmla="*/ 12 h 48"/>
                <a:gd name="T18" fmla="*/ 9 w 22"/>
                <a:gd name="T19" fmla="*/ 12 h 48"/>
                <a:gd name="T20" fmla="*/ 6 w 22"/>
                <a:gd name="T21" fmla="*/ 14 h 48"/>
                <a:gd name="T22" fmla="*/ 6 w 22"/>
                <a:gd name="T23" fmla="*/ 14 h 48"/>
                <a:gd name="T24" fmla="*/ 4 w 22"/>
                <a:gd name="T25" fmla="*/ 14 h 48"/>
                <a:gd name="T26" fmla="*/ 4 w 22"/>
                <a:gd name="T27" fmla="*/ 14 h 48"/>
                <a:gd name="T28" fmla="*/ 0 w 22"/>
                <a:gd name="T29" fmla="*/ 16 h 48"/>
                <a:gd name="T30" fmla="*/ 0 w 22"/>
                <a:gd name="T31" fmla="*/ 16 h 48"/>
                <a:gd name="T32" fmla="*/ 0 w 22"/>
                <a:gd name="T33" fmla="*/ 7 h 48"/>
                <a:gd name="T34" fmla="*/ 0 w 22"/>
                <a:gd name="T35" fmla="*/ 7 h 48"/>
                <a:gd name="T36" fmla="*/ 6 w 22"/>
                <a:gd name="T37" fmla="*/ 5 h 48"/>
                <a:gd name="T38" fmla="*/ 8 w 22"/>
                <a:gd name="T39" fmla="*/ 3 h 48"/>
                <a:gd name="T40" fmla="*/ 8 w 22"/>
                <a:gd name="T41" fmla="*/ 3 h 48"/>
                <a:gd name="T42" fmla="*/ 15 w 22"/>
                <a:gd name="T43" fmla="*/ 0 h 48"/>
                <a:gd name="T44" fmla="*/ 22 w 22"/>
                <a:gd name="T4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48">
                  <a:moveTo>
                    <a:pt x="22" y="0"/>
                  </a:moveTo>
                  <a:lnTo>
                    <a:pt x="22" y="0"/>
                  </a:lnTo>
                  <a:lnTo>
                    <a:pt x="22" y="48"/>
                  </a:lnTo>
                  <a:lnTo>
                    <a:pt x="22" y="48"/>
                  </a:lnTo>
                  <a:lnTo>
                    <a:pt x="11" y="48"/>
                  </a:lnTo>
                  <a:lnTo>
                    <a:pt x="11" y="48"/>
                  </a:lnTo>
                  <a:lnTo>
                    <a:pt x="11" y="12"/>
                  </a:lnTo>
                  <a:lnTo>
                    <a:pt x="11" y="12"/>
                  </a:lnTo>
                  <a:lnTo>
                    <a:pt x="9" y="12"/>
                  </a:lnTo>
                  <a:lnTo>
                    <a:pt x="9" y="12"/>
                  </a:lnTo>
                  <a:lnTo>
                    <a:pt x="6" y="14"/>
                  </a:lnTo>
                  <a:lnTo>
                    <a:pt x="6" y="14"/>
                  </a:lnTo>
                  <a:lnTo>
                    <a:pt x="4" y="14"/>
                  </a:lnTo>
                  <a:lnTo>
                    <a:pt x="4" y="14"/>
                  </a:lnTo>
                  <a:lnTo>
                    <a:pt x="0" y="16"/>
                  </a:lnTo>
                  <a:lnTo>
                    <a:pt x="0" y="16"/>
                  </a:lnTo>
                  <a:lnTo>
                    <a:pt x="0" y="7"/>
                  </a:lnTo>
                  <a:lnTo>
                    <a:pt x="0" y="7"/>
                  </a:lnTo>
                  <a:lnTo>
                    <a:pt x="6" y="5"/>
                  </a:lnTo>
                  <a:lnTo>
                    <a:pt x="8" y="3"/>
                  </a:lnTo>
                  <a:lnTo>
                    <a:pt x="8" y="3"/>
                  </a:lnTo>
                  <a:lnTo>
                    <a:pt x="15" y="0"/>
                  </a:lnTo>
                  <a:lnTo>
                    <a:pt x="22"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1" name="Freeform 1037"/>
            <p:cNvSpPr>
              <a:spLocks/>
            </p:cNvSpPr>
            <p:nvPr/>
          </p:nvSpPr>
          <p:spPr bwMode="auto">
            <a:xfrm>
              <a:off x="10472737" y="892175"/>
              <a:ext cx="15875" cy="36513"/>
            </a:xfrm>
            <a:custGeom>
              <a:avLst/>
              <a:gdLst>
                <a:gd name="T0" fmla="*/ 20 w 20"/>
                <a:gd name="T1" fmla="*/ 0 h 47"/>
                <a:gd name="T2" fmla="*/ 20 w 20"/>
                <a:gd name="T3" fmla="*/ 0 h 47"/>
                <a:gd name="T4" fmla="*/ 20 w 20"/>
                <a:gd name="T5" fmla="*/ 47 h 47"/>
                <a:gd name="T6" fmla="*/ 20 w 20"/>
                <a:gd name="T7" fmla="*/ 47 h 47"/>
                <a:gd name="T8" fmla="*/ 9 w 20"/>
                <a:gd name="T9" fmla="*/ 47 h 47"/>
                <a:gd name="T10" fmla="*/ 9 w 20"/>
                <a:gd name="T11" fmla="*/ 47 h 47"/>
                <a:gd name="T12" fmla="*/ 9 w 20"/>
                <a:gd name="T13" fmla="*/ 11 h 47"/>
                <a:gd name="T14" fmla="*/ 9 w 20"/>
                <a:gd name="T15" fmla="*/ 11 h 47"/>
                <a:gd name="T16" fmla="*/ 7 w 20"/>
                <a:gd name="T17" fmla="*/ 13 h 47"/>
                <a:gd name="T18" fmla="*/ 7 w 20"/>
                <a:gd name="T19" fmla="*/ 13 h 47"/>
                <a:gd name="T20" fmla="*/ 6 w 20"/>
                <a:gd name="T21" fmla="*/ 14 h 47"/>
                <a:gd name="T22" fmla="*/ 6 w 20"/>
                <a:gd name="T23" fmla="*/ 14 h 47"/>
                <a:gd name="T24" fmla="*/ 2 w 20"/>
                <a:gd name="T25" fmla="*/ 14 h 47"/>
                <a:gd name="T26" fmla="*/ 2 w 20"/>
                <a:gd name="T27" fmla="*/ 14 h 47"/>
                <a:gd name="T28" fmla="*/ 0 w 20"/>
                <a:gd name="T29" fmla="*/ 14 h 47"/>
                <a:gd name="T30" fmla="*/ 0 w 20"/>
                <a:gd name="T31" fmla="*/ 14 h 47"/>
                <a:gd name="T32" fmla="*/ 0 w 20"/>
                <a:gd name="T33" fmla="*/ 7 h 47"/>
                <a:gd name="T34" fmla="*/ 0 w 20"/>
                <a:gd name="T35" fmla="*/ 7 h 47"/>
                <a:gd name="T36" fmla="*/ 7 w 20"/>
                <a:gd name="T37" fmla="*/ 4 h 47"/>
                <a:gd name="T38" fmla="*/ 7 w 20"/>
                <a:gd name="T39" fmla="*/ 4 h 47"/>
                <a:gd name="T40" fmla="*/ 14 w 20"/>
                <a:gd name="T41" fmla="*/ 0 h 47"/>
                <a:gd name="T42" fmla="*/ 20 w 20"/>
                <a:gd name="T4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47">
                  <a:moveTo>
                    <a:pt x="20" y="0"/>
                  </a:moveTo>
                  <a:lnTo>
                    <a:pt x="20" y="0"/>
                  </a:lnTo>
                  <a:lnTo>
                    <a:pt x="20" y="47"/>
                  </a:lnTo>
                  <a:lnTo>
                    <a:pt x="20" y="47"/>
                  </a:lnTo>
                  <a:lnTo>
                    <a:pt x="9" y="47"/>
                  </a:lnTo>
                  <a:lnTo>
                    <a:pt x="9" y="47"/>
                  </a:lnTo>
                  <a:lnTo>
                    <a:pt x="9" y="11"/>
                  </a:lnTo>
                  <a:lnTo>
                    <a:pt x="9" y="11"/>
                  </a:lnTo>
                  <a:lnTo>
                    <a:pt x="7" y="13"/>
                  </a:lnTo>
                  <a:lnTo>
                    <a:pt x="7" y="13"/>
                  </a:lnTo>
                  <a:lnTo>
                    <a:pt x="6" y="14"/>
                  </a:lnTo>
                  <a:lnTo>
                    <a:pt x="6" y="14"/>
                  </a:lnTo>
                  <a:lnTo>
                    <a:pt x="2" y="14"/>
                  </a:lnTo>
                  <a:lnTo>
                    <a:pt x="2" y="14"/>
                  </a:lnTo>
                  <a:lnTo>
                    <a:pt x="0" y="14"/>
                  </a:lnTo>
                  <a:lnTo>
                    <a:pt x="0" y="14"/>
                  </a:lnTo>
                  <a:lnTo>
                    <a:pt x="0" y="7"/>
                  </a:lnTo>
                  <a:lnTo>
                    <a:pt x="0" y="7"/>
                  </a:lnTo>
                  <a:lnTo>
                    <a:pt x="7" y="4"/>
                  </a:lnTo>
                  <a:lnTo>
                    <a:pt x="7" y="4"/>
                  </a:lnTo>
                  <a:lnTo>
                    <a:pt x="14" y="0"/>
                  </a:lnTo>
                  <a:lnTo>
                    <a:pt x="2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2" name="Freeform 1038"/>
            <p:cNvSpPr>
              <a:spLocks noEditPoints="1"/>
            </p:cNvSpPr>
            <p:nvPr/>
          </p:nvSpPr>
          <p:spPr bwMode="auto">
            <a:xfrm>
              <a:off x="10467975" y="944563"/>
              <a:ext cx="26988" cy="39688"/>
            </a:xfrm>
            <a:custGeom>
              <a:avLst/>
              <a:gdLst>
                <a:gd name="T0" fmla="*/ 16 w 34"/>
                <a:gd name="T1" fmla="*/ 50 h 50"/>
                <a:gd name="T2" fmla="*/ 16 w 34"/>
                <a:gd name="T3" fmla="*/ 50 h 50"/>
                <a:gd name="T4" fmla="*/ 9 w 34"/>
                <a:gd name="T5" fmla="*/ 48 h 50"/>
                <a:gd name="T6" fmla="*/ 5 w 34"/>
                <a:gd name="T7" fmla="*/ 43 h 50"/>
                <a:gd name="T8" fmla="*/ 2 w 34"/>
                <a:gd name="T9" fmla="*/ 36 h 50"/>
                <a:gd name="T10" fmla="*/ 0 w 34"/>
                <a:gd name="T11" fmla="*/ 25 h 50"/>
                <a:gd name="T12" fmla="*/ 0 w 34"/>
                <a:gd name="T13" fmla="*/ 25 h 50"/>
                <a:gd name="T14" fmla="*/ 2 w 34"/>
                <a:gd name="T15" fmla="*/ 14 h 50"/>
                <a:gd name="T16" fmla="*/ 5 w 34"/>
                <a:gd name="T17" fmla="*/ 7 h 50"/>
                <a:gd name="T18" fmla="*/ 5 w 34"/>
                <a:gd name="T19" fmla="*/ 7 h 50"/>
                <a:gd name="T20" fmla="*/ 11 w 34"/>
                <a:gd name="T21" fmla="*/ 1 h 50"/>
                <a:gd name="T22" fmla="*/ 18 w 34"/>
                <a:gd name="T23" fmla="*/ 0 h 50"/>
                <a:gd name="T24" fmla="*/ 18 w 34"/>
                <a:gd name="T25" fmla="*/ 0 h 50"/>
                <a:gd name="T26" fmla="*/ 25 w 34"/>
                <a:gd name="T27" fmla="*/ 1 h 50"/>
                <a:gd name="T28" fmla="*/ 30 w 34"/>
                <a:gd name="T29" fmla="*/ 7 h 50"/>
                <a:gd name="T30" fmla="*/ 34 w 34"/>
                <a:gd name="T31" fmla="*/ 14 h 50"/>
                <a:gd name="T32" fmla="*/ 34 w 34"/>
                <a:gd name="T33" fmla="*/ 25 h 50"/>
                <a:gd name="T34" fmla="*/ 34 w 34"/>
                <a:gd name="T35" fmla="*/ 25 h 50"/>
                <a:gd name="T36" fmla="*/ 34 w 34"/>
                <a:gd name="T37" fmla="*/ 36 h 50"/>
                <a:gd name="T38" fmla="*/ 30 w 34"/>
                <a:gd name="T39" fmla="*/ 43 h 50"/>
                <a:gd name="T40" fmla="*/ 30 w 34"/>
                <a:gd name="T41" fmla="*/ 43 h 50"/>
                <a:gd name="T42" fmla="*/ 27 w 34"/>
                <a:gd name="T43" fmla="*/ 46 h 50"/>
                <a:gd name="T44" fmla="*/ 25 w 34"/>
                <a:gd name="T45" fmla="*/ 48 h 50"/>
                <a:gd name="T46" fmla="*/ 16 w 34"/>
                <a:gd name="T47" fmla="*/ 50 h 50"/>
                <a:gd name="T48" fmla="*/ 16 w 34"/>
                <a:gd name="T49" fmla="*/ 50 h 50"/>
                <a:gd name="T50" fmla="*/ 18 w 34"/>
                <a:gd name="T51" fmla="*/ 9 h 50"/>
                <a:gd name="T52" fmla="*/ 18 w 34"/>
                <a:gd name="T53" fmla="*/ 9 h 50"/>
                <a:gd name="T54" fmla="*/ 14 w 34"/>
                <a:gd name="T55" fmla="*/ 9 h 50"/>
                <a:gd name="T56" fmla="*/ 12 w 34"/>
                <a:gd name="T57" fmla="*/ 12 h 50"/>
                <a:gd name="T58" fmla="*/ 11 w 34"/>
                <a:gd name="T59" fmla="*/ 18 h 50"/>
                <a:gd name="T60" fmla="*/ 11 w 34"/>
                <a:gd name="T61" fmla="*/ 25 h 50"/>
                <a:gd name="T62" fmla="*/ 11 w 34"/>
                <a:gd name="T63" fmla="*/ 25 h 50"/>
                <a:gd name="T64" fmla="*/ 11 w 34"/>
                <a:gd name="T65" fmla="*/ 32 h 50"/>
                <a:gd name="T66" fmla="*/ 12 w 34"/>
                <a:gd name="T67" fmla="*/ 37 h 50"/>
                <a:gd name="T68" fmla="*/ 14 w 34"/>
                <a:gd name="T69" fmla="*/ 39 h 50"/>
                <a:gd name="T70" fmla="*/ 18 w 34"/>
                <a:gd name="T71" fmla="*/ 41 h 50"/>
                <a:gd name="T72" fmla="*/ 18 w 34"/>
                <a:gd name="T73" fmla="*/ 41 h 50"/>
                <a:gd name="T74" fmla="*/ 19 w 34"/>
                <a:gd name="T75" fmla="*/ 39 h 50"/>
                <a:gd name="T76" fmla="*/ 23 w 34"/>
                <a:gd name="T77" fmla="*/ 37 h 50"/>
                <a:gd name="T78" fmla="*/ 23 w 34"/>
                <a:gd name="T79" fmla="*/ 32 h 50"/>
                <a:gd name="T80" fmla="*/ 25 w 34"/>
                <a:gd name="T81" fmla="*/ 25 h 50"/>
                <a:gd name="T82" fmla="*/ 25 w 34"/>
                <a:gd name="T83" fmla="*/ 25 h 50"/>
                <a:gd name="T84" fmla="*/ 23 w 34"/>
                <a:gd name="T85" fmla="*/ 18 h 50"/>
                <a:gd name="T86" fmla="*/ 23 w 34"/>
                <a:gd name="T87" fmla="*/ 12 h 50"/>
                <a:gd name="T88" fmla="*/ 19 w 34"/>
                <a:gd name="T89" fmla="*/ 9 h 50"/>
                <a:gd name="T90" fmla="*/ 18 w 34"/>
                <a:gd name="T91" fmla="*/ 9 h 50"/>
                <a:gd name="T92" fmla="*/ 18 w 34"/>
                <a:gd name="T93" fmla="*/ 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 h="50">
                  <a:moveTo>
                    <a:pt x="16" y="50"/>
                  </a:moveTo>
                  <a:lnTo>
                    <a:pt x="16" y="50"/>
                  </a:lnTo>
                  <a:lnTo>
                    <a:pt x="9" y="48"/>
                  </a:lnTo>
                  <a:lnTo>
                    <a:pt x="5" y="43"/>
                  </a:lnTo>
                  <a:lnTo>
                    <a:pt x="2" y="36"/>
                  </a:lnTo>
                  <a:lnTo>
                    <a:pt x="0" y="25"/>
                  </a:lnTo>
                  <a:lnTo>
                    <a:pt x="0" y="25"/>
                  </a:lnTo>
                  <a:lnTo>
                    <a:pt x="2" y="14"/>
                  </a:lnTo>
                  <a:lnTo>
                    <a:pt x="5" y="7"/>
                  </a:lnTo>
                  <a:lnTo>
                    <a:pt x="5" y="7"/>
                  </a:lnTo>
                  <a:lnTo>
                    <a:pt x="11" y="1"/>
                  </a:lnTo>
                  <a:lnTo>
                    <a:pt x="18" y="0"/>
                  </a:lnTo>
                  <a:lnTo>
                    <a:pt x="18" y="0"/>
                  </a:lnTo>
                  <a:lnTo>
                    <a:pt x="25" y="1"/>
                  </a:lnTo>
                  <a:lnTo>
                    <a:pt x="30" y="7"/>
                  </a:lnTo>
                  <a:lnTo>
                    <a:pt x="34" y="14"/>
                  </a:lnTo>
                  <a:lnTo>
                    <a:pt x="34" y="25"/>
                  </a:lnTo>
                  <a:lnTo>
                    <a:pt x="34" y="25"/>
                  </a:lnTo>
                  <a:lnTo>
                    <a:pt x="34" y="36"/>
                  </a:lnTo>
                  <a:lnTo>
                    <a:pt x="30" y="43"/>
                  </a:lnTo>
                  <a:lnTo>
                    <a:pt x="30" y="43"/>
                  </a:lnTo>
                  <a:lnTo>
                    <a:pt x="27" y="46"/>
                  </a:lnTo>
                  <a:lnTo>
                    <a:pt x="25" y="48"/>
                  </a:lnTo>
                  <a:lnTo>
                    <a:pt x="16" y="50"/>
                  </a:lnTo>
                  <a:lnTo>
                    <a:pt x="16" y="50"/>
                  </a:lnTo>
                  <a:close/>
                  <a:moveTo>
                    <a:pt x="18" y="9"/>
                  </a:moveTo>
                  <a:lnTo>
                    <a:pt x="18" y="9"/>
                  </a:lnTo>
                  <a:lnTo>
                    <a:pt x="14" y="9"/>
                  </a:lnTo>
                  <a:lnTo>
                    <a:pt x="12" y="12"/>
                  </a:lnTo>
                  <a:lnTo>
                    <a:pt x="11" y="18"/>
                  </a:lnTo>
                  <a:lnTo>
                    <a:pt x="11" y="25"/>
                  </a:lnTo>
                  <a:lnTo>
                    <a:pt x="11" y="25"/>
                  </a:lnTo>
                  <a:lnTo>
                    <a:pt x="11" y="32"/>
                  </a:lnTo>
                  <a:lnTo>
                    <a:pt x="12" y="37"/>
                  </a:lnTo>
                  <a:lnTo>
                    <a:pt x="14" y="39"/>
                  </a:lnTo>
                  <a:lnTo>
                    <a:pt x="18" y="41"/>
                  </a:lnTo>
                  <a:lnTo>
                    <a:pt x="18" y="41"/>
                  </a:lnTo>
                  <a:lnTo>
                    <a:pt x="19" y="39"/>
                  </a:lnTo>
                  <a:lnTo>
                    <a:pt x="23" y="37"/>
                  </a:lnTo>
                  <a:lnTo>
                    <a:pt x="23" y="32"/>
                  </a:lnTo>
                  <a:lnTo>
                    <a:pt x="25" y="25"/>
                  </a:lnTo>
                  <a:lnTo>
                    <a:pt x="25" y="25"/>
                  </a:lnTo>
                  <a:lnTo>
                    <a:pt x="23" y="18"/>
                  </a:lnTo>
                  <a:lnTo>
                    <a:pt x="23" y="12"/>
                  </a:lnTo>
                  <a:lnTo>
                    <a:pt x="19"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3" name="Freeform 1039"/>
            <p:cNvSpPr>
              <a:spLocks noEditPoints="1"/>
            </p:cNvSpPr>
            <p:nvPr/>
          </p:nvSpPr>
          <p:spPr bwMode="auto">
            <a:xfrm>
              <a:off x="10467975" y="998538"/>
              <a:ext cx="26988" cy="39688"/>
            </a:xfrm>
            <a:custGeom>
              <a:avLst/>
              <a:gdLst>
                <a:gd name="T0" fmla="*/ 16 w 34"/>
                <a:gd name="T1" fmla="*/ 48 h 48"/>
                <a:gd name="T2" fmla="*/ 16 w 34"/>
                <a:gd name="T3" fmla="*/ 48 h 48"/>
                <a:gd name="T4" fmla="*/ 9 w 34"/>
                <a:gd name="T5" fmla="*/ 47 h 48"/>
                <a:gd name="T6" fmla="*/ 5 w 34"/>
                <a:gd name="T7" fmla="*/ 43 h 48"/>
                <a:gd name="T8" fmla="*/ 2 w 34"/>
                <a:gd name="T9" fmla="*/ 36 h 48"/>
                <a:gd name="T10" fmla="*/ 0 w 34"/>
                <a:gd name="T11" fmla="*/ 25 h 48"/>
                <a:gd name="T12" fmla="*/ 0 w 34"/>
                <a:gd name="T13" fmla="*/ 25 h 48"/>
                <a:gd name="T14" fmla="*/ 2 w 34"/>
                <a:gd name="T15" fmla="*/ 14 h 48"/>
                <a:gd name="T16" fmla="*/ 5 w 34"/>
                <a:gd name="T17" fmla="*/ 7 h 48"/>
                <a:gd name="T18" fmla="*/ 5 w 34"/>
                <a:gd name="T19" fmla="*/ 7 h 48"/>
                <a:gd name="T20" fmla="*/ 7 w 34"/>
                <a:gd name="T21" fmla="*/ 3 h 48"/>
                <a:gd name="T22" fmla="*/ 11 w 34"/>
                <a:gd name="T23" fmla="*/ 2 h 48"/>
                <a:gd name="T24" fmla="*/ 18 w 34"/>
                <a:gd name="T25" fmla="*/ 0 h 48"/>
                <a:gd name="T26" fmla="*/ 18 w 34"/>
                <a:gd name="T27" fmla="*/ 0 h 48"/>
                <a:gd name="T28" fmla="*/ 25 w 34"/>
                <a:gd name="T29" fmla="*/ 2 h 48"/>
                <a:gd name="T30" fmla="*/ 30 w 34"/>
                <a:gd name="T31" fmla="*/ 5 h 48"/>
                <a:gd name="T32" fmla="*/ 34 w 34"/>
                <a:gd name="T33" fmla="*/ 14 h 48"/>
                <a:gd name="T34" fmla="*/ 34 w 34"/>
                <a:gd name="T35" fmla="*/ 23 h 48"/>
                <a:gd name="T36" fmla="*/ 34 w 34"/>
                <a:gd name="T37" fmla="*/ 23 h 48"/>
                <a:gd name="T38" fmla="*/ 34 w 34"/>
                <a:gd name="T39" fmla="*/ 34 h 48"/>
                <a:gd name="T40" fmla="*/ 30 w 34"/>
                <a:gd name="T41" fmla="*/ 43 h 48"/>
                <a:gd name="T42" fmla="*/ 30 w 34"/>
                <a:gd name="T43" fmla="*/ 43 h 48"/>
                <a:gd name="T44" fmla="*/ 27 w 34"/>
                <a:gd name="T45" fmla="*/ 45 h 48"/>
                <a:gd name="T46" fmla="*/ 25 w 34"/>
                <a:gd name="T47" fmla="*/ 47 h 48"/>
                <a:gd name="T48" fmla="*/ 16 w 34"/>
                <a:gd name="T49" fmla="*/ 48 h 48"/>
                <a:gd name="T50" fmla="*/ 16 w 34"/>
                <a:gd name="T51" fmla="*/ 48 h 48"/>
                <a:gd name="T52" fmla="*/ 18 w 34"/>
                <a:gd name="T53" fmla="*/ 9 h 48"/>
                <a:gd name="T54" fmla="*/ 18 w 34"/>
                <a:gd name="T55" fmla="*/ 9 h 48"/>
                <a:gd name="T56" fmla="*/ 14 w 34"/>
                <a:gd name="T57" fmla="*/ 9 h 48"/>
                <a:gd name="T58" fmla="*/ 12 w 34"/>
                <a:gd name="T59" fmla="*/ 12 h 48"/>
                <a:gd name="T60" fmla="*/ 11 w 34"/>
                <a:gd name="T61" fmla="*/ 18 h 48"/>
                <a:gd name="T62" fmla="*/ 11 w 34"/>
                <a:gd name="T63" fmla="*/ 25 h 48"/>
                <a:gd name="T64" fmla="*/ 11 w 34"/>
                <a:gd name="T65" fmla="*/ 25 h 48"/>
                <a:gd name="T66" fmla="*/ 11 w 34"/>
                <a:gd name="T67" fmla="*/ 32 h 48"/>
                <a:gd name="T68" fmla="*/ 12 w 34"/>
                <a:gd name="T69" fmla="*/ 38 h 48"/>
                <a:gd name="T70" fmla="*/ 14 w 34"/>
                <a:gd name="T71" fmla="*/ 39 h 48"/>
                <a:gd name="T72" fmla="*/ 18 w 34"/>
                <a:gd name="T73" fmla="*/ 41 h 48"/>
                <a:gd name="T74" fmla="*/ 18 w 34"/>
                <a:gd name="T75" fmla="*/ 41 h 48"/>
                <a:gd name="T76" fmla="*/ 19 w 34"/>
                <a:gd name="T77" fmla="*/ 39 h 48"/>
                <a:gd name="T78" fmla="*/ 23 w 34"/>
                <a:gd name="T79" fmla="*/ 36 h 48"/>
                <a:gd name="T80" fmla="*/ 23 w 34"/>
                <a:gd name="T81" fmla="*/ 30 h 48"/>
                <a:gd name="T82" fmla="*/ 25 w 34"/>
                <a:gd name="T83" fmla="*/ 23 h 48"/>
                <a:gd name="T84" fmla="*/ 25 w 34"/>
                <a:gd name="T85" fmla="*/ 23 h 48"/>
                <a:gd name="T86" fmla="*/ 23 w 34"/>
                <a:gd name="T87" fmla="*/ 18 h 48"/>
                <a:gd name="T88" fmla="*/ 23 w 34"/>
                <a:gd name="T89" fmla="*/ 12 h 48"/>
                <a:gd name="T90" fmla="*/ 19 w 34"/>
                <a:gd name="T91" fmla="*/ 9 h 48"/>
                <a:gd name="T92" fmla="*/ 18 w 34"/>
                <a:gd name="T93" fmla="*/ 9 h 48"/>
                <a:gd name="T94" fmla="*/ 18 w 34"/>
                <a:gd name="T95"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4" h="48">
                  <a:moveTo>
                    <a:pt x="16" y="48"/>
                  </a:moveTo>
                  <a:lnTo>
                    <a:pt x="16" y="48"/>
                  </a:lnTo>
                  <a:lnTo>
                    <a:pt x="9" y="47"/>
                  </a:lnTo>
                  <a:lnTo>
                    <a:pt x="5" y="43"/>
                  </a:lnTo>
                  <a:lnTo>
                    <a:pt x="2" y="36"/>
                  </a:lnTo>
                  <a:lnTo>
                    <a:pt x="0" y="25"/>
                  </a:lnTo>
                  <a:lnTo>
                    <a:pt x="0" y="25"/>
                  </a:lnTo>
                  <a:lnTo>
                    <a:pt x="2" y="14"/>
                  </a:lnTo>
                  <a:lnTo>
                    <a:pt x="5" y="7"/>
                  </a:lnTo>
                  <a:lnTo>
                    <a:pt x="5" y="7"/>
                  </a:lnTo>
                  <a:lnTo>
                    <a:pt x="7" y="3"/>
                  </a:lnTo>
                  <a:lnTo>
                    <a:pt x="11" y="2"/>
                  </a:lnTo>
                  <a:lnTo>
                    <a:pt x="18" y="0"/>
                  </a:lnTo>
                  <a:lnTo>
                    <a:pt x="18" y="0"/>
                  </a:lnTo>
                  <a:lnTo>
                    <a:pt x="25" y="2"/>
                  </a:lnTo>
                  <a:lnTo>
                    <a:pt x="30" y="5"/>
                  </a:lnTo>
                  <a:lnTo>
                    <a:pt x="34" y="14"/>
                  </a:lnTo>
                  <a:lnTo>
                    <a:pt x="34" y="23"/>
                  </a:lnTo>
                  <a:lnTo>
                    <a:pt x="34" y="23"/>
                  </a:lnTo>
                  <a:lnTo>
                    <a:pt x="34" y="34"/>
                  </a:lnTo>
                  <a:lnTo>
                    <a:pt x="30" y="43"/>
                  </a:lnTo>
                  <a:lnTo>
                    <a:pt x="30" y="43"/>
                  </a:lnTo>
                  <a:lnTo>
                    <a:pt x="27" y="45"/>
                  </a:lnTo>
                  <a:lnTo>
                    <a:pt x="25" y="47"/>
                  </a:lnTo>
                  <a:lnTo>
                    <a:pt x="16" y="48"/>
                  </a:lnTo>
                  <a:lnTo>
                    <a:pt x="16" y="48"/>
                  </a:lnTo>
                  <a:close/>
                  <a:moveTo>
                    <a:pt x="18" y="9"/>
                  </a:moveTo>
                  <a:lnTo>
                    <a:pt x="18" y="9"/>
                  </a:lnTo>
                  <a:lnTo>
                    <a:pt x="14" y="9"/>
                  </a:lnTo>
                  <a:lnTo>
                    <a:pt x="12" y="12"/>
                  </a:lnTo>
                  <a:lnTo>
                    <a:pt x="11" y="18"/>
                  </a:lnTo>
                  <a:lnTo>
                    <a:pt x="11" y="25"/>
                  </a:lnTo>
                  <a:lnTo>
                    <a:pt x="11" y="25"/>
                  </a:lnTo>
                  <a:lnTo>
                    <a:pt x="11" y="32"/>
                  </a:lnTo>
                  <a:lnTo>
                    <a:pt x="12" y="38"/>
                  </a:lnTo>
                  <a:lnTo>
                    <a:pt x="14" y="39"/>
                  </a:lnTo>
                  <a:lnTo>
                    <a:pt x="18" y="41"/>
                  </a:lnTo>
                  <a:lnTo>
                    <a:pt x="18" y="41"/>
                  </a:lnTo>
                  <a:lnTo>
                    <a:pt x="19" y="39"/>
                  </a:lnTo>
                  <a:lnTo>
                    <a:pt x="23" y="36"/>
                  </a:lnTo>
                  <a:lnTo>
                    <a:pt x="23" y="30"/>
                  </a:lnTo>
                  <a:lnTo>
                    <a:pt x="25" y="23"/>
                  </a:lnTo>
                  <a:lnTo>
                    <a:pt x="25" y="23"/>
                  </a:lnTo>
                  <a:lnTo>
                    <a:pt x="23" y="18"/>
                  </a:lnTo>
                  <a:lnTo>
                    <a:pt x="23" y="12"/>
                  </a:lnTo>
                  <a:lnTo>
                    <a:pt x="19"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4" name="Freeform 1040"/>
            <p:cNvSpPr>
              <a:spLocks noEditPoints="1"/>
            </p:cNvSpPr>
            <p:nvPr/>
          </p:nvSpPr>
          <p:spPr bwMode="auto">
            <a:xfrm>
              <a:off x="10436225" y="892175"/>
              <a:ext cx="26988" cy="38100"/>
            </a:xfrm>
            <a:custGeom>
              <a:avLst/>
              <a:gdLst>
                <a:gd name="T0" fmla="*/ 17 w 35"/>
                <a:gd name="T1" fmla="*/ 49 h 49"/>
                <a:gd name="T2" fmla="*/ 17 w 35"/>
                <a:gd name="T3" fmla="*/ 49 h 49"/>
                <a:gd name="T4" fmla="*/ 9 w 35"/>
                <a:gd name="T5" fmla="*/ 47 h 49"/>
                <a:gd name="T6" fmla="*/ 4 w 35"/>
                <a:gd name="T7" fmla="*/ 43 h 49"/>
                <a:gd name="T8" fmla="*/ 2 w 35"/>
                <a:gd name="T9" fmla="*/ 36 h 49"/>
                <a:gd name="T10" fmla="*/ 0 w 35"/>
                <a:gd name="T11" fmla="*/ 25 h 49"/>
                <a:gd name="T12" fmla="*/ 0 w 35"/>
                <a:gd name="T13" fmla="*/ 25 h 49"/>
                <a:gd name="T14" fmla="*/ 2 w 35"/>
                <a:gd name="T15" fmla="*/ 14 h 49"/>
                <a:gd name="T16" fmla="*/ 6 w 35"/>
                <a:gd name="T17" fmla="*/ 5 h 49"/>
                <a:gd name="T18" fmla="*/ 6 w 35"/>
                <a:gd name="T19" fmla="*/ 5 h 49"/>
                <a:gd name="T20" fmla="*/ 11 w 35"/>
                <a:gd name="T21" fmla="*/ 2 h 49"/>
                <a:gd name="T22" fmla="*/ 18 w 35"/>
                <a:gd name="T23" fmla="*/ 0 h 49"/>
                <a:gd name="T24" fmla="*/ 18 w 35"/>
                <a:gd name="T25" fmla="*/ 0 h 49"/>
                <a:gd name="T26" fmla="*/ 26 w 35"/>
                <a:gd name="T27" fmla="*/ 2 h 49"/>
                <a:gd name="T28" fmla="*/ 31 w 35"/>
                <a:gd name="T29" fmla="*/ 5 h 49"/>
                <a:gd name="T30" fmla="*/ 33 w 35"/>
                <a:gd name="T31" fmla="*/ 13 h 49"/>
                <a:gd name="T32" fmla="*/ 35 w 35"/>
                <a:gd name="T33" fmla="*/ 23 h 49"/>
                <a:gd name="T34" fmla="*/ 35 w 35"/>
                <a:gd name="T35" fmla="*/ 23 h 49"/>
                <a:gd name="T36" fmla="*/ 33 w 35"/>
                <a:gd name="T37" fmla="*/ 34 h 49"/>
                <a:gd name="T38" fmla="*/ 29 w 35"/>
                <a:gd name="T39" fmla="*/ 41 h 49"/>
                <a:gd name="T40" fmla="*/ 29 w 35"/>
                <a:gd name="T41" fmla="*/ 41 h 49"/>
                <a:gd name="T42" fmla="*/ 27 w 35"/>
                <a:gd name="T43" fmla="*/ 45 h 49"/>
                <a:gd name="T44" fmla="*/ 24 w 35"/>
                <a:gd name="T45" fmla="*/ 47 h 49"/>
                <a:gd name="T46" fmla="*/ 17 w 35"/>
                <a:gd name="T47" fmla="*/ 49 h 49"/>
                <a:gd name="T48" fmla="*/ 17 w 35"/>
                <a:gd name="T49" fmla="*/ 49 h 49"/>
                <a:gd name="T50" fmla="*/ 18 w 35"/>
                <a:gd name="T51" fmla="*/ 7 h 49"/>
                <a:gd name="T52" fmla="*/ 18 w 35"/>
                <a:gd name="T53" fmla="*/ 7 h 49"/>
                <a:gd name="T54" fmla="*/ 15 w 35"/>
                <a:gd name="T55" fmla="*/ 9 h 49"/>
                <a:gd name="T56" fmla="*/ 13 w 35"/>
                <a:gd name="T57" fmla="*/ 11 h 49"/>
                <a:gd name="T58" fmla="*/ 11 w 35"/>
                <a:gd name="T59" fmla="*/ 16 h 49"/>
                <a:gd name="T60" fmla="*/ 11 w 35"/>
                <a:gd name="T61" fmla="*/ 23 h 49"/>
                <a:gd name="T62" fmla="*/ 11 w 35"/>
                <a:gd name="T63" fmla="*/ 23 h 49"/>
                <a:gd name="T64" fmla="*/ 11 w 35"/>
                <a:gd name="T65" fmla="*/ 32 h 49"/>
                <a:gd name="T66" fmla="*/ 13 w 35"/>
                <a:gd name="T67" fmla="*/ 36 h 49"/>
                <a:gd name="T68" fmla="*/ 15 w 35"/>
                <a:gd name="T69" fmla="*/ 40 h 49"/>
                <a:gd name="T70" fmla="*/ 18 w 35"/>
                <a:gd name="T71" fmla="*/ 41 h 49"/>
                <a:gd name="T72" fmla="*/ 18 w 35"/>
                <a:gd name="T73" fmla="*/ 41 h 49"/>
                <a:gd name="T74" fmla="*/ 20 w 35"/>
                <a:gd name="T75" fmla="*/ 40 h 49"/>
                <a:gd name="T76" fmla="*/ 22 w 35"/>
                <a:gd name="T77" fmla="*/ 36 h 49"/>
                <a:gd name="T78" fmla="*/ 24 w 35"/>
                <a:gd name="T79" fmla="*/ 32 h 49"/>
                <a:gd name="T80" fmla="*/ 24 w 35"/>
                <a:gd name="T81" fmla="*/ 23 h 49"/>
                <a:gd name="T82" fmla="*/ 24 w 35"/>
                <a:gd name="T83" fmla="*/ 23 h 49"/>
                <a:gd name="T84" fmla="*/ 24 w 35"/>
                <a:gd name="T85" fmla="*/ 16 h 49"/>
                <a:gd name="T86" fmla="*/ 22 w 35"/>
                <a:gd name="T87" fmla="*/ 11 h 49"/>
                <a:gd name="T88" fmla="*/ 20 w 35"/>
                <a:gd name="T89" fmla="*/ 9 h 49"/>
                <a:gd name="T90" fmla="*/ 18 w 35"/>
                <a:gd name="T91" fmla="*/ 7 h 49"/>
                <a:gd name="T92" fmla="*/ 18 w 35"/>
                <a:gd name="T93" fmla="*/ 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5" h="49">
                  <a:moveTo>
                    <a:pt x="17" y="49"/>
                  </a:moveTo>
                  <a:lnTo>
                    <a:pt x="17" y="49"/>
                  </a:lnTo>
                  <a:lnTo>
                    <a:pt x="9" y="47"/>
                  </a:lnTo>
                  <a:lnTo>
                    <a:pt x="4" y="43"/>
                  </a:lnTo>
                  <a:lnTo>
                    <a:pt x="2" y="36"/>
                  </a:lnTo>
                  <a:lnTo>
                    <a:pt x="0" y="25"/>
                  </a:lnTo>
                  <a:lnTo>
                    <a:pt x="0" y="25"/>
                  </a:lnTo>
                  <a:lnTo>
                    <a:pt x="2" y="14"/>
                  </a:lnTo>
                  <a:lnTo>
                    <a:pt x="6" y="5"/>
                  </a:lnTo>
                  <a:lnTo>
                    <a:pt x="6" y="5"/>
                  </a:lnTo>
                  <a:lnTo>
                    <a:pt x="11" y="2"/>
                  </a:lnTo>
                  <a:lnTo>
                    <a:pt x="18" y="0"/>
                  </a:lnTo>
                  <a:lnTo>
                    <a:pt x="18" y="0"/>
                  </a:lnTo>
                  <a:lnTo>
                    <a:pt x="26" y="2"/>
                  </a:lnTo>
                  <a:lnTo>
                    <a:pt x="31" y="5"/>
                  </a:lnTo>
                  <a:lnTo>
                    <a:pt x="33" y="13"/>
                  </a:lnTo>
                  <a:lnTo>
                    <a:pt x="35" y="23"/>
                  </a:lnTo>
                  <a:lnTo>
                    <a:pt x="35" y="23"/>
                  </a:lnTo>
                  <a:lnTo>
                    <a:pt x="33" y="34"/>
                  </a:lnTo>
                  <a:lnTo>
                    <a:pt x="29" y="41"/>
                  </a:lnTo>
                  <a:lnTo>
                    <a:pt x="29" y="41"/>
                  </a:lnTo>
                  <a:lnTo>
                    <a:pt x="27" y="45"/>
                  </a:lnTo>
                  <a:lnTo>
                    <a:pt x="24" y="47"/>
                  </a:lnTo>
                  <a:lnTo>
                    <a:pt x="17" y="49"/>
                  </a:lnTo>
                  <a:lnTo>
                    <a:pt x="17" y="49"/>
                  </a:lnTo>
                  <a:close/>
                  <a:moveTo>
                    <a:pt x="18" y="7"/>
                  </a:moveTo>
                  <a:lnTo>
                    <a:pt x="18" y="7"/>
                  </a:lnTo>
                  <a:lnTo>
                    <a:pt x="15" y="9"/>
                  </a:lnTo>
                  <a:lnTo>
                    <a:pt x="13" y="11"/>
                  </a:lnTo>
                  <a:lnTo>
                    <a:pt x="11" y="16"/>
                  </a:lnTo>
                  <a:lnTo>
                    <a:pt x="11" y="23"/>
                  </a:lnTo>
                  <a:lnTo>
                    <a:pt x="11" y="23"/>
                  </a:lnTo>
                  <a:lnTo>
                    <a:pt x="11" y="32"/>
                  </a:lnTo>
                  <a:lnTo>
                    <a:pt x="13" y="36"/>
                  </a:lnTo>
                  <a:lnTo>
                    <a:pt x="15" y="40"/>
                  </a:lnTo>
                  <a:lnTo>
                    <a:pt x="18" y="41"/>
                  </a:lnTo>
                  <a:lnTo>
                    <a:pt x="18" y="41"/>
                  </a:lnTo>
                  <a:lnTo>
                    <a:pt x="20" y="40"/>
                  </a:lnTo>
                  <a:lnTo>
                    <a:pt x="22" y="36"/>
                  </a:lnTo>
                  <a:lnTo>
                    <a:pt x="24" y="32"/>
                  </a:lnTo>
                  <a:lnTo>
                    <a:pt x="24" y="23"/>
                  </a:lnTo>
                  <a:lnTo>
                    <a:pt x="24" y="23"/>
                  </a:lnTo>
                  <a:lnTo>
                    <a:pt x="24" y="16"/>
                  </a:lnTo>
                  <a:lnTo>
                    <a:pt x="22" y="11"/>
                  </a:lnTo>
                  <a:lnTo>
                    <a:pt x="20" y="9"/>
                  </a:lnTo>
                  <a:lnTo>
                    <a:pt x="18" y="7"/>
                  </a:lnTo>
                  <a:lnTo>
                    <a:pt x="18" y="7"/>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5" name="Freeform 1041"/>
            <p:cNvSpPr>
              <a:spLocks/>
            </p:cNvSpPr>
            <p:nvPr/>
          </p:nvSpPr>
          <p:spPr bwMode="auto">
            <a:xfrm>
              <a:off x="10439400" y="944563"/>
              <a:ext cx="15875" cy="39688"/>
            </a:xfrm>
            <a:custGeom>
              <a:avLst/>
              <a:gdLst>
                <a:gd name="T0" fmla="*/ 20 w 20"/>
                <a:gd name="T1" fmla="*/ 0 h 48"/>
                <a:gd name="T2" fmla="*/ 20 w 20"/>
                <a:gd name="T3" fmla="*/ 0 h 48"/>
                <a:gd name="T4" fmla="*/ 20 w 20"/>
                <a:gd name="T5" fmla="*/ 48 h 48"/>
                <a:gd name="T6" fmla="*/ 20 w 20"/>
                <a:gd name="T7" fmla="*/ 48 h 48"/>
                <a:gd name="T8" fmla="*/ 9 w 20"/>
                <a:gd name="T9" fmla="*/ 48 h 48"/>
                <a:gd name="T10" fmla="*/ 9 w 20"/>
                <a:gd name="T11" fmla="*/ 48 h 48"/>
                <a:gd name="T12" fmla="*/ 9 w 20"/>
                <a:gd name="T13" fmla="*/ 12 h 48"/>
                <a:gd name="T14" fmla="*/ 9 w 20"/>
                <a:gd name="T15" fmla="*/ 12 h 48"/>
                <a:gd name="T16" fmla="*/ 7 w 20"/>
                <a:gd name="T17" fmla="*/ 12 h 48"/>
                <a:gd name="T18" fmla="*/ 7 w 20"/>
                <a:gd name="T19" fmla="*/ 12 h 48"/>
                <a:gd name="T20" fmla="*/ 5 w 20"/>
                <a:gd name="T21" fmla="*/ 14 h 48"/>
                <a:gd name="T22" fmla="*/ 5 w 20"/>
                <a:gd name="T23" fmla="*/ 14 h 48"/>
                <a:gd name="T24" fmla="*/ 2 w 20"/>
                <a:gd name="T25" fmla="*/ 16 h 48"/>
                <a:gd name="T26" fmla="*/ 2 w 20"/>
                <a:gd name="T27" fmla="*/ 16 h 48"/>
                <a:gd name="T28" fmla="*/ 0 w 20"/>
                <a:gd name="T29" fmla="*/ 16 h 48"/>
                <a:gd name="T30" fmla="*/ 0 w 20"/>
                <a:gd name="T31" fmla="*/ 16 h 48"/>
                <a:gd name="T32" fmla="*/ 0 w 20"/>
                <a:gd name="T33" fmla="*/ 7 h 48"/>
                <a:gd name="T34" fmla="*/ 0 w 20"/>
                <a:gd name="T35" fmla="*/ 7 h 48"/>
                <a:gd name="T36" fmla="*/ 3 w 20"/>
                <a:gd name="T37" fmla="*/ 5 h 48"/>
                <a:gd name="T38" fmla="*/ 7 w 20"/>
                <a:gd name="T39" fmla="*/ 3 h 48"/>
                <a:gd name="T40" fmla="*/ 7 w 20"/>
                <a:gd name="T41" fmla="*/ 3 h 48"/>
                <a:gd name="T42" fmla="*/ 12 w 20"/>
                <a:gd name="T43" fmla="*/ 0 h 48"/>
                <a:gd name="T44" fmla="*/ 20 w 20"/>
                <a:gd name="T4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48">
                  <a:moveTo>
                    <a:pt x="20" y="0"/>
                  </a:moveTo>
                  <a:lnTo>
                    <a:pt x="20" y="0"/>
                  </a:lnTo>
                  <a:lnTo>
                    <a:pt x="20" y="48"/>
                  </a:lnTo>
                  <a:lnTo>
                    <a:pt x="20" y="48"/>
                  </a:lnTo>
                  <a:lnTo>
                    <a:pt x="9" y="48"/>
                  </a:lnTo>
                  <a:lnTo>
                    <a:pt x="9" y="48"/>
                  </a:lnTo>
                  <a:lnTo>
                    <a:pt x="9" y="12"/>
                  </a:lnTo>
                  <a:lnTo>
                    <a:pt x="9" y="12"/>
                  </a:lnTo>
                  <a:lnTo>
                    <a:pt x="7" y="12"/>
                  </a:lnTo>
                  <a:lnTo>
                    <a:pt x="7" y="12"/>
                  </a:lnTo>
                  <a:lnTo>
                    <a:pt x="5" y="14"/>
                  </a:lnTo>
                  <a:lnTo>
                    <a:pt x="5" y="14"/>
                  </a:lnTo>
                  <a:lnTo>
                    <a:pt x="2" y="16"/>
                  </a:lnTo>
                  <a:lnTo>
                    <a:pt x="2" y="16"/>
                  </a:lnTo>
                  <a:lnTo>
                    <a:pt x="0" y="16"/>
                  </a:lnTo>
                  <a:lnTo>
                    <a:pt x="0" y="16"/>
                  </a:lnTo>
                  <a:lnTo>
                    <a:pt x="0" y="7"/>
                  </a:lnTo>
                  <a:lnTo>
                    <a:pt x="0" y="7"/>
                  </a:lnTo>
                  <a:lnTo>
                    <a:pt x="3" y="5"/>
                  </a:lnTo>
                  <a:lnTo>
                    <a:pt x="7" y="3"/>
                  </a:lnTo>
                  <a:lnTo>
                    <a:pt x="7" y="3"/>
                  </a:lnTo>
                  <a:lnTo>
                    <a:pt x="12" y="0"/>
                  </a:lnTo>
                  <a:lnTo>
                    <a:pt x="2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6" name="Freeform 1042"/>
            <p:cNvSpPr>
              <a:spLocks noEditPoints="1"/>
            </p:cNvSpPr>
            <p:nvPr/>
          </p:nvSpPr>
          <p:spPr bwMode="auto">
            <a:xfrm>
              <a:off x="10436225" y="998538"/>
              <a:ext cx="26988" cy="39688"/>
            </a:xfrm>
            <a:custGeom>
              <a:avLst/>
              <a:gdLst>
                <a:gd name="T0" fmla="*/ 17 w 35"/>
                <a:gd name="T1" fmla="*/ 48 h 48"/>
                <a:gd name="T2" fmla="*/ 17 w 35"/>
                <a:gd name="T3" fmla="*/ 48 h 48"/>
                <a:gd name="T4" fmla="*/ 9 w 35"/>
                <a:gd name="T5" fmla="*/ 47 h 48"/>
                <a:gd name="T6" fmla="*/ 4 w 35"/>
                <a:gd name="T7" fmla="*/ 43 h 48"/>
                <a:gd name="T8" fmla="*/ 2 w 35"/>
                <a:gd name="T9" fmla="*/ 36 h 48"/>
                <a:gd name="T10" fmla="*/ 0 w 35"/>
                <a:gd name="T11" fmla="*/ 25 h 48"/>
                <a:gd name="T12" fmla="*/ 0 w 35"/>
                <a:gd name="T13" fmla="*/ 25 h 48"/>
                <a:gd name="T14" fmla="*/ 2 w 35"/>
                <a:gd name="T15" fmla="*/ 14 h 48"/>
                <a:gd name="T16" fmla="*/ 6 w 35"/>
                <a:gd name="T17" fmla="*/ 7 h 48"/>
                <a:gd name="T18" fmla="*/ 6 w 35"/>
                <a:gd name="T19" fmla="*/ 7 h 48"/>
                <a:gd name="T20" fmla="*/ 8 w 35"/>
                <a:gd name="T21" fmla="*/ 3 h 48"/>
                <a:gd name="T22" fmla="*/ 11 w 35"/>
                <a:gd name="T23" fmla="*/ 2 h 48"/>
                <a:gd name="T24" fmla="*/ 18 w 35"/>
                <a:gd name="T25" fmla="*/ 0 h 48"/>
                <a:gd name="T26" fmla="*/ 18 w 35"/>
                <a:gd name="T27" fmla="*/ 0 h 48"/>
                <a:gd name="T28" fmla="*/ 26 w 35"/>
                <a:gd name="T29" fmla="*/ 2 h 48"/>
                <a:gd name="T30" fmla="*/ 31 w 35"/>
                <a:gd name="T31" fmla="*/ 5 h 48"/>
                <a:gd name="T32" fmla="*/ 33 w 35"/>
                <a:gd name="T33" fmla="*/ 14 h 48"/>
                <a:gd name="T34" fmla="*/ 35 w 35"/>
                <a:gd name="T35" fmla="*/ 23 h 48"/>
                <a:gd name="T36" fmla="*/ 35 w 35"/>
                <a:gd name="T37" fmla="*/ 23 h 48"/>
                <a:gd name="T38" fmla="*/ 33 w 35"/>
                <a:gd name="T39" fmla="*/ 34 h 48"/>
                <a:gd name="T40" fmla="*/ 29 w 35"/>
                <a:gd name="T41" fmla="*/ 43 h 48"/>
                <a:gd name="T42" fmla="*/ 29 w 35"/>
                <a:gd name="T43" fmla="*/ 43 h 48"/>
                <a:gd name="T44" fmla="*/ 27 w 35"/>
                <a:gd name="T45" fmla="*/ 45 h 48"/>
                <a:gd name="T46" fmla="*/ 24 w 35"/>
                <a:gd name="T47" fmla="*/ 47 h 48"/>
                <a:gd name="T48" fmla="*/ 17 w 35"/>
                <a:gd name="T49" fmla="*/ 48 h 48"/>
                <a:gd name="T50" fmla="*/ 17 w 35"/>
                <a:gd name="T51" fmla="*/ 48 h 48"/>
                <a:gd name="T52" fmla="*/ 18 w 35"/>
                <a:gd name="T53" fmla="*/ 9 h 48"/>
                <a:gd name="T54" fmla="*/ 18 w 35"/>
                <a:gd name="T55" fmla="*/ 9 h 48"/>
                <a:gd name="T56" fmla="*/ 15 w 35"/>
                <a:gd name="T57" fmla="*/ 9 h 48"/>
                <a:gd name="T58" fmla="*/ 13 w 35"/>
                <a:gd name="T59" fmla="*/ 12 h 48"/>
                <a:gd name="T60" fmla="*/ 11 w 35"/>
                <a:gd name="T61" fmla="*/ 18 h 48"/>
                <a:gd name="T62" fmla="*/ 11 w 35"/>
                <a:gd name="T63" fmla="*/ 25 h 48"/>
                <a:gd name="T64" fmla="*/ 11 w 35"/>
                <a:gd name="T65" fmla="*/ 25 h 48"/>
                <a:gd name="T66" fmla="*/ 11 w 35"/>
                <a:gd name="T67" fmla="*/ 32 h 48"/>
                <a:gd name="T68" fmla="*/ 13 w 35"/>
                <a:gd name="T69" fmla="*/ 38 h 48"/>
                <a:gd name="T70" fmla="*/ 15 w 35"/>
                <a:gd name="T71" fmla="*/ 39 h 48"/>
                <a:gd name="T72" fmla="*/ 18 w 35"/>
                <a:gd name="T73" fmla="*/ 41 h 48"/>
                <a:gd name="T74" fmla="*/ 18 w 35"/>
                <a:gd name="T75" fmla="*/ 41 h 48"/>
                <a:gd name="T76" fmla="*/ 20 w 35"/>
                <a:gd name="T77" fmla="*/ 39 h 48"/>
                <a:gd name="T78" fmla="*/ 22 w 35"/>
                <a:gd name="T79" fmla="*/ 36 h 48"/>
                <a:gd name="T80" fmla="*/ 24 w 35"/>
                <a:gd name="T81" fmla="*/ 30 h 48"/>
                <a:gd name="T82" fmla="*/ 24 w 35"/>
                <a:gd name="T83" fmla="*/ 23 h 48"/>
                <a:gd name="T84" fmla="*/ 24 w 35"/>
                <a:gd name="T85" fmla="*/ 23 h 48"/>
                <a:gd name="T86" fmla="*/ 24 w 35"/>
                <a:gd name="T87" fmla="*/ 18 h 48"/>
                <a:gd name="T88" fmla="*/ 22 w 35"/>
                <a:gd name="T89" fmla="*/ 12 h 48"/>
                <a:gd name="T90" fmla="*/ 20 w 35"/>
                <a:gd name="T91" fmla="*/ 9 h 48"/>
                <a:gd name="T92" fmla="*/ 18 w 35"/>
                <a:gd name="T93" fmla="*/ 9 h 48"/>
                <a:gd name="T94" fmla="*/ 18 w 35"/>
                <a:gd name="T95"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 h="48">
                  <a:moveTo>
                    <a:pt x="17" y="48"/>
                  </a:moveTo>
                  <a:lnTo>
                    <a:pt x="17" y="48"/>
                  </a:lnTo>
                  <a:lnTo>
                    <a:pt x="9" y="47"/>
                  </a:lnTo>
                  <a:lnTo>
                    <a:pt x="4" y="43"/>
                  </a:lnTo>
                  <a:lnTo>
                    <a:pt x="2" y="36"/>
                  </a:lnTo>
                  <a:lnTo>
                    <a:pt x="0" y="25"/>
                  </a:lnTo>
                  <a:lnTo>
                    <a:pt x="0" y="25"/>
                  </a:lnTo>
                  <a:lnTo>
                    <a:pt x="2" y="14"/>
                  </a:lnTo>
                  <a:lnTo>
                    <a:pt x="6" y="7"/>
                  </a:lnTo>
                  <a:lnTo>
                    <a:pt x="6" y="7"/>
                  </a:lnTo>
                  <a:lnTo>
                    <a:pt x="8" y="3"/>
                  </a:lnTo>
                  <a:lnTo>
                    <a:pt x="11" y="2"/>
                  </a:lnTo>
                  <a:lnTo>
                    <a:pt x="18" y="0"/>
                  </a:lnTo>
                  <a:lnTo>
                    <a:pt x="18" y="0"/>
                  </a:lnTo>
                  <a:lnTo>
                    <a:pt x="26" y="2"/>
                  </a:lnTo>
                  <a:lnTo>
                    <a:pt x="31" y="5"/>
                  </a:lnTo>
                  <a:lnTo>
                    <a:pt x="33" y="14"/>
                  </a:lnTo>
                  <a:lnTo>
                    <a:pt x="35" y="23"/>
                  </a:lnTo>
                  <a:lnTo>
                    <a:pt x="35" y="23"/>
                  </a:lnTo>
                  <a:lnTo>
                    <a:pt x="33" y="34"/>
                  </a:lnTo>
                  <a:lnTo>
                    <a:pt x="29" y="43"/>
                  </a:lnTo>
                  <a:lnTo>
                    <a:pt x="29" y="43"/>
                  </a:lnTo>
                  <a:lnTo>
                    <a:pt x="27" y="45"/>
                  </a:lnTo>
                  <a:lnTo>
                    <a:pt x="24" y="47"/>
                  </a:lnTo>
                  <a:lnTo>
                    <a:pt x="17" y="48"/>
                  </a:lnTo>
                  <a:lnTo>
                    <a:pt x="17" y="48"/>
                  </a:lnTo>
                  <a:close/>
                  <a:moveTo>
                    <a:pt x="18" y="9"/>
                  </a:moveTo>
                  <a:lnTo>
                    <a:pt x="18" y="9"/>
                  </a:lnTo>
                  <a:lnTo>
                    <a:pt x="15" y="9"/>
                  </a:lnTo>
                  <a:lnTo>
                    <a:pt x="13" y="12"/>
                  </a:lnTo>
                  <a:lnTo>
                    <a:pt x="11" y="18"/>
                  </a:lnTo>
                  <a:lnTo>
                    <a:pt x="11" y="25"/>
                  </a:lnTo>
                  <a:lnTo>
                    <a:pt x="11" y="25"/>
                  </a:lnTo>
                  <a:lnTo>
                    <a:pt x="11" y="32"/>
                  </a:lnTo>
                  <a:lnTo>
                    <a:pt x="13" y="38"/>
                  </a:lnTo>
                  <a:lnTo>
                    <a:pt x="15" y="39"/>
                  </a:lnTo>
                  <a:lnTo>
                    <a:pt x="18" y="41"/>
                  </a:lnTo>
                  <a:lnTo>
                    <a:pt x="18" y="41"/>
                  </a:lnTo>
                  <a:lnTo>
                    <a:pt x="20" y="39"/>
                  </a:lnTo>
                  <a:lnTo>
                    <a:pt x="22" y="36"/>
                  </a:lnTo>
                  <a:lnTo>
                    <a:pt x="24" y="30"/>
                  </a:lnTo>
                  <a:lnTo>
                    <a:pt x="24" y="23"/>
                  </a:lnTo>
                  <a:lnTo>
                    <a:pt x="24" y="23"/>
                  </a:lnTo>
                  <a:lnTo>
                    <a:pt x="24" y="18"/>
                  </a:lnTo>
                  <a:lnTo>
                    <a:pt x="22"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7" name="Rectangle 1043"/>
            <p:cNvSpPr>
              <a:spLocks noChangeArrowheads="1"/>
            </p:cNvSpPr>
            <p:nvPr/>
          </p:nvSpPr>
          <p:spPr bwMode="auto">
            <a:xfrm>
              <a:off x="10658475" y="1009650"/>
              <a:ext cx="103188" cy="101600"/>
            </a:xfrm>
            <a:prstGeom prst="rect">
              <a:avLst/>
            </a:prstGeom>
            <a:solidFill>
              <a:srgbClr val="009E4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8" name="Freeform 1044"/>
            <p:cNvSpPr>
              <a:spLocks/>
            </p:cNvSpPr>
            <p:nvPr/>
          </p:nvSpPr>
          <p:spPr bwMode="auto">
            <a:xfrm>
              <a:off x="10658475" y="1009650"/>
              <a:ext cx="103188" cy="101600"/>
            </a:xfrm>
            <a:custGeom>
              <a:avLst/>
              <a:gdLst>
                <a:gd name="T0" fmla="*/ 129 w 129"/>
                <a:gd name="T1" fmla="*/ 128 h 130"/>
                <a:gd name="T2" fmla="*/ 129 w 129"/>
                <a:gd name="T3" fmla="*/ 128 h 130"/>
                <a:gd name="T4" fmla="*/ 2 w 129"/>
                <a:gd name="T5" fmla="*/ 128 h 130"/>
                <a:gd name="T6" fmla="*/ 2 w 129"/>
                <a:gd name="T7" fmla="*/ 0 h 130"/>
                <a:gd name="T8" fmla="*/ 127 w 129"/>
                <a:gd name="T9" fmla="*/ 0 h 130"/>
                <a:gd name="T10" fmla="*/ 127 w 129"/>
                <a:gd name="T11" fmla="*/ 128 h 130"/>
                <a:gd name="T12" fmla="*/ 129 w 129"/>
                <a:gd name="T13" fmla="*/ 128 h 130"/>
                <a:gd name="T14" fmla="*/ 129 w 129"/>
                <a:gd name="T15" fmla="*/ 128 h 130"/>
                <a:gd name="T16" fmla="*/ 129 w 129"/>
                <a:gd name="T17" fmla="*/ 128 h 130"/>
                <a:gd name="T18" fmla="*/ 129 w 129"/>
                <a:gd name="T19" fmla="*/ 128 h 130"/>
                <a:gd name="T20" fmla="*/ 129 w 129"/>
                <a:gd name="T21" fmla="*/ 0 h 130"/>
                <a:gd name="T22" fmla="*/ 129 w 129"/>
                <a:gd name="T23" fmla="*/ 0 h 130"/>
                <a:gd name="T24" fmla="*/ 129 w 129"/>
                <a:gd name="T25" fmla="*/ 0 h 130"/>
                <a:gd name="T26" fmla="*/ 0 w 129"/>
                <a:gd name="T27" fmla="*/ 0 h 130"/>
                <a:gd name="T28" fmla="*/ 0 w 129"/>
                <a:gd name="T29" fmla="*/ 0 h 130"/>
                <a:gd name="T30" fmla="*/ 0 w 129"/>
                <a:gd name="T31" fmla="*/ 0 h 130"/>
                <a:gd name="T32" fmla="*/ 0 w 129"/>
                <a:gd name="T33" fmla="*/ 128 h 130"/>
                <a:gd name="T34" fmla="*/ 0 w 129"/>
                <a:gd name="T35" fmla="*/ 130 h 130"/>
                <a:gd name="T36" fmla="*/ 0 w 129"/>
                <a:gd name="T37" fmla="*/ 130 h 130"/>
                <a:gd name="T38" fmla="*/ 129 w 129"/>
                <a:gd name="T39" fmla="*/ 130 h 130"/>
                <a:gd name="T40" fmla="*/ 129 w 129"/>
                <a:gd name="T41" fmla="*/ 130 h 130"/>
                <a:gd name="T42" fmla="*/ 129 w 129"/>
                <a:gd name="T43" fmla="*/ 128 h 130"/>
                <a:gd name="T44" fmla="*/ 129 w 129"/>
                <a:gd name="T45" fmla="*/ 12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9" h="130">
                  <a:moveTo>
                    <a:pt x="129" y="128"/>
                  </a:moveTo>
                  <a:lnTo>
                    <a:pt x="129" y="128"/>
                  </a:lnTo>
                  <a:lnTo>
                    <a:pt x="2" y="128"/>
                  </a:lnTo>
                  <a:lnTo>
                    <a:pt x="2" y="0"/>
                  </a:lnTo>
                  <a:lnTo>
                    <a:pt x="127" y="0"/>
                  </a:lnTo>
                  <a:lnTo>
                    <a:pt x="127" y="128"/>
                  </a:lnTo>
                  <a:lnTo>
                    <a:pt x="129" y="128"/>
                  </a:lnTo>
                  <a:lnTo>
                    <a:pt x="129" y="128"/>
                  </a:lnTo>
                  <a:lnTo>
                    <a:pt x="129" y="128"/>
                  </a:lnTo>
                  <a:lnTo>
                    <a:pt x="129" y="128"/>
                  </a:lnTo>
                  <a:lnTo>
                    <a:pt x="129" y="0"/>
                  </a:lnTo>
                  <a:lnTo>
                    <a:pt x="129" y="0"/>
                  </a:lnTo>
                  <a:lnTo>
                    <a:pt x="129" y="0"/>
                  </a:lnTo>
                  <a:lnTo>
                    <a:pt x="0" y="0"/>
                  </a:lnTo>
                  <a:lnTo>
                    <a:pt x="0" y="0"/>
                  </a:lnTo>
                  <a:lnTo>
                    <a:pt x="0" y="0"/>
                  </a:lnTo>
                  <a:lnTo>
                    <a:pt x="0" y="128"/>
                  </a:lnTo>
                  <a:lnTo>
                    <a:pt x="0" y="130"/>
                  </a:lnTo>
                  <a:lnTo>
                    <a:pt x="0" y="130"/>
                  </a:lnTo>
                  <a:lnTo>
                    <a:pt x="129" y="130"/>
                  </a:lnTo>
                  <a:lnTo>
                    <a:pt x="129" y="130"/>
                  </a:lnTo>
                  <a:lnTo>
                    <a:pt x="129" y="128"/>
                  </a:lnTo>
                  <a:lnTo>
                    <a:pt x="129" y="1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9" name="Freeform 1045"/>
            <p:cNvSpPr>
              <a:spLocks/>
            </p:cNvSpPr>
            <p:nvPr/>
          </p:nvSpPr>
          <p:spPr bwMode="auto">
            <a:xfrm>
              <a:off x="10677525" y="1027113"/>
              <a:ext cx="6350"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5 h 21"/>
                <a:gd name="T14" fmla="*/ 4 w 9"/>
                <a:gd name="T15" fmla="*/ 5 h 21"/>
                <a:gd name="T16" fmla="*/ 2 w 9"/>
                <a:gd name="T17" fmla="*/ 7 h 21"/>
                <a:gd name="T18" fmla="*/ 2 w 9"/>
                <a:gd name="T19" fmla="*/ 7 h 21"/>
                <a:gd name="T20" fmla="*/ 2 w 9"/>
                <a:gd name="T21" fmla="*/ 7 h 21"/>
                <a:gd name="T22" fmla="*/ 2 w 9"/>
                <a:gd name="T23" fmla="*/ 7 h 21"/>
                <a:gd name="T24" fmla="*/ 0 w 9"/>
                <a:gd name="T25" fmla="*/ 7 h 21"/>
                <a:gd name="T26" fmla="*/ 0 w 9"/>
                <a:gd name="T27" fmla="*/ 7 h 21"/>
                <a:gd name="T28" fmla="*/ 0 w 9"/>
                <a:gd name="T29" fmla="*/ 3 h 21"/>
                <a:gd name="T30" fmla="*/ 0 w 9"/>
                <a:gd name="T31" fmla="*/ 3 h 21"/>
                <a:gd name="T32" fmla="*/ 4 w 9"/>
                <a:gd name="T33" fmla="*/ 2 h 21"/>
                <a:gd name="T34" fmla="*/ 4 w 9"/>
                <a:gd name="T35" fmla="*/ 2 h 21"/>
                <a:gd name="T36" fmla="*/ 6 w 9"/>
                <a:gd name="T37" fmla="*/ 0 h 21"/>
                <a:gd name="T38" fmla="*/ 9 w 9"/>
                <a:gd name="T3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 h="21">
                  <a:moveTo>
                    <a:pt x="9" y="0"/>
                  </a:moveTo>
                  <a:lnTo>
                    <a:pt x="9" y="0"/>
                  </a:lnTo>
                  <a:lnTo>
                    <a:pt x="9" y="21"/>
                  </a:lnTo>
                  <a:lnTo>
                    <a:pt x="9" y="21"/>
                  </a:lnTo>
                  <a:lnTo>
                    <a:pt x="4" y="21"/>
                  </a:lnTo>
                  <a:lnTo>
                    <a:pt x="4" y="21"/>
                  </a:lnTo>
                  <a:lnTo>
                    <a:pt x="4" y="5"/>
                  </a:lnTo>
                  <a:lnTo>
                    <a:pt x="4" y="5"/>
                  </a:lnTo>
                  <a:lnTo>
                    <a:pt x="2" y="7"/>
                  </a:lnTo>
                  <a:lnTo>
                    <a:pt x="2" y="7"/>
                  </a:lnTo>
                  <a:lnTo>
                    <a:pt x="2" y="7"/>
                  </a:lnTo>
                  <a:lnTo>
                    <a:pt x="2" y="7"/>
                  </a:lnTo>
                  <a:lnTo>
                    <a:pt x="0" y="7"/>
                  </a:lnTo>
                  <a:lnTo>
                    <a:pt x="0" y="7"/>
                  </a:lnTo>
                  <a:lnTo>
                    <a:pt x="0" y="3"/>
                  </a:lnTo>
                  <a:lnTo>
                    <a:pt x="0" y="3"/>
                  </a:lnTo>
                  <a:lnTo>
                    <a:pt x="4" y="2"/>
                  </a:lnTo>
                  <a:lnTo>
                    <a:pt x="4" y="2"/>
                  </a:lnTo>
                  <a:lnTo>
                    <a:pt x="6"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0" name="Freeform 1046"/>
            <p:cNvSpPr>
              <a:spLocks noEditPoints="1"/>
            </p:cNvSpPr>
            <p:nvPr/>
          </p:nvSpPr>
          <p:spPr bwMode="auto">
            <a:xfrm>
              <a:off x="10690225" y="1027113"/>
              <a:ext cx="11113" cy="17463"/>
            </a:xfrm>
            <a:custGeom>
              <a:avLst/>
              <a:gdLst>
                <a:gd name="T0" fmla="*/ 8 w 15"/>
                <a:gd name="T1" fmla="*/ 21 h 21"/>
                <a:gd name="T2" fmla="*/ 8 w 15"/>
                <a:gd name="T3" fmla="*/ 21 h 21"/>
                <a:gd name="T4" fmla="*/ 4 w 15"/>
                <a:gd name="T5" fmla="*/ 21 h 21"/>
                <a:gd name="T6" fmla="*/ 2 w 15"/>
                <a:gd name="T7" fmla="*/ 20 h 21"/>
                <a:gd name="T8" fmla="*/ 0 w 15"/>
                <a:gd name="T9" fmla="*/ 16 h 21"/>
                <a:gd name="T10" fmla="*/ 0 w 15"/>
                <a:gd name="T11" fmla="*/ 11 h 21"/>
                <a:gd name="T12" fmla="*/ 0 w 15"/>
                <a:gd name="T13" fmla="*/ 11 h 21"/>
                <a:gd name="T14" fmla="*/ 0 w 15"/>
                <a:gd name="T15" fmla="*/ 7 h 21"/>
                <a:gd name="T16" fmla="*/ 2 w 15"/>
                <a:gd name="T17" fmla="*/ 3 h 21"/>
                <a:gd name="T18" fmla="*/ 2 w 15"/>
                <a:gd name="T19" fmla="*/ 3 h 21"/>
                <a:gd name="T20" fmla="*/ 6 w 15"/>
                <a:gd name="T21" fmla="*/ 0 h 21"/>
                <a:gd name="T22" fmla="*/ 8 w 15"/>
                <a:gd name="T23" fmla="*/ 0 h 21"/>
                <a:gd name="T24" fmla="*/ 8 w 15"/>
                <a:gd name="T25" fmla="*/ 0 h 21"/>
                <a:gd name="T26" fmla="*/ 11 w 15"/>
                <a:gd name="T27" fmla="*/ 0 h 21"/>
                <a:gd name="T28" fmla="*/ 13 w 15"/>
                <a:gd name="T29" fmla="*/ 3 h 21"/>
                <a:gd name="T30" fmla="*/ 15 w 15"/>
                <a:gd name="T31" fmla="*/ 7 h 21"/>
                <a:gd name="T32" fmla="*/ 15 w 15"/>
                <a:gd name="T33" fmla="*/ 11 h 21"/>
                <a:gd name="T34" fmla="*/ 15 w 15"/>
                <a:gd name="T35" fmla="*/ 11 h 21"/>
                <a:gd name="T36" fmla="*/ 15 w 15"/>
                <a:gd name="T37" fmla="*/ 14 h 21"/>
                <a:gd name="T38" fmla="*/ 13 w 15"/>
                <a:gd name="T39" fmla="*/ 18 h 21"/>
                <a:gd name="T40" fmla="*/ 13 w 15"/>
                <a:gd name="T41" fmla="*/ 18 h 21"/>
                <a:gd name="T42" fmla="*/ 11 w 15"/>
                <a:gd name="T43" fmla="*/ 21 h 21"/>
                <a:gd name="T44" fmla="*/ 8 w 15"/>
                <a:gd name="T45" fmla="*/ 21 h 21"/>
                <a:gd name="T46" fmla="*/ 8 w 15"/>
                <a:gd name="T47" fmla="*/ 21 h 21"/>
                <a:gd name="T48" fmla="*/ 8 w 15"/>
                <a:gd name="T49" fmla="*/ 3 h 21"/>
                <a:gd name="T50" fmla="*/ 8 w 15"/>
                <a:gd name="T51" fmla="*/ 3 h 21"/>
                <a:gd name="T52" fmla="*/ 6 w 15"/>
                <a:gd name="T53" fmla="*/ 5 h 21"/>
                <a:gd name="T54" fmla="*/ 6 w 15"/>
                <a:gd name="T55" fmla="*/ 11 h 21"/>
                <a:gd name="T56" fmla="*/ 6 w 15"/>
                <a:gd name="T57" fmla="*/ 11 h 21"/>
                <a:gd name="T58" fmla="*/ 6 w 15"/>
                <a:gd name="T59" fmla="*/ 16 h 21"/>
                <a:gd name="T60" fmla="*/ 8 w 15"/>
                <a:gd name="T61" fmla="*/ 18 h 21"/>
                <a:gd name="T62" fmla="*/ 8 w 15"/>
                <a:gd name="T63" fmla="*/ 18 h 21"/>
                <a:gd name="T64" fmla="*/ 9 w 15"/>
                <a:gd name="T65" fmla="*/ 16 h 21"/>
                <a:gd name="T66" fmla="*/ 11 w 15"/>
                <a:gd name="T67" fmla="*/ 11 h 21"/>
                <a:gd name="T68" fmla="*/ 11 w 15"/>
                <a:gd name="T69" fmla="*/ 11 h 21"/>
                <a:gd name="T70" fmla="*/ 9 w 15"/>
                <a:gd name="T71" fmla="*/ 5 h 21"/>
                <a:gd name="T72" fmla="*/ 8 w 15"/>
                <a:gd name="T73" fmla="*/ 3 h 21"/>
                <a:gd name="T74" fmla="*/ 8 w 15"/>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1">
                  <a:moveTo>
                    <a:pt x="8" y="21"/>
                  </a:moveTo>
                  <a:lnTo>
                    <a:pt x="8" y="21"/>
                  </a:lnTo>
                  <a:lnTo>
                    <a:pt x="4" y="21"/>
                  </a:lnTo>
                  <a:lnTo>
                    <a:pt x="2" y="20"/>
                  </a:lnTo>
                  <a:lnTo>
                    <a:pt x="0" y="16"/>
                  </a:lnTo>
                  <a:lnTo>
                    <a:pt x="0" y="11"/>
                  </a:lnTo>
                  <a:lnTo>
                    <a:pt x="0" y="11"/>
                  </a:lnTo>
                  <a:lnTo>
                    <a:pt x="0" y="7"/>
                  </a:lnTo>
                  <a:lnTo>
                    <a:pt x="2" y="3"/>
                  </a:lnTo>
                  <a:lnTo>
                    <a:pt x="2" y="3"/>
                  </a:lnTo>
                  <a:lnTo>
                    <a:pt x="6" y="0"/>
                  </a:lnTo>
                  <a:lnTo>
                    <a:pt x="8" y="0"/>
                  </a:lnTo>
                  <a:lnTo>
                    <a:pt x="8" y="0"/>
                  </a:lnTo>
                  <a:lnTo>
                    <a:pt x="11" y="0"/>
                  </a:lnTo>
                  <a:lnTo>
                    <a:pt x="13" y="3"/>
                  </a:lnTo>
                  <a:lnTo>
                    <a:pt x="15" y="7"/>
                  </a:lnTo>
                  <a:lnTo>
                    <a:pt x="15" y="11"/>
                  </a:lnTo>
                  <a:lnTo>
                    <a:pt x="15" y="11"/>
                  </a:lnTo>
                  <a:lnTo>
                    <a:pt x="15" y="14"/>
                  </a:lnTo>
                  <a:lnTo>
                    <a:pt x="13" y="18"/>
                  </a:lnTo>
                  <a:lnTo>
                    <a:pt x="13" y="18"/>
                  </a:lnTo>
                  <a:lnTo>
                    <a:pt x="11" y="21"/>
                  </a:lnTo>
                  <a:lnTo>
                    <a:pt x="8" y="21"/>
                  </a:lnTo>
                  <a:lnTo>
                    <a:pt x="8" y="21"/>
                  </a:lnTo>
                  <a:close/>
                  <a:moveTo>
                    <a:pt x="8" y="3"/>
                  </a:moveTo>
                  <a:lnTo>
                    <a:pt x="8" y="3"/>
                  </a:lnTo>
                  <a:lnTo>
                    <a:pt x="6" y="5"/>
                  </a:lnTo>
                  <a:lnTo>
                    <a:pt x="6" y="11"/>
                  </a:lnTo>
                  <a:lnTo>
                    <a:pt x="6" y="11"/>
                  </a:lnTo>
                  <a:lnTo>
                    <a:pt x="6" y="16"/>
                  </a:lnTo>
                  <a:lnTo>
                    <a:pt x="8" y="18"/>
                  </a:lnTo>
                  <a:lnTo>
                    <a:pt x="8" y="18"/>
                  </a:lnTo>
                  <a:lnTo>
                    <a:pt x="9" y="16"/>
                  </a:lnTo>
                  <a:lnTo>
                    <a:pt x="11" y="11"/>
                  </a:lnTo>
                  <a:lnTo>
                    <a:pt x="11" y="11"/>
                  </a:lnTo>
                  <a:lnTo>
                    <a:pt x="9" y="5"/>
                  </a:lnTo>
                  <a:lnTo>
                    <a:pt x="8" y="3"/>
                  </a:lnTo>
                  <a:lnTo>
                    <a:pt x="8" y="3"/>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1" name="Freeform 1047"/>
            <p:cNvSpPr>
              <a:spLocks/>
            </p:cNvSpPr>
            <p:nvPr/>
          </p:nvSpPr>
          <p:spPr bwMode="auto">
            <a:xfrm>
              <a:off x="10706100" y="1027113"/>
              <a:ext cx="6350" cy="17463"/>
            </a:xfrm>
            <a:custGeom>
              <a:avLst/>
              <a:gdLst>
                <a:gd name="T0" fmla="*/ 9 w 9"/>
                <a:gd name="T1" fmla="*/ 0 h 21"/>
                <a:gd name="T2" fmla="*/ 9 w 9"/>
                <a:gd name="T3" fmla="*/ 0 h 21"/>
                <a:gd name="T4" fmla="*/ 9 w 9"/>
                <a:gd name="T5" fmla="*/ 21 h 21"/>
                <a:gd name="T6" fmla="*/ 9 w 9"/>
                <a:gd name="T7" fmla="*/ 21 h 21"/>
                <a:gd name="T8" fmla="*/ 6 w 9"/>
                <a:gd name="T9" fmla="*/ 21 h 21"/>
                <a:gd name="T10" fmla="*/ 6 w 9"/>
                <a:gd name="T11" fmla="*/ 21 h 21"/>
                <a:gd name="T12" fmla="*/ 6 w 9"/>
                <a:gd name="T13" fmla="*/ 5 h 21"/>
                <a:gd name="T14" fmla="*/ 6 w 9"/>
                <a:gd name="T15" fmla="*/ 5 h 21"/>
                <a:gd name="T16" fmla="*/ 4 w 9"/>
                <a:gd name="T17" fmla="*/ 5 h 21"/>
                <a:gd name="T18" fmla="*/ 4 w 9"/>
                <a:gd name="T19" fmla="*/ 5 h 21"/>
                <a:gd name="T20" fmla="*/ 2 w 9"/>
                <a:gd name="T21" fmla="*/ 7 h 21"/>
                <a:gd name="T22" fmla="*/ 2 w 9"/>
                <a:gd name="T23" fmla="*/ 7 h 21"/>
                <a:gd name="T24" fmla="*/ 0 w 9"/>
                <a:gd name="T25" fmla="*/ 7 h 21"/>
                <a:gd name="T26" fmla="*/ 0 w 9"/>
                <a:gd name="T27" fmla="*/ 7 h 21"/>
                <a:gd name="T28" fmla="*/ 0 w 9"/>
                <a:gd name="T29" fmla="*/ 7 h 21"/>
                <a:gd name="T30" fmla="*/ 0 w 9"/>
                <a:gd name="T31" fmla="*/ 3 h 21"/>
                <a:gd name="T32" fmla="*/ 0 w 9"/>
                <a:gd name="T33" fmla="*/ 3 h 21"/>
                <a:gd name="T34" fmla="*/ 2 w 9"/>
                <a:gd name="T35" fmla="*/ 2 h 21"/>
                <a:gd name="T36" fmla="*/ 2 w 9"/>
                <a:gd name="T37" fmla="*/ 2 h 21"/>
                <a:gd name="T38" fmla="*/ 7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6" y="21"/>
                  </a:lnTo>
                  <a:lnTo>
                    <a:pt x="6" y="21"/>
                  </a:lnTo>
                  <a:lnTo>
                    <a:pt x="6" y="5"/>
                  </a:lnTo>
                  <a:lnTo>
                    <a:pt x="6" y="5"/>
                  </a:lnTo>
                  <a:lnTo>
                    <a:pt x="4" y="5"/>
                  </a:lnTo>
                  <a:lnTo>
                    <a:pt x="4" y="5"/>
                  </a:lnTo>
                  <a:lnTo>
                    <a:pt x="2" y="7"/>
                  </a:lnTo>
                  <a:lnTo>
                    <a:pt x="2" y="7"/>
                  </a:lnTo>
                  <a:lnTo>
                    <a:pt x="0" y="7"/>
                  </a:lnTo>
                  <a:lnTo>
                    <a:pt x="0" y="7"/>
                  </a:lnTo>
                  <a:lnTo>
                    <a:pt x="0" y="7"/>
                  </a:lnTo>
                  <a:lnTo>
                    <a:pt x="0" y="3"/>
                  </a:lnTo>
                  <a:lnTo>
                    <a:pt x="0" y="3"/>
                  </a:lnTo>
                  <a:lnTo>
                    <a:pt x="2" y="2"/>
                  </a:lnTo>
                  <a:lnTo>
                    <a:pt x="2"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2" name="Freeform 1048"/>
            <p:cNvSpPr>
              <a:spLocks noEditPoints="1"/>
            </p:cNvSpPr>
            <p:nvPr/>
          </p:nvSpPr>
          <p:spPr bwMode="auto">
            <a:xfrm>
              <a:off x="10675937" y="1052513"/>
              <a:ext cx="11113" cy="17463"/>
            </a:xfrm>
            <a:custGeom>
              <a:avLst/>
              <a:gdLst>
                <a:gd name="T0" fmla="*/ 8 w 15"/>
                <a:gd name="T1" fmla="*/ 22 h 22"/>
                <a:gd name="T2" fmla="*/ 8 w 15"/>
                <a:gd name="T3" fmla="*/ 22 h 22"/>
                <a:gd name="T4" fmla="*/ 4 w 15"/>
                <a:gd name="T5" fmla="*/ 22 h 22"/>
                <a:gd name="T6" fmla="*/ 2 w 15"/>
                <a:gd name="T7" fmla="*/ 18 h 22"/>
                <a:gd name="T8" fmla="*/ 0 w 15"/>
                <a:gd name="T9" fmla="*/ 15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8 w 15"/>
                <a:gd name="T23" fmla="*/ 0 h 22"/>
                <a:gd name="T24" fmla="*/ 8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2 h 22"/>
                <a:gd name="T44" fmla="*/ 8 w 15"/>
                <a:gd name="T45" fmla="*/ 22 h 22"/>
                <a:gd name="T46" fmla="*/ 8 w 15"/>
                <a:gd name="T47" fmla="*/ 22 h 22"/>
                <a:gd name="T48" fmla="*/ 8 w 15"/>
                <a:gd name="T49" fmla="*/ 4 h 22"/>
                <a:gd name="T50" fmla="*/ 8 w 15"/>
                <a:gd name="T51" fmla="*/ 4 h 22"/>
                <a:gd name="T52" fmla="*/ 6 w 15"/>
                <a:gd name="T53" fmla="*/ 6 h 22"/>
                <a:gd name="T54" fmla="*/ 4 w 15"/>
                <a:gd name="T55" fmla="*/ 11 h 22"/>
                <a:gd name="T56" fmla="*/ 4 w 15"/>
                <a:gd name="T57" fmla="*/ 11 h 22"/>
                <a:gd name="T58" fmla="*/ 6 w 15"/>
                <a:gd name="T59" fmla="*/ 17 h 22"/>
                <a:gd name="T60" fmla="*/ 8 w 15"/>
                <a:gd name="T61" fmla="*/ 18 h 22"/>
                <a:gd name="T62" fmla="*/ 8 w 15"/>
                <a:gd name="T63" fmla="*/ 18 h 22"/>
                <a:gd name="T64" fmla="*/ 9 w 15"/>
                <a:gd name="T65" fmla="*/ 17 h 22"/>
                <a:gd name="T66" fmla="*/ 9 w 15"/>
                <a:gd name="T67" fmla="*/ 11 h 22"/>
                <a:gd name="T68" fmla="*/ 9 w 15"/>
                <a:gd name="T69" fmla="*/ 11 h 22"/>
                <a:gd name="T70" fmla="*/ 9 w 15"/>
                <a:gd name="T71" fmla="*/ 6 h 22"/>
                <a:gd name="T72" fmla="*/ 8 w 15"/>
                <a:gd name="T73" fmla="*/ 4 h 22"/>
                <a:gd name="T74" fmla="*/ 8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8" y="22"/>
                  </a:moveTo>
                  <a:lnTo>
                    <a:pt x="8" y="22"/>
                  </a:lnTo>
                  <a:lnTo>
                    <a:pt x="4" y="22"/>
                  </a:lnTo>
                  <a:lnTo>
                    <a:pt x="2" y="18"/>
                  </a:lnTo>
                  <a:lnTo>
                    <a:pt x="0" y="15"/>
                  </a:lnTo>
                  <a:lnTo>
                    <a:pt x="0" y="11"/>
                  </a:lnTo>
                  <a:lnTo>
                    <a:pt x="0" y="11"/>
                  </a:lnTo>
                  <a:lnTo>
                    <a:pt x="0" y="6"/>
                  </a:lnTo>
                  <a:lnTo>
                    <a:pt x="2" y="2"/>
                  </a:lnTo>
                  <a:lnTo>
                    <a:pt x="2" y="2"/>
                  </a:lnTo>
                  <a:lnTo>
                    <a:pt x="4" y="0"/>
                  </a:lnTo>
                  <a:lnTo>
                    <a:pt x="8" y="0"/>
                  </a:lnTo>
                  <a:lnTo>
                    <a:pt x="8" y="0"/>
                  </a:lnTo>
                  <a:lnTo>
                    <a:pt x="11" y="0"/>
                  </a:lnTo>
                  <a:lnTo>
                    <a:pt x="13" y="2"/>
                  </a:lnTo>
                  <a:lnTo>
                    <a:pt x="15" y="6"/>
                  </a:lnTo>
                  <a:lnTo>
                    <a:pt x="15" y="11"/>
                  </a:lnTo>
                  <a:lnTo>
                    <a:pt x="15" y="11"/>
                  </a:lnTo>
                  <a:lnTo>
                    <a:pt x="15" y="15"/>
                  </a:lnTo>
                  <a:lnTo>
                    <a:pt x="13" y="18"/>
                  </a:lnTo>
                  <a:lnTo>
                    <a:pt x="13" y="18"/>
                  </a:lnTo>
                  <a:lnTo>
                    <a:pt x="11" y="22"/>
                  </a:lnTo>
                  <a:lnTo>
                    <a:pt x="8" y="22"/>
                  </a:lnTo>
                  <a:lnTo>
                    <a:pt x="8" y="22"/>
                  </a:lnTo>
                  <a:close/>
                  <a:moveTo>
                    <a:pt x="8" y="4"/>
                  </a:moveTo>
                  <a:lnTo>
                    <a:pt x="8" y="4"/>
                  </a:lnTo>
                  <a:lnTo>
                    <a:pt x="6" y="6"/>
                  </a:lnTo>
                  <a:lnTo>
                    <a:pt x="4" y="11"/>
                  </a:lnTo>
                  <a:lnTo>
                    <a:pt x="4" y="11"/>
                  </a:lnTo>
                  <a:lnTo>
                    <a:pt x="6" y="17"/>
                  </a:lnTo>
                  <a:lnTo>
                    <a:pt x="8" y="18"/>
                  </a:lnTo>
                  <a:lnTo>
                    <a:pt x="8" y="18"/>
                  </a:lnTo>
                  <a:lnTo>
                    <a:pt x="9" y="17"/>
                  </a:lnTo>
                  <a:lnTo>
                    <a:pt x="9" y="11"/>
                  </a:lnTo>
                  <a:lnTo>
                    <a:pt x="9" y="11"/>
                  </a:lnTo>
                  <a:lnTo>
                    <a:pt x="9" y="6"/>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3" name="Freeform 1049"/>
            <p:cNvSpPr>
              <a:spLocks/>
            </p:cNvSpPr>
            <p:nvPr/>
          </p:nvSpPr>
          <p:spPr bwMode="auto">
            <a:xfrm>
              <a:off x="10691812" y="1052513"/>
              <a:ext cx="6350" cy="15875"/>
            </a:xfrm>
            <a:custGeom>
              <a:avLst/>
              <a:gdLst>
                <a:gd name="T0" fmla="*/ 9 w 9"/>
                <a:gd name="T1" fmla="*/ 0 h 20"/>
                <a:gd name="T2" fmla="*/ 9 w 9"/>
                <a:gd name="T3" fmla="*/ 0 h 20"/>
                <a:gd name="T4" fmla="*/ 9 w 9"/>
                <a:gd name="T5" fmla="*/ 20 h 20"/>
                <a:gd name="T6" fmla="*/ 9 w 9"/>
                <a:gd name="T7" fmla="*/ 20 h 20"/>
                <a:gd name="T8" fmla="*/ 6 w 9"/>
                <a:gd name="T9" fmla="*/ 20 h 20"/>
                <a:gd name="T10" fmla="*/ 6 w 9"/>
                <a:gd name="T11" fmla="*/ 20 h 20"/>
                <a:gd name="T12" fmla="*/ 6 w 9"/>
                <a:gd name="T13" fmla="*/ 6 h 20"/>
                <a:gd name="T14" fmla="*/ 6 w 9"/>
                <a:gd name="T15" fmla="*/ 6 h 20"/>
                <a:gd name="T16" fmla="*/ 4 w 9"/>
                <a:gd name="T17" fmla="*/ 6 h 20"/>
                <a:gd name="T18" fmla="*/ 4 w 9"/>
                <a:gd name="T19" fmla="*/ 6 h 20"/>
                <a:gd name="T20" fmla="*/ 4 w 9"/>
                <a:gd name="T21" fmla="*/ 6 h 20"/>
                <a:gd name="T22" fmla="*/ 2 w 9"/>
                <a:gd name="T23" fmla="*/ 8 h 20"/>
                <a:gd name="T24" fmla="*/ 2 w 9"/>
                <a:gd name="T25" fmla="*/ 8 h 20"/>
                <a:gd name="T26" fmla="*/ 0 w 9"/>
                <a:gd name="T27" fmla="*/ 8 h 20"/>
                <a:gd name="T28" fmla="*/ 0 w 9"/>
                <a:gd name="T29" fmla="*/ 8 h 20"/>
                <a:gd name="T30" fmla="*/ 0 w 9"/>
                <a:gd name="T31" fmla="*/ 4 h 20"/>
                <a:gd name="T32" fmla="*/ 0 w 9"/>
                <a:gd name="T33" fmla="*/ 4 h 20"/>
                <a:gd name="T34" fmla="*/ 4 w 9"/>
                <a:gd name="T35" fmla="*/ 2 h 20"/>
                <a:gd name="T36" fmla="*/ 4 w 9"/>
                <a:gd name="T37" fmla="*/ 2 h 20"/>
                <a:gd name="T38" fmla="*/ 7 w 9"/>
                <a:gd name="T39" fmla="*/ 0 h 20"/>
                <a:gd name="T40" fmla="*/ 9 w 9"/>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0">
                  <a:moveTo>
                    <a:pt x="9" y="0"/>
                  </a:moveTo>
                  <a:lnTo>
                    <a:pt x="9" y="0"/>
                  </a:lnTo>
                  <a:lnTo>
                    <a:pt x="9" y="20"/>
                  </a:lnTo>
                  <a:lnTo>
                    <a:pt x="9" y="20"/>
                  </a:lnTo>
                  <a:lnTo>
                    <a:pt x="6" y="20"/>
                  </a:lnTo>
                  <a:lnTo>
                    <a:pt x="6" y="20"/>
                  </a:lnTo>
                  <a:lnTo>
                    <a:pt x="6" y="6"/>
                  </a:lnTo>
                  <a:lnTo>
                    <a:pt x="6" y="6"/>
                  </a:lnTo>
                  <a:lnTo>
                    <a:pt x="4" y="6"/>
                  </a:lnTo>
                  <a:lnTo>
                    <a:pt x="4" y="6"/>
                  </a:lnTo>
                  <a:lnTo>
                    <a:pt x="4" y="6"/>
                  </a:lnTo>
                  <a:lnTo>
                    <a:pt x="2" y="8"/>
                  </a:lnTo>
                  <a:lnTo>
                    <a:pt x="2" y="8"/>
                  </a:lnTo>
                  <a:lnTo>
                    <a:pt x="0" y="8"/>
                  </a:lnTo>
                  <a:lnTo>
                    <a:pt x="0" y="8"/>
                  </a:lnTo>
                  <a:lnTo>
                    <a:pt x="0" y="4"/>
                  </a:lnTo>
                  <a:lnTo>
                    <a:pt x="0" y="4"/>
                  </a:lnTo>
                  <a:lnTo>
                    <a:pt x="4" y="2"/>
                  </a:lnTo>
                  <a:lnTo>
                    <a:pt x="4"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4" name="Freeform 1050"/>
            <p:cNvSpPr>
              <a:spLocks noEditPoints="1"/>
            </p:cNvSpPr>
            <p:nvPr/>
          </p:nvSpPr>
          <p:spPr bwMode="auto">
            <a:xfrm>
              <a:off x="10704512" y="1052513"/>
              <a:ext cx="11113" cy="17463"/>
            </a:xfrm>
            <a:custGeom>
              <a:avLst/>
              <a:gdLst>
                <a:gd name="T0" fmla="*/ 8 w 15"/>
                <a:gd name="T1" fmla="*/ 22 h 22"/>
                <a:gd name="T2" fmla="*/ 8 w 15"/>
                <a:gd name="T3" fmla="*/ 22 h 22"/>
                <a:gd name="T4" fmla="*/ 4 w 15"/>
                <a:gd name="T5" fmla="*/ 22 h 22"/>
                <a:gd name="T6" fmla="*/ 2 w 15"/>
                <a:gd name="T7" fmla="*/ 18 h 22"/>
                <a:gd name="T8" fmla="*/ 0 w 15"/>
                <a:gd name="T9" fmla="*/ 15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8 w 15"/>
                <a:gd name="T23" fmla="*/ 0 h 22"/>
                <a:gd name="T24" fmla="*/ 8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2 h 22"/>
                <a:gd name="T44" fmla="*/ 8 w 15"/>
                <a:gd name="T45" fmla="*/ 22 h 22"/>
                <a:gd name="T46" fmla="*/ 8 w 15"/>
                <a:gd name="T47" fmla="*/ 22 h 22"/>
                <a:gd name="T48" fmla="*/ 8 w 15"/>
                <a:gd name="T49" fmla="*/ 4 h 22"/>
                <a:gd name="T50" fmla="*/ 8 w 15"/>
                <a:gd name="T51" fmla="*/ 4 h 22"/>
                <a:gd name="T52" fmla="*/ 6 w 15"/>
                <a:gd name="T53" fmla="*/ 6 h 22"/>
                <a:gd name="T54" fmla="*/ 4 w 15"/>
                <a:gd name="T55" fmla="*/ 11 h 22"/>
                <a:gd name="T56" fmla="*/ 4 w 15"/>
                <a:gd name="T57" fmla="*/ 11 h 22"/>
                <a:gd name="T58" fmla="*/ 6 w 15"/>
                <a:gd name="T59" fmla="*/ 17 h 22"/>
                <a:gd name="T60" fmla="*/ 8 w 15"/>
                <a:gd name="T61" fmla="*/ 18 h 22"/>
                <a:gd name="T62" fmla="*/ 8 w 15"/>
                <a:gd name="T63" fmla="*/ 18 h 22"/>
                <a:gd name="T64" fmla="*/ 9 w 15"/>
                <a:gd name="T65" fmla="*/ 17 h 22"/>
                <a:gd name="T66" fmla="*/ 11 w 15"/>
                <a:gd name="T67" fmla="*/ 11 h 22"/>
                <a:gd name="T68" fmla="*/ 11 w 15"/>
                <a:gd name="T69" fmla="*/ 11 h 22"/>
                <a:gd name="T70" fmla="*/ 9 w 15"/>
                <a:gd name="T71" fmla="*/ 6 h 22"/>
                <a:gd name="T72" fmla="*/ 8 w 15"/>
                <a:gd name="T73" fmla="*/ 4 h 22"/>
                <a:gd name="T74" fmla="*/ 8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8" y="22"/>
                  </a:moveTo>
                  <a:lnTo>
                    <a:pt x="8" y="22"/>
                  </a:lnTo>
                  <a:lnTo>
                    <a:pt x="4" y="22"/>
                  </a:lnTo>
                  <a:lnTo>
                    <a:pt x="2" y="18"/>
                  </a:lnTo>
                  <a:lnTo>
                    <a:pt x="0" y="15"/>
                  </a:lnTo>
                  <a:lnTo>
                    <a:pt x="0" y="11"/>
                  </a:lnTo>
                  <a:lnTo>
                    <a:pt x="0" y="11"/>
                  </a:lnTo>
                  <a:lnTo>
                    <a:pt x="0" y="6"/>
                  </a:lnTo>
                  <a:lnTo>
                    <a:pt x="2" y="2"/>
                  </a:lnTo>
                  <a:lnTo>
                    <a:pt x="2" y="2"/>
                  </a:lnTo>
                  <a:lnTo>
                    <a:pt x="4" y="0"/>
                  </a:lnTo>
                  <a:lnTo>
                    <a:pt x="8" y="0"/>
                  </a:lnTo>
                  <a:lnTo>
                    <a:pt x="8" y="0"/>
                  </a:lnTo>
                  <a:lnTo>
                    <a:pt x="11" y="0"/>
                  </a:lnTo>
                  <a:lnTo>
                    <a:pt x="13" y="2"/>
                  </a:lnTo>
                  <a:lnTo>
                    <a:pt x="15" y="6"/>
                  </a:lnTo>
                  <a:lnTo>
                    <a:pt x="15" y="11"/>
                  </a:lnTo>
                  <a:lnTo>
                    <a:pt x="15" y="11"/>
                  </a:lnTo>
                  <a:lnTo>
                    <a:pt x="15" y="15"/>
                  </a:lnTo>
                  <a:lnTo>
                    <a:pt x="13" y="18"/>
                  </a:lnTo>
                  <a:lnTo>
                    <a:pt x="13" y="18"/>
                  </a:lnTo>
                  <a:lnTo>
                    <a:pt x="11" y="22"/>
                  </a:lnTo>
                  <a:lnTo>
                    <a:pt x="8" y="22"/>
                  </a:lnTo>
                  <a:lnTo>
                    <a:pt x="8" y="22"/>
                  </a:lnTo>
                  <a:close/>
                  <a:moveTo>
                    <a:pt x="8" y="4"/>
                  </a:moveTo>
                  <a:lnTo>
                    <a:pt x="8" y="4"/>
                  </a:lnTo>
                  <a:lnTo>
                    <a:pt x="6" y="6"/>
                  </a:lnTo>
                  <a:lnTo>
                    <a:pt x="4" y="11"/>
                  </a:lnTo>
                  <a:lnTo>
                    <a:pt x="4" y="11"/>
                  </a:lnTo>
                  <a:lnTo>
                    <a:pt x="6" y="17"/>
                  </a:lnTo>
                  <a:lnTo>
                    <a:pt x="8" y="18"/>
                  </a:lnTo>
                  <a:lnTo>
                    <a:pt x="8" y="18"/>
                  </a:lnTo>
                  <a:lnTo>
                    <a:pt x="9" y="17"/>
                  </a:lnTo>
                  <a:lnTo>
                    <a:pt x="11" y="11"/>
                  </a:lnTo>
                  <a:lnTo>
                    <a:pt x="11" y="11"/>
                  </a:lnTo>
                  <a:lnTo>
                    <a:pt x="9" y="6"/>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5" name="Freeform 1051"/>
            <p:cNvSpPr>
              <a:spLocks noEditPoints="1"/>
            </p:cNvSpPr>
            <p:nvPr/>
          </p:nvSpPr>
          <p:spPr bwMode="auto">
            <a:xfrm>
              <a:off x="10675937"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4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4 w 15"/>
                <a:gd name="T55" fmla="*/ 11 h 20"/>
                <a:gd name="T56" fmla="*/ 4 w 15"/>
                <a:gd name="T57" fmla="*/ 11 h 20"/>
                <a:gd name="T58" fmla="*/ 6 w 15"/>
                <a:gd name="T59" fmla="*/ 16 h 20"/>
                <a:gd name="T60" fmla="*/ 8 w 15"/>
                <a:gd name="T61" fmla="*/ 16 h 20"/>
                <a:gd name="T62" fmla="*/ 8 w 15"/>
                <a:gd name="T63" fmla="*/ 16 h 20"/>
                <a:gd name="T64" fmla="*/ 9 w 15"/>
                <a:gd name="T65" fmla="*/ 14 h 20"/>
                <a:gd name="T66" fmla="*/ 9 w 15"/>
                <a:gd name="T67" fmla="*/ 9 h 20"/>
                <a:gd name="T68" fmla="*/ 9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4"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4" y="11"/>
                  </a:lnTo>
                  <a:lnTo>
                    <a:pt x="4" y="11"/>
                  </a:lnTo>
                  <a:lnTo>
                    <a:pt x="6" y="16"/>
                  </a:lnTo>
                  <a:lnTo>
                    <a:pt x="8" y="16"/>
                  </a:lnTo>
                  <a:lnTo>
                    <a:pt x="8" y="16"/>
                  </a:lnTo>
                  <a:lnTo>
                    <a:pt x="9" y="14"/>
                  </a:lnTo>
                  <a:lnTo>
                    <a:pt x="9" y="9"/>
                  </a:lnTo>
                  <a:lnTo>
                    <a:pt x="9"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6" name="Freeform 1052"/>
            <p:cNvSpPr>
              <a:spLocks noEditPoints="1"/>
            </p:cNvSpPr>
            <p:nvPr/>
          </p:nvSpPr>
          <p:spPr bwMode="auto">
            <a:xfrm>
              <a:off x="10690225"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6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6 w 15"/>
                <a:gd name="T55" fmla="*/ 11 h 20"/>
                <a:gd name="T56" fmla="*/ 6 w 15"/>
                <a:gd name="T57" fmla="*/ 11 h 20"/>
                <a:gd name="T58" fmla="*/ 6 w 15"/>
                <a:gd name="T59" fmla="*/ 16 h 20"/>
                <a:gd name="T60" fmla="*/ 8 w 15"/>
                <a:gd name="T61" fmla="*/ 16 h 20"/>
                <a:gd name="T62" fmla="*/ 8 w 15"/>
                <a:gd name="T63" fmla="*/ 16 h 20"/>
                <a:gd name="T64" fmla="*/ 9 w 15"/>
                <a:gd name="T65" fmla="*/ 14 h 20"/>
                <a:gd name="T66" fmla="*/ 11 w 15"/>
                <a:gd name="T67" fmla="*/ 9 h 20"/>
                <a:gd name="T68" fmla="*/ 11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6"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6" y="11"/>
                  </a:lnTo>
                  <a:lnTo>
                    <a:pt x="6" y="11"/>
                  </a:lnTo>
                  <a:lnTo>
                    <a:pt x="6" y="16"/>
                  </a:lnTo>
                  <a:lnTo>
                    <a:pt x="8" y="16"/>
                  </a:lnTo>
                  <a:lnTo>
                    <a:pt x="8" y="16"/>
                  </a:lnTo>
                  <a:lnTo>
                    <a:pt x="9" y="14"/>
                  </a:lnTo>
                  <a:lnTo>
                    <a:pt x="11" y="9"/>
                  </a:lnTo>
                  <a:lnTo>
                    <a:pt x="11"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7" name="Freeform 1053"/>
            <p:cNvSpPr>
              <a:spLocks/>
            </p:cNvSpPr>
            <p:nvPr/>
          </p:nvSpPr>
          <p:spPr bwMode="auto">
            <a:xfrm>
              <a:off x="10706100" y="1076325"/>
              <a:ext cx="6350" cy="15875"/>
            </a:xfrm>
            <a:custGeom>
              <a:avLst/>
              <a:gdLst>
                <a:gd name="T0" fmla="*/ 9 w 9"/>
                <a:gd name="T1" fmla="*/ 0 h 20"/>
                <a:gd name="T2" fmla="*/ 9 w 9"/>
                <a:gd name="T3" fmla="*/ 0 h 20"/>
                <a:gd name="T4" fmla="*/ 9 w 9"/>
                <a:gd name="T5" fmla="*/ 20 h 20"/>
                <a:gd name="T6" fmla="*/ 9 w 9"/>
                <a:gd name="T7" fmla="*/ 20 h 20"/>
                <a:gd name="T8" fmla="*/ 6 w 9"/>
                <a:gd name="T9" fmla="*/ 20 h 20"/>
                <a:gd name="T10" fmla="*/ 6 w 9"/>
                <a:gd name="T11" fmla="*/ 20 h 20"/>
                <a:gd name="T12" fmla="*/ 6 w 9"/>
                <a:gd name="T13" fmla="*/ 4 h 20"/>
                <a:gd name="T14" fmla="*/ 6 w 9"/>
                <a:gd name="T15" fmla="*/ 4 h 20"/>
                <a:gd name="T16" fmla="*/ 4 w 9"/>
                <a:gd name="T17" fmla="*/ 5 h 20"/>
                <a:gd name="T18" fmla="*/ 4 w 9"/>
                <a:gd name="T19" fmla="*/ 5 h 20"/>
                <a:gd name="T20" fmla="*/ 2 w 9"/>
                <a:gd name="T21" fmla="*/ 5 h 20"/>
                <a:gd name="T22" fmla="*/ 2 w 9"/>
                <a:gd name="T23" fmla="*/ 5 h 20"/>
                <a:gd name="T24" fmla="*/ 0 w 9"/>
                <a:gd name="T25" fmla="*/ 5 h 20"/>
                <a:gd name="T26" fmla="*/ 0 w 9"/>
                <a:gd name="T27" fmla="*/ 5 h 20"/>
                <a:gd name="T28" fmla="*/ 0 w 9"/>
                <a:gd name="T29" fmla="*/ 5 h 20"/>
                <a:gd name="T30" fmla="*/ 0 w 9"/>
                <a:gd name="T31" fmla="*/ 2 h 20"/>
                <a:gd name="T32" fmla="*/ 0 w 9"/>
                <a:gd name="T33" fmla="*/ 2 h 20"/>
                <a:gd name="T34" fmla="*/ 2 w 9"/>
                <a:gd name="T35" fmla="*/ 2 h 20"/>
                <a:gd name="T36" fmla="*/ 2 w 9"/>
                <a:gd name="T37" fmla="*/ 2 h 20"/>
                <a:gd name="T38" fmla="*/ 7 w 9"/>
                <a:gd name="T39" fmla="*/ 0 h 20"/>
                <a:gd name="T40" fmla="*/ 9 w 9"/>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0">
                  <a:moveTo>
                    <a:pt x="9" y="0"/>
                  </a:moveTo>
                  <a:lnTo>
                    <a:pt x="9" y="0"/>
                  </a:lnTo>
                  <a:lnTo>
                    <a:pt x="9" y="20"/>
                  </a:lnTo>
                  <a:lnTo>
                    <a:pt x="9" y="20"/>
                  </a:lnTo>
                  <a:lnTo>
                    <a:pt x="6" y="20"/>
                  </a:lnTo>
                  <a:lnTo>
                    <a:pt x="6" y="20"/>
                  </a:lnTo>
                  <a:lnTo>
                    <a:pt x="6" y="4"/>
                  </a:lnTo>
                  <a:lnTo>
                    <a:pt x="6" y="4"/>
                  </a:lnTo>
                  <a:lnTo>
                    <a:pt x="4" y="5"/>
                  </a:lnTo>
                  <a:lnTo>
                    <a:pt x="4" y="5"/>
                  </a:lnTo>
                  <a:lnTo>
                    <a:pt x="2" y="5"/>
                  </a:lnTo>
                  <a:lnTo>
                    <a:pt x="2" y="5"/>
                  </a:lnTo>
                  <a:lnTo>
                    <a:pt x="0" y="5"/>
                  </a:lnTo>
                  <a:lnTo>
                    <a:pt x="0" y="5"/>
                  </a:lnTo>
                  <a:lnTo>
                    <a:pt x="0" y="5"/>
                  </a:lnTo>
                  <a:lnTo>
                    <a:pt x="0" y="2"/>
                  </a:lnTo>
                  <a:lnTo>
                    <a:pt x="0" y="2"/>
                  </a:lnTo>
                  <a:lnTo>
                    <a:pt x="2" y="2"/>
                  </a:lnTo>
                  <a:lnTo>
                    <a:pt x="2"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8" name="Freeform 1054"/>
            <p:cNvSpPr>
              <a:spLocks/>
            </p:cNvSpPr>
            <p:nvPr/>
          </p:nvSpPr>
          <p:spPr bwMode="auto">
            <a:xfrm>
              <a:off x="10734675" y="1027113"/>
              <a:ext cx="6350" cy="17463"/>
            </a:xfrm>
            <a:custGeom>
              <a:avLst/>
              <a:gdLst>
                <a:gd name="T0" fmla="*/ 9 w 9"/>
                <a:gd name="T1" fmla="*/ 0 h 21"/>
                <a:gd name="T2" fmla="*/ 9 w 9"/>
                <a:gd name="T3" fmla="*/ 0 h 21"/>
                <a:gd name="T4" fmla="*/ 9 w 9"/>
                <a:gd name="T5" fmla="*/ 21 h 21"/>
                <a:gd name="T6" fmla="*/ 9 w 9"/>
                <a:gd name="T7" fmla="*/ 21 h 21"/>
                <a:gd name="T8" fmla="*/ 6 w 9"/>
                <a:gd name="T9" fmla="*/ 21 h 21"/>
                <a:gd name="T10" fmla="*/ 6 w 9"/>
                <a:gd name="T11" fmla="*/ 21 h 21"/>
                <a:gd name="T12" fmla="*/ 6 w 9"/>
                <a:gd name="T13" fmla="*/ 5 h 21"/>
                <a:gd name="T14" fmla="*/ 4 w 9"/>
                <a:gd name="T15" fmla="*/ 5 h 21"/>
                <a:gd name="T16" fmla="*/ 4 w 9"/>
                <a:gd name="T17" fmla="*/ 5 h 21"/>
                <a:gd name="T18" fmla="*/ 4 w 9"/>
                <a:gd name="T19" fmla="*/ 7 h 21"/>
                <a:gd name="T20" fmla="*/ 4 w 9"/>
                <a:gd name="T21" fmla="*/ 7 h 21"/>
                <a:gd name="T22" fmla="*/ 2 w 9"/>
                <a:gd name="T23" fmla="*/ 7 h 21"/>
                <a:gd name="T24" fmla="*/ 0 w 9"/>
                <a:gd name="T25" fmla="*/ 7 h 21"/>
                <a:gd name="T26" fmla="*/ 0 w 9"/>
                <a:gd name="T27" fmla="*/ 7 h 21"/>
                <a:gd name="T28" fmla="*/ 0 w 9"/>
                <a:gd name="T29" fmla="*/ 3 h 21"/>
                <a:gd name="T30" fmla="*/ 0 w 9"/>
                <a:gd name="T31" fmla="*/ 3 h 21"/>
                <a:gd name="T32" fmla="*/ 4 w 9"/>
                <a:gd name="T33" fmla="*/ 2 h 21"/>
                <a:gd name="T34" fmla="*/ 4 w 9"/>
                <a:gd name="T35" fmla="*/ 2 h 21"/>
                <a:gd name="T36" fmla="*/ 7 w 9"/>
                <a:gd name="T37" fmla="*/ 0 h 21"/>
                <a:gd name="T38" fmla="*/ 9 w 9"/>
                <a:gd name="T3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 h="21">
                  <a:moveTo>
                    <a:pt x="9" y="0"/>
                  </a:moveTo>
                  <a:lnTo>
                    <a:pt x="9" y="0"/>
                  </a:lnTo>
                  <a:lnTo>
                    <a:pt x="9" y="21"/>
                  </a:lnTo>
                  <a:lnTo>
                    <a:pt x="9" y="21"/>
                  </a:lnTo>
                  <a:lnTo>
                    <a:pt x="6" y="21"/>
                  </a:lnTo>
                  <a:lnTo>
                    <a:pt x="6" y="21"/>
                  </a:lnTo>
                  <a:lnTo>
                    <a:pt x="6" y="5"/>
                  </a:lnTo>
                  <a:lnTo>
                    <a:pt x="4" y="5"/>
                  </a:lnTo>
                  <a:lnTo>
                    <a:pt x="4" y="5"/>
                  </a:lnTo>
                  <a:lnTo>
                    <a:pt x="4" y="7"/>
                  </a:lnTo>
                  <a:lnTo>
                    <a:pt x="4" y="7"/>
                  </a:lnTo>
                  <a:lnTo>
                    <a:pt x="2" y="7"/>
                  </a:lnTo>
                  <a:lnTo>
                    <a:pt x="0" y="7"/>
                  </a:lnTo>
                  <a:lnTo>
                    <a:pt x="0" y="7"/>
                  </a:lnTo>
                  <a:lnTo>
                    <a:pt x="0" y="3"/>
                  </a:lnTo>
                  <a:lnTo>
                    <a:pt x="0" y="3"/>
                  </a:lnTo>
                  <a:lnTo>
                    <a:pt x="4" y="2"/>
                  </a:lnTo>
                  <a:lnTo>
                    <a:pt x="4"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9" name="Freeform 1055"/>
            <p:cNvSpPr>
              <a:spLocks noEditPoints="1"/>
            </p:cNvSpPr>
            <p:nvPr/>
          </p:nvSpPr>
          <p:spPr bwMode="auto">
            <a:xfrm>
              <a:off x="10733087" y="1052513"/>
              <a:ext cx="11113" cy="17463"/>
            </a:xfrm>
            <a:custGeom>
              <a:avLst/>
              <a:gdLst>
                <a:gd name="T0" fmla="*/ 8 w 15"/>
                <a:gd name="T1" fmla="*/ 22 h 22"/>
                <a:gd name="T2" fmla="*/ 8 w 15"/>
                <a:gd name="T3" fmla="*/ 22 h 22"/>
                <a:gd name="T4" fmla="*/ 4 w 15"/>
                <a:gd name="T5" fmla="*/ 22 h 22"/>
                <a:gd name="T6" fmla="*/ 2 w 15"/>
                <a:gd name="T7" fmla="*/ 18 h 22"/>
                <a:gd name="T8" fmla="*/ 0 w 15"/>
                <a:gd name="T9" fmla="*/ 15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8 w 15"/>
                <a:gd name="T23" fmla="*/ 0 h 22"/>
                <a:gd name="T24" fmla="*/ 8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2 h 22"/>
                <a:gd name="T44" fmla="*/ 8 w 15"/>
                <a:gd name="T45" fmla="*/ 22 h 22"/>
                <a:gd name="T46" fmla="*/ 8 w 15"/>
                <a:gd name="T47" fmla="*/ 22 h 22"/>
                <a:gd name="T48" fmla="*/ 8 w 15"/>
                <a:gd name="T49" fmla="*/ 4 h 22"/>
                <a:gd name="T50" fmla="*/ 8 w 15"/>
                <a:gd name="T51" fmla="*/ 4 h 22"/>
                <a:gd name="T52" fmla="*/ 6 w 15"/>
                <a:gd name="T53" fmla="*/ 6 h 22"/>
                <a:gd name="T54" fmla="*/ 6 w 15"/>
                <a:gd name="T55" fmla="*/ 11 h 22"/>
                <a:gd name="T56" fmla="*/ 6 w 15"/>
                <a:gd name="T57" fmla="*/ 11 h 22"/>
                <a:gd name="T58" fmla="*/ 6 w 15"/>
                <a:gd name="T59" fmla="*/ 17 h 22"/>
                <a:gd name="T60" fmla="*/ 8 w 15"/>
                <a:gd name="T61" fmla="*/ 18 h 22"/>
                <a:gd name="T62" fmla="*/ 8 w 15"/>
                <a:gd name="T63" fmla="*/ 18 h 22"/>
                <a:gd name="T64" fmla="*/ 9 w 15"/>
                <a:gd name="T65" fmla="*/ 17 h 22"/>
                <a:gd name="T66" fmla="*/ 11 w 15"/>
                <a:gd name="T67" fmla="*/ 11 h 22"/>
                <a:gd name="T68" fmla="*/ 11 w 15"/>
                <a:gd name="T69" fmla="*/ 11 h 22"/>
                <a:gd name="T70" fmla="*/ 9 w 15"/>
                <a:gd name="T71" fmla="*/ 6 h 22"/>
                <a:gd name="T72" fmla="*/ 8 w 15"/>
                <a:gd name="T73" fmla="*/ 4 h 22"/>
                <a:gd name="T74" fmla="*/ 8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8" y="22"/>
                  </a:moveTo>
                  <a:lnTo>
                    <a:pt x="8" y="22"/>
                  </a:lnTo>
                  <a:lnTo>
                    <a:pt x="4" y="22"/>
                  </a:lnTo>
                  <a:lnTo>
                    <a:pt x="2" y="18"/>
                  </a:lnTo>
                  <a:lnTo>
                    <a:pt x="0" y="15"/>
                  </a:lnTo>
                  <a:lnTo>
                    <a:pt x="0" y="11"/>
                  </a:lnTo>
                  <a:lnTo>
                    <a:pt x="0" y="11"/>
                  </a:lnTo>
                  <a:lnTo>
                    <a:pt x="0" y="6"/>
                  </a:lnTo>
                  <a:lnTo>
                    <a:pt x="2" y="2"/>
                  </a:lnTo>
                  <a:lnTo>
                    <a:pt x="2" y="2"/>
                  </a:lnTo>
                  <a:lnTo>
                    <a:pt x="4" y="0"/>
                  </a:lnTo>
                  <a:lnTo>
                    <a:pt x="8" y="0"/>
                  </a:lnTo>
                  <a:lnTo>
                    <a:pt x="8" y="0"/>
                  </a:lnTo>
                  <a:lnTo>
                    <a:pt x="11" y="0"/>
                  </a:lnTo>
                  <a:lnTo>
                    <a:pt x="13" y="2"/>
                  </a:lnTo>
                  <a:lnTo>
                    <a:pt x="15" y="6"/>
                  </a:lnTo>
                  <a:lnTo>
                    <a:pt x="15" y="11"/>
                  </a:lnTo>
                  <a:lnTo>
                    <a:pt x="15" y="11"/>
                  </a:lnTo>
                  <a:lnTo>
                    <a:pt x="15" y="15"/>
                  </a:lnTo>
                  <a:lnTo>
                    <a:pt x="13" y="18"/>
                  </a:lnTo>
                  <a:lnTo>
                    <a:pt x="13" y="18"/>
                  </a:lnTo>
                  <a:lnTo>
                    <a:pt x="11" y="22"/>
                  </a:lnTo>
                  <a:lnTo>
                    <a:pt x="8" y="22"/>
                  </a:lnTo>
                  <a:lnTo>
                    <a:pt x="8" y="22"/>
                  </a:lnTo>
                  <a:close/>
                  <a:moveTo>
                    <a:pt x="8" y="4"/>
                  </a:moveTo>
                  <a:lnTo>
                    <a:pt x="8" y="4"/>
                  </a:lnTo>
                  <a:lnTo>
                    <a:pt x="6" y="6"/>
                  </a:lnTo>
                  <a:lnTo>
                    <a:pt x="6" y="11"/>
                  </a:lnTo>
                  <a:lnTo>
                    <a:pt x="6" y="11"/>
                  </a:lnTo>
                  <a:lnTo>
                    <a:pt x="6" y="17"/>
                  </a:lnTo>
                  <a:lnTo>
                    <a:pt x="8" y="18"/>
                  </a:lnTo>
                  <a:lnTo>
                    <a:pt x="8" y="18"/>
                  </a:lnTo>
                  <a:lnTo>
                    <a:pt x="9" y="17"/>
                  </a:lnTo>
                  <a:lnTo>
                    <a:pt x="11" y="11"/>
                  </a:lnTo>
                  <a:lnTo>
                    <a:pt x="11" y="11"/>
                  </a:lnTo>
                  <a:lnTo>
                    <a:pt x="9" y="6"/>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0" name="Freeform 1056"/>
            <p:cNvSpPr>
              <a:spLocks noEditPoints="1"/>
            </p:cNvSpPr>
            <p:nvPr/>
          </p:nvSpPr>
          <p:spPr bwMode="auto">
            <a:xfrm>
              <a:off x="10733087"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4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6 w 15"/>
                <a:gd name="T55" fmla="*/ 11 h 20"/>
                <a:gd name="T56" fmla="*/ 6 w 15"/>
                <a:gd name="T57" fmla="*/ 11 h 20"/>
                <a:gd name="T58" fmla="*/ 6 w 15"/>
                <a:gd name="T59" fmla="*/ 16 h 20"/>
                <a:gd name="T60" fmla="*/ 8 w 15"/>
                <a:gd name="T61" fmla="*/ 16 h 20"/>
                <a:gd name="T62" fmla="*/ 8 w 15"/>
                <a:gd name="T63" fmla="*/ 16 h 20"/>
                <a:gd name="T64" fmla="*/ 9 w 15"/>
                <a:gd name="T65" fmla="*/ 14 h 20"/>
                <a:gd name="T66" fmla="*/ 11 w 15"/>
                <a:gd name="T67" fmla="*/ 9 h 20"/>
                <a:gd name="T68" fmla="*/ 11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4"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6" y="11"/>
                  </a:lnTo>
                  <a:lnTo>
                    <a:pt x="6" y="11"/>
                  </a:lnTo>
                  <a:lnTo>
                    <a:pt x="6" y="16"/>
                  </a:lnTo>
                  <a:lnTo>
                    <a:pt x="8" y="16"/>
                  </a:lnTo>
                  <a:lnTo>
                    <a:pt x="8" y="16"/>
                  </a:lnTo>
                  <a:lnTo>
                    <a:pt x="9" y="14"/>
                  </a:lnTo>
                  <a:lnTo>
                    <a:pt x="11" y="9"/>
                  </a:lnTo>
                  <a:lnTo>
                    <a:pt x="11"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1" name="Freeform 1057"/>
            <p:cNvSpPr>
              <a:spLocks noEditPoints="1"/>
            </p:cNvSpPr>
            <p:nvPr/>
          </p:nvSpPr>
          <p:spPr bwMode="auto">
            <a:xfrm>
              <a:off x="10718800" y="1027113"/>
              <a:ext cx="11113" cy="17463"/>
            </a:xfrm>
            <a:custGeom>
              <a:avLst/>
              <a:gdLst>
                <a:gd name="T0" fmla="*/ 8 w 15"/>
                <a:gd name="T1" fmla="*/ 21 h 21"/>
                <a:gd name="T2" fmla="*/ 8 w 15"/>
                <a:gd name="T3" fmla="*/ 21 h 21"/>
                <a:gd name="T4" fmla="*/ 4 w 15"/>
                <a:gd name="T5" fmla="*/ 21 h 21"/>
                <a:gd name="T6" fmla="*/ 2 w 15"/>
                <a:gd name="T7" fmla="*/ 20 h 21"/>
                <a:gd name="T8" fmla="*/ 0 w 15"/>
                <a:gd name="T9" fmla="*/ 16 h 21"/>
                <a:gd name="T10" fmla="*/ 0 w 15"/>
                <a:gd name="T11" fmla="*/ 11 h 21"/>
                <a:gd name="T12" fmla="*/ 0 w 15"/>
                <a:gd name="T13" fmla="*/ 11 h 21"/>
                <a:gd name="T14" fmla="*/ 0 w 15"/>
                <a:gd name="T15" fmla="*/ 7 h 21"/>
                <a:gd name="T16" fmla="*/ 2 w 15"/>
                <a:gd name="T17" fmla="*/ 3 h 21"/>
                <a:gd name="T18" fmla="*/ 2 w 15"/>
                <a:gd name="T19" fmla="*/ 3 h 21"/>
                <a:gd name="T20" fmla="*/ 4 w 15"/>
                <a:gd name="T21" fmla="*/ 0 h 21"/>
                <a:gd name="T22" fmla="*/ 8 w 15"/>
                <a:gd name="T23" fmla="*/ 0 h 21"/>
                <a:gd name="T24" fmla="*/ 8 w 15"/>
                <a:gd name="T25" fmla="*/ 0 h 21"/>
                <a:gd name="T26" fmla="*/ 11 w 15"/>
                <a:gd name="T27" fmla="*/ 0 h 21"/>
                <a:gd name="T28" fmla="*/ 13 w 15"/>
                <a:gd name="T29" fmla="*/ 3 h 21"/>
                <a:gd name="T30" fmla="*/ 15 w 15"/>
                <a:gd name="T31" fmla="*/ 7 h 21"/>
                <a:gd name="T32" fmla="*/ 15 w 15"/>
                <a:gd name="T33" fmla="*/ 11 h 21"/>
                <a:gd name="T34" fmla="*/ 15 w 15"/>
                <a:gd name="T35" fmla="*/ 11 h 21"/>
                <a:gd name="T36" fmla="*/ 13 w 15"/>
                <a:gd name="T37" fmla="*/ 18 h 21"/>
                <a:gd name="T38" fmla="*/ 13 w 15"/>
                <a:gd name="T39" fmla="*/ 18 h 21"/>
                <a:gd name="T40" fmla="*/ 11 w 15"/>
                <a:gd name="T41" fmla="*/ 21 h 21"/>
                <a:gd name="T42" fmla="*/ 8 w 15"/>
                <a:gd name="T43" fmla="*/ 21 h 21"/>
                <a:gd name="T44" fmla="*/ 8 w 15"/>
                <a:gd name="T45" fmla="*/ 21 h 21"/>
                <a:gd name="T46" fmla="*/ 8 w 15"/>
                <a:gd name="T47" fmla="*/ 3 h 21"/>
                <a:gd name="T48" fmla="*/ 8 w 15"/>
                <a:gd name="T49" fmla="*/ 3 h 21"/>
                <a:gd name="T50" fmla="*/ 6 w 15"/>
                <a:gd name="T51" fmla="*/ 5 h 21"/>
                <a:gd name="T52" fmla="*/ 4 w 15"/>
                <a:gd name="T53" fmla="*/ 11 h 21"/>
                <a:gd name="T54" fmla="*/ 4 w 15"/>
                <a:gd name="T55" fmla="*/ 11 h 21"/>
                <a:gd name="T56" fmla="*/ 6 w 15"/>
                <a:gd name="T57" fmla="*/ 16 h 21"/>
                <a:gd name="T58" fmla="*/ 8 w 15"/>
                <a:gd name="T59" fmla="*/ 18 h 21"/>
                <a:gd name="T60" fmla="*/ 8 w 15"/>
                <a:gd name="T61" fmla="*/ 18 h 21"/>
                <a:gd name="T62" fmla="*/ 9 w 15"/>
                <a:gd name="T63" fmla="*/ 16 h 21"/>
                <a:gd name="T64" fmla="*/ 9 w 15"/>
                <a:gd name="T65" fmla="*/ 11 h 21"/>
                <a:gd name="T66" fmla="*/ 9 w 15"/>
                <a:gd name="T67" fmla="*/ 11 h 21"/>
                <a:gd name="T68" fmla="*/ 9 w 15"/>
                <a:gd name="T69" fmla="*/ 5 h 21"/>
                <a:gd name="T70" fmla="*/ 8 w 15"/>
                <a:gd name="T71" fmla="*/ 3 h 21"/>
                <a:gd name="T72" fmla="*/ 8 w 15"/>
                <a:gd name="T7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21">
                  <a:moveTo>
                    <a:pt x="8" y="21"/>
                  </a:moveTo>
                  <a:lnTo>
                    <a:pt x="8" y="21"/>
                  </a:lnTo>
                  <a:lnTo>
                    <a:pt x="4" y="21"/>
                  </a:lnTo>
                  <a:lnTo>
                    <a:pt x="2" y="20"/>
                  </a:lnTo>
                  <a:lnTo>
                    <a:pt x="0" y="16"/>
                  </a:lnTo>
                  <a:lnTo>
                    <a:pt x="0" y="11"/>
                  </a:lnTo>
                  <a:lnTo>
                    <a:pt x="0" y="11"/>
                  </a:lnTo>
                  <a:lnTo>
                    <a:pt x="0" y="7"/>
                  </a:lnTo>
                  <a:lnTo>
                    <a:pt x="2" y="3"/>
                  </a:lnTo>
                  <a:lnTo>
                    <a:pt x="2" y="3"/>
                  </a:lnTo>
                  <a:lnTo>
                    <a:pt x="4" y="0"/>
                  </a:lnTo>
                  <a:lnTo>
                    <a:pt x="8" y="0"/>
                  </a:lnTo>
                  <a:lnTo>
                    <a:pt x="8" y="0"/>
                  </a:lnTo>
                  <a:lnTo>
                    <a:pt x="11" y="0"/>
                  </a:lnTo>
                  <a:lnTo>
                    <a:pt x="13" y="3"/>
                  </a:lnTo>
                  <a:lnTo>
                    <a:pt x="15" y="7"/>
                  </a:lnTo>
                  <a:lnTo>
                    <a:pt x="15" y="11"/>
                  </a:lnTo>
                  <a:lnTo>
                    <a:pt x="15" y="11"/>
                  </a:lnTo>
                  <a:lnTo>
                    <a:pt x="13" y="18"/>
                  </a:lnTo>
                  <a:lnTo>
                    <a:pt x="13" y="18"/>
                  </a:lnTo>
                  <a:lnTo>
                    <a:pt x="11" y="21"/>
                  </a:lnTo>
                  <a:lnTo>
                    <a:pt x="8" y="21"/>
                  </a:lnTo>
                  <a:lnTo>
                    <a:pt x="8" y="21"/>
                  </a:lnTo>
                  <a:close/>
                  <a:moveTo>
                    <a:pt x="8" y="3"/>
                  </a:moveTo>
                  <a:lnTo>
                    <a:pt x="8" y="3"/>
                  </a:lnTo>
                  <a:lnTo>
                    <a:pt x="6" y="5"/>
                  </a:lnTo>
                  <a:lnTo>
                    <a:pt x="4" y="11"/>
                  </a:lnTo>
                  <a:lnTo>
                    <a:pt x="4" y="11"/>
                  </a:lnTo>
                  <a:lnTo>
                    <a:pt x="6" y="16"/>
                  </a:lnTo>
                  <a:lnTo>
                    <a:pt x="8" y="18"/>
                  </a:lnTo>
                  <a:lnTo>
                    <a:pt x="8" y="18"/>
                  </a:lnTo>
                  <a:lnTo>
                    <a:pt x="9" y="16"/>
                  </a:lnTo>
                  <a:lnTo>
                    <a:pt x="9" y="11"/>
                  </a:lnTo>
                  <a:lnTo>
                    <a:pt x="9" y="11"/>
                  </a:lnTo>
                  <a:lnTo>
                    <a:pt x="9" y="5"/>
                  </a:lnTo>
                  <a:lnTo>
                    <a:pt x="8" y="3"/>
                  </a:lnTo>
                  <a:lnTo>
                    <a:pt x="8" y="3"/>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2" name="Freeform 1058"/>
            <p:cNvSpPr>
              <a:spLocks/>
            </p:cNvSpPr>
            <p:nvPr/>
          </p:nvSpPr>
          <p:spPr bwMode="auto">
            <a:xfrm>
              <a:off x="10720387" y="1052513"/>
              <a:ext cx="6350" cy="15875"/>
            </a:xfrm>
            <a:custGeom>
              <a:avLst/>
              <a:gdLst>
                <a:gd name="T0" fmla="*/ 9 w 9"/>
                <a:gd name="T1" fmla="*/ 0 h 20"/>
                <a:gd name="T2" fmla="*/ 9 w 9"/>
                <a:gd name="T3" fmla="*/ 0 h 20"/>
                <a:gd name="T4" fmla="*/ 9 w 9"/>
                <a:gd name="T5" fmla="*/ 20 h 20"/>
                <a:gd name="T6" fmla="*/ 9 w 9"/>
                <a:gd name="T7" fmla="*/ 20 h 20"/>
                <a:gd name="T8" fmla="*/ 4 w 9"/>
                <a:gd name="T9" fmla="*/ 20 h 20"/>
                <a:gd name="T10" fmla="*/ 4 w 9"/>
                <a:gd name="T11" fmla="*/ 20 h 20"/>
                <a:gd name="T12" fmla="*/ 4 w 9"/>
                <a:gd name="T13" fmla="*/ 6 h 20"/>
                <a:gd name="T14" fmla="*/ 4 w 9"/>
                <a:gd name="T15" fmla="*/ 6 h 20"/>
                <a:gd name="T16" fmla="*/ 4 w 9"/>
                <a:gd name="T17" fmla="*/ 6 h 20"/>
                <a:gd name="T18" fmla="*/ 4 w 9"/>
                <a:gd name="T19" fmla="*/ 6 h 20"/>
                <a:gd name="T20" fmla="*/ 2 w 9"/>
                <a:gd name="T21" fmla="*/ 6 h 20"/>
                <a:gd name="T22" fmla="*/ 2 w 9"/>
                <a:gd name="T23" fmla="*/ 6 h 20"/>
                <a:gd name="T24" fmla="*/ 0 w 9"/>
                <a:gd name="T25" fmla="*/ 8 h 20"/>
                <a:gd name="T26" fmla="*/ 0 w 9"/>
                <a:gd name="T27" fmla="*/ 8 h 20"/>
                <a:gd name="T28" fmla="*/ 0 w 9"/>
                <a:gd name="T29" fmla="*/ 8 h 20"/>
                <a:gd name="T30" fmla="*/ 0 w 9"/>
                <a:gd name="T31" fmla="*/ 4 h 20"/>
                <a:gd name="T32" fmla="*/ 0 w 9"/>
                <a:gd name="T33" fmla="*/ 4 h 20"/>
                <a:gd name="T34" fmla="*/ 4 w 9"/>
                <a:gd name="T35" fmla="*/ 2 h 20"/>
                <a:gd name="T36" fmla="*/ 4 w 9"/>
                <a:gd name="T37" fmla="*/ 2 h 20"/>
                <a:gd name="T38" fmla="*/ 6 w 9"/>
                <a:gd name="T39" fmla="*/ 0 h 20"/>
                <a:gd name="T40" fmla="*/ 9 w 9"/>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0">
                  <a:moveTo>
                    <a:pt x="9" y="0"/>
                  </a:moveTo>
                  <a:lnTo>
                    <a:pt x="9" y="0"/>
                  </a:lnTo>
                  <a:lnTo>
                    <a:pt x="9" y="20"/>
                  </a:lnTo>
                  <a:lnTo>
                    <a:pt x="9" y="20"/>
                  </a:lnTo>
                  <a:lnTo>
                    <a:pt x="4" y="20"/>
                  </a:lnTo>
                  <a:lnTo>
                    <a:pt x="4" y="20"/>
                  </a:lnTo>
                  <a:lnTo>
                    <a:pt x="4" y="6"/>
                  </a:lnTo>
                  <a:lnTo>
                    <a:pt x="4" y="6"/>
                  </a:lnTo>
                  <a:lnTo>
                    <a:pt x="4" y="6"/>
                  </a:lnTo>
                  <a:lnTo>
                    <a:pt x="4" y="6"/>
                  </a:lnTo>
                  <a:lnTo>
                    <a:pt x="2" y="6"/>
                  </a:lnTo>
                  <a:lnTo>
                    <a:pt x="2" y="6"/>
                  </a:lnTo>
                  <a:lnTo>
                    <a:pt x="0" y="8"/>
                  </a:lnTo>
                  <a:lnTo>
                    <a:pt x="0" y="8"/>
                  </a:lnTo>
                  <a:lnTo>
                    <a:pt x="0" y="8"/>
                  </a:lnTo>
                  <a:lnTo>
                    <a:pt x="0" y="4"/>
                  </a:lnTo>
                  <a:lnTo>
                    <a:pt x="0" y="4"/>
                  </a:lnTo>
                  <a:lnTo>
                    <a:pt x="4" y="2"/>
                  </a:lnTo>
                  <a:lnTo>
                    <a:pt x="4" y="2"/>
                  </a:lnTo>
                  <a:lnTo>
                    <a:pt x="6"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3" name="Freeform 1059"/>
            <p:cNvSpPr>
              <a:spLocks noEditPoints="1"/>
            </p:cNvSpPr>
            <p:nvPr/>
          </p:nvSpPr>
          <p:spPr bwMode="auto">
            <a:xfrm>
              <a:off x="10718800"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4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4 w 15"/>
                <a:gd name="T55" fmla="*/ 11 h 20"/>
                <a:gd name="T56" fmla="*/ 4 w 15"/>
                <a:gd name="T57" fmla="*/ 11 h 20"/>
                <a:gd name="T58" fmla="*/ 6 w 15"/>
                <a:gd name="T59" fmla="*/ 16 h 20"/>
                <a:gd name="T60" fmla="*/ 8 w 15"/>
                <a:gd name="T61" fmla="*/ 16 h 20"/>
                <a:gd name="T62" fmla="*/ 8 w 15"/>
                <a:gd name="T63" fmla="*/ 16 h 20"/>
                <a:gd name="T64" fmla="*/ 9 w 15"/>
                <a:gd name="T65" fmla="*/ 14 h 20"/>
                <a:gd name="T66" fmla="*/ 9 w 15"/>
                <a:gd name="T67" fmla="*/ 9 h 20"/>
                <a:gd name="T68" fmla="*/ 9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4"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4" y="11"/>
                  </a:lnTo>
                  <a:lnTo>
                    <a:pt x="4" y="11"/>
                  </a:lnTo>
                  <a:lnTo>
                    <a:pt x="6" y="16"/>
                  </a:lnTo>
                  <a:lnTo>
                    <a:pt x="8" y="16"/>
                  </a:lnTo>
                  <a:lnTo>
                    <a:pt x="8" y="16"/>
                  </a:lnTo>
                  <a:lnTo>
                    <a:pt x="9" y="14"/>
                  </a:lnTo>
                  <a:lnTo>
                    <a:pt x="9" y="9"/>
                  </a:lnTo>
                  <a:lnTo>
                    <a:pt x="9"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4" name="Rectangle 1060"/>
            <p:cNvSpPr>
              <a:spLocks noChangeArrowheads="1"/>
            </p:cNvSpPr>
            <p:nvPr/>
          </p:nvSpPr>
          <p:spPr bwMode="auto">
            <a:xfrm>
              <a:off x="10410825" y="1092200"/>
              <a:ext cx="147638" cy="14763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5" name="Freeform 1061"/>
            <p:cNvSpPr>
              <a:spLocks/>
            </p:cNvSpPr>
            <p:nvPr/>
          </p:nvSpPr>
          <p:spPr bwMode="auto">
            <a:xfrm>
              <a:off x="10410825" y="1092200"/>
              <a:ext cx="149225" cy="149225"/>
            </a:xfrm>
            <a:custGeom>
              <a:avLst/>
              <a:gdLst>
                <a:gd name="T0" fmla="*/ 187 w 189"/>
                <a:gd name="T1" fmla="*/ 187 h 189"/>
                <a:gd name="T2" fmla="*/ 187 w 189"/>
                <a:gd name="T3" fmla="*/ 187 h 189"/>
                <a:gd name="T4" fmla="*/ 2 w 189"/>
                <a:gd name="T5" fmla="*/ 187 h 189"/>
                <a:gd name="T6" fmla="*/ 2 w 189"/>
                <a:gd name="T7" fmla="*/ 2 h 189"/>
                <a:gd name="T8" fmla="*/ 187 w 189"/>
                <a:gd name="T9" fmla="*/ 2 h 189"/>
                <a:gd name="T10" fmla="*/ 187 w 189"/>
                <a:gd name="T11" fmla="*/ 187 h 189"/>
                <a:gd name="T12" fmla="*/ 187 w 189"/>
                <a:gd name="T13" fmla="*/ 187 h 189"/>
                <a:gd name="T14" fmla="*/ 187 w 189"/>
                <a:gd name="T15" fmla="*/ 187 h 189"/>
                <a:gd name="T16" fmla="*/ 187 w 189"/>
                <a:gd name="T17" fmla="*/ 187 h 189"/>
                <a:gd name="T18" fmla="*/ 189 w 189"/>
                <a:gd name="T19" fmla="*/ 187 h 189"/>
                <a:gd name="T20" fmla="*/ 189 w 189"/>
                <a:gd name="T21" fmla="*/ 0 h 189"/>
                <a:gd name="T22" fmla="*/ 187 w 189"/>
                <a:gd name="T23" fmla="*/ 0 h 189"/>
                <a:gd name="T24" fmla="*/ 187 w 189"/>
                <a:gd name="T25" fmla="*/ 0 h 189"/>
                <a:gd name="T26" fmla="*/ 0 w 189"/>
                <a:gd name="T27" fmla="*/ 0 h 189"/>
                <a:gd name="T28" fmla="*/ 0 w 189"/>
                <a:gd name="T29" fmla="*/ 0 h 189"/>
                <a:gd name="T30" fmla="*/ 0 w 189"/>
                <a:gd name="T31" fmla="*/ 0 h 189"/>
                <a:gd name="T32" fmla="*/ 0 w 189"/>
                <a:gd name="T33" fmla="*/ 187 h 189"/>
                <a:gd name="T34" fmla="*/ 0 w 189"/>
                <a:gd name="T35" fmla="*/ 187 h 189"/>
                <a:gd name="T36" fmla="*/ 0 w 189"/>
                <a:gd name="T37" fmla="*/ 189 h 189"/>
                <a:gd name="T38" fmla="*/ 187 w 189"/>
                <a:gd name="T39" fmla="*/ 189 h 189"/>
                <a:gd name="T40" fmla="*/ 187 w 189"/>
                <a:gd name="T41" fmla="*/ 187 h 189"/>
                <a:gd name="T42" fmla="*/ 189 w 189"/>
                <a:gd name="T43" fmla="*/ 187 h 189"/>
                <a:gd name="T44" fmla="*/ 187 w 189"/>
                <a:gd name="T45" fmla="*/ 18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189">
                  <a:moveTo>
                    <a:pt x="187" y="187"/>
                  </a:moveTo>
                  <a:lnTo>
                    <a:pt x="187" y="187"/>
                  </a:lnTo>
                  <a:lnTo>
                    <a:pt x="2" y="187"/>
                  </a:lnTo>
                  <a:lnTo>
                    <a:pt x="2" y="2"/>
                  </a:lnTo>
                  <a:lnTo>
                    <a:pt x="187" y="2"/>
                  </a:lnTo>
                  <a:lnTo>
                    <a:pt x="187" y="187"/>
                  </a:lnTo>
                  <a:lnTo>
                    <a:pt x="187" y="187"/>
                  </a:lnTo>
                  <a:lnTo>
                    <a:pt x="187" y="187"/>
                  </a:lnTo>
                  <a:lnTo>
                    <a:pt x="187" y="187"/>
                  </a:lnTo>
                  <a:lnTo>
                    <a:pt x="189" y="187"/>
                  </a:lnTo>
                  <a:lnTo>
                    <a:pt x="189" y="0"/>
                  </a:lnTo>
                  <a:lnTo>
                    <a:pt x="187" y="0"/>
                  </a:lnTo>
                  <a:lnTo>
                    <a:pt x="187" y="0"/>
                  </a:lnTo>
                  <a:lnTo>
                    <a:pt x="0" y="0"/>
                  </a:lnTo>
                  <a:lnTo>
                    <a:pt x="0" y="0"/>
                  </a:lnTo>
                  <a:lnTo>
                    <a:pt x="0" y="0"/>
                  </a:lnTo>
                  <a:lnTo>
                    <a:pt x="0" y="187"/>
                  </a:lnTo>
                  <a:lnTo>
                    <a:pt x="0" y="187"/>
                  </a:lnTo>
                  <a:lnTo>
                    <a:pt x="0" y="189"/>
                  </a:lnTo>
                  <a:lnTo>
                    <a:pt x="187" y="189"/>
                  </a:lnTo>
                  <a:lnTo>
                    <a:pt x="187" y="187"/>
                  </a:lnTo>
                  <a:lnTo>
                    <a:pt x="189" y="187"/>
                  </a:lnTo>
                  <a:lnTo>
                    <a:pt x="187"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6" name="Freeform 1062"/>
            <p:cNvSpPr>
              <a:spLocks/>
            </p:cNvSpPr>
            <p:nvPr/>
          </p:nvSpPr>
          <p:spPr bwMode="auto">
            <a:xfrm>
              <a:off x="10436225" y="1119188"/>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7 h 32"/>
                <a:gd name="T14" fmla="*/ 8 w 15"/>
                <a:gd name="T15" fmla="*/ 7 h 32"/>
                <a:gd name="T16" fmla="*/ 8 w 15"/>
                <a:gd name="T17" fmla="*/ 9 h 32"/>
                <a:gd name="T18" fmla="*/ 8 w 15"/>
                <a:gd name="T19" fmla="*/ 9 h 32"/>
                <a:gd name="T20" fmla="*/ 6 w 15"/>
                <a:gd name="T21" fmla="*/ 9 h 32"/>
                <a:gd name="T22" fmla="*/ 6 w 15"/>
                <a:gd name="T23" fmla="*/ 9 h 32"/>
                <a:gd name="T24" fmla="*/ 4 w 15"/>
                <a:gd name="T25" fmla="*/ 11 h 32"/>
                <a:gd name="T26" fmla="*/ 4 w 15"/>
                <a:gd name="T27" fmla="*/ 11 h 32"/>
                <a:gd name="T28" fmla="*/ 4 w 15"/>
                <a:gd name="T29" fmla="*/ 11 h 32"/>
                <a:gd name="T30" fmla="*/ 0 w 15"/>
                <a:gd name="T31" fmla="*/ 11 h 32"/>
                <a:gd name="T32" fmla="*/ 0 w 15"/>
                <a:gd name="T33" fmla="*/ 11 h 32"/>
                <a:gd name="T34" fmla="*/ 0 w 15"/>
                <a:gd name="T35" fmla="*/ 5 h 32"/>
                <a:gd name="T36" fmla="*/ 0 w 15"/>
                <a:gd name="T37" fmla="*/ 5 h 32"/>
                <a:gd name="T38" fmla="*/ 8 w 15"/>
                <a:gd name="T39" fmla="*/ 4 h 32"/>
                <a:gd name="T40" fmla="*/ 8 w 15"/>
                <a:gd name="T41" fmla="*/ 4 h 32"/>
                <a:gd name="T42" fmla="*/ 11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7"/>
                  </a:lnTo>
                  <a:lnTo>
                    <a:pt x="8" y="7"/>
                  </a:lnTo>
                  <a:lnTo>
                    <a:pt x="8" y="9"/>
                  </a:lnTo>
                  <a:lnTo>
                    <a:pt x="8" y="9"/>
                  </a:lnTo>
                  <a:lnTo>
                    <a:pt x="6" y="9"/>
                  </a:lnTo>
                  <a:lnTo>
                    <a:pt x="6" y="9"/>
                  </a:lnTo>
                  <a:lnTo>
                    <a:pt x="4" y="11"/>
                  </a:lnTo>
                  <a:lnTo>
                    <a:pt x="4" y="11"/>
                  </a:lnTo>
                  <a:lnTo>
                    <a:pt x="4" y="11"/>
                  </a:lnTo>
                  <a:lnTo>
                    <a:pt x="0" y="11"/>
                  </a:lnTo>
                  <a:lnTo>
                    <a:pt x="0" y="11"/>
                  </a:lnTo>
                  <a:lnTo>
                    <a:pt x="0" y="5"/>
                  </a:lnTo>
                  <a:lnTo>
                    <a:pt x="0" y="5"/>
                  </a:lnTo>
                  <a:lnTo>
                    <a:pt x="8" y="4"/>
                  </a:lnTo>
                  <a:lnTo>
                    <a:pt x="8" y="4"/>
                  </a:lnTo>
                  <a:lnTo>
                    <a:pt x="11"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7" name="Freeform 1063"/>
            <p:cNvSpPr>
              <a:spLocks noEditPoints="1"/>
            </p:cNvSpPr>
            <p:nvPr/>
          </p:nvSpPr>
          <p:spPr bwMode="auto">
            <a:xfrm>
              <a:off x="10455275" y="1119188"/>
              <a:ext cx="17463" cy="25400"/>
            </a:xfrm>
            <a:custGeom>
              <a:avLst/>
              <a:gdLst>
                <a:gd name="T0" fmla="*/ 10 w 21"/>
                <a:gd name="T1" fmla="*/ 32 h 32"/>
                <a:gd name="T2" fmla="*/ 10 w 21"/>
                <a:gd name="T3" fmla="*/ 32 h 32"/>
                <a:gd name="T4" fmla="*/ 5 w 21"/>
                <a:gd name="T5" fmla="*/ 32 h 32"/>
                <a:gd name="T6" fmla="*/ 1 w 21"/>
                <a:gd name="T7" fmla="*/ 29 h 32"/>
                <a:gd name="T8" fmla="*/ 0 w 21"/>
                <a:gd name="T9" fmla="*/ 23 h 32"/>
                <a:gd name="T10" fmla="*/ 0 w 21"/>
                <a:gd name="T11" fmla="*/ 16 h 32"/>
                <a:gd name="T12" fmla="*/ 0 w 21"/>
                <a:gd name="T13" fmla="*/ 16 h 32"/>
                <a:gd name="T14" fmla="*/ 0 w 21"/>
                <a:gd name="T15" fmla="*/ 9 h 32"/>
                <a:gd name="T16" fmla="*/ 1 w 21"/>
                <a:gd name="T17" fmla="*/ 5 h 32"/>
                <a:gd name="T18" fmla="*/ 1 w 21"/>
                <a:gd name="T19" fmla="*/ 5 h 32"/>
                <a:gd name="T20" fmla="*/ 5 w 21"/>
                <a:gd name="T21" fmla="*/ 2 h 32"/>
                <a:gd name="T22" fmla="*/ 12 w 21"/>
                <a:gd name="T23" fmla="*/ 0 h 32"/>
                <a:gd name="T24" fmla="*/ 12 w 21"/>
                <a:gd name="T25" fmla="*/ 0 h 32"/>
                <a:gd name="T26" fmla="*/ 16 w 21"/>
                <a:gd name="T27" fmla="*/ 2 h 32"/>
                <a:gd name="T28" fmla="*/ 19 w 21"/>
                <a:gd name="T29" fmla="*/ 4 h 32"/>
                <a:gd name="T30" fmla="*/ 21 w 21"/>
                <a:gd name="T31" fmla="*/ 9 h 32"/>
                <a:gd name="T32" fmla="*/ 21 w 21"/>
                <a:gd name="T33" fmla="*/ 16 h 32"/>
                <a:gd name="T34" fmla="*/ 21 w 21"/>
                <a:gd name="T35" fmla="*/ 16 h 32"/>
                <a:gd name="T36" fmla="*/ 21 w 21"/>
                <a:gd name="T37" fmla="*/ 23 h 32"/>
                <a:gd name="T38" fmla="*/ 19 w 21"/>
                <a:gd name="T39" fmla="*/ 29 h 32"/>
                <a:gd name="T40" fmla="*/ 19 w 21"/>
                <a:gd name="T41" fmla="*/ 29 h 32"/>
                <a:gd name="T42" fmla="*/ 16 w 21"/>
                <a:gd name="T43" fmla="*/ 30 h 32"/>
                <a:gd name="T44" fmla="*/ 10 w 21"/>
                <a:gd name="T45" fmla="*/ 32 h 32"/>
                <a:gd name="T46" fmla="*/ 10 w 21"/>
                <a:gd name="T47" fmla="*/ 32 h 32"/>
                <a:gd name="T48" fmla="*/ 10 w 21"/>
                <a:gd name="T49" fmla="*/ 5 h 32"/>
                <a:gd name="T50" fmla="*/ 10 w 21"/>
                <a:gd name="T51" fmla="*/ 5 h 32"/>
                <a:gd name="T52" fmla="*/ 9 w 21"/>
                <a:gd name="T53" fmla="*/ 7 h 32"/>
                <a:gd name="T54" fmla="*/ 7 w 21"/>
                <a:gd name="T55" fmla="*/ 9 h 32"/>
                <a:gd name="T56" fmla="*/ 7 w 21"/>
                <a:gd name="T57" fmla="*/ 16 h 32"/>
                <a:gd name="T58" fmla="*/ 7 w 21"/>
                <a:gd name="T59" fmla="*/ 16 h 32"/>
                <a:gd name="T60" fmla="*/ 7 w 21"/>
                <a:gd name="T61" fmla="*/ 25 h 32"/>
                <a:gd name="T62" fmla="*/ 9 w 21"/>
                <a:gd name="T63" fmla="*/ 27 h 32"/>
                <a:gd name="T64" fmla="*/ 10 w 21"/>
                <a:gd name="T65" fmla="*/ 27 h 32"/>
                <a:gd name="T66" fmla="*/ 10 w 21"/>
                <a:gd name="T67" fmla="*/ 27 h 32"/>
                <a:gd name="T68" fmla="*/ 12 w 21"/>
                <a:gd name="T69" fmla="*/ 27 h 32"/>
                <a:gd name="T70" fmla="*/ 14 w 21"/>
                <a:gd name="T71" fmla="*/ 25 h 32"/>
                <a:gd name="T72" fmla="*/ 16 w 21"/>
                <a:gd name="T73" fmla="*/ 16 h 32"/>
                <a:gd name="T74" fmla="*/ 16 w 21"/>
                <a:gd name="T75" fmla="*/ 16 h 32"/>
                <a:gd name="T76" fmla="*/ 14 w 21"/>
                <a:gd name="T77" fmla="*/ 9 h 32"/>
                <a:gd name="T78" fmla="*/ 12 w 21"/>
                <a:gd name="T79" fmla="*/ 7 h 32"/>
                <a:gd name="T80" fmla="*/ 10 w 21"/>
                <a:gd name="T81" fmla="*/ 5 h 32"/>
                <a:gd name="T82" fmla="*/ 10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0" y="32"/>
                  </a:moveTo>
                  <a:lnTo>
                    <a:pt x="10" y="32"/>
                  </a:lnTo>
                  <a:lnTo>
                    <a:pt x="5" y="32"/>
                  </a:lnTo>
                  <a:lnTo>
                    <a:pt x="1" y="29"/>
                  </a:lnTo>
                  <a:lnTo>
                    <a:pt x="0" y="23"/>
                  </a:lnTo>
                  <a:lnTo>
                    <a:pt x="0" y="16"/>
                  </a:lnTo>
                  <a:lnTo>
                    <a:pt x="0" y="16"/>
                  </a:lnTo>
                  <a:lnTo>
                    <a:pt x="0" y="9"/>
                  </a:lnTo>
                  <a:lnTo>
                    <a:pt x="1" y="5"/>
                  </a:lnTo>
                  <a:lnTo>
                    <a:pt x="1" y="5"/>
                  </a:lnTo>
                  <a:lnTo>
                    <a:pt x="5" y="2"/>
                  </a:lnTo>
                  <a:lnTo>
                    <a:pt x="12" y="0"/>
                  </a:lnTo>
                  <a:lnTo>
                    <a:pt x="12" y="0"/>
                  </a:lnTo>
                  <a:lnTo>
                    <a:pt x="16" y="2"/>
                  </a:lnTo>
                  <a:lnTo>
                    <a:pt x="19" y="4"/>
                  </a:lnTo>
                  <a:lnTo>
                    <a:pt x="21" y="9"/>
                  </a:lnTo>
                  <a:lnTo>
                    <a:pt x="21" y="16"/>
                  </a:lnTo>
                  <a:lnTo>
                    <a:pt x="21" y="16"/>
                  </a:lnTo>
                  <a:lnTo>
                    <a:pt x="21" y="23"/>
                  </a:lnTo>
                  <a:lnTo>
                    <a:pt x="19" y="29"/>
                  </a:lnTo>
                  <a:lnTo>
                    <a:pt x="19" y="29"/>
                  </a:lnTo>
                  <a:lnTo>
                    <a:pt x="16" y="30"/>
                  </a:lnTo>
                  <a:lnTo>
                    <a:pt x="10" y="32"/>
                  </a:lnTo>
                  <a:lnTo>
                    <a:pt x="10" y="32"/>
                  </a:lnTo>
                  <a:close/>
                  <a:moveTo>
                    <a:pt x="10" y="5"/>
                  </a:moveTo>
                  <a:lnTo>
                    <a:pt x="10" y="5"/>
                  </a:lnTo>
                  <a:lnTo>
                    <a:pt x="9" y="7"/>
                  </a:lnTo>
                  <a:lnTo>
                    <a:pt x="7" y="9"/>
                  </a:lnTo>
                  <a:lnTo>
                    <a:pt x="7" y="16"/>
                  </a:lnTo>
                  <a:lnTo>
                    <a:pt x="7" y="16"/>
                  </a:lnTo>
                  <a:lnTo>
                    <a:pt x="7" y="25"/>
                  </a:lnTo>
                  <a:lnTo>
                    <a:pt x="9" y="27"/>
                  </a:lnTo>
                  <a:lnTo>
                    <a:pt x="10" y="27"/>
                  </a:lnTo>
                  <a:lnTo>
                    <a:pt x="10" y="27"/>
                  </a:lnTo>
                  <a:lnTo>
                    <a:pt x="12" y="27"/>
                  </a:lnTo>
                  <a:lnTo>
                    <a:pt x="14" y="25"/>
                  </a:lnTo>
                  <a:lnTo>
                    <a:pt x="16" y="16"/>
                  </a:lnTo>
                  <a:lnTo>
                    <a:pt x="16" y="16"/>
                  </a:lnTo>
                  <a:lnTo>
                    <a:pt x="14" y="9"/>
                  </a:lnTo>
                  <a:lnTo>
                    <a:pt x="12" y="7"/>
                  </a:lnTo>
                  <a:lnTo>
                    <a:pt x="10" y="5"/>
                  </a:lnTo>
                  <a:lnTo>
                    <a:pt x="10"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8" name="Freeform 1064"/>
            <p:cNvSpPr>
              <a:spLocks/>
            </p:cNvSpPr>
            <p:nvPr/>
          </p:nvSpPr>
          <p:spPr bwMode="auto">
            <a:xfrm>
              <a:off x="10479087" y="1119188"/>
              <a:ext cx="9525" cy="25400"/>
            </a:xfrm>
            <a:custGeom>
              <a:avLst/>
              <a:gdLst>
                <a:gd name="T0" fmla="*/ 13 w 13"/>
                <a:gd name="T1" fmla="*/ 0 h 32"/>
                <a:gd name="T2" fmla="*/ 13 w 13"/>
                <a:gd name="T3" fmla="*/ 0 h 32"/>
                <a:gd name="T4" fmla="*/ 13 w 13"/>
                <a:gd name="T5" fmla="*/ 32 h 32"/>
                <a:gd name="T6" fmla="*/ 13 w 13"/>
                <a:gd name="T7" fmla="*/ 32 h 32"/>
                <a:gd name="T8" fmla="*/ 7 w 13"/>
                <a:gd name="T9" fmla="*/ 32 h 32"/>
                <a:gd name="T10" fmla="*/ 7 w 13"/>
                <a:gd name="T11" fmla="*/ 32 h 32"/>
                <a:gd name="T12" fmla="*/ 7 w 13"/>
                <a:gd name="T13" fmla="*/ 7 h 32"/>
                <a:gd name="T14" fmla="*/ 7 w 13"/>
                <a:gd name="T15" fmla="*/ 7 h 32"/>
                <a:gd name="T16" fmla="*/ 4 w 13"/>
                <a:gd name="T17" fmla="*/ 9 h 32"/>
                <a:gd name="T18" fmla="*/ 4 w 13"/>
                <a:gd name="T19" fmla="*/ 9 h 32"/>
                <a:gd name="T20" fmla="*/ 4 w 13"/>
                <a:gd name="T21" fmla="*/ 9 h 32"/>
                <a:gd name="T22" fmla="*/ 2 w 13"/>
                <a:gd name="T23" fmla="*/ 9 h 32"/>
                <a:gd name="T24" fmla="*/ 2 w 13"/>
                <a:gd name="T25" fmla="*/ 9 h 32"/>
                <a:gd name="T26" fmla="*/ 2 w 13"/>
                <a:gd name="T27" fmla="*/ 11 h 32"/>
                <a:gd name="T28" fmla="*/ 0 w 13"/>
                <a:gd name="T29" fmla="*/ 11 h 32"/>
                <a:gd name="T30" fmla="*/ 0 w 13"/>
                <a:gd name="T31" fmla="*/ 11 h 32"/>
                <a:gd name="T32" fmla="*/ 0 w 13"/>
                <a:gd name="T33" fmla="*/ 11 h 32"/>
                <a:gd name="T34" fmla="*/ 0 w 13"/>
                <a:gd name="T35" fmla="*/ 5 h 32"/>
                <a:gd name="T36" fmla="*/ 0 w 13"/>
                <a:gd name="T37" fmla="*/ 5 h 32"/>
                <a:gd name="T38" fmla="*/ 4 w 13"/>
                <a:gd name="T39" fmla="*/ 4 h 32"/>
                <a:gd name="T40" fmla="*/ 4 w 13"/>
                <a:gd name="T41" fmla="*/ 4 h 32"/>
                <a:gd name="T42" fmla="*/ 9 w 13"/>
                <a:gd name="T43" fmla="*/ 0 h 32"/>
                <a:gd name="T44" fmla="*/ 13 w 13"/>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 h="32">
                  <a:moveTo>
                    <a:pt x="13" y="0"/>
                  </a:moveTo>
                  <a:lnTo>
                    <a:pt x="13" y="0"/>
                  </a:lnTo>
                  <a:lnTo>
                    <a:pt x="13" y="32"/>
                  </a:lnTo>
                  <a:lnTo>
                    <a:pt x="13" y="32"/>
                  </a:lnTo>
                  <a:lnTo>
                    <a:pt x="7" y="32"/>
                  </a:lnTo>
                  <a:lnTo>
                    <a:pt x="7" y="32"/>
                  </a:lnTo>
                  <a:lnTo>
                    <a:pt x="7" y="7"/>
                  </a:lnTo>
                  <a:lnTo>
                    <a:pt x="7" y="7"/>
                  </a:lnTo>
                  <a:lnTo>
                    <a:pt x="4" y="9"/>
                  </a:lnTo>
                  <a:lnTo>
                    <a:pt x="4" y="9"/>
                  </a:lnTo>
                  <a:lnTo>
                    <a:pt x="4" y="9"/>
                  </a:lnTo>
                  <a:lnTo>
                    <a:pt x="2" y="9"/>
                  </a:lnTo>
                  <a:lnTo>
                    <a:pt x="2" y="9"/>
                  </a:lnTo>
                  <a:lnTo>
                    <a:pt x="2" y="11"/>
                  </a:lnTo>
                  <a:lnTo>
                    <a:pt x="0" y="11"/>
                  </a:lnTo>
                  <a:lnTo>
                    <a:pt x="0" y="11"/>
                  </a:lnTo>
                  <a:lnTo>
                    <a:pt x="0" y="11"/>
                  </a:lnTo>
                  <a:lnTo>
                    <a:pt x="0" y="5"/>
                  </a:lnTo>
                  <a:lnTo>
                    <a:pt x="0" y="5"/>
                  </a:lnTo>
                  <a:lnTo>
                    <a:pt x="4" y="4"/>
                  </a:lnTo>
                  <a:lnTo>
                    <a:pt x="4" y="4"/>
                  </a:lnTo>
                  <a:lnTo>
                    <a:pt x="9" y="0"/>
                  </a:ln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9" name="Freeform 1065"/>
            <p:cNvSpPr>
              <a:spLocks noEditPoints="1"/>
            </p:cNvSpPr>
            <p:nvPr/>
          </p:nvSpPr>
          <p:spPr bwMode="auto">
            <a:xfrm>
              <a:off x="10434637" y="1154113"/>
              <a:ext cx="17463" cy="25400"/>
            </a:xfrm>
            <a:custGeom>
              <a:avLst/>
              <a:gdLst>
                <a:gd name="T0" fmla="*/ 10 w 21"/>
                <a:gd name="T1" fmla="*/ 30 h 30"/>
                <a:gd name="T2" fmla="*/ 10 w 21"/>
                <a:gd name="T3" fmla="*/ 30 h 30"/>
                <a:gd name="T4" fmla="*/ 5 w 21"/>
                <a:gd name="T5" fmla="*/ 30 h 30"/>
                <a:gd name="T6" fmla="*/ 1 w 21"/>
                <a:gd name="T7" fmla="*/ 27 h 30"/>
                <a:gd name="T8" fmla="*/ 0 w 21"/>
                <a:gd name="T9" fmla="*/ 21 h 30"/>
                <a:gd name="T10" fmla="*/ 0 w 21"/>
                <a:gd name="T11" fmla="*/ 16 h 30"/>
                <a:gd name="T12" fmla="*/ 0 w 21"/>
                <a:gd name="T13" fmla="*/ 16 h 30"/>
                <a:gd name="T14" fmla="*/ 0 w 21"/>
                <a:gd name="T15" fmla="*/ 9 h 30"/>
                <a:gd name="T16" fmla="*/ 1 w 21"/>
                <a:gd name="T17" fmla="*/ 3 h 30"/>
                <a:gd name="T18" fmla="*/ 1 w 21"/>
                <a:gd name="T19" fmla="*/ 3 h 30"/>
                <a:gd name="T20" fmla="*/ 5 w 21"/>
                <a:gd name="T21" fmla="*/ 0 h 30"/>
                <a:gd name="T22" fmla="*/ 10 w 21"/>
                <a:gd name="T23" fmla="*/ 0 h 30"/>
                <a:gd name="T24" fmla="*/ 10 w 21"/>
                <a:gd name="T25" fmla="*/ 0 h 30"/>
                <a:gd name="T26" fmla="*/ 16 w 21"/>
                <a:gd name="T27" fmla="*/ 0 h 30"/>
                <a:gd name="T28" fmla="*/ 19 w 21"/>
                <a:gd name="T29" fmla="*/ 3 h 30"/>
                <a:gd name="T30" fmla="*/ 21 w 21"/>
                <a:gd name="T31" fmla="*/ 7 h 30"/>
                <a:gd name="T32" fmla="*/ 21 w 21"/>
                <a:gd name="T33" fmla="*/ 14 h 30"/>
                <a:gd name="T34" fmla="*/ 21 w 21"/>
                <a:gd name="T35" fmla="*/ 14 h 30"/>
                <a:gd name="T36" fmla="*/ 21 w 21"/>
                <a:gd name="T37" fmla="*/ 21 h 30"/>
                <a:gd name="T38" fmla="*/ 19 w 21"/>
                <a:gd name="T39" fmla="*/ 27 h 30"/>
                <a:gd name="T40" fmla="*/ 19 w 21"/>
                <a:gd name="T41" fmla="*/ 27 h 30"/>
                <a:gd name="T42" fmla="*/ 16 w 21"/>
                <a:gd name="T43" fmla="*/ 30 h 30"/>
                <a:gd name="T44" fmla="*/ 10 w 21"/>
                <a:gd name="T45" fmla="*/ 30 h 30"/>
                <a:gd name="T46" fmla="*/ 10 w 21"/>
                <a:gd name="T47" fmla="*/ 30 h 30"/>
                <a:gd name="T48" fmla="*/ 10 w 21"/>
                <a:gd name="T49" fmla="*/ 3 h 30"/>
                <a:gd name="T50" fmla="*/ 10 w 21"/>
                <a:gd name="T51" fmla="*/ 3 h 30"/>
                <a:gd name="T52" fmla="*/ 9 w 21"/>
                <a:gd name="T53" fmla="*/ 5 h 30"/>
                <a:gd name="T54" fmla="*/ 7 w 21"/>
                <a:gd name="T55" fmla="*/ 7 h 30"/>
                <a:gd name="T56" fmla="*/ 7 w 21"/>
                <a:gd name="T57" fmla="*/ 16 h 30"/>
                <a:gd name="T58" fmla="*/ 7 w 21"/>
                <a:gd name="T59" fmla="*/ 16 h 30"/>
                <a:gd name="T60" fmla="*/ 7 w 21"/>
                <a:gd name="T61" fmla="*/ 23 h 30"/>
                <a:gd name="T62" fmla="*/ 9 w 21"/>
                <a:gd name="T63" fmla="*/ 25 h 30"/>
                <a:gd name="T64" fmla="*/ 10 w 21"/>
                <a:gd name="T65" fmla="*/ 25 h 30"/>
                <a:gd name="T66" fmla="*/ 10 w 21"/>
                <a:gd name="T67" fmla="*/ 25 h 30"/>
                <a:gd name="T68" fmla="*/ 12 w 21"/>
                <a:gd name="T69" fmla="*/ 25 h 30"/>
                <a:gd name="T70" fmla="*/ 14 w 21"/>
                <a:gd name="T71" fmla="*/ 23 h 30"/>
                <a:gd name="T72" fmla="*/ 14 w 21"/>
                <a:gd name="T73" fmla="*/ 16 h 30"/>
                <a:gd name="T74" fmla="*/ 14 w 21"/>
                <a:gd name="T75" fmla="*/ 16 h 30"/>
                <a:gd name="T76" fmla="*/ 14 w 21"/>
                <a:gd name="T77" fmla="*/ 7 h 30"/>
                <a:gd name="T78" fmla="*/ 12 w 21"/>
                <a:gd name="T79" fmla="*/ 5 h 30"/>
                <a:gd name="T80" fmla="*/ 10 w 21"/>
                <a:gd name="T81" fmla="*/ 3 h 30"/>
                <a:gd name="T82" fmla="*/ 10 w 21"/>
                <a:gd name="T83"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0">
                  <a:moveTo>
                    <a:pt x="10" y="30"/>
                  </a:moveTo>
                  <a:lnTo>
                    <a:pt x="10" y="30"/>
                  </a:lnTo>
                  <a:lnTo>
                    <a:pt x="5" y="30"/>
                  </a:lnTo>
                  <a:lnTo>
                    <a:pt x="1" y="27"/>
                  </a:lnTo>
                  <a:lnTo>
                    <a:pt x="0" y="21"/>
                  </a:lnTo>
                  <a:lnTo>
                    <a:pt x="0" y="16"/>
                  </a:lnTo>
                  <a:lnTo>
                    <a:pt x="0" y="16"/>
                  </a:lnTo>
                  <a:lnTo>
                    <a:pt x="0" y="9"/>
                  </a:lnTo>
                  <a:lnTo>
                    <a:pt x="1" y="3"/>
                  </a:lnTo>
                  <a:lnTo>
                    <a:pt x="1" y="3"/>
                  </a:lnTo>
                  <a:lnTo>
                    <a:pt x="5" y="0"/>
                  </a:lnTo>
                  <a:lnTo>
                    <a:pt x="10" y="0"/>
                  </a:lnTo>
                  <a:lnTo>
                    <a:pt x="10" y="0"/>
                  </a:lnTo>
                  <a:lnTo>
                    <a:pt x="16" y="0"/>
                  </a:lnTo>
                  <a:lnTo>
                    <a:pt x="19" y="3"/>
                  </a:lnTo>
                  <a:lnTo>
                    <a:pt x="21" y="7"/>
                  </a:lnTo>
                  <a:lnTo>
                    <a:pt x="21" y="14"/>
                  </a:lnTo>
                  <a:lnTo>
                    <a:pt x="21" y="14"/>
                  </a:lnTo>
                  <a:lnTo>
                    <a:pt x="21" y="21"/>
                  </a:lnTo>
                  <a:lnTo>
                    <a:pt x="19" y="27"/>
                  </a:lnTo>
                  <a:lnTo>
                    <a:pt x="19" y="27"/>
                  </a:lnTo>
                  <a:lnTo>
                    <a:pt x="16" y="30"/>
                  </a:lnTo>
                  <a:lnTo>
                    <a:pt x="10" y="30"/>
                  </a:lnTo>
                  <a:lnTo>
                    <a:pt x="10" y="30"/>
                  </a:lnTo>
                  <a:close/>
                  <a:moveTo>
                    <a:pt x="10" y="3"/>
                  </a:moveTo>
                  <a:lnTo>
                    <a:pt x="10" y="3"/>
                  </a:lnTo>
                  <a:lnTo>
                    <a:pt x="9" y="5"/>
                  </a:lnTo>
                  <a:lnTo>
                    <a:pt x="7" y="7"/>
                  </a:lnTo>
                  <a:lnTo>
                    <a:pt x="7" y="16"/>
                  </a:lnTo>
                  <a:lnTo>
                    <a:pt x="7" y="16"/>
                  </a:lnTo>
                  <a:lnTo>
                    <a:pt x="7" y="23"/>
                  </a:lnTo>
                  <a:lnTo>
                    <a:pt x="9" y="25"/>
                  </a:lnTo>
                  <a:lnTo>
                    <a:pt x="10" y="25"/>
                  </a:lnTo>
                  <a:lnTo>
                    <a:pt x="10" y="25"/>
                  </a:lnTo>
                  <a:lnTo>
                    <a:pt x="12" y="25"/>
                  </a:lnTo>
                  <a:lnTo>
                    <a:pt x="14" y="23"/>
                  </a:lnTo>
                  <a:lnTo>
                    <a:pt x="14" y="16"/>
                  </a:lnTo>
                  <a:lnTo>
                    <a:pt x="14" y="16"/>
                  </a:lnTo>
                  <a:lnTo>
                    <a:pt x="14" y="7"/>
                  </a:lnTo>
                  <a:lnTo>
                    <a:pt x="12" y="5"/>
                  </a:lnTo>
                  <a:lnTo>
                    <a:pt x="10" y="3"/>
                  </a:lnTo>
                  <a:lnTo>
                    <a:pt x="10"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0" name="Freeform 1066"/>
            <p:cNvSpPr>
              <a:spLocks/>
            </p:cNvSpPr>
            <p:nvPr/>
          </p:nvSpPr>
          <p:spPr bwMode="auto">
            <a:xfrm>
              <a:off x="10456862" y="1154113"/>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9 h 32"/>
                <a:gd name="T14" fmla="*/ 8 w 15"/>
                <a:gd name="T15" fmla="*/ 9 h 32"/>
                <a:gd name="T16" fmla="*/ 8 w 15"/>
                <a:gd name="T17" fmla="*/ 9 h 32"/>
                <a:gd name="T18" fmla="*/ 8 w 15"/>
                <a:gd name="T19" fmla="*/ 9 h 32"/>
                <a:gd name="T20" fmla="*/ 6 w 15"/>
                <a:gd name="T21" fmla="*/ 9 h 32"/>
                <a:gd name="T22" fmla="*/ 6 w 15"/>
                <a:gd name="T23" fmla="*/ 9 h 32"/>
                <a:gd name="T24" fmla="*/ 4 w 15"/>
                <a:gd name="T25" fmla="*/ 11 h 32"/>
                <a:gd name="T26" fmla="*/ 2 w 15"/>
                <a:gd name="T27" fmla="*/ 11 h 32"/>
                <a:gd name="T28" fmla="*/ 2 w 15"/>
                <a:gd name="T29" fmla="*/ 11 h 32"/>
                <a:gd name="T30" fmla="*/ 0 w 15"/>
                <a:gd name="T31" fmla="*/ 11 h 32"/>
                <a:gd name="T32" fmla="*/ 0 w 15"/>
                <a:gd name="T33" fmla="*/ 11 h 32"/>
                <a:gd name="T34" fmla="*/ 0 w 15"/>
                <a:gd name="T35" fmla="*/ 5 h 32"/>
                <a:gd name="T36" fmla="*/ 0 w 15"/>
                <a:gd name="T37" fmla="*/ 5 h 32"/>
                <a:gd name="T38" fmla="*/ 8 w 15"/>
                <a:gd name="T39" fmla="*/ 4 h 32"/>
                <a:gd name="T40" fmla="*/ 8 w 15"/>
                <a:gd name="T41" fmla="*/ 4 h 32"/>
                <a:gd name="T42" fmla="*/ 11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9"/>
                  </a:lnTo>
                  <a:lnTo>
                    <a:pt x="8" y="9"/>
                  </a:lnTo>
                  <a:lnTo>
                    <a:pt x="8" y="9"/>
                  </a:lnTo>
                  <a:lnTo>
                    <a:pt x="8" y="9"/>
                  </a:lnTo>
                  <a:lnTo>
                    <a:pt x="6" y="9"/>
                  </a:lnTo>
                  <a:lnTo>
                    <a:pt x="6" y="9"/>
                  </a:lnTo>
                  <a:lnTo>
                    <a:pt x="4" y="11"/>
                  </a:lnTo>
                  <a:lnTo>
                    <a:pt x="2" y="11"/>
                  </a:lnTo>
                  <a:lnTo>
                    <a:pt x="2" y="11"/>
                  </a:lnTo>
                  <a:lnTo>
                    <a:pt x="0" y="11"/>
                  </a:lnTo>
                  <a:lnTo>
                    <a:pt x="0" y="11"/>
                  </a:lnTo>
                  <a:lnTo>
                    <a:pt x="0" y="5"/>
                  </a:lnTo>
                  <a:lnTo>
                    <a:pt x="0" y="5"/>
                  </a:lnTo>
                  <a:lnTo>
                    <a:pt x="8" y="4"/>
                  </a:lnTo>
                  <a:lnTo>
                    <a:pt x="8" y="4"/>
                  </a:lnTo>
                  <a:lnTo>
                    <a:pt x="11"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1" name="Freeform 1067"/>
            <p:cNvSpPr>
              <a:spLocks noEditPoints="1"/>
            </p:cNvSpPr>
            <p:nvPr/>
          </p:nvSpPr>
          <p:spPr bwMode="auto">
            <a:xfrm>
              <a:off x="10475912" y="1154113"/>
              <a:ext cx="17463" cy="25400"/>
            </a:xfrm>
            <a:custGeom>
              <a:avLst/>
              <a:gdLst>
                <a:gd name="T0" fmla="*/ 10 w 21"/>
                <a:gd name="T1" fmla="*/ 30 h 30"/>
                <a:gd name="T2" fmla="*/ 10 w 21"/>
                <a:gd name="T3" fmla="*/ 30 h 30"/>
                <a:gd name="T4" fmla="*/ 5 w 21"/>
                <a:gd name="T5" fmla="*/ 30 h 30"/>
                <a:gd name="T6" fmla="*/ 2 w 21"/>
                <a:gd name="T7" fmla="*/ 27 h 30"/>
                <a:gd name="T8" fmla="*/ 0 w 21"/>
                <a:gd name="T9" fmla="*/ 21 h 30"/>
                <a:gd name="T10" fmla="*/ 0 w 21"/>
                <a:gd name="T11" fmla="*/ 16 h 30"/>
                <a:gd name="T12" fmla="*/ 0 w 21"/>
                <a:gd name="T13" fmla="*/ 16 h 30"/>
                <a:gd name="T14" fmla="*/ 0 w 21"/>
                <a:gd name="T15" fmla="*/ 9 h 30"/>
                <a:gd name="T16" fmla="*/ 2 w 21"/>
                <a:gd name="T17" fmla="*/ 3 h 30"/>
                <a:gd name="T18" fmla="*/ 2 w 21"/>
                <a:gd name="T19" fmla="*/ 3 h 30"/>
                <a:gd name="T20" fmla="*/ 7 w 21"/>
                <a:gd name="T21" fmla="*/ 0 h 30"/>
                <a:gd name="T22" fmla="*/ 12 w 21"/>
                <a:gd name="T23" fmla="*/ 0 h 30"/>
                <a:gd name="T24" fmla="*/ 12 w 21"/>
                <a:gd name="T25" fmla="*/ 0 h 30"/>
                <a:gd name="T26" fmla="*/ 16 w 21"/>
                <a:gd name="T27" fmla="*/ 0 h 30"/>
                <a:gd name="T28" fmla="*/ 19 w 21"/>
                <a:gd name="T29" fmla="*/ 3 h 30"/>
                <a:gd name="T30" fmla="*/ 21 w 21"/>
                <a:gd name="T31" fmla="*/ 7 h 30"/>
                <a:gd name="T32" fmla="*/ 21 w 21"/>
                <a:gd name="T33" fmla="*/ 14 h 30"/>
                <a:gd name="T34" fmla="*/ 21 w 21"/>
                <a:gd name="T35" fmla="*/ 14 h 30"/>
                <a:gd name="T36" fmla="*/ 21 w 21"/>
                <a:gd name="T37" fmla="*/ 21 h 30"/>
                <a:gd name="T38" fmla="*/ 19 w 21"/>
                <a:gd name="T39" fmla="*/ 27 h 30"/>
                <a:gd name="T40" fmla="*/ 19 w 21"/>
                <a:gd name="T41" fmla="*/ 27 h 30"/>
                <a:gd name="T42" fmla="*/ 16 w 21"/>
                <a:gd name="T43" fmla="*/ 30 h 30"/>
                <a:gd name="T44" fmla="*/ 10 w 21"/>
                <a:gd name="T45" fmla="*/ 30 h 30"/>
                <a:gd name="T46" fmla="*/ 10 w 21"/>
                <a:gd name="T47" fmla="*/ 30 h 30"/>
                <a:gd name="T48" fmla="*/ 10 w 21"/>
                <a:gd name="T49" fmla="*/ 3 h 30"/>
                <a:gd name="T50" fmla="*/ 10 w 21"/>
                <a:gd name="T51" fmla="*/ 3 h 30"/>
                <a:gd name="T52" fmla="*/ 9 w 21"/>
                <a:gd name="T53" fmla="*/ 5 h 30"/>
                <a:gd name="T54" fmla="*/ 7 w 21"/>
                <a:gd name="T55" fmla="*/ 7 h 30"/>
                <a:gd name="T56" fmla="*/ 7 w 21"/>
                <a:gd name="T57" fmla="*/ 16 h 30"/>
                <a:gd name="T58" fmla="*/ 7 w 21"/>
                <a:gd name="T59" fmla="*/ 16 h 30"/>
                <a:gd name="T60" fmla="*/ 7 w 21"/>
                <a:gd name="T61" fmla="*/ 23 h 30"/>
                <a:gd name="T62" fmla="*/ 9 w 21"/>
                <a:gd name="T63" fmla="*/ 25 h 30"/>
                <a:gd name="T64" fmla="*/ 10 w 21"/>
                <a:gd name="T65" fmla="*/ 25 h 30"/>
                <a:gd name="T66" fmla="*/ 10 w 21"/>
                <a:gd name="T67" fmla="*/ 25 h 30"/>
                <a:gd name="T68" fmla="*/ 12 w 21"/>
                <a:gd name="T69" fmla="*/ 25 h 30"/>
                <a:gd name="T70" fmla="*/ 14 w 21"/>
                <a:gd name="T71" fmla="*/ 23 h 30"/>
                <a:gd name="T72" fmla="*/ 16 w 21"/>
                <a:gd name="T73" fmla="*/ 16 h 30"/>
                <a:gd name="T74" fmla="*/ 16 w 21"/>
                <a:gd name="T75" fmla="*/ 16 h 30"/>
                <a:gd name="T76" fmla="*/ 14 w 21"/>
                <a:gd name="T77" fmla="*/ 7 h 30"/>
                <a:gd name="T78" fmla="*/ 12 w 21"/>
                <a:gd name="T79" fmla="*/ 5 h 30"/>
                <a:gd name="T80" fmla="*/ 10 w 21"/>
                <a:gd name="T81" fmla="*/ 3 h 30"/>
                <a:gd name="T82" fmla="*/ 10 w 21"/>
                <a:gd name="T83"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0">
                  <a:moveTo>
                    <a:pt x="10" y="30"/>
                  </a:moveTo>
                  <a:lnTo>
                    <a:pt x="10" y="30"/>
                  </a:lnTo>
                  <a:lnTo>
                    <a:pt x="5" y="30"/>
                  </a:lnTo>
                  <a:lnTo>
                    <a:pt x="2" y="27"/>
                  </a:lnTo>
                  <a:lnTo>
                    <a:pt x="0" y="21"/>
                  </a:lnTo>
                  <a:lnTo>
                    <a:pt x="0" y="16"/>
                  </a:lnTo>
                  <a:lnTo>
                    <a:pt x="0" y="16"/>
                  </a:lnTo>
                  <a:lnTo>
                    <a:pt x="0" y="9"/>
                  </a:lnTo>
                  <a:lnTo>
                    <a:pt x="2" y="3"/>
                  </a:lnTo>
                  <a:lnTo>
                    <a:pt x="2" y="3"/>
                  </a:lnTo>
                  <a:lnTo>
                    <a:pt x="7" y="0"/>
                  </a:lnTo>
                  <a:lnTo>
                    <a:pt x="12" y="0"/>
                  </a:lnTo>
                  <a:lnTo>
                    <a:pt x="12" y="0"/>
                  </a:lnTo>
                  <a:lnTo>
                    <a:pt x="16" y="0"/>
                  </a:lnTo>
                  <a:lnTo>
                    <a:pt x="19" y="3"/>
                  </a:lnTo>
                  <a:lnTo>
                    <a:pt x="21" y="7"/>
                  </a:lnTo>
                  <a:lnTo>
                    <a:pt x="21" y="14"/>
                  </a:lnTo>
                  <a:lnTo>
                    <a:pt x="21" y="14"/>
                  </a:lnTo>
                  <a:lnTo>
                    <a:pt x="21" y="21"/>
                  </a:lnTo>
                  <a:lnTo>
                    <a:pt x="19" y="27"/>
                  </a:lnTo>
                  <a:lnTo>
                    <a:pt x="19" y="27"/>
                  </a:lnTo>
                  <a:lnTo>
                    <a:pt x="16" y="30"/>
                  </a:lnTo>
                  <a:lnTo>
                    <a:pt x="10" y="30"/>
                  </a:lnTo>
                  <a:lnTo>
                    <a:pt x="10" y="30"/>
                  </a:lnTo>
                  <a:close/>
                  <a:moveTo>
                    <a:pt x="10" y="3"/>
                  </a:moveTo>
                  <a:lnTo>
                    <a:pt x="10" y="3"/>
                  </a:lnTo>
                  <a:lnTo>
                    <a:pt x="9" y="5"/>
                  </a:lnTo>
                  <a:lnTo>
                    <a:pt x="7" y="7"/>
                  </a:lnTo>
                  <a:lnTo>
                    <a:pt x="7" y="16"/>
                  </a:lnTo>
                  <a:lnTo>
                    <a:pt x="7" y="16"/>
                  </a:lnTo>
                  <a:lnTo>
                    <a:pt x="7" y="23"/>
                  </a:lnTo>
                  <a:lnTo>
                    <a:pt x="9" y="25"/>
                  </a:lnTo>
                  <a:lnTo>
                    <a:pt x="10" y="25"/>
                  </a:lnTo>
                  <a:lnTo>
                    <a:pt x="10" y="25"/>
                  </a:lnTo>
                  <a:lnTo>
                    <a:pt x="12" y="25"/>
                  </a:lnTo>
                  <a:lnTo>
                    <a:pt x="14" y="23"/>
                  </a:lnTo>
                  <a:lnTo>
                    <a:pt x="16" y="16"/>
                  </a:lnTo>
                  <a:lnTo>
                    <a:pt x="16" y="16"/>
                  </a:lnTo>
                  <a:lnTo>
                    <a:pt x="14" y="7"/>
                  </a:lnTo>
                  <a:lnTo>
                    <a:pt x="12" y="5"/>
                  </a:lnTo>
                  <a:lnTo>
                    <a:pt x="10" y="3"/>
                  </a:lnTo>
                  <a:lnTo>
                    <a:pt x="10"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2" name="Freeform 1068"/>
            <p:cNvSpPr>
              <a:spLocks noEditPoints="1"/>
            </p:cNvSpPr>
            <p:nvPr/>
          </p:nvSpPr>
          <p:spPr bwMode="auto">
            <a:xfrm>
              <a:off x="10434637" y="1189038"/>
              <a:ext cx="17463" cy="25400"/>
            </a:xfrm>
            <a:custGeom>
              <a:avLst/>
              <a:gdLst>
                <a:gd name="T0" fmla="*/ 10 w 21"/>
                <a:gd name="T1" fmla="*/ 32 h 32"/>
                <a:gd name="T2" fmla="*/ 10 w 21"/>
                <a:gd name="T3" fmla="*/ 32 h 32"/>
                <a:gd name="T4" fmla="*/ 5 w 21"/>
                <a:gd name="T5" fmla="*/ 31 h 32"/>
                <a:gd name="T6" fmla="*/ 1 w 21"/>
                <a:gd name="T7" fmla="*/ 27 h 32"/>
                <a:gd name="T8" fmla="*/ 0 w 21"/>
                <a:gd name="T9" fmla="*/ 23 h 32"/>
                <a:gd name="T10" fmla="*/ 0 w 21"/>
                <a:gd name="T11" fmla="*/ 16 h 32"/>
                <a:gd name="T12" fmla="*/ 0 w 21"/>
                <a:gd name="T13" fmla="*/ 16 h 32"/>
                <a:gd name="T14" fmla="*/ 0 w 21"/>
                <a:gd name="T15" fmla="*/ 9 h 32"/>
                <a:gd name="T16" fmla="*/ 1 w 21"/>
                <a:gd name="T17" fmla="*/ 4 h 32"/>
                <a:gd name="T18" fmla="*/ 1 w 21"/>
                <a:gd name="T19" fmla="*/ 4 h 32"/>
                <a:gd name="T20" fmla="*/ 5 w 21"/>
                <a:gd name="T21" fmla="*/ 2 h 32"/>
                <a:gd name="T22" fmla="*/ 10 w 21"/>
                <a:gd name="T23" fmla="*/ 0 h 32"/>
                <a:gd name="T24" fmla="*/ 10 w 21"/>
                <a:gd name="T25" fmla="*/ 0 h 32"/>
                <a:gd name="T26" fmla="*/ 16 w 21"/>
                <a:gd name="T27" fmla="*/ 2 h 32"/>
                <a:gd name="T28" fmla="*/ 19 w 21"/>
                <a:gd name="T29" fmla="*/ 4 h 32"/>
                <a:gd name="T30" fmla="*/ 21 w 21"/>
                <a:gd name="T31" fmla="*/ 9 h 32"/>
                <a:gd name="T32" fmla="*/ 21 w 21"/>
                <a:gd name="T33" fmla="*/ 16 h 32"/>
                <a:gd name="T34" fmla="*/ 21 w 21"/>
                <a:gd name="T35" fmla="*/ 16 h 32"/>
                <a:gd name="T36" fmla="*/ 21 w 21"/>
                <a:gd name="T37" fmla="*/ 22 h 32"/>
                <a:gd name="T38" fmla="*/ 19 w 21"/>
                <a:gd name="T39" fmla="*/ 27 h 32"/>
                <a:gd name="T40" fmla="*/ 19 w 21"/>
                <a:gd name="T41" fmla="*/ 27 h 32"/>
                <a:gd name="T42" fmla="*/ 16 w 21"/>
                <a:gd name="T43" fmla="*/ 31 h 32"/>
                <a:gd name="T44" fmla="*/ 10 w 21"/>
                <a:gd name="T45" fmla="*/ 32 h 32"/>
                <a:gd name="T46" fmla="*/ 10 w 21"/>
                <a:gd name="T47" fmla="*/ 32 h 32"/>
                <a:gd name="T48" fmla="*/ 10 w 21"/>
                <a:gd name="T49" fmla="*/ 5 h 32"/>
                <a:gd name="T50" fmla="*/ 10 w 21"/>
                <a:gd name="T51" fmla="*/ 5 h 32"/>
                <a:gd name="T52" fmla="*/ 9 w 21"/>
                <a:gd name="T53" fmla="*/ 5 h 32"/>
                <a:gd name="T54" fmla="*/ 7 w 21"/>
                <a:gd name="T55" fmla="*/ 7 h 32"/>
                <a:gd name="T56" fmla="*/ 7 w 21"/>
                <a:gd name="T57" fmla="*/ 16 h 32"/>
                <a:gd name="T58" fmla="*/ 7 w 21"/>
                <a:gd name="T59" fmla="*/ 16 h 32"/>
                <a:gd name="T60" fmla="*/ 7 w 21"/>
                <a:gd name="T61" fmla="*/ 23 h 32"/>
                <a:gd name="T62" fmla="*/ 9 w 21"/>
                <a:gd name="T63" fmla="*/ 25 h 32"/>
                <a:gd name="T64" fmla="*/ 10 w 21"/>
                <a:gd name="T65" fmla="*/ 27 h 32"/>
                <a:gd name="T66" fmla="*/ 10 w 21"/>
                <a:gd name="T67" fmla="*/ 27 h 32"/>
                <a:gd name="T68" fmla="*/ 12 w 21"/>
                <a:gd name="T69" fmla="*/ 25 h 32"/>
                <a:gd name="T70" fmla="*/ 14 w 21"/>
                <a:gd name="T71" fmla="*/ 23 h 32"/>
                <a:gd name="T72" fmla="*/ 14 w 21"/>
                <a:gd name="T73" fmla="*/ 16 h 32"/>
                <a:gd name="T74" fmla="*/ 14 w 21"/>
                <a:gd name="T75" fmla="*/ 16 h 32"/>
                <a:gd name="T76" fmla="*/ 14 w 21"/>
                <a:gd name="T77" fmla="*/ 7 h 32"/>
                <a:gd name="T78" fmla="*/ 12 w 21"/>
                <a:gd name="T79" fmla="*/ 5 h 32"/>
                <a:gd name="T80" fmla="*/ 10 w 21"/>
                <a:gd name="T81" fmla="*/ 5 h 32"/>
                <a:gd name="T82" fmla="*/ 10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0" y="32"/>
                  </a:moveTo>
                  <a:lnTo>
                    <a:pt x="10" y="32"/>
                  </a:lnTo>
                  <a:lnTo>
                    <a:pt x="5" y="31"/>
                  </a:lnTo>
                  <a:lnTo>
                    <a:pt x="1" y="27"/>
                  </a:lnTo>
                  <a:lnTo>
                    <a:pt x="0" y="23"/>
                  </a:lnTo>
                  <a:lnTo>
                    <a:pt x="0" y="16"/>
                  </a:lnTo>
                  <a:lnTo>
                    <a:pt x="0" y="16"/>
                  </a:lnTo>
                  <a:lnTo>
                    <a:pt x="0" y="9"/>
                  </a:lnTo>
                  <a:lnTo>
                    <a:pt x="1" y="4"/>
                  </a:lnTo>
                  <a:lnTo>
                    <a:pt x="1" y="4"/>
                  </a:lnTo>
                  <a:lnTo>
                    <a:pt x="5" y="2"/>
                  </a:lnTo>
                  <a:lnTo>
                    <a:pt x="10" y="0"/>
                  </a:lnTo>
                  <a:lnTo>
                    <a:pt x="10" y="0"/>
                  </a:lnTo>
                  <a:lnTo>
                    <a:pt x="16" y="2"/>
                  </a:lnTo>
                  <a:lnTo>
                    <a:pt x="19" y="4"/>
                  </a:lnTo>
                  <a:lnTo>
                    <a:pt x="21" y="9"/>
                  </a:lnTo>
                  <a:lnTo>
                    <a:pt x="21" y="16"/>
                  </a:lnTo>
                  <a:lnTo>
                    <a:pt x="21" y="16"/>
                  </a:lnTo>
                  <a:lnTo>
                    <a:pt x="21" y="22"/>
                  </a:lnTo>
                  <a:lnTo>
                    <a:pt x="19" y="27"/>
                  </a:lnTo>
                  <a:lnTo>
                    <a:pt x="19" y="27"/>
                  </a:lnTo>
                  <a:lnTo>
                    <a:pt x="16" y="31"/>
                  </a:lnTo>
                  <a:lnTo>
                    <a:pt x="10" y="32"/>
                  </a:lnTo>
                  <a:lnTo>
                    <a:pt x="10" y="32"/>
                  </a:lnTo>
                  <a:close/>
                  <a:moveTo>
                    <a:pt x="10" y="5"/>
                  </a:moveTo>
                  <a:lnTo>
                    <a:pt x="10" y="5"/>
                  </a:lnTo>
                  <a:lnTo>
                    <a:pt x="9" y="5"/>
                  </a:lnTo>
                  <a:lnTo>
                    <a:pt x="7" y="7"/>
                  </a:lnTo>
                  <a:lnTo>
                    <a:pt x="7" y="16"/>
                  </a:lnTo>
                  <a:lnTo>
                    <a:pt x="7" y="16"/>
                  </a:lnTo>
                  <a:lnTo>
                    <a:pt x="7" y="23"/>
                  </a:lnTo>
                  <a:lnTo>
                    <a:pt x="9" y="25"/>
                  </a:lnTo>
                  <a:lnTo>
                    <a:pt x="10" y="27"/>
                  </a:lnTo>
                  <a:lnTo>
                    <a:pt x="10" y="27"/>
                  </a:lnTo>
                  <a:lnTo>
                    <a:pt x="12" y="25"/>
                  </a:lnTo>
                  <a:lnTo>
                    <a:pt x="14" y="23"/>
                  </a:lnTo>
                  <a:lnTo>
                    <a:pt x="14" y="16"/>
                  </a:lnTo>
                  <a:lnTo>
                    <a:pt x="14" y="16"/>
                  </a:lnTo>
                  <a:lnTo>
                    <a:pt x="14" y="7"/>
                  </a:lnTo>
                  <a:lnTo>
                    <a:pt x="12" y="5"/>
                  </a:lnTo>
                  <a:lnTo>
                    <a:pt x="10" y="5"/>
                  </a:lnTo>
                  <a:lnTo>
                    <a:pt x="10"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3" name="Freeform 1069"/>
            <p:cNvSpPr>
              <a:spLocks noEditPoints="1"/>
            </p:cNvSpPr>
            <p:nvPr/>
          </p:nvSpPr>
          <p:spPr bwMode="auto">
            <a:xfrm>
              <a:off x="10455275" y="1189038"/>
              <a:ext cx="17463" cy="25400"/>
            </a:xfrm>
            <a:custGeom>
              <a:avLst/>
              <a:gdLst>
                <a:gd name="T0" fmla="*/ 10 w 21"/>
                <a:gd name="T1" fmla="*/ 32 h 32"/>
                <a:gd name="T2" fmla="*/ 10 w 21"/>
                <a:gd name="T3" fmla="*/ 32 h 32"/>
                <a:gd name="T4" fmla="*/ 5 w 21"/>
                <a:gd name="T5" fmla="*/ 31 h 32"/>
                <a:gd name="T6" fmla="*/ 1 w 21"/>
                <a:gd name="T7" fmla="*/ 27 h 32"/>
                <a:gd name="T8" fmla="*/ 0 w 21"/>
                <a:gd name="T9" fmla="*/ 23 h 32"/>
                <a:gd name="T10" fmla="*/ 0 w 21"/>
                <a:gd name="T11" fmla="*/ 16 h 32"/>
                <a:gd name="T12" fmla="*/ 0 w 21"/>
                <a:gd name="T13" fmla="*/ 16 h 32"/>
                <a:gd name="T14" fmla="*/ 0 w 21"/>
                <a:gd name="T15" fmla="*/ 9 h 32"/>
                <a:gd name="T16" fmla="*/ 1 w 21"/>
                <a:gd name="T17" fmla="*/ 4 h 32"/>
                <a:gd name="T18" fmla="*/ 1 w 21"/>
                <a:gd name="T19" fmla="*/ 4 h 32"/>
                <a:gd name="T20" fmla="*/ 5 w 21"/>
                <a:gd name="T21" fmla="*/ 2 h 32"/>
                <a:gd name="T22" fmla="*/ 12 w 21"/>
                <a:gd name="T23" fmla="*/ 0 h 32"/>
                <a:gd name="T24" fmla="*/ 12 w 21"/>
                <a:gd name="T25" fmla="*/ 0 h 32"/>
                <a:gd name="T26" fmla="*/ 16 w 21"/>
                <a:gd name="T27" fmla="*/ 2 h 32"/>
                <a:gd name="T28" fmla="*/ 19 w 21"/>
                <a:gd name="T29" fmla="*/ 4 h 32"/>
                <a:gd name="T30" fmla="*/ 21 w 21"/>
                <a:gd name="T31" fmla="*/ 9 h 32"/>
                <a:gd name="T32" fmla="*/ 21 w 21"/>
                <a:gd name="T33" fmla="*/ 16 h 32"/>
                <a:gd name="T34" fmla="*/ 21 w 21"/>
                <a:gd name="T35" fmla="*/ 16 h 32"/>
                <a:gd name="T36" fmla="*/ 21 w 21"/>
                <a:gd name="T37" fmla="*/ 22 h 32"/>
                <a:gd name="T38" fmla="*/ 19 w 21"/>
                <a:gd name="T39" fmla="*/ 27 h 32"/>
                <a:gd name="T40" fmla="*/ 19 w 21"/>
                <a:gd name="T41" fmla="*/ 27 h 32"/>
                <a:gd name="T42" fmla="*/ 16 w 21"/>
                <a:gd name="T43" fmla="*/ 31 h 32"/>
                <a:gd name="T44" fmla="*/ 10 w 21"/>
                <a:gd name="T45" fmla="*/ 32 h 32"/>
                <a:gd name="T46" fmla="*/ 10 w 21"/>
                <a:gd name="T47" fmla="*/ 32 h 32"/>
                <a:gd name="T48" fmla="*/ 10 w 21"/>
                <a:gd name="T49" fmla="*/ 5 h 32"/>
                <a:gd name="T50" fmla="*/ 10 w 21"/>
                <a:gd name="T51" fmla="*/ 5 h 32"/>
                <a:gd name="T52" fmla="*/ 9 w 21"/>
                <a:gd name="T53" fmla="*/ 5 h 32"/>
                <a:gd name="T54" fmla="*/ 7 w 21"/>
                <a:gd name="T55" fmla="*/ 7 h 32"/>
                <a:gd name="T56" fmla="*/ 7 w 21"/>
                <a:gd name="T57" fmla="*/ 16 h 32"/>
                <a:gd name="T58" fmla="*/ 7 w 21"/>
                <a:gd name="T59" fmla="*/ 16 h 32"/>
                <a:gd name="T60" fmla="*/ 7 w 21"/>
                <a:gd name="T61" fmla="*/ 23 h 32"/>
                <a:gd name="T62" fmla="*/ 9 w 21"/>
                <a:gd name="T63" fmla="*/ 25 h 32"/>
                <a:gd name="T64" fmla="*/ 10 w 21"/>
                <a:gd name="T65" fmla="*/ 27 h 32"/>
                <a:gd name="T66" fmla="*/ 10 w 21"/>
                <a:gd name="T67" fmla="*/ 27 h 32"/>
                <a:gd name="T68" fmla="*/ 12 w 21"/>
                <a:gd name="T69" fmla="*/ 25 h 32"/>
                <a:gd name="T70" fmla="*/ 14 w 21"/>
                <a:gd name="T71" fmla="*/ 23 h 32"/>
                <a:gd name="T72" fmla="*/ 16 w 21"/>
                <a:gd name="T73" fmla="*/ 16 h 32"/>
                <a:gd name="T74" fmla="*/ 16 w 21"/>
                <a:gd name="T75" fmla="*/ 16 h 32"/>
                <a:gd name="T76" fmla="*/ 14 w 21"/>
                <a:gd name="T77" fmla="*/ 7 h 32"/>
                <a:gd name="T78" fmla="*/ 12 w 21"/>
                <a:gd name="T79" fmla="*/ 5 h 32"/>
                <a:gd name="T80" fmla="*/ 10 w 21"/>
                <a:gd name="T81" fmla="*/ 5 h 32"/>
                <a:gd name="T82" fmla="*/ 10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0" y="32"/>
                  </a:moveTo>
                  <a:lnTo>
                    <a:pt x="10" y="32"/>
                  </a:lnTo>
                  <a:lnTo>
                    <a:pt x="5" y="31"/>
                  </a:lnTo>
                  <a:lnTo>
                    <a:pt x="1" y="27"/>
                  </a:lnTo>
                  <a:lnTo>
                    <a:pt x="0" y="23"/>
                  </a:lnTo>
                  <a:lnTo>
                    <a:pt x="0" y="16"/>
                  </a:lnTo>
                  <a:lnTo>
                    <a:pt x="0" y="16"/>
                  </a:lnTo>
                  <a:lnTo>
                    <a:pt x="0" y="9"/>
                  </a:lnTo>
                  <a:lnTo>
                    <a:pt x="1" y="4"/>
                  </a:lnTo>
                  <a:lnTo>
                    <a:pt x="1" y="4"/>
                  </a:lnTo>
                  <a:lnTo>
                    <a:pt x="5" y="2"/>
                  </a:lnTo>
                  <a:lnTo>
                    <a:pt x="12" y="0"/>
                  </a:lnTo>
                  <a:lnTo>
                    <a:pt x="12" y="0"/>
                  </a:lnTo>
                  <a:lnTo>
                    <a:pt x="16" y="2"/>
                  </a:lnTo>
                  <a:lnTo>
                    <a:pt x="19" y="4"/>
                  </a:lnTo>
                  <a:lnTo>
                    <a:pt x="21" y="9"/>
                  </a:lnTo>
                  <a:lnTo>
                    <a:pt x="21" y="16"/>
                  </a:lnTo>
                  <a:lnTo>
                    <a:pt x="21" y="16"/>
                  </a:lnTo>
                  <a:lnTo>
                    <a:pt x="21" y="22"/>
                  </a:lnTo>
                  <a:lnTo>
                    <a:pt x="19" y="27"/>
                  </a:lnTo>
                  <a:lnTo>
                    <a:pt x="19" y="27"/>
                  </a:lnTo>
                  <a:lnTo>
                    <a:pt x="16" y="31"/>
                  </a:lnTo>
                  <a:lnTo>
                    <a:pt x="10" y="32"/>
                  </a:lnTo>
                  <a:lnTo>
                    <a:pt x="10" y="32"/>
                  </a:lnTo>
                  <a:close/>
                  <a:moveTo>
                    <a:pt x="10" y="5"/>
                  </a:moveTo>
                  <a:lnTo>
                    <a:pt x="10" y="5"/>
                  </a:lnTo>
                  <a:lnTo>
                    <a:pt x="9" y="5"/>
                  </a:lnTo>
                  <a:lnTo>
                    <a:pt x="7" y="7"/>
                  </a:lnTo>
                  <a:lnTo>
                    <a:pt x="7" y="16"/>
                  </a:lnTo>
                  <a:lnTo>
                    <a:pt x="7" y="16"/>
                  </a:lnTo>
                  <a:lnTo>
                    <a:pt x="7" y="23"/>
                  </a:lnTo>
                  <a:lnTo>
                    <a:pt x="9" y="25"/>
                  </a:lnTo>
                  <a:lnTo>
                    <a:pt x="10" y="27"/>
                  </a:lnTo>
                  <a:lnTo>
                    <a:pt x="10" y="27"/>
                  </a:lnTo>
                  <a:lnTo>
                    <a:pt x="12" y="25"/>
                  </a:lnTo>
                  <a:lnTo>
                    <a:pt x="14" y="23"/>
                  </a:lnTo>
                  <a:lnTo>
                    <a:pt x="16" y="16"/>
                  </a:lnTo>
                  <a:lnTo>
                    <a:pt x="16" y="16"/>
                  </a:lnTo>
                  <a:lnTo>
                    <a:pt x="14" y="7"/>
                  </a:lnTo>
                  <a:lnTo>
                    <a:pt x="12" y="5"/>
                  </a:lnTo>
                  <a:lnTo>
                    <a:pt x="10" y="5"/>
                  </a:lnTo>
                  <a:lnTo>
                    <a:pt x="10"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4" name="Freeform 1070"/>
            <p:cNvSpPr>
              <a:spLocks/>
            </p:cNvSpPr>
            <p:nvPr/>
          </p:nvSpPr>
          <p:spPr bwMode="auto">
            <a:xfrm>
              <a:off x="10479087" y="1189038"/>
              <a:ext cx="9525" cy="23813"/>
            </a:xfrm>
            <a:custGeom>
              <a:avLst/>
              <a:gdLst>
                <a:gd name="T0" fmla="*/ 13 w 13"/>
                <a:gd name="T1" fmla="*/ 0 h 31"/>
                <a:gd name="T2" fmla="*/ 13 w 13"/>
                <a:gd name="T3" fmla="*/ 0 h 31"/>
                <a:gd name="T4" fmla="*/ 13 w 13"/>
                <a:gd name="T5" fmla="*/ 31 h 31"/>
                <a:gd name="T6" fmla="*/ 13 w 13"/>
                <a:gd name="T7" fmla="*/ 31 h 31"/>
                <a:gd name="T8" fmla="*/ 7 w 13"/>
                <a:gd name="T9" fmla="*/ 31 h 31"/>
                <a:gd name="T10" fmla="*/ 7 w 13"/>
                <a:gd name="T11" fmla="*/ 31 h 31"/>
                <a:gd name="T12" fmla="*/ 7 w 13"/>
                <a:gd name="T13" fmla="*/ 7 h 31"/>
                <a:gd name="T14" fmla="*/ 7 w 13"/>
                <a:gd name="T15" fmla="*/ 7 h 31"/>
                <a:gd name="T16" fmla="*/ 4 w 13"/>
                <a:gd name="T17" fmla="*/ 9 h 31"/>
                <a:gd name="T18" fmla="*/ 4 w 13"/>
                <a:gd name="T19" fmla="*/ 9 h 31"/>
                <a:gd name="T20" fmla="*/ 2 w 13"/>
                <a:gd name="T21" fmla="*/ 9 h 31"/>
                <a:gd name="T22" fmla="*/ 2 w 13"/>
                <a:gd name="T23" fmla="*/ 9 h 31"/>
                <a:gd name="T24" fmla="*/ 0 w 13"/>
                <a:gd name="T25" fmla="*/ 9 h 31"/>
                <a:gd name="T26" fmla="*/ 0 w 13"/>
                <a:gd name="T27" fmla="*/ 11 h 31"/>
                <a:gd name="T28" fmla="*/ 0 w 13"/>
                <a:gd name="T29" fmla="*/ 11 h 31"/>
                <a:gd name="T30" fmla="*/ 0 w 13"/>
                <a:gd name="T31" fmla="*/ 4 h 31"/>
                <a:gd name="T32" fmla="*/ 0 w 13"/>
                <a:gd name="T33" fmla="*/ 4 h 31"/>
                <a:gd name="T34" fmla="*/ 4 w 13"/>
                <a:gd name="T35" fmla="*/ 2 h 31"/>
                <a:gd name="T36" fmla="*/ 4 w 13"/>
                <a:gd name="T37" fmla="*/ 2 h 31"/>
                <a:gd name="T38" fmla="*/ 7 w 13"/>
                <a:gd name="T39" fmla="*/ 2 h 31"/>
                <a:gd name="T40" fmla="*/ 9 w 13"/>
                <a:gd name="T41" fmla="*/ 0 h 31"/>
                <a:gd name="T42" fmla="*/ 13 w 13"/>
                <a:gd name="T4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31">
                  <a:moveTo>
                    <a:pt x="13" y="0"/>
                  </a:moveTo>
                  <a:lnTo>
                    <a:pt x="13" y="0"/>
                  </a:lnTo>
                  <a:lnTo>
                    <a:pt x="13" y="31"/>
                  </a:lnTo>
                  <a:lnTo>
                    <a:pt x="13" y="31"/>
                  </a:lnTo>
                  <a:lnTo>
                    <a:pt x="7" y="31"/>
                  </a:lnTo>
                  <a:lnTo>
                    <a:pt x="7" y="31"/>
                  </a:lnTo>
                  <a:lnTo>
                    <a:pt x="7" y="7"/>
                  </a:lnTo>
                  <a:lnTo>
                    <a:pt x="7" y="7"/>
                  </a:lnTo>
                  <a:lnTo>
                    <a:pt x="4" y="9"/>
                  </a:lnTo>
                  <a:lnTo>
                    <a:pt x="4" y="9"/>
                  </a:lnTo>
                  <a:lnTo>
                    <a:pt x="2" y="9"/>
                  </a:lnTo>
                  <a:lnTo>
                    <a:pt x="2" y="9"/>
                  </a:lnTo>
                  <a:lnTo>
                    <a:pt x="0" y="9"/>
                  </a:lnTo>
                  <a:lnTo>
                    <a:pt x="0" y="11"/>
                  </a:lnTo>
                  <a:lnTo>
                    <a:pt x="0" y="11"/>
                  </a:lnTo>
                  <a:lnTo>
                    <a:pt x="0" y="4"/>
                  </a:lnTo>
                  <a:lnTo>
                    <a:pt x="0" y="4"/>
                  </a:lnTo>
                  <a:lnTo>
                    <a:pt x="4" y="2"/>
                  </a:lnTo>
                  <a:lnTo>
                    <a:pt x="4" y="2"/>
                  </a:lnTo>
                  <a:lnTo>
                    <a:pt x="7" y="2"/>
                  </a:lnTo>
                  <a:lnTo>
                    <a:pt x="9" y="0"/>
                  </a:ln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5" name="Freeform 1071"/>
            <p:cNvSpPr>
              <a:spLocks/>
            </p:cNvSpPr>
            <p:nvPr/>
          </p:nvSpPr>
          <p:spPr bwMode="auto">
            <a:xfrm>
              <a:off x="10520362" y="1119188"/>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7 h 32"/>
                <a:gd name="T14" fmla="*/ 8 w 15"/>
                <a:gd name="T15" fmla="*/ 7 h 32"/>
                <a:gd name="T16" fmla="*/ 6 w 15"/>
                <a:gd name="T17" fmla="*/ 9 h 32"/>
                <a:gd name="T18" fmla="*/ 6 w 15"/>
                <a:gd name="T19" fmla="*/ 9 h 32"/>
                <a:gd name="T20" fmla="*/ 6 w 15"/>
                <a:gd name="T21" fmla="*/ 9 h 32"/>
                <a:gd name="T22" fmla="*/ 4 w 15"/>
                <a:gd name="T23" fmla="*/ 9 h 32"/>
                <a:gd name="T24" fmla="*/ 4 w 15"/>
                <a:gd name="T25" fmla="*/ 9 h 32"/>
                <a:gd name="T26" fmla="*/ 2 w 15"/>
                <a:gd name="T27" fmla="*/ 11 h 32"/>
                <a:gd name="T28" fmla="*/ 2 w 15"/>
                <a:gd name="T29" fmla="*/ 11 h 32"/>
                <a:gd name="T30" fmla="*/ 0 w 15"/>
                <a:gd name="T31" fmla="*/ 11 h 32"/>
                <a:gd name="T32" fmla="*/ 0 w 15"/>
                <a:gd name="T33" fmla="*/ 11 h 32"/>
                <a:gd name="T34" fmla="*/ 0 w 15"/>
                <a:gd name="T35" fmla="*/ 5 h 32"/>
                <a:gd name="T36" fmla="*/ 0 w 15"/>
                <a:gd name="T37" fmla="*/ 5 h 32"/>
                <a:gd name="T38" fmla="*/ 6 w 15"/>
                <a:gd name="T39" fmla="*/ 4 h 32"/>
                <a:gd name="T40" fmla="*/ 6 w 15"/>
                <a:gd name="T41" fmla="*/ 4 h 32"/>
                <a:gd name="T42" fmla="*/ 9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7"/>
                  </a:lnTo>
                  <a:lnTo>
                    <a:pt x="8" y="7"/>
                  </a:lnTo>
                  <a:lnTo>
                    <a:pt x="6" y="9"/>
                  </a:lnTo>
                  <a:lnTo>
                    <a:pt x="6" y="9"/>
                  </a:lnTo>
                  <a:lnTo>
                    <a:pt x="6" y="9"/>
                  </a:lnTo>
                  <a:lnTo>
                    <a:pt x="4" y="9"/>
                  </a:lnTo>
                  <a:lnTo>
                    <a:pt x="4" y="9"/>
                  </a:lnTo>
                  <a:lnTo>
                    <a:pt x="2" y="11"/>
                  </a:lnTo>
                  <a:lnTo>
                    <a:pt x="2" y="11"/>
                  </a:lnTo>
                  <a:lnTo>
                    <a:pt x="0" y="11"/>
                  </a:lnTo>
                  <a:lnTo>
                    <a:pt x="0" y="11"/>
                  </a:lnTo>
                  <a:lnTo>
                    <a:pt x="0" y="5"/>
                  </a:lnTo>
                  <a:lnTo>
                    <a:pt x="0" y="5"/>
                  </a:lnTo>
                  <a:lnTo>
                    <a:pt x="6" y="4"/>
                  </a:lnTo>
                  <a:lnTo>
                    <a:pt x="6" y="4"/>
                  </a:lnTo>
                  <a:lnTo>
                    <a:pt x="9"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6" name="Freeform 1072"/>
            <p:cNvSpPr>
              <a:spLocks noEditPoints="1"/>
            </p:cNvSpPr>
            <p:nvPr/>
          </p:nvSpPr>
          <p:spPr bwMode="auto">
            <a:xfrm>
              <a:off x="10517187" y="1154113"/>
              <a:ext cx="19050" cy="25400"/>
            </a:xfrm>
            <a:custGeom>
              <a:avLst/>
              <a:gdLst>
                <a:gd name="T0" fmla="*/ 11 w 23"/>
                <a:gd name="T1" fmla="*/ 30 h 30"/>
                <a:gd name="T2" fmla="*/ 11 w 23"/>
                <a:gd name="T3" fmla="*/ 30 h 30"/>
                <a:gd name="T4" fmla="*/ 7 w 23"/>
                <a:gd name="T5" fmla="*/ 30 h 30"/>
                <a:gd name="T6" fmla="*/ 3 w 23"/>
                <a:gd name="T7" fmla="*/ 27 h 30"/>
                <a:gd name="T8" fmla="*/ 2 w 23"/>
                <a:gd name="T9" fmla="*/ 21 h 30"/>
                <a:gd name="T10" fmla="*/ 0 w 23"/>
                <a:gd name="T11" fmla="*/ 16 h 30"/>
                <a:gd name="T12" fmla="*/ 0 w 23"/>
                <a:gd name="T13" fmla="*/ 16 h 30"/>
                <a:gd name="T14" fmla="*/ 2 w 23"/>
                <a:gd name="T15" fmla="*/ 9 h 30"/>
                <a:gd name="T16" fmla="*/ 3 w 23"/>
                <a:gd name="T17" fmla="*/ 3 h 30"/>
                <a:gd name="T18" fmla="*/ 3 w 23"/>
                <a:gd name="T19" fmla="*/ 3 h 30"/>
                <a:gd name="T20" fmla="*/ 7 w 23"/>
                <a:gd name="T21" fmla="*/ 0 h 30"/>
                <a:gd name="T22" fmla="*/ 12 w 23"/>
                <a:gd name="T23" fmla="*/ 0 h 30"/>
                <a:gd name="T24" fmla="*/ 12 w 23"/>
                <a:gd name="T25" fmla="*/ 0 h 30"/>
                <a:gd name="T26" fmla="*/ 16 w 23"/>
                <a:gd name="T27" fmla="*/ 0 h 30"/>
                <a:gd name="T28" fmla="*/ 20 w 23"/>
                <a:gd name="T29" fmla="*/ 3 h 30"/>
                <a:gd name="T30" fmla="*/ 21 w 23"/>
                <a:gd name="T31" fmla="*/ 7 h 30"/>
                <a:gd name="T32" fmla="*/ 23 w 23"/>
                <a:gd name="T33" fmla="*/ 14 h 30"/>
                <a:gd name="T34" fmla="*/ 23 w 23"/>
                <a:gd name="T35" fmla="*/ 14 h 30"/>
                <a:gd name="T36" fmla="*/ 21 w 23"/>
                <a:gd name="T37" fmla="*/ 21 h 30"/>
                <a:gd name="T38" fmla="*/ 20 w 23"/>
                <a:gd name="T39" fmla="*/ 27 h 30"/>
                <a:gd name="T40" fmla="*/ 20 w 23"/>
                <a:gd name="T41" fmla="*/ 27 h 30"/>
                <a:gd name="T42" fmla="*/ 16 w 23"/>
                <a:gd name="T43" fmla="*/ 30 h 30"/>
                <a:gd name="T44" fmla="*/ 11 w 23"/>
                <a:gd name="T45" fmla="*/ 30 h 30"/>
                <a:gd name="T46" fmla="*/ 11 w 23"/>
                <a:gd name="T47" fmla="*/ 30 h 30"/>
                <a:gd name="T48" fmla="*/ 11 w 23"/>
                <a:gd name="T49" fmla="*/ 3 h 30"/>
                <a:gd name="T50" fmla="*/ 11 w 23"/>
                <a:gd name="T51" fmla="*/ 3 h 30"/>
                <a:gd name="T52" fmla="*/ 9 w 23"/>
                <a:gd name="T53" fmla="*/ 5 h 30"/>
                <a:gd name="T54" fmla="*/ 9 w 23"/>
                <a:gd name="T55" fmla="*/ 7 h 30"/>
                <a:gd name="T56" fmla="*/ 7 w 23"/>
                <a:gd name="T57" fmla="*/ 16 h 30"/>
                <a:gd name="T58" fmla="*/ 7 w 23"/>
                <a:gd name="T59" fmla="*/ 16 h 30"/>
                <a:gd name="T60" fmla="*/ 9 w 23"/>
                <a:gd name="T61" fmla="*/ 23 h 30"/>
                <a:gd name="T62" fmla="*/ 9 w 23"/>
                <a:gd name="T63" fmla="*/ 25 h 30"/>
                <a:gd name="T64" fmla="*/ 11 w 23"/>
                <a:gd name="T65" fmla="*/ 25 h 30"/>
                <a:gd name="T66" fmla="*/ 11 w 23"/>
                <a:gd name="T67" fmla="*/ 25 h 30"/>
                <a:gd name="T68" fmla="*/ 14 w 23"/>
                <a:gd name="T69" fmla="*/ 25 h 30"/>
                <a:gd name="T70" fmla="*/ 14 w 23"/>
                <a:gd name="T71" fmla="*/ 23 h 30"/>
                <a:gd name="T72" fmla="*/ 16 w 23"/>
                <a:gd name="T73" fmla="*/ 16 h 30"/>
                <a:gd name="T74" fmla="*/ 16 w 23"/>
                <a:gd name="T75" fmla="*/ 16 h 30"/>
                <a:gd name="T76" fmla="*/ 14 w 23"/>
                <a:gd name="T77" fmla="*/ 7 h 30"/>
                <a:gd name="T78" fmla="*/ 14 w 23"/>
                <a:gd name="T79" fmla="*/ 5 h 30"/>
                <a:gd name="T80" fmla="*/ 11 w 23"/>
                <a:gd name="T81" fmla="*/ 3 h 30"/>
                <a:gd name="T82" fmla="*/ 11 w 23"/>
                <a:gd name="T83"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0">
                  <a:moveTo>
                    <a:pt x="11" y="30"/>
                  </a:moveTo>
                  <a:lnTo>
                    <a:pt x="11" y="30"/>
                  </a:lnTo>
                  <a:lnTo>
                    <a:pt x="7" y="30"/>
                  </a:lnTo>
                  <a:lnTo>
                    <a:pt x="3" y="27"/>
                  </a:lnTo>
                  <a:lnTo>
                    <a:pt x="2" y="21"/>
                  </a:lnTo>
                  <a:lnTo>
                    <a:pt x="0" y="16"/>
                  </a:lnTo>
                  <a:lnTo>
                    <a:pt x="0" y="16"/>
                  </a:lnTo>
                  <a:lnTo>
                    <a:pt x="2" y="9"/>
                  </a:lnTo>
                  <a:lnTo>
                    <a:pt x="3" y="3"/>
                  </a:lnTo>
                  <a:lnTo>
                    <a:pt x="3" y="3"/>
                  </a:lnTo>
                  <a:lnTo>
                    <a:pt x="7" y="0"/>
                  </a:lnTo>
                  <a:lnTo>
                    <a:pt x="12" y="0"/>
                  </a:lnTo>
                  <a:lnTo>
                    <a:pt x="12" y="0"/>
                  </a:lnTo>
                  <a:lnTo>
                    <a:pt x="16" y="0"/>
                  </a:lnTo>
                  <a:lnTo>
                    <a:pt x="20" y="3"/>
                  </a:lnTo>
                  <a:lnTo>
                    <a:pt x="21" y="7"/>
                  </a:lnTo>
                  <a:lnTo>
                    <a:pt x="23" y="14"/>
                  </a:lnTo>
                  <a:lnTo>
                    <a:pt x="23" y="14"/>
                  </a:lnTo>
                  <a:lnTo>
                    <a:pt x="21" y="21"/>
                  </a:lnTo>
                  <a:lnTo>
                    <a:pt x="20" y="27"/>
                  </a:lnTo>
                  <a:lnTo>
                    <a:pt x="20" y="27"/>
                  </a:lnTo>
                  <a:lnTo>
                    <a:pt x="16" y="30"/>
                  </a:lnTo>
                  <a:lnTo>
                    <a:pt x="11" y="30"/>
                  </a:lnTo>
                  <a:lnTo>
                    <a:pt x="11" y="30"/>
                  </a:lnTo>
                  <a:close/>
                  <a:moveTo>
                    <a:pt x="11" y="3"/>
                  </a:moveTo>
                  <a:lnTo>
                    <a:pt x="11" y="3"/>
                  </a:lnTo>
                  <a:lnTo>
                    <a:pt x="9" y="5"/>
                  </a:lnTo>
                  <a:lnTo>
                    <a:pt x="9" y="7"/>
                  </a:lnTo>
                  <a:lnTo>
                    <a:pt x="7" y="16"/>
                  </a:lnTo>
                  <a:lnTo>
                    <a:pt x="7" y="16"/>
                  </a:lnTo>
                  <a:lnTo>
                    <a:pt x="9" y="23"/>
                  </a:lnTo>
                  <a:lnTo>
                    <a:pt x="9" y="25"/>
                  </a:lnTo>
                  <a:lnTo>
                    <a:pt x="11" y="25"/>
                  </a:lnTo>
                  <a:lnTo>
                    <a:pt x="11" y="25"/>
                  </a:lnTo>
                  <a:lnTo>
                    <a:pt x="14" y="25"/>
                  </a:lnTo>
                  <a:lnTo>
                    <a:pt x="14" y="23"/>
                  </a:lnTo>
                  <a:lnTo>
                    <a:pt x="16" y="16"/>
                  </a:lnTo>
                  <a:lnTo>
                    <a:pt x="16" y="16"/>
                  </a:lnTo>
                  <a:lnTo>
                    <a:pt x="14" y="7"/>
                  </a:lnTo>
                  <a:lnTo>
                    <a:pt x="14" y="5"/>
                  </a:lnTo>
                  <a:lnTo>
                    <a:pt x="11" y="3"/>
                  </a:lnTo>
                  <a:lnTo>
                    <a:pt x="11"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7" name="Freeform 1073"/>
            <p:cNvSpPr>
              <a:spLocks noEditPoints="1"/>
            </p:cNvSpPr>
            <p:nvPr/>
          </p:nvSpPr>
          <p:spPr bwMode="auto">
            <a:xfrm>
              <a:off x="10517187" y="1189038"/>
              <a:ext cx="19050" cy="25400"/>
            </a:xfrm>
            <a:custGeom>
              <a:avLst/>
              <a:gdLst>
                <a:gd name="T0" fmla="*/ 11 w 23"/>
                <a:gd name="T1" fmla="*/ 32 h 32"/>
                <a:gd name="T2" fmla="*/ 11 w 23"/>
                <a:gd name="T3" fmla="*/ 32 h 32"/>
                <a:gd name="T4" fmla="*/ 7 w 23"/>
                <a:gd name="T5" fmla="*/ 31 h 32"/>
                <a:gd name="T6" fmla="*/ 3 w 23"/>
                <a:gd name="T7" fmla="*/ 27 h 32"/>
                <a:gd name="T8" fmla="*/ 2 w 23"/>
                <a:gd name="T9" fmla="*/ 23 h 32"/>
                <a:gd name="T10" fmla="*/ 0 w 23"/>
                <a:gd name="T11" fmla="*/ 16 h 32"/>
                <a:gd name="T12" fmla="*/ 0 w 23"/>
                <a:gd name="T13" fmla="*/ 16 h 32"/>
                <a:gd name="T14" fmla="*/ 2 w 23"/>
                <a:gd name="T15" fmla="*/ 9 h 32"/>
                <a:gd name="T16" fmla="*/ 3 w 23"/>
                <a:gd name="T17" fmla="*/ 4 h 32"/>
                <a:gd name="T18" fmla="*/ 3 w 23"/>
                <a:gd name="T19" fmla="*/ 4 h 32"/>
                <a:gd name="T20" fmla="*/ 7 w 23"/>
                <a:gd name="T21" fmla="*/ 2 h 32"/>
                <a:gd name="T22" fmla="*/ 12 w 23"/>
                <a:gd name="T23" fmla="*/ 0 h 32"/>
                <a:gd name="T24" fmla="*/ 12 w 23"/>
                <a:gd name="T25" fmla="*/ 0 h 32"/>
                <a:gd name="T26" fmla="*/ 16 w 23"/>
                <a:gd name="T27" fmla="*/ 2 h 32"/>
                <a:gd name="T28" fmla="*/ 20 w 23"/>
                <a:gd name="T29" fmla="*/ 4 h 32"/>
                <a:gd name="T30" fmla="*/ 21 w 23"/>
                <a:gd name="T31" fmla="*/ 9 h 32"/>
                <a:gd name="T32" fmla="*/ 23 w 23"/>
                <a:gd name="T33" fmla="*/ 16 h 32"/>
                <a:gd name="T34" fmla="*/ 23 w 23"/>
                <a:gd name="T35" fmla="*/ 16 h 32"/>
                <a:gd name="T36" fmla="*/ 21 w 23"/>
                <a:gd name="T37" fmla="*/ 22 h 32"/>
                <a:gd name="T38" fmla="*/ 20 w 23"/>
                <a:gd name="T39" fmla="*/ 27 h 32"/>
                <a:gd name="T40" fmla="*/ 20 w 23"/>
                <a:gd name="T41" fmla="*/ 27 h 32"/>
                <a:gd name="T42" fmla="*/ 16 w 23"/>
                <a:gd name="T43" fmla="*/ 31 h 32"/>
                <a:gd name="T44" fmla="*/ 11 w 23"/>
                <a:gd name="T45" fmla="*/ 32 h 32"/>
                <a:gd name="T46" fmla="*/ 11 w 23"/>
                <a:gd name="T47" fmla="*/ 32 h 32"/>
                <a:gd name="T48" fmla="*/ 11 w 23"/>
                <a:gd name="T49" fmla="*/ 5 h 32"/>
                <a:gd name="T50" fmla="*/ 11 w 23"/>
                <a:gd name="T51" fmla="*/ 5 h 32"/>
                <a:gd name="T52" fmla="*/ 9 w 23"/>
                <a:gd name="T53" fmla="*/ 5 h 32"/>
                <a:gd name="T54" fmla="*/ 9 w 23"/>
                <a:gd name="T55" fmla="*/ 7 h 32"/>
                <a:gd name="T56" fmla="*/ 7 w 23"/>
                <a:gd name="T57" fmla="*/ 16 h 32"/>
                <a:gd name="T58" fmla="*/ 7 w 23"/>
                <a:gd name="T59" fmla="*/ 16 h 32"/>
                <a:gd name="T60" fmla="*/ 9 w 23"/>
                <a:gd name="T61" fmla="*/ 23 h 32"/>
                <a:gd name="T62" fmla="*/ 9 w 23"/>
                <a:gd name="T63" fmla="*/ 25 h 32"/>
                <a:gd name="T64" fmla="*/ 11 w 23"/>
                <a:gd name="T65" fmla="*/ 27 h 32"/>
                <a:gd name="T66" fmla="*/ 11 w 23"/>
                <a:gd name="T67" fmla="*/ 27 h 32"/>
                <a:gd name="T68" fmla="*/ 14 w 23"/>
                <a:gd name="T69" fmla="*/ 25 h 32"/>
                <a:gd name="T70" fmla="*/ 14 w 23"/>
                <a:gd name="T71" fmla="*/ 23 h 32"/>
                <a:gd name="T72" fmla="*/ 16 w 23"/>
                <a:gd name="T73" fmla="*/ 16 h 32"/>
                <a:gd name="T74" fmla="*/ 16 w 23"/>
                <a:gd name="T75" fmla="*/ 16 h 32"/>
                <a:gd name="T76" fmla="*/ 14 w 23"/>
                <a:gd name="T77" fmla="*/ 7 h 32"/>
                <a:gd name="T78" fmla="*/ 14 w 23"/>
                <a:gd name="T79" fmla="*/ 5 h 32"/>
                <a:gd name="T80" fmla="*/ 11 w 23"/>
                <a:gd name="T81" fmla="*/ 5 h 32"/>
                <a:gd name="T82" fmla="*/ 11 w 23"/>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2">
                  <a:moveTo>
                    <a:pt x="11" y="32"/>
                  </a:moveTo>
                  <a:lnTo>
                    <a:pt x="11" y="32"/>
                  </a:lnTo>
                  <a:lnTo>
                    <a:pt x="7" y="31"/>
                  </a:lnTo>
                  <a:lnTo>
                    <a:pt x="3" y="27"/>
                  </a:lnTo>
                  <a:lnTo>
                    <a:pt x="2" y="23"/>
                  </a:lnTo>
                  <a:lnTo>
                    <a:pt x="0" y="16"/>
                  </a:lnTo>
                  <a:lnTo>
                    <a:pt x="0" y="16"/>
                  </a:lnTo>
                  <a:lnTo>
                    <a:pt x="2" y="9"/>
                  </a:lnTo>
                  <a:lnTo>
                    <a:pt x="3" y="4"/>
                  </a:lnTo>
                  <a:lnTo>
                    <a:pt x="3" y="4"/>
                  </a:lnTo>
                  <a:lnTo>
                    <a:pt x="7" y="2"/>
                  </a:lnTo>
                  <a:lnTo>
                    <a:pt x="12" y="0"/>
                  </a:lnTo>
                  <a:lnTo>
                    <a:pt x="12" y="0"/>
                  </a:lnTo>
                  <a:lnTo>
                    <a:pt x="16" y="2"/>
                  </a:lnTo>
                  <a:lnTo>
                    <a:pt x="20" y="4"/>
                  </a:lnTo>
                  <a:lnTo>
                    <a:pt x="21" y="9"/>
                  </a:lnTo>
                  <a:lnTo>
                    <a:pt x="23" y="16"/>
                  </a:lnTo>
                  <a:lnTo>
                    <a:pt x="23" y="16"/>
                  </a:lnTo>
                  <a:lnTo>
                    <a:pt x="21" y="22"/>
                  </a:lnTo>
                  <a:lnTo>
                    <a:pt x="20" y="27"/>
                  </a:lnTo>
                  <a:lnTo>
                    <a:pt x="20" y="27"/>
                  </a:lnTo>
                  <a:lnTo>
                    <a:pt x="16" y="31"/>
                  </a:lnTo>
                  <a:lnTo>
                    <a:pt x="11" y="32"/>
                  </a:lnTo>
                  <a:lnTo>
                    <a:pt x="11" y="32"/>
                  </a:lnTo>
                  <a:close/>
                  <a:moveTo>
                    <a:pt x="11" y="5"/>
                  </a:moveTo>
                  <a:lnTo>
                    <a:pt x="11" y="5"/>
                  </a:lnTo>
                  <a:lnTo>
                    <a:pt x="9" y="5"/>
                  </a:lnTo>
                  <a:lnTo>
                    <a:pt x="9" y="7"/>
                  </a:lnTo>
                  <a:lnTo>
                    <a:pt x="7" y="16"/>
                  </a:lnTo>
                  <a:lnTo>
                    <a:pt x="7" y="16"/>
                  </a:lnTo>
                  <a:lnTo>
                    <a:pt x="9" y="23"/>
                  </a:lnTo>
                  <a:lnTo>
                    <a:pt x="9" y="25"/>
                  </a:lnTo>
                  <a:lnTo>
                    <a:pt x="11" y="27"/>
                  </a:lnTo>
                  <a:lnTo>
                    <a:pt x="11" y="27"/>
                  </a:lnTo>
                  <a:lnTo>
                    <a:pt x="14" y="25"/>
                  </a:lnTo>
                  <a:lnTo>
                    <a:pt x="14" y="23"/>
                  </a:lnTo>
                  <a:lnTo>
                    <a:pt x="16" y="16"/>
                  </a:lnTo>
                  <a:lnTo>
                    <a:pt x="16" y="16"/>
                  </a:lnTo>
                  <a:lnTo>
                    <a:pt x="14" y="7"/>
                  </a:lnTo>
                  <a:lnTo>
                    <a:pt x="14" y="5"/>
                  </a:lnTo>
                  <a:lnTo>
                    <a:pt x="11" y="5"/>
                  </a:lnTo>
                  <a:lnTo>
                    <a:pt x="11"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8" name="Freeform 1074"/>
            <p:cNvSpPr>
              <a:spLocks noEditPoints="1"/>
            </p:cNvSpPr>
            <p:nvPr/>
          </p:nvSpPr>
          <p:spPr bwMode="auto">
            <a:xfrm>
              <a:off x="10494962" y="1119188"/>
              <a:ext cx="19050" cy="25400"/>
            </a:xfrm>
            <a:custGeom>
              <a:avLst/>
              <a:gdLst>
                <a:gd name="T0" fmla="*/ 11 w 23"/>
                <a:gd name="T1" fmla="*/ 32 h 32"/>
                <a:gd name="T2" fmla="*/ 11 w 23"/>
                <a:gd name="T3" fmla="*/ 32 h 32"/>
                <a:gd name="T4" fmla="*/ 7 w 23"/>
                <a:gd name="T5" fmla="*/ 32 h 32"/>
                <a:gd name="T6" fmla="*/ 3 w 23"/>
                <a:gd name="T7" fmla="*/ 29 h 32"/>
                <a:gd name="T8" fmla="*/ 2 w 23"/>
                <a:gd name="T9" fmla="*/ 23 h 32"/>
                <a:gd name="T10" fmla="*/ 0 w 23"/>
                <a:gd name="T11" fmla="*/ 16 h 32"/>
                <a:gd name="T12" fmla="*/ 0 w 23"/>
                <a:gd name="T13" fmla="*/ 16 h 32"/>
                <a:gd name="T14" fmla="*/ 2 w 23"/>
                <a:gd name="T15" fmla="*/ 9 h 32"/>
                <a:gd name="T16" fmla="*/ 3 w 23"/>
                <a:gd name="T17" fmla="*/ 5 h 32"/>
                <a:gd name="T18" fmla="*/ 3 w 23"/>
                <a:gd name="T19" fmla="*/ 5 h 32"/>
                <a:gd name="T20" fmla="*/ 7 w 23"/>
                <a:gd name="T21" fmla="*/ 2 h 32"/>
                <a:gd name="T22" fmla="*/ 12 w 23"/>
                <a:gd name="T23" fmla="*/ 0 h 32"/>
                <a:gd name="T24" fmla="*/ 12 w 23"/>
                <a:gd name="T25" fmla="*/ 0 h 32"/>
                <a:gd name="T26" fmla="*/ 16 w 23"/>
                <a:gd name="T27" fmla="*/ 2 h 32"/>
                <a:gd name="T28" fmla="*/ 20 w 23"/>
                <a:gd name="T29" fmla="*/ 4 h 32"/>
                <a:gd name="T30" fmla="*/ 21 w 23"/>
                <a:gd name="T31" fmla="*/ 9 h 32"/>
                <a:gd name="T32" fmla="*/ 23 w 23"/>
                <a:gd name="T33" fmla="*/ 16 h 32"/>
                <a:gd name="T34" fmla="*/ 23 w 23"/>
                <a:gd name="T35" fmla="*/ 16 h 32"/>
                <a:gd name="T36" fmla="*/ 21 w 23"/>
                <a:gd name="T37" fmla="*/ 23 h 32"/>
                <a:gd name="T38" fmla="*/ 20 w 23"/>
                <a:gd name="T39" fmla="*/ 29 h 32"/>
                <a:gd name="T40" fmla="*/ 20 w 23"/>
                <a:gd name="T41" fmla="*/ 29 h 32"/>
                <a:gd name="T42" fmla="*/ 16 w 23"/>
                <a:gd name="T43" fmla="*/ 30 h 32"/>
                <a:gd name="T44" fmla="*/ 11 w 23"/>
                <a:gd name="T45" fmla="*/ 32 h 32"/>
                <a:gd name="T46" fmla="*/ 11 w 23"/>
                <a:gd name="T47" fmla="*/ 32 h 32"/>
                <a:gd name="T48" fmla="*/ 11 w 23"/>
                <a:gd name="T49" fmla="*/ 5 h 32"/>
                <a:gd name="T50" fmla="*/ 11 w 23"/>
                <a:gd name="T51" fmla="*/ 5 h 32"/>
                <a:gd name="T52" fmla="*/ 11 w 23"/>
                <a:gd name="T53" fmla="*/ 7 h 32"/>
                <a:gd name="T54" fmla="*/ 9 w 23"/>
                <a:gd name="T55" fmla="*/ 9 h 32"/>
                <a:gd name="T56" fmla="*/ 7 w 23"/>
                <a:gd name="T57" fmla="*/ 16 h 32"/>
                <a:gd name="T58" fmla="*/ 7 w 23"/>
                <a:gd name="T59" fmla="*/ 16 h 32"/>
                <a:gd name="T60" fmla="*/ 9 w 23"/>
                <a:gd name="T61" fmla="*/ 25 h 32"/>
                <a:gd name="T62" fmla="*/ 11 w 23"/>
                <a:gd name="T63" fmla="*/ 27 h 32"/>
                <a:gd name="T64" fmla="*/ 11 w 23"/>
                <a:gd name="T65" fmla="*/ 27 h 32"/>
                <a:gd name="T66" fmla="*/ 11 w 23"/>
                <a:gd name="T67" fmla="*/ 27 h 32"/>
                <a:gd name="T68" fmla="*/ 14 w 23"/>
                <a:gd name="T69" fmla="*/ 27 h 32"/>
                <a:gd name="T70" fmla="*/ 14 w 23"/>
                <a:gd name="T71" fmla="*/ 25 h 32"/>
                <a:gd name="T72" fmla="*/ 16 w 23"/>
                <a:gd name="T73" fmla="*/ 16 h 32"/>
                <a:gd name="T74" fmla="*/ 16 w 23"/>
                <a:gd name="T75" fmla="*/ 16 h 32"/>
                <a:gd name="T76" fmla="*/ 14 w 23"/>
                <a:gd name="T77" fmla="*/ 9 h 32"/>
                <a:gd name="T78" fmla="*/ 14 w 23"/>
                <a:gd name="T79" fmla="*/ 7 h 32"/>
                <a:gd name="T80" fmla="*/ 11 w 23"/>
                <a:gd name="T81" fmla="*/ 5 h 32"/>
                <a:gd name="T82" fmla="*/ 11 w 23"/>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2">
                  <a:moveTo>
                    <a:pt x="11" y="32"/>
                  </a:moveTo>
                  <a:lnTo>
                    <a:pt x="11" y="32"/>
                  </a:lnTo>
                  <a:lnTo>
                    <a:pt x="7" y="32"/>
                  </a:lnTo>
                  <a:lnTo>
                    <a:pt x="3" y="29"/>
                  </a:lnTo>
                  <a:lnTo>
                    <a:pt x="2" y="23"/>
                  </a:lnTo>
                  <a:lnTo>
                    <a:pt x="0" y="16"/>
                  </a:lnTo>
                  <a:lnTo>
                    <a:pt x="0" y="16"/>
                  </a:lnTo>
                  <a:lnTo>
                    <a:pt x="2" y="9"/>
                  </a:lnTo>
                  <a:lnTo>
                    <a:pt x="3" y="5"/>
                  </a:lnTo>
                  <a:lnTo>
                    <a:pt x="3" y="5"/>
                  </a:lnTo>
                  <a:lnTo>
                    <a:pt x="7" y="2"/>
                  </a:lnTo>
                  <a:lnTo>
                    <a:pt x="12" y="0"/>
                  </a:lnTo>
                  <a:lnTo>
                    <a:pt x="12" y="0"/>
                  </a:lnTo>
                  <a:lnTo>
                    <a:pt x="16" y="2"/>
                  </a:lnTo>
                  <a:lnTo>
                    <a:pt x="20" y="4"/>
                  </a:lnTo>
                  <a:lnTo>
                    <a:pt x="21" y="9"/>
                  </a:lnTo>
                  <a:lnTo>
                    <a:pt x="23" y="16"/>
                  </a:lnTo>
                  <a:lnTo>
                    <a:pt x="23" y="16"/>
                  </a:lnTo>
                  <a:lnTo>
                    <a:pt x="21" y="23"/>
                  </a:lnTo>
                  <a:lnTo>
                    <a:pt x="20" y="29"/>
                  </a:lnTo>
                  <a:lnTo>
                    <a:pt x="20" y="29"/>
                  </a:lnTo>
                  <a:lnTo>
                    <a:pt x="16" y="30"/>
                  </a:lnTo>
                  <a:lnTo>
                    <a:pt x="11" y="32"/>
                  </a:lnTo>
                  <a:lnTo>
                    <a:pt x="11" y="32"/>
                  </a:lnTo>
                  <a:close/>
                  <a:moveTo>
                    <a:pt x="11" y="5"/>
                  </a:moveTo>
                  <a:lnTo>
                    <a:pt x="11" y="5"/>
                  </a:lnTo>
                  <a:lnTo>
                    <a:pt x="11" y="7"/>
                  </a:lnTo>
                  <a:lnTo>
                    <a:pt x="9" y="9"/>
                  </a:lnTo>
                  <a:lnTo>
                    <a:pt x="7" y="16"/>
                  </a:lnTo>
                  <a:lnTo>
                    <a:pt x="7" y="16"/>
                  </a:lnTo>
                  <a:lnTo>
                    <a:pt x="9" y="25"/>
                  </a:lnTo>
                  <a:lnTo>
                    <a:pt x="11" y="27"/>
                  </a:lnTo>
                  <a:lnTo>
                    <a:pt x="11" y="27"/>
                  </a:lnTo>
                  <a:lnTo>
                    <a:pt x="11" y="27"/>
                  </a:lnTo>
                  <a:lnTo>
                    <a:pt x="14" y="27"/>
                  </a:lnTo>
                  <a:lnTo>
                    <a:pt x="14" y="25"/>
                  </a:lnTo>
                  <a:lnTo>
                    <a:pt x="16" y="16"/>
                  </a:lnTo>
                  <a:lnTo>
                    <a:pt x="16" y="16"/>
                  </a:lnTo>
                  <a:lnTo>
                    <a:pt x="14" y="9"/>
                  </a:lnTo>
                  <a:lnTo>
                    <a:pt x="14" y="7"/>
                  </a:lnTo>
                  <a:lnTo>
                    <a:pt x="11" y="5"/>
                  </a:lnTo>
                  <a:lnTo>
                    <a:pt x="11"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9" name="Freeform 1075"/>
            <p:cNvSpPr>
              <a:spLocks/>
            </p:cNvSpPr>
            <p:nvPr/>
          </p:nvSpPr>
          <p:spPr bwMode="auto">
            <a:xfrm>
              <a:off x="10498137" y="1154113"/>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9 h 32"/>
                <a:gd name="T14" fmla="*/ 8 w 15"/>
                <a:gd name="T15" fmla="*/ 9 h 32"/>
                <a:gd name="T16" fmla="*/ 6 w 15"/>
                <a:gd name="T17" fmla="*/ 9 h 32"/>
                <a:gd name="T18" fmla="*/ 6 w 15"/>
                <a:gd name="T19" fmla="*/ 9 h 32"/>
                <a:gd name="T20" fmla="*/ 4 w 15"/>
                <a:gd name="T21" fmla="*/ 9 h 32"/>
                <a:gd name="T22" fmla="*/ 4 w 15"/>
                <a:gd name="T23" fmla="*/ 9 h 32"/>
                <a:gd name="T24" fmla="*/ 4 w 15"/>
                <a:gd name="T25" fmla="*/ 11 h 32"/>
                <a:gd name="T26" fmla="*/ 2 w 15"/>
                <a:gd name="T27" fmla="*/ 11 h 32"/>
                <a:gd name="T28" fmla="*/ 2 w 15"/>
                <a:gd name="T29" fmla="*/ 11 h 32"/>
                <a:gd name="T30" fmla="*/ 0 w 15"/>
                <a:gd name="T31" fmla="*/ 11 h 32"/>
                <a:gd name="T32" fmla="*/ 0 w 15"/>
                <a:gd name="T33" fmla="*/ 11 h 32"/>
                <a:gd name="T34" fmla="*/ 0 w 15"/>
                <a:gd name="T35" fmla="*/ 5 h 32"/>
                <a:gd name="T36" fmla="*/ 0 w 15"/>
                <a:gd name="T37" fmla="*/ 5 h 32"/>
                <a:gd name="T38" fmla="*/ 6 w 15"/>
                <a:gd name="T39" fmla="*/ 4 h 32"/>
                <a:gd name="T40" fmla="*/ 6 w 15"/>
                <a:gd name="T41" fmla="*/ 4 h 32"/>
                <a:gd name="T42" fmla="*/ 9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9"/>
                  </a:lnTo>
                  <a:lnTo>
                    <a:pt x="8" y="9"/>
                  </a:lnTo>
                  <a:lnTo>
                    <a:pt x="6" y="9"/>
                  </a:lnTo>
                  <a:lnTo>
                    <a:pt x="6" y="9"/>
                  </a:lnTo>
                  <a:lnTo>
                    <a:pt x="4" y="9"/>
                  </a:lnTo>
                  <a:lnTo>
                    <a:pt x="4" y="9"/>
                  </a:lnTo>
                  <a:lnTo>
                    <a:pt x="4" y="11"/>
                  </a:lnTo>
                  <a:lnTo>
                    <a:pt x="2" y="11"/>
                  </a:lnTo>
                  <a:lnTo>
                    <a:pt x="2" y="11"/>
                  </a:lnTo>
                  <a:lnTo>
                    <a:pt x="0" y="11"/>
                  </a:lnTo>
                  <a:lnTo>
                    <a:pt x="0" y="11"/>
                  </a:lnTo>
                  <a:lnTo>
                    <a:pt x="0" y="5"/>
                  </a:lnTo>
                  <a:lnTo>
                    <a:pt x="0" y="5"/>
                  </a:lnTo>
                  <a:lnTo>
                    <a:pt x="6" y="4"/>
                  </a:lnTo>
                  <a:lnTo>
                    <a:pt x="6" y="4"/>
                  </a:lnTo>
                  <a:lnTo>
                    <a:pt x="9"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0" name="Freeform 1076"/>
            <p:cNvSpPr>
              <a:spLocks noEditPoints="1"/>
            </p:cNvSpPr>
            <p:nvPr/>
          </p:nvSpPr>
          <p:spPr bwMode="auto">
            <a:xfrm>
              <a:off x="10494962" y="1189038"/>
              <a:ext cx="19050" cy="25400"/>
            </a:xfrm>
            <a:custGeom>
              <a:avLst/>
              <a:gdLst>
                <a:gd name="T0" fmla="*/ 11 w 23"/>
                <a:gd name="T1" fmla="*/ 32 h 32"/>
                <a:gd name="T2" fmla="*/ 11 w 23"/>
                <a:gd name="T3" fmla="*/ 32 h 32"/>
                <a:gd name="T4" fmla="*/ 7 w 23"/>
                <a:gd name="T5" fmla="*/ 31 h 32"/>
                <a:gd name="T6" fmla="*/ 3 w 23"/>
                <a:gd name="T7" fmla="*/ 27 h 32"/>
                <a:gd name="T8" fmla="*/ 2 w 23"/>
                <a:gd name="T9" fmla="*/ 23 h 32"/>
                <a:gd name="T10" fmla="*/ 0 w 23"/>
                <a:gd name="T11" fmla="*/ 16 h 32"/>
                <a:gd name="T12" fmla="*/ 0 w 23"/>
                <a:gd name="T13" fmla="*/ 16 h 32"/>
                <a:gd name="T14" fmla="*/ 2 w 23"/>
                <a:gd name="T15" fmla="*/ 9 h 32"/>
                <a:gd name="T16" fmla="*/ 3 w 23"/>
                <a:gd name="T17" fmla="*/ 4 h 32"/>
                <a:gd name="T18" fmla="*/ 3 w 23"/>
                <a:gd name="T19" fmla="*/ 4 h 32"/>
                <a:gd name="T20" fmla="*/ 7 w 23"/>
                <a:gd name="T21" fmla="*/ 2 h 32"/>
                <a:gd name="T22" fmla="*/ 12 w 23"/>
                <a:gd name="T23" fmla="*/ 0 h 32"/>
                <a:gd name="T24" fmla="*/ 12 w 23"/>
                <a:gd name="T25" fmla="*/ 0 h 32"/>
                <a:gd name="T26" fmla="*/ 16 w 23"/>
                <a:gd name="T27" fmla="*/ 2 h 32"/>
                <a:gd name="T28" fmla="*/ 20 w 23"/>
                <a:gd name="T29" fmla="*/ 4 h 32"/>
                <a:gd name="T30" fmla="*/ 21 w 23"/>
                <a:gd name="T31" fmla="*/ 9 h 32"/>
                <a:gd name="T32" fmla="*/ 23 w 23"/>
                <a:gd name="T33" fmla="*/ 16 h 32"/>
                <a:gd name="T34" fmla="*/ 23 w 23"/>
                <a:gd name="T35" fmla="*/ 16 h 32"/>
                <a:gd name="T36" fmla="*/ 21 w 23"/>
                <a:gd name="T37" fmla="*/ 22 h 32"/>
                <a:gd name="T38" fmla="*/ 20 w 23"/>
                <a:gd name="T39" fmla="*/ 27 h 32"/>
                <a:gd name="T40" fmla="*/ 20 w 23"/>
                <a:gd name="T41" fmla="*/ 27 h 32"/>
                <a:gd name="T42" fmla="*/ 16 w 23"/>
                <a:gd name="T43" fmla="*/ 31 h 32"/>
                <a:gd name="T44" fmla="*/ 11 w 23"/>
                <a:gd name="T45" fmla="*/ 32 h 32"/>
                <a:gd name="T46" fmla="*/ 11 w 23"/>
                <a:gd name="T47" fmla="*/ 32 h 32"/>
                <a:gd name="T48" fmla="*/ 11 w 23"/>
                <a:gd name="T49" fmla="*/ 5 h 32"/>
                <a:gd name="T50" fmla="*/ 11 w 23"/>
                <a:gd name="T51" fmla="*/ 5 h 32"/>
                <a:gd name="T52" fmla="*/ 11 w 23"/>
                <a:gd name="T53" fmla="*/ 5 h 32"/>
                <a:gd name="T54" fmla="*/ 9 w 23"/>
                <a:gd name="T55" fmla="*/ 7 h 32"/>
                <a:gd name="T56" fmla="*/ 7 w 23"/>
                <a:gd name="T57" fmla="*/ 16 h 32"/>
                <a:gd name="T58" fmla="*/ 7 w 23"/>
                <a:gd name="T59" fmla="*/ 16 h 32"/>
                <a:gd name="T60" fmla="*/ 9 w 23"/>
                <a:gd name="T61" fmla="*/ 23 h 32"/>
                <a:gd name="T62" fmla="*/ 11 w 23"/>
                <a:gd name="T63" fmla="*/ 25 h 32"/>
                <a:gd name="T64" fmla="*/ 11 w 23"/>
                <a:gd name="T65" fmla="*/ 27 h 32"/>
                <a:gd name="T66" fmla="*/ 11 w 23"/>
                <a:gd name="T67" fmla="*/ 27 h 32"/>
                <a:gd name="T68" fmla="*/ 14 w 23"/>
                <a:gd name="T69" fmla="*/ 25 h 32"/>
                <a:gd name="T70" fmla="*/ 14 w 23"/>
                <a:gd name="T71" fmla="*/ 23 h 32"/>
                <a:gd name="T72" fmla="*/ 16 w 23"/>
                <a:gd name="T73" fmla="*/ 16 h 32"/>
                <a:gd name="T74" fmla="*/ 16 w 23"/>
                <a:gd name="T75" fmla="*/ 16 h 32"/>
                <a:gd name="T76" fmla="*/ 14 w 23"/>
                <a:gd name="T77" fmla="*/ 7 h 32"/>
                <a:gd name="T78" fmla="*/ 14 w 23"/>
                <a:gd name="T79" fmla="*/ 5 h 32"/>
                <a:gd name="T80" fmla="*/ 11 w 23"/>
                <a:gd name="T81" fmla="*/ 5 h 32"/>
                <a:gd name="T82" fmla="*/ 11 w 23"/>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2">
                  <a:moveTo>
                    <a:pt x="11" y="32"/>
                  </a:moveTo>
                  <a:lnTo>
                    <a:pt x="11" y="32"/>
                  </a:lnTo>
                  <a:lnTo>
                    <a:pt x="7" y="31"/>
                  </a:lnTo>
                  <a:lnTo>
                    <a:pt x="3" y="27"/>
                  </a:lnTo>
                  <a:lnTo>
                    <a:pt x="2" y="23"/>
                  </a:lnTo>
                  <a:lnTo>
                    <a:pt x="0" y="16"/>
                  </a:lnTo>
                  <a:lnTo>
                    <a:pt x="0" y="16"/>
                  </a:lnTo>
                  <a:lnTo>
                    <a:pt x="2" y="9"/>
                  </a:lnTo>
                  <a:lnTo>
                    <a:pt x="3" y="4"/>
                  </a:lnTo>
                  <a:lnTo>
                    <a:pt x="3" y="4"/>
                  </a:lnTo>
                  <a:lnTo>
                    <a:pt x="7" y="2"/>
                  </a:lnTo>
                  <a:lnTo>
                    <a:pt x="12" y="0"/>
                  </a:lnTo>
                  <a:lnTo>
                    <a:pt x="12" y="0"/>
                  </a:lnTo>
                  <a:lnTo>
                    <a:pt x="16" y="2"/>
                  </a:lnTo>
                  <a:lnTo>
                    <a:pt x="20" y="4"/>
                  </a:lnTo>
                  <a:lnTo>
                    <a:pt x="21" y="9"/>
                  </a:lnTo>
                  <a:lnTo>
                    <a:pt x="23" y="16"/>
                  </a:lnTo>
                  <a:lnTo>
                    <a:pt x="23" y="16"/>
                  </a:lnTo>
                  <a:lnTo>
                    <a:pt x="21" y="22"/>
                  </a:lnTo>
                  <a:lnTo>
                    <a:pt x="20" y="27"/>
                  </a:lnTo>
                  <a:lnTo>
                    <a:pt x="20" y="27"/>
                  </a:lnTo>
                  <a:lnTo>
                    <a:pt x="16" y="31"/>
                  </a:lnTo>
                  <a:lnTo>
                    <a:pt x="11" y="32"/>
                  </a:lnTo>
                  <a:lnTo>
                    <a:pt x="11" y="32"/>
                  </a:lnTo>
                  <a:close/>
                  <a:moveTo>
                    <a:pt x="11" y="5"/>
                  </a:moveTo>
                  <a:lnTo>
                    <a:pt x="11" y="5"/>
                  </a:lnTo>
                  <a:lnTo>
                    <a:pt x="11" y="5"/>
                  </a:lnTo>
                  <a:lnTo>
                    <a:pt x="9" y="7"/>
                  </a:lnTo>
                  <a:lnTo>
                    <a:pt x="7" y="16"/>
                  </a:lnTo>
                  <a:lnTo>
                    <a:pt x="7" y="16"/>
                  </a:lnTo>
                  <a:lnTo>
                    <a:pt x="9" y="23"/>
                  </a:lnTo>
                  <a:lnTo>
                    <a:pt x="11" y="25"/>
                  </a:lnTo>
                  <a:lnTo>
                    <a:pt x="11" y="27"/>
                  </a:lnTo>
                  <a:lnTo>
                    <a:pt x="11" y="27"/>
                  </a:lnTo>
                  <a:lnTo>
                    <a:pt x="14" y="25"/>
                  </a:lnTo>
                  <a:lnTo>
                    <a:pt x="14" y="23"/>
                  </a:lnTo>
                  <a:lnTo>
                    <a:pt x="16" y="16"/>
                  </a:lnTo>
                  <a:lnTo>
                    <a:pt x="16" y="16"/>
                  </a:lnTo>
                  <a:lnTo>
                    <a:pt x="14" y="7"/>
                  </a:lnTo>
                  <a:lnTo>
                    <a:pt x="14" y="5"/>
                  </a:lnTo>
                  <a:lnTo>
                    <a:pt x="11" y="5"/>
                  </a:lnTo>
                  <a:lnTo>
                    <a:pt x="11"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1" name="Rectangle 1077"/>
            <p:cNvSpPr>
              <a:spLocks noChangeArrowheads="1"/>
            </p:cNvSpPr>
            <p:nvPr/>
          </p:nvSpPr>
          <p:spPr bwMode="auto">
            <a:xfrm>
              <a:off x="10621962" y="1181100"/>
              <a:ext cx="146050" cy="147638"/>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2" name="Freeform 1078"/>
            <p:cNvSpPr>
              <a:spLocks/>
            </p:cNvSpPr>
            <p:nvPr/>
          </p:nvSpPr>
          <p:spPr bwMode="auto">
            <a:xfrm>
              <a:off x="10620375" y="1181100"/>
              <a:ext cx="147638" cy="147638"/>
            </a:xfrm>
            <a:custGeom>
              <a:avLst/>
              <a:gdLst>
                <a:gd name="T0" fmla="*/ 187 w 187"/>
                <a:gd name="T1" fmla="*/ 187 h 187"/>
                <a:gd name="T2" fmla="*/ 187 w 187"/>
                <a:gd name="T3" fmla="*/ 185 h 187"/>
                <a:gd name="T4" fmla="*/ 2 w 187"/>
                <a:gd name="T5" fmla="*/ 185 h 187"/>
                <a:gd name="T6" fmla="*/ 2 w 187"/>
                <a:gd name="T7" fmla="*/ 0 h 187"/>
                <a:gd name="T8" fmla="*/ 185 w 187"/>
                <a:gd name="T9" fmla="*/ 0 h 187"/>
                <a:gd name="T10" fmla="*/ 185 w 187"/>
                <a:gd name="T11" fmla="*/ 187 h 187"/>
                <a:gd name="T12" fmla="*/ 187 w 187"/>
                <a:gd name="T13" fmla="*/ 187 h 187"/>
                <a:gd name="T14" fmla="*/ 187 w 187"/>
                <a:gd name="T15" fmla="*/ 185 h 187"/>
                <a:gd name="T16" fmla="*/ 187 w 187"/>
                <a:gd name="T17" fmla="*/ 187 h 187"/>
                <a:gd name="T18" fmla="*/ 187 w 187"/>
                <a:gd name="T19" fmla="*/ 187 h 187"/>
                <a:gd name="T20" fmla="*/ 187 w 187"/>
                <a:gd name="T21" fmla="*/ 0 h 187"/>
                <a:gd name="T22" fmla="*/ 187 w 187"/>
                <a:gd name="T23" fmla="*/ 0 h 187"/>
                <a:gd name="T24" fmla="*/ 187 w 187"/>
                <a:gd name="T25" fmla="*/ 0 h 187"/>
                <a:gd name="T26" fmla="*/ 2 w 187"/>
                <a:gd name="T27" fmla="*/ 0 h 187"/>
                <a:gd name="T28" fmla="*/ 0 w 187"/>
                <a:gd name="T29" fmla="*/ 0 h 187"/>
                <a:gd name="T30" fmla="*/ 0 w 187"/>
                <a:gd name="T31" fmla="*/ 0 h 187"/>
                <a:gd name="T32" fmla="*/ 0 w 187"/>
                <a:gd name="T33" fmla="*/ 187 h 187"/>
                <a:gd name="T34" fmla="*/ 0 w 187"/>
                <a:gd name="T35" fmla="*/ 187 h 187"/>
                <a:gd name="T36" fmla="*/ 2 w 187"/>
                <a:gd name="T37" fmla="*/ 187 h 187"/>
                <a:gd name="T38" fmla="*/ 187 w 187"/>
                <a:gd name="T39" fmla="*/ 187 h 187"/>
                <a:gd name="T40" fmla="*/ 187 w 187"/>
                <a:gd name="T41" fmla="*/ 187 h 187"/>
                <a:gd name="T42" fmla="*/ 187 w 187"/>
                <a:gd name="T43" fmla="*/ 187 h 187"/>
                <a:gd name="T44" fmla="*/ 187 w 187"/>
                <a:gd name="T45"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7" h="187">
                  <a:moveTo>
                    <a:pt x="187" y="187"/>
                  </a:moveTo>
                  <a:lnTo>
                    <a:pt x="187" y="185"/>
                  </a:lnTo>
                  <a:lnTo>
                    <a:pt x="2" y="185"/>
                  </a:lnTo>
                  <a:lnTo>
                    <a:pt x="2" y="0"/>
                  </a:lnTo>
                  <a:lnTo>
                    <a:pt x="185" y="0"/>
                  </a:lnTo>
                  <a:lnTo>
                    <a:pt x="185" y="187"/>
                  </a:lnTo>
                  <a:lnTo>
                    <a:pt x="187" y="187"/>
                  </a:lnTo>
                  <a:lnTo>
                    <a:pt x="187" y="185"/>
                  </a:lnTo>
                  <a:lnTo>
                    <a:pt x="187" y="187"/>
                  </a:lnTo>
                  <a:lnTo>
                    <a:pt x="187" y="187"/>
                  </a:lnTo>
                  <a:lnTo>
                    <a:pt x="187" y="0"/>
                  </a:lnTo>
                  <a:lnTo>
                    <a:pt x="187" y="0"/>
                  </a:lnTo>
                  <a:lnTo>
                    <a:pt x="187" y="0"/>
                  </a:lnTo>
                  <a:lnTo>
                    <a:pt x="2" y="0"/>
                  </a:lnTo>
                  <a:lnTo>
                    <a:pt x="0" y="0"/>
                  </a:lnTo>
                  <a:lnTo>
                    <a:pt x="0" y="0"/>
                  </a:lnTo>
                  <a:lnTo>
                    <a:pt x="0" y="187"/>
                  </a:lnTo>
                  <a:lnTo>
                    <a:pt x="0" y="187"/>
                  </a:lnTo>
                  <a:lnTo>
                    <a:pt x="2" y="187"/>
                  </a:lnTo>
                  <a:lnTo>
                    <a:pt x="187" y="187"/>
                  </a:lnTo>
                  <a:lnTo>
                    <a:pt x="187" y="187"/>
                  </a:lnTo>
                  <a:lnTo>
                    <a:pt x="187" y="187"/>
                  </a:lnTo>
                  <a:lnTo>
                    <a:pt x="187"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3" name="Freeform 1079"/>
            <p:cNvSpPr>
              <a:spLocks/>
            </p:cNvSpPr>
            <p:nvPr/>
          </p:nvSpPr>
          <p:spPr bwMode="auto">
            <a:xfrm>
              <a:off x="10645775" y="1206500"/>
              <a:ext cx="11113" cy="25400"/>
            </a:xfrm>
            <a:custGeom>
              <a:avLst/>
              <a:gdLst>
                <a:gd name="T0" fmla="*/ 14 w 14"/>
                <a:gd name="T1" fmla="*/ 0 h 32"/>
                <a:gd name="T2" fmla="*/ 14 w 14"/>
                <a:gd name="T3" fmla="*/ 0 h 32"/>
                <a:gd name="T4" fmla="*/ 14 w 14"/>
                <a:gd name="T5" fmla="*/ 32 h 32"/>
                <a:gd name="T6" fmla="*/ 14 w 14"/>
                <a:gd name="T7" fmla="*/ 32 h 32"/>
                <a:gd name="T8" fmla="*/ 7 w 14"/>
                <a:gd name="T9" fmla="*/ 32 h 32"/>
                <a:gd name="T10" fmla="*/ 7 w 14"/>
                <a:gd name="T11" fmla="*/ 32 h 32"/>
                <a:gd name="T12" fmla="*/ 7 w 14"/>
                <a:gd name="T13" fmla="*/ 9 h 32"/>
                <a:gd name="T14" fmla="*/ 7 w 14"/>
                <a:gd name="T15" fmla="*/ 9 h 32"/>
                <a:gd name="T16" fmla="*/ 5 w 14"/>
                <a:gd name="T17" fmla="*/ 9 h 32"/>
                <a:gd name="T18" fmla="*/ 5 w 14"/>
                <a:gd name="T19" fmla="*/ 9 h 32"/>
                <a:gd name="T20" fmla="*/ 3 w 14"/>
                <a:gd name="T21" fmla="*/ 10 h 32"/>
                <a:gd name="T22" fmla="*/ 3 w 14"/>
                <a:gd name="T23" fmla="*/ 10 h 32"/>
                <a:gd name="T24" fmla="*/ 1 w 14"/>
                <a:gd name="T25" fmla="*/ 10 h 32"/>
                <a:gd name="T26" fmla="*/ 1 w 14"/>
                <a:gd name="T27" fmla="*/ 10 h 32"/>
                <a:gd name="T28" fmla="*/ 0 w 14"/>
                <a:gd name="T29" fmla="*/ 10 h 32"/>
                <a:gd name="T30" fmla="*/ 0 w 14"/>
                <a:gd name="T31" fmla="*/ 10 h 32"/>
                <a:gd name="T32" fmla="*/ 0 w 14"/>
                <a:gd name="T33" fmla="*/ 5 h 32"/>
                <a:gd name="T34" fmla="*/ 0 w 14"/>
                <a:gd name="T35" fmla="*/ 5 h 32"/>
                <a:gd name="T36" fmla="*/ 5 w 14"/>
                <a:gd name="T37" fmla="*/ 3 h 32"/>
                <a:gd name="T38" fmla="*/ 5 w 14"/>
                <a:gd name="T39" fmla="*/ 3 h 32"/>
                <a:gd name="T40" fmla="*/ 9 w 14"/>
                <a:gd name="T41" fmla="*/ 0 h 32"/>
                <a:gd name="T42" fmla="*/ 14 w 14"/>
                <a:gd name="T4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2">
                  <a:moveTo>
                    <a:pt x="14" y="0"/>
                  </a:moveTo>
                  <a:lnTo>
                    <a:pt x="14" y="0"/>
                  </a:lnTo>
                  <a:lnTo>
                    <a:pt x="14" y="32"/>
                  </a:lnTo>
                  <a:lnTo>
                    <a:pt x="14" y="32"/>
                  </a:lnTo>
                  <a:lnTo>
                    <a:pt x="7" y="32"/>
                  </a:lnTo>
                  <a:lnTo>
                    <a:pt x="7" y="32"/>
                  </a:lnTo>
                  <a:lnTo>
                    <a:pt x="7" y="9"/>
                  </a:lnTo>
                  <a:lnTo>
                    <a:pt x="7" y="9"/>
                  </a:lnTo>
                  <a:lnTo>
                    <a:pt x="5" y="9"/>
                  </a:lnTo>
                  <a:lnTo>
                    <a:pt x="5" y="9"/>
                  </a:lnTo>
                  <a:lnTo>
                    <a:pt x="3" y="10"/>
                  </a:lnTo>
                  <a:lnTo>
                    <a:pt x="3" y="10"/>
                  </a:lnTo>
                  <a:lnTo>
                    <a:pt x="1" y="10"/>
                  </a:lnTo>
                  <a:lnTo>
                    <a:pt x="1" y="10"/>
                  </a:lnTo>
                  <a:lnTo>
                    <a:pt x="0" y="10"/>
                  </a:lnTo>
                  <a:lnTo>
                    <a:pt x="0" y="10"/>
                  </a:lnTo>
                  <a:lnTo>
                    <a:pt x="0" y="5"/>
                  </a:lnTo>
                  <a:lnTo>
                    <a:pt x="0" y="5"/>
                  </a:lnTo>
                  <a:lnTo>
                    <a:pt x="5" y="3"/>
                  </a:lnTo>
                  <a:lnTo>
                    <a:pt x="5" y="3"/>
                  </a:lnTo>
                  <a:lnTo>
                    <a:pt x="9" y="0"/>
                  </a:lnTo>
                  <a:lnTo>
                    <a:pt x="14"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4" name="Freeform 1080"/>
            <p:cNvSpPr>
              <a:spLocks noEditPoints="1"/>
            </p:cNvSpPr>
            <p:nvPr/>
          </p:nvSpPr>
          <p:spPr bwMode="auto">
            <a:xfrm>
              <a:off x="10664825" y="1206500"/>
              <a:ext cx="17463" cy="25400"/>
            </a:xfrm>
            <a:custGeom>
              <a:avLst/>
              <a:gdLst>
                <a:gd name="T0" fmla="*/ 11 w 21"/>
                <a:gd name="T1" fmla="*/ 32 h 32"/>
                <a:gd name="T2" fmla="*/ 11 w 21"/>
                <a:gd name="T3" fmla="*/ 32 h 32"/>
                <a:gd name="T4" fmla="*/ 5 w 21"/>
                <a:gd name="T5" fmla="*/ 32 h 32"/>
                <a:gd name="T6" fmla="*/ 2 w 21"/>
                <a:gd name="T7" fmla="*/ 28 h 32"/>
                <a:gd name="T8" fmla="*/ 0 w 21"/>
                <a:gd name="T9" fmla="*/ 23 h 32"/>
                <a:gd name="T10" fmla="*/ 0 w 21"/>
                <a:gd name="T11" fmla="*/ 18 h 32"/>
                <a:gd name="T12" fmla="*/ 0 w 21"/>
                <a:gd name="T13" fmla="*/ 18 h 32"/>
                <a:gd name="T14" fmla="*/ 0 w 21"/>
                <a:gd name="T15" fmla="*/ 10 h 32"/>
                <a:gd name="T16" fmla="*/ 2 w 21"/>
                <a:gd name="T17" fmla="*/ 5 h 32"/>
                <a:gd name="T18" fmla="*/ 2 w 21"/>
                <a:gd name="T19" fmla="*/ 5 h 32"/>
                <a:gd name="T20" fmla="*/ 5 w 21"/>
                <a:gd name="T21" fmla="*/ 1 h 32"/>
                <a:gd name="T22" fmla="*/ 11 w 21"/>
                <a:gd name="T23" fmla="*/ 0 h 32"/>
                <a:gd name="T24" fmla="*/ 11 w 21"/>
                <a:gd name="T25" fmla="*/ 0 h 32"/>
                <a:gd name="T26" fmla="*/ 16 w 21"/>
                <a:gd name="T27" fmla="*/ 1 h 32"/>
                <a:gd name="T28" fmla="*/ 18 w 21"/>
                <a:gd name="T29" fmla="*/ 5 h 32"/>
                <a:gd name="T30" fmla="*/ 21 w 21"/>
                <a:gd name="T31" fmla="*/ 10 h 32"/>
                <a:gd name="T32" fmla="*/ 21 w 21"/>
                <a:gd name="T33" fmla="*/ 16 h 32"/>
                <a:gd name="T34" fmla="*/ 21 w 21"/>
                <a:gd name="T35" fmla="*/ 16 h 32"/>
                <a:gd name="T36" fmla="*/ 21 w 21"/>
                <a:gd name="T37" fmla="*/ 23 h 32"/>
                <a:gd name="T38" fmla="*/ 18 w 21"/>
                <a:gd name="T39" fmla="*/ 28 h 32"/>
                <a:gd name="T40" fmla="*/ 18 w 21"/>
                <a:gd name="T41" fmla="*/ 28 h 32"/>
                <a:gd name="T42" fmla="*/ 14 w 21"/>
                <a:gd name="T43" fmla="*/ 32 h 32"/>
                <a:gd name="T44" fmla="*/ 11 w 21"/>
                <a:gd name="T45" fmla="*/ 32 h 32"/>
                <a:gd name="T46" fmla="*/ 11 w 21"/>
                <a:gd name="T47" fmla="*/ 32 h 32"/>
                <a:gd name="T48" fmla="*/ 11 w 21"/>
                <a:gd name="T49" fmla="*/ 7 h 32"/>
                <a:gd name="T50" fmla="*/ 11 w 21"/>
                <a:gd name="T51" fmla="*/ 7 h 32"/>
                <a:gd name="T52" fmla="*/ 9 w 21"/>
                <a:gd name="T53" fmla="*/ 7 h 32"/>
                <a:gd name="T54" fmla="*/ 7 w 21"/>
                <a:gd name="T55" fmla="*/ 9 h 32"/>
                <a:gd name="T56" fmla="*/ 7 w 21"/>
                <a:gd name="T57" fmla="*/ 18 h 32"/>
                <a:gd name="T58" fmla="*/ 7 w 21"/>
                <a:gd name="T59" fmla="*/ 18 h 32"/>
                <a:gd name="T60" fmla="*/ 7 w 21"/>
                <a:gd name="T61" fmla="*/ 25 h 32"/>
                <a:gd name="T62" fmla="*/ 9 w 21"/>
                <a:gd name="T63" fmla="*/ 27 h 32"/>
                <a:gd name="T64" fmla="*/ 11 w 21"/>
                <a:gd name="T65" fmla="*/ 27 h 32"/>
                <a:gd name="T66" fmla="*/ 11 w 21"/>
                <a:gd name="T67" fmla="*/ 27 h 32"/>
                <a:gd name="T68" fmla="*/ 12 w 21"/>
                <a:gd name="T69" fmla="*/ 27 h 32"/>
                <a:gd name="T70" fmla="*/ 14 w 21"/>
                <a:gd name="T71" fmla="*/ 25 h 32"/>
                <a:gd name="T72" fmla="*/ 14 w 21"/>
                <a:gd name="T73" fmla="*/ 16 h 32"/>
                <a:gd name="T74" fmla="*/ 14 w 21"/>
                <a:gd name="T75" fmla="*/ 16 h 32"/>
                <a:gd name="T76" fmla="*/ 14 w 21"/>
                <a:gd name="T77" fmla="*/ 9 h 32"/>
                <a:gd name="T78" fmla="*/ 12 w 21"/>
                <a:gd name="T79" fmla="*/ 7 h 32"/>
                <a:gd name="T80" fmla="*/ 11 w 21"/>
                <a:gd name="T81" fmla="*/ 7 h 32"/>
                <a:gd name="T82" fmla="*/ 11 w 21"/>
                <a:gd name="T83" fmla="*/ 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1" y="32"/>
                  </a:moveTo>
                  <a:lnTo>
                    <a:pt x="11" y="32"/>
                  </a:lnTo>
                  <a:lnTo>
                    <a:pt x="5" y="32"/>
                  </a:lnTo>
                  <a:lnTo>
                    <a:pt x="2" y="28"/>
                  </a:lnTo>
                  <a:lnTo>
                    <a:pt x="0" y="23"/>
                  </a:lnTo>
                  <a:lnTo>
                    <a:pt x="0" y="18"/>
                  </a:lnTo>
                  <a:lnTo>
                    <a:pt x="0" y="18"/>
                  </a:lnTo>
                  <a:lnTo>
                    <a:pt x="0" y="10"/>
                  </a:lnTo>
                  <a:lnTo>
                    <a:pt x="2" y="5"/>
                  </a:lnTo>
                  <a:lnTo>
                    <a:pt x="2" y="5"/>
                  </a:lnTo>
                  <a:lnTo>
                    <a:pt x="5" y="1"/>
                  </a:lnTo>
                  <a:lnTo>
                    <a:pt x="11" y="0"/>
                  </a:lnTo>
                  <a:lnTo>
                    <a:pt x="11" y="0"/>
                  </a:lnTo>
                  <a:lnTo>
                    <a:pt x="16" y="1"/>
                  </a:lnTo>
                  <a:lnTo>
                    <a:pt x="18" y="5"/>
                  </a:lnTo>
                  <a:lnTo>
                    <a:pt x="21" y="10"/>
                  </a:lnTo>
                  <a:lnTo>
                    <a:pt x="21" y="16"/>
                  </a:lnTo>
                  <a:lnTo>
                    <a:pt x="21" y="16"/>
                  </a:lnTo>
                  <a:lnTo>
                    <a:pt x="21" y="23"/>
                  </a:lnTo>
                  <a:lnTo>
                    <a:pt x="18" y="28"/>
                  </a:lnTo>
                  <a:lnTo>
                    <a:pt x="18" y="28"/>
                  </a:lnTo>
                  <a:lnTo>
                    <a:pt x="14" y="32"/>
                  </a:lnTo>
                  <a:lnTo>
                    <a:pt x="11" y="32"/>
                  </a:lnTo>
                  <a:lnTo>
                    <a:pt x="11" y="32"/>
                  </a:lnTo>
                  <a:close/>
                  <a:moveTo>
                    <a:pt x="11" y="7"/>
                  </a:moveTo>
                  <a:lnTo>
                    <a:pt x="11" y="7"/>
                  </a:lnTo>
                  <a:lnTo>
                    <a:pt x="9" y="7"/>
                  </a:lnTo>
                  <a:lnTo>
                    <a:pt x="7" y="9"/>
                  </a:lnTo>
                  <a:lnTo>
                    <a:pt x="7" y="18"/>
                  </a:lnTo>
                  <a:lnTo>
                    <a:pt x="7" y="18"/>
                  </a:lnTo>
                  <a:lnTo>
                    <a:pt x="7" y="25"/>
                  </a:lnTo>
                  <a:lnTo>
                    <a:pt x="9" y="27"/>
                  </a:lnTo>
                  <a:lnTo>
                    <a:pt x="11" y="27"/>
                  </a:lnTo>
                  <a:lnTo>
                    <a:pt x="11" y="27"/>
                  </a:lnTo>
                  <a:lnTo>
                    <a:pt x="12" y="27"/>
                  </a:lnTo>
                  <a:lnTo>
                    <a:pt x="14" y="25"/>
                  </a:lnTo>
                  <a:lnTo>
                    <a:pt x="14" y="16"/>
                  </a:lnTo>
                  <a:lnTo>
                    <a:pt x="14" y="16"/>
                  </a:lnTo>
                  <a:lnTo>
                    <a:pt x="14" y="9"/>
                  </a:lnTo>
                  <a:lnTo>
                    <a:pt x="12" y="7"/>
                  </a:lnTo>
                  <a:lnTo>
                    <a:pt x="11" y="7"/>
                  </a:lnTo>
                  <a:lnTo>
                    <a:pt x="11" y="7"/>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5" name="Freeform 1081"/>
            <p:cNvSpPr>
              <a:spLocks/>
            </p:cNvSpPr>
            <p:nvPr/>
          </p:nvSpPr>
          <p:spPr bwMode="auto">
            <a:xfrm>
              <a:off x="10688637" y="1206500"/>
              <a:ext cx="9525" cy="25400"/>
            </a:xfrm>
            <a:custGeom>
              <a:avLst/>
              <a:gdLst>
                <a:gd name="T0" fmla="*/ 12 w 12"/>
                <a:gd name="T1" fmla="*/ 0 h 32"/>
                <a:gd name="T2" fmla="*/ 12 w 12"/>
                <a:gd name="T3" fmla="*/ 0 h 32"/>
                <a:gd name="T4" fmla="*/ 12 w 12"/>
                <a:gd name="T5" fmla="*/ 32 h 32"/>
                <a:gd name="T6" fmla="*/ 12 w 12"/>
                <a:gd name="T7" fmla="*/ 32 h 32"/>
                <a:gd name="T8" fmla="*/ 5 w 12"/>
                <a:gd name="T9" fmla="*/ 32 h 32"/>
                <a:gd name="T10" fmla="*/ 5 w 12"/>
                <a:gd name="T11" fmla="*/ 32 h 32"/>
                <a:gd name="T12" fmla="*/ 5 w 12"/>
                <a:gd name="T13" fmla="*/ 9 h 32"/>
                <a:gd name="T14" fmla="*/ 5 w 12"/>
                <a:gd name="T15" fmla="*/ 9 h 32"/>
                <a:gd name="T16" fmla="*/ 3 w 12"/>
                <a:gd name="T17" fmla="*/ 9 h 32"/>
                <a:gd name="T18" fmla="*/ 3 w 12"/>
                <a:gd name="T19" fmla="*/ 9 h 32"/>
                <a:gd name="T20" fmla="*/ 3 w 12"/>
                <a:gd name="T21" fmla="*/ 10 h 32"/>
                <a:gd name="T22" fmla="*/ 3 w 12"/>
                <a:gd name="T23" fmla="*/ 10 h 32"/>
                <a:gd name="T24" fmla="*/ 1 w 12"/>
                <a:gd name="T25" fmla="*/ 10 h 32"/>
                <a:gd name="T26" fmla="*/ 1 w 12"/>
                <a:gd name="T27" fmla="*/ 10 h 32"/>
                <a:gd name="T28" fmla="*/ 0 w 12"/>
                <a:gd name="T29" fmla="*/ 10 h 32"/>
                <a:gd name="T30" fmla="*/ 0 w 12"/>
                <a:gd name="T31" fmla="*/ 10 h 32"/>
                <a:gd name="T32" fmla="*/ 0 w 12"/>
                <a:gd name="T33" fmla="*/ 5 h 32"/>
                <a:gd name="T34" fmla="*/ 0 w 12"/>
                <a:gd name="T35" fmla="*/ 5 h 32"/>
                <a:gd name="T36" fmla="*/ 3 w 12"/>
                <a:gd name="T37" fmla="*/ 3 h 32"/>
                <a:gd name="T38" fmla="*/ 3 w 12"/>
                <a:gd name="T39" fmla="*/ 3 h 32"/>
                <a:gd name="T40" fmla="*/ 9 w 12"/>
                <a:gd name="T41" fmla="*/ 0 h 32"/>
                <a:gd name="T42" fmla="*/ 12 w 12"/>
                <a:gd name="T4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32">
                  <a:moveTo>
                    <a:pt x="12" y="0"/>
                  </a:moveTo>
                  <a:lnTo>
                    <a:pt x="12" y="0"/>
                  </a:lnTo>
                  <a:lnTo>
                    <a:pt x="12" y="32"/>
                  </a:lnTo>
                  <a:lnTo>
                    <a:pt x="12" y="32"/>
                  </a:lnTo>
                  <a:lnTo>
                    <a:pt x="5" y="32"/>
                  </a:lnTo>
                  <a:lnTo>
                    <a:pt x="5" y="32"/>
                  </a:lnTo>
                  <a:lnTo>
                    <a:pt x="5" y="9"/>
                  </a:lnTo>
                  <a:lnTo>
                    <a:pt x="5" y="9"/>
                  </a:lnTo>
                  <a:lnTo>
                    <a:pt x="3" y="9"/>
                  </a:lnTo>
                  <a:lnTo>
                    <a:pt x="3" y="9"/>
                  </a:lnTo>
                  <a:lnTo>
                    <a:pt x="3" y="10"/>
                  </a:lnTo>
                  <a:lnTo>
                    <a:pt x="3" y="10"/>
                  </a:lnTo>
                  <a:lnTo>
                    <a:pt x="1" y="10"/>
                  </a:lnTo>
                  <a:lnTo>
                    <a:pt x="1" y="10"/>
                  </a:lnTo>
                  <a:lnTo>
                    <a:pt x="0" y="10"/>
                  </a:lnTo>
                  <a:lnTo>
                    <a:pt x="0" y="10"/>
                  </a:lnTo>
                  <a:lnTo>
                    <a:pt x="0" y="5"/>
                  </a:lnTo>
                  <a:lnTo>
                    <a:pt x="0" y="5"/>
                  </a:lnTo>
                  <a:lnTo>
                    <a:pt x="3" y="3"/>
                  </a:lnTo>
                  <a:lnTo>
                    <a:pt x="3" y="3"/>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6" name="Freeform 1082"/>
            <p:cNvSpPr>
              <a:spLocks noEditPoints="1"/>
            </p:cNvSpPr>
            <p:nvPr/>
          </p:nvSpPr>
          <p:spPr bwMode="auto">
            <a:xfrm>
              <a:off x="10644187" y="1241425"/>
              <a:ext cx="17463" cy="25400"/>
            </a:xfrm>
            <a:custGeom>
              <a:avLst/>
              <a:gdLst>
                <a:gd name="T0" fmla="*/ 11 w 21"/>
                <a:gd name="T1" fmla="*/ 32 h 32"/>
                <a:gd name="T2" fmla="*/ 11 w 21"/>
                <a:gd name="T3" fmla="*/ 32 h 32"/>
                <a:gd name="T4" fmla="*/ 5 w 21"/>
                <a:gd name="T5" fmla="*/ 30 h 32"/>
                <a:gd name="T6" fmla="*/ 2 w 21"/>
                <a:gd name="T7" fmla="*/ 28 h 32"/>
                <a:gd name="T8" fmla="*/ 0 w 21"/>
                <a:gd name="T9" fmla="*/ 23 h 32"/>
                <a:gd name="T10" fmla="*/ 0 w 21"/>
                <a:gd name="T11" fmla="*/ 16 h 32"/>
                <a:gd name="T12" fmla="*/ 0 w 21"/>
                <a:gd name="T13" fmla="*/ 16 h 32"/>
                <a:gd name="T14" fmla="*/ 0 w 21"/>
                <a:gd name="T15" fmla="*/ 9 h 32"/>
                <a:gd name="T16" fmla="*/ 2 w 21"/>
                <a:gd name="T17" fmla="*/ 3 h 32"/>
                <a:gd name="T18" fmla="*/ 2 w 21"/>
                <a:gd name="T19" fmla="*/ 3 h 32"/>
                <a:gd name="T20" fmla="*/ 5 w 21"/>
                <a:gd name="T21" fmla="*/ 0 h 32"/>
                <a:gd name="T22" fmla="*/ 11 w 21"/>
                <a:gd name="T23" fmla="*/ 0 h 32"/>
                <a:gd name="T24" fmla="*/ 11 w 21"/>
                <a:gd name="T25" fmla="*/ 0 h 32"/>
                <a:gd name="T26" fmla="*/ 16 w 21"/>
                <a:gd name="T27" fmla="*/ 0 h 32"/>
                <a:gd name="T28" fmla="*/ 18 w 21"/>
                <a:gd name="T29" fmla="*/ 3 h 32"/>
                <a:gd name="T30" fmla="*/ 21 w 21"/>
                <a:gd name="T31" fmla="*/ 9 h 32"/>
                <a:gd name="T32" fmla="*/ 21 w 21"/>
                <a:gd name="T33" fmla="*/ 16 h 32"/>
                <a:gd name="T34" fmla="*/ 21 w 21"/>
                <a:gd name="T35" fmla="*/ 16 h 32"/>
                <a:gd name="T36" fmla="*/ 21 w 21"/>
                <a:gd name="T37" fmla="*/ 21 h 32"/>
                <a:gd name="T38" fmla="*/ 18 w 21"/>
                <a:gd name="T39" fmla="*/ 27 h 32"/>
                <a:gd name="T40" fmla="*/ 18 w 21"/>
                <a:gd name="T41" fmla="*/ 27 h 32"/>
                <a:gd name="T42" fmla="*/ 14 w 21"/>
                <a:gd name="T43" fmla="*/ 30 h 32"/>
                <a:gd name="T44" fmla="*/ 11 w 21"/>
                <a:gd name="T45" fmla="*/ 32 h 32"/>
                <a:gd name="T46" fmla="*/ 11 w 21"/>
                <a:gd name="T47" fmla="*/ 32 h 32"/>
                <a:gd name="T48" fmla="*/ 11 w 21"/>
                <a:gd name="T49" fmla="*/ 5 h 32"/>
                <a:gd name="T50" fmla="*/ 11 w 21"/>
                <a:gd name="T51" fmla="*/ 5 h 32"/>
                <a:gd name="T52" fmla="*/ 9 w 21"/>
                <a:gd name="T53" fmla="*/ 5 h 32"/>
                <a:gd name="T54" fmla="*/ 7 w 21"/>
                <a:gd name="T55" fmla="*/ 7 h 32"/>
                <a:gd name="T56" fmla="*/ 7 w 21"/>
                <a:gd name="T57" fmla="*/ 16 h 32"/>
                <a:gd name="T58" fmla="*/ 7 w 21"/>
                <a:gd name="T59" fmla="*/ 16 h 32"/>
                <a:gd name="T60" fmla="*/ 7 w 21"/>
                <a:gd name="T61" fmla="*/ 23 h 32"/>
                <a:gd name="T62" fmla="*/ 9 w 21"/>
                <a:gd name="T63" fmla="*/ 25 h 32"/>
                <a:gd name="T64" fmla="*/ 11 w 21"/>
                <a:gd name="T65" fmla="*/ 27 h 32"/>
                <a:gd name="T66" fmla="*/ 11 w 21"/>
                <a:gd name="T67" fmla="*/ 27 h 32"/>
                <a:gd name="T68" fmla="*/ 12 w 21"/>
                <a:gd name="T69" fmla="*/ 25 h 32"/>
                <a:gd name="T70" fmla="*/ 14 w 21"/>
                <a:gd name="T71" fmla="*/ 23 h 32"/>
                <a:gd name="T72" fmla="*/ 14 w 21"/>
                <a:gd name="T73" fmla="*/ 16 h 32"/>
                <a:gd name="T74" fmla="*/ 14 w 21"/>
                <a:gd name="T75" fmla="*/ 16 h 32"/>
                <a:gd name="T76" fmla="*/ 14 w 21"/>
                <a:gd name="T77" fmla="*/ 7 h 32"/>
                <a:gd name="T78" fmla="*/ 12 w 21"/>
                <a:gd name="T79" fmla="*/ 5 h 32"/>
                <a:gd name="T80" fmla="*/ 11 w 21"/>
                <a:gd name="T81" fmla="*/ 5 h 32"/>
                <a:gd name="T82" fmla="*/ 11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1" y="32"/>
                  </a:moveTo>
                  <a:lnTo>
                    <a:pt x="11" y="32"/>
                  </a:lnTo>
                  <a:lnTo>
                    <a:pt x="5" y="30"/>
                  </a:lnTo>
                  <a:lnTo>
                    <a:pt x="2" y="28"/>
                  </a:lnTo>
                  <a:lnTo>
                    <a:pt x="0" y="23"/>
                  </a:lnTo>
                  <a:lnTo>
                    <a:pt x="0" y="16"/>
                  </a:lnTo>
                  <a:lnTo>
                    <a:pt x="0" y="16"/>
                  </a:lnTo>
                  <a:lnTo>
                    <a:pt x="0" y="9"/>
                  </a:lnTo>
                  <a:lnTo>
                    <a:pt x="2" y="3"/>
                  </a:lnTo>
                  <a:lnTo>
                    <a:pt x="2" y="3"/>
                  </a:lnTo>
                  <a:lnTo>
                    <a:pt x="5" y="0"/>
                  </a:lnTo>
                  <a:lnTo>
                    <a:pt x="11" y="0"/>
                  </a:lnTo>
                  <a:lnTo>
                    <a:pt x="11" y="0"/>
                  </a:lnTo>
                  <a:lnTo>
                    <a:pt x="16" y="0"/>
                  </a:lnTo>
                  <a:lnTo>
                    <a:pt x="18" y="3"/>
                  </a:lnTo>
                  <a:lnTo>
                    <a:pt x="21" y="9"/>
                  </a:lnTo>
                  <a:lnTo>
                    <a:pt x="21" y="16"/>
                  </a:lnTo>
                  <a:lnTo>
                    <a:pt x="21" y="16"/>
                  </a:lnTo>
                  <a:lnTo>
                    <a:pt x="21" y="21"/>
                  </a:lnTo>
                  <a:lnTo>
                    <a:pt x="18" y="27"/>
                  </a:lnTo>
                  <a:lnTo>
                    <a:pt x="18" y="27"/>
                  </a:lnTo>
                  <a:lnTo>
                    <a:pt x="14" y="30"/>
                  </a:lnTo>
                  <a:lnTo>
                    <a:pt x="11" y="32"/>
                  </a:lnTo>
                  <a:lnTo>
                    <a:pt x="11" y="32"/>
                  </a:lnTo>
                  <a:close/>
                  <a:moveTo>
                    <a:pt x="11" y="5"/>
                  </a:moveTo>
                  <a:lnTo>
                    <a:pt x="11" y="5"/>
                  </a:lnTo>
                  <a:lnTo>
                    <a:pt x="9" y="5"/>
                  </a:lnTo>
                  <a:lnTo>
                    <a:pt x="7" y="7"/>
                  </a:lnTo>
                  <a:lnTo>
                    <a:pt x="7" y="16"/>
                  </a:lnTo>
                  <a:lnTo>
                    <a:pt x="7" y="16"/>
                  </a:lnTo>
                  <a:lnTo>
                    <a:pt x="7" y="23"/>
                  </a:lnTo>
                  <a:lnTo>
                    <a:pt x="9" y="25"/>
                  </a:lnTo>
                  <a:lnTo>
                    <a:pt x="11" y="27"/>
                  </a:lnTo>
                  <a:lnTo>
                    <a:pt x="11" y="27"/>
                  </a:lnTo>
                  <a:lnTo>
                    <a:pt x="12" y="25"/>
                  </a:lnTo>
                  <a:lnTo>
                    <a:pt x="14" y="23"/>
                  </a:lnTo>
                  <a:lnTo>
                    <a:pt x="14" y="16"/>
                  </a:lnTo>
                  <a:lnTo>
                    <a:pt x="14" y="16"/>
                  </a:lnTo>
                  <a:lnTo>
                    <a:pt x="14" y="7"/>
                  </a:lnTo>
                  <a:lnTo>
                    <a:pt x="12" y="5"/>
                  </a:lnTo>
                  <a:lnTo>
                    <a:pt x="11" y="5"/>
                  </a:lnTo>
                  <a:lnTo>
                    <a:pt x="11" y="5"/>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7" name="Freeform 1083"/>
            <p:cNvSpPr>
              <a:spLocks/>
            </p:cNvSpPr>
            <p:nvPr/>
          </p:nvSpPr>
          <p:spPr bwMode="auto">
            <a:xfrm>
              <a:off x="10668000" y="1241425"/>
              <a:ext cx="11113" cy="25400"/>
            </a:xfrm>
            <a:custGeom>
              <a:avLst/>
              <a:gdLst>
                <a:gd name="T0" fmla="*/ 13 w 13"/>
                <a:gd name="T1" fmla="*/ 0 h 30"/>
                <a:gd name="T2" fmla="*/ 13 w 13"/>
                <a:gd name="T3" fmla="*/ 0 h 30"/>
                <a:gd name="T4" fmla="*/ 13 w 13"/>
                <a:gd name="T5" fmla="*/ 30 h 30"/>
                <a:gd name="T6" fmla="*/ 13 w 13"/>
                <a:gd name="T7" fmla="*/ 30 h 30"/>
                <a:gd name="T8" fmla="*/ 6 w 13"/>
                <a:gd name="T9" fmla="*/ 30 h 30"/>
                <a:gd name="T10" fmla="*/ 6 w 13"/>
                <a:gd name="T11" fmla="*/ 30 h 30"/>
                <a:gd name="T12" fmla="*/ 6 w 13"/>
                <a:gd name="T13" fmla="*/ 7 h 30"/>
                <a:gd name="T14" fmla="*/ 6 w 13"/>
                <a:gd name="T15" fmla="*/ 7 h 30"/>
                <a:gd name="T16" fmla="*/ 4 w 13"/>
                <a:gd name="T17" fmla="*/ 7 h 30"/>
                <a:gd name="T18" fmla="*/ 4 w 13"/>
                <a:gd name="T19" fmla="*/ 7 h 30"/>
                <a:gd name="T20" fmla="*/ 4 w 13"/>
                <a:gd name="T21" fmla="*/ 9 h 30"/>
                <a:gd name="T22" fmla="*/ 2 w 13"/>
                <a:gd name="T23" fmla="*/ 9 h 30"/>
                <a:gd name="T24" fmla="*/ 2 w 13"/>
                <a:gd name="T25" fmla="*/ 9 h 30"/>
                <a:gd name="T26" fmla="*/ 2 w 13"/>
                <a:gd name="T27" fmla="*/ 9 h 30"/>
                <a:gd name="T28" fmla="*/ 2 w 13"/>
                <a:gd name="T29" fmla="*/ 9 h 30"/>
                <a:gd name="T30" fmla="*/ 0 w 13"/>
                <a:gd name="T31" fmla="*/ 9 h 30"/>
                <a:gd name="T32" fmla="*/ 0 w 13"/>
                <a:gd name="T33" fmla="*/ 9 h 30"/>
                <a:gd name="T34" fmla="*/ 0 w 13"/>
                <a:gd name="T35" fmla="*/ 3 h 30"/>
                <a:gd name="T36" fmla="*/ 0 w 13"/>
                <a:gd name="T37" fmla="*/ 3 h 30"/>
                <a:gd name="T38" fmla="*/ 4 w 13"/>
                <a:gd name="T39" fmla="*/ 1 h 30"/>
                <a:gd name="T40" fmla="*/ 4 w 13"/>
                <a:gd name="T41" fmla="*/ 1 h 30"/>
                <a:gd name="T42" fmla="*/ 8 w 13"/>
                <a:gd name="T43" fmla="*/ 0 h 30"/>
                <a:gd name="T44" fmla="*/ 13 w 13"/>
                <a:gd name="T4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 h="30">
                  <a:moveTo>
                    <a:pt x="13" y="0"/>
                  </a:moveTo>
                  <a:lnTo>
                    <a:pt x="13" y="0"/>
                  </a:lnTo>
                  <a:lnTo>
                    <a:pt x="13" y="30"/>
                  </a:lnTo>
                  <a:lnTo>
                    <a:pt x="13" y="30"/>
                  </a:lnTo>
                  <a:lnTo>
                    <a:pt x="6" y="30"/>
                  </a:lnTo>
                  <a:lnTo>
                    <a:pt x="6" y="30"/>
                  </a:lnTo>
                  <a:lnTo>
                    <a:pt x="6" y="7"/>
                  </a:lnTo>
                  <a:lnTo>
                    <a:pt x="6" y="7"/>
                  </a:lnTo>
                  <a:lnTo>
                    <a:pt x="4" y="7"/>
                  </a:lnTo>
                  <a:lnTo>
                    <a:pt x="4" y="7"/>
                  </a:lnTo>
                  <a:lnTo>
                    <a:pt x="4" y="9"/>
                  </a:lnTo>
                  <a:lnTo>
                    <a:pt x="2" y="9"/>
                  </a:lnTo>
                  <a:lnTo>
                    <a:pt x="2" y="9"/>
                  </a:lnTo>
                  <a:lnTo>
                    <a:pt x="2" y="9"/>
                  </a:lnTo>
                  <a:lnTo>
                    <a:pt x="2" y="9"/>
                  </a:lnTo>
                  <a:lnTo>
                    <a:pt x="0" y="9"/>
                  </a:lnTo>
                  <a:lnTo>
                    <a:pt x="0" y="9"/>
                  </a:lnTo>
                  <a:lnTo>
                    <a:pt x="0" y="3"/>
                  </a:lnTo>
                  <a:lnTo>
                    <a:pt x="0" y="3"/>
                  </a:lnTo>
                  <a:lnTo>
                    <a:pt x="4" y="1"/>
                  </a:lnTo>
                  <a:lnTo>
                    <a:pt x="4" y="1"/>
                  </a:lnTo>
                  <a:lnTo>
                    <a:pt x="8" y="0"/>
                  </a:lnTo>
                  <a:lnTo>
                    <a:pt x="13"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8" name="Freeform 1084"/>
            <p:cNvSpPr>
              <a:spLocks noEditPoints="1"/>
            </p:cNvSpPr>
            <p:nvPr/>
          </p:nvSpPr>
          <p:spPr bwMode="auto">
            <a:xfrm>
              <a:off x="10683875" y="1241425"/>
              <a:ext cx="19050" cy="25400"/>
            </a:xfrm>
            <a:custGeom>
              <a:avLst/>
              <a:gdLst>
                <a:gd name="T0" fmla="*/ 13 w 24"/>
                <a:gd name="T1" fmla="*/ 32 h 32"/>
                <a:gd name="T2" fmla="*/ 13 w 24"/>
                <a:gd name="T3" fmla="*/ 32 h 32"/>
                <a:gd name="T4" fmla="*/ 7 w 24"/>
                <a:gd name="T5" fmla="*/ 30 h 32"/>
                <a:gd name="T6" fmla="*/ 4 w 24"/>
                <a:gd name="T7" fmla="*/ 28 h 32"/>
                <a:gd name="T8" fmla="*/ 2 w 24"/>
                <a:gd name="T9" fmla="*/ 23 h 32"/>
                <a:gd name="T10" fmla="*/ 0 w 24"/>
                <a:gd name="T11" fmla="*/ 16 h 32"/>
                <a:gd name="T12" fmla="*/ 0 w 24"/>
                <a:gd name="T13" fmla="*/ 16 h 32"/>
                <a:gd name="T14" fmla="*/ 2 w 24"/>
                <a:gd name="T15" fmla="*/ 9 h 32"/>
                <a:gd name="T16" fmla="*/ 6 w 24"/>
                <a:gd name="T17" fmla="*/ 3 h 32"/>
                <a:gd name="T18" fmla="*/ 6 w 24"/>
                <a:gd name="T19" fmla="*/ 3 h 32"/>
                <a:gd name="T20" fmla="*/ 7 w 24"/>
                <a:gd name="T21" fmla="*/ 0 h 32"/>
                <a:gd name="T22" fmla="*/ 13 w 24"/>
                <a:gd name="T23" fmla="*/ 0 h 32"/>
                <a:gd name="T24" fmla="*/ 13 w 24"/>
                <a:gd name="T25" fmla="*/ 0 h 32"/>
                <a:gd name="T26" fmla="*/ 18 w 24"/>
                <a:gd name="T27" fmla="*/ 0 h 32"/>
                <a:gd name="T28" fmla="*/ 20 w 24"/>
                <a:gd name="T29" fmla="*/ 3 h 32"/>
                <a:gd name="T30" fmla="*/ 22 w 24"/>
                <a:gd name="T31" fmla="*/ 9 h 32"/>
                <a:gd name="T32" fmla="*/ 24 w 24"/>
                <a:gd name="T33" fmla="*/ 16 h 32"/>
                <a:gd name="T34" fmla="*/ 24 w 24"/>
                <a:gd name="T35" fmla="*/ 16 h 32"/>
                <a:gd name="T36" fmla="*/ 22 w 24"/>
                <a:gd name="T37" fmla="*/ 21 h 32"/>
                <a:gd name="T38" fmla="*/ 20 w 24"/>
                <a:gd name="T39" fmla="*/ 27 h 32"/>
                <a:gd name="T40" fmla="*/ 20 w 24"/>
                <a:gd name="T41" fmla="*/ 27 h 32"/>
                <a:gd name="T42" fmla="*/ 16 w 24"/>
                <a:gd name="T43" fmla="*/ 30 h 32"/>
                <a:gd name="T44" fmla="*/ 13 w 24"/>
                <a:gd name="T45" fmla="*/ 32 h 32"/>
                <a:gd name="T46" fmla="*/ 13 w 24"/>
                <a:gd name="T47" fmla="*/ 32 h 32"/>
                <a:gd name="T48" fmla="*/ 13 w 24"/>
                <a:gd name="T49" fmla="*/ 5 h 32"/>
                <a:gd name="T50" fmla="*/ 13 w 24"/>
                <a:gd name="T51" fmla="*/ 5 h 32"/>
                <a:gd name="T52" fmla="*/ 11 w 24"/>
                <a:gd name="T53" fmla="*/ 5 h 32"/>
                <a:gd name="T54" fmla="*/ 9 w 24"/>
                <a:gd name="T55" fmla="*/ 7 h 32"/>
                <a:gd name="T56" fmla="*/ 9 w 24"/>
                <a:gd name="T57" fmla="*/ 16 h 32"/>
                <a:gd name="T58" fmla="*/ 9 w 24"/>
                <a:gd name="T59" fmla="*/ 16 h 32"/>
                <a:gd name="T60" fmla="*/ 9 w 24"/>
                <a:gd name="T61" fmla="*/ 23 h 32"/>
                <a:gd name="T62" fmla="*/ 11 w 24"/>
                <a:gd name="T63" fmla="*/ 25 h 32"/>
                <a:gd name="T64" fmla="*/ 13 w 24"/>
                <a:gd name="T65" fmla="*/ 27 h 32"/>
                <a:gd name="T66" fmla="*/ 13 w 24"/>
                <a:gd name="T67" fmla="*/ 27 h 32"/>
                <a:gd name="T68" fmla="*/ 15 w 24"/>
                <a:gd name="T69" fmla="*/ 25 h 32"/>
                <a:gd name="T70" fmla="*/ 16 w 24"/>
                <a:gd name="T71" fmla="*/ 23 h 32"/>
                <a:gd name="T72" fmla="*/ 16 w 24"/>
                <a:gd name="T73" fmla="*/ 16 h 32"/>
                <a:gd name="T74" fmla="*/ 16 w 24"/>
                <a:gd name="T75" fmla="*/ 16 h 32"/>
                <a:gd name="T76" fmla="*/ 16 w 24"/>
                <a:gd name="T77" fmla="*/ 7 h 32"/>
                <a:gd name="T78" fmla="*/ 15 w 24"/>
                <a:gd name="T79" fmla="*/ 5 h 32"/>
                <a:gd name="T80" fmla="*/ 13 w 24"/>
                <a:gd name="T81" fmla="*/ 5 h 32"/>
                <a:gd name="T82" fmla="*/ 13 w 24"/>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 h="32">
                  <a:moveTo>
                    <a:pt x="13" y="32"/>
                  </a:moveTo>
                  <a:lnTo>
                    <a:pt x="13" y="32"/>
                  </a:lnTo>
                  <a:lnTo>
                    <a:pt x="7" y="30"/>
                  </a:lnTo>
                  <a:lnTo>
                    <a:pt x="4" y="28"/>
                  </a:lnTo>
                  <a:lnTo>
                    <a:pt x="2" y="23"/>
                  </a:lnTo>
                  <a:lnTo>
                    <a:pt x="0" y="16"/>
                  </a:lnTo>
                  <a:lnTo>
                    <a:pt x="0" y="16"/>
                  </a:lnTo>
                  <a:lnTo>
                    <a:pt x="2" y="9"/>
                  </a:lnTo>
                  <a:lnTo>
                    <a:pt x="6" y="3"/>
                  </a:lnTo>
                  <a:lnTo>
                    <a:pt x="6" y="3"/>
                  </a:lnTo>
                  <a:lnTo>
                    <a:pt x="7" y="0"/>
                  </a:lnTo>
                  <a:lnTo>
                    <a:pt x="13" y="0"/>
                  </a:lnTo>
                  <a:lnTo>
                    <a:pt x="13" y="0"/>
                  </a:lnTo>
                  <a:lnTo>
                    <a:pt x="18" y="0"/>
                  </a:lnTo>
                  <a:lnTo>
                    <a:pt x="20" y="3"/>
                  </a:lnTo>
                  <a:lnTo>
                    <a:pt x="22" y="9"/>
                  </a:lnTo>
                  <a:lnTo>
                    <a:pt x="24" y="16"/>
                  </a:lnTo>
                  <a:lnTo>
                    <a:pt x="24" y="16"/>
                  </a:lnTo>
                  <a:lnTo>
                    <a:pt x="22" y="21"/>
                  </a:lnTo>
                  <a:lnTo>
                    <a:pt x="20" y="27"/>
                  </a:lnTo>
                  <a:lnTo>
                    <a:pt x="20" y="27"/>
                  </a:lnTo>
                  <a:lnTo>
                    <a:pt x="16" y="30"/>
                  </a:lnTo>
                  <a:lnTo>
                    <a:pt x="13" y="32"/>
                  </a:lnTo>
                  <a:lnTo>
                    <a:pt x="13" y="32"/>
                  </a:lnTo>
                  <a:close/>
                  <a:moveTo>
                    <a:pt x="13" y="5"/>
                  </a:moveTo>
                  <a:lnTo>
                    <a:pt x="13" y="5"/>
                  </a:lnTo>
                  <a:lnTo>
                    <a:pt x="11" y="5"/>
                  </a:lnTo>
                  <a:lnTo>
                    <a:pt x="9" y="7"/>
                  </a:lnTo>
                  <a:lnTo>
                    <a:pt x="9" y="16"/>
                  </a:lnTo>
                  <a:lnTo>
                    <a:pt x="9" y="16"/>
                  </a:lnTo>
                  <a:lnTo>
                    <a:pt x="9" y="23"/>
                  </a:lnTo>
                  <a:lnTo>
                    <a:pt x="11" y="25"/>
                  </a:lnTo>
                  <a:lnTo>
                    <a:pt x="13" y="27"/>
                  </a:lnTo>
                  <a:lnTo>
                    <a:pt x="13" y="27"/>
                  </a:lnTo>
                  <a:lnTo>
                    <a:pt x="15" y="25"/>
                  </a:lnTo>
                  <a:lnTo>
                    <a:pt x="16" y="23"/>
                  </a:lnTo>
                  <a:lnTo>
                    <a:pt x="16" y="16"/>
                  </a:lnTo>
                  <a:lnTo>
                    <a:pt x="16" y="16"/>
                  </a:lnTo>
                  <a:lnTo>
                    <a:pt x="16" y="7"/>
                  </a:lnTo>
                  <a:lnTo>
                    <a:pt x="15" y="5"/>
                  </a:lnTo>
                  <a:lnTo>
                    <a:pt x="13" y="5"/>
                  </a:lnTo>
                  <a:lnTo>
                    <a:pt x="13" y="5"/>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9" name="Freeform 1085"/>
            <p:cNvSpPr>
              <a:spLocks noEditPoints="1"/>
            </p:cNvSpPr>
            <p:nvPr/>
          </p:nvSpPr>
          <p:spPr bwMode="auto">
            <a:xfrm>
              <a:off x="10644187" y="1277938"/>
              <a:ext cx="17463" cy="23813"/>
            </a:xfrm>
            <a:custGeom>
              <a:avLst/>
              <a:gdLst>
                <a:gd name="T0" fmla="*/ 11 w 21"/>
                <a:gd name="T1" fmla="*/ 31 h 31"/>
                <a:gd name="T2" fmla="*/ 11 w 21"/>
                <a:gd name="T3" fmla="*/ 31 h 31"/>
                <a:gd name="T4" fmla="*/ 5 w 21"/>
                <a:gd name="T5" fmla="*/ 31 h 31"/>
                <a:gd name="T6" fmla="*/ 2 w 21"/>
                <a:gd name="T7" fmla="*/ 27 h 31"/>
                <a:gd name="T8" fmla="*/ 0 w 21"/>
                <a:gd name="T9" fmla="*/ 22 h 31"/>
                <a:gd name="T10" fmla="*/ 0 w 21"/>
                <a:gd name="T11" fmla="*/ 15 h 31"/>
                <a:gd name="T12" fmla="*/ 0 w 21"/>
                <a:gd name="T13" fmla="*/ 15 h 31"/>
                <a:gd name="T14" fmla="*/ 0 w 21"/>
                <a:gd name="T15" fmla="*/ 8 h 31"/>
                <a:gd name="T16" fmla="*/ 2 w 21"/>
                <a:gd name="T17" fmla="*/ 4 h 31"/>
                <a:gd name="T18" fmla="*/ 2 w 21"/>
                <a:gd name="T19" fmla="*/ 4 h 31"/>
                <a:gd name="T20" fmla="*/ 5 w 21"/>
                <a:gd name="T21" fmla="*/ 0 h 31"/>
                <a:gd name="T22" fmla="*/ 11 w 21"/>
                <a:gd name="T23" fmla="*/ 0 h 31"/>
                <a:gd name="T24" fmla="*/ 11 w 21"/>
                <a:gd name="T25" fmla="*/ 0 h 31"/>
                <a:gd name="T26" fmla="*/ 16 w 21"/>
                <a:gd name="T27" fmla="*/ 0 h 31"/>
                <a:gd name="T28" fmla="*/ 18 w 21"/>
                <a:gd name="T29" fmla="*/ 4 h 31"/>
                <a:gd name="T30" fmla="*/ 21 w 21"/>
                <a:gd name="T31" fmla="*/ 8 h 31"/>
                <a:gd name="T32" fmla="*/ 21 w 21"/>
                <a:gd name="T33" fmla="*/ 15 h 31"/>
                <a:gd name="T34" fmla="*/ 21 w 21"/>
                <a:gd name="T35" fmla="*/ 15 h 31"/>
                <a:gd name="T36" fmla="*/ 21 w 21"/>
                <a:gd name="T37" fmla="*/ 22 h 31"/>
                <a:gd name="T38" fmla="*/ 18 w 21"/>
                <a:gd name="T39" fmla="*/ 27 h 31"/>
                <a:gd name="T40" fmla="*/ 18 w 21"/>
                <a:gd name="T41" fmla="*/ 27 h 31"/>
                <a:gd name="T42" fmla="*/ 14 w 21"/>
                <a:gd name="T43" fmla="*/ 29 h 31"/>
                <a:gd name="T44" fmla="*/ 11 w 21"/>
                <a:gd name="T45" fmla="*/ 31 h 31"/>
                <a:gd name="T46" fmla="*/ 11 w 21"/>
                <a:gd name="T47" fmla="*/ 31 h 31"/>
                <a:gd name="T48" fmla="*/ 11 w 21"/>
                <a:gd name="T49" fmla="*/ 4 h 31"/>
                <a:gd name="T50" fmla="*/ 11 w 21"/>
                <a:gd name="T51" fmla="*/ 4 h 31"/>
                <a:gd name="T52" fmla="*/ 9 w 21"/>
                <a:gd name="T53" fmla="*/ 6 h 31"/>
                <a:gd name="T54" fmla="*/ 7 w 21"/>
                <a:gd name="T55" fmla="*/ 8 h 31"/>
                <a:gd name="T56" fmla="*/ 7 w 21"/>
                <a:gd name="T57" fmla="*/ 15 h 31"/>
                <a:gd name="T58" fmla="*/ 7 w 21"/>
                <a:gd name="T59" fmla="*/ 15 h 31"/>
                <a:gd name="T60" fmla="*/ 7 w 21"/>
                <a:gd name="T61" fmla="*/ 24 h 31"/>
                <a:gd name="T62" fmla="*/ 9 w 21"/>
                <a:gd name="T63" fmla="*/ 26 h 31"/>
                <a:gd name="T64" fmla="*/ 11 w 21"/>
                <a:gd name="T65" fmla="*/ 26 h 31"/>
                <a:gd name="T66" fmla="*/ 11 w 21"/>
                <a:gd name="T67" fmla="*/ 26 h 31"/>
                <a:gd name="T68" fmla="*/ 12 w 21"/>
                <a:gd name="T69" fmla="*/ 26 h 31"/>
                <a:gd name="T70" fmla="*/ 14 w 21"/>
                <a:gd name="T71" fmla="*/ 24 h 31"/>
                <a:gd name="T72" fmla="*/ 14 w 21"/>
                <a:gd name="T73" fmla="*/ 15 h 31"/>
                <a:gd name="T74" fmla="*/ 14 w 21"/>
                <a:gd name="T75" fmla="*/ 15 h 31"/>
                <a:gd name="T76" fmla="*/ 14 w 21"/>
                <a:gd name="T77" fmla="*/ 8 h 31"/>
                <a:gd name="T78" fmla="*/ 12 w 21"/>
                <a:gd name="T79" fmla="*/ 6 h 31"/>
                <a:gd name="T80" fmla="*/ 11 w 21"/>
                <a:gd name="T81" fmla="*/ 4 h 31"/>
                <a:gd name="T82" fmla="*/ 11 w 21"/>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1">
                  <a:moveTo>
                    <a:pt x="11" y="31"/>
                  </a:moveTo>
                  <a:lnTo>
                    <a:pt x="11" y="31"/>
                  </a:lnTo>
                  <a:lnTo>
                    <a:pt x="5" y="31"/>
                  </a:lnTo>
                  <a:lnTo>
                    <a:pt x="2" y="27"/>
                  </a:lnTo>
                  <a:lnTo>
                    <a:pt x="0" y="22"/>
                  </a:lnTo>
                  <a:lnTo>
                    <a:pt x="0" y="15"/>
                  </a:lnTo>
                  <a:lnTo>
                    <a:pt x="0" y="15"/>
                  </a:lnTo>
                  <a:lnTo>
                    <a:pt x="0" y="8"/>
                  </a:lnTo>
                  <a:lnTo>
                    <a:pt x="2" y="4"/>
                  </a:lnTo>
                  <a:lnTo>
                    <a:pt x="2" y="4"/>
                  </a:lnTo>
                  <a:lnTo>
                    <a:pt x="5" y="0"/>
                  </a:lnTo>
                  <a:lnTo>
                    <a:pt x="11" y="0"/>
                  </a:lnTo>
                  <a:lnTo>
                    <a:pt x="11" y="0"/>
                  </a:lnTo>
                  <a:lnTo>
                    <a:pt x="16" y="0"/>
                  </a:lnTo>
                  <a:lnTo>
                    <a:pt x="18" y="4"/>
                  </a:lnTo>
                  <a:lnTo>
                    <a:pt x="21" y="8"/>
                  </a:lnTo>
                  <a:lnTo>
                    <a:pt x="21" y="15"/>
                  </a:lnTo>
                  <a:lnTo>
                    <a:pt x="21" y="15"/>
                  </a:lnTo>
                  <a:lnTo>
                    <a:pt x="21" y="22"/>
                  </a:lnTo>
                  <a:lnTo>
                    <a:pt x="18" y="27"/>
                  </a:lnTo>
                  <a:lnTo>
                    <a:pt x="18" y="27"/>
                  </a:lnTo>
                  <a:lnTo>
                    <a:pt x="14" y="29"/>
                  </a:lnTo>
                  <a:lnTo>
                    <a:pt x="11" y="31"/>
                  </a:lnTo>
                  <a:lnTo>
                    <a:pt x="11" y="31"/>
                  </a:lnTo>
                  <a:close/>
                  <a:moveTo>
                    <a:pt x="11" y="4"/>
                  </a:moveTo>
                  <a:lnTo>
                    <a:pt x="11" y="4"/>
                  </a:lnTo>
                  <a:lnTo>
                    <a:pt x="9" y="6"/>
                  </a:lnTo>
                  <a:lnTo>
                    <a:pt x="7" y="8"/>
                  </a:lnTo>
                  <a:lnTo>
                    <a:pt x="7" y="15"/>
                  </a:lnTo>
                  <a:lnTo>
                    <a:pt x="7" y="15"/>
                  </a:lnTo>
                  <a:lnTo>
                    <a:pt x="7" y="24"/>
                  </a:lnTo>
                  <a:lnTo>
                    <a:pt x="9" y="26"/>
                  </a:lnTo>
                  <a:lnTo>
                    <a:pt x="11" y="26"/>
                  </a:lnTo>
                  <a:lnTo>
                    <a:pt x="11" y="26"/>
                  </a:lnTo>
                  <a:lnTo>
                    <a:pt x="12" y="26"/>
                  </a:lnTo>
                  <a:lnTo>
                    <a:pt x="14" y="24"/>
                  </a:lnTo>
                  <a:lnTo>
                    <a:pt x="14" y="15"/>
                  </a:lnTo>
                  <a:lnTo>
                    <a:pt x="14" y="15"/>
                  </a:lnTo>
                  <a:lnTo>
                    <a:pt x="14" y="8"/>
                  </a:lnTo>
                  <a:lnTo>
                    <a:pt x="12" y="6"/>
                  </a:lnTo>
                  <a:lnTo>
                    <a:pt x="11" y="4"/>
                  </a:lnTo>
                  <a:lnTo>
                    <a:pt x="11"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0" name="Freeform 1086"/>
            <p:cNvSpPr>
              <a:spLocks noEditPoints="1"/>
            </p:cNvSpPr>
            <p:nvPr/>
          </p:nvSpPr>
          <p:spPr bwMode="auto">
            <a:xfrm>
              <a:off x="10664825" y="1277938"/>
              <a:ext cx="17463" cy="23813"/>
            </a:xfrm>
            <a:custGeom>
              <a:avLst/>
              <a:gdLst>
                <a:gd name="T0" fmla="*/ 11 w 21"/>
                <a:gd name="T1" fmla="*/ 31 h 31"/>
                <a:gd name="T2" fmla="*/ 11 w 21"/>
                <a:gd name="T3" fmla="*/ 31 h 31"/>
                <a:gd name="T4" fmla="*/ 5 w 21"/>
                <a:gd name="T5" fmla="*/ 31 h 31"/>
                <a:gd name="T6" fmla="*/ 2 w 21"/>
                <a:gd name="T7" fmla="*/ 27 h 31"/>
                <a:gd name="T8" fmla="*/ 0 w 21"/>
                <a:gd name="T9" fmla="*/ 22 h 31"/>
                <a:gd name="T10" fmla="*/ 0 w 21"/>
                <a:gd name="T11" fmla="*/ 15 h 31"/>
                <a:gd name="T12" fmla="*/ 0 w 21"/>
                <a:gd name="T13" fmla="*/ 15 h 31"/>
                <a:gd name="T14" fmla="*/ 0 w 21"/>
                <a:gd name="T15" fmla="*/ 8 h 31"/>
                <a:gd name="T16" fmla="*/ 2 w 21"/>
                <a:gd name="T17" fmla="*/ 4 h 31"/>
                <a:gd name="T18" fmla="*/ 2 w 21"/>
                <a:gd name="T19" fmla="*/ 4 h 31"/>
                <a:gd name="T20" fmla="*/ 5 w 21"/>
                <a:gd name="T21" fmla="*/ 0 h 31"/>
                <a:gd name="T22" fmla="*/ 11 w 21"/>
                <a:gd name="T23" fmla="*/ 0 h 31"/>
                <a:gd name="T24" fmla="*/ 11 w 21"/>
                <a:gd name="T25" fmla="*/ 0 h 31"/>
                <a:gd name="T26" fmla="*/ 16 w 21"/>
                <a:gd name="T27" fmla="*/ 0 h 31"/>
                <a:gd name="T28" fmla="*/ 18 w 21"/>
                <a:gd name="T29" fmla="*/ 4 h 31"/>
                <a:gd name="T30" fmla="*/ 21 w 21"/>
                <a:gd name="T31" fmla="*/ 8 h 31"/>
                <a:gd name="T32" fmla="*/ 21 w 21"/>
                <a:gd name="T33" fmla="*/ 15 h 31"/>
                <a:gd name="T34" fmla="*/ 21 w 21"/>
                <a:gd name="T35" fmla="*/ 15 h 31"/>
                <a:gd name="T36" fmla="*/ 21 w 21"/>
                <a:gd name="T37" fmla="*/ 22 h 31"/>
                <a:gd name="T38" fmla="*/ 18 w 21"/>
                <a:gd name="T39" fmla="*/ 27 h 31"/>
                <a:gd name="T40" fmla="*/ 18 w 21"/>
                <a:gd name="T41" fmla="*/ 27 h 31"/>
                <a:gd name="T42" fmla="*/ 14 w 21"/>
                <a:gd name="T43" fmla="*/ 29 h 31"/>
                <a:gd name="T44" fmla="*/ 11 w 21"/>
                <a:gd name="T45" fmla="*/ 31 h 31"/>
                <a:gd name="T46" fmla="*/ 11 w 21"/>
                <a:gd name="T47" fmla="*/ 31 h 31"/>
                <a:gd name="T48" fmla="*/ 11 w 21"/>
                <a:gd name="T49" fmla="*/ 4 h 31"/>
                <a:gd name="T50" fmla="*/ 11 w 21"/>
                <a:gd name="T51" fmla="*/ 4 h 31"/>
                <a:gd name="T52" fmla="*/ 9 w 21"/>
                <a:gd name="T53" fmla="*/ 6 h 31"/>
                <a:gd name="T54" fmla="*/ 7 w 21"/>
                <a:gd name="T55" fmla="*/ 8 h 31"/>
                <a:gd name="T56" fmla="*/ 7 w 21"/>
                <a:gd name="T57" fmla="*/ 15 h 31"/>
                <a:gd name="T58" fmla="*/ 7 w 21"/>
                <a:gd name="T59" fmla="*/ 15 h 31"/>
                <a:gd name="T60" fmla="*/ 7 w 21"/>
                <a:gd name="T61" fmla="*/ 24 h 31"/>
                <a:gd name="T62" fmla="*/ 9 w 21"/>
                <a:gd name="T63" fmla="*/ 26 h 31"/>
                <a:gd name="T64" fmla="*/ 11 w 21"/>
                <a:gd name="T65" fmla="*/ 26 h 31"/>
                <a:gd name="T66" fmla="*/ 11 w 21"/>
                <a:gd name="T67" fmla="*/ 26 h 31"/>
                <a:gd name="T68" fmla="*/ 12 w 21"/>
                <a:gd name="T69" fmla="*/ 26 h 31"/>
                <a:gd name="T70" fmla="*/ 14 w 21"/>
                <a:gd name="T71" fmla="*/ 24 h 31"/>
                <a:gd name="T72" fmla="*/ 14 w 21"/>
                <a:gd name="T73" fmla="*/ 15 h 31"/>
                <a:gd name="T74" fmla="*/ 14 w 21"/>
                <a:gd name="T75" fmla="*/ 15 h 31"/>
                <a:gd name="T76" fmla="*/ 14 w 21"/>
                <a:gd name="T77" fmla="*/ 8 h 31"/>
                <a:gd name="T78" fmla="*/ 12 w 21"/>
                <a:gd name="T79" fmla="*/ 6 h 31"/>
                <a:gd name="T80" fmla="*/ 11 w 21"/>
                <a:gd name="T81" fmla="*/ 4 h 31"/>
                <a:gd name="T82" fmla="*/ 11 w 21"/>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1">
                  <a:moveTo>
                    <a:pt x="11" y="31"/>
                  </a:moveTo>
                  <a:lnTo>
                    <a:pt x="11" y="31"/>
                  </a:lnTo>
                  <a:lnTo>
                    <a:pt x="5" y="31"/>
                  </a:lnTo>
                  <a:lnTo>
                    <a:pt x="2" y="27"/>
                  </a:lnTo>
                  <a:lnTo>
                    <a:pt x="0" y="22"/>
                  </a:lnTo>
                  <a:lnTo>
                    <a:pt x="0" y="15"/>
                  </a:lnTo>
                  <a:lnTo>
                    <a:pt x="0" y="15"/>
                  </a:lnTo>
                  <a:lnTo>
                    <a:pt x="0" y="8"/>
                  </a:lnTo>
                  <a:lnTo>
                    <a:pt x="2" y="4"/>
                  </a:lnTo>
                  <a:lnTo>
                    <a:pt x="2" y="4"/>
                  </a:lnTo>
                  <a:lnTo>
                    <a:pt x="5" y="0"/>
                  </a:lnTo>
                  <a:lnTo>
                    <a:pt x="11" y="0"/>
                  </a:lnTo>
                  <a:lnTo>
                    <a:pt x="11" y="0"/>
                  </a:lnTo>
                  <a:lnTo>
                    <a:pt x="16" y="0"/>
                  </a:lnTo>
                  <a:lnTo>
                    <a:pt x="18" y="4"/>
                  </a:lnTo>
                  <a:lnTo>
                    <a:pt x="21" y="8"/>
                  </a:lnTo>
                  <a:lnTo>
                    <a:pt x="21" y="15"/>
                  </a:lnTo>
                  <a:lnTo>
                    <a:pt x="21" y="15"/>
                  </a:lnTo>
                  <a:lnTo>
                    <a:pt x="21" y="22"/>
                  </a:lnTo>
                  <a:lnTo>
                    <a:pt x="18" y="27"/>
                  </a:lnTo>
                  <a:lnTo>
                    <a:pt x="18" y="27"/>
                  </a:lnTo>
                  <a:lnTo>
                    <a:pt x="14" y="29"/>
                  </a:lnTo>
                  <a:lnTo>
                    <a:pt x="11" y="31"/>
                  </a:lnTo>
                  <a:lnTo>
                    <a:pt x="11" y="31"/>
                  </a:lnTo>
                  <a:close/>
                  <a:moveTo>
                    <a:pt x="11" y="4"/>
                  </a:moveTo>
                  <a:lnTo>
                    <a:pt x="11" y="4"/>
                  </a:lnTo>
                  <a:lnTo>
                    <a:pt x="9" y="6"/>
                  </a:lnTo>
                  <a:lnTo>
                    <a:pt x="7" y="8"/>
                  </a:lnTo>
                  <a:lnTo>
                    <a:pt x="7" y="15"/>
                  </a:lnTo>
                  <a:lnTo>
                    <a:pt x="7" y="15"/>
                  </a:lnTo>
                  <a:lnTo>
                    <a:pt x="7" y="24"/>
                  </a:lnTo>
                  <a:lnTo>
                    <a:pt x="9" y="26"/>
                  </a:lnTo>
                  <a:lnTo>
                    <a:pt x="11" y="26"/>
                  </a:lnTo>
                  <a:lnTo>
                    <a:pt x="11" y="26"/>
                  </a:lnTo>
                  <a:lnTo>
                    <a:pt x="12" y="26"/>
                  </a:lnTo>
                  <a:lnTo>
                    <a:pt x="14" y="24"/>
                  </a:lnTo>
                  <a:lnTo>
                    <a:pt x="14" y="15"/>
                  </a:lnTo>
                  <a:lnTo>
                    <a:pt x="14" y="15"/>
                  </a:lnTo>
                  <a:lnTo>
                    <a:pt x="14" y="8"/>
                  </a:lnTo>
                  <a:lnTo>
                    <a:pt x="12" y="6"/>
                  </a:lnTo>
                  <a:lnTo>
                    <a:pt x="11" y="4"/>
                  </a:lnTo>
                  <a:lnTo>
                    <a:pt x="11"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1" name="Freeform 1087"/>
            <p:cNvSpPr>
              <a:spLocks/>
            </p:cNvSpPr>
            <p:nvPr/>
          </p:nvSpPr>
          <p:spPr bwMode="auto">
            <a:xfrm>
              <a:off x="10688637" y="1276350"/>
              <a:ext cx="9525" cy="25400"/>
            </a:xfrm>
            <a:custGeom>
              <a:avLst/>
              <a:gdLst>
                <a:gd name="T0" fmla="*/ 12 w 12"/>
                <a:gd name="T1" fmla="*/ 0 h 32"/>
                <a:gd name="T2" fmla="*/ 12 w 12"/>
                <a:gd name="T3" fmla="*/ 0 h 32"/>
                <a:gd name="T4" fmla="*/ 12 w 12"/>
                <a:gd name="T5" fmla="*/ 32 h 32"/>
                <a:gd name="T6" fmla="*/ 12 w 12"/>
                <a:gd name="T7" fmla="*/ 32 h 32"/>
                <a:gd name="T8" fmla="*/ 5 w 12"/>
                <a:gd name="T9" fmla="*/ 32 h 32"/>
                <a:gd name="T10" fmla="*/ 5 w 12"/>
                <a:gd name="T11" fmla="*/ 32 h 32"/>
                <a:gd name="T12" fmla="*/ 5 w 12"/>
                <a:gd name="T13" fmla="*/ 9 h 32"/>
                <a:gd name="T14" fmla="*/ 5 w 12"/>
                <a:gd name="T15" fmla="*/ 9 h 32"/>
                <a:gd name="T16" fmla="*/ 3 w 12"/>
                <a:gd name="T17" fmla="*/ 9 h 32"/>
                <a:gd name="T18" fmla="*/ 3 w 12"/>
                <a:gd name="T19" fmla="*/ 9 h 32"/>
                <a:gd name="T20" fmla="*/ 3 w 12"/>
                <a:gd name="T21" fmla="*/ 9 h 32"/>
                <a:gd name="T22" fmla="*/ 1 w 12"/>
                <a:gd name="T23" fmla="*/ 10 h 32"/>
                <a:gd name="T24" fmla="*/ 1 w 12"/>
                <a:gd name="T25" fmla="*/ 10 h 32"/>
                <a:gd name="T26" fmla="*/ 0 w 12"/>
                <a:gd name="T27" fmla="*/ 10 h 32"/>
                <a:gd name="T28" fmla="*/ 0 w 12"/>
                <a:gd name="T29" fmla="*/ 10 h 32"/>
                <a:gd name="T30" fmla="*/ 0 w 12"/>
                <a:gd name="T31" fmla="*/ 5 h 32"/>
                <a:gd name="T32" fmla="*/ 0 w 12"/>
                <a:gd name="T33" fmla="*/ 5 h 32"/>
                <a:gd name="T34" fmla="*/ 3 w 12"/>
                <a:gd name="T35" fmla="*/ 3 h 32"/>
                <a:gd name="T36" fmla="*/ 3 w 12"/>
                <a:gd name="T37" fmla="*/ 3 h 32"/>
                <a:gd name="T38" fmla="*/ 9 w 12"/>
                <a:gd name="T39" fmla="*/ 0 h 32"/>
                <a:gd name="T40" fmla="*/ 12 w 12"/>
                <a:gd name="T4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 h="32">
                  <a:moveTo>
                    <a:pt x="12" y="0"/>
                  </a:moveTo>
                  <a:lnTo>
                    <a:pt x="12" y="0"/>
                  </a:lnTo>
                  <a:lnTo>
                    <a:pt x="12" y="32"/>
                  </a:lnTo>
                  <a:lnTo>
                    <a:pt x="12" y="32"/>
                  </a:lnTo>
                  <a:lnTo>
                    <a:pt x="5" y="32"/>
                  </a:lnTo>
                  <a:lnTo>
                    <a:pt x="5" y="32"/>
                  </a:lnTo>
                  <a:lnTo>
                    <a:pt x="5" y="9"/>
                  </a:lnTo>
                  <a:lnTo>
                    <a:pt x="5" y="9"/>
                  </a:lnTo>
                  <a:lnTo>
                    <a:pt x="3" y="9"/>
                  </a:lnTo>
                  <a:lnTo>
                    <a:pt x="3" y="9"/>
                  </a:lnTo>
                  <a:lnTo>
                    <a:pt x="3" y="9"/>
                  </a:lnTo>
                  <a:lnTo>
                    <a:pt x="1" y="10"/>
                  </a:lnTo>
                  <a:lnTo>
                    <a:pt x="1" y="10"/>
                  </a:lnTo>
                  <a:lnTo>
                    <a:pt x="0" y="10"/>
                  </a:lnTo>
                  <a:lnTo>
                    <a:pt x="0" y="10"/>
                  </a:lnTo>
                  <a:lnTo>
                    <a:pt x="0" y="5"/>
                  </a:lnTo>
                  <a:lnTo>
                    <a:pt x="0" y="5"/>
                  </a:lnTo>
                  <a:lnTo>
                    <a:pt x="3" y="3"/>
                  </a:lnTo>
                  <a:lnTo>
                    <a:pt x="3" y="3"/>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2" name="Freeform 1088"/>
            <p:cNvSpPr>
              <a:spLocks/>
            </p:cNvSpPr>
            <p:nvPr/>
          </p:nvSpPr>
          <p:spPr bwMode="auto">
            <a:xfrm>
              <a:off x="10729912" y="1206500"/>
              <a:ext cx="9525" cy="25400"/>
            </a:xfrm>
            <a:custGeom>
              <a:avLst/>
              <a:gdLst>
                <a:gd name="T0" fmla="*/ 12 w 12"/>
                <a:gd name="T1" fmla="*/ 0 h 32"/>
                <a:gd name="T2" fmla="*/ 12 w 12"/>
                <a:gd name="T3" fmla="*/ 0 h 32"/>
                <a:gd name="T4" fmla="*/ 12 w 12"/>
                <a:gd name="T5" fmla="*/ 32 h 32"/>
                <a:gd name="T6" fmla="*/ 12 w 12"/>
                <a:gd name="T7" fmla="*/ 32 h 32"/>
                <a:gd name="T8" fmla="*/ 7 w 12"/>
                <a:gd name="T9" fmla="*/ 32 h 32"/>
                <a:gd name="T10" fmla="*/ 7 w 12"/>
                <a:gd name="T11" fmla="*/ 32 h 32"/>
                <a:gd name="T12" fmla="*/ 7 w 12"/>
                <a:gd name="T13" fmla="*/ 9 h 32"/>
                <a:gd name="T14" fmla="*/ 7 w 12"/>
                <a:gd name="T15" fmla="*/ 9 h 32"/>
                <a:gd name="T16" fmla="*/ 5 w 12"/>
                <a:gd name="T17" fmla="*/ 9 h 32"/>
                <a:gd name="T18" fmla="*/ 5 w 12"/>
                <a:gd name="T19" fmla="*/ 9 h 32"/>
                <a:gd name="T20" fmla="*/ 3 w 12"/>
                <a:gd name="T21" fmla="*/ 10 h 32"/>
                <a:gd name="T22" fmla="*/ 3 w 12"/>
                <a:gd name="T23" fmla="*/ 10 h 32"/>
                <a:gd name="T24" fmla="*/ 2 w 12"/>
                <a:gd name="T25" fmla="*/ 10 h 32"/>
                <a:gd name="T26" fmla="*/ 2 w 12"/>
                <a:gd name="T27" fmla="*/ 10 h 32"/>
                <a:gd name="T28" fmla="*/ 0 w 12"/>
                <a:gd name="T29" fmla="*/ 10 h 32"/>
                <a:gd name="T30" fmla="*/ 0 w 12"/>
                <a:gd name="T31" fmla="*/ 10 h 32"/>
                <a:gd name="T32" fmla="*/ 0 w 12"/>
                <a:gd name="T33" fmla="*/ 5 h 32"/>
                <a:gd name="T34" fmla="*/ 0 w 12"/>
                <a:gd name="T35" fmla="*/ 5 h 32"/>
                <a:gd name="T36" fmla="*/ 5 w 12"/>
                <a:gd name="T37" fmla="*/ 3 h 32"/>
                <a:gd name="T38" fmla="*/ 5 w 12"/>
                <a:gd name="T39" fmla="*/ 3 h 32"/>
                <a:gd name="T40" fmla="*/ 9 w 12"/>
                <a:gd name="T41" fmla="*/ 0 h 32"/>
                <a:gd name="T42" fmla="*/ 12 w 12"/>
                <a:gd name="T4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32">
                  <a:moveTo>
                    <a:pt x="12" y="0"/>
                  </a:moveTo>
                  <a:lnTo>
                    <a:pt x="12" y="0"/>
                  </a:lnTo>
                  <a:lnTo>
                    <a:pt x="12" y="32"/>
                  </a:lnTo>
                  <a:lnTo>
                    <a:pt x="12" y="32"/>
                  </a:lnTo>
                  <a:lnTo>
                    <a:pt x="7" y="32"/>
                  </a:lnTo>
                  <a:lnTo>
                    <a:pt x="7" y="32"/>
                  </a:lnTo>
                  <a:lnTo>
                    <a:pt x="7" y="9"/>
                  </a:lnTo>
                  <a:lnTo>
                    <a:pt x="7" y="9"/>
                  </a:lnTo>
                  <a:lnTo>
                    <a:pt x="5" y="9"/>
                  </a:lnTo>
                  <a:lnTo>
                    <a:pt x="5" y="9"/>
                  </a:lnTo>
                  <a:lnTo>
                    <a:pt x="3" y="10"/>
                  </a:lnTo>
                  <a:lnTo>
                    <a:pt x="3" y="10"/>
                  </a:lnTo>
                  <a:lnTo>
                    <a:pt x="2" y="10"/>
                  </a:lnTo>
                  <a:lnTo>
                    <a:pt x="2" y="10"/>
                  </a:lnTo>
                  <a:lnTo>
                    <a:pt x="0" y="10"/>
                  </a:lnTo>
                  <a:lnTo>
                    <a:pt x="0" y="10"/>
                  </a:lnTo>
                  <a:lnTo>
                    <a:pt x="0" y="5"/>
                  </a:lnTo>
                  <a:lnTo>
                    <a:pt x="0" y="5"/>
                  </a:lnTo>
                  <a:lnTo>
                    <a:pt x="5" y="3"/>
                  </a:lnTo>
                  <a:lnTo>
                    <a:pt x="5" y="3"/>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3" name="Freeform 1089"/>
            <p:cNvSpPr>
              <a:spLocks noEditPoints="1"/>
            </p:cNvSpPr>
            <p:nvPr/>
          </p:nvSpPr>
          <p:spPr bwMode="auto">
            <a:xfrm>
              <a:off x="10726737" y="1241425"/>
              <a:ext cx="17463" cy="25400"/>
            </a:xfrm>
            <a:custGeom>
              <a:avLst/>
              <a:gdLst>
                <a:gd name="T0" fmla="*/ 11 w 22"/>
                <a:gd name="T1" fmla="*/ 32 h 32"/>
                <a:gd name="T2" fmla="*/ 11 w 22"/>
                <a:gd name="T3" fmla="*/ 32 h 32"/>
                <a:gd name="T4" fmla="*/ 6 w 22"/>
                <a:gd name="T5" fmla="*/ 30 h 32"/>
                <a:gd name="T6" fmla="*/ 4 w 22"/>
                <a:gd name="T7" fmla="*/ 28 h 32"/>
                <a:gd name="T8" fmla="*/ 2 w 22"/>
                <a:gd name="T9" fmla="*/ 23 h 32"/>
                <a:gd name="T10" fmla="*/ 0 w 22"/>
                <a:gd name="T11" fmla="*/ 16 h 32"/>
                <a:gd name="T12" fmla="*/ 0 w 22"/>
                <a:gd name="T13" fmla="*/ 16 h 32"/>
                <a:gd name="T14" fmla="*/ 2 w 22"/>
                <a:gd name="T15" fmla="*/ 9 h 32"/>
                <a:gd name="T16" fmla="*/ 4 w 22"/>
                <a:gd name="T17" fmla="*/ 3 h 32"/>
                <a:gd name="T18" fmla="*/ 4 w 22"/>
                <a:gd name="T19" fmla="*/ 3 h 32"/>
                <a:gd name="T20" fmla="*/ 7 w 22"/>
                <a:gd name="T21" fmla="*/ 0 h 32"/>
                <a:gd name="T22" fmla="*/ 13 w 22"/>
                <a:gd name="T23" fmla="*/ 0 h 32"/>
                <a:gd name="T24" fmla="*/ 13 w 22"/>
                <a:gd name="T25" fmla="*/ 0 h 32"/>
                <a:gd name="T26" fmla="*/ 16 w 22"/>
                <a:gd name="T27" fmla="*/ 0 h 32"/>
                <a:gd name="T28" fmla="*/ 20 w 22"/>
                <a:gd name="T29" fmla="*/ 3 h 32"/>
                <a:gd name="T30" fmla="*/ 22 w 22"/>
                <a:gd name="T31" fmla="*/ 9 h 32"/>
                <a:gd name="T32" fmla="*/ 22 w 22"/>
                <a:gd name="T33" fmla="*/ 16 h 32"/>
                <a:gd name="T34" fmla="*/ 22 w 22"/>
                <a:gd name="T35" fmla="*/ 16 h 32"/>
                <a:gd name="T36" fmla="*/ 22 w 22"/>
                <a:gd name="T37" fmla="*/ 21 h 32"/>
                <a:gd name="T38" fmla="*/ 20 w 22"/>
                <a:gd name="T39" fmla="*/ 27 h 32"/>
                <a:gd name="T40" fmla="*/ 20 w 22"/>
                <a:gd name="T41" fmla="*/ 27 h 32"/>
                <a:gd name="T42" fmla="*/ 16 w 22"/>
                <a:gd name="T43" fmla="*/ 30 h 32"/>
                <a:gd name="T44" fmla="*/ 11 w 22"/>
                <a:gd name="T45" fmla="*/ 32 h 32"/>
                <a:gd name="T46" fmla="*/ 11 w 22"/>
                <a:gd name="T47" fmla="*/ 32 h 32"/>
                <a:gd name="T48" fmla="*/ 13 w 22"/>
                <a:gd name="T49" fmla="*/ 5 h 32"/>
                <a:gd name="T50" fmla="*/ 13 w 22"/>
                <a:gd name="T51" fmla="*/ 5 h 32"/>
                <a:gd name="T52" fmla="*/ 9 w 22"/>
                <a:gd name="T53" fmla="*/ 5 h 32"/>
                <a:gd name="T54" fmla="*/ 9 w 22"/>
                <a:gd name="T55" fmla="*/ 7 h 32"/>
                <a:gd name="T56" fmla="*/ 7 w 22"/>
                <a:gd name="T57" fmla="*/ 16 h 32"/>
                <a:gd name="T58" fmla="*/ 7 w 22"/>
                <a:gd name="T59" fmla="*/ 16 h 32"/>
                <a:gd name="T60" fmla="*/ 9 w 22"/>
                <a:gd name="T61" fmla="*/ 23 h 32"/>
                <a:gd name="T62" fmla="*/ 9 w 22"/>
                <a:gd name="T63" fmla="*/ 25 h 32"/>
                <a:gd name="T64" fmla="*/ 13 w 22"/>
                <a:gd name="T65" fmla="*/ 27 h 32"/>
                <a:gd name="T66" fmla="*/ 13 w 22"/>
                <a:gd name="T67" fmla="*/ 27 h 32"/>
                <a:gd name="T68" fmla="*/ 15 w 22"/>
                <a:gd name="T69" fmla="*/ 25 h 32"/>
                <a:gd name="T70" fmla="*/ 15 w 22"/>
                <a:gd name="T71" fmla="*/ 23 h 32"/>
                <a:gd name="T72" fmla="*/ 16 w 22"/>
                <a:gd name="T73" fmla="*/ 16 h 32"/>
                <a:gd name="T74" fmla="*/ 16 w 22"/>
                <a:gd name="T75" fmla="*/ 16 h 32"/>
                <a:gd name="T76" fmla="*/ 15 w 22"/>
                <a:gd name="T77" fmla="*/ 7 h 32"/>
                <a:gd name="T78" fmla="*/ 15 w 22"/>
                <a:gd name="T79" fmla="*/ 5 h 32"/>
                <a:gd name="T80" fmla="*/ 13 w 22"/>
                <a:gd name="T81" fmla="*/ 5 h 32"/>
                <a:gd name="T82" fmla="*/ 13 w 22"/>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2">
                  <a:moveTo>
                    <a:pt x="11" y="32"/>
                  </a:moveTo>
                  <a:lnTo>
                    <a:pt x="11" y="32"/>
                  </a:lnTo>
                  <a:lnTo>
                    <a:pt x="6" y="30"/>
                  </a:lnTo>
                  <a:lnTo>
                    <a:pt x="4" y="28"/>
                  </a:lnTo>
                  <a:lnTo>
                    <a:pt x="2" y="23"/>
                  </a:lnTo>
                  <a:lnTo>
                    <a:pt x="0" y="16"/>
                  </a:lnTo>
                  <a:lnTo>
                    <a:pt x="0" y="16"/>
                  </a:lnTo>
                  <a:lnTo>
                    <a:pt x="2" y="9"/>
                  </a:lnTo>
                  <a:lnTo>
                    <a:pt x="4" y="3"/>
                  </a:lnTo>
                  <a:lnTo>
                    <a:pt x="4" y="3"/>
                  </a:lnTo>
                  <a:lnTo>
                    <a:pt x="7" y="0"/>
                  </a:lnTo>
                  <a:lnTo>
                    <a:pt x="13" y="0"/>
                  </a:lnTo>
                  <a:lnTo>
                    <a:pt x="13" y="0"/>
                  </a:lnTo>
                  <a:lnTo>
                    <a:pt x="16" y="0"/>
                  </a:lnTo>
                  <a:lnTo>
                    <a:pt x="20" y="3"/>
                  </a:lnTo>
                  <a:lnTo>
                    <a:pt x="22" y="9"/>
                  </a:lnTo>
                  <a:lnTo>
                    <a:pt x="22" y="16"/>
                  </a:lnTo>
                  <a:lnTo>
                    <a:pt x="22" y="16"/>
                  </a:lnTo>
                  <a:lnTo>
                    <a:pt x="22" y="21"/>
                  </a:lnTo>
                  <a:lnTo>
                    <a:pt x="20" y="27"/>
                  </a:lnTo>
                  <a:lnTo>
                    <a:pt x="20" y="27"/>
                  </a:lnTo>
                  <a:lnTo>
                    <a:pt x="16" y="30"/>
                  </a:lnTo>
                  <a:lnTo>
                    <a:pt x="11" y="32"/>
                  </a:lnTo>
                  <a:lnTo>
                    <a:pt x="11" y="32"/>
                  </a:lnTo>
                  <a:close/>
                  <a:moveTo>
                    <a:pt x="13" y="5"/>
                  </a:moveTo>
                  <a:lnTo>
                    <a:pt x="13" y="5"/>
                  </a:lnTo>
                  <a:lnTo>
                    <a:pt x="9" y="5"/>
                  </a:lnTo>
                  <a:lnTo>
                    <a:pt x="9" y="7"/>
                  </a:lnTo>
                  <a:lnTo>
                    <a:pt x="7" y="16"/>
                  </a:lnTo>
                  <a:lnTo>
                    <a:pt x="7" y="16"/>
                  </a:lnTo>
                  <a:lnTo>
                    <a:pt x="9" y="23"/>
                  </a:lnTo>
                  <a:lnTo>
                    <a:pt x="9" y="25"/>
                  </a:lnTo>
                  <a:lnTo>
                    <a:pt x="13" y="27"/>
                  </a:lnTo>
                  <a:lnTo>
                    <a:pt x="13" y="27"/>
                  </a:lnTo>
                  <a:lnTo>
                    <a:pt x="15" y="25"/>
                  </a:lnTo>
                  <a:lnTo>
                    <a:pt x="15" y="23"/>
                  </a:lnTo>
                  <a:lnTo>
                    <a:pt x="16" y="16"/>
                  </a:lnTo>
                  <a:lnTo>
                    <a:pt x="16" y="16"/>
                  </a:lnTo>
                  <a:lnTo>
                    <a:pt x="15" y="7"/>
                  </a:lnTo>
                  <a:lnTo>
                    <a:pt x="15" y="5"/>
                  </a:lnTo>
                  <a:lnTo>
                    <a:pt x="13" y="5"/>
                  </a:lnTo>
                  <a:lnTo>
                    <a:pt x="13" y="5"/>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4" name="Freeform 1090"/>
            <p:cNvSpPr>
              <a:spLocks noEditPoints="1"/>
            </p:cNvSpPr>
            <p:nvPr/>
          </p:nvSpPr>
          <p:spPr bwMode="auto">
            <a:xfrm>
              <a:off x="10726737" y="1277938"/>
              <a:ext cx="17463" cy="23813"/>
            </a:xfrm>
            <a:custGeom>
              <a:avLst/>
              <a:gdLst>
                <a:gd name="T0" fmla="*/ 11 w 22"/>
                <a:gd name="T1" fmla="*/ 31 h 31"/>
                <a:gd name="T2" fmla="*/ 11 w 22"/>
                <a:gd name="T3" fmla="*/ 31 h 31"/>
                <a:gd name="T4" fmla="*/ 6 w 22"/>
                <a:gd name="T5" fmla="*/ 31 h 31"/>
                <a:gd name="T6" fmla="*/ 4 w 22"/>
                <a:gd name="T7" fmla="*/ 27 h 31"/>
                <a:gd name="T8" fmla="*/ 2 w 22"/>
                <a:gd name="T9" fmla="*/ 22 h 31"/>
                <a:gd name="T10" fmla="*/ 0 w 22"/>
                <a:gd name="T11" fmla="*/ 15 h 31"/>
                <a:gd name="T12" fmla="*/ 0 w 22"/>
                <a:gd name="T13" fmla="*/ 15 h 31"/>
                <a:gd name="T14" fmla="*/ 2 w 22"/>
                <a:gd name="T15" fmla="*/ 8 h 31"/>
                <a:gd name="T16" fmla="*/ 4 w 22"/>
                <a:gd name="T17" fmla="*/ 4 h 31"/>
                <a:gd name="T18" fmla="*/ 4 w 22"/>
                <a:gd name="T19" fmla="*/ 4 h 31"/>
                <a:gd name="T20" fmla="*/ 7 w 22"/>
                <a:gd name="T21" fmla="*/ 0 h 31"/>
                <a:gd name="T22" fmla="*/ 13 w 22"/>
                <a:gd name="T23" fmla="*/ 0 h 31"/>
                <a:gd name="T24" fmla="*/ 13 w 22"/>
                <a:gd name="T25" fmla="*/ 0 h 31"/>
                <a:gd name="T26" fmla="*/ 16 w 22"/>
                <a:gd name="T27" fmla="*/ 0 h 31"/>
                <a:gd name="T28" fmla="*/ 20 w 22"/>
                <a:gd name="T29" fmla="*/ 4 h 31"/>
                <a:gd name="T30" fmla="*/ 22 w 22"/>
                <a:gd name="T31" fmla="*/ 8 h 31"/>
                <a:gd name="T32" fmla="*/ 22 w 22"/>
                <a:gd name="T33" fmla="*/ 15 h 31"/>
                <a:gd name="T34" fmla="*/ 22 w 22"/>
                <a:gd name="T35" fmla="*/ 15 h 31"/>
                <a:gd name="T36" fmla="*/ 22 w 22"/>
                <a:gd name="T37" fmla="*/ 22 h 31"/>
                <a:gd name="T38" fmla="*/ 20 w 22"/>
                <a:gd name="T39" fmla="*/ 27 h 31"/>
                <a:gd name="T40" fmla="*/ 20 w 22"/>
                <a:gd name="T41" fmla="*/ 27 h 31"/>
                <a:gd name="T42" fmla="*/ 16 w 22"/>
                <a:gd name="T43" fmla="*/ 29 h 31"/>
                <a:gd name="T44" fmla="*/ 11 w 22"/>
                <a:gd name="T45" fmla="*/ 31 h 31"/>
                <a:gd name="T46" fmla="*/ 11 w 22"/>
                <a:gd name="T47" fmla="*/ 31 h 31"/>
                <a:gd name="T48" fmla="*/ 13 w 22"/>
                <a:gd name="T49" fmla="*/ 4 h 31"/>
                <a:gd name="T50" fmla="*/ 13 w 22"/>
                <a:gd name="T51" fmla="*/ 4 h 31"/>
                <a:gd name="T52" fmla="*/ 9 w 22"/>
                <a:gd name="T53" fmla="*/ 6 h 31"/>
                <a:gd name="T54" fmla="*/ 9 w 22"/>
                <a:gd name="T55" fmla="*/ 8 h 31"/>
                <a:gd name="T56" fmla="*/ 7 w 22"/>
                <a:gd name="T57" fmla="*/ 15 h 31"/>
                <a:gd name="T58" fmla="*/ 7 w 22"/>
                <a:gd name="T59" fmla="*/ 15 h 31"/>
                <a:gd name="T60" fmla="*/ 9 w 22"/>
                <a:gd name="T61" fmla="*/ 24 h 31"/>
                <a:gd name="T62" fmla="*/ 9 w 22"/>
                <a:gd name="T63" fmla="*/ 26 h 31"/>
                <a:gd name="T64" fmla="*/ 13 w 22"/>
                <a:gd name="T65" fmla="*/ 26 h 31"/>
                <a:gd name="T66" fmla="*/ 13 w 22"/>
                <a:gd name="T67" fmla="*/ 26 h 31"/>
                <a:gd name="T68" fmla="*/ 15 w 22"/>
                <a:gd name="T69" fmla="*/ 26 h 31"/>
                <a:gd name="T70" fmla="*/ 15 w 22"/>
                <a:gd name="T71" fmla="*/ 24 h 31"/>
                <a:gd name="T72" fmla="*/ 16 w 22"/>
                <a:gd name="T73" fmla="*/ 15 h 31"/>
                <a:gd name="T74" fmla="*/ 16 w 22"/>
                <a:gd name="T75" fmla="*/ 15 h 31"/>
                <a:gd name="T76" fmla="*/ 15 w 22"/>
                <a:gd name="T77" fmla="*/ 8 h 31"/>
                <a:gd name="T78" fmla="*/ 15 w 22"/>
                <a:gd name="T79" fmla="*/ 6 h 31"/>
                <a:gd name="T80" fmla="*/ 13 w 22"/>
                <a:gd name="T81" fmla="*/ 4 h 31"/>
                <a:gd name="T82" fmla="*/ 13 w 22"/>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1">
                  <a:moveTo>
                    <a:pt x="11" y="31"/>
                  </a:moveTo>
                  <a:lnTo>
                    <a:pt x="11" y="31"/>
                  </a:lnTo>
                  <a:lnTo>
                    <a:pt x="6" y="31"/>
                  </a:lnTo>
                  <a:lnTo>
                    <a:pt x="4" y="27"/>
                  </a:lnTo>
                  <a:lnTo>
                    <a:pt x="2" y="22"/>
                  </a:lnTo>
                  <a:lnTo>
                    <a:pt x="0" y="15"/>
                  </a:lnTo>
                  <a:lnTo>
                    <a:pt x="0" y="15"/>
                  </a:lnTo>
                  <a:lnTo>
                    <a:pt x="2" y="8"/>
                  </a:lnTo>
                  <a:lnTo>
                    <a:pt x="4" y="4"/>
                  </a:lnTo>
                  <a:lnTo>
                    <a:pt x="4" y="4"/>
                  </a:lnTo>
                  <a:lnTo>
                    <a:pt x="7" y="0"/>
                  </a:lnTo>
                  <a:lnTo>
                    <a:pt x="13" y="0"/>
                  </a:lnTo>
                  <a:lnTo>
                    <a:pt x="13" y="0"/>
                  </a:lnTo>
                  <a:lnTo>
                    <a:pt x="16" y="0"/>
                  </a:lnTo>
                  <a:lnTo>
                    <a:pt x="20" y="4"/>
                  </a:lnTo>
                  <a:lnTo>
                    <a:pt x="22" y="8"/>
                  </a:lnTo>
                  <a:lnTo>
                    <a:pt x="22" y="15"/>
                  </a:lnTo>
                  <a:lnTo>
                    <a:pt x="22" y="15"/>
                  </a:lnTo>
                  <a:lnTo>
                    <a:pt x="22" y="22"/>
                  </a:lnTo>
                  <a:lnTo>
                    <a:pt x="20" y="27"/>
                  </a:lnTo>
                  <a:lnTo>
                    <a:pt x="20" y="27"/>
                  </a:lnTo>
                  <a:lnTo>
                    <a:pt x="16" y="29"/>
                  </a:lnTo>
                  <a:lnTo>
                    <a:pt x="11" y="31"/>
                  </a:lnTo>
                  <a:lnTo>
                    <a:pt x="11" y="31"/>
                  </a:lnTo>
                  <a:close/>
                  <a:moveTo>
                    <a:pt x="13" y="4"/>
                  </a:moveTo>
                  <a:lnTo>
                    <a:pt x="13" y="4"/>
                  </a:lnTo>
                  <a:lnTo>
                    <a:pt x="9" y="6"/>
                  </a:lnTo>
                  <a:lnTo>
                    <a:pt x="9" y="8"/>
                  </a:lnTo>
                  <a:lnTo>
                    <a:pt x="7" y="15"/>
                  </a:lnTo>
                  <a:lnTo>
                    <a:pt x="7" y="15"/>
                  </a:lnTo>
                  <a:lnTo>
                    <a:pt x="9" y="24"/>
                  </a:lnTo>
                  <a:lnTo>
                    <a:pt x="9" y="26"/>
                  </a:lnTo>
                  <a:lnTo>
                    <a:pt x="13" y="26"/>
                  </a:lnTo>
                  <a:lnTo>
                    <a:pt x="13" y="26"/>
                  </a:lnTo>
                  <a:lnTo>
                    <a:pt x="15" y="26"/>
                  </a:lnTo>
                  <a:lnTo>
                    <a:pt x="15" y="24"/>
                  </a:lnTo>
                  <a:lnTo>
                    <a:pt x="16" y="15"/>
                  </a:lnTo>
                  <a:lnTo>
                    <a:pt x="16" y="15"/>
                  </a:lnTo>
                  <a:lnTo>
                    <a:pt x="15" y="8"/>
                  </a:lnTo>
                  <a:lnTo>
                    <a:pt x="15" y="6"/>
                  </a:lnTo>
                  <a:lnTo>
                    <a:pt x="13" y="4"/>
                  </a:lnTo>
                  <a:lnTo>
                    <a:pt x="13"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5" name="Freeform 1091"/>
            <p:cNvSpPr>
              <a:spLocks noEditPoints="1"/>
            </p:cNvSpPr>
            <p:nvPr/>
          </p:nvSpPr>
          <p:spPr bwMode="auto">
            <a:xfrm>
              <a:off x="10706100" y="1206500"/>
              <a:ext cx="15875" cy="25400"/>
            </a:xfrm>
            <a:custGeom>
              <a:avLst/>
              <a:gdLst>
                <a:gd name="T0" fmla="*/ 11 w 22"/>
                <a:gd name="T1" fmla="*/ 32 h 32"/>
                <a:gd name="T2" fmla="*/ 11 w 22"/>
                <a:gd name="T3" fmla="*/ 32 h 32"/>
                <a:gd name="T4" fmla="*/ 6 w 22"/>
                <a:gd name="T5" fmla="*/ 32 h 32"/>
                <a:gd name="T6" fmla="*/ 2 w 22"/>
                <a:gd name="T7" fmla="*/ 28 h 32"/>
                <a:gd name="T8" fmla="*/ 0 w 22"/>
                <a:gd name="T9" fmla="*/ 23 h 32"/>
                <a:gd name="T10" fmla="*/ 0 w 22"/>
                <a:gd name="T11" fmla="*/ 18 h 32"/>
                <a:gd name="T12" fmla="*/ 0 w 22"/>
                <a:gd name="T13" fmla="*/ 18 h 32"/>
                <a:gd name="T14" fmla="*/ 0 w 22"/>
                <a:gd name="T15" fmla="*/ 10 h 32"/>
                <a:gd name="T16" fmla="*/ 4 w 22"/>
                <a:gd name="T17" fmla="*/ 5 h 32"/>
                <a:gd name="T18" fmla="*/ 4 w 22"/>
                <a:gd name="T19" fmla="*/ 5 h 32"/>
                <a:gd name="T20" fmla="*/ 7 w 22"/>
                <a:gd name="T21" fmla="*/ 1 h 32"/>
                <a:gd name="T22" fmla="*/ 13 w 22"/>
                <a:gd name="T23" fmla="*/ 0 h 32"/>
                <a:gd name="T24" fmla="*/ 13 w 22"/>
                <a:gd name="T25" fmla="*/ 0 h 32"/>
                <a:gd name="T26" fmla="*/ 16 w 22"/>
                <a:gd name="T27" fmla="*/ 1 h 32"/>
                <a:gd name="T28" fmla="*/ 20 w 22"/>
                <a:gd name="T29" fmla="*/ 5 h 32"/>
                <a:gd name="T30" fmla="*/ 22 w 22"/>
                <a:gd name="T31" fmla="*/ 10 h 32"/>
                <a:gd name="T32" fmla="*/ 22 w 22"/>
                <a:gd name="T33" fmla="*/ 16 h 32"/>
                <a:gd name="T34" fmla="*/ 22 w 22"/>
                <a:gd name="T35" fmla="*/ 16 h 32"/>
                <a:gd name="T36" fmla="*/ 22 w 22"/>
                <a:gd name="T37" fmla="*/ 23 h 32"/>
                <a:gd name="T38" fmla="*/ 20 w 22"/>
                <a:gd name="T39" fmla="*/ 28 h 32"/>
                <a:gd name="T40" fmla="*/ 20 w 22"/>
                <a:gd name="T41" fmla="*/ 28 h 32"/>
                <a:gd name="T42" fmla="*/ 16 w 22"/>
                <a:gd name="T43" fmla="*/ 32 h 32"/>
                <a:gd name="T44" fmla="*/ 11 w 22"/>
                <a:gd name="T45" fmla="*/ 32 h 32"/>
                <a:gd name="T46" fmla="*/ 11 w 22"/>
                <a:gd name="T47" fmla="*/ 32 h 32"/>
                <a:gd name="T48" fmla="*/ 11 w 22"/>
                <a:gd name="T49" fmla="*/ 7 h 32"/>
                <a:gd name="T50" fmla="*/ 11 w 22"/>
                <a:gd name="T51" fmla="*/ 7 h 32"/>
                <a:gd name="T52" fmla="*/ 9 w 22"/>
                <a:gd name="T53" fmla="*/ 7 h 32"/>
                <a:gd name="T54" fmla="*/ 9 w 22"/>
                <a:gd name="T55" fmla="*/ 9 h 32"/>
                <a:gd name="T56" fmla="*/ 7 w 22"/>
                <a:gd name="T57" fmla="*/ 18 h 32"/>
                <a:gd name="T58" fmla="*/ 7 w 22"/>
                <a:gd name="T59" fmla="*/ 18 h 32"/>
                <a:gd name="T60" fmla="*/ 9 w 22"/>
                <a:gd name="T61" fmla="*/ 25 h 32"/>
                <a:gd name="T62" fmla="*/ 9 w 22"/>
                <a:gd name="T63" fmla="*/ 27 h 32"/>
                <a:gd name="T64" fmla="*/ 11 w 22"/>
                <a:gd name="T65" fmla="*/ 27 h 32"/>
                <a:gd name="T66" fmla="*/ 11 w 22"/>
                <a:gd name="T67" fmla="*/ 27 h 32"/>
                <a:gd name="T68" fmla="*/ 13 w 22"/>
                <a:gd name="T69" fmla="*/ 27 h 32"/>
                <a:gd name="T70" fmla="*/ 15 w 22"/>
                <a:gd name="T71" fmla="*/ 25 h 32"/>
                <a:gd name="T72" fmla="*/ 16 w 22"/>
                <a:gd name="T73" fmla="*/ 16 h 32"/>
                <a:gd name="T74" fmla="*/ 16 w 22"/>
                <a:gd name="T75" fmla="*/ 16 h 32"/>
                <a:gd name="T76" fmla="*/ 15 w 22"/>
                <a:gd name="T77" fmla="*/ 9 h 32"/>
                <a:gd name="T78" fmla="*/ 13 w 22"/>
                <a:gd name="T79" fmla="*/ 7 h 32"/>
                <a:gd name="T80" fmla="*/ 11 w 22"/>
                <a:gd name="T81" fmla="*/ 7 h 32"/>
                <a:gd name="T82" fmla="*/ 11 w 22"/>
                <a:gd name="T83" fmla="*/ 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2">
                  <a:moveTo>
                    <a:pt x="11" y="32"/>
                  </a:moveTo>
                  <a:lnTo>
                    <a:pt x="11" y="32"/>
                  </a:lnTo>
                  <a:lnTo>
                    <a:pt x="6" y="32"/>
                  </a:lnTo>
                  <a:lnTo>
                    <a:pt x="2" y="28"/>
                  </a:lnTo>
                  <a:lnTo>
                    <a:pt x="0" y="23"/>
                  </a:lnTo>
                  <a:lnTo>
                    <a:pt x="0" y="18"/>
                  </a:lnTo>
                  <a:lnTo>
                    <a:pt x="0" y="18"/>
                  </a:lnTo>
                  <a:lnTo>
                    <a:pt x="0" y="10"/>
                  </a:lnTo>
                  <a:lnTo>
                    <a:pt x="4" y="5"/>
                  </a:lnTo>
                  <a:lnTo>
                    <a:pt x="4" y="5"/>
                  </a:lnTo>
                  <a:lnTo>
                    <a:pt x="7" y="1"/>
                  </a:lnTo>
                  <a:lnTo>
                    <a:pt x="13" y="0"/>
                  </a:lnTo>
                  <a:lnTo>
                    <a:pt x="13" y="0"/>
                  </a:lnTo>
                  <a:lnTo>
                    <a:pt x="16" y="1"/>
                  </a:lnTo>
                  <a:lnTo>
                    <a:pt x="20" y="5"/>
                  </a:lnTo>
                  <a:lnTo>
                    <a:pt x="22" y="10"/>
                  </a:lnTo>
                  <a:lnTo>
                    <a:pt x="22" y="16"/>
                  </a:lnTo>
                  <a:lnTo>
                    <a:pt x="22" y="16"/>
                  </a:lnTo>
                  <a:lnTo>
                    <a:pt x="22" y="23"/>
                  </a:lnTo>
                  <a:lnTo>
                    <a:pt x="20" y="28"/>
                  </a:lnTo>
                  <a:lnTo>
                    <a:pt x="20" y="28"/>
                  </a:lnTo>
                  <a:lnTo>
                    <a:pt x="16" y="32"/>
                  </a:lnTo>
                  <a:lnTo>
                    <a:pt x="11" y="32"/>
                  </a:lnTo>
                  <a:lnTo>
                    <a:pt x="11" y="32"/>
                  </a:lnTo>
                  <a:close/>
                  <a:moveTo>
                    <a:pt x="11" y="7"/>
                  </a:moveTo>
                  <a:lnTo>
                    <a:pt x="11" y="7"/>
                  </a:lnTo>
                  <a:lnTo>
                    <a:pt x="9" y="7"/>
                  </a:lnTo>
                  <a:lnTo>
                    <a:pt x="9" y="9"/>
                  </a:lnTo>
                  <a:lnTo>
                    <a:pt x="7" y="18"/>
                  </a:lnTo>
                  <a:lnTo>
                    <a:pt x="7" y="18"/>
                  </a:lnTo>
                  <a:lnTo>
                    <a:pt x="9" y="25"/>
                  </a:lnTo>
                  <a:lnTo>
                    <a:pt x="9" y="27"/>
                  </a:lnTo>
                  <a:lnTo>
                    <a:pt x="11" y="27"/>
                  </a:lnTo>
                  <a:lnTo>
                    <a:pt x="11" y="27"/>
                  </a:lnTo>
                  <a:lnTo>
                    <a:pt x="13" y="27"/>
                  </a:lnTo>
                  <a:lnTo>
                    <a:pt x="15" y="25"/>
                  </a:lnTo>
                  <a:lnTo>
                    <a:pt x="16" y="16"/>
                  </a:lnTo>
                  <a:lnTo>
                    <a:pt x="16" y="16"/>
                  </a:lnTo>
                  <a:lnTo>
                    <a:pt x="15" y="9"/>
                  </a:lnTo>
                  <a:lnTo>
                    <a:pt x="13" y="7"/>
                  </a:lnTo>
                  <a:lnTo>
                    <a:pt x="11" y="7"/>
                  </a:lnTo>
                  <a:lnTo>
                    <a:pt x="11" y="7"/>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6" name="Freeform 1092"/>
            <p:cNvSpPr>
              <a:spLocks/>
            </p:cNvSpPr>
            <p:nvPr/>
          </p:nvSpPr>
          <p:spPr bwMode="auto">
            <a:xfrm>
              <a:off x="10707687" y="1241425"/>
              <a:ext cx="11113" cy="25400"/>
            </a:xfrm>
            <a:custGeom>
              <a:avLst/>
              <a:gdLst>
                <a:gd name="T0" fmla="*/ 12 w 12"/>
                <a:gd name="T1" fmla="*/ 0 h 30"/>
                <a:gd name="T2" fmla="*/ 12 w 12"/>
                <a:gd name="T3" fmla="*/ 0 h 30"/>
                <a:gd name="T4" fmla="*/ 12 w 12"/>
                <a:gd name="T5" fmla="*/ 30 h 30"/>
                <a:gd name="T6" fmla="*/ 12 w 12"/>
                <a:gd name="T7" fmla="*/ 30 h 30"/>
                <a:gd name="T8" fmla="*/ 7 w 12"/>
                <a:gd name="T9" fmla="*/ 30 h 30"/>
                <a:gd name="T10" fmla="*/ 7 w 12"/>
                <a:gd name="T11" fmla="*/ 30 h 30"/>
                <a:gd name="T12" fmla="*/ 7 w 12"/>
                <a:gd name="T13" fmla="*/ 7 h 30"/>
                <a:gd name="T14" fmla="*/ 7 w 12"/>
                <a:gd name="T15" fmla="*/ 7 h 30"/>
                <a:gd name="T16" fmla="*/ 5 w 12"/>
                <a:gd name="T17" fmla="*/ 7 h 30"/>
                <a:gd name="T18" fmla="*/ 5 w 12"/>
                <a:gd name="T19" fmla="*/ 7 h 30"/>
                <a:gd name="T20" fmla="*/ 3 w 12"/>
                <a:gd name="T21" fmla="*/ 9 h 30"/>
                <a:gd name="T22" fmla="*/ 3 w 12"/>
                <a:gd name="T23" fmla="*/ 9 h 30"/>
                <a:gd name="T24" fmla="*/ 2 w 12"/>
                <a:gd name="T25" fmla="*/ 9 h 30"/>
                <a:gd name="T26" fmla="*/ 2 w 12"/>
                <a:gd name="T27" fmla="*/ 9 h 30"/>
                <a:gd name="T28" fmla="*/ 0 w 12"/>
                <a:gd name="T29" fmla="*/ 9 h 30"/>
                <a:gd name="T30" fmla="*/ 0 w 12"/>
                <a:gd name="T31" fmla="*/ 9 h 30"/>
                <a:gd name="T32" fmla="*/ 0 w 12"/>
                <a:gd name="T33" fmla="*/ 3 h 30"/>
                <a:gd name="T34" fmla="*/ 0 w 12"/>
                <a:gd name="T35" fmla="*/ 3 h 30"/>
                <a:gd name="T36" fmla="*/ 5 w 12"/>
                <a:gd name="T37" fmla="*/ 1 h 30"/>
                <a:gd name="T38" fmla="*/ 5 w 12"/>
                <a:gd name="T39" fmla="*/ 1 h 30"/>
                <a:gd name="T40" fmla="*/ 9 w 12"/>
                <a:gd name="T41" fmla="*/ 0 h 30"/>
                <a:gd name="T42" fmla="*/ 12 w 12"/>
                <a:gd name="T4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30">
                  <a:moveTo>
                    <a:pt x="12" y="0"/>
                  </a:moveTo>
                  <a:lnTo>
                    <a:pt x="12" y="0"/>
                  </a:lnTo>
                  <a:lnTo>
                    <a:pt x="12" y="30"/>
                  </a:lnTo>
                  <a:lnTo>
                    <a:pt x="12" y="30"/>
                  </a:lnTo>
                  <a:lnTo>
                    <a:pt x="7" y="30"/>
                  </a:lnTo>
                  <a:lnTo>
                    <a:pt x="7" y="30"/>
                  </a:lnTo>
                  <a:lnTo>
                    <a:pt x="7" y="7"/>
                  </a:lnTo>
                  <a:lnTo>
                    <a:pt x="7" y="7"/>
                  </a:lnTo>
                  <a:lnTo>
                    <a:pt x="5" y="7"/>
                  </a:lnTo>
                  <a:lnTo>
                    <a:pt x="5" y="7"/>
                  </a:lnTo>
                  <a:lnTo>
                    <a:pt x="3" y="9"/>
                  </a:lnTo>
                  <a:lnTo>
                    <a:pt x="3" y="9"/>
                  </a:lnTo>
                  <a:lnTo>
                    <a:pt x="2" y="9"/>
                  </a:lnTo>
                  <a:lnTo>
                    <a:pt x="2" y="9"/>
                  </a:lnTo>
                  <a:lnTo>
                    <a:pt x="0" y="9"/>
                  </a:lnTo>
                  <a:lnTo>
                    <a:pt x="0" y="9"/>
                  </a:lnTo>
                  <a:lnTo>
                    <a:pt x="0" y="3"/>
                  </a:lnTo>
                  <a:lnTo>
                    <a:pt x="0" y="3"/>
                  </a:lnTo>
                  <a:lnTo>
                    <a:pt x="5" y="1"/>
                  </a:lnTo>
                  <a:lnTo>
                    <a:pt x="5" y="1"/>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7" name="Freeform 1093"/>
            <p:cNvSpPr>
              <a:spLocks noEditPoints="1"/>
            </p:cNvSpPr>
            <p:nvPr/>
          </p:nvSpPr>
          <p:spPr bwMode="auto">
            <a:xfrm>
              <a:off x="10706100" y="1277938"/>
              <a:ext cx="15875" cy="23813"/>
            </a:xfrm>
            <a:custGeom>
              <a:avLst/>
              <a:gdLst>
                <a:gd name="T0" fmla="*/ 11 w 22"/>
                <a:gd name="T1" fmla="*/ 31 h 31"/>
                <a:gd name="T2" fmla="*/ 11 w 22"/>
                <a:gd name="T3" fmla="*/ 31 h 31"/>
                <a:gd name="T4" fmla="*/ 6 w 22"/>
                <a:gd name="T5" fmla="*/ 31 h 31"/>
                <a:gd name="T6" fmla="*/ 2 w 22"/>
                <a:gd name="T7" fmla="*/ 27 h 31"/>
                <a:gd name="T8" fmla="*/ 0 w 22"/>
                <a:gd name="T9" fmla="*/ 22 h 31"/>
                <a:gd name="T10" fmla="*/ 0 w 22"/>
                <a:gd name="T11" fmla="*/ 15 h 31"/>
                <a:gd name="T12" fmla="*/ 0 w 22"/>
                <a:gd name="T13" fmla="*/ 15 h 31"/>
                <a:gd name="T14" fmla="*/ 0 w 22"/>
                <a:gd name="T15" fmla="*/ 8 h 31"/>
                <a:gd name="T16" fmla="*/ 4 w 22"/>
                <a:gd name="T17" fmla="*/ 4 h 31"/>
                <a:gd name="T18" fmla="*/ 4 w 22"/>
                <a:gd name="T19" fmla="*/ 4 h 31"/>
                <a:gd name="T20" fmla="*/ 7 w 22"/>
                <a:gd name="T21" fmla="*/ 0 h 31"/>
                <a:gd name="T22" fmla="*/ 13 w 22"/>
                <a:gd name="T23" fmla="*/ 0 h 31"/>
                <a:gd name="T24" fmla="*/ 13 w 22"/>
                <a:gd name="T25" fmla="*/ 0 h 31"/>
                <a:gd name="T26" fmla="*/ 16 w 22"/>
                <a:gd name="T27" fmla="*/ 0 h 31"/>
                <a:gd name="T28" fmla="*/ 20 w 22"/>
                <a:gd name="T29" fmla="*/ 4 h 31"/>
                <a:gd name="T30" fmla="*/ 22 w 22"/>
                <a:gd name="T31" fmla="*/ 8 h 31"/>
                <a:gd name="T32" fmla="*/ 22 w 22"/>
                <a:gd name="T33" fmla="*/ 15 h 31"/>
                <a:gd name="T34" fmla="*/ 22 w 22"/>
                <a:gd name="T35" fmla="*/ 15 h 31"/>
                <a:gd name="T36" fmla="*/ 22 w 22"/>
                <a:gd name="T37" fmla="*/ 22 h 31"/>
                <a:gd name="T38" fmla="*/ 20 w 22"/>
                <a:gd name="T39" fmla="*/ 27 h 31"/>
                <a:gd name="T40" fmla="*/ 20 w 22"/>
                <a:gd name="T41" fmla="*/ 27 h 31"/>
                <a:gd name="T42" fmla="*/ 16 w 22"/>
                <a:gd name="T43" fmla="*/ 29 h 31"/>
                <a:gd name="T44" fmla="*/ 11 w 22"/>
                <a:gd name="T45" fmla="*/ 31 h 31"/>
                <a:gd name="T46" fmla="*/ 11 w 22"/>
                <a:gd name="T47" fmla="*/ 31 h 31"/>
                <a:gd name="T48" fmla="*/ 11 w 22"/>
                <a:gd name="T49" fmla="*/ 4 h 31"/>
                <a:gd name="T50" fmla="*/ 11 w 22"/>
                <a:gd name="T51" fmla="*/ 4 h 31"/>
                <a:gd name="T52" fmla="*/ 9 w 22"/>
                <a:gd name="T53" fmla="*/ 6 h 31"/>
                <a:gd name="T54" fmla="*/ 9 w 22"/>
                <a:gd name="T55" fmla="*/ 8 h 31"/>
                <a:gd name="T56" fmla="*/ 7 w 22"/>
                <a:gd name="T57" fmla="*/ 15 h 31"/>
                <a:gd name="T58" fmla="*/ 7 w 22"/>
                <a:gd name="T59" fmla="*/ 15 h 31"/>
                <a:gd name="T60" fmla="*/ 9 w 22"/>
                <a:gd name="T61" fmla="*/ 24 h 31"/>
                <a:gd name="T62" fmla="*/ 9 w 22"/>
                <a:gd name="T63" fmla="*/ 26 h 31"/>
                <a:gd name="T64" fmla="*/ 11 w 22"/>
                <a:gd name="T65" fmla="*/ 26 h 31"/>
                <a:gd name="T66" fmla="*/ 11 w 22"/>
                <a:gd name="T67" fmla="*/ 26 h 31"/>
                <a:gd name="T68" fmla="*/ 13 w 22"/>
                <a:gd name="T69" fmla="*/ 26 h 31"/>
                <a:gd name="T70" fmla="*/ 15 w 22"/>
                <a:gd name="T71" fmla="*/ 24 h 31"/>
                <a:gd name="T72" fmla="*/ 16 w 22"/>
                <a:gd name="T73" fmla="*/ 15 h 31"/>
                <a:gd name="T74" fmla="*/ 16 w 22"/>
                <a:gd name="T75" fmla="*/ 15 h 31"/>
                <a:gd name="T76" fmla="*/ 15 w 22"/>
                <a:gd name="T77" fmla="*/ 8 h 31"/>
                <a:gd name="T78" fmla="*/ 13 w 22"/>
                <a:gd name="T79" fmla="*/ 6 h 31"/>
                <a:gd name="T80" fmla="*/ 11 w 22"/>
                <a:gd name="T81" fmla="*/ 4 h 31"/>
                <a:gd name="T82" fmla="*/ 11 w 22"/>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1">
                  <a:moveTo>
                    <a:pt x="11" y="31"/>
                  </a:moveTo>
                  <a:lnTo>
                    <a:pt x="11" y="31"/>
                  </a:lnTo>
                  <a:lnTo>
                    <a:pt x="6" y="31"/>
                  </a:lnTo>
                  <a:lnTo>
                    <a:pt x="2" y="27"/>
                  </a:lnTo>
                  <a:lnTo>
                    <a:pt x="0" y="22"/>
                  </a:lnTo>
                  <a:lnTo>
                    <a:pt x="0" y="15"/>
                  </a:lnTo>
                  <a:lnTo>
                    <a:pt x="0" y="15"/>
                  </a:lnTo>
                  <a:lnTo>
                    <a:pt x="0" y="8"/>
                  </a:lnTo>
                  <a:lnTo>
                    <a:pt x="4" y="4"/>
                  </a:lnTo>
                  <a:lnTo>
                    <a:pt x="4" y="4"/>
                  </a:lnTo>
                  <a:lnTo>
                    <a:pt x="7" y="0"/>
                  </a:lnTo>
                  <a:lnTo>
                    <a:pt x="13" y="0"/>
                  </a:lnTo>
                  <a:lnTo>
                    <a:pt x="13" y="0"/>
                  </a:lnTo>
                  <a:lnTo>
                    <a:pt x="16" y="0"/>
                  </a:lnTo>
                  <a:lnTo>
                    <a:pt x="20" y="4"/>
                  </a:lnTo>
                  <a:lnTo>
                    <a:pt x="22" y="8"/>
                  </a:lnTo>
                  <a:lnTo>
                    <a:pt x="22" y="15"/>
                  </a:lnTo>
                  <a:lnTo>
                    <a:pt x="22" y="15"/>
                  </a:lnTo>
                  <a:lnTo>
                    <a:pt x="22" y="22"/>
                  </a:lnTo>
                  <a:lnTo>
                    <a:pt x="20" y="27"/>
                  </a:lnTo>
                  <a:lnTo>
                    <a:pt x="20" y="27"/>
                  </a:lnTo>
                  <a:lnTo>
                    <a:pt x="16" y="29"/>
                  </a:lnTo>
                  <a:lnTo>
                    <a:pt x="11" y="31"/>
                  </a:lnTo>
                  <a:lnTo>
                    <a:pt x="11" y="31"/>
                  </a:lnTo>
                  <a:close/>
                  <a:moveTo>
                    <a:pt x="11" y="4"/>
                  </a:moveTo>
                  <a:lnTo>
                    <a:pt x="11" y="4"/>
                  </a:lnTo>
                  <a:lnTo>
                    <a:pt x="9" y="6"/>
                  </a:lnTo>
                  <a:lnTo>
                    <a:pt x="9" y="8"/>
                  </a:lnTo>
                  <a:lnTo>
                    <a:pt x="7" y="15"/>
                  </a:lnTo>
                  <a:lnTo>
                    <a:pt x="7" y="15"/>
                  </a:lnTo>
                  <a:lnTo>
                    <a:pt x="9" y="24"/>
                  </a:lnTo>
                  <a:lnTo>
                    <a:pt x="9" y="26"/>
                  </a:lnTo>
                  <a:lnTo>
                    <a:pt x="11" y="26"/>
                  </a:lnTo>
                  <a:lnTo>
                    <a:pt x="11" y="26"/>
                  </a:lnTo>
                  <a:lnTo>
                    <a:pt x="13" y="26"/>
                  </a:lnTo>
                  <a:lnTo>
                    <a:pt x="15" y="24"/>
                  </a:lnTo>
                  <a:lnTo>
                    <a:pt x="16" y="15"/>
                  </a:lnTo>
                  <a:lnTo>
                    <a:pt x="16" y="15"/>
                  </a:lnTo>
                  <a:lnTo>
                    <a:pt x="15" y="8"/>
                  </a:lnTo>
                  <a:lnTo>
                    <a:pt x="13" y="6"/>
                  </a:lnTo>
                  <a:lnTo>
                    <a:pt x="11" y="4"/>
                  </a:lnTo>
                  <a:lnTo>
                    <a:pt x="11"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8" name="Rectangle 1094"/>
            <p:cNvSpPr>
              <a:spLocks noChangeArrowheads="1"/>
            </p:cNvSpPr>
            <p:nvPr/>
          </p:nvSpPr>
          <p:spPr bwMode="auto">
            <a:xfrm>
              <a:off x="10474325" y="800100"/>
              <a:ext cx="101600" cy="101600"/>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9" name="Freeform 1095"/>
            <p:cNvSpPr>
              <a:spLocks/>
            </p:cNvSpPr>
            <p:nvPr/>
          </p:nvSpPr>
          <p:spPr bwMode="auto">
            <a:xfrm>
              <a:off x="10472737" y="800100"/>
              <a:ext cx="103188" cy="101600"/>
            </a:xfrm>
            <a:custGeom>
              <a:avLst/>
              <a:gdLst>
                <a:gd name="T0" fmla="*/ 130 w 130"/>
                <a:gd name="T1" fmla="*/ 130 h 130"/>
                <a:gd name="T2" fmla="*/ 130 w 130"/>
                <a:gd name="T3" fmla="*/ 128 h 130"/>
                <a:gd name="T4" fmla="*/ 2 w 130"/>
                <a:gd name="T5" fmla="*/ 128 h 130"/>
                <a:gd name="T6" fmla="*/ 2 w 130"/>
                <a:gd name="T7" fmla="*/ 2 h 130"/>
                <a:gd name="T8" fmla="*/ 130 w 130"/>
                <a:gd name="T9" fmla="*/ 2 h 130"/>
                <a:gd name="T10" fmla="*/ 130 w 130"/>
                <a:gd name="T11" fmla="*/ 130 h 130"/>
                <a:gd name="T12" fmla="*/ 130 w 130"/>
                <a:gd name="T13" fmla="*/ 130 h 130"/>
                <a:gd name="T14" fmla="*/ 130 w 130"/>
                <a:gd name="T15" fmla="*/ 128 h 130"/>
                <a:gd name="T16" fmla="*/ 130 w 130"/>
                <a:gd name="T17" fmla="*/ 130 h 130"/>
                <a:gd name="T18" fmla="*/ 130 w 130"/>
                <a:gd name="T19" fmla="*/ 130 h 130"/>
                <a:gd name="T20" fmla="*/ 130 w 130"/>
                <a:gd name="T21" fmla="*/ 0 h 130"/>
                <a:gd name="T22" fmla="*/ 130 w 130"/>
                <a:gd name="T23" fmla="*/ 0 h 130"/>
                <a:gd name="T24" fmla="*/ 130 w 130"/>
                <a:gd name="T25" fmla="*/ 0 h 130"/>
                <a:gd name="T26" fmla="*/ 2 w 130"/>
                <a:gd name="T27" fmla="*/ 0 h 130"/>
                <a:gd name="T28" fmla="*/ 2 w 130"/>
                <a:gd name="T29" fmla="*/ 0 h 130"/>
                <a:gd name="T30" fmla="*/ 0 w 130"/>
                <a:gd name="T31" fmla="*/ 0 h 130"/>
                <a:gd name="T32" fmla="*/ 0 w 130"/>
                <a:gd name="T33" fmla="*/ 130 h 130"/>
                <a:gd name="T34" fmla="*/ 2 w 130"/>
                <a:gd name="T35" fmla="*/ 130 h 130"/>
                <a:gd name="T36" fmla="*/ 2 w 130"/>
                <a:gd name="T37" fmla="*/ 130 h 130"/>
                <a:gd name="T38" fmla="*/ 130 w 130"/>
                <a:gd name="T39" fmla="*/ 130 h 130"/>
                <a:gd name="T40" fmla="*/ 130 w 130"/>
                <a:gd name="T41" fmla="*/ 130 h 130"/>
                <a:gd name="T42" fmla="*/ 130 w 130"/>
                <a:gd name="T43" fmla="*/ 130 h 130"/>
                <a:gd name="T44" fmla="*/ 130 w 130"/>
                <a:gd name="T45"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0" h="130">
                  <a:moveTo>
                    <a:pt x="130" y="130"/>
                  </a:moveTo>
                  <a:lnTo>
                    <a:pt x="130" y="128"/>
                  </a:lnTo>
                  <a:lnTo>
                    <a:pt x="2" y="128"/>
                  </a:lnTo>
                  <a:lnTo>
                    <a:pt x="2" y="2"/>
                  </a:lnTo>
                  <a:lnTo>
                    <a:pt x="130" y="2"/>
                  </a:lnTo>
                  <a:lnTo>
                    <a:pt x="130" y="130"/>
                  </a:lnTo>
                  <a:lnTo>
                    <a:pt x="130" y="130"/>
                  </a:lnTo>
                  <a:lnTo>
                    <a:pt x="130" y="128"/>
                  </a:lnTo>
                  <a:lnTo>
                    <a:pt x="130" y="130"/>
                  </a:lnTo>
                  <a:lnTo>
                    <a:pt x="130" y="130"/>
                  </a:lnTo>
                  <a:lnTo>
                    <a:pt x="130" y="0"/>
                  </a:lnTo>
                  <a:lnTo>
                    <a:pt x="130" y="0"/>
                  </a:lnTo>
                  <a:lnTo>
                    <a:pt x="130" y="0"/>
                  </a:lnTo>
                  <a:lnTo>
                    <a:pt x="2" y="0"/>
                  </a:lnTo>
                  <a:lnTo>
                    <a:pt x="2" y="0"/>
                  </a:lnTo>
                  <a:lnTo>
                    <a:pt x="0" y="0"/>
                  </a:lnTo>
                  <a:lnTo>
                    <a:pt x="0" y="130"/>
                  </a:lnTo>
                  <a:lnTo>
                    <a:pt x="2" y="130"/>
                  </a:lnTo>
                  <a:lnTo>
                    <a:pt x="2" y="130"/>
                  </a:lnTo>
                  <a:lnTo>
                    <a:pt x="130" y="130"/>
                  </a:lnTo>
                  <a:lnTo>
                    <a:pt x="130" y="130"/>
                  </a:lnTo>
                  <a:lnTo>
                    <a:pt x="130" y="130"/>
                  </a:lnTo>
                  <a:lnTo>
                    <a:pt x="130" y="1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0" name="Freeform 1096"/>
            <p:cNvSpPr>
              <a:spLocks/>
            </p:cNvSpPr>
            <p:nvPr/>
          </p:nvSpPr>
          <p:spPr bwMode="auto">
            <a:xfrm>
              <a:off x="10491787" y="817563"/>
              <a:ext cx="6350" cy="17463"/>
            </a:xfrm>
            <a:custGeom>
              <a:avLst/>
              <a:gdLst>
                <a:gd name="T0" fmla="*/ 9 w 9"/>
                <a:gd name="T1" fmla="*/ 0 h 21"/>
                <a:gd name="T2" fmla="*/ 9 w 9"/>
                <a:gd name="T3" fmla="*/ 0 h 21"/>
                <a:gd name="T4" fmla="*/ 9 w 9"/>
                <a:gd name="T5" fmla="*/ 21 h 21"/>
                <a:gd name="T6" fmla="*/ 9 w 9"/>
                <a:gd name="T7" fmla="*/ 21 h 21"/>
                <a:gd name="T8" fmla="*/ 6 w 9"/>
                <a:gd name="T9" fmla="*/ 21 h 21"/>
                <a:gd name="T10" fmla="*/ 6 w 9"/>
                <a:gd name="T11" fmla="*/ 21 h 21"/>
                <a:gd name="T12" fmla="*/ 6 w 9"/>
                <a:gd name="T13" fmla="*/ 5 h 21"/>
                <a:gd name="T14" fmla="*/ 4 w 9"/>
                <a:gd name="T15" fmla="*/ 5 h 21"/>
                <a:gd name="T16" fmla="*/ 4 w 9"/>
                <a:gd name="T17" fmla="*/ 5 h 21"/>
                <a:gd name="T18" fmla="*/ 4 w 9"/>
                <a:gd name="T19" fmla="*/ 7 h 21"/>
                <a:gd name="T20" fmla="*/ 4 w 9"/>
                <a:gd name="T21" fmla="*/ 7 h 21"/>
                <a:gd name="T22" fmla="*/ 2 w 9"/>
                <a:gd name="T23" fmla="*/ 7 h 21"/>
                <a:gd name="T24" fmla="*/ 2 w 9"/>
                <a:gd name="T25" fmla="*/ 7 h 21"/>
                <a:gd name="T26" fmla="*/ 0 w 9"/>
                <a:gd name="T27" fmla="*/ 7 h 21"/>
                <a:gd name="T28" fmla="*/ 0 w 9"/>
                <a:gd name="T29" fmla="*/ 7 h 21"/>
                <a:gd name="T30" fmla="*/ 0 w 9"/>
                <a:gd name="T31" fmla="*/ 3 h 21"/>
                <a:gd name="T32" fmla="*/ 0 w 9"/>
                <a:gd name="T33" fmla="*/ 3 h 21"/>
                <a:gd name="T34" fmla="*/ 4 w 9"/>
                <a:gd name="T35" fmla="*/ 1 h 21"/>
                <a:gd name="T36" fmla="*/ 4 w 9"/>
                <a:gd name="T37" fmla="*/ 1 h 21"/>
                <a:gd name="T38" fmla="*/ 8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6" y="21"/>
                  </a:lnTo>
                  <a:lnTo>
                    <a:pt x="6" y="21"/>
                  </a:lnTo>
                  <a:lnTo>
                    <a:pt x="6" y="5"/>
                  </a:lnTo>
                  <a:lnTo>
                    <a:pt x="4" y="5"/>
                  </a:lnTo>
                  <a:lnTo>
                    <a:pt x="4" y="5"/>
                  </a:lnTo>
                  <a:lnTo>
                    <a:pt x="4" y="7"/>
                  </a:lnTo>
                  <a:lnTo>
                    <a:pt x="4" y="7"/>
                  </a:lnTo>
                  <a:lnTo>
                    <a:pt x="2" y="7"/>
                  </a:lnTo>
                  <a:lnTo>
                    <a:pt x="2" y="7"/>
                  </a:lnTo>
                  <a:lnTo>
                    <a:pt x="0" y="7"/>
                  </a:lnTo>
                  <a:lnTo>
                    <a:pt x="0" y="7"/>
                  </a:lnTo>
                  <a:lnTo>
                    <a:pt x="0" y="3"/>
                  </a:lnTo>
                  <a:lnTo>
                    <a:pt x="0" y="3"/>
                  </a:lnTo>
                  <a:lnTo>
                    <a:pt x="4" y="1"/>
                  </a:lnTo>
                  <a:lnTo>
                    <a:pt x="4" y="1"/>
                  </a:lnTo>
                  <a:lnTo>
                    <a:pt x="8"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1" name="Freeform 1097"/>
            <p:cNvSpPr>
              <a:spLocks noEditPoints="1"/>
            </p:cNvSpPr>
            <p:nvPr/>
          </p:nvSpPr>
          <p:spPr bwMode="auto">
            <a:xfrm>
              <a:off x="10504487" y="817563"/>
              <a:ext cx="12700" cy="17463"/>
            </a:xfrm>
            <a:custGeom>
              <a:avLst/>
              <a:gdLst>
                <a:gd name="T0" fmla="*/ 9 w 16"/>
                <a:gd name="T1" fmla="*/ 21 h 21"/>
                <a:gd name="T2" fmla="*/ 9 w 16"/>
                <a:gd name="T3" fmla="*/ 21 h 21"/>
                <a:gd name="T4" fmla="*/ 5 w 16"/>
                <a:gd name="T5" fmla="*/ 21 h 21"/>
                <a:gd name="T6" fmla="*/ 1 w 16"/>
                <a:gd name="T7" fmla="*/ 19 h 21"/>
                <a:gd name="T8" fmla="*/ 1 w 16"/>
                <a:gd name="T9" fmla="*/ 16 h 21"/>
                <a:gd name="T10" fmla="*/ 0 w 16"/>
                <a:gd name="T11" fmla="*/ 12 h 21"/>
                <a:gd name="T12" fmla="*/ 0 w 16"/>
                <a:gd name="T13" fmla="*/ 12 h 21"/>
                <a:gd name="T14" fmla="*/ 1 w 16"/>
                <a:gd name="T15" fmla="*/ 7 h 21"/>
                <a:gd name="T16" fmla="*/ 3 w 16"/>
                <a:gd name="T17" fmla="*/ 3 h 21"/>
                <a:gd name="T18" fmla="*/ 3 w 16"/>
                <a:gd name="T19" fmla="*/ 3 h 21"/>
                <a:gd name="T20" fmla="*/ 5 w 16"/>
                <a:gd name="T21" fmla="*/ 1 h 21"/>
                <a:gd name="T22" fmla="*/ 9 w 16"/>
                <a:gd name="T23" fmla="*/ 0 h 21"/>
                <a:gd name="T24" fmla="*/ 9 w 16"/>
                <a:gd name="T25" fmla="*/ 0 h 21"/>
                <a:gd name="T26" fmla="*/ 12 w 16"/>
                <a:gd name="T27" fmla="*/ 1 h 21"/>
                <a:gd name="T28" fmla="*/ 14 w 16"/>
                <a:gd name="T29" fmla="*/ 3 h 21"/>
                <a:gd name="T30" fmla="*/ 16 w 16"/>
                <a:gd name="T31" fmla="*/ 7 h 21"/>
                <a:gd name="T32" fmla="*/ 16 w 16"/>
                <a:gd name="T33" fmla="*/ 10 h 21"/>
                <a:gd name="T34" fmla="*/ 16 w 16"/>
                <a:gd name="T35" fmla="*/ 10 h 21"/>
                <a:gd name="T36" fmla="*/ 16 w 16"/>
                <a:gd name="T37" fmla="*/ 16 h 21"/>
                <a:gd name="T38" fmla="*/ 14 w 16"/>
                <a:gd name="T39" fmla="*/ 19 h 21"/>
                <a:gd name="T40" fmla="*/ 14 w 16"/>
                <a:gd name="T41" fmla="*/ 19 h 21"/>
                <a:gd name="T42" fmla="*/ 12 w 16"/>
                <a:gd name="T43" fmla="*/ 21 h 21"/>
                <a:gd name="T44" fmla="*/ 9 w 16"/>
                <a:gd name="T45" fmla="*/ 21 h 21"/>
                <a:gd name="T46" fmla="*/ 9 w 16"/>
                <a:gd name="T47" fmla="*/ 21 h 21"/>
                <a:gd name="T48" fmla="*/ 9 w 16"/>
                <a:gd name="T49" fmla="*/ 3 h 21"/>
                <a:gd name="T50" fmla="*/ 9 w 16"/>
                <a:gd name="T51" fmla="*/ 3 h 21"/>
                <a:gd name="T52" fmla="*/ 5 w 16"/>
                <a:gd name="T53" fmla="*/ 5 h 21"/>
                <a:gd name="T54" fmla="*/ 5 w 16"/>
                <a:gd name="T55" fmla="*/ 12 h 21"/>
                <a:gd name="T56" fmla="*/ 5 w 16"/>
                <a:gd name="T57" fmla="*/ 12 h 21"/>
                <a:gd name="T58" fmla="*/ 5 w 16"/>
                <a:gd name="T59" fmla="*/ 16 h 21"/>
                <a:gd name="T60" fmla="*/ 9 w 16"/>
                <a:gd name="T61" fmla="*/ 18 h 21"/>
                <a:gd name="T62" fmla="*/ 9 w 16"/>
                <a:gd name="T63" fmla="*/ 18 h 21"/>
                <a:gd name="T64" fmla="*/ 10 w 16"/>
                <a:gd name="T65" fmla="*/ 16 h 21"/>
                <a:gd name="T66" fmla="*/ 10 w 16"/>
                <a:gd name="T67" fmla="*/ 10 h 21"/>
                <a:gd name="T68" fmla="*/ 10 w 16"/>
                <a:gd name="T69" fmla="*/ 10 h 21"/>
                <a:gd name="T70" fmla="*/ 10 w 16"/>
                <a:gd name="T71" fmla="*/ 5 h 21"/>
                <a:gd name="T72" fmla="*/ 9 w 16"/>
                <a:gd name="T73" fmla="*/ 3 h 21"/>
                <a:gd name="T74" fmla="*/ 9 w 16"/>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 h="21">
                  <a:moveTo>
                    <a:pt x="9" y="21"/>
                  </a:moveTo>
                  <a:lnTo>
                    <a:pt x="9" y="21"/>
                  </a:lnTo>
                  <a:lnTo>
                    <a:pt x="5" y="21"/>
                  </a:lnTo>
                  <a:lnTo>
                    <a:pt x="1" y="19"/>
                  </a:lnTo>
                  <a:lnTo>
                    <a:pt x="1" y="16"/>
                  </a:lnTo>
                  <a:lnTo>
                    <a:pt x="0" y="12"/>
                  </a:lnTo>
                  <a:lnTo>
                    <a:pt x="0" y="12"/>
                  </a:lnTo>
                  <a:lnTo>
                    <a:pt x="1" y="7"/>
                  </a:lnTo>
                  <a:lnTo>
                    <a:pt x="3" y="3"/>
                  </a:lnTo>
                  <a:lnTo>
                    <a:pt x="3" y="3"/>
                  </a:lnTo>
                  <a:lnTo>
                    <a:pt x="5" y="1"/>
                  </a:lnTo>
                  <a:lnTo>
                    <a:pt x="9" y="0"/>
                  </a:lnTo>
                  <a:lnTo>
                    <a:pt x="9" y="0"/>
                  </a:lnTo>
                  <a:lnTo>
                    <a:pt x="12" y="1"/>
                  </a:lnTo>
                  <a:lnTo>
                    <a:pt x="14" y="3"/>
                  </a:lnTo>
                  <a:lnTo>
                    <a:pt x="16" y="7"/>
                  </a:lnTo>
                  <a:lnTo>
                    <a:pt x="16" y="10"/>
                  </a:lnTo>
                  <a:lnTo>
                    <a:pt x="16" y="10"/>
                  </a:lnTo>
                  <a:lnTo>
                    <a:pt x="16" y="16"/>
                  </a:lnTo>
                  <a:lnTo>
                    <a:pt x="14" y="19"/>
                  </a:lnTo>
                  <a:lnTo>
                    <a:pt x="14" y="19"/>
                  </a:lnTo>
                  <a:lnTo>
                    <a:pt x="12" y="21"/>
                  </a:lnTo>
                  <a:lnTo>
                    <a:pt x="9" y="21"/>
                  </a:lnTo>
                  <a:lnTo>
                    <a:pt x="9" y="21"/>
                  </a:lnTo>
                  <a:close/>
                  <a:moveTo>
                    <a:pt x="9" y="3"/>
                  </a:moveTo>
                  <a:lnTo>
                    <a:pt x="9" y="3"/>
                  </a:lnTo>
                  <a:lnTo>
                    <a:pt x="5" y="5"/>
                  </a:lnTo>
                  <a:lnTo>
                    <a:pt x="5" y="12"/>
                  </a:lnTo>
                  <a:lnTo>
                    <a:pt x="5" y="12"/>
                  </a:lnTo>
                  <a:lnTo>
                    <a:pt x="5" y="16"/>
                  </a:lnTo>
                  <a:lnTo>
                    <a:pt x="9" y="18"/>
                  </a:lnTo>
                  <a:lnTo>
                    <a:pt x="9" y="18"/>
                  </a:lnTo>
                  <a:lnTo>
                    <a:pt x="10" y="16"/>
                  </a:lnTo>
                  <a:lnTo>
                    <a:pt x="10" y="10"/>
                  </a:lnTo>
                  <a:lnTo>
                    <a:pt x="10" y="10"/>
                  </a:lnTo>
                  <a:lnTo>
                    <a:pt x="10" y="5"/>
                  </a:lnTo>
                  <a:lnTo>
                    <a:pt x="9" y="3"/>
                  </a:lnTo>
                  <a:lnTo>
                    <a:pt x="9"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2" name="Freeform 1098"/>
            <p:cNvSpPr>
              <a:spLocks/>
            </p:cNvSpPr>
            <p:nvPr/>
          </p:nvSpPr>
          <p:spPr bwMode="auto">
            <a:xfrm>
              <a:off x="10520362" y="817563"/>
              <a:ext cx="6350"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5 h 21"/>
                <a:gd name="T14" fmla="*/ 4 w 9"/>
                <a:gd name="T15" fmla="*/ 5 h 21"/>
                <a:gd name="T16" fmla="*/ 4 w 9"/>
                <a:gd name="T17" fmla="*/ 5 h 21"/>
                <a:gd name="T18" fmla="*/ 2 w 9"/>
                <a:gd name="T19" fmla="*/ 7 h 21"/>
                <a:gd name="T20" fmla="*/ 2 w 9"/>
                <a:gd name="T21" fmla="*/ 7 h 21"/>
                <a:gd name="T22" fmla="*/ 0 w 9"/>
                <a:gd name="T23" fmla="*/ 7 h 21"/>
                <a:gd name="T24" fmla="*/ 0 w 9"/>
                <a:gd name="T25" fmla="*/ 7 h 21"/>
                <a:gd name="T26" fmla="*/ 0 w 9"/>
                <a:gd name="T27" fmla="*/ 3 h 21"/>
                <a:gd name="T28" fmla="*/ 0 w 9"/>
                <a:gd name="T29" fmla="*/ 3 h 21"/>
                <a:gd name="T30" fmla="*/ 4 w 9"/>
                <a:gd name="T31" fmla="*/ 1 h 21"/>
                <a:gd name="T32" fmla="*/ 4 w 9"/>
                <a:gd name="T33" fmla="*/ 1 h 21"/>
                <a:gd name="T34" fmla="*/ 6 w 9"/>
                <a:gd name="T35" fmla="*/ 0 h 21"/>
                <a:gd name="T36" fmla="*/ 9 w 9"/>
                <a:gd name="T3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1">
                  <a:moveTo>
                    <a:pt x="9" y="0"/>
                  </a:moveTo>
                  <a:lnTo>
                    <a:pt x="9" y="0"/>
                  </a:lnTo>
                  <a:lnTo>
                    <a:pt x="9" y="21"/>
                  </a:lnTo>
                  <a:lnTo>
                    <a:pt x="9" y="21"/>
                  </a:lnTo>
                  <a:lnTo>
                    <a:pt x="4" y="21"/>
                  </a:lnTo>
                  <a:lnTo>
                    <a:pt x="4" y="21"/>
                  </a:lnTo>
                  <a:lnTo>
                    <a:pt x="4" y="5"/>
                  </a:lnTo>
                  <a:lnTo>
                    <a:pt x="4" y="5"/>
                  </a:lnTo>
                  <a:lnTo>
                    <a:pt x="4" y="5"/>
                  </a:lnTo>
                  <a:lnTo>
                    <a:pt x="2" y="7"/>
                  </a:lnTo>
                  <a:lnTo>
                    <a:pt x="2" y="7"/>
                  </a:lnTo>
                  <a:lnTo>
                    <a:pt x="0" y="7"/>
                  </a:lnTo>
                  <a:lnTo>
                    <a:pt x="0" y="7"/>
                  </a:lnTo>
                  <a:lnTo>
                    <a:pt x="0" y="3"/>
                  </a:lnTo>
                  <a:lnTo>
                    <a:pt x="0" y="3"/>
                  </a:lnTo>
                  <a:lnTo>
                    <a:pt x="4" y="1"/>
                  </a:lnTo>
                  <a:lnTo>
                    <a:pt x="4" y="1"/>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3" name="Freeform 1099"/>
            <p:cNvSpPr>
              <a:spLocks noEditPoints="1"/>
            </p:cNvSpPr>
            <p:nvPr/>
          </p:nvSpPr>
          <p:spPr bwMode="auto">
            <a:xfrm>
              <a:off x="10490200" y="842963"/>
              <a:ext cx="11113" cy="15875"/>
            </a:xfrm>
            <a:custGeom>
              <a:avLst/>
              <a:gdLst>
                <a:gd name="T0" fmla="*/ 7 w 14"/>
                <a:gd name="T1" fmla="*/ 22 h 22"/>
                <a:gd name="T2" fmla="*/ 7 w 14"/>
                <a:gd name="T3" fmla="*/ 22 h 22"/>
                <a:gd name="T4" fmla="*/ 5 w 14"/>
                <a:gd name="T5" fmla="*/ 22 h 22"/>
                <a:gd name="T6" fmla="*/ 1 w 14"/>
                <a:gd name="T7" fmla="*/ 20 h 22"/>
                <a:gd name="T8" fmla="*/ 0 w 14"/>
                <a:gd name="T9" fmla="*/ 16 h 22"/>
                <a:gd name="T10" fmla="*/ 0 w 14"/>
                <a:gd name="T11" fmla="*/ 11 h 22"/>
                <a:gd name="T12" fmla="*/ 0 w 14"/>
                <a:gd name="T13" fmla="*/ 11 h 22"/>
                <a:gd name="T14" fmla="*/ 0 w 14"/>
                <a:gd name="T15" fmla="*/ 6 h 22"/>
                <a:gd name="T16" fmla="*/ 1 w 14"/>
                <a:gd name="T17" fmla="*/ 2 h 22"/>
                <a:gd name="T18" fmla="*/ 1 w 14"/>
                <a:gd name="T19" fmla="*/ 2 h 22"/>
                <a:gd name="T20" fmla="*/ 5 w 14"/>
                <a:gd name="T21" fmla="*/ 0 h 22"/>
                <a:gd name="T22" fmla="*/ 7 w 14"/>
                <a:gd name="T23" fmla="*/ 0 h 22"/>
                <a:gd name="T24" fmla="*/ 7 w 14"/>
                <a:gd name="T25" fmla="*/ 0 h 22"/>
                <a:gd name="T26" fmla="*/ 10 w 14"/>
                <a:gd name="T27" fmla="*/ 0 h 22"/>
                <a:gd name="T28" fmla="*/ 14 w 14"/>
                <a:gd name="T29" fmla="*/ 2 h 22"/>
                <a:gd name="T30" fmla="*/ 14 w 14"/>
                <a:gd name="T31" fmla="*/ 6 h 22"/>
                <a:gd name="T32" fmla="*/ 14 w 14"/>
                <a:gd name="T33" fmla="*/ 11 h 22"/>
                <a:gd name="T34" fmla="*/ 14 w 14"/>
                <a:gd name="T35" fmla="*/ 11 h 22"/>
                <a:gd name="T36" fmla="*/ 14 w 14"/>
                <a:gd name="T37" fmla="*/ 15 h 22"/>
                <a:gd name="T38" fmla="*/ 12 w 14"/>
                <a:gd name="T39" fmla="*/ 18 h 22"/>
                <a:gd name="T40" fmla="*/ 12 w 14"/>
                <a:gd name="T41" fmla="*/ 18 h 22"/>
                <a:gd name="T42" fmla="*/ 10 w 14"/>
                <a:gd name="T43" fmla="*/ 22 h 22"/>
                <a:gd name="T44" fmla="*/ 7 w 14"/>
                <a:gd name="T45" fmla="*/ 22 h 22"/>
                <a:gd name="T46" fmla="*/ 7 w 14"/>
                <a:gd name="T47" fmla="*/ 22 h 22"/>
                <a:gd name="T48" fmla="*/ 7 w 14"/>
                <a:gd name="T49" fmla="*/ 4 h 22"/>
                <a:gd name="T50" fmla="*/ 7 w 14"/>
                <a:gd name="T51" fmla="*/ 4 h 22"/>
                <a:gd name="T52" fmla="*/ 5 w 14"/>
                <a:gd name="T53" fmla="*/ 6 h 22"/>
                <a:gd name="T54" fmla="*/ 5 w 14"/>
                <a:gd name="T55" fmla="*/ 11 h 22"/>
                <a:gd name="T56" fmla="*/ 5 w 14"/>
                <a:gd name="T57" fmla="*/ 11 h 22"/>
                <a:gd name="T58" fmla="*/ 5 w 14"/>
                <a:gd name="T59" fmla="*/ 16 h 22"/>
                <a:gd name="T60" fmla="*/ 7 w 14"/>
                <a:gd name="T61" fmla="*/ 18 h 22"/>
                <a:gd name="T62" fmla="*/ 7 w 14"/>
                <a:gd name="T63" fmla="*/ 18 h 22"/>
                <a:gd name="T64" fmla="*/ 9 w 14"/>
                <a:gd name="T65" fmla="*/ 16 h 22"/>
                <a:gd name="T66" fmla="*/ 10 w 14"/>
                <a:gd name="T67" fmla="*/ 11 h 22"/>
                <a:gd name="T68" fmla="*/ 10 w 14"/>
                <a:gd name="T69" fmla="*/ 11 h 22"/>
                <a:gd name="T70" fmla="*/ 9 w 14"/>
                <a:gd name="T71" fmla="*/ 6 h 22"/>
                <a:gd name="T72" fmla="*/ 7 w 14"/>
                <a:gd name="T73" fmla="*/ 4 h 22"/>
                <a:gd name="T74" fmla="*/ 7 w 14"/>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2">
                  <a:moveTo>
                    <a:pt x="7" y="22"/>
                  </a:moveTo>
                  <a:lnTo>
                    <a:pt x="7" y="22"/>
                  </a:lnTo>
                  <a:lnTo>
                    <a:pt x="5" y="22"/>
                  </a:lnTo>
                  <a:lnTo>
                    <a:pt x="1" y="20"/>
                  </a:lnTo>
                  <a:lnTo>
                    <a:pt x="0" y="16"/>
                  </a:lnTo>
                  <a:lnTo>
                    <a:pt x="0" y="11"/>
                  </a:lnTo>
                  <a:lnTo>
                    <a:pt x="0" y="11"/>
                  </a:lnTo>
                  <a:lnTo>
                    <a:pt x="0" y="6"/>
                  </a:lnTo>
                  <a:lnTo>
                    <a:pt x="1" y="2"/>
                  </a:lnTo>
                  <a:lnTo>
                    <a:pt x="1" y="2"/>
                  </a:lnTo>
                  <a:lnTo>
                    <a:pt x="5" y="0"/>
                  </a:lnTo>
                  <a:lnTo>
                    <a:pt x="7" y="0"/>
                  </a:lnTo>
                  <a:lnTo>
                    <a:pt x="7" y="0"/>
                  </a:lnTo>
                  <a:lnTo>
                    <a:pt x="10" y="0"/>
                  </a:lnTo>
                  <a:lnTo>
                    <a:pt x="14" y="2"/>
                  </a:lnTo>
                  <a:lnTo>
                    <a:pt x="14" y="6"/>
                  </a:lnTo>
                  <a:lnTo>
                    <a:pt x="14" y="11"/>
                  </a:lnTo>
                  <a:lnTo>
                    <a:pt x="14" y="11"/>
                  </a:lnTo>
                  <a:lnTo>
                    <a:pt x="14" y="15"/>
                  </a:lnTo>
                  <a:lnTo>
                    <a:pt x="12" y="18"/>
                  </a:lnTo>
                  <a:lnTo>
                    <a:pt x="12" y="18"/>
                  </a:lnTo>
                  <a:lnTo>
                    <a:pt x="10" y="22"/>
                  </a:lnTo>
                  <a:lnTo>
                    <a:pt x="7" y="22"/>
                  </a:lnTo>
                  <a:lnTo>
                    <a:pt x="7" y="22"/>
                  </a:lnTo>
                  <a:close/>
                  <a:moveTo>
                    <a:pt x="7" y="4"/>
                  </a:moveTo>
                  <a:lnTo>
                    <a:pt x="7" y="4"/>
                  </a:lnTo>
                  <a:lnTo>
                    <a:pt x="5" y="6"/>
                  </a:lnTo>
                  <a:lnTo>
                    <a:pt x="5" y="11"/>
                  </a:lnTo>
                  <a:lnTo>
                    <a:pt x="5" y="11"/>
                  </a:lnTo>
                  <a:lnTo>
                    <a:pt x="5" y="16"/>
                  </a:lnTo>
                  <a:lnTo>
                    <a:pt x="7" y="18"/>
                  </a:lnTo>
                  <a:lnTo>
                    <a:pt x="7" y="18"/>
                  </a:lnTo>
                  <a:lnTo>
                    <a:pt x="9" y="16"/>
                  </a:lnTo>
                  <a:lnTo>
                    <a:pt x="10" y="11"/>
                  </a:lnTo>
                  <a:lnTo>
                    <a:pt x="10" y="11"/>
                  </a:lnTo>
                  <a:lnTo>
                    <a:pt x="9" y="6"/>
                  </a:lnTo>
                  <a:lnTo>
                    <a:pt x="7" y="4"/>
                  </a:lnTo>
                  <a:lnTo>
                    <a:pt x="7"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4" name="Freeform 1100"/>
            <p:cNvSpPr>
              <a:spLocks/>
            </p:cNvSpPr>
            <p:nvPr/>
          </p:nvSpPr>
          <p:spPr bwMode="auto">
            <a:xfrm>
              <a:off x="10507662" y="842963"/>
              <a:ext cx="6350" cy="15875"/>
            </a:xfrm>
            <a:custGeom>
              <a:avLst/>
              <a:gdLst>
                <a:gd name="T0" fmla="*/ 9 w 9"/>
                <a:gd name="T1" fmla="*/ 0 h 22"/>
                <a:gd name="T2" fmla="*/ 9 w 9"/>
                <a:gd name="T3" fmla="*/ 0 h 22"/>
                <a:gd name="T4" fmla="*/ 9 w 9"/>
                <a:gd name="T5" fmla="*/ 22 h 22"/>
                <a:gd name="T6" fmla="*/ 9 w 9"/>
                <a:gd name="T7" fmla="*/ 22 h 22"/>
                <a:gd name="T8" fmla="*/ 4 w 9"/>
                <a:gd name="T9" fmla="*/ 22 h 22"/>
                <a:gd name="T10" fmla="*/ 4 w 9"/>
                <a:gd name="T11" fmla="*/ 22 h 22"/>
                <a:gd name="T12" fmla="*/ 4 w 9"/>
                <a:gd name="T13" fmla="*/ 6 h 22"/>
                <a:gd name="T14" fmla="*/ 4 w 9"/>
                <a:gd name="T15" fmla="*/ 6 h 22"/>
                <a:gd name="T16" fmla="*/ 2 w 9"/>
                <a:gd name="T17" fmla="*/ 7 h 22"/>
                <a:gd name="T18" fmla="*/ 2 w 9"/>
                <a:gd name="T19" fmla="*/ 7 h 22"/>
                <a:gd name="T20" fmla="*/ 0 w 9"/>
                <a:gd name="T21" fmla="*/ 7 h 22"/>
                <a:gd name="T22" fmla="*/ 0 w 9"/>
                <a:gd name="T23" fmla="*/ 7 h 22"/>
                <a:gd name="T24" fmla="*/ 0 w 9"/>
                <a:gd name="T25" fmla="*/ 7 h 22"/>
                <a:gd name="T26" fmla="*/ 0 w 9"/>
                <a:gd name="T27" fmla="*/ 2 h 22"/>
                <a:gd name="T28" fmla="*/ 0 w 9"/>
                <a:gd name="T29" fmla="*/ 2 h 22"/>
                <a:gd name="T30" fmla="*/ 4 w 9"/>
                <a:gd name="T31" fmla="*/ 2 h 22"/>
                <a:gd name="T32" fmla="*/ 4 w 9"/>
                <a:gd name="T33" fmla="*/ 2 h 22"/>
                <a:gd name="T34" fmla="*/ 6 w 9"/>
                <a:gd name="T35" fmla="*/ 0 h 22"/>
                <a:gd name="T36" fmla="*/ 9 w 9"/>
                <a:gd name="T3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2">
                  <a:moveTo>
                    <a:pt x="9" y="0"/>
                  </a:moveTo>
                  <a:lnTo>
                    <a:pt x="9" y="0"/>
                  </a:lnTo>
                  <a:lnTo>
                    <a:pt x="9" y="22"/>
                  </a:lnTo>
                  <a:lnTo>
                    <a:pt x="9" y="22"/>
                  </a:lnTo>
                  <a:lnTo>
                    <a:pt x="4" y="22"/>
                  </a:lnTo>
                  <a:lnTo>
                    <a:pt x="4" y="22"/>
                  </a:lnTo>
                  <a:lnTo>
                    <a:pt x="4" y="6"/>
                  </a:lnTo>
                  <a:lnTo>
                    <a:pt x="4" y="6"/>
                  </a:lnTo>
                  <a:lnTo>
                    <a:pt x="2" y="7"/>
                  </a:lnTo>
                  <a:lnTo>
                    <a:pt x="2" y="7"/>
                  </a:lnTo>
                  <a:lnTo>
                    <a:pt x="0" y="7"/>
                  </a:lnTo>
                  <a:lnTo>
                    <a:pt x="0" y="7"/>
                  </a:lnTo>
                  <a:lnTo>
                    <a:pt x="0" y="7"/>
                  </a:lnTo>
                  <a:lnTo>
                    <a:pt x="0" y="2"/>
                  </a:lnTo>
                  <a:lnTo>
                    <a:pt x="0" y="2"/>
                  </a:lnTo>
                  <a:lnTo>
                    <a:pt x="4" y="2"/>
                  </a:lnTo>
                  <a:lnTo>
                    <a:pt x="4" y="2"/>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5" name="Freeform 1101"/>
            <p:cNvSpPr>
              <a:spLocks noEditPoints="1"/>
            </p:cNvSpPr>
            <p:nvPr/>
          </p:nvSpPr>
          <p:spPr bwMode="auto">
            <a:xfrm>
              <a:off x="10518775" y="842963"/>
              <a:ext cx="12700" cy="15875"/>
            </a:xfrm>
            <a:custGeom>
              <a:avLst/>
              <a:gdLst>
                <a:gd name="T0" fmla="*/ 7 w 16"/>
                <a:gd name="T1" fmla="*/ 22 h 22"/>
                <a:gd name="T2" fmla="*/ 7 w 16"/>
                <a:gd name="T3" fmla="*/ 22 h 22"/>
                <a:gd name="T4" fmla="*/ 3 w 16"/>
                <a:gd name="T5" fmla="*/ 22 h 22"/>
                <a:gd name="T6" fmla="*/ 1 w 16"/>
                <a:gd name="T7" fmla="*/ 20 h 22"/>
                <a:gd name="T8" fmla="*/ 0 w 16"/>
                <a:gd name="T9" fmla="*/ 16 h 22"/>
                <a:gd name="T10" fmla="*/ 0 w 16"/>
                <a:gd name="T11" fmla="*/ 11 h 22"/>
                <a:gd name="T12" fmla="*/ 0 w 16"/>
                <a:gd name="T13" fmla="*/ 11 h 22"/>
                <a:gd name="T14" fmla="*/ 0 w 16"/>
                <a:gd name="T15" fmla="*/ 6 h 22"/>
                <a:gd name="T16" fmla="*/ 1 w 16"/>
                <a:gd name="T17" fmla="*/ 2 h 22"/>
                <a:gd name="T18" fmla="*/ 1 w 16"/>
                <a:gd name="T19" fmla="*/ 2 h 22"/>
                <a:gd name="T20" fmla="*/ 3 w 16"/>
                <a:gd name="T21" fmla="*/ 0 h 22"/>
                <a:gd name="T22" fmla="*/ 7 w 16"/>
                <a:gd name="T23" fmla="*/ 0 h 22"/>
                <a:gd name="T24" fmla="*/ 7 w 16"/>
                <a:gd name="T25" fmla="*/ 0 h 22"/>
                <a:gd name="T26" fmla="*/ 10 w 16"/>
                <a:gd name="T27" fmla="*/ 0 h 22"/>
                <a:gd name="T28" fmla="*/ 12 w 16"/>
                <a:gd name="T29" fmla="*/ 2 h 22"/>
                <a:gd name="T30" fmla="*/ 14 w 16"/>
                <a:gd name="T31" fmla="*/ 6 h 22"/>
                <a:gd name="T32" fmla="*/ 16 w 16"/>
                <a:gd name="T33" fmla="*/ 11 h 22"/>
                <a:gd name="T34" fmla="*/ 16 w 16"/>
                <a:gd name="T35" fmla="*/ 11 h 22"/>
                <a:gd name="T36" fmla="*/ 14 w 16"/>
                <a:gd name="T37" fmla="*/ 18 h 22"/>
                <a:gd name="T38" fmla="*/ 14 w 16"/>
                <a:gd name="T39" fmla="*/ 18 h 22"/>
                <a:gd name="T40" fmla="*/ 10 w 16"/>
                <a:gd name="T41" fmla="*/ 22 h 22"/>
                <a:gd name="T42" fmla="*/ 7 w 16"/>
                <a:gd name="T43" fmla="*/ 22 h 22"/>
                <a:gd name="T44" fmla="*/ 7 w 16"/>
                <a:gd name="T45" fmla="*/ 22 h 22"/>
                <a:gd name="T46" fmla="*/ 7 w 16"/>
                <a:gd name="T47" fmla="*/ 4 h 22"/>
                <a:gd name="T48" fmla="*/ 7 w 16"/>
                <a:gd name="T49" fmla="*/ 4 h 22"/>
                <a:gd name="T50" fmla="*/ 5 w 16"/>
                <a:gd name="T51" fmla="*/ 6 h 22"/>
                <a:gd name="T52" fmla="*/ 3 w 16"/>
                <a:gd name="T53" fmla="*/ 11 h 22"/>
                <a:gd name="T54" fmla="*/ 3 w 16"/>
                <a:gd name="T55" fmla="*/ 11 h 22"/>
                <a:gd name="T56" fmla="*/ 5 w 16"/>
                <a:gd name="T57" fmla="*/ 16 h 22"/>
                <a:gd name="T58" fmla="*/ 7 w 16"/>
                <a:gd name="T59" fmla="*/ 18 h 22"/>
                <a:gd name="T60" fmla="*/ 7 w 16"/>
                <a:gd name="T61" fmla="*/ 18 h 22"/>
                <a:gd name="T62" fmla="*/ 10 w 16"/>
                <a:gd name="T63" fmla="*/ 16 h 22"/>
                <a:gd name="T64" fmla="*/ 10 w 16"/>
                <a:gd name="T65" fmla="*/ 11 h 22"/>
                <a:gd name="T66" fmla="*/ 10 w 16"/>
                <a:gd name="T67" fmla="*/ 11 h 22"/>
                <a:gd name="T68" fmla="*/ 10 w 16"/>
                <a:gd name="T69" fmla="*/ 6 h 22"/>
                <a:gd name="T70" fmla="*/ 7 w 16"/>
                <a:gd name="T71" fmla="*/ 4 h 22"/>
                <a:gd name="T72" fmla="*/ 7 w 16"/>
                <a:gd name="T7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2">
                  <a:moveTo>
                    <a:pt x="7" y="22"/>
                  </a:moveTo>
                  <a:lnTo>
                    <a:pt x="7" y="22"/>
                  </a:lnTo>
                  <a:lnTo>
                    <a:pt x="3" y="22"/>
                  </a:lnTo>
                  <a:lnTo>
                    <a:pt x="1" y="20"/>
                  </a:lnTo>
                  <a:lnTo>
                    <a:pt x="0" y="16"/>
                  </a:lnTo>
                  <a:lnTo>
                    <a:pt x="0" y="11"/>
                  </a:lnTo>
                  <a:lnTo>
                    <a:pt x="0" y="11"/>
                  </a:lnTo>
                  <a:lnTo>
                    <a:pt x="0" y="6"/>
                  </a:lnTo>
                  <a:lnTo>
                    <a:pt x="1" y="2"/>
                  </a:lnTo>
                  <a:lnTo>
                    <a:pt x="1" y="2"/>
                  </a:lnTo>
                  <a:lnTo>
                    <a:pt x="3" y="0"/>
                  </a:lnTo>
                  <a:lnTo>
                    <a:pt x="7" y="0"/>
                  </a:lnTo>
                  <a:lnTo>
                    <a:pt x="7" y="0"/>
                  </a:lnTo>
                  <a:lnTo>
                    <a:pt x="10" y="0"/>
                  </a:lnTo>
                  <a:lnTo>
                    <a:pt x="12" y="2"/>
                  </a:lnTo>
                  <a:lnTo>
                    <a:pt x="14" y="6"/>
                  </a:lnTo>
                  <a:lnTo>
                    <a:pt x="16" y="11"/>
                  </a:lnTo>
                  <a:lnTo>
                    <a:pt x="16" y="11"/>
                  </a:lnTo>
                  <a:lnTo>
                    <a:pt x="14" y="18"/>
                  </a:lnTo>
                  <a:lnTo>
                    <a:pt x="14" y="18"/>
                  </a:lnTo>
                  <a:lnTo>
                    <a:pt x="10" y="22"/>
                  </a:lnTo>
                  <a:lnTo>
                    <a:pt x="7" y="22"/>
                  </a:lnTo>
                  <a:lnTo>
                    <a:pt x="7" y="22"/>
                  </a:lnTo>
                  <a:close/>
                  <a:moveTo>
                    <a:pt x="7" y="4"/>
                  </a:moveTo>
                  <a:lnTo>
                    <a:pt x="7" y="4"/>
                  </a:lnTo>
                  <a:lnTo>
                    <a:pt x="5" y="6"/>
                  </a:lnTo>
                  <a:lnTo>
                    <a:pt x="3" y="11"/>
                  </a:lnTo>
                  <a:lnTo>
                    <a:pt x="3" y="11"/>
                  </a:lnTo>
                  <a:lnTo>
                    <a:pt x="5" y="16"/>
                  </a:lnTo>
                  <a:lnTo>
                    <a:pt x="7" y="18"/>
                  </a:lnTo>
                  <a:lnTo>
                    <a:pt x="7" y="18"/>
                  </a:lnTo>
                  <a:lnTo>
                    <a:pt x="10" y="16"/>
                  </a:lnTo>
                  <a:lnTo>
                    <a:pt x="10" y="11"/>
                  </a:lnTo>
                  <a:lnTo>
                    <a:pt x="10" y="11"/>
                  </a:lnTo>
                  <a:lnTo>
                    <a:pt x="10" y="6"/>
                  </a:lnTo>
                  <a:lnTo>
                    <a:pt x="7" y="4"/>
                  </a:lnTo>
                  <a:lnTo>
                    <a:pt x="7"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6" name="Freeform 1102"/>
            <p:cNvSpPr>
              <a:spLocks noEditPoints="1"/>
            </p:cNvSpPr>
            <p:nvPr/>
          </p:nvSpPr>
          <p:spPr bwMode="auto">
            <a:xfrm>
              <a:off x="10490200" y="865188"/>
              <a:ext cx="11113" cy="19050"/>
            </a:xfrm>
            <a:custGeom>
              <a:avLst/>
              <a:gdLst>
                <a:gd name="T0" fmla="*/ 7 w 14"/>
                <a:gd name="T1" fmla="*/ 23 h 23"/>
                <a:gd name="T2" fmla="*/ 7 w 14"/>
                <a:gd name="T3" fmla="*/ 23 h 23"/>
                <a:gd name="T4" fmla="*/ 5 w 14"/>
                <a:gd name="T5" fmla="*/ 21 h 23"/>
                <a:gd name="T6" fmla="*/ 1 w 14"/>
                <a:gd name="T7" fmla="*/ 20 h 23"/>
                <a:gd name="T8" fmla="*/ 0 w 14"/>
                <a:gd name="T9" fmla="*/ 16 h 23"/>
                <a:gd name="T10" fmla="*/ 0 w 14"/>
                <a:gd name="T11" fmla="*/ 12 h 23"/>
                <a:gd name="T12" fmla="*/ 0 w 14"/>
                <a:gd name="T13" fmla="*/ 12 h 23"/>
                <a:gd name="T14" fmla="*/ 1 w 14"/>
                <a:gd name="T15" fmla="*/ 5 h 23"/>
                <a:gd name="T16" fmla="*/ 1 w 14"/>
                <a:gd name="T17" fmla="*/ 5 h 23"/>
                <a:gd name="T18" fmla="*/ 5 w 14"/>
                <a:gd name="T19" fmla="*/ 2 h 23"/>
                <a:gd name="T20" fmla="*/ 7 w 14"/>
                <a:gd name="T21" fmla="*/ 0 h 23"/>
                <a:gd name="T22" fmla="*/ 7 w 14"/>
                <a:gd name="T23" fmla="*/ 0 h 23"/>
                <a:gd name="T24" fmla="*/ 10 w 14"/>
                <a:gd name="T25" fmla="*/ 2 h 23"/>
                <a:gd name="T26" fmla="*/ 14 w 14"/>
                <a:gd name="T27" fmla="*/ 3 h 23"/>
                <a:gd name="T28" fmla="*/ 14 w 14"/>
                <a:gd name="T29" fmla="*/ 7 h 23"/>
                <a:gd name="T30" fmla="*/ 14 w 14"/>
                <a:gd name="T31" fmla="*/ 12 h 23"/>
                <a:gd name="T32" fmla="*/ 14 w 14"/>
                <a:gd name="T33" fmla="*/ 12 h 23"/>
                <a:gd name="T34" fmla="*/ 14 w 14"/>
                <a:gd name="T35" fmla="*/ 16 h 23"/>
                <a:gd name="T36" fmla="*/ 12 w 14"/>
                <a:gd name="T37" fmla="*/ 20 h 23"/>
                <a:gd name="T38" fmla="*/ 12 w 14"/>
                <a:gd name="T39" fmla="*/ 20 h 23"/>
                <a:gd name="T40" fmla="*/ 10 w 14"/>
                <a:gd name="T41" fmla="*/ 21 h 23"/>
                <a:gd name="T42" fmla="*/ 7 w 14"/>
                <a:gd name="T43" fmla="*/ 23 h 23"/>
                <a:gd name="T44" fmla="*/ 7 w 14"/>
                <a:gd name="T45" fmla="*/ 23 h 23"/>
                <a:gd name="T46" fmla="*/ 7 w 14"/>
                <a:gd name="T47" fmla="*/ 5 h 23"/>
                <a:gd name="T48" fmla="*/ 7 w 14"/>
                <a:gd name="T49" fmla="*/ 5 h 23"/>
                <a:gd name="T50" fmla="*/ 5 w 14"/>
                <a:gd name="T51" fmla="*/ 7 h 23"/>
                <a:gd name="T52" fmla="*/ 5 w 14"/>
                <a:gd name="T53" fmla="*/ 12 h 23"/>
                <a:gd name="T54" fmla="*/ 5 w 14"/>
                <a:gd name="T55" fmla="*/ 12 h 23"/>
                <a:gd name="T56" fmla="*/ 5 w 14"/>
                <a:gd name="T57" fmla="*/ 18 h 23"/>
                <a:gd name="T58" fmla="*/ 7 w 14"/>
                <a:gd name="T59" fmla="*/ 20 h 23"/>
                <a:gd name="T60" fmla="*/ 7 w 14"/>
                <a:gd name="T61" fmla="*/ 20 h 23"/>
                <a:gd name="T62" fmla="*/ 9 w 14"/>
                <a:gd name="T63" fmla="*/ 18 h 23"/>
                <a:gd name="T64" fmla="*/ 10 w 14"/>
                <a:gd name="T65" fmla="*/ 12 h 23"/>
                <a:gd name="T66" fmla="*/ 10 w 14"/>
                <a:gd name="T67" fmla="*/ 12 h 23"/>
                <a:gd name="T68" fmla="*/ 9 w 14"/>
                <a:gd name="T69" fmla="*/ 7 h 23"/>
                <a:gd name="T70" fmla="*/ 7 w 14"/>
                <a:gd name="T71" fmla="*/ 5 h 23"/>
                <a:gd name="T72" fmla="*/ 7 w 14"/>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 h="23">
                  <a:moveTo>
                    <a:pt x="7" y="23"/>
                  </a:moveTo>
                  <a:lnTo>
                    <a:pt x="7" y="23"/>
                  </a:lnTo>
                  <a:lnTo>
                    <a:pt x="5" y="21"/>
                  </a:lnTo>
                  <a:lnTo>
                    <a:pt x="1" y="20"/>
                  </a:lnTo>
                  <a:lnTo>
                    <a:pt x="0" y="16"/>
                  </a:lnTo>
                  <a:lnTo>
                    <a:pt x="0" y="12"/>
                  </a:lnTo>
                  <a:lnTo>
                    <a:pt x="0" y="12"/>
                  </a:lnTo>
                  <a:lnTo>
                    <a:pt x="1" y="5"/>
                  </a:lnTo>
                  <a:lnTo>
                    <a:pt x="1" y="5"/>
                  </a:lnTo>
                  <a:lnTo>
                    <a:pt x="5" y="2"/>
                  </a:lnTo>
                  <a:lnTo>
                    <a:pt x="7" y="0"/>
                  </a:lnTo>
                  <a:lnTo>
                    <a:pt x="7" y="0"/>
                  </a:lnTo>
                  <a:lnTo>
                    <a:pt x="10" y="2"/>
                  </a:lnTo>
                  <a:lnTo>
                    <a:pt x="14" y="3"/>
                  </a:lnTo>
                  <a:lnTo>
                    <a:pt x="14" y="7"/>
                  </a:lnTo>
                  <a:lnTo>
                    <a:pt x="14" y="12"/>
                  </a:lnTo>
                  <a:lnTo>
                    <a:pt x="14" y="12"/>
                  </a:lnTo>
                  <a:lnTo>
                    <a:pt x="14" y="16"/>
                  </a:lnTo>
                  <a:lnTo>
                    <a:pt x="12" y="20"/>
                  </a:lnTo>
                  <a:lnTo>
                    <a:pt x="12" y="20"/>
                  </a:lnTo>
                  <a:lnTo>
                    <a:pt x="10" y="21"/>
                  </a:lnTo>
                  <a:lnTo>
                    <a:pt x="7" y="23"/>
                  </a:lnTo>
                  <a:lnTo>
                    <a:pt x="7" y="23"/>
                  </a:lnTo>
                  <a:close/>
                  <a:moveTo>
                    <a:pt x="7" y="5"/>
                  </a:moveTo>
                  <a:lnTo>
                    <a:pt x="7" y="5"/>
                  </a:lnTo>
                  <a:lnTo>
                    <a:pt x="5" y="7"/>
                  </a:lnTo>
                  <a:lnTo>
                    <a:pt x="5" y="12"/>
                  </a:lnTo>
                  <a:lnTo>
                    <a:pt x="5" y="12"/>
                  </a:lnTo>
                  <a:lnTo>
                    <a:pt x="5" y="18"/>
                  </a:lnTo>
                  <a:lnTo>
                    <a:pt x="7" y="20"/>
                  </a:lnTo>
                  <a:lnTo>
                    <a:pt x="7" y="20"/>
                  </a:lnTo>
                  <a:lnTo>
                    <a:pt x="9" y="18"/>
                  </a:lnTo>
                  <a:lnTo>
                    <a:pt x="10" y="12"/>
                  </a:lnTo>
                  <a:lnTo>
                    <a:pt x="10" y="12"/>
                  </a:lnTo>
                  <a:lnTo>
                    <a:pt x="9" y="7"/>
                  </a:lnTo>
                  <a:lnTo>
                    <a:pt x="7" y="5"/>
                  </a:lnTo>
                  <a:lnTo>
                    <a:pt x="7"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7" name="Freeform 1103"/>
            <p:cNvSpPr>
              <a:spLocks noEditPoints="1"/>
            </p:cNvSpPr>
            <p:nvPr/>
          </p:nvSpPr>
          <p:spPr bwMode="auto">
            <a:xfrm>
              <a:off x="10504487" y="865188"/>
              <a:ext cx="12700" cy="19050"/>
            </a:xfrm>
            <a:custGeom>
              <a:avLst/>
              <a:gdLst>
                <a:gd name="T0" fmla="*/ 9 w 16"/>
                <a:gd name="T1" fmla="*/ 23 h 23"/>
                <a:gd name="T2" fmla="*/ 9 w 16"/>
                <a:gd name="T3" fmla="*/ 23 h 23"/>
                <a:gd name="T4" fmla="*/ 5 w 16"/>
                <a:gd name="T5" fmla="*/ 21 h 23"/>
                <a:gd name="T6" fmla="*/ 1 w 16"/>
                <a:gd name="T7" fmla="*/ 20 h 23"/>
                <a:gd name="T8" fmla="*/ 1 w 16"/>
                <a:gd name="T9" fmla="*/ 16 h 23"/>
                <a:gd name="T10" fmla="*/ 0 w 16"/>
                <a:gd name="T11" fmla="*/ 12 h 23"/>
                <a:gd name="T12" fmla="*/ 0 w 16"/>
                <a:gd name="T13" fmla="*/ 12 h 23"/>
                <a:gd name="T14" fmla="*/ 3 w 16"/>
                <a:gd name="T15" fmla="*/ 5 h 23"/>
                <a:gd name="T16" fmla="*/ 3 w 16"/>
                <a:gd name="T17" fmla="*/ 5 h 23"/>
                <a:gd name="T18" fmla="*/ 5 w 16"/>
                <a:gd name="T19" fmla="*/ 2 h 23"/>
                <a:gd name="T20" fmla="*/ 9 w 16"/>
                <a:gd name="T21" fmla="*/ 0 h 23"/>
                <a:gd name="T22" fmla="*/ 9 w 16"/>
                <a:gd name="T23" fmla="*/ 0 h 23"/>
                <a:gd name="T24" fmla="*/ 12 w 16"/>
                <a:gd name="T25" fmla="*/ 2 h 23"/>
                <a:gd name="T26" fmla="*/ 14 w 16"/>
                <a:gd name="T27" fmla="*/ 3 h 23"/>
                <a:gd name="T28" fmla="*/ 16 w 16"/>
                <a:gd name="T29" fmla="*/ 7 h 23"/>
                <a:gd name="T30" fmla="*/ 16 w 16"/>
                <a:gd name="T31" fmla="*/ 12 h 23"/>
                <a:gd name="T32" fmla="*/ 16 w 16"/>
                <a:gd name="T33" fmla="*/ 12 h 23"/>
                <a:gd name="T34" fmla="*/ 16 w 16"/>
                <a:gd name="T35" fmla="*/ 16 h 23"/>
                <a:gd name="T36" fmla="*/ 14 w 16"/>
                <a:gd name="T37" fmla="*/ 20 h 23"/>
                <a:gd name="T38" fmla="*/ 14 w 16"/>
                <a:gd name="T39" fmla="*/ 20 h 23"/>
                <a:gd name="T40" fmla="*/ 12 w 16"/>
                <a:gd name="T41" fmla="*/ 21 h 23"/>
                <a:gd name="T42" fmla="*/ 9 w 16"/>
                <a:gd name="T43" fmla="*/ 23 h 23"/>
                <a:gd name="T44" fmla="*/ 9 w 16"/>
                <a:gd name="T45" fmla="*/ 23 h 23"/>
                <a:gd name="T46" fmla="*/ 9 w 16"/>
                <a:gd name="T47" fmla="*/ 5 h 23"/>
                <a:gd name="T48" fmla="*/ 9 w 16"/>
                <a:gd name="T49" fmla="*/ 5 h 23"/>
                <a:gd name="T50" fmla="*/ 5 w 16"/>
                <a:gd name="T51" fmla="*/ 7 h 23"/>
                <a:gd name="T52" fmla="*/ 5 w 16"/>
                <a:gd name="T53" fmla="*/ 12 h 23"/>
                <a:gd name="T54" fmla="*/ 5 w 16"/>
                <a:gd name="T55" fmla="*/ 12 h 23"/>
                <a:gd name="T56" fmla="*/ 5 w 16"/>
                <a:gd name="T57" fmla="*/ 18 h 23"/>
                <a:gd name="T58" fmla="*/ 9 w 16"/>
                <a:gd name="T59" fmla="*/ 20 h 23"/>
                <a:gd name="T60" fmla="*/ 9 w 16"/>
                <a:gd name="T61" fmla="*/ 20 h 23"/>
                <a:gd name="T62" fmla="*/ 10 w 16"/>
                <a:gd name="T63" fmla="*/ 18 h 23"/>
                <a:gd name="T64" fmla="*/ 10 w 16"/>
                <a:gd name="T65" fmla="*/ 12 h 23"/>
                <a:gd name="T66" fmla="*/ 10 w 16"/>
                <a:gd name="T67" fmla="*/ 12 h 23"/>
                <a:gd name="T68" fmla="*/ 10 w 16"/>
                <a:gd name="T69" fmla="*/ 7 h 23"/>
                <a:gd name="T70" fmla="*/ 9 w 16"/>
                <a:gd name="T71" fmla="*/ 5 h 23"/>
                <a:gd name="T72" fmla="*/ 9 w 16"/>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3">
                  <a:moveTo>
                    <a:pt x="9" y="23"/>
                  </a:moveTo>
                  <a:lnTo>
                    <a:pt x="9" y="23"/>
                  </a:lnTo>
                  <a:lnTo>
                    <a:pt x="5" y="21"/>
                  </a:lnTo>
                  <a:lnTo>
                    <a:pt x="1" y="20"/>
                  </a:lnTo>
                  <a:lnTo>
                    <a:pt x="1" y="16"/>
                  </a:lnTo>
                  <a:lnTo>
                    <a:pt x="0" y="12"/>
                  </a:lnTo>
                  <a:lnTo>
                    <a:pt x="0" y="12"/>
                  </a:lnTo>
                  <a:lnTo>
                    <a:pt x="3" y="5"/>
                  </a:lnTo>
                  <a:lnTo>
                    <a:pt x="3" y="5"/>
                  </a:lnTo>
                  <a:lnTo>
                    <a:pt x="5" y="2"/>
                  </a:lnTo>
                  <a:lnTo>
                    <a:pt x="9" y="0"/>
                  </a:lnTo>
                  <a:lnTo>
                    <a:pt x="9" y="0"/>
                  </a:lnTo>
                  <a:lnTo>
                    <a:pt x="12" y="2"/>
                  </a:lnTo>
                  <a:lnTo>
                    <a:pt x="14" y="3"/>
                  </a:lnTo>
                  <a:lnTo>
                    <a:pt x="16" y="7"/>
                  </a:lnTo>
                  <a:lnTo>
                    <a:pt x="16" y="12"/>
                  </a:lnTo>
                  <a:lnTo>
                    <a:pt x="16" y="12"/>
                  </a:lnTo>
                  <a:lnTo>
                    <a:pt x="16" y="16"/>
                  </a:lnTo>
                  <a:lnTo>
                    <a:pt x="14" y="20"/>
                  </a:lnTo>
                  <a:lnTo>
                    <a:pt x="14" y="20"/>
                  </a:lnTo>
                  <a:lnTo>
                    <a:pt x="12" y="21"/>
                  </a:lnTo>
                  <a:lnTo>
                    <a:pt x="9" y="23"/>
                  </a:lnTo>
                  <a:lnTo>
                    <a:pt x="9" y="23"/>
                  </a:lnTo>
                  <a:close/>
                  <a:moveTo>
                    <a:pt x="9" y="5"/>
                  </a:moveTo>
                  <a:lnTo>
                    <a:pt x="9" y="5"/>
                  </a:lnTo>
                  <a:lnTo>
                    <a:pt x="5" y="7"/>
                  </a:lnTo>
                  <a:lnTo>
                    <a:pt x="5" y="12"/>
                  </a:lnTo>
                  <a:lnTo>
                    <a:pt x="5" y="12"/>
                  </a:lnTo>
                  <a:lnTo>
                    <a:pt x="5" y="18"/>
                  </a:lnTo>
                  <a:lnTo>
                    <a:pt x="9" y="20"/>
                  </a:lnTo>
                  <a:lnTo>
                    <a:pt x="9" y="20"/>
                  </a:lnTo>
                  <a:lnTo>
                    <a:pt x="10" y="18"/>
                  </a:lnTo>
                  <a:lnTo>
                    <a:pt x="10" y="12"/>
                  </a:lnTo>
                  <a:lnTo>
                    <a:pt x="10" y="12"/>
                  </a:lnTo>
                  <a:lnTo>
                    <a:pt x="10" y="7"/>
                  </a:lnTo>
                  <a:lnTo>
                    <a:pt x="9" y="5"/>
                  </a:lnTo>
                  <a:lnTo>
                    <a:pt x="9"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8" name="Freeform 1104"/>
            <p:cNvSpPr>
              <a:spLocks/>
            </p:cNvSpPr>
            <p:nvPr/>
          </p:nvSpPr>
          <p:spPr bwMode="auto">
            <a:xfrm>
              <a:off x="10520362" y="865188"/>
              <a:ext cx="6350"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7 h 21"/>
                <a:gd name="T14" fmla="*/ 4 w 9"/>
                <a:gd name="T15" fmla="*/ 7 h 21"/>
                <a:gd name="T16" fmla="*/ 4 w 9"/>
                <a:gd name="T17" fmla="*/ 7 h 21"/>
                <a:gd name="T18" fmla="*/ 4 w 9"/>
                <a:gd name="T19" fmla="*/ 7 h 21"/>
                <a:gd name="T20" fmla="*/ 2 w 9"/>
                <a:gd name="T21" fmla="*/ 7 h 21"/>
                <a:gd name="T22" fmla="*/ 2 w 9"/>
                <a:gd name="T23" fmla="*/ 9 h 21"/>
                <a:gd name="T24" fmla="*/ 0 w 9"/>
                <a:gd name="T25" fmla="*/ 9 h 21"/>
                <a:gd name="T26" fmla="*/ 0 w 9"/>
                <a:gd name="T27" fmla="*/ 9 h 21"/>
                <a:gd name="T28" fmla="*/ 0 w 9"/>
                <a:gd name="T29" fmla="*/ 5 h 21"/>
                <a:gd name="T30" fmla="*/ 0 w 9"/>
                <a:gd name="T31" fmla="*/ 5 h 21"/>
                <a:gd name="T32" fmla="*/ 4 w 9"/>
                <a:gd name="T33" fmla="*/ 2 h 21"/>
                <a:gd name="T34" fmla="*/ 4 w 9"/>
                <a:gd name="T35" fmla="*/ 2 h 21"/>
                <a:gd name="T36" fmla="*/ 6 w 9"/>
                <a:gd name="T37" fmla="*/ 2 h 21"/>
                <a:gd name="T38" fmla="*/ 6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4" y="21"/>
                  </a:lnTo>
                  <a:lnTo>
                    <a:pt x="4" y="21"/>
                  </a:lnTo>
                  <a:lnTo>
                    <a:pt x="4" y="7"/>
                  </a:lnTo>
                  <a:lnTo>
                    <a:pt x="4" y="7"/>
                  </a:lnTo>
                  <a:lnTo>
                    <a:pt x="4" y="7"/>
                  </a:lnTo>
                  <a:lnTo>
                    <a:pt x="4" y="7"/>
                  </a:lnTo>
                  <a:lnTo>
                    <a:pt x="2" y="7"/>
                  </a:lnTo>
                  <a:lnTo>
                    <a:pt x="2" y="9"/>
                  </a:lnTo>
                  <a:lnTo>
                    <a:pt x="0" y="9"/>
                  </a:lnTo>
                  <a:lnTo>
                    <a:pt x="0" y="9"/>
                  </a:lnTo>
                  <a:lnTo>
                    <a:pt x="0" y="5"/>
                  </a:lnTo>
                  <a:lnTo>
                    <a:pt x="0" y="5"/>
                  </a:lnTo>
                  <a:lnTo>
                    <a:pt x="4" y="2"/>
                  </a:lnTo>
                  <a:lnTo>
                    <a:pt x="4" y="2"/>
                  </a:lnTo>
                  <a:lnTo>
                    <a:pt x="6" y="2"/>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9" name="Freeform 1105"/>
            <p:cNvSpPr>
              <a:spLocks/>
            </p:cNvSpPr>
            <p:nvPr/>
          </p:nvSpPr>
          <p:spPr bwMode="auto">
            <a:xfrm>
              <a:off x="10548937" y="817563"/>
              <a:ext cx="7938" cy="17463"/>
            </a:xfrm>
            <a:custGeom>
              <a:avLst/>
              <a:gdLst>
                <a:gd name="T0" fmla="*/ 11 w 11"/>
                <a:gd name="T1" fmla="*/ 0 h 21"/>
                <a:gd name="T2" fmla="*/ 11 w 11"/>
                <a:gd name="T3" fmla="*/ 0 h 21"/>
                <a:gd name="T4" fmla="*/ 11 w 11"/>
                <a:gd name="T5" fmla="*/ 21 h 21"/>
                <a:gd name="T6" fmla="*/ 11 w 11"/>
                <a:gd name="T7" fmla="*/ 21 h 21"/>
                <a:gd name="T8" fmla="*/ 6 w 11"/>
                <a:gd name="T9" fmla="*/ 21 h 21"/>
                <a:gd name="T10" fmla="*/ 6 w 11"/>
                <a:gd name="T11" fmla="*/ 21 h 21"/>
                <a:gd name="T12" fmla="*/ 6 w 11"/>
                <a:gd name="T13" fmla="*/ 5 h 21"/>
                <a:gd name="T14" fmla="*/ 6 w 11"/>
                <a:gd name="T15" fmla="*/ 5 h 21"/>
                <a:gd name="T16" fmla="*/ 6 w 11"/>
                <a:gd name="T17" fmla="*/ 5 h 21"/>
                <a:gd name="T18" fmla="*/ 6 w 11"/>
                <a:gd name="T19" fmla="*/ 5 h 21"/>
                <a:gd name="T20" fmla="*/ 4 w 11"/>
                <a:gd name="T21" fmla="*/ 7 h 21"/>
                <a:gd name="T22" fmla="*/ 4 w 11"/>
                <a:gd name="T23" fmla="*/ 7 h 21"/>
                <a:gd name="T24" fmla="*/ 2 w 11"/>
                <a:gd name="T25" fmla="*/ 7 h 21"/>
                <a:gd name="T26" fmla="*/ 0 w 11"/>
                <a:gd name="T27" fmla="*/ 7 h 21"/>
                <a:gd name="T28" fmla="*/ 0 w 11"/>
                <a:gd name="T29" fmla="*/ 7 h 21"/>
                <a:gd name="T30" fmla="*/ 0 w 11"/>
                <a:gd name="T31" fmla="*/ 3 h 21"/>
                <a:gd name="T32" fmla="*/ 0 w 11"/>
                <a:gd name="T33" fmla="*/ 3 h 21"/>
                <a:gd name="T34" fmla="*/ 6 w 11"/>
                <a:gd name="T35" fmla="*/ 1 h 21"/>
                <a:gd name="T36" fmla="*/ 6 w 11"/>
                <a:gd name="T37" fmla="*/ 1 h 21"/>
                <a:gd name="T38" fmla="*/ 8 w 11"/>
                <a:gd name="T39" fmla="*/ 0 h 21"/>
                <a:gd name="T40" fmla="*/ 11 w 11"/>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21">
                  <a:moveTo>
                    <a:pt x="11" y="0"/>
                  </a:moveTo>
                  <a:lnTo>
                    <a:pt x="11" y="0"/>
                  </a:lnTo>
                  <a:lnTo>
                    <a:pt x="11" y="21"/>
                  </a:lnTo>
                  <a:lnTo>
                    <a:pt x="11" y="21"/>
                  </a:lnTo>
                  <a:lnTo>
                    <a:pt x="6" y="21"/>
                  </a:lnTo>
                  <a:lnTo>
                    <a:pt x="6" y="21"/>
                  </a:lnTo>
                  <a:lnTo>
                    <a:pt x="6" y="5"/>
                  </a:lnTo>
                  <a:lnTo>
                    <a:pt x="6" y="5"/>
                  </a:lnTo>
                  <a:lnTo>
                    <a:pt x="6" y="5"/>
                  </a:lnTo>
                  <a:lnTo>
                    <a:pt x="6" y="5"/>
                  </a:lnTo>
                  <a:lnTo>
                    <a:pt x="4" y="7"/>
                  </a:lnTo>
                  <a:lnTo>
                    <a:pt x="4" y="7"/>
                  </a:lnTo>
                  <a:lnTo>
                    <a:pt x="2" y="7"/>
                  </a:lnTo>
                  <a:lnTo>
                    <a:pt x="0" y="7"/>
                  </a:lnTo>
                  <a:lnTo>
                    <a:pt x="0" y="7"/>
                  </a:lnTo>
                  <a:lnTo>
                    <a:pt x="0" y="3"/>
                  </a:lnTo>
                  <a:lnTo>
                    <a:pt x="0" y="3"/>
                  </a:lnTo>
                  <a:lnTo>
                    <a:pt x="6" y="1"/>
                  </a:lnTo>
                  <a:lnTo>
                    <a:pt x="6" y="1"/>
                  </a:lnTo>
                  <a:lnTo>
                    <a:pt x="8" y="0"/>
                  </a:lnTo>
                  <a:lnTo>
                    <a:pt x="11"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0" name="Freeform 1106"/>
            <p:cNvSpPr>
              <a:spLocks noEditPoints="1"/>
            </p:cNvSpPr>
            <p:nvPr/>
          </p:nvSpPr>
          <p:spPr bwMode="auto">
            <a:xfrm>
              <a:off x="10547350" y="842963"/>
              <a:ext cx="12700" cy="15875"/>
            </a:xfrm>
            <a:custGeom>
              <a:avLst/>
              <a:gdLst>
                <a:gd name="T0" fmla="*/ 9 w 16"/>
                <a:gd name="T1" fmla="*/ 22 h 22"/>
                <a:gd name="T2" fmla="*/ 9 w 16"/>
                <a:gd name="T3" fmla="*/ 22 h 22"/>
                <a:gd name="T4" fmla="*/ 5 w 16"/>
                <a:gd name="T5" fmla="*/ 22 h 22"/>
                <a:gd name="T6" fmla="*/ 1 w 16"/>
                <a:gd name="T7" fmla="*/ 20 h 22"/>
                <a:gd name="T8" fmla="*/ 1 w 16"/>
                <a:gd name="T9" fmla="*/ 16 h 22"/>
                <a:gd name="T10" fmla="*/ 0 w 16"/>
                <a:gd name="T11" fmla="*/ 11 h 22"/>
                <a:gd name="T12" fmla="*/ 0 w 16"/>
                <a:gd name="T13" fmla="*/ 11 h 22"/>
                <a:gd name="T14" fmla="*/ 1 w 16"/>
                <a:gd name="T15" fmla="*/ 6 h 22"/>
                <a:gd name="T16" fmla="*/ 1 w 16"/>
                <a:gd name="T17" fmla="*/ 2 h 22"/>
                <a:gd name="T18" fmla="*/ 1 w 16"/>
                <a:gd name="T19" fmla="*/ 2 h 22"/>
                <a:gd name="T20" fmla="*/ 5 w 16"/>
                <a:gd name="T21" fmla="*/ 0 h 22"/>
                <a:gd name="T22" fmla="*/ 9 w 16"/>
                <a:gd name="T23" fmla="*/ 0 h 22"/>
                <a:gd name="T24" fmla="*/ 9 w 16"/>
                <a:gd name="T25" fmla="*/ 0 h 22"/>
                <a:gd name="T26" fmla="*/ 10 w 16"/>
                <a:gd name="T27" fmla="*/ 0 h 22"/>
                <a:gd name="T28" fmla="*/ 14 w 16"/>
                <a:gd name="T29" fmla="*/ 2 h 22"/>
                <a:gd name="T30" fmla="*/ 14 w 16"/>
                <a:gd name="T31" fmla="*/ 6 h 22"/>
                <a:gd name="T32" fmla="*/ 16 w 16"/>
                <a:gd name="T33" fmla="*/ 11 h 22"/>
                <a:gd name="T34" fmla="*/ 16 w 16"/>
                <a:gd name="T35" fmla="*/ 11 h 22"/>
                <a:gd name="T36" fmla="*/ 14 w 16"/>
                <a:gd name="T37" fmla="*/ 18 h 22"/>
                <a:gd name="T38" fmla="*/ 14 w 16"/>
                <a:gd name="T39" fmla="*/ 18 h 22"/>
                <a:gd name="T40" fmla="*/ 10 w 16"/>
                <a:gd name="T41" fmla="*/ 22 h 22"/>
                <a:gd name="T42" fmla="*/ 9 w 16"/>
                <a:gd name="T43" fmla="*/ 22 h 22"/>
                <a:gd name="T44" fmla="*/ 9 w 16"/>
                <a:gd name="T45" fmla="*/ 22 h 22"/>
                <a:gd name="T46" fmla="*/ 9 w 16"/>
                <a:gd name="T47" fmla="*/ 4 h 22"/>
                <a:gd name="T48" fmla="*/ 9 w 16"/>
                <a:gd name="T49" fmla="*/ 4 h 22"/>
                <a:gd name="T50" fmla="*/ 5 w 16"/>
                <a:gd name="T51" fmla="*/ 6 h 22"/>
                <a:gd name="T52" fmla="*/ 5 w 16"/>
                <a:gd name="T53" fmla="*/ 11 h 22"/>
                <a:gd name="T54" fmla="*/ 5 w 16"/>
                <a:gd name="T55" fmla="*/ 11 h 22"/>
                <a:gd name="T56" fmla="*/ 5 w 16"/>
                <a:gd name="T57" fmla="*/ 16 h 22"/>
                <a:gd name="T58" fmla="*/ 9 w 16"/>
                <a:gd name="T59" fmla="*/ 18 h 22"/>
                <a:gd name="T60" fmla="*/ 9 w 16"/>
                <a:gd name="T61" fmla="*/ 18 h 22"/>
                <a:gd name="T62" fmla="*/ 10 w 16"/>
                <a:gd name="T63" fmla="*/ 16 h 22"/>
                <a:gd name="T64" fmla="*/ 10 w 16"/>
                <a:gd name="T65" fmla="*/ 11 h 22"/>
                <a:gd name="T66" fmla="*/ 10 w 16"/>
                <a:gd name="T67" fmla="*/ 11 h 22"/>
                <a:gd name="T68" fmla="*/ 10 w 16"/>
                <a:gd name="T69" fmla="*/ 6 h 22"/>
                <a:gd name="T70" fmla="*/ 9 w 16"/>
                <a:gd name="T71" fmla="*/ 4 h 22"/>
                <a:gd name="T72" fmla="*/ 9 w 16"/>
                <a:gd name="T7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2">
                  <a:moveTo>
                    <a:pt x="9" y="22"/>
                  </a:moveTo>
                  <a:lnTo>
                    <a:pt x="9" y="22"/>
                  </a:lnTo>
                  <a:lnTo>
                    <a:pt x="5" y="22"/>
                  </a:lnTo>
                  <a:lnTo>
                    <a:pt x="1" y="20"/>
                  </a:lnTo>
                  <a:lnTo>
                    <a:pt x="1" y="16"/>
                  </a:lnTo>
                  <a:lnTo>
                    <a:pt x="0" y="11"/>
                  </a:lnTo>
                  <a:lnTo>
                    <a:pt x="0" y="11"/>
                  </a:lnTo>
                  <a:lnTo>
                    <a:pt x="1" y="6"/>
                  </a:lnTo>
                  <a:lnTo>
                    <a:pt x="1" y="2"/>
                  </a:lnTo>
                  <a:lnTo>
                    <a:pt x="1" y="2"/>
                  </a:lnTo>
                  <a:lnTo>
                    <a:pt x="5" y="0"/>
                  </a:lnTo>
                  <a:lnTo>
                    <a:pt x="9" y="0"/>
                  </a:lnTo>
                  <a:lnTo>
                    <a:pt x="9" y="0"/>
                  </a:lnTo>
                  <a:lnTo>
                    <a:pt x="10" y="0"/>
                  </a:lnTo>
                  <a:lnTo>
                    <a:pt x="14" y="2"/>
                  </a:lnTo>
                  <a:lnTo>
                    <a:pt x="14" y="6"/>
                  </a:lnTo>
                  <a:lnTo>
                    <a:pt x="16" y="11"/>
                  </a:lnTo>
                  <a:lnTo>
                    <a:pt x="16" y="11"/>
                  </a:lnTo>
                  <a:lnTo>
                    <a:pt x="14" y="18"/>
                  </a:lnTo>
                  <a:lnTo>
                    <a:pt x="14" y="18"/>
                  </a:lnTo>
                  <a:lnTo>
                    <a:pt x="10" y="22"/>
                  </a:lnTo>
                  <a:lnTo>
                    <a:pt x="9" y="22"/>
                  </a:lnTo>
                  <a:lnTo>
                    <a:pt x="9" y="22"/>
                  </a:lnTo>
                  <a:close/>
                  <a:moveTo>
                    <a:pt x="9" y="4"/>
                  </a:moveTo>
                  <a:lnTo>
                    <a:pt x="9" y="4"/>
                  </a:lnTo>
                  <a:lnTo>
                    <a:pt x="5" y="6"/>
                  </a:lnTo>
                  <a:lnTo>
                    <a:pt x="5" y="11"/>
                  </a:lnTo>
                  <a:lnTo>
                    <a:pt x="5" y="11"/>
                  </a:lnTo>
                  <a:lnTo>
                    <a:pt x="5" y="16"/>
                  </a:lnTo>
                  <a:lnTo>
                    <a:pt x="9" y="18"/>
                  </a:lnTo>
                  <a:lnTo>
                    <a:pt x="9" y="18"/>
                  </a:lnTo>
                  <a:lnTo>
                    <a:pt x="10" y="16"/>
                  </a:lnTo>
                  <a:lnTo>
                    <a:pt x="10" y="11"/>
                  </a:lnTo>
                  <a:lnTo>
                    <a:pt x="10" y="11"/>
                  </a:lnTo>
                  <a:lnTo>
                    <a:pt x="10" y="6"/>
                  </a:lnTo>
                  <a:lnTo>
                    <a:pt x="9" y="4"/>
                  </a:lnTo>
                  <a:lnTo>
                    <a:pt x="9"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1" name="Freeform 1107"/>
            <p:cNvSpPr>
              <a:spLocks noEditPoints="1"/>
            </p:cNvSpPr>
            <p:nvPr/>
          </p:nvSpPr>
          <p:spPr bwMode="auto">
            <a:xfrm>
              <a:off x="10547350" y="865188"/>
              <a:ext cx="12700" cy="19050"/>
            </a:xfrm>
            <a:custGeom>
              <a:avLst/>
              <a:gdLst>
                <a:gd name="T0" fmla="*/ 9 w 16"/>
                <a:gd name="T1" fmla="*/ 23 h 23"/>
                <a:gd name="T2" fmla="*/ 9 w 16"/>
                <a:gd name="T3" fmla="*/ 23 h 23"/>
                <a:gd name="T4" fmla="*/ 5 w 16"/>
                <a:gd name="T5" fmla="*/ 21 h 23"/>
                <a:gd name="T6" fmla="*/ 1 w 16"/>
                <a:gd name="T7" fmla="*/ 20 h 23"/>
                <a:gd name="T8" fmla="*/ 1 w 16"/>
                <a:gd name="T9" fmla="*/ 16 h 23"/>
                <a:gd name="T10" fmla="*/ 0 w 16"/>
                <a:gd name="T11" fmla="*/ 12 h 23"/>
                <a:gd name="T12" fmla="*/ 0 w 16"/>
                <a:gd name="T13" fmla="*/ 12 h 23"/>
                <a:gd name="T14" fmla="*/ 1 w 16"/>
                <a:gd name="T15" fmla="*/ 7 h 23"/>
                <a:gd name="T16" fmla="*/ 1 w 16"/>
                <a:gd name="T17" fmla="*/ 5 h 23"/>
                <a:gd name="T18" fmla="*/ 1 w 16"/>
                <a:gd name="T19" fmla="*/ 5 h 23"/>
                <a:gd name="T20" fmla="*/ 5 w 16"/>
                <a:gd name="T21" fmla="*/ 2 h 23"/>
                <a:gd name="T22" fmla="*/ 9 w 16"/>
                <a:gd name="T23" fmla="*/ 0 h 23"/>
                <a:gd name="T24" fmla="*/ 9 w 16"/>
                <a:gd name="T25" fmla="*/ 0 h 23"/>
                <a:gd name="T26" fmla="*/ 10 w 16"/>
                <a:gd name="T27" fmla="*/ 2 h 23"/>
                <a:gd name="T28" fmla="*/ 14 w 16"/>
                <a:gd name="T29" fmla="*/ 3 h 23"/>
                <a:gd name="T30" fmla="*/ 14 w 16"/>
                <a:gd name="T31" fmla="*/ 7 h 23"/>
                <a:gd name="T32" fmla="*/ 16 w 16"/>
                <a:gd name="T33" fmla="*/ 12 h 23"/>
                <a:gd name="T34" fmla="*/ 16 w 16"/>
                <a:gd name="T35" fmla="*/ 12 h 23"/>
                <a:gd name="T36" fmla="*/ 14 w 16"/>
                <a:gd name="T37" fmla="*/ 16 h 23"/>
                <a:gd name="T38" fmla="*/ 14 w 16"/>
                <a:gd name="T39" fmla="*/ 20 h 23"/>
                <a:gd name="T40" fmla="*/ 14 w 16"/>
                <a:gd name="T41" fmla="*/ 20 h 23"/>
                <a:gd name="T42" fmla="*/ 10 w 16"/>
                <a:gd name="T43" fmla="*/ 21 h 23"/>
                <a:gd name="T44" fmla="*/ 9 w 16"/>
                <a:gd name="T45" fmla="*/ 23 h 23"/>
                <a:gd name="T46" fmla="*/ 9 w 16"/>
                <a:gd name="T47" fmla="*/ 23 h 23"/>
                <a:gd name="T48" fmla="*/ 9 w 16"/>
                <a:gd name="T49" fmla="*/ 5 h 23"/>
                <a:gd name="T50" fmla="*/ 9 w 16"/>
                <a:gd name="T51" fmla="*/ 5 h 23"/>
                <a:gd name="T52" fmla="*/ 5 w 16"/>
                <a:gd name="T53" fmla="*/ 7 h 23"/>
                <a:gd name="T54" fmla="*/ 5 w 16"/>
                <a:gd name="T55" fmla="*/ 12 h 23"/>
                <a:gd name="T56" fmla="*/ 5 w 16"/>
                <a:gd name="T57" fmla="*/ 12 h 23"/>
                <a:gd name="T58" fmla="*/ 5 w 16"/>
                <a:gd name="T59" fmla="*/ 18 h 23"/>
                <a:gd name="T60" fmla="*/ 9 w 16"/>
                <a:gd name="T61" fmla="*/ 20 h 23"/>
                <a:gd name="T62" fmla="*/ 9 w 16"/>
                <a:gd name="T63" fmla="*/ 20 h 23"/>
                <a:gd name="T64" fmla="*/ 10 w 16"/>
                <a:gd name="T65" fmla="*/ 18 h 23"/>
                <a:gd name="T66" fmla="*/ 10 w 16"/>
                <a:gd name="T67" fmla="*/ 12 h 23"/>
                <a:gd name="T68" fmla="*/ 10 w 16"/>
                <a:gd name="T69" fmla="*/ 12 h 23"/>
                <a:gd name="T70" fmla="*/ 10 w 16"/>
                <a:gd name="T71" fmla="*/ 7 h 23"/>
                <a:gd name="T72" fmla="*/ 9 w 16"/>
                <a:gd name="T73" fmla="*/ 5 h 23"/>
                <a:gd name="T74" fmla="*/ 9 w 16"/>
                <a:gd name="T75"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 h="23">
                  <a:moveTo>
                    <a:pt x="9" y="23"/>
                  </a:moveTo>
                  <a:lnTo>
                    <a:pt x="9" y="23"/>
                  </a:lnTo>
                  <a:lnTo>
                    <a:pt x="5" y="21"/>
                  </a:lnTo>
                  <a:lnTo>
                    <a:pt x="1" y="20"/>
                  </a:lnTo>
                  <a:lnTo>
                    <a:pt x="1" y="16"/>
                  </a:lnTo>
                  <a:lnTo>
                    <a:pt x="0" y="12"/>
                  </a:lnTo>
                  <a:lnTo>
                    <a:pt x="0" y="12"/>
                  </a:lnTo>
                  <a:lnTo>
                    <a:pt x="1" y="7"/>
                  </a:lnTo>
                  <a:lnTo>
                    <a:pt x="1" y="5"/>
                  </a:lnTo>
                  <a:lnTo>
                    <a:pt x="1" y="5"/>
                  </a:lnTo>
                  <a:lnTo>
                    <a:pt x="5" y="2"/>
                  </a:lnTo>
                  <a:lnTo>
                    <a:pt x="9" y="0"/>
                  </a:lnTo>
                  <a:lnTo>
                    <a:pt x="9" y="0"/>
                  </a:lnTo>
                  <a:lnTo>
                    <a:pt x="10" y="2"/>
                  </a:lnTo>
                  <a:lnTo>
                    <a:pt x="14" y="3"/>
                  </a:lnTo>
                  <a:lnTo>
                    <a:pt x="14" y="7"/>
                  </a:lnTo>
                  <a:lnTo>
                    <a:pt x="16" y="12"/>
                  </a:lnTo>
                  <a:lnTo>
                    <a:pt x="16" y="12"/>
                  </a:lnTo>
                  <a:lnTo>
                    <a:pt x="14" y="16"/>
                  </a:lnTo>
                  <a:lnTo>
                    <a:pt x="14" y="20"/>
                  </a:lnTo>
                  <a:lnTo>
                    <a:pt x="14" y="20"/>
                  </a:lnTo>
                  <a:lnTo>
                    <a:pt x="10" y="21"/>
                  </a:lnTo>
                  <a:lnTo>
                    <a:pt x="9" y="23"/>
                  </a:lnTo>
                  <a:lnTo>
                    <a:pt x="9" y="23"/>
                  </a:lnTo>
                  <a:close/>
                  <a:moveTo>
                    <a:pt x="9" y="5"/>
                  </a:moveTo>
                  <a:lnTo>
                    <a:pt x="9" y="5"/>
                  </a:lnTo>
                  <a:lnTo>
                    <a:pt x="5" y="7"/>
                  </a:lnTo>
                  <a:lnTo>
                    <a:pt x="5" y="12"/>
                  </a:lnTo>
                  <a:lnTo>
                    <a:pt x="5" y="12"/>
                  </a:lnTo>
                  <a:lnTo>
                    <a:pt x="5" y="18"/>
                  </a:lnTo>
                  <a:lnTo>
                    <a:pt x="9" y="20"/>
                  </a:lnTo>
                  <a:lnTo>
                    <a:pt x="9" y="20"/>
                  </a:lnTo>
                  <a:lnTo>
                    <a:pt x="10" y="18"/>
                  </a:lnTo>
                  <a:lnTo>
                    <a:pt x="10" y="12"/>
                  </a:lnTo>
                  <a:lnTo>
                    <a:pt x="10" y="12"/>
                  </a:lnTo>
                  <a:lnTo>
                    <a:pt x="10" y="7"/>
                  </a:lnTo>
                  <a:lnTo>
                    <a:pt x="9" y="5"/>
                  </a:lnTo>
                  <a:lnTo>
                    <a:pt x="9"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2" name="Freeform 1108"/>
            <p:cNvSpPr>
              <a:spLocks noEditPoints="1"/>
            </p:cNvSpPr>
            <p:nvPr/>
          </p:nvSpPr>
          <p:spPr bwMode="auto">
            <a:xfrm>
              <a:off x="10533062" y="817563"/>
              <a:ext cx="11113" cy="17463"/>
            </a:xfrm>
            <a:custGeom>
              <a:avLst/>
              <a:gdLst>
                <a:gd name="T0" fmla="*/ 7 w 14"/>
                <a:gd name="T1" fmla="*/ 21 h 21"/>
                <a:gd name="T2" fmla="*/ 7 w 14"/>
                <a:gd name="T3" fmla="*/ 21 h 21"/>
                <a:gd name="T4" fmla="*/ 3 w 14"/>
                <a:gd name="T5" fmla="*/ 21 h 21"/>
                <a:gd name="T6" fmla="*/ 1 w 14"/>
                <a:gd name="T7" fmla="*/ 19 h 21"/>
                <a:gd name="T8" fmla="*/ 0 w 14"/>
                <a:gd name="T9" fmla="*/ 16 h 21"/>
                <a:gd name="T10" fmla="*/ 0 w 14"/>
                <a:gd name="T11" fmla="*/ 12 h 21"/>
                <a:gd name="T12" fmla="*/ 0 w 14"/>
                <a:gd name="T13" fmla="*/ 12 h 21"/>
                <a:gd name="T14" fmla="*/ 0 w 14"/>
                <a:gd name="T15" fmla="*/ 7 h 21"/>
                <a:gd name="T16" fmla="*/ 1 w 14"/>
                <a:gd name="T17" fmla="*/ 3 h 21"/>
                <a:gd name="T18" fmla="*/ 1 w 14"/>
                <a:gd name="T19" fmla="*/ 3 h 21"/>
                <a:gd name="T20" fmla="*/ 3 w 14"/>
                <a:gd name="T21" fmla="*/ 1 h 21"/>
                <a:gd name="T22" fmla="*/ 7 w 14"/>
                <a:gd name="T23" fmla="*/ 0 h 21"/>
                <a:gd name="T24" fmla="*/ 7 w 14"/>
                <a:gd name="T25" fmla="*/ 0 h 21"/>
                <a:gd name="T26" fmla="*/ 10 w 14"/>
                <a:gd name="T27" fmla="*/ 1 h 21"/>
                <a:gd name="T28" fmla="*/ 12 w 14"/>
                <a:gd name="T29" fmla="*/ 3 h 21"/>
                <a:gd name="T30" fmla="*/ 14 w 14"/>
                <a:gd name="T31" fmla="*/ 7 h 21"/>
                <a:gd name="T32" fmla="*/ 14 w 14"/>
                <a:gd name="T33" fmla="*/ 10 h 21"/>
                <a:gd name="T34" fmla="*/ 14 w 14"/>
                <a:gd name="T35" fmla="*/ 10 h 21"/>
                <a:gd name="T36" fmla="*/ 14 w 14"/>
                <a:gd name="T37" fmla="*/ 16 h 21"/>
                <a:gd name="T38" fmla="*/ 12 w 14"/>
                <a:gd name="T39" fmla="*/ 19 h 21"/>
                <a:gd name="T40" fmla="*/ 12 w 14"/>
                <a:gd name="T41" fmla="*/ 19 h 21"/>
                <a:gd name="T42" fmla="*/ 10 w 14"/>
                <a:gd name="T43" fmla="*/ 21 h 21"/>
                <a:gd name="T44" fmla="*/ 7 w 14"/>
                <a:gd name="T45" fmla="*/ 21 h 21"/>
                <a:gd name="T46" fmla="*/ 7 w 14"/>
                <a:gd name="T47" fmla="*/ 21 h 21"/>
                <a:gd name="T48" fmla="*/ 7 w 14"/>
                <a:gd name="T49" fmla="*/ 3 h 21"/>
                <a:gd name="T50" fmla="*/ 7 w 14"/>
                <a:gd name="T51" fmla="*/ 3 h 21"/>
                <a:gd name="T52" fmla="*/ 5 w 14"/>
                <a:gd name="T53" fmla="*/ 5 h 21"/>
                <a:gd name="T54" fmla="*/ 5 w 14"/>
                <a:gd name="T55" fmla="*/ 12 h 21"/>
                <a:gd name="T56" fmla="*/ 5 w 14"/>
                <a:gd name="T57" fmla="*/ 12 h 21"/>
                <a:gd name="T58" fmla="*/ 5 w 14"/>
                <a:gd name="T59" fmla="*/ 16 h 21"/>
                <a:gd name="T60" fmla="*/ 7 w 14"/>
                <a:gd name="T61" fmla="*/ 18 h 21"/>
                <a:gd name="T62" fmla="*/ 7 w 14"/>
                <a:gd name="T63" fmla="*/ 18 h 21"/>
                <a:gd name="T64" fmla="*/ 9 w 14"/>
                <a:gd name="T65" fmla="*/ 16 h 21"/>
                <a:gd name="T66" fmla="*/ 10 w 14"/>
                <a:gd name="T67" fmla="*/ 10 h 21"/>
                <a:gd name="T68" fmla="*/ 10 w 14"/>
                <a:gd name="T69" fmla="*/ 10 h 21"/>
                <a:gd name="T70" fmla="*/ 9 w 14"/>
                <a:gd name="T71" fmla="*/ 5 h 21"/>
                <a:gd name="T72" fmla="*/ 7 w 14"/>
                <a:gd name="T73" fmla="*/ 3 h 21"/>
                <a:gd name="T74" fmla="*/ 7 w 14"/>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1">
                  <a:moveTo>
                    <a:pt x="7" y="21"/>
                  </a:moveTo>
                  <a:lnTo>
                    <a:pt x="7" y="21"/>
                  </a:lnTo>
                  <a:lnTo>
                    <a:pt x="3" y="21"/>
                  </a:lnTo>
                  <a:lnTo>
                    <a:pt x="1" y="19"/>
                  </a:lnTo>
                  <a:lnTo>
                    <a:pt x="0" y="16"/>
                  </a:lnTo>
                  <a:lnTo>
                    <a:pt x="0" y="12"/>
                  </a:lnTo>
                  <a:lnTo>
                    <a:pt x="0" y="12"/>
                  </a:lnTo>
                  <a:lnTo>
                    <a:pt x="0" y="7"/>
                  </a:lnTo>
                  <a:lnTo>
                    <a:pt x="1" y="3"/>
                  </a:lnTo>
                  <a:lnTo>
                    <a:pt x="1" y="3"/>
                  </a:lnTo>
                  <a:lnTo>
                    <a:pt x="3" y="1"/>
                  </a:lnTo>
                  <a:lnTo>
                    <a:pt x="7" y="0"/>
                  </a:lnTo>
                  <a:lnTo>
                    <a:pt x="7" y="0"/>
                  </a:lnTo>
                  <a:lnTo>
                    <a:pt x="10" y="1"/>
                  </a:lnTo>
                  <a:lnTo>
                    <a:pt x="12" y="3"/>
                  </a:lnTo>
                  <a:lnTo>
                    <a:pt x="14" y="7"/>
                  </a:lnTo>
                  <a:lnTo>
                    <a:pt x="14" y="10"/>
                  </a:lnTo>
                  <a:lnTo>
                    <a:pt x="14" y="10"/>
                  </a:lnTo>
                  <a:lnTo>
                    <a:pt x="14" y="16"/>
                  </a:lnTo>
                  <a:lnTo>
                    <a:pt x="12" y="19"/>
                  </a:lnTo>
                  <a:lnTo>
                    <a:pt x="12" y="19"/>
                  </a:lnTo>
                  <a:lnTo>
                    <a:pt x="10" y="21"/>
                  </a:lnTo>
                  <a:lnTo>
                    <a:pt x="7" y="21"/>
                  </a:lnTo>
                  <a:lnTo>
                    <a:pt x="7" y="21"/>
                  </a:lnTo>
                  <a:close/>
                  <a:moveTo>
                    <a:pt x="7" y="3"/>
                  </a:moveTo>
                  <a:lnTo>
                    <a:pt x="7" y="3"/>
                  </a:lnTo>
                  <a:lnTo>
                    <a:pt x="5" y="5"/>
                  </a:lnTo>
                  <a:lnTo>
                    <a:pt x="5" y="12"/>
                  </a:lnTo>
                  <a:lnTo>
                    <a:pt x="5" y="12"/>
                  </a:lnTo>
                  <a:lnTo>
                    <a:pt x="5" y="16"/>
                  </a:lnTo>
                  <a:lnTo>
                    <a:pt x="7" y="18"/>
                  </a:lnTo>
                  <a:lnTo>
                    <a:pt x="7" y="18"/>
                  </a:lnTo>
                  <a:lnTo>
                    <a:pt x="9" y="16"/>
                  </a:lnTo>
                  <a:lnTo>
                    <a:pt x="10" y="10"/>
                  </a:lnTo>
                  <a:lnTo>
                    <a:pt x="10" y="10"/>
                  </a:lnTo>
                  <a:lnTo>
                    <a:pt x="9" y="5"/>
                  </a:lnTo>
                  <a:lnTo>
                    <a:pt x="7" y="3"/>
                  </a:lnTo>
                  <a:lnTo>
                    <a:pt x="7"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3" name="Freeform 1109"/>
            <p:cNvSpPr>
              <a:spLocks/>
            </p:cNvSpPr>
            <p:nvPr/>
          </p:nvSpPr>
          <p:spPr bwMode="auto">
            <a:xfrm>
              <a:off x="10534650" y="842963"/>
              <a:ext cx="6350" cy="15875"/>
            </a:xfrm>
            <a:custGeom>
              <a:avLst/>
              <a:gdLst>
                <a:gd name="T0" fmla="*/ 9 w 9"/>
                <a:gd name="T1" fmla="*/ 0 h 22"/>
                <a:gd name="T2" fmla="*/ 9 w 9"/>
                <a:gd name="T3" fmla="*/ 0 h 22"/>
                <a:gd name="T4" fmla="*/ 9 w 9"/>
                <a:gd name="T5" fmla="*/ 22 h 22"/>
                <a:gd name="T6" fmla="*/ 9 w 9"/>
                <a:gd name="T7" fmla="*/ 22 h 22"/>
                <a:gd name="T8" fmla="*/ 6 w 9"/>
                <a:gd name="T9" fmla="*/ 22 h 22"/>
                <a:gd name="T10" fmla="*/ 6 w 9"/>
                <a:gd name="T11" fmla="*/ 22 h 22"/>
                <a:gd name="T12" fmla="*/ 6 w 9"/>
                <a:gd name="T13" fmla="*/ 6 h 22"/>
                <a:gd name="T14" fmla="*/ 6 w 9"/>
                <a:gd name="T15" fmla="*/ 6 h 22"/>
                <a:gd name="T16" fmla="*/ 4 w 9"/>
                <a:gd name="T17" fmla="*/ 6 h 22"/>
                <a:gd name="T18" fmla="*/ 4 w 9"/>
                <a:gd name="T19" fmla="*/ 6 h 22"/>
                <a:gd name="T20" fmla="*/ 4 w 9"/>
                <a:gd name="T21" fmla="*/ 7 h 22"/>
                <a:gd name="T22" fmla="*/ 4 w 9"/>
                <a:gd name="T23" fmla="*/ 7 h 22"/>
                <a:gd name="T24" fmla="*/ 2 w 9"/>
                <a:gd name="T25" fmla="*/ 7 h 22"/>
                <a:gd name="T26" fmla="*/ 0 w 9"/>
                <a:gd name="T27" fmla="*/ 7 h 22"/>
                <a:gd name="T28" fmla="*/ 0 w 9"/>
                <a:gd name="T29" fmla="*/ 7 h 22"/>
                <a:gd name="T30" fmla="*/ 0 w 9"/>
                <a:gd name="T31" fmla="*/ 2 h 22"/>
                <a:gd name="T32" fmla="*/ 0 w 9"/>
                <a:gd name="T33" fmla="*/ 2 h 22"/>
                <a:gd name="T34" fmla="*/ 4 w 9"/>
                <a:gd name="T35" fmla="*/ 2 h 22"/>
                <a:gd name="T36" fmla="*/ 4 w 9"/>
                <a:gd name="T37" fmla="*/ 2 h 22"/>
                <a:gd name="T38" fmla="*/ 8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6" y="22"/>
                  </a:lnTo>
                  <a:lnTo>
                    <a:pt x="6" y="22"/>
                  </a:lnTo>
                  <a:lnTo>
                    <a:pt x="6" y="6"/>
                  </a:lnTo>
                  <a:lnTo>
                    <a:pt x="6" y="6"/>
                  </a:lnTo>
                  <a:lnTo>
                    <a:pt x="4" y="6"/>
                  </a:lnTo>
                  <a:lnTo>
                    <a:pt x="4" y="6"/>
                  </a:lnTo>
                  <a:lnTo>
                    <a:pt x="4" y="7"/>
                  </a:lnTo>
                  <a:lnTo>
                    <a:pt x="4" y="7"/>
                  </a:lnTo>
                  <a:lnTo>
                    <a:pt x="2" y="7"/>
                  </a:lnTo>
                  <a:lnTo>
                    <a:pt x="0" y="7"/>
                  </a:lnTo>
                  <a:lnTo>
                    <a:pt x="0" y="7"/>
                  </a:lnTo>
                  <a:lnTo>
                    <a:pt x="0" y="2"/>
                  </a:lnTo>
                  <a:lnTo>
                    <a:pt x="0" y="2"/>
                  </a:lnTo>
                  <a:lnTo>
                    <a:pt x="4" y="2"/>
                  </a:lnTo>
                  <a:lnTo>
                    <a:pt x="4" y="2"/>
                  </a:lnTo>
                  <a:lnTo>
                    <a:pt x="8"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4" name="Freeform 1110"/>
            <p:cNvSpPr>
              <a:spLocks noEditPoints="1"/>
            </p:cNvSpPr>
            <p:nvPr/>
          </p:nvSpPr>
          <p:spPr bwMode="auto">
            <a:xfrm>
              <a:off x="10533062" y="865188"/>
              <a:ext cx="11113" cy="19050"/>
            </a:xfrm>
            <a:custGeom>
              <a:avLst/>
              <a:gdLst>
                <a:gd name="T0" fmla="*/ 7 w 14"/>
                <a:gd name="T1" fmla="*/ 23 h 23"/>
                <a:gd name="T2" fmla="*/ 7 w 14"/>
                <a:gd name="T3" fmla="*/ 23 h 23"/>
                <a:gd name="T4" fmla="*/ 3 w 14"/>
                <a:gd name="T5" fmla="*/ 21 h 23"/>
                <a:gd name="T6" fmla="*/ 1 w 14"/>
                <a:gd name="T7" fmla="*/ 20 h 23"/>
                <a:gd name="T8" fmla="*/ 0 w 14"/>
                <a:gd name="T9" fmla="*/ 16 h 23"/>
                <a:gd name="T10" fmla="*/ 0 w 14"/>
                <a:gd name="T11" fmla="*/ 12 h 23"/>
                <a:gd name="T12" fmla="*/ 0 w 14"/>
                <a:gd name="T13" fmla="*/ 12 h 23"/>
                <a:gd name="T14" fmla="*/ 0 w 14"/>
                <a:gd name="T15" fmla="*/ 7 h 23"/>
                <a:gd name="T16" fmla="*/ 1 w 14"/>
                <a:gd name="T17" fmla="*/ 5 h 23"/>
                <a:gd name="T18" fmla="*/ 1 w 14"/>
                <a:gd name="T19" fmla="*/ 5 h 23"/>
                <a:gd name="T20" fmla="*/ 3 w 14"/>
                <a:gd name="T21" fmla="*/ 2 h 23"/>
                <a:gd name="T22" fmla="*/ 7 w 14"/>
                <a:gd name="T23" fmla="*/ 0 h 23"/>
                <a:gd name="T24" fmla="*/ 7 w 14"/>
                <a:gd name="T25" fmla="*/ 0 h 23"/>
                <a:gd name="T26" fmla="*/ 10 w 14"/>
                <a:gd name="T27" fmla="*/ 2 h 23"/>
                <a:gd name="T28" fmla="*/ 12 w 14"/>
                <a:gd name="T29" fmla="*/ 3 h 23"/>
                <a:gd name="T30" fmla="*/ 14 w 14"/>
                <a:gd name="T31" fmla="*/ 7 h 23"/>
                <a:gd name="T32" fmla="*/ 14 w 14"/>
                <a:gd name="T33" fmla="*/ 12 h 23"/>
                <a:gd name="T34" fmla="*/ 14 w 14"/>
                <a:gd name="T35" fmla="*/ 12 h 23"/>
                <a:gd name="T36" fmla="*/ 14 w 14"/>
                <a:gd name="T37" fmla="*/ 16 h 23"/>
                <a:gd name="T38" fmla="*/ 12 w 14"/>
                <a:gd name="T39" fmla="*/ 20 h 23"/>
                <a:gd name="T40" fmla="*/ 12 w 14"/>
                <a:gd name="T41" fmla="*/ 20 h 23"/>
                <a:gd name="T42" fmla="*/ 10 w 14"/>
                <a:gd name="T43" fmla="*/ 21 h 23"/>
                <a:gd name="T44" fmla="*/ 7 w 14"/>
                <a:gd name="T45" fmla="*/ 23 h 23"/>
                <a:gd name="T46" fmla="*/ 7 w 14"/>
                <a:gd name="T47" fmla="*/ 23 h 23"/>
                <a:gd name="T48" fmla="*/ 7 w 14"/>
                <a:gd name="T49" fmla="*/ 5 h 23"/>
                <a:gd name="T50" fmla="*/ 7 w 14"/>
                <a:gd name="T51" fmla="*/ 5 h 23"/>
                <a:gd name="T52" fmla="*/ 5 w 14"/>
                <a:gd name="T53" fmla="*/ 7 h 23"/>
                <a:gd name="T54" fmla="*/ 5 w 14"/>
                <a:gd name="T55" fmla="*/ 12 h 23"/>
                <a:gd name="T56" fmla="*/ 5 w 14"/>
                <a:gd name="T57" fmla="*/ 12 h 23"/>
                <a:gd name="T58" fmla="*/ 5 w 14"/>
                <a:gd name="T59" fmla="*/ 18 h 23"/>
                <a:gd name="T60" fmla="*/ 7 w 14"/>
                <a:gd name="T61" fmla="*/ 20 h 23"/>
                <a:gd name="T62" fmla="*/ 7 w 14"/>
                <a:gd name="T63" fmla="*/ 20 h 23"/>
                <a:gd name="T64" fmla="*/ 9 w 14"/>
                <a:gd name="T65" fmla="*/ 18 h 23"/>
                <a:gd name="T66" fmla="*/ 10 w 14"/>
                <a:gd name="T67" fmla="*/ 12 h 23"/>
                <a:gd name="T68" fmla="*/ 10 w 14"/>
                <a:gd name="T69" fmla="*/ 12 h 23"/>
                <a:gd name="T70" fmla="*/ 9 w 14"/>
                <a:gd name="T71" fmla="*/ 7 h 23"/>
                <a:gd name="T72" fmla="*/ 7 w 14"/>
                <a:gd name="T73" fmla="*/ 5 h 23"/>
                <a:gd name="T74" fmla="*/ 7 w 14"/>
                <a:gd name="T75"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3">
                  <a:moveTo>
                    <a:pt x="7" y="23"/>
                  </a:moveTo>
                  <a:lnTo>
                    <a:pt x="7" y="23"/>
                  </a:lnTo>
                  <a:lnTo>
                    <a:pt x="3" y="21"/>
                  </a:lnTo>
                  <a:lnTo>
                    <a:pt x="1" y="20"/>
                  </a:lnTo>
                  <a:lnTo>
                    <a:pt x="0" y="16"/>
                  </a:lnTo>
                  <a:lnTo>
                    <a:pt x="0" y="12"/>
                  </a:lnTo>
                  <a:lnTo>
                    <a:pt x="0" y="12"/>
                  </a:lnTo>
                  <a:lnTo>
                    <a:pt x="0" y="7"/>
                  </a:lnTo>
                  <a:lnTo>
                    <a:pt x="1" y="5"/>
                  </a:lnTo>
                  <a:lnTo>
                    <a:pt x="1" y="5"/>
                  </a:lnTo>
                  <a:lnTo>
                    <a:pt x="3" y="2"/>
                  </a:lnTo>
                  <a:lnTo>
                    <a:pt x="7" y="0"/>
                  </a:lnTo>
                  <a:lnTo>
                    <a:pt x="7" y="0"/>
                  </a:lnTo>
                  <a:lnTo>
                    <a:pt x="10" y="2"/>
                  </a:lnTo>
                  <a:lnTo>
                    <a:pt x="12" y="3"/>
                  </a:lnTo>
                  <a:lnTo>
                    <a:pt x="14" y="7"/>
                  </a:lnTo>
                  <a:lnTo>
                    <a:pt x="14" y="12"/>
                  </a:lnTo>
                  <a:lnTo>
                    <a:pt x="14" y="12"/>
                  </a:lnTo>
                  <a:lnTo>
                    <a:pt x="14" y="16"/>
                  </a:lnTo>
                  <a:lnTo>
                    <a:pt x="12" y="20"/>
                  </a:lnTo>
                  <a:lnTo>
                    <a:pt x="12" y="20"/>
                  </a:lnTo>
                  <a:lnTo>
                    <a:pt x="10" y="21"/>
                  </a:lnTo>
                  <a:lnTo>
                    <a:pt x="7" y="23"/>
                  </a:lnTo>
                  <a:lnTo>
                    <a:pt x="7" y="23"/>
                  </a:lnTo>
                  <a:close/>
                  <a:moveTo>
                    <a:pt x="7" y="5"/>
                  </a:moveTo>
                  <a:lnTo>
                    <a:pt x="7" y="5"/>
                  </a:lnTo>
                  <a:lnTo>
                    <a:pt x="5" y="7"/>
                  </a:lnTo>
                  <a:lnTo>
                    <a:pt x="5" y="12"/>
                  </a:lnTo>
                  <a:lnTo>
                    <a:pt x="5" y="12"/>
                  </a:lnTo>
                  <a:lnTo>
                    <a:pt x="5" y="18"/>
                  </a:lnTo>
                  <a:lnTo>
                    <a:pt x="7" y="20"/>
                  </a:lnTo>
                  <a:lnTo>
                    <a:pt x="7" y="20"/>
                  </a:lnTo>
                  <a:lnTo>
                    <a:pt x="9" y="18"/>
                  </a:lnTo>
                  <a:lnTo>
                    <a:pt x="10" y="12"/>
                  </a:lnTo>
                  <a:lnTo>
                    <a:pt x="10" y="12"/>
                  </a:lnTo>
                  <a:lnTo>
                    <a:pt x="9" y="7"/>
                  </a:lnTo>
                  <a:lnTo>
                    <a:pt x="7" y="5"/>
                  </a:lnTo>
                  <a:lnTo>
                    <a:pt x="7"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5" name="Rectangle 1111"/>
            <p:cNvSpPr>
              <a:spLocks noChangeArrowheads="1"/>
            </p:cNvSpPr>
            <p:nvPr/>
          </p:nvSpPr>
          <p:spPr bwMode="auto">
            <a:xfrm>
              <a:off x="10158412" y="1027113"/>
              <a:ext cx="101600" cy="101600"/>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6" name="Freeform 1112"/>
            <p:cNvSpPr>
              <a:spLocks/>
            </p:cNvSpPr>
            <p:nvPr/>
          </p:nvSpPr>
          <p:spPr bwMode="auto">
            <a:xfrm>
              <a:off x="10156825" y="1027113"/>
              <a:ext cx="103188" cy="103188"/>
            </a:xfrm>
            <a:custGeom>
              <a:avLst/>
              <a:gdLst>
                <a:gd name="T0" fmla="*/ 129 w 129"/>
                <a:gd name="T1" fmla="*/ 128 h 129"/>
                <a:gd name="T2" fmla="*/ 129 w 129"/>
                <a:gd name="T3" fmla="*/ 128 h 129"/>
                <a:gd name="T4" fmla="*/ 2 w 129"/>
                <a:gd name="T5" fmla="*/ 128 h 129"/>
                <a:gd name="T6" fmla="*/ 2 w 129"/>
                <a:gd name="T7" fmla="*/ 0 h 129"/>
                <a:gd name="T8" fmla="*/ 129 w 129"/>
                <a:gd name="T9" fmla="*/ 0 h 129"/>
                <a:gd name="T10" fmla="*/ 129 w 129"/>
                <a:gd name="T11" fmla="*/ 128 h 129"/>
                <a:gd name="T12" fmla="*/ 129 w 129"/>
                <a:gd name="T13" fmla="*/ 128 h 129"/>
                <a:gd name="T14" fmla="*/ 129 w 129"/>
                <a:gd name="T15" fmla="*/ 128 h 129"/>
                <a:gd name="T16" fmla="*/ 129 w 129"/>
                <a:gd name="T17" fmla="*/ 128 h 129"/>
                <a:gd name="T18" fmla="*/ 129 w 129"/>
                <a:gd name="T19" fmla="*/ 128 h 129"/>
                <a:gd name="T20" fmla="*/ 129 w 129"/>
                <a:gd name="T21" fmla="*/ 0 h 129"/>
                <a:gd name="T22" fmla="*/ 129 w 129"/>
                <a:gd name="T23" fmla="*/ 0 h 129"/>
                <a:gd name="T24" fmla="*/ 129 w 129"/>
                <a:gd name="T25" fmla="*/ 0 h 129"/>
                <a:gd name="T26" fmla="*/ 2 w 129"/>
                <a:gd name="T27" fmla="*/ 0 h 129"/>
                <a:gd name="T28" fmla="*/ 0 w 129"/>
                <a:gd name="T29" fmla="*/ 0 h 129"/>
                <a:gd name="T30" fmla="*/ 0 w 129"/>
                <a:gd name="T31" fmla="*/ 0 h 129"/>
                <a:gd name="T32" fmla="*/ 0 w 129"/>
                <a:gd name="T33" fmla="*/ 128 h 129"/>
                <a:gd name="T34" fmla="*/ 0 w 129"/>
                <a:gd name="T35" fmla="*/ 129 h 129"/>
                <a:gd name="T36" fmla="*/ 2 w 129"/>
                <a:gd name="T37" fmla="*/ 129 h 129"/>
                <a:gd name="T38" fmla="*/ 129 w 129"/>
                <a:gd name="T39" fmla="*/ 129 h 129"/>
                <a:gd name="T40" fmla="*/ 129 w 129"/>
                <a:gd name="T41" fmla="*/ 129 h 129"/>
                <a:gd name="T42" fmla="*/ 129 w 129"/>
                <a:gd name="T43" fmla="*/ 128 h 129"/>
                <a:gd name="T44" fmla="*/ 129 w 129"/>
                <a:gd name="T45" fmla="*/ 12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9" h="129">
                  <a:moveTo>
                    <a:pt x="129" y="128"/>
                  </a:moveTo>
                  <a:lnTo>
                    <a:pt x="129" y="128"/>
                  </a:lnTo>
                  <a:lnTo>
                    <a:pt x="2" y="128"/>
                  </a:lnTo>
                  <a:lnTo>
                    <a:pt x="2" y="0"/>
                  </a:lnTo>
                  <a:lnTo>
                    <a:pt x="129" y="0"/>
                  </a:lnTo>
                  <a:lnTo>
                    <a:pt x="129" y="128"/>
                  </a:lnTo>
                  <a:lnTo>
                    <a:pt x="129" y="128"/>
                  </a:lnTo>
                  <a:lnTo>
                    <a:pt x="129" y="128"/>
                  </a:lnTo>
                  <a:lnTo>
                    <a:pt x="129" y="128"/>
                  </a:lnTo>
                  <a:lnTo>
                    <a:pt x="129" y="128"/>
                  </a:lnTo>
                  <a:lnTo>
                    <a:pt x="129" y="0"/>
                  </a:lnTo>
                  <a:lnTo>
                    <a:pt x="129" y="0"/>
                  </a:lnTo>
                  <a:lnTo>
                    <a:pt x="129" y="0"/>
                  </a:lnTo>
                  <a:lnTo>
                    <a:pt x="2" y="0"/>
                  </a:lnTo>
                  <a:lnTo>
                    <a:pt x="0" y="0"/>
                  </a:lnTo>
                  <a:lnTo>
                    <a:pt x="0" y="0"/>
                  </a:lnTo>
                  <a:lnTo>
                    <a:pt x="0" y="128"/>
                  </a:lnTo>
                  <a:lnTo>
                    <a:pt x="0" y="129"/>
                  </a:lnTo>
                  <a:lnTo>
                    <a:pt x="2" y="129"/>
                  </a:lnTo>
                  <a:lnTo>
                    <a:pt x="129" y="129"/>
                  </a:lnTo>
                  <a:lnTo>
                    <a:pt x="129" y="129"/>
                  </a:lnTo>
                  <a:lnTo>
                    <a:pt x="129" y="128"/>
                  </a:lnTo>
                  <a:lnTo>
                    <a:pt x="129" y="1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7" name="Freeform 1113"/>
            <p:cNvSpPr>
              <a:spLocks/>
            </p:cNvSpPr>
            <p:nvPr/>
          </p:nvSpPr>
          <p:spPr bwMode="auto">
            <a:xfrm>
              <a:off x="10175875" y="1046163"/>
              <a:ext cx="7938" cy="17463"/>
            </a:xfrm>
            <a:custGeom>
              <a:avLst/>
              <a:gdLst>
                <a:gd name="T0" fmla="*/ 9 w 9"/>
                <a:gd name="T1" fmla="*/ 0 h 22"/>
                <a:gd name="T2" fmla="*/ 9 w 9"/>
                <a:gd name="T3" fmla="*/ 0 h 22"/>
                <a:gd name="T4" fmla="*/ 9 w 9"/>
                <a:gd name="T5" fmla="*/ 22 h 22"/>
                <a:gd name="T6" fmla="*/ 9 w 9"/>
                <a:gd name="T7" fmla="*/ 22 h 22"/>
                <a:gd name="T8" fmla="*/ 6 w 9"/>
                <a:gd name="T9" fmla="*/ 22 h 22"/>
                <a:gd name="T10" fmla="*/ 6 w 9"/>
                <a:gd name="T11" fmla="*/ 22 h 22"/>
                <a:gd name="T12" fmla="*/ 6 w 9"/>
                <a:gd name="T13" fmla="*/ 6 h 22"/>
                <a:gd name="T14" fmla="*/ 4 w 9"/>
                <a:gd name="T15" fmla="*/ 6 h 22"/>
                <a:gd name="T16" fmla="*/ 4 w 9"/>
                <a:gd name="T17" fmla="*/ 6 h 22"/>
                <a:gd name="T18" fmla="*/ 4 w 9"/>
                <a:gd name="T19" fmla="*/ 7 h 22"/>
                <a:gd name="T20" fmla="*/ 4 w 9"/>
                <a:gd name="T21" fmla="*/ 7 h 22"/>
                <a:gd name="T22" fmla="*/ 2 w 9"/>
                <a:gd name="T23" fmla="*/ 7 h 22"/>
                <a:gd name="T24" fmla="*/ 2 w 9"/>
                <a:gd name="T25" fmla="*/ 7 h 22"/>
                <a:gd name="T26" fmla="*/ 0 w 9"/>
                <a:gd name="T27" fmla="*/ 7 h 22"/>
                <a:gd name="T28" fmla="*/ 0 w 9"/>
                <a:gd name="T29" fmla="*/ 7 h 22"/>
                <a:gd name="T30" fmla="*/ 0 w 9"/>
                <a:gd name="T31" fmla="*/ 2 h 22"/>
                <a:gd name="T32" fmla="*/ 0 w 9"/>
                <a:gd name="T33" fmla="*/ 2 h 22"/>
                <a:gd name="T34" fmla="*/ 4 w 9"/>
                <a:gd name="T35" fmla="*/ 2 h 22"/>
                <a:gd name="T36" fmla="*/ 4 w 9"/>
                <a:gd name="T37" fmla="*/ 2 h 22"/>
                <a:gd name="T38" fmla="*/ 7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6" y="22"/>
                  </a:lnTo>
                  <a:lnTo>
                    <a:pt x="6" y="22"/>
                  </a:lnTo>
                  <a:lnTo>
                    <a:pt x="6" y="6"/>
                  </a:lnTo>
                  <a:lnTo>
                    <a:pt x="4" y="6"/>
                  </a:lnTo>
                  <a:lnTo>
                    <a:pt x="4" y="6"/>
                  </a:lnTo>
                  <a:lnTo>
                    <a:pt x="4" y="7"/>
                  </a:lnTo>
                  <a:lnTo>
                    <a:pt x="4" y="7"/>
                  </a:lnTo>
                  <a:lnTo>
                    <a:pt x="2" y="7"/>
                  </a:lnTo>
                  <a:lnTo>
                    <a:pt x="2" y="7"/>
                  </a:lnTo>
                  <a:lnTo>
                    <a:pt x="0" y="7"/>
                  </a:lnTo>
                  <a:lnTo>
                    <a:pt x="0" y="7"/>
                  </a:lnTo>
                  <a:lnTo>
                    <a:pt x="0" y="2"/>
                  </a:lnTo>
                  <a:lnTo>
                    <a:pt x="0" y="2"/>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8" name="Freeform 1114"/>
            <p:cNvSpPr>
              <a:spLocks noEditPoints="1"/>
            </p:cNvSpPr>
            <p:nvPr/>
          </p:nvSpPr>
          <p:spPr bwMode="auto">
            <a:xfrm>
              <a:off x="10188575" y="1046163"/>
              <a:ext cx="12700" cy="17463"/>
            </a:xfrm>
            <a:custGeom>
              <a:avLst/>
              <a:gdLst>
                <a:gd name="T0" fmla="*/ 8 w 17"/>
                <a:gd name="T1" fmla="*/ 22 h 22"/>
                <a:gd name="T2" fmla="*/ 8 w 17"/>
                <a:gd name="T3" fmla="*/ 22 h 22"/>
                <a:gd name="T4" fmla="*/ 4 w 17"/>
                <a:gd name="T5" fmla="*/ 20 h 22"/>
                <a:gd name="T6" fmla="*/ 2 w 17"/>
                <a:gd name="T7" fmla="*/ 18 h 22"/>
                <a:gd name="T8" fmla="*/ 2 w 17"/>
                <a:gd name="T9" fmla="*/ 16 h 22"/>
                <a:gd name="T10" fmla="*/ 0 w 17"/>
                <a:gd name="T11" fmla="*/ 11 h 22"/>
                <a:gd name="T12" fmla="*/ 0 w 17"/>
                <a:gd name="T13" fmla="*/ 11 h 22"/>
                <a:gd name="T14" fmla="*/ 2 w 17"/>
                <a:gd name="T15" fmla="*/ 6 h 22"/>
                <a:gd name="T16" fmla="*/ 2 w 17"/>
                <a:gd name="T17" fmla="*/ 2 h 22"/>
                <a:gd name="T18" fmla="*/ 2 w 17"/>
                <a:gd name="T19" fmla="*/ 2 h 22"/>
                <a:gd name="T20" fmla="*/ 6 w 17"/>
                <a:gd name="T21" fmla="*/ 0 h 22"/>
                <a:gd name="T22" fmla="*/ 8 w 17"/>
                <a:gd name="T23" fmla="*/ 0 h 22"/>
                <a:gd name="T24" fmla="*/ 8 w 17"/>
                <a:gd name="T25" fmla="*/ 0 h 22"/>
                <a:gd name="T26" fmla="*/ 11 w 17"/>
                <a:gd name="T27" fmla="*/ 0 h 22"/>
                <a:gd name="T28" fmla="*/ 15 w 17"/>
                <a:gd name="T29" fmla="*/ 2 h 22"/>
                <a:gd name="T30" fmla="*/ 15 w 17"/>
                <a:gd name="T31" fmla="*/ 6 h 22"/>
                <a:gd name="T32" fmla="*/ 17 w 17"/>
                <a:gd name="T33" fmla="*/ 11 h 22"/>
                <a:gd name="T34" fmla="*/ 17 w 17"/>
                <a:gd name="T35" fmla="*/ 11 h 22"/>
                <a:gd name="T36" fmla="*/ 15 w 17"/>
                <a:gd name="T37" fmla="*/ 15 h 22"/>
                <a:gd name="T38" fmla="*/ 15 w 17"/>
                <a:gd name="T39" fmla="*/ 18 h 22"/>
                <a:gd name="T40" fmla="*/ 15 w 17"/>
                <a:gd name="T41" fmla="*/ 18 h 22"/>
                <a:gd name="T42" fmla="*/ 11 w 17"/>
                <a:gd name="T43" fmla="*/ 20 h 22"/>
                <a:gd name="T44" fmla="*/ 8 w 17"/>
                <a:gd name="T45" fmla="*/ 22 h 22"/>
                <a:gd name="T46" fmla="*/ 8 w 17"/>
                <a:gd name="T47" fmla="*/ 22 h 22"/>
                <a:gd name="T48" fmla="*/ 8 w 17"/>
                <a:gd name="T49" fmla="*/ 4 h 22"/>
                <a:gd name="T50" fmla="*/ 8 w 17"/>
                <a:gd name="T51" fmla="*/ 4 h 22"/>
                <a:gd name="T52" fmla="*/ 6 w 17"/>
                <a:gd name="T53" fmla="*/ 6 h 22"/>
                <a:gd name="T54" fmla="*/ 6 w 17"/>
                <a:gd name="T55" fmla="*/ 11 h 22"/>
                <a:gd name="T56" fmla="*/ 6 w 17"/>
                <a:gd name="T57" fmla="*/ 11 h 22"/>
                <a:gd name="T58" fmla="*/ 6 w 17"/>
                <a:gd name="T59" fmla="*/ 16 h 22"/>
                <a:gd name="T60" fmla="*/ 8 w 17"/>
                <a:gd name="T61" fmla="*/ 18 h 22"/>
                <a:gd name="T62" fmla="*/ 8 w 17"/>
                <a:gd name="T63" fmla="*/ 18 h 22"/>
                <a:gd name="T64" fmla="*/ 11 w 17"/>
                <a:gd name="T65" fmla="*/ 16 h 22"/>
                <a:gd name="T66" fmla="*/ 11 w 17"/>
                <a:gd name="T67" fmla="*/ 11 h 22"/>
                <a:gd name="T68" fmla="*/ 11 w 17"/>
                <a:gd name="T69" fmla="*/ 11 h 22"/>
                <a:gd name="T70" fmla="*/ 11 w 17"/>
                <a:gd name="T71" fmla="*/ 6 h 22"/>
                <a:gd name="T72" fmla="*/ 8 w 17"/>
                <a:gd name="T73" fmla="*/ 4 h 22"/>
                <a:gd name="T74" fmla="*/ 8 w 17"/>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 h="22">
                  <a:moveTo>
                    <a:pt x="8" y="22"/>
                  </a:moveTo>
                  <a:lnTo>
                    <a:pt x="8" y="22"/>
                  </a:lnTo>
                  <a:lnTo>
                    <a:pt x="4" y="20"/>
                  </a:lnTo>
                  <a:lnTo>
                    <a:pt x="2" y="18"/>
                  </a:lnTo>
                  <a:lnTo>
                    <a:pt x="2" y="16"/>
                  </a:lnTo>
                  <a:lnTo>
                    <a:pt x="0" y="11"/>
                  </a:lnTo>
                  <a:lnTo>
                    <a:pt x="0" y="11"/>
                  </a:lnTo>
                  <a:lnTo>
                    <a:pt x="2" y="6"/>
                  </a:lnTo>
                  <a:lnTo>
                    <a:pt x="2" y="2"/>
                  </a:lnTo>
                  <a:lnTo>
                    <a:pt x="2" y="2"/>
                  </a:lnTo>
                  <a:lnTo>
                    <a:pt x="6" y="0"/>
                  </a:lnTo>
                  <a:lnTo>
                    <a:pt x="8" y="0"/>
                  </a:lnTo>
                  <a:lnTo>
                    <a:pt x="8" y="0"/>
                  </a:lnTo>
                  <a:lnTo>
                    <a:pt x="11" y="0"/>
                  </a:lnTo>
                  <a:lnTo>
                    <a:pt x="15" y="2"/>
                  </a:lnTo>
                  <a:lnTo>
                    <a:pt x="15" y="6"/>
                  </a:lnTo>
                  <a:lnTo>
                    <a:pt x="17" y="11"/>
                  </a:lnTo>
                  <a:lnTo>
                    <a:pt x="17" y="11"/>
                  </a:lnTo>
                  <a:lnTo>
                    <a:pt x="15" y="15"/>
                  </a:lnTo>
                  <a:lnTo>
                    <a:pt x="15" y="18"/>
                  </a:lnTo>
                  <a:lnTo>
                    <a:pt x="15" y="18"/>
                  </a:lnTo>
                  <a:lnTo>
                    <a:pt x="11" y="20"/>
                  </a:lnTo>
                  <a:lnTo>
                    <a:pt x="8" y="22"/>
                  </a:lnTo>
                  <a:lnTo>
                    <a:pt x="8" y="22"/>
                  </a:lnTo>
                  <a:close/>
                  <a:moveTo>
                    <a:pt x="8" y="4"/>
                  </a:moveTo>
                  <a:lnTo>
                    <a:pt x="8" y="4"/>
                  </a:lnTo>
                  <a:lnTo>
                    <a:pt x="6" y="6"/>
                  </a:lnTo>
                  <a:lnTo>
                    <a:pt x="6" y="11"/>
                  </a:lnTo>
                  <a:lnTo>
                    <a:pt x="6" y="11"/>
                  </a:lnTo>
                  <a:lnTo>
                    <a:pt x="6" y="16"/>
                  </a:lnTo>
                  <a:lnTo>
                    <a:pt x="8" y="18"/>
                  </a:lnTo>
                  <a:lnTo>
                    <a:pt x="8" y="18"/>
                  </a:lnTo>
                  <a:lnTo>
                    <a:pt x="11" y="16"/>
                  </a:lnTo>
                  <a:lnTo>
                    <a:pt x="11" y="11"/>
                  </a:lnTo>
                  <a:lnTo>
                    <a:pt x="11" y="11"/>
                  </a:lnTo>
                  <a:lnTo>
                    <a:pt x="11" y="6"/>
                  </a:lnTo>
                  <a:lnTo>
                    <a:pt x="8" y="4"/>
                  </a:lnTo>
                  <a:lnTo>
                    <a:pt x="8"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9" name="Freeform 1115"/>
            <p:cNvSpPr>
              <a:spLocks/>
            </p:cNvSpPr>
            <p:nvPr/>
          </p:nvSpPr>
          <p:spPr bwMode="auto">
            <a:xfrm>
              <a:off x="10204450" y="1046163"/>
              <a:ext cx="7938" cy="17463"/>
            </a:xfrm>
            <a:custGeom>
              <a:avLst/>
              <a:gdLst>
                <a:gd name="T0" fmla="*/ 9 w 9"/>
                <a:gd name="T1" fmla="*/ 0 h 22"/>
                <a:gd name="T2" fmla="*/ 9 w 9"/>
                <a:gd name="T3" fmla="*/ 0 h 22"/>
                <a:gd name="T4" fmla="*/ 9 w 9"/>
                <a:gd name="T5" fmla="*/ 22 h 22"/>
                <a:gd name="T6" fmla="*/ 9 w 9"/>
                <a:gd name="T7" fmla="*/ 22 h 22"/>
                <a:gd name="T8" fmla="*/ 4 w 9"/>
                <a:gd name="T9" fmla="*/ 22 h 22"/>
                <a:gd name="T10" fmla="*/ 4 w 9"/>
                <a:gd name="T11" fmla="*/ 22 h 22"/>
                <a:gd name="T12" fmla="*/ 4 w 9"/>
                <a:gd name="T13" fmla="*/ 6 h 22"/>
                <a:gd name="T14" fmla="*/ 4 w 9"/>
                <a:gd name="T15" fmla="*/ 6 h 22"/>
                <a:gd name="T16" fmla="*/ 4 w 9"/>
                <a:gd name="T17" fmla="*/ 6 h 22"/>
                <a:gd name="T18" fmla="*/ 2 w 9"/>
                <a:gd name="T19" fmla="*/ 7 h 22"/>
                <a:gd name="T20" fmla="*/ 2 w 9"/>
                <a:gd name="T21" fmla="*/ 7 h 22"/>
                <a:gd name="T22" fmla="*/ 0 w 9"/>
                <a:gd name="T23" fmla="*/ 7 h 22"/>
                <a:gd name="T24" fmla="*/ 0 w 9"/>
                <a:gd name="T25" fmla="*/ 7 h 22"/>
                <a:gd name="T26" fmla="*/ 0 w 9"/>
                <a:gd name="T27" fmla="*/ 2 h 22"/>
                <a:gd name="T28" fmla="*/ 0 w 9"/>
                <a:gd name="T29" fmla="*/ 2 h 22"/>
                <a:gd name="T30" fmla="*/ 4 w 9"/>
                <a:gd name="T31" fmla="*/ 2 h 22"/>
                <a:gd name="T32" fmla="*/ 4 w 9"/>
                <a:gd name="T33" fmla="*/ 2 h 22"/>
                <a:gd name="T34" fmla="*/ 6 w 9"/>
                <a:gd name="T35" fmla="*/ 0 h 22"/>
                <a:gd name="T36" fmla="*/ 9 w 9"/>
                <a:gd name="T3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2">
                  <a:moveTo>
                    <a:pt x="9" y="0"/>
                  </a:moveTo>
                  <a:lnTo>
                    <a:pt x="9" y="0"/>
                  </a:lnTo>
                  <a:lnTo>
                    <a:pt x="9" y="22"/>
                  </a:lnTo>
                  <a:lnTo>
                    <a:pt x="9" y="22"/>
                  </a:lnTo>
                  <a:lnTo>
                    <a:pt x="4" y="22"/>
                  </a:lnTo>
                  <a:lnTo>
                    <a:pt x="4" y="22"/>
                  </a:lnTo>
                  <a:lnTo>
                    <a:pt x="4" y="6"/>
                  </a:lnTo>
                  <a:lnTo>
                    <a:pt x="4" y="6"/>
                  </a:lnTo>
                  <a:lnTo>
                    <a:pt x="4" y="6"/>
                  </a:lnTo>
                  <a:lnTo>
                    <a:pt x="2" y="7"/>
                  </a:lnTo>
                  <a:lnTo>
                    <a:pt x="2" y="7"/>
                  </a:lnTo>
                  <a:lnTo>
                    <a:pt x="0" y="7"/>
                  </a:lnTo>
                  <a:lnTo>
                    <a:pt x="0" y="7"/>
                  </a:lnTo>
                  <a:lnTo>
                    <a:pt x="0" y="2"/>
                  </a:lnTo>
                  <a:lnTo>
                    <a:pt x="0" y="2"/>
                  </a:lnTo>
                  <a:lnTo>
                    <a:pt x="4" y="2"/>
                  </a:lnTo>
                  <a:lnTo>
                    <a:pt x="4" y="2"/>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0" name="Freeform 1116"/>
            <p:cNvSpPr>
              <a:spLocks noEditPoints="1"/>
            </p:cNvSpPr>
            <p:nvPr/>
          </p:nvSpPr>
          <p:spPr bwMode="auto">
            <a:xfrm>
              <a:off x="10174287" y="1069975"/>
              <a:ext cx="11113" cy="17463"/>
            </a:xfrm>
            <a:custGeom>
              <a:avLst/>
              <a:gdLst>
                <a:gd name="T0" fmla="*/ 8 w 15"/>
                <a:gd name="T1" fmla="*/ 23 h 23"/>
                <a:gd name="T2" fmla="*/ 8 w 15"/>
                <a:gd name="T3" fmla="*/ 23 h 23"/>
                <a:gd name="T4" fmla="*/ 4 w 15"/>
                <a:gd name="T5" fmla="*/ 22 h 23"/>
                <a:gd name="T6" fmla="*/ 2 w 15"/>
                <a:gd name="T7" fmla="*/ 20 h 23"/>
                <a:gd name="T8" fmla="*/ 0 w 15"/>
                <a:gd name="T9" fmla="*/ 16 h 23"/>
                <a:gd name="T10" fmla="*/ 0 w 15"/>
                <a:gd name="T11" fmla="*/ 13 h 23"/>
                <a:gd name="T12" fmla="*/ 0 w 15"/>
                <a:gd name="T13" fmla="*/ 13 h 23"/>
                <a:gd name="T14" fmla="*/ 0 w 15"/>
                <a:gd name="T15" fmla="*/ 7 h 23"/>
                <a:gd name="T16" fmla="*/ 2 w 15"/>
                <a:gd name="T17" fmla="*/ 4 h 23"/>
                <a:gd name="T18" fmla="*/ 2 w 15"/>
                <a:gd name="T19" fmla="*/ 4 h 23"/>
                <a:gd name="T20" fmla="*/ 4 w 15"/>
                <a:gd name="T21" fmla="*/ 2 h 23"/>
                <a:gd name="T22" fmla="*/ 8 w 15"/>
                <a:gd name="T23" fmla="*/ 0 h 23"/>
                <a:gd name="T24" fmla="*/ 8 w 15"/>
                <a:gd name="T25" fmla="*/ 0 h 23"/>
                <a:gd name="T26" fmla="*/ 11 w 15"/>
                <a:gd name="T27" fmla="*/ 2 h 23"/>
                <a:gd name="T28" fmla="*/ 13 w 15"/>
                <a:gd name="T29" fmla="*/ 4 h 23"/>
                <a:gd name="T30" fmla="*/ 15 w 15"/>
                <a:gd name="T31" fmla="*/ 7 h 23"/>
                <a:gd name="T32" fmla="*/ 15 w 15"/>
                <a:gd name="T33" fmla="*/ 13 h 23"/>
                <a:gd name="T34" fmla="*/ 15 w 15"/>
                <a:gd name="T35" fmla="*/ 13 h 23"/>
                <a:gd name="T36" fmla="*/ 15 w 15"/>
                <a:gd name="T37" fmla="*/ 16 h 23"/>
                <a:gd name="T38" fmla="*/ 13 w 15"/>
                <a:gd name="T39" fmla="*/ 20 h 23"/>
                <a:gd name="T40" fmla="*/ 13 w 15"/>
                <a:gd name="T41" fmla="*/ 20 h 23"/>
                <a:gd name="T42" fmla="*/ 11 w 15"/>
                <a:gd name="T43" fmla="*/ 22 h 23"/>
                <a:gd name="T44" fmla="*/ 8 w 15"/>
                <a:gd name="T45" fmla="*/ 23 h 23"/>
                <a:gd name="T46" fmla="*/ 8 w 15"/>
                <a:gd name="T47" fmla="*/ 23 h 23"/>
                <a:gd name="T48" fmla="*/ 8 w 15"/>
                <a:gd name="T49" fmla="*/ 5 h 23"/>
                <a:gd name="T50" fmla="*/ 8 w 15"/>
                <a:gd name="T51" fmla="*/ 5 h 23"/>
                <a:gd name="T52" fmla="*/ 6 w 15"/>
                <a:gd name="T53" fmla="*/ 7 h 23"/>
                <a:gd name="T54" fmla="*/ 6 w 15"/>
                <a:gd name="T55" fmla="*/ 13 h 23"/>
                <a:gd name="T56" fmla="*/ 6 w 15"/>
                <a:gd name="T57" fmla="*/ 13 h 23"/>
                <a:gd name="T58" fmla="*/ 6 w 15"/>
                <a:gd name="T59" fmla="*/ 18 h 23"/>
                <a:gd name="T60" fmla="*/ 8 w 15"/>
                <a:gd name="T61" fmla="*/ 20 h 23"/>
                <a:gd name="T62" fmla="*/ 8 w 15"/>
                <a:gd name="T63" fmla="*/ 20 h 23"/>
                <a:gd name="T64" fmla="*/ 9 w 15"/>
                <a:gd name="T65" fmla="*/ 18 h 23"/>
                <a:gd name="T66" fmla="*/ 11 w 15"/>
                <a:gd name="T67" fmla="*/ 13 h 23"/>
                <a:gd name="T68" fmla="*/ 11 w 15"/>
                <a:gd name="T69" fmla="*/ 13 h 23"/>
                <a:gd name="T70" fmla="*/ 9 w 15"/>
                <a:gd name="T71" fmla="*/ 7 h 23"/>
                <a:gd name="T72" fmla="*/ 8 w 15"/>
                <a:gd name="T73" fmla="*/ 5 h 23"/>
                <a:gd name="T74" fmla="*/ 8 w 15"/>
                <a:gd name="T75"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3">
                  <a:moveTo>
                    <a:pt x="8" y="23"/>
                  </a:moveTo>
                  <a:lnTo>
                    <a:pt x="8" y="23"/>
                  </a:lnTo>
                  <a:lnTo>
                    <a:pt x="4" y="22"/>
                  </a:lnTo>
                  <a:lnTo>
                    <a:pt x="2" y="20"/>
                  </a:lnTo>
                  <a:lnTo>
                    <a:pt x="0" y="16"/>
                  </a:lnTo>
                  <a:lnTo>
                    <a:pt x="0" y="13"/>
                  </a:lnTo>
                  <a:lnTo>
                    <a:pt x="0" y="13"/>
                  </a:lnTo>
                  <a:lnTo>
                    <a:pt x="0" y="7"/>
                  </a:lnTo>
                  <a:lnTo>
                    <a:pt x="2" y="4"/>
                  </a:lnTo>
                  <a:lnTo>
                    <a:pt x="2" y="4"/>
                  </a:lnTo>
                  <a:lnTo>
                    <a:pt x="4" y="2"/>
                  </a:lnTo>
                  <a:lnTo>
                    <a:pt x="8" y="0"/>
                  </a:lnTo>
                  <a:lnTo>
                    <a:pt x="8" y="0"/>
                  </a:lnTo>
                  <a:lnTo>
                    <a:pt x="11" y="2"/>
                  </a:lnTo>
                  <a:lnTo>
                    <a:pt x="13" y="4"/>
                  </a:lnTo>
                  <a:lnTo>
                    <a:pt x="15" y="7"/>
                  </a:lnTo>
                  <a:lnTo>
                    <a:pt x="15" y="13"/>
                  </a:lnTo>
                  <a:lnTo>
                    <a:pt x="15" y="13"/>
                  </a:lnTo>
                  <a:lnTo>
                    <a:pt x="15" y="16"/>
                  </a:lnTo>
                  <a:lnTo>
                    <a:pt x="13" y="20"/>
                  </a:lnTo>
                  <a:lnTo>
                    <a:pt x="13" y="20"/>
                  </a:lnTo>
                  <a:lnTo>
                    <a:pt x="11" y="22"/>
                  </a:lnTo>
                  <a:lnTo>
                    <a:pt x="8" y="23"/>
                  </a:lnTo>
                  <a:lnTo>
                    <a:pt x="8" y="23"/>
                  </a:lnTo>
                  <a:close/>
                  <a:moveTo>
                    <a:pt x="8" y="5"/>
                  </a:moveTo>
                  <a:lnTo>
                    <a:pt x="8" y="5"/>
                  </a:lnTo>
                  <a:lnTo>
                    <a:pt x="6" y="7"/>
                  </a:lnTo>
                  <a:lnTo>
                    <a:pt x="6" y="13"/>
                  </a:lnTo>
                  <a:lnTo>
                    <a:pt x="6" y="13"/>
                  </a:lnTo>
                  <a:lnTo>
                    <a:pt x="6" y="18"/>
                  </a:lnTo>
                  <a:lnTo>
                    <a:pt x="8" y="20"/>
                  </a:lnTo>
                  <a:lnTo>
                    <a:pt x="8" y="20"/>
                  </a:lnTo>
                  <a:lnTo>
                    <a:pt x="9" y="18"/>
                  </a:lnTo>
                  <a:lnTo>
                    <a:pt x="11" y="13"/>
                  </a:lnTo>
                  <a:lnTo>
                    <a:pt x="11" y="13"/>
                  </a:lnTo>
                  <a:lnTo>
                    <a:pt x="9" y="7"/>
                  </a:lnTo>
                  <a:lnTo>
                    <a:pt x="8" y="5"/>
                  </a:lnTo>
                  <a:lnTo>
                    <a:pt x="8"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1" name="Freeform 1117"/>
            <p:cNvSpPr>
              <a:spLocks/>
            </p:cNvSpPr>
            <p:nvPr/>
          </p:nvSpPr>
          <p:spPr bwMode="auto">
            <a:xfrm>
              <a:off x="10190162" y="1069975"/>
              <a:ext cx="7938" cy="15875"/>
            </a:xfrm>
            <a:custGeom>
              <a:avLst/>
              <a:gdLst>
                <a:gd name="T0" fmla="*/ 9 w 9"/>
                <a:gd name="T1" fmla="*/ 0 h 22"/>
                <a:gd name="T2" fmla="*/ 9 w 9"/>
                <a:gd name="T3" fmla="*/ 0 h 22"/>
                <a:gd name="T4" fmla="*/ 9 w 9"/>
                <a:gd name="T5" fmla="*/ 22 h 22"/>
                <a:gd name="T6" fmla="*/ 9 w 9"/>
                <a:gd name="T7" fmla="*/ 22 h 22"/>
                <a:gd name="T8" fmla="*/ 6 w 9"/>
                <a:gd name="T9" fmla="*/ 22 h 22"/>
                <a:gd name="T10" fmla="*/ 6 w 9"/>
                <a:gd name="T11" fmla="*/ 22 h 22"/>
                <a:gd name="T12" fmla="*/ 6 w 9"/>
                <a:gd name="T13" fmla="*/ 7 h 22"/>
                <a:gd name="T14" fmla="*/ 4 w 9"/>
                <a:gd name="T15" fmla="*/ 7 h 22"/>
                <a:gd name="T16" fmla="*/ 4 w 9"/>
                <a:gd name="T17" fmla="*/ 7 h 22"/>
                <a:gd name="T18" fmla="*/ 4 w 9"/>
                <a:gd name="T19" fmla="*/ 7 h 22"/>
                <a:gd name="T20" fmla="*/ 2 w 9"/>
                <a:gd name="T21" fmla="*/ 7 h 22"/>
                <a:gd name="T22" fmla="*/ 0 w 9"/>
                <a:gd name="T23" fmla="*/ 9 h 22"/>
                <a:gd name="T24" fmla="*/ 0 w 9"/>
                <a:gd name="T25" fmla="*/ 9 h 22"/>
                <a:gd name="T26" fmla="*/ 0 w 9"/>
                <a:gd name="T27" fmla="*/ 4 h 22"/>
                <a:gd name="T28" fmla="*/ 0 w 9"/>
                <a:gd name="T29" fmla="*/ 4 h 22"/>
                <a:gd name="T30" fmla="*/ 4 w 9"/>
                <a:gd name="T31" fmla="*/ 2 h 22"/>
                <a:gd name="T32" fmla="*/ 4 w 9"/>
                <a:gd name="T33" fmla="*/ 2 h 22"/>
                <a:gd name="T34" fmla="*/ 7 w 9"/>
                <a:gd name="T35" fmla="*/ 0 h 22"/>
                <a:gd name="T36" fmla="*/ 9 w 9"/>
                <a:gd name="T3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2">
                  <a:moveTo>
                    <a:pt x="9" y="0"/>
                  </a:moveTo>
                  <a:lnTo>
                    <a:pt x="9" y="0"/>
                  </a:lnTo>
                  <a:lnTo>
                    <a:pt x="9" y="22"/>
                  </a:lnTo>
                  <a:lnTo>
                    <a:pt x="9" y="22"/>
                  </a:lnTo>
                  <a:lnTo>
                    <a:pt x="6" y="22"/>
                  </a:lnTo>
                  <a:lnTo>
                    <a:pt x="6" y="22"/>
                  </a:lnTo>
                  <a:lnTo>
                    <a:pt x="6" y="7"/>
                  </a:lnTo>
                  <a:lnTo>
                    <a:pt x="4" y="7"/>
                  </a:lnTo>
                  <a:lnTo>
                    <a:pt x="4" y="7"/>
                  </a:lnTo>
                  <a:lnTo>
                    <a:pt x="4" y="7"/>
                  </a:lnTo>
                  <a:lnTo>
                    <a:pt x="2" y="7"/>
                  </a:lnTo>
                  <a:lnTo>
                    <a:pt x="0" y="9"/>
                  </a:lnTo>
                  <a:lnTo>
                    <a:pt x="0" y="9"/>
                  </a:lnTo>
                  <a:lnTo>
                    <a:pt x="0" y="4"/>
                  </a:lnTo>
                  <a:lnTo>
                    <a:pt x="0" y="4"/>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2" name="Freeform 1118"/>
            <p:cNvSpPr>
              <a:spLocks noEditPoints="1"/>
            </p:cNvSpPr>
            <p:nvPr/>
          </p:nvSpPr>
          <p:spPr bwMode="auto">
            <a:xfrm>
              <a:off x="10202862" y="1069975"/>
              <a:ext cx="11113" cy="17463"/>
            </a:xfrm>
            <a:custGeom>
              <a:avLst/>
              <a:gdLst>
                <a:gd name="T0" fmla="*/ 8 w 15"/>
                <a:gd name="T1" fmla="*/ 23 h 23"/>
                <a:gd name="T2" fmla="*/ 8 w 15"/>
                <a:gd name="T3" fmla="*/ 23 h 23"/>
                <a:gd name="T4" fmla="*/ 4 w 15"/>
                <a:gd name="T5" fmla="*/ 22 h 23"/>
                <a:gd name="T6" fmla="*/ 2 w 15"/>
                <a:gd name="T7" fmla="*/ 20 h 23"/>
                <a:gd name="T8" fmla="*/ 0 w 15"/>
                <a:gd name="T9" fmla="*/ 16 h 23"/>
                <a:gd name="T10" fmla="*/ 0 w 15"/>
                <a:gd name="T11" fmla="*/ 13 h 23"/>
                <a:gd name="T12" fmla="*/ 0 w 15"/>
                <a:gd name="T13" fmla="*/ 13 h 23"/>
                <a:gd name="T14" fmla="*/ 0 w 15"/>
                <a:gd name="T15" fmla="*/ 7 h 23"/>
                <a:gd name="T16" fmla="*/ 2 w 15"/>
                <a:gd name="T17" fmla="*/ 4 h 23"/>
                <a:gd name="T18" fmla="*/ 2 w 15"/>
                <a:gd name="T19" fmla="*/ 4 h 23"/>
                <a:gd name="T20" fmla="*/ 4 w 15"/>
                <a:gd name="T21" fmla="*/ 2 h 23"/>
                <a:gd name="T22" fmla="*/ 8 w 15"/>
                <a:gd name="T23" fmla="*/ 0 h 23"/>
                <a:gd name="T24" fmla="*/ 8 w 15"/>
                <a:gd name="T25" fmla="*/ 0 h 23"/>
                <a:gd name="T26" fmla="*/ 11 w 15"/>
                <a:gd name="T27" fmla="*/ 2 h 23"/>
                <a:gd name="T28" fmla="*/ 13 w 15"/>
                <a:gd name="T29" fmla="*/ 4 h 23"/>
                <a:gd name="T30" fmla="*/ 15 w 15"/>
                <a:gd name="T31" fmla="*/ 7 h 23"/>
                <a:gd name="T32" fmla="*/ 15 w 15"/>
                <a:gd name="T33" fmla="*/ 13 h 23"/>
                <a:gd name="T34" fmla="*/ 15 w 15"/>
                <a:gd name="T35" fmla="*/ 13 h 23"/>
                <a:gd name="T36" fmla="*/ 13 w 15"/>
                <a:gd name="T37" fmla="*/ 20 h 23"/>
                <a:gd name="T38" fmla="*/ 13 w 15"/>
                <a:gd name="T39" fmla="*/ 20 h 23"/>
                <a:gd name="T40" fmla="*/ 11 w 15"/>
                <a:gd name="T41" fmla="*/ 22 h 23"/>
                <a:gd name="T42" fmla="*/ 8 w 15"/>
                <a:gd name="T43" fmla="*/ 23 h 23"/>
                <a:gd name="T44" fmla="*/ 8 w 15"/>
                <a:gd name="T45" fmla="*/ 23 h 23"/>
                <a:gd name="T46" fmla="*/ 8 w 15"/>
                <a:gd name="T47" fmla="*/ 5 h 23"/>
                <a:gd name="T48" fmla="*/ 8 w 15"/>
                <a:gd name="T49" fmla="*/ 5 h 23"/>
                <a:gd name="T50" fmla="*/ 6 w 15"/>
                <a:gd name="T51" fmla="*/ 7 h 23"/>
                <a:gd name="T52" fmla="*/ 4 w 15"/>
                <a:gd name="T53" fmla="*/ 13 h 23"/>
                <a:gd name="T54" fmla="*/ 4 w 15"/>
                <a:gd name="T55" fmla="*/ 13 h 23"/>
                <a:gd name="T56" fmla="*/ 6 w 15"/>
                <a:gd name="T57" fmla="*/ 18 h 23"/>
                <a:gd name="T58" fmla="*/ 8 w 15"/>
                <a:gd name="T59" fmla="*/ 20 h 23"/>
                <a:gd name="T60" fmla="*/ 8 w 15"/>
                <a:gd name="T61" fmla="*/ 20 h 23"/>
                <a:gd name="T62" fmla="*/ 9 w 15"/>
                <a:gd name="T63" fmla="*/ 18 h 23"/>
                <a:gd name="T64" fmla="*/ 11 w 15"/>
                <a:gd name="T65" fmla="*/ 13 h 23"/>
                <a:gd name="T66" fmla="*/ 11 w 15"/>
                <a:gd name="T67" fmla="*/ 13 h 23"/>
                <a:gd name="T68" fmla="*/ 9 w 15"/>
                <a:gd name="T69" fmla="*/ 7 h 23"/>
                <a:gd name="T70" fmla="*/ 8 w 15"/>
                <a:gd name="T71" fmla="*/ 5 h 23"/>
                <a:gd name="T72" fmla="*/ 8 w 15"/>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23">
                  <a:moveTo>
                    <a:pt x="8" y="23"/>
                  </a:moveTo>
                  <a:lnTo>
                    <a:pt x="8" y="23"/>
                  </a:lnTo>
                  <a:lnTo>
                    <a:pt x="4" y="22"/>
                  </a:lnTo>
                  <a:lnTo>
                    <a:pt x="2" y="20"/>
                  </a:lnTo>
                  <a:lnTo>
                    <a:pt x="0" y="16"/>
                  </a:lnTo>
                  <a:lnTo>
                    <a:pt x="0" y="13"/>
                  </a:lnTo>
                  <a:lnTo>
                    <a:pt x="0" y="13"/>
                  </a:lnTo>
                  <a:lnTo>
                    <a:pt x="0" y="7"/>
                  </a:lnTo>
                  <a:lnTo>
                    <a:pt x="2" y="4"/>
                  </a:lnTo>
                  <a:lnTo>
                    <a:pt x="2" y="4"/>
                  </a:lnTo>
                  <a:lnTo>
                    <a:pt x="4" y="2"/>
                  </a:lnTo>
                  <a:lnTo>
                    <a:pt x="8" y="0"/>
                  </a:lnTo>
                  <a:lnTo>
                    <a:pt x="8" y="0"/>
                  </a:lnTo>
                  <a:lnTo>
                    <a:pt x="11" y="2"/>
                  </a:lnTo>
                  <a:lnTo>
                    <a:pt x="13" y="4"/>
                  </a:lnTo>
                  <a:lnTo>
                    <a:pt x="15" y="7"/>
                  </a:lnTo>
                  <a:lnTo>
                    <a:pt x="15" y="13"/>
                  </a:lnTo>
                  <a:lnTo>
                    <a:pt x="15" y="13"/>
                  </a:lnTo>
                  <a:lnTo>
                    <a:pt x="13" y="20"/>
                  </a:lnTo>
                  <a:lnTo>
                    <a:pt x="13" y="20"/>
                  </a:lnTo>
                  <a:lnTo>
                    <a:pt x="11" y="22"/>
                  </a:lnTo>
                  <a:lnTo>
                    <a:pt x="8" y="23"/>
                  </a:lnTo>
                  <a:lnTo>
                    <a:pt x="8" y="23"/>
                  </a:lnTo>
                  <a:close/>
                  <a:moveTo>
                    <a:pt x="8" y="5"/>
                  </a:moveTo>
                  <a:lnTo>
                    <a:pt x="8" y="5"/>
                  </a:lnTo>
                  <a:lnTo>
                    <a:pt x="6" y="7"/>
                  </a:lnTo>
                  <a:lnTo>
                    <a:pt x="4" y="13"/>
                  </a:lnTo>
                  <a:lnTo>
                    <a:pt x="4" y="13"/>
                  </a:lnTo>
                  <a:lnTo>
                    <a:pt x="6" y="18"/>
                  </a:lnTo>
                  <a:lnTo>
                    <a:pt x="8" y="20"/>
                  </a:lnTo>
                  <a:lnTo>
                    <a:pt x="8" y="20"/>
                  </a:lnTo>
                  <a:lnTo>
                    <a:pt x="9" y="18"/>
                  </a:lnTo>
                  <a:lnTo>
                    <a:pt x="11" y="13"/>
                  </a:lnTo>
                  <a:lnTo>
                    <a:pt x="11" y="13"/>
                  </a:lnTo>
                  <a:lnTo>
                    <a:pt x="9" y="7"/>
                  </a:lnTo>
                  <a:lnTo>
                    <a:pt x="8" y="5"/>
                  </a:lnTo>
                  <a:lnTo>
                    <a:pt x="8"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3" name="Freeform 1119"/>
            <p:cNvSpPr>
              <a:spLocks noEditPoints="1"/>
            </p:cNvSpPr>
            <p:nvPr/>
          </p:nvSpPr>
          <p:spPr bwMode="auto">
            <a:xfrm>
              <a:off x="10174287" y="1093788"/>
              <a:ext cx="11113" cy="17463"/>
            </a:xfrm>
            <a:custGeom>
              <a:avLst/>
              <a:gdLst>
                <a:gd name="T0" fmla="*/ 8 w 15"/>
                <a:gd name="T1" fmla="*/ 21 h 21"/>
                <a:gd name="T2" fmla="*/ 8 w 15"/>
                <a:gd name="T3" fmla="*/ 21 h 21"/>
                <a:gd name="T4" fmla="*/ 4 w 15"/>
                <a:gd name="T5" fmla="*/ 21 h 21"/>
                <a:gd name="T6" fmla="*/ 2 w 15"/>
                <a:gd name="T7" fmla="*/ 19 h 21"/>
                <a:gd name="T8" fmla="*/ 0 w 15"/>
                <a:gd name="T9" fmla="*/ 16 h 21"/>
                <a:gd name="T10" fmla="*/ 0 w 15"/>
                <a:gd name="T11" fmla="*/ 10 h 21"/>
                <a:gd name="T12" fmla="*/ 0 w 15"/>
                <a:gd name="T13" fmla="*/ 10 h 21"/>
                <a:gd name="T14" fmla="*/ 2 w 15"/>
                <a:gd name="T15" fmla="*/ 3 h 21"/>
                <a:gd name="T16" fmla="*/ 2 w 15"/>
                <a:gd name="T17" fmla="*/ 3 h 21"/>
                <a:gd name="T18" fmla="*/ 4 w 15"/>
                <a:gd name="T19" fmla="*/ 0 h 21"/>
                <a:gd name="T20" fmla="*/ 8 w 15"/>
                <a:gd name="T21" fmla="*/ 0 h 21"/>
                <a:gd name="T22" fmla="*/ 8 w 15"/>
                <a:gd name="T23" fmla="*/ 0 h 21"/>
                <a:gd name="T24" fmla="*/ 11 w 15"/>
                <a:gd name="T25" fmla="*/ 0 h 21"/>
                <a:gd name="T26" fmla="*/ 13 w 15"/>
                <a:gd name="T27" fmla="*/ 3 h 21"/>
                <a:gd name="T28" fmla="*/ 15 w 15"/>
                <a:gd name="T29" fmla="*/ 5 h 21"/>
                <a:gd name="T30" fmla="*/ 15 w 15"/>
                <a:gd name="T31" fmla="*/ 10 h 21"/>
                <a:gd name="T32" fmla="*/ 15 w 15"/>
                <a:gd name="T33" fmla="*/ 10 h 21"/>
                <a:gd name="T34" fmla="*/ 15 w 15"/>
                <a:gd name="T35" fmla="*/ 16 h 21"/>
                <a:gd name="T36" fmla="*/ 13 w 15"/>
                <a:gd name="T37" fmla="*/ 19 h 21"/>
                <a:gd name="T38" fmla="*/ 13 w 15"/>
                <a:gd name="T39" fmla="*/ 19 h 21"/>
                <a:gd name="T40" fmla="*/ 11 w 15"/>
                <a:gd name="T41" fmla="*/ 21 h 21"/>
                <a:gd name="T42" fmla="*/ 8 w 15"/>
                <a:gd name="T43" fmla="*/ 21 h 21"/>
                <a:gd name="T44" fmla="*/ 8 w 15"/>
                <a:gd name="T45" fmla="*/ 21 h 21"/>
                <a:gd name="T46" fmla="*/ 8 w 15"/>
                <a:gd name="T47" fmla="*/ 3 h 21"/>
                <a:gd name="T48" fmla="*/ 8 w 15"/>
                <a:gd name="T49" fmla="*/ 3 h 21"/>
                <a:gd name="T50" fmla="*/ 6 w 15"/>
                <a:gd name="T51" fmla="*/ 5 h 21"/>
                <a:gd name="T52" fmla="*/ 6 w 15"/>
                <a:gd name="T53" fmla="*/ 10 h 21"/>
                <a:gd name="T54" fmla="*/ 6 w 15"/>
                <a:gd name="T55" fmla="*/ 10 h 21"/>
                <a:gd name="T56" fmla="*/ 6 w 15"/>
                <a:gd name="T57" fmla="*/ 16 h 21"/>
                <a:gd name="T58" fmla="*/ 8 w 15"/>
                <a:gd name="T59" fmla="*/ 18 h 21"/>
                <a:gd name="T60" fmla="*/ 8 w 15"/>
                <a:gd name="T61" fmla="*/ 18 h 21"/>
                <a:gd name="T62" fmla="*/ 9 w 15"/>
                <a:gd name="T63" fmla="*/ 16 h 21"/>
                <a:gd name="T64" fmla="*/ 11 w 15"/>
                <a:gd name="T65" fmla="*/ 10 h 21"/>
                <a:gd name="T66" fmla="*/ 11 w 15"/>
                <a:gd name="T67" fmla="*/ 10 h 21"/>
                <a:gd name="T68" fmla="*/ 9 w 15"/>
                <a:gd name="T69" fmla="*/ 5 h 21"/>
                <a:gd name="T70" fmla="*/ 8 w 15"/>
                <a:gd name="T71" fmla="*/ 3 h 21"/>
                <a:gd name="T72" fmla="*/ 8 w 15"/>
                <a:gd name="T7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21">
                  <a:moveTo>
                    <a:pt x="8" y="21"/>
                  </a:moveTo>
                  <a:lnTo>
                    <a:pt x="8" y="21"/>
                  </a:lnTo>
                  <a:lnTo>
                    <a:pt x="4" y="21"/>
                  </a:lnTo>
                  <a:lnTo>
                    <a:pt x="2" y="19"/>
                  </a:lnTo>
                  <a:lnTo>
                    <a:pt x="0" y="16"/>
                  </a:lnTo>
                  <a:lnTo>
                    <a:pt x="0" y="10"/>
                  </a:lnTo>
                  <a:lnTo>
                    <a:pt x="0" y="10"/>
                  </a:lnTo>
                  <a:lnTo>
                    <a:pt x="2" y="3"/>
                  </a:lnTo>
                  <a:lnTo>
                    <a:pt x="2" y="3"/>
                  </a:lnTo>
                  <a:lnTo>
                    <a:pt x="4" y="0"/>
                  </a:lnTo>
                  <a:lnTo>
                    <a:pt x="8" y="0"/>
                  </a:lnTo>
                  <a:lnTo>
                    <a:pt x="8" y="0"/>
                  </a:lnTo>
                  <a:lnTo>
                    <a:pt x="11" y="0"/>
                  </a:lnTo>
                  <a:lnTo>
                    <a:pt x="13" y="3"/>
                  </a:lnTo>
                  <a:lnTo>
                    <a:pt x="15" y="5"/>
                  </a:lnTo>
                  <a:lnTo>
                    <a:pt x="15" y="10"/>
                  </a:lnTo>
                  <a:lnTo>
                    <a:pt x="15" y="10"/>
                  </a:lnTo>
                  <a:lnTo>
                    <a:pt x="15" y="16"/>
                  </a:lnTo>
                  <a:lnTo>
                    <a:pt x="13" y="19"/>
                  </a:lnTo>
                  <a:lnTo>
                    <a:pt x="13" y="19"/>
                  </a:lnTo>
                  <a:lnTo>
                    <a:pt x="11" y="21"/>
                  </a:lnTo>
                  <a:lnTo>
                    <a:pt x="8" y="21"/>
                  </a:lnTo>
                  <a:lnTo>
                    <a:pt x="8" y="21"/>
                  </a:lnTo>
                  <a:close/>
                  <a:moveTo>
                    <a:pt x="8" y="3"/>
                  </a:moveTo>
                  <a:lnTo>
                    <a:pt x="8" y="3"/>
                  </a:lnTo>
                  <a:lnTo>
                    <a:pt x="6" y="5"/>
                  </a:lnTo>
                  <a:lnTo>
                    <a:pt x="6" y="10"/>
                  </a:lnTo>
                  <a:lnTo>
                    <a:pt x="6" y="10"/>
                  </a:lnTo>
                  <a:lnTo>
                    <a:pt x="6" y="16"/>
                  </a:lnTo>
                  <a:lnTo>
                    <a:pt x="8" y="18"/>
                  </a:lnTo>
                  <a:lnTo>
                    <a:pt x="8" y="18"/>
                  </a:lnTo>
                  <a:lnTo>
                    <a:pt x="9" y="16"/>
                  </a:lnTo>
                  <a:lnTo>
                    <a:pt x="11" y="10"/>
                  </a:lnTo>
                  <a:lnTo>
                    <a:pt x="11" y="10"/>
                  </a:lnTo>
                  <a:lnTo>
                    <a:pt x="9" y="5"/>
                  </a:lnTo>
                  <a:lnTo>
                    <a:pt x="8" y="3"/>
                  </a:lnTo>
                  <a:lnTo>
                    <a:pt x="8"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4" name="Freeform 1120"/>
            <p:cNvSpPr>
              <a:spLocks noEditPoints="1"/>
            </p:cNvSpPr>
            <p:nvPr/>
          </p:nvSpPr>
          <p:spPr bwMode="auto">
            <a:xfrm>
              <a:off x="10188575" y="1093788"/>
              <a:ext cx="12700" cy="17463"/>
            </a:xfrm>
            <a:custGeom>
              <a:avLst/>
              <a:gdLst>
                <a:gd name="T0" fmla="*/ 8 w 17"/>
                <a:gd name="T1" fmla="*/ 21 h 21"/>
                <a:gd name="T2" fmla="*/ 8 w 17"/>
                <a:gd name="T3" fmla="*/ 21 h 21"/>
                <a:gd name="T4" fmla="*/ 4 w 17"/>
                <a:gd name="T5" fmla="*/ 21 h 21"/>
                <a:gd name="T6" fmla="*/ 2 w 17"/>
                <a:gd name="T7" fmla="*/ 19 h 21"/>
                <a:gd name="T8" fmla="*/ 2 w 17"/>
                <a:gd name="T9" fmla="*/ 16 h 21"/>
                <a:gd name="T10" fmla="*/ 0 w 17"/>
                <a:gd name="T11" fmla="*/ 10 h 21"/>
                <a:gd name="T12" fmla="*/ 0 w 17"/>
                <a:gd name="T13" fmla="*/ 10 h 21"/>
                <a:gd name="T14" fmla="*/ 2 w 17"/>
                <a:gd name="T15" fmla="*/ 3 h 21"/>
                <a:gd name="T16" fmla="*/ 2 w 17"/>
                <a:gd name="T17" fmla="*/ 3 h 21"/>
                <a:gd name="T18" fmla="*/ 6 w 17"/>
                <a:gd name="T19" fmla="*/ 0 h 21"/>
                <a:gd name="T20" fmla="*/ 8 w 17"/>
                <a:gd name="T21" fmla="*/ 0 h 21"/>
                <a:gd name="T22" fmla="*/ 8 w 17"/>
                <a:gd name="T23" fmla="*/ 0 h 21"/>
                <a:gd name="T24" fmla="*/ 11 w 17"/>
                <a:gd name="T25" fmla="*/ 0 h 21"/>
                <a:gd name="T26" fmla="*/ 15 w 17"/>
                <a:gd name="T27" fmla="*/ 3 h 21"/>
                <a:gd name="T28" fmla="*/ 15 w 17"/>
                <a:gd name="T29" fmla="*/ 5 h 21"/>
                <a:gd name="T30" fmla="*/ 17 w 17"/>
                <a:gd name="T31" fmla="*/ 10 h 21"/>
                <a:gd name="T32" fmla="*/ 17 w 17"/>
                <a:gd name="T33" fmla="*/ 10 h 21"/>
                <a:gd name="T34" fmla="*/ 15 w 17"/>
                <a:gd name="T35" fmla="*/ 16 h 21"/>
                <a:gd name="T36" fmla="*/ 15 w 17"/>
                <a:gd name="T37" fmla="*/ 19 h 21"/>
                <a:gd name="T38" fmla="*/ 15 w 17"/>
                <a:gd name="T39" fmla="*/ 19 h 21"/>
                <a:gd name="T40" fmla="*/ 11 w 17"/>
                <a:gd name="T41" fmla="*/ 21 h 21"/>
                <a:gd name="T42" fmla="*/ 8 w 17"/>
                <a:gd name="T43" fmla="*/ 21 h 21"/>
                <a:gd name="T44" fmla="*/ 8 w 17"/>
                <a:gd name="T45" fmla="*/ 21 h 21"/>
                <a:gd name="T46" fmla="*/ 8 w 17"/>
                <a:gd name="T47" fmla="*/ 3 h 21"/>
                <a:gd name="T48" fmla="*/ 8 w 17"/>
                <a:gd name="T49" fmla="*/ 3 h 21"/>
                <a:gd name="T50" fmla="*/ 6 w 17"/>
                <a:gd name="T51" fmla="*/ 5 h 21"/>
                <a:gd name="T52" fmla="*/ 6 w 17"/>
                <a:gd name="T53" fmla="*/ 10 h 21"/>
                <a:gd name="T54" fmla="*/ 6 w 17"/>
                <a:gd name="T55" fmla="*/ 10 h 21"/>
                <a:gd name="T56" fmla="*/ 6 w 17"/>
                <a:gd name="T57" fmla="*/ 16 h 21"/>
                <a:gd name="T58" fmla="*/ 8 w 17"/>
                <a:gd name="T59" fmla="*/ 18 h 21"/>
                <a:gd name="T60" fmla="*/ 8 w 17"/>
                <a:gd name="T61" fmla="*/ 18 h 21"/>
                <a:gd name="T62" fmla="*/ 11 w 17"/>
                <a:gd name="T63" fmla="*/ 16 h 21"/>
                <a:gd name="T64" fmla="*/ 11 w 17"/>
                <a:gd name="T65" fmla="*/ 10 h 21"/>
                <a:gd name="T66" fmla="*/ 11 w 17"/>
                <a:gd name="T67" fmla="*/ 10 h 21"/>
                <a:gd name="T68" fmla="*/ 11 w 17"/>
                <a:gd name="T69" fmla="*/ 5 h 21"/>
                <a:gd name="T70" fmla="*/ 8 w 17"/>
                <a:gd name="T71" fmla="*/ 3 h 21"/>
                <a:gd name="T72" fmla="*/ 8 w 17"/>
                <a:gd name="T7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 h="21">
                  <a:moveTo>
                    <a:pt x="8" y="21"/>
                  </a:moveTo>
                  <a:lnTo>
                    <a:pt x="8" y="21"/>
                  </a:lnTo>
                  <a:lnTo>
                    <a:pt x="4" y="21"/>
                  </a:lnTo>
                  <a:lnTo>
                    <a:pt x="2" y="19"/>
                  </a:lnTo>
                  <a:lnTo>
                    <a:pt x="2" y="16"/>
                  </a:lnTo>
                  <a:lnTo>
                    <a:pt x="0" y="10"/>
                  </a:lnTo>
                  <a:lnTo>
                    <a:pt x="0" y="10"/>
                  </a:lnTo>
                  <a:lnTo>
                    <a:pt x="2" y="3"/>
                  </a:lnTo>
                  <a:lnTo>
                    <a:pt x="2" y="3"/>
                  </a:lnTo>
                  <a:lnTo>
                    <a:pt x="6" y="0"/>
                  </a:lnTo>
                  <a:lnTo>
                    <a:pt x="8" y="0"/>
                  </a:lnTo>
                  <a:lnTo>
                    <a:pt x="8" y="0"/>
                  </a:lnTo>
                  <a:lnTo>
                    <a:pt x="11" y="0"/>
                  </a:lnTo>
                  <a:lnTo>
                    <a:pt x="15" y="3"/>
                  </a:lnTo>
                  <a:lnTo>
                    <a:pt x="15" y="5"/>
                  </a:lnTo>
                  <a:lnTo>
                    <a:pt x="17" y="10"/>
                  </a:lnTo>
                  <a:lnTo>
                    <a:pt x="17" y="10"/>
                  </a:lnTo>
                  <a:lnTo>
                    <a:pt x="15" y="16"/>
                  </a:lnTo>
                  <a:lnTo>
                    <a:pt x="15" y="19"/>
                  </a:lnTo>
                  <a:lnTo>
                    <a:pt x="15" y="19"/>
                  </a:lnTo>
                  <a:lnTo>
                    <a:pt x="11" y="21"/>
                  </a:lnTo>
                  <a:lnTo>
                    <a:pt x="8" y="21"/>
                  </a:lnTo>
                  <a:lnTo>
                    <a:pt x="8" y="21"/>
                  </a:lnTo>
                  <a:close/>
                  <a:moveTo>
                    <a:pt x="8" y="3"/>
                  </a:moveTo>
                  <a:lnTo>
                    <a:pt x="8" y="3"/>
                  </a:lnTo>
                  <a:lnTo>
                    <a:pt x="6" y="5"/>
                  </a:lnTo>
                  <a:lnTo>
                    <a:pt x="6" y="10"/>
                  </a:lnTo>
                  <a:lnTo>
                    <a:pt x="6" y="10"/>
                  </a:lnTo>
                  <a:lnTo>
                    <a:pt x="6" y="16"/>
                  </a:lnTo>
                  <a:lnTo>
                    <a:pt x="8" y="18"/>
                  </a:lnTo>
                  <a:lnTo>
                    <a:pt x="8" y="18"/>
                  </a:lnTo>
                  <a:lnTo>
                    <a:pt x="11" y="16"/>
                  </a:lnTo>
                  <a:lnTo>
                    <a:pt x="11" y="10"/>
                  </a:lnTo>
                  <a:lnTo>
                    <a:pt x="11" y="10"/>
                  </a:lnTo>
                  <a:lnTo>
                    <a:pt x="11" y="5"/>
                  </a:lnTo>
                  <a:lnTo>
                    <a:pt x="8" y="3"/>
                  </a:lnTo>
                  <a:lnTo>
                    <a:pt x="8"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5" name="Freeform 1121"/>
            <p:cNvSpPr>
              <a:spLocks/>
            </p:cNvSpPr>
            <p:nvPr/>
          </p:nvSpPr>
          <p:spPr bwMode="auto">
            <a:xfrm>
              <a:off x="10204450" y="1093788"/>
              <a:ext cx="7938"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5 h 21"/>
                <a:gd name="T14" fmla="*/ 4 w 9"/>
                <a:gd name="T15" fmla="*/ 5 h 21"/>
                <a:gd name="T16" fmla="*/ 4 w 9"/>
                <a:gd name="T17" fmla="*/ 7 h 21"/>
                <a:gd name="T18" fmla="*/ 4 w 9"/>
                <a:gd name="T19" fmla="*/ 7 h 21"/>
                <a:gd name="T20" fmla="*/ 2 w 9"/>
                <a:gd name="T21" fmla="*/ 7 h 21"/>
                <a:gd name="T22" fmla="*/ 2 w 9"/>
                <a:gd name="T23" fmla="*/ 7 h 21"/>
                <a:gd name="T24" fmla="*/ 0 w 9"/>
                <a:gd name="T25" fmla="*/ 7 h 21"/>
                <a:gd name="T26" fmla="*/ 0 w 9"/>
                <a:gd name="T27" fmla="*/ 7 h 21"/>
                <a:gd name="T28" fmla="*/ 0 w 9"/>
                <a:gd name="T29" fmla="*/ 3 h 21"/>
                <a:gd name="T30" fmla="*/ 0 w 9"/>
                <a:gd name="T31" fmla="*/ 3 h 21"/>
                <a:gd name="T32" fmla="*/ 4 w 9"/>
                <a:gd name="T33" fmla="*/ 1 h 21"/>
                <a:gd name="T34" fmla="*/ 4 w 9"/>
                <a:gd name="T35" fmla="*/ 1 h 21"/>
                <a:gd name="T36" fmla="*/ 6 w 9"/>
                <a:gd name="T37" fmla="*/ 1 h 21"/>
                <a:gd name="T38" fmla="*/ 6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4" y="21"/>
                  </a:lnTo>
                  <a:lnTo>
                    <a:pt x="4" y="21"/>
                  </a:lnTo>
                  <a:lnTo>
                    <a:pt x="4" y="5"/>
                  </a:lnTo>
                  <a:lnTo>
                    <a:pt x="4" y="5"/>
                  </a:lnTo>
                  <a:lnTo>
                    <a:pt x="4" y="7"/>
                  </a:lnTo>
                  <a:lnTo>
                    <a:pt x="4" y="7"/>
                  </a:lnTo>
                  <a:lnTo>
                    <a:pt x="2" y="7"/>
                  </a:lnTo>
                  <a:lnTo>
                    <a:pt x="2" y="7"/>
                  </a:lnTo>
                  <a:lnTo>
                    <a:pt x="0" y="7"/>
                  </a:lnTo>
                  <a:lnTo>
                    <a:pt x="0" y="7"/>
                  </a:lnTo>
                  <a:lnTo>
                    <a:pt x="0" y="3"/>
                  </a:lnTo>
                  <a:lnTo>
                    <a:pt x="0" y="3"/>
                  </a:lnTo>
                  <a:lnTo>
                    <a:pt x="4" y="1"/>
                  </a:lnTo>
                  <a:lnTo>
                    <a:pt x="4" y="1"/>
                  </a:lnTo>
                  <a:lnTo>
                    <a:pt x="6" y="1"/>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6" name="Freeform 1122"/>
            <p:cNvSpPr>
              <a:spLocks/>
            </p:cNvSpPr>
            <p:nvPr/>
          </p:nvSpPr>
          <p:spPr bwMode="auto">
            <a:xfrm>
              <a:off x="10233025" y="1046163"/>
              <a:ext cx="7938" cy="17463"/>
            </a:xfrm>
            <a:custGeom>
              <a:avLst/>
              <a:gdLst>
                <a:gd name="T0" fmla="*/ 9 w 9"/>
                <a:gd name="T1" fmla="*/ 0 h 22"/>
                <a:gd name="T2" fmla="*/ 9 w 9"/>
                <a:gd name="T3" fmla="*/ 0 h 22"/>
                <a:gd name="T4" fmla="*/ 9 w 9"/>
                <a:gd name="T5" fmla="*/ 22 h 22"/>
                <a:gd name="T6" fmla="*/ 9 w 9"/>
                <a:gd name="T7" fmla="*/ 22 h 22"/>
                <a:gd name="T8" fmla="*/ 5 w 9"/>
                <a:gd name="T9" fmla="*/ 22 h 22"/>
                <a:gd name="T10" fmla="*/ 5 w 9"/>
                <a:gd name="T11" fmla="*/ 22 h 22"/>
                <a:gd name="T12" fmla="*/ 5 w 9"/>
                <a:gd name="T13" fmla="*/ 6 h 22"/>
                <a:gd name="T14" fmla="*/ 5 w 9"/>
                <a:gd name="T15" fmla="*/ 6 h 22"/>
                <a:gd name="T16" fmla="*/ 4 w 9"/>
                <a:gd name="T17" fmla="*/ 6 h 22"/>
                <a:gd name="T18" fmla="*/ 4 w 9"/>
                <a:gd name="T19" fmla="*/ 6 h 22"/>
                <a:gd name="T20" fmla="*/ 4 w 9"/>
                <a:gd name="T21" fmla="*/ 7 h 22"/>
                <a:gd name="T22" fmla="*/ 4 w 9"/>
                <a:gd name="T23" fmla="*/ 7 h 22"/>
                <a:gd name="T24" fmla="*/ 2 w 9"/>
                <a:gd name="T25" fmla="*/ 7 h 22"/>
                <a:gd name="T26" fmla="*/ 0 w 9"/>
                <a:gd name="T27" fmla="*/ 7 h 22"/>
                <a:gd name="T28" fmla="*/ 0 w 9"/>
                <a:gd name="T29" fmla="*/ 7 h 22"/>
                <a:gd name="T30" fmla="*/ 0 w 9"/>
                <a:gd name="T31" fmla="*/ 2 h 22"/>
                <a:gd name="T32" fmla="*/ 0 w 9"/>
                <a:gd name="T33" fmla="*/ 2 h 22"/>
                <a:gd name="T34" fmla="*/ 4 w 9"/>
                <a:gd name="T35" fmla="*/ 2 h 22"/>
                <a:gd name="T36" fmla="*/ 4 w 9"/>
                <a:gd name="T37" fmla="*/ 2 h 22"/>
                <a:gd name="T38" fmla="*/ 7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5" y="22"/>
                  </a:lnTo>
                  <a:lnTo>
                    <a:pt x="5" y="22"/>
                  </a:lnTo>
                  <a:lnTo>
                    <a:pt x="5" y="6"/>
                  </a:lnTo>
                  <a:lnTo>
                    <a:pt x="5" y="6"/>
                  </a:lnTo>
                  <a:lnTo>
                    <a:pt x="4" y="6"/>
                  </a:lnTo>
                  <a:lnTo>
                    <a:pt x="4" y="6"/>
                  </a:lnTo>
                  <a:lnTo>
                    <a:pt x="4" y="7"/>
                  </a:lnTo>
                  <a:lnTo>
                    <a:pt x="4" y="7"/>
                  </a:lnTo>
                  <a:lnTo>
                    <a:pt x="2" y="7"/>
                  </a:lnTo>
                  <a:lnTo>
                    <a:pt x="0" y="7"/>
                  </a:lnTo>
                  <a:lnTo>
                    <a:pt x="0" y="7"/>
                  </a:lnTo>
                  <a:lnTo>
                    <a:pt x="0" y="2"/>
                  </a:lnTo>
                  <a:lnTo>
                    <a:pt x="0" y="2"/>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7" name="Freeform 1123"/>
            <p:cNvSpPr>
              <a:spLocks noEditPoints="1"/>
            </p:cNvSpPr>
            <p:nvPr/>
          </p:nvSpPr>
          <p:spPr bwMode="auto">
            <a:xfrm>
              <a:off x="10231437" y="1069975"/>
              <a:ext cx="12700" cy="17463"/>
            </a:xfrm>
            <a:custGeom>
              <a:avLst/>
              <a:gdLst>
                <a:gd name="T0" fmla="*/ 7 w 16"/>
                <a:gd name="T1" fmla="*/ 23 h 23"/>
                <a:gd name="T2" fmla="*/ 7 w 16"/>
                <a:gd name="T3" fmla="*/ 23 h 23"/>
                <a:gd name="T4" fmla="*/ 4 w 16"/>
                <a:gd name="T5" fmla="*/ 22 h 23"/>
                <a:gd name="T6" fmla="*/ 2 w 16"/>
                <a:gd name="T7" fmla="*/ 20 h 23"/>
                <a:gd name="T8" fmla="*/ 0 w 16"/>
                <a:gd name="T9" fmla="*/ 16 h 23"/>
                <a:gd name="T10" fmla="*/ 0 w 16"/>
                <a:gd name="T11" fmla="*/ 13 h 23"/>
                <a:gd name="T12" fmla="*/ 0 w 16"/>
                <a:gd name="T13" fmla="*/ 13 h 23"/>
                <a:gd name="T14" fmla="*/ 0 w 16"/>
                <a:gd name="T15" fmla="*/ 7 h 23"/>
                <a:gd name="T16" fmla="*/ 2 w 16"/>
                <a:gd name="T17" fmla="*/ 4 h 23"/>
                <a:gd name="T18" fmla="*/ 2 w 16"/>
                <a:gd name="T19" fmla="*/ 4 h 23"/>
                <a:gd name="T20" fmla="*/ 4 w 16"/>
                <a:gd name="T21" fmla="*/ 2 h 23"/>
                <a:gd name="T22" fmla="*/ 7 w 16"/>
                <a:gd name="T23" fmla="*/ 0 h 23"/>
                <a:gd name="T24" fmla="*/ 7 w 16"/>
                <a:gd name="T25" fmla="*/ 0 h 23"/>
                <a:gd name="T26" fmla="*/ 11 w 16"/>
                <a:gd name="T27" fmla="*/ 2 h 23"/>
                <a:gd name="T28" fmla="*/ 13 w 16"/>
                <a:gd name="T29" fmla="*/ 4 h 23"/>
                <a:gd name="T30" fmla="*/ 15 w 16"/>
                <a:gd name="T31" fmla="*/ 7 h 23"/>
                <a:gd name="T32" fmla="*/ 16 w 16"/>
                <a:gd name="T33" fmla="*/ 13 h 23"/>
                <a:gd name="T34" fmla="*/ 16 w 16"/>
                <a:gd name="T35" fmla="*/ 13 h 23"/>
                <a:gd name="T36" fmla="*/ 13 w 16"/>
                <a:gd name="T37" fmla="*/ 20 h 23"/>
                <a:gd name="T38" fmla="*/ 13 w 16"/>
                <a:gd name="T39" fmla="*/ 20 h 23"/>
                <a:gd name="T40" fmla="*/ 11 w 16"/>
                <a:gd name="T41" fmla="*/ 22 h 23"/>
                <a:gd name="T42" fmla="*/ 7 w 16"/>
                <a:gd name="T43" fmla="*/ 23 h 23"/>
                <a:gd name="T44" fmla="*/ 7 w 16"/>
                <a:gd name="T45" fmla="*/ 23 h 23"/>
                <a:gd name="T46" fmla="*/ 7 w 16"/>
                <a:gd name="T47" fmla="*/ 5 h 23"/>
                <a:gd name="T48" fmla="*/ 7 w 16"/>
                <a:gd name="T49" fmla="*/ 5 h 23"/>
                <a:gd name="T50" fmla="*/ 6 w 16"/>
                <a:gd name="T51" fmla="*/ 7 h 23"/>
                <a:gd name="T52" fmla="*/ 6 w 16"/>
                <a:gd name="T53" fmla="*/ 13 h 23"/>
                <a:gd name="T54" fmla="*/ 6 w 16"/>
                <a:gd name="T55" fmla="*/ 13 h 23"/>
                <a:gd name="T56" fmla="*/ 6 w 16"/>
                <a:gd name="T57" fmla="*/ 18 h 23"/>
                <a:gd name="T58" fmla="*/ 7 w 16"/>
                <a:gd name="T59" fmla="*/ 20 h 23"/>
                <a:gd name="T60" fmla="*/ 7 w 16"/>
                <a:gd name="T61" fmla="*/ 20 h 23"/>
                <a:gd name="T62" fmla="*/ 11 w 16"/>
                <a:gd name="T63" fmla="*/ 18 h 23"/>
                <a:gd name="T64" fmla="*/ 11 w 16"/>
                <a:gd name="T65" fmla="*/ 13 h 23"/>
                <a:gd name="T66" fmla="*/ 11 w 16"/>
                <a:gd name="T67" fmla="*/ 13 h 23"/>
                <a:gd name="T68" fmla="*/ 11 w 16"/>
                <a:gd name="T69" fmla="*/ 7 h 23"/>
                <a:gd name="T70" fmla="*/ 7 w 16"/>
                <a:gd name="T71" fmla="*/ 5 h 23"/>
                <a:gd name="T72" fmla="*/ 7 w 16"/>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3">
                  <a:moveTo>
                    <a:pt x="7" y="23"/>
                  </a:moveTo>
                  <a:lnTo>
                    <a:pt x="7" y="23"/>
                  </a:lnTo>
                  <a:lnTo>
                    <a:pt x="4" y="22"/>
                  </a:lnTo>
                  <a:lnTo>
                    <a:pt x="2" y="20"/>
                  </a:lnTo>
                  <a:lnTo>
                    <a:pt x="0" y="16"/>
                  </a:lnTo>
                  <a:lnTo>
                    <a:pt x="0" y="13"/>
                  </a:lnTo>
                  <a:lnTo>
                    <a:pt x="0" y="13"/>
                  </a:lnTo>
                  <a:lnTo>
                    <a:pt x="0" y="7"/>
                  </a:lnTo>
                  <a:lnTo>
                    <a:pt x="2" y="4"/>
                  </a:lnTo>
                  <a:lnTo>
                    <a:pt x="2" y="4"/>
                  </a:lnTo>
                  <a:lnTo>
                    <a:pt x="4" y="2"/>
                  </a:lnTo>
                  <a:lnTo>
                    <a:pt x="7" y="0"/>
                  </a:lnTo>
                  <a:lnTo>
                    <a:pt x="7" y="0"/>
                  </a:lnTo>
                  <a:lnTo>
                    <a:pt x="11" y="2"/>
                  </a:lnTo>
                  <a:lnTo>
                    <a:pt x="13" y="4"/>
                  </a:lnTo>
                  <a:lnTo>
                    <a:pt x="15" y="7"/>
                  </a:lnTo>
                  <a:lnTo>
                    <a:pt x="16" y="13"/>
                  </a:lnTo>
                  <a:lnTo>
                    <a:pt x="16" y="13"/>
                  </a:lnTo>
                  <a:lnTo>
                    <a:pt x="13" y="20"/>
                  </a:lnTo>
                  <a:lnTo>
                    <a:pt x="13" y="20"/>
                  </a:lnTo>
                  <a:lnTo>
                    <a:pt x="11" y="22"/>
                  </a:lnTo>
                  <a:lnTo>
                    <a:pt x="7" y="23"/>
                  </a:lnTo>
                  <a:lnTo>
                    <a:pt x="7" y="23"/>
                  </a:lnTo>
                  <a:close/>
                  <a:moveTo>
                    <a:pt x="7" y="5"/>
                  </a:moveTo>
                  <a:lnTo>
                    <a:pt x="7" y="5"/>
                  </a:lnTo>
                  <a:lnTo>
                    <a:pt x="6" y="7"/>
                  </a:lnTo>
                  <a:lnTo>
                    <a:pt x="6" y="13"/>
                  </a:lnTo>
                  <a:lnTo>
                    <a:pt x="6" y="13"/>
                  </a:lnTo>
                  <a:lnTo>
                    <a:pt x="6" y="18"/>
                  </a:lnTo>
                  <a:lnTo>
                    <a:pt x="7" y="20"/>
                  </a:lnTo>
                  <a:lnTo>
                    <a:pt x="7" y="20"/>
                  </a:lnTo>
                  <a:lnTo>
                    <a:pt x="11" y="18"/>
                  </a:lnTo>
                  <a:lnTo>
                    <a:pt x="11" y="13"/>
                  </a:lnTo>
                  <a:lnTo>
                    <a:pt x="11" y="13"/>
                  </a:lnTo>
                  <a:lnTo>
                    <a:pt x="11" y="7"/>
                  </a:lnTo>
                  <a:lnTo>
                    <a:pt x="7" y="5"/>
                  </a:lnTo>
                  <a:lnTo>
                    <a:pt x="7"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8" name="Freeform 1124"/>
            <p:cNvSpPr>
              <a:spLocks noEditPoints="1"/>
            </p:cNvSpPr>
            <p:nvPr/>
          </p:nvSpPr>
          <p:spPr bwMode="auto">
            <a:xfrm>
              <a:off x="10231437" y="1093788"/>
              <a:ext cx="12700" cy="17463"/>
            </a:xfrm>
            <a:custGeom>
              <a:avLst/>
              <a:gdLst>
                <a:gd name="T0" fmla="*/ 7 w 16"/>
                <a:gd name="T1" fmla="*/ 21 h 21"/>
                <a:gd name="T2" fmla="*/ 7 w 16"/>
                <a:gd name="T3" fmla="*/ 21 h 21"/>
                <a:gd name="T4" fmla="*/ 4 w 16"/>
                <a:gd name="T5" fmla="*/ 21 h 21"/>
                <a:gd name="T6" fmla="*/ 2 w 16"/>
                <a:gd name="T7" fmla="*/ 19 h 21"/>
                <a:gd name="T8" fmla="*/ 0 w 16"/>
                <a:gd name="T9" fmla="*/ 16 h 21"/>
                <a:gd name="T10" fmla="*/ 0 w 16"/>
                <a:gd name="T11" fmla="*/ 10 h 21"/>
                <a:gd name="T12" fmla="*/ 0 w 16"/>
                <a:gd name="T13" fmla="*/ 10 h 21"/>
                <a:gd name="T14" fmla="*/ 0 w 16"/>
                <a:gd name="T15" fmla="*/ 7 h 21"/>
                <a:gd name="T16" fmla="*/ 2 w 16"/>
                <a:gd name="T17" fmla="*/ 3 h 21"/>
                <a:gd name="T18" fmla="*/ 2 w 16"/>
                <a:gd name="T19" fmla="*/ 3 h 21"/>
                <a:gd name="T20" fmla="*/ 4 w 16"/>
                <a:gd name="T21" fmla="*/ 0 h 21"/>
                <a:gd name="T22" fmla="*/ 7 w 16"/>
                <a:gd name="T23" fmla="*/ 0 h 21"/>
                <a:gd name="T24" fmla="*/ 7 w 16"/>
                <a:gd name="T25" fmla="*/ 0 h 21"/>
                <a:gd name="T26" fmla="*/ 11 w 16"/>
                <a:gd name="T27" fmla="*/ 0 h 21"/>
                <a:gd name="T28" fmla="*/ 13 w 16"/>
                <a:gd name="T29" fmla="*/ 3 h 21"/>
                <a:gd name="T30" fmla="*/ 15 w 16"/>
                <a:gd name="T31" fmla="*/ 5 h 21"/>
                <a:gd name="T32" fmla="*/ 16 w 16"/>
                <a:gd name="T33" fmla="*/ 10 h 21"/>
                <a:gd name="T34" fmla="*/ 16 w 16"/>
                <a:gd name="T35" fmla="*/ 10 h 21"/>
                <a:gd name="T36" fmla="*/ 15 w 16"/>
                <a:gd name="T37" fmla="*/ 16 h 21"/>
                <a:gd name="T38" fmla="*/ 13 w 16"/>
                <a:gd name="T39" fmla="*/ 19 h 21"/>
                <a:gd name="T40" fmla="*/ 13 w 16"/>
                <a:gd name="T41" fmla="*/ 19 h 21"/>
                <a:gd name="T42" fmla="*/ 11 w 16"/>
                <a:gd name="T43" fmla="*/ 21 h 21"/>
                <a:gd name="T44" fmla="*/ 7 w 16"/>
                <a:gd name="T45" fmla="*/ 21 h 21"/>
                <a:gd name="T46" fmla="*/ 7 w 16"/>
                <a:gd name="T47" fmla="*/ 21 h 21"/>
                <a:gd name="T48" fmla="*/ 7 w 16"/>
                <a:gd name="T49" fmla="*/ 3 h 21"/>
                <a:gd name="T50" fmla="*/ 7 w 16"/>
                <a:gd name="T51" fmla="*/ 3 h 21"/>
                <a:gd name="T52" fmla="*/ 6 w 16"/>
                <a:gd name="T53" fmla="*/ 5 h 21"/>
                <a:gd name="T54" fmla="*/ 6 w 16"/>
                <a:gd name="T55" fmla="*/ 10 h 21"/>
                <a:gd name="T56" fmla="*/ 6 w 16"/>
                <a:gd name="T57" fmla="*/ 10 h 21"/>
                <a:gd name="T58" fmla="*/ 6 w 16"/>
                <a:gd name="T59" fmla="*/ 16 h 21"/>
                <a:gd name="T60" fmla="*/ 7 w 16"/>
                <a:gd name="T61" fmla="*/ 18 h 21"/>
                <a:gd name="T62" fmla="*/ 7 w 16"/>
                <a:gd name="T63" fmla="*/ 18 h 21"/>
                <a:gd name="T64" fmla="*/ 11 w 16"/>
                <a:gd name="T65" fmla="*/ 16 h 21"/>
                <a:gd name="T66" fmla="*/ 11 w 16"/>
                <a:gd name="T67" fmla="*/ 10 h 21"/>
                <a:gd name="T68" fmla="*/ 11 w 16"/>
                <a:gd name="T69" fmla="*/ 10 h 21"/>
                <a:gd name="T70" fmla="*/ 11 w 16"/>
                <a:gd name="T71" fmla="*/ 5 h 21"/>
                <a:gd name="T72" fmla="*/ 7 w 16"/>
                <a:gd name="T73" fmla="*/ 3 h 21"/>
                <a:gd name="T74" fmla="*/ 7 w 16"/>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 h="21">
                  <a:moveTo>
                    <a:pt x="7" y="21"/>
                  </a:moveTo>
                  <a:lnTo>
                    <a:pt x="7" y="21"/>
                  </a:lnTo>
                  <a:lnTo>
                    <a:pt x="4" y="21"/>
                  </a:lnTo>
                  <a:lnTo>
                    <a:pt x="2" y="19"/>
                  </a:lnTo>
                  <a:lnTo>
                    <a:pt x="0" y="16"/>
                  </a:lnTo>
                  <a:lnTo>
                    <a:pt x="0" y="10"/>
                  </a:lnTo>
                  <a:lnTo>
                    <a:pt x="0" y="10"/>
                  </a:lnTo>
                  <a:lnTo>
                    <a:pt x="0" y="7"/>
                  </a:lnTo>
                  <a:lnTo>
                    <a:pt x="2" y="3"/>
                  </a:lnTo>
                  <a:lnTo>
                    <a:pt x="2" y="3"/>
                  </a:lnTo>
                  <a:lnTo>
                    <a:pt x="4" y="0"/>
                  </a:lnTo>
                  <a:lnTo>
                    <a:pt x="7" y="0"/>
                  </a:lnTo>
                  <a:lnTo>
                    <a:pt x="7" y="0"/>
                  </a:lnTo>
                  <a:lnTo>
                    <a:pt x="11" y="0"/>
                  </a:lnTo>
                  <a:lnTo>
                    <a:pt x="13" y="3"/>
                  </a:lnTo>
                  <a:lnTo>
                    <a:pt x="15" y="5"/>
                  </a:lnTo>
                  <a:lnTo>
                    <a:pt x="16" y="10"/>
                  </a:lnTo>
                  <a:lnTo>
                    <a:pt x="16" y="10"/>
                  </a:lnTo>
                  <a:lnTo>
                    <a:pt x="15" y="16"/>
                  </a:lnTo>
                  <a:lnTo>
                    <a:pt x="13" y="19"/>
                  </a:lnTo>
                  <a:lnTo>
                    <a:pt x="13" y="19"/>
                  </a:lnTo>
                  <a:lnTo>
                    <a:pt x="11" y="21"/>
                  </a:lnTo>
                  <a:lnTo>
                    <a:pt x="7" y="21"/>
                  </a:lnTo>
                  <a:lnTo>
                    <a:pt x="7" y="21"/>
                  </a:lnTo>
                  <a:close/>
                  <a:moveTo>
                    <a:pt x="7" y="3"/>
                  </a:moveTo>
                  <a:lnTo>
                    <a:pt x="7" y="3"/>
                  </a:lnTo>
                  <a:lnTo>
                    <a:pt x="6" y="5"/>
                  </a:lnTo>
                  <a:lnTo>
                    <a:pt x="6" y="10"/>
                  </a:lnTo>
                  <a:lnTo>
                    <a:pt x="6" y="10"/>
                  </a:lnTo>
                  <a:lnTo>
                    <a:pt x="6" y="16"/>
                  </a:lnTo>
                  <a:lnTo>
                    <a:pt x="7" y="18"/>
                  </a:lnTo>
                  <a:lnTo>
                    <a:pt x="7" y="18"/>
                  </a:lnTo>
                  <a:lnTo>
                    <a:pt x="11" y="16"/>
                  </a:lnTo>
                  <a:lnTo>
                    <a:pt x="11" y="10"/>
                  </a:lnTo>
                  <a:lnTo>
                    <a:pt x="11" y="10"/>
                  </a:lnTo>
                  <a:lnTo>
                    <a:pt x="11" y="5"/>
                  </a:lnTo>
                  <a:lnTo>
                    <a:pt x="7" y="3"/>
                  </a:lnTo>
                  <a:lnTo>
                    <a:pt x="7"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9" name="Freeform 1125"/>
            <p:cNvSpPr>
              <a:spLocks noEditPoints="1"/>
            </p:cNvSpPr>
            <p:nvPr/>
          </p:nvSpPr>
          <p:spPr bwMode="auto">
            <a:xfrm>
              <a:off x="10217150" y="1046163"/>
              <a:ext cx="11113" cy="17463"/>
            </a:xfrm>
            <a:custGeom>
              <a:avLst/>
              <a:gdLst>
                <a:gd name="T0" fmla="*/ 7 w 15"/>
                <a:gd name="T1" fmla="*/ 22 h 22"/>
                <a:gd name="T2" fmla="*/ 7 w 15"/>
                <a:gd name="T3" fmla="*/ 22 h 22"/>
                <a:gd name="T4" fmla="*/ 4 w 15"/>
                <a:gd name="T5" fmla="*/ 20 h 22"/>
                <a:gd name="T6" fmla="*/ 2 w 15"/>
                <a:gd name="T7" fmla="*/ 18 h 22"/>
                <a:gd name="T8" fmla="*/ 0 w 15"/>
                <a:gd name="T9" fmla="*/ 16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7 w 15"/>
                <a:gd name="T23" fmla="*/ 0 h 22"/>
                <a:gd name="T24" fmla="*/ 7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0 h 22"/>
                <a:gd name="T44" fmla="*/ 7 w 15"/>
                <a:gd name="T45" fmla="*/ 22 h 22"/>
                <a:gd name="T46" fmla="*/ 7 w 15"/>
                <a:gd name="T47" fmla="*/ 22 h 22"/>
                <a:gd name="T48" fmla="*/ 7 w 15"/>
                <a:gd name="T49" fmla="*/ 4 h 22"/>
                <a:gd name="T50" fmla="*/ 7 w 15"/>
                <a:gd name="T51" fmla="*/ 4 h 22"/>
                <a:gd name="T52" fmla="*/ 6 w 15"/>
                <a:gd name="T53" fmla="*/ 6 h 22"/>
                <a:gd name="T54" fmla="*/ 4 w 15"/>
                <a:gd name="T55" fmla="*/ 11 h 22"/>
                <a:gd name="T56" fmla="*/ 4 w 15"/>
                <a:gd name="T57" fmla="*/ 11 h 22"/>
                <a:gd name="T58" fmla="*/ 6 w 15"/>
                <a:gd name="T59" fmla="*/ 16 h 22"/>
                <a:gd name="T60" fmla="*/ 7 w 15"/>
                <a:gd name="T61" fmla="*/ 18 h 22"/>
                <a:gd name="T62" fmla="*/ 7 w 15"/>
                <a:gd name="T63" fmla="*/ 18 h 22"/>
                <a:gd name="T64" fmla="*/ 9 w 15"/>
                <a:gd name="T65" fmla="*/ 16 h 22"/>
                <a:gd name="T66" fmla="*/ 11 w 15"/>
                <a:gd name="T67" fmla="*/ 11 h 22"/>
                <a:gd name="T68" fmla="*/ 11 w 15"/>
                <a:gd name="T69" fmla="*/ 11 h 22"/>
                <a:gd name="T70" fmla="*/ 9 w 15"/>
                <a:gd name="T71" fmla="*/ 6 h 22"/>
                <a:gd name="T72" fmla="*/ 7 w 15"/>
                <a:gd name="T73" fmla="*/ 4 h 22"/>
                <a:gd name="T74" fmla="*/ 7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7" y="22"/>
                  </a:moveTo>
                  <a:lnTo>
                    <a:pt x="7" y="22"/>
                  </a:lnTo>
                  <a:lnTo>
                    <a:pt x="4" y="20"/>
                  </a:lnTo>
                  <a:lnTo>
                    <a:pt x="2" y="18"/>
                  </a:lnTo>
                  <a:lnTo>
                    <a:pt x="0" y="16"/>
                  </a:lnTo>
                  <a:lnTo>
                    <a:pt x="0" y="11"/>
                  </a:lnTo>
                  <a:lnTo>
                    <a:pt x="0" y="11"/>
                  </a:lnTo>
                  <a:lnTo>
                    <a:pt x="0" y="6"/>
                  </a:lnTo>
                  <a:lnTo>
                    <a:pt x="2" y="2"/>
                  </a:lnTo>
                  <a:lnTo>
                    <a:pt x="2" y="2"/>
                  </a:lnTo>
                  <a:lnTo>
                    <a:pt x="4" y="0"/>
                  </a:lnTo>
                  <a:lnTo>
                    <a:pt x="7" y="0"/>
                  </a:lnTo>
                  <a:lnTo>
                    <a:pt x="7" y="0"/>
                  </a:lnTo>
                  <a:lnTo>
                    <a:pt x="11" y="0"/>
                  </a:lnTo>
                  <a:lnTo>
                    <a:pt x="13" y="2"/>
                  </a:lnTo>
                  <a:lnTo>
                    <a:pt x="15" y="6"/>
                  </a:lnTo>
                  <a:lnTo>
                    <a:pt x="15" y="11"/>
                  </a:lnTo>
                  <a:lnTo>
                    <a:pt x="15" y="11"/>
                  </a:lnTo>
                  <a:lnTo>
                    <a:pt x="15" y="15"/>
                  </a:lnTo>
                  <a:lnTo>
                    <a:pt x="13" y="18"/>
                  </a:lnTo>
                  <a:lnTo>
                    <a:pt x="13" y="18"/>
                  </a:lnTo>
                  <a:lnTo>
                    <a:pt x="11" y="20"/>
                  </a:lnTo>
                  <a:lnTo>
                    <a:pt x="7" y="22"/>
                  </a:lnTo>
                  <a:lnTo>
                    <a:pt x="7" y="22"/>
                  </a:lnTo>
                  <a:close/>
                  <a:moveTo>
                    <a:pt x="7" y="4"/>
                  </a:moveTo>
                  <a:lnTo>
                    <a:pt x="7" y="4"/>
                  </a:lnTo>
                  <a:lnTo>
                    <a:pt x="6" y="6"/>
                  </a:lnTo>
                  <a:lnTo>
                    <a:pt x="4" y="11"/>
                  </a:lnTo>
                  <a:lnTo>
                    <a:pt x="4" y="11"/>
                  </a:lnTo>
                  <a:lnTo>
                    <a:pt x="6" y="16"/>
                  </a:lnTo>
                  <a:lnTo>
                    <a:pt x="7" y="18"/>
                  </a:lnTo>
                  <a:lnTo>
                    <a:pt x="7" y="18"/>
                  </a:lnTo>
                  <a:lnTo>
                    <a:pt x="9" y="16"/>
                  </a:lnTo>
                  <a:lnTo>
                    <a:pt x="11" y="11"/>
                  </a:lnTo>
                  <a:lnTo>
                    <a:pt x="11" y="11"/>
                  </a:lnTo>
                  <a:lnTo>
                    <a:pt x="9" y="6"/>
                  </a:lnTo>
                  <a:lnTo>
                    <a:pt x="7" y="4"/>
                  </a:lnTo>
                  <a:lnTo>
                    <a:pt x="7"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0" name="Freeform 1126"/>
            <p:cNvSpPr>
              <a:spLocks/>
            </p:cNvSpPr>
            <p:nvPr/>
          </p:nvSpPr>
          <p:spPr bwMode="auto">
            <a:xfrm>
              <a:off x="10218737" y="1069975"/>
              <a:ext cx="7938" cy="15875"/>
            </a:xfrm>
            <a:custGeom>
              <a:avLst/>
              <a:gdLst>
                <a:gd name="T0" fmla="*/ 9 w 9"/>
                <a:gd name="T1" fmla="*/ 0 h 22"/>
                <a:gd name="T2" fmla="*/ 9 w 9"/>
                <a:gd name="T3" fmla="*/ 0 h 22"/>
                <a:gd name="T4" fmla="*/ 9 w 9"/>
                <a:gd name="T5" fmla="*/ 22 h 22"/>
                <a:gd name="T6" fmla="*/ 9 w 9"/>
                <a:gd name="T7" fmla="*/ 22 h 22"/>
                <a:gd name="T8" fmla="*/ 5 w 9"/>
                <a:gd name="T9" fmla="*/ 22 h 22"/>
                <a:gd name="T10" fmla="*/ 5 w 9"/>
                <a:gd name="T11" fmla="*/ 22 h 22"/>
                <a:gd name="T12" fmla="*/ 5 w 9"/>
                <a:gd name="T13" fmla="*/ 7 h 22"/>
                <a:gd name="T14" fmla="*/ 5 w 9"/>
                <a:gd name="T15" fmla="*/ 7 h 22"/>
                <a:gd name="T16" fmla="*/ 4 w 9"/>
                <a:gd name="T17" fmla="*/ 7 h 22"/>
                <a:gd name="T18" fmla="*/ 4 w 9"/>
                <a:gd name="T19" fmla="*/ 7 h 22"/>
                <a:gd name="T20" fmla="*/ 2 w 9"/>
                <a:gd name="T21" fmla="*/ 7 h 22"/>
                <a:gd name="T22" fmla="*/ 2 w 9"/>
                <a:gd name="T23" fmla="*/ 7 h 22"/>
                <a:gd name="T24" fmla="*/ 0 w 9"/>
                <a:gd name="T25" fmla="*/ 7 h 22"/>
                <a:gd name="T26" fmla="*/ 0 w 9"/>
                <a:gd name="T27" fmla="*/ 9 h 22"/>
                <a:gd name="T28" fmla="*/ 0 w 9"/>
                <a:gd name="T29" fmla="*/ 9 h 22"/>
                <a:gd name="T30" fmla="*/ 0 w 9"/>
                <a:gd name="T31" fmla="*/ 4 h 22"/>
                <a:gd name="T32" fmla="*/ 0 w 9"/>
                <a:gd name="T33" fmla="*/ 4 h 22"/>
                <a:gd name="T34" fmla="*/ 4 w 9"/>
                <a:gd name="T35" fmla="*/ 2 h 22"/>
                <a:gd name="T36" fmla="*/ 4 w 9"/>
                <a:gd name="T37" fmla="*/ 2 h 22"/>
                <a:gd name="T38" fmla="*/ 7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5" y="22"/>
                  </a:lnTo>
                  <a:lnTo>
                    <a:pt x="5" y="22"/>
                  </a:lnTo>
                  <a:lnTo>
                    <a:pt x="5" y="7"/>
                  </a:lnTo>
                  <a:lnTo>
                    <a:pt x="5" y="7"/>
                  </a:lnTo>
                  <a:lnTo>
                    <a:pt x="4" y="7"/>
                  </a:lnTo>
                  <a:lnTo>
                    <a:pt x="4" y="7"/>
                  </a:lnTo>
                  <a:lnTo>
                    <a:pt x="2" y="7"/>
                  </a:lnTo>
                  <a:lnTo>
                    <a:pt x="2" y="7"/>
                  </a:lnTo>
                  <a:lnTo>
                    <a:pt x="0" y="7"/>
                  </a:lnTo>
                  <a:lnTo>
                    <a:pt x="0" y="9"/>
                  </a:lnTo>
                  <a:lnTo>
                    <a:pt x="0" y="9"/>
                  </a:lnTo>
                  <a:lnTo>
                    <a:pt x="0" y="4"/>
                  </a:lnTo>
                  <a:lnTo>
                    <a:pt x="0" y="4"/>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1" name="Freeform 1127"/>
            <p:cNvSpPr>
              <a:spLocks noEditPoints="1"/>
            </p:cNvSpPr>
            <p:nvPr/>
          </p:nvSpPr>
          <p:spPr bwMode="auto">
            <a:xfrm>
              <a:off x="10217150" y="1093788"/>
              <a:ext cx="11113" cy="17463"/>
            </a:xfrm>
            <a:custGeom>
              <a:avLst/>
              <a:gdLst>
                <a:gd name="T0" fmla="*/ 7 w 15"/>
                <a:gd name="T1" fmla="*/ 21 h 21"/>
                <a:gd name="T2" fmla="*/ 7 w 15"/>
                <a:gd name="T3" fmla="*/ 21 h 21"/>
                <a:gd name="T4" fmla="*/ 4 w 15"/>
                <a:gd name="T5" fmla="*/ 21 h 21"/>
                <a:gd name="T6" fmla="*/ 2 w 15"/>
                <a:gd name="T7" fmla="*/ 19 h 21"/>
                <a:gd name="T8" fmla="*/ 0 w 15"/>
                <a:gd name="T9" fmla="*/ 16 h 21"/>
                <a:gd name="T10" fmla="*/ 0 w 15"/>
                <a:gd name="T11" fmla="*/ 10 h 21"/>
                <a:gd name="T12" fmla="*/ 0 w 15"/>
                <a:gd name="T13" fmla="*/ 10 h 21"/>
                <a:gd name="T14" fmla="*/ 0 w 15"/>
                <a:gd name="T15" fmla="*/ 7 h 21"/>
                <a:gd name="T16" fmla="*/ 2 w 15"/>
                <a:gd name="T17" fmla="*/ 3 h 21"/>
                <a:gd name="T18" fmla="*/ 2 w 15"/>
                <a:gd name="T19" fmla="*/ 3 h 21"/>
                <a:gd name="T20" fmla="*/ 4 w 15"/>
                <a:gd name="T21" fmla="*/ 0 h 21"/>
                <a:gd name="T22" fmla="*/ 7 w 15"/>
                <a:gd name="T23" fmla="*/ 0 h 21"/>
                <a:gd name="T24" fmla="*/ 7 w 15"/>
                <a:gd name="T25" fmla="*/ 0 h 21"/>
                <a:gd name="T26" fmla="*/ 11 w 15"/>
                <a:gd name="T27" fmla="*/ 0 h 21"/>
                <a:gd name="T28" fmla="*/ 13 w 15"/>
                <a:gd name="T29" fmla="*/ 3 h 21"/>
                <a:gd name="T30" fmla="*/ 15 w 15"/>
                <a:gd name="T31" fmla="*/ 5 h 21"/>
                <a:gd name="T32" fmla="*/ 15 w 15"/>
                <a:gd name="T33" fmla="*/ 10 h 21"/>
                <a:gd name="T34" fmla="*/ 15 w 15"/>
                <a:gd name="T35" fmla="*/ 10 h 21"/>
                <a:gd name="T36" fmla="*/ 15 w 15"/>
                <a:gd name="T37" fmla="*/ 16 h 21"/>
                <a:gd name="T38" fmla="*/ 13 w 15"/>
                <a:gd name="T39" fmla="*/ 19 h 21"/>
                <a:gd name="T40" fmla="*/ 13 w 15"/>
                <a:gd name="T41" fmla="*/ 19 h 21"/>
                <a:gd name="T42" fmla="*/ 11 w 15"/>
                <a:gd name="T43" fmla="*/ 21 h 21"/>
                <a:gd name="T44" fmla="*/ 7 w 15"/>
                <a:gd name="T45" fmla="*/ 21 h 21"/>
                <a:gd name="T46" fmla="*/ 7 w 15"/>
                <a:gd name="T47" fmla="*/ 21 h 21"/>
                <a:gd name="T48" fmla="*/ 7 w 15"/>
                <a:gd name="T49" fmla="*/ 3 h 21"/>
                <a:gd name="T50" fmla="*/ 7 w 15"/>
                <a:gd name="T51" fmla="*/ 3 h 21"/>
                <a:gd name="T52" fmla="*/ 6 w 15"/>
                <a:gd name="T53" fmla="*/ 5 h 21"/>
                <a:gd name="T54" fmla="*/ 4 w 15"/>
                <a:gd name="T55" fmla="*/ 10 h 21"/>
                <a:gd name="T56" fmla="*/ 4 w 15"/>
                <a:gd name="T57" fmla="*/ 10 h 21"/>
                <a:gd name="T58" fmla="*/ 6 w 15"/>
                <a:gd name="T59" fmla="*/ 16 h 21"/>
                <a:gd name="T60" fmla="*/ 7 w 15"/>
                <a:gd name="T61" fmla="*/ 18 h 21"/>
                <a:gd name="T62" fmla="*/ 7 w 15"/>
                <a:gd name="T63" fmla="*/ 18 h 21"/>
                <a:gd name="T64" fmla="*/ 9 w 15"/>
                <a:gd name="T65" fmla="*/ 16 h 21"/>
                <a:gd name="T66" fmla="*/ 11 w 15"/>
                <a:gd name="T67" fmla="*/ 10 h 21"/>
                <a:gd name="T68" fmla="*/ 11 w 15"/>
                <a:gd name="T69" fmla="*/ 10 h 21"/>
                <a:gd name="T70" fmla="*/ 9 w 15"/>
                <a:gd name="T71" fmla="*/ 5 h 21"/>
                <a:gd name="T72" fmla="*/ 7 w 15"/>
                <a:gd name="T73" fmla="*/ 3 h 21"/>
                <a:gd name="T74" fmla="*/ 7 w 15"/>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1">
                  <a:moveTo>
                    <a:pt x="7" y="21"/>
                  </a:moveTo>
                  <a:lnTo>
                    <a:pt x="7" y="21"/>
                  </a:lnTo>
                  <a:lnTo>
                    <a:pt x="4" y="21"/>
                  </a:lnTo>
                  <a:lnTo>
                    <a:pt x="2" y="19"/>
                  </a:lnTo>
                  <a:lnTo>
                    <a:pt x="0" y="16"/>
                  </a:lnTo>
                  <a:lnTo>
                    <a:pt x="0" y="10"/>
                  </a:lnTo>
                  <a:lnTo>
                    <a:pt x="0" y="10"/>
                  </a:lnTo>
                  <a:lnTo>
                    <a:pt x="0" y="7"/>
                  </a:lnTo>
                  <a:lnTo>
                    <a:pt x="2" y="3"/>
                  </a:lnTo>
                  <a:lnTo>
                    <a:pt x="2" y="3"/>
                  </a:lnTo>
                  <a:lnTo>
                    <a:pt x="4" y="0"/>
                  </a:lnTo>
                  <a:lnTo>
                    <a:pt x="7" y="0"/>
                  </a:lnTo>
                  <a:lnTo>
                    <a:pt x="7" y="0"/>
                  </a:lnTo>
                  <a:lnTo>
                    <a:pt x="11" y="0"/>
                  </a:lnTo>
                  <a:lnTo>
                    <a:pt x="13" y="3"/>
                  </a:lnTo>
                  <a:lnTo>
                    <a:pt x="15" y="5"/>
                  </a:lnTo>
                  <a:lnTo>
                    <a:pt x="15" y="10"/>
                  </a:lnTo>
                  <a:lnTo>
                    <a:pt x="15" y="10"/>
                  </a:lnTo>
                  <a:lnTo>
                    <a:pt x="15" y="16"/>
                  </a:lnTo>
                  <a:lnTo>
                    <a:pt x="13" y="19"/>
                  </a:lnTo>
                  <a:lnTo>
                    <a:pt x="13" y="19"/>
                  </a:lnTo>
                  <a:lnTo>
                    <a:pt x="11" y="21"/>
                  </a:lnTo>
                  <a:lnTo>
                    <a:pt x="7" y="21"/>
                  </a:lnTo>
                  <a:lnTo>
                    <a:pt x="7" y="21"/>
                  </a:lnTo>
                  <a:close/>
                  <a:moveTo>
                    <a:pt x="7" y="3"/>
                  </a:moveTo>
                  <a:lnTo>
                    <a:pt x="7" y="3"/>
                  </a:lnTo>
                  <a:lnTo>
                    <a:pt x="6" y="5"/>
                  </a:lnTo>
                  <a:lnTo>
                    <a:pt x="4" y="10"/>
                  </a:lnTo>
                  <a:lnTo>
                    <a:pt x="4" y="10"/>
                  </a:lnTo>
                  <a:lnTo>
                    <a:pt x="6" y="16"/>
                  </a:lnTo>
                  <a:lnTo>
                    <a:pt x="7" y="18"/>
                  </a:lnTo>
                  <a:lnTo>
                    <a:pt x="7" y="18"/>
                  </a:lnTo>
                  <a:lnTo>
                    <a:pt x="9" y="16"/>
                  </a:lnTo>
                  <a:lnTo>
                    <a:pt x="11" y="10"/>
                  </a:lnTo>
                  <a:lnTo>
                    <a:pt x="11" y="10"/>
                  </a:lnTo>
                  <a:lnTo>
                    <a:pt x="9" y="5"/>
                  </a:lnTo>
                  <a:lnTo>
                    <a:pt x="7" y="3"/>
                  </a:lnTo>
                  <a:lnTo>
                    <a:pt x="7"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2" name="Group 5061"/>
          <p:cNvGrpSpPr/>
          <p:nvPr/>
        </p:nvGrpSpPr>
        <p:grpSpPr>
          <a:xfrm>
            <a:off x="6931025" y="1870075"/>
            <a:ext cx="515938" cy="466725"/>
            <a:chOff x="6931025" y="842963"/>
            <a:chExt cx="515938" cy="466725"/>
          </a:xfrm>
        </p:grpSpPr>
        <p:sp>
          <p:nvSpPr>
            <p:cNvPr id="4102" name="Rectangle 1128"/>
            <p:cNvSpPr>
              <a:spLocks noChangeArrowheads="1"/>
            </p:cNvSpPr>
            <p:nvPr/>
          </p:nvSpPr>
          <p:spPr bwMode="auto">
            <a:xfrm>
              <a:off x="6967537" y="965200"/>
              <a:ext cx="441325" cy="3175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3" name="Rectangle 1129"/>
            <p:cNvSpPr>
              <a:spLocks noChangeArrowheads="1"/>
            </p:cNvSpPr>
            <p:nvPr/>
          </p:nvSpPr>
          <p:spPr bwMode="auto">
            <a:xfrm>
              <a:off x="6967537" y="965200"/>
              <a:ext cx="441325" cy="460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4" name="Rectangle 1130"/>
            <p:cNvSpPr>
              <a:spLocks noChangeArrowheads="1"/>
            </p:cNvSpPr>
            <p:nvPr/>
          </p:nvSpPr>
          <p:spPr bwMode="auto">
            <a:xfrm>
              <a:off x="7046912" y="1052513"/>
              <a:ext cx="120650" cy="23018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5" name="Rectangle 1131"/>
            <p:cNvSpPr>
              <a:spLocks noChangeArrowheads="1"/>
            </p:cNvSpPr>
            <p:nvPr/>
          </p:nvSpPr>
          <p:spPr bwMode="auto">
            <a:xfrm>
              <a:off x="7046912" y="1052513"/>
              <a:ext cx="12700" cy="23018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6" name="Freeform 1132"/>
            <p:cNvSpPr>
              <a:spLocks/>
            </p:cNvSpPr>
            <p:nvPr/>
          </p:nvSpPr>
          <p:spPr bwMode="auto">
            <a:xfrm>
              <a:off x="6950075" y="966788"/>
              <a:ext cx="58738" cy="30163"/>
            </a:xfrm>
            <a:custGeom>
              <a:avLst/>
              <a:gdLst>
                <a:gd name="T0" fmla="*/ 40 w 76"/>
                <a:gd name="T1" fmla="*/ 37 h 37"/>
                <a:gd name="T2" fmla="*/ 40 w 76"/>
                <a:gd name="T3" fmla="*/ 37 h 37"/>
                <a:gd name="T4" fmla="*/ 47 w 76"/>
                <a:gd name="T5" fmla="*/ 36 h 37"/>
                <a:gd name="T6" fmla="*/ 54 w 76"/>
                <a:gd name="T7" fmla="*/ 34 h 37"/>
                <a:gd name="T8" fmla="*/ 60 w 76"/>
                <a:gd name="T9" fmla="*/ 30 h 37"/>
                <a:gd name="T10" fmla="*/ 65 w 76"/>
                <a:gd name="T11" fmla="*/ 27 h 37"/>
                <a:gd name="T12" fmla="*/ 70 w 76"/>
                <a:gd name="T13" fmla="*/ 21 h 37"/>
                <a:gd name="T14" fmla="*/ 74 w 76"/>
                <a:gd name="T15" fmla="*/ 14 h 37"/>
                <a:gd name="T16" fmla="*/ 76 w 76"/>
                <a:gd name="T17" fmla="*/ 7 h 37"/>
                <a:gd name="T18" fmla="*/ 76 w 76"/>
                <a:gd name="T19" fmla="*/ 0 h 37"/>
                <a:gd name="T20" fmla="*/ 76 w 76"/>
                <a:gd name="T21" fmla="*/ 0 h 37"/>
                <a:gd name="T22" fmla="*/ 0 w 76"/>
                <a:gd name="T23" fmla="*/ 0 h 37"/>
                <a:gd name="T24" fmla="*/ 0 w 76"/>
                <a:gd name="T25" fmla="*/ 0 h 37"/>
                <a:gd name="T26" fmla="*/ 2 w 76"/>
                <a:gd name="T27" fmla="*/ 7 h 37"/>
                <a:gd name="T28" fmla="*/ 4 w 76"/>
                <a:gd name="T29" fmla="*/ 14 h 37"/>
                <a:gd name="T30" fmla="*/ 7 w 76"/>
                <a:gd name="T31" fmla="*/ 21 h 37"/>
                <a:gd name="T32" fmla="*/ 13 w 76"/>
                <a:gd name="T33" fmla="*/ 27 h 37"/>
                <a:gd name="T34" fmla="*/ 18 w 76"/>
                <a:gd name="T35" fmla="*/ 30 h 37"/>
                <a:gd name="T36" fmla="*/ 24 w 76"/>
                <a:gd name="T37" fmla="*/ 34 h 37"/>
                <a:gd name="T38" fmla="*/ 31 w 76"/>
                <a:gd name="T39" fmla="*/ 36 h 37"/>
                <a:gd name="T40" fmla="*/ 40 w 76"/>
                <a:gd name="T41" fmla="*/ 37 h 37"/>
                <a:gd name="T42" fmla="*/ 40 w 76"/>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37">
                  <a:moveTo>
                    <a:pt x="40" y="37"/>
                  </a:moveTo>
                  <a:lnTo>
                    <a:pt x="40" y="37"/>
                  </a:lnTo>
                  <a:lnTo>
                    <a:pt x="47" y="36"/>
                  </a:lnTo>
                  <a:lnTo>
                    <a:pt x="54" y="34"/>
                  </a:lnTo>
                  <a:lnTo>
                    <a:pt x="60" y="30"/>
                  </a:lnTo>
                  <a:lnTo>
                    <a:pt x="65" y="27"/>
                  </a:lnTo>
                  <a:lnTo>
                    <a:pt x="70" y="21"/>
                  </a:lnTo>
                  <a:lnTo>
                    <a:pt x="74" y="14"/>
                  </a:lnTo>
                  <a:lnTo>
                    <a:pt x="76" y="7"/>
                  </a:lnTo>
                  <a:lnTo>
                    <a:pt x="76" y="0"/>
                  </a:lnTo>
                  <a:lnTo>
                    <a:pt x="76" y="0"/>
                  </a:lnTo>
                  <a:lnTo>
                    <a:pt x="0" y="0"/>
                  </a:lnTo>
                  <a:lnTo>
                    <a:pt x="0" y="0"/>
                  </a:lnTo>
                  <a:lnTo>
                    <a:pt x="2" y="7"/>
                  </a:lnTo>
                  <a:lnTo>
                    <a:pt x="4" y="14"/>
                  </a:lnTo>
                  <a:lnTo>
                    <a:pt x="7" y="21"/>
                  </a:lnTo>
                  <a:lnTo>
                    <a:pt x="13" y="27"/>
                  </a:lnTo>
                  <a:lnTo>
                    <a:pt x="18" y="30"/>
                  </a:lnTo>
                  <a:lnTo>
                    <a:pt x="24" y="34"/>
                  </a:lnTo>
                  <a:lnTo>
                    <a:pt x="31" y="36"/>
                  </a:lnTo>
                  <a:lnTo>
                    <a:pt x="40" y="37"/>
                  </a:lnTo>
                  <a:lnTo>
                    <a:pt x="40"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7" name="Freeform 1133"/>
            <p:cNvSpPr>
              <a:spLocks/>
            </p:cNvSpPr>
            <p:nvPr/>
          </p:nvSpPr>
          <p:spPr bwMode="auto">
            <a:xfrm>
              <a:off x="7008812" y="966788"/>
              <a:ext cx="60325" cy="30163"/>
            </a:xfrm>
            <a:custGeom>
              <a:avLst/>
              <a:gdLst>
                <a:gd name="T0" fmla="*/ 37 w 75"/>
                <a:gd name="T1" fmla="*/ 37 h 37"/>
                <a:gd name="T2" fmla="*/ 37 w 75"/>
                <a:gd name="T3" fmla="*/ 37 h 37"/>
                <a:gd name="T4" fmla="*/ 45 w 75"/>
                <a:gd name="T5" fmla="*/ 36 h 37"/>
                <a:gd name="T6" fmla="*/ 52 w 75"/>
                <a:gd name="T7" fmla="*/ 34 h 37"/>
                <a:gd name="T8" fmla="*/ 59 w 75"/>
                <a:gd name="T9" fmla="*/ 30 h 37"/>
                <a:gd name="T10" fmla="*/ 64 w 75"/>
                <a:gd name="T11" fmla="*/ 27 h 37"/>
                <a:gd name="T12" fmla="*/ 68 w 75"/>
                <a:gd name="T13" fmla="*/ 21 h 37"/>
                <a:gd name="T14" fmla="*/ 72 w 75"/>
                <a:gd name="T15" fmla="*/ 14 h 37"/>
                <a:gd name="T16" fmla="*/ 75 w 75"/>
                <a:gd name="T17" fmla="*/ 7 h 37"/>
                <a:gd name="T18" fmla="*/ 75 w 75"/>
                <a:gd name="T19" fmla="*/ 0 h 37"/>
                <a:gd name="T20" fmla="*/ 75 w 75"/>
                <a:gd name="T21" fmla="*/ 0 h 37"/>
                <a:gd name="T22" fmla="*/ 0 w 75"/>
                <a:gd name="T23" fmla="*/ 0 h 37"/>
                <a:gd name="T24" fmla="*/ 0 w 75"/>
                <a:gd name="T25" fmla="*/ 0 h 37"/>
                <a:gd name="T26" fmla="*/ 2 w 75"/>
                <a:gd name="T27" fmla="*/ 7 h 37"/>
                <a:gd name="T28" fmla="*/ 3 w 75"/>
                <a:gd name="T29" fmla="*/ 14 h 37"/>
                <a:gd name="T30" fmla="*/ 7 w 75"/>
                <a:gd name="T31" fmla="*/ 21 h 37"/>
                <a:gd name="T32" fmla="*/ 11 w 75"/>
                <a:gd name="T33" fmla="*/ 27 h 37"/>
                <a:gd name="T34" fmla="*/ 16 w 75"/>
                <a:gd name="T35" fmla="*/ 30 h 37"/>
                <a:gd name="T36" fmla="*/ 23 w 75"/>
                <a:gd name="T37" fmla="*/ 34 h 37"/>
                <a:gd name="T38" fmla="*/ 30 w 75"/>
                <a:gd name="T39" fmla="*/ 36 h 37"/>
                <a:gd name="T40" fmla="*/ 37 w 75"/>
                <a:gd name="T41" fmla="*/ 37 h 37"/>
                <a:gd name="T42" fmla="*/ 37 w 75"/>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5" h="37">
                  <a:moveTo>
                    <a:pt x="37" y="37"/>
                  </a:moveTo>
                  <a:lnTo>
                    <a:pt x="37" y="37"/>
                  </a:lnTo>
                  <a:lnTo>
                    <a:pt x="45" y="36"/>
                  </a:lnTo>
                  <a:lnTo>
                    <a:pt x="52" y="34"/>
                  </a:lnTo>
                  <a:lnTo>
                    <a:pt x="59" y="30"/>
                  </a:lnTo>
                  <a:lnTo>
                    <a:pt x="64" y="27"/>
                  </a:lnTo>
                  <a:lnTo>
                    <a:pt x="68" y="21"/>
                  </a:lnTo>
                  <a:lnTo>
                    <a:pt x="72" y="14"/>
                  </a:lnTo>
                  <a:lnTo>
                    <a:pt x="75" y="7"/>
                  </a:lnTo>
                  <a:lnTo>
                    <a:pt x="75" y="0"/>
                  </a:lnTo>
                  <a:lnTo>
                    <a:pt x="75" y="0"/>
                  </a:lnTo>
                  <a:lnTo>
                    <a:pt x="0" y="0"/>
                  </a:lnTo>
                  <a:lnTo>
                    <a:pt x="0" y="0"/>
                  </a:lnTo>
                  <a:lnTo>
                    <a:pt x="2" y="7"/>
                  </a:lnTo>
                  <a:lnTo>
                    <a:pt x="3" y="14"/>
                  </a:lnTo>
                  <a:lnTo>
                    <a:pt x="7" y="21"/>
                  </a:lnTo>
                  <a:lnTo>
                    <a:pt x="11" y="27"/>
                  </a:lnTo>
                  <a:lnTo>
                    <a:pt x="16" y="30"/>
                  </a:lnTo>
                  <a:lnTo>
                    <a:pt x="23" y="34"/>
                  </a:lnTo>
                  <a:lnTo>
                    <a:pt x="30" y="36"/>
                  </a:lnTo>
                  <a:lnTo>
                    <a:pt x="37" y="37"/>
                  </a:lnTo>
                  <a:lnTo>
                    <a:pt x="37"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8" name="Freeform 1134"/>
            <p:cNvSpPr>
              <a:spLocks/>
            </p:cNvSpPr>
            <p:nvPr/>
          </p:nvSpPr>
          <p:spPr bwMode="auto">
            <a:xfrm>
              <a:off x="7069137" y="966788"/>
              <a:ext cx="58738" cy="30163"/>
            </a:xfrm>
            <a:custGeom>
              <a:avLst/>
              <a:gdLst>
                <a:gd name="T0" fmla="*/ 38 w 74"/>
                <a:gd name="T1" fmla="*/ 37 h 37"/>
                <a:gd name="T2" fmla="*/ 38 w 74"/>
                <a:gd name="T3" fmla="*/ 37 h 37"/>
                <a:gd name="T4" fmla="*/ 45 w 74"/>
                <a:gd name="T5" fmla="*/ 36 h 37"/>
                <a:gd name="T6" fmla="*/ 52 w 74"/>
                <a:gd name="T7" fmla="*/ 34 h 37"/>
                <a:gd name="T8" fmla="*/ 58 w 74"/>
                <a:gd name="T9" fmla="*/ 30 h 37"/>
                <a:gd name="T10" fmla="*/ 63 w 74"/>
                <a:gd name="T11" fmla="*/ 27 h 37"/>
                <a:gd name="T12" fmla="*/ 69 w 74"/>
                <a:gd name="T13" fmla="*/ 21 h 37"/>
                <a:gd name="T14" fmla="*/ 72 w 74"/>
                <a:gd name="T15" fmla="*/ 14 h 37"/>
                <a:gd name="T16" fmla="*/ 74 w 74"/>
                <a:gd name="T17" fmla="*/ 7 h 37"/>
                <a:gd name="T18" fmla="*/ 74 w 74"/>
                <a:gd name="T19" fmla="*/ 0 h 37"/>
                <a:gd name="T20" fmla="*/ 74 w 74"/>
                <a:gd name="T21" fmla="*/ 0 h 37"/>
                <a:gd name="T22" fmla="*/ 0 w 74"/>
                <a:gd name="T23" fmla="*/ 0 h 37"/>
                <a:gd name="T24" fmla="*/ 0 w 74"/>
                <a:gd name="T25" fmla="*/ 0 h 37"/>
                <a:gd name="T26" fmla="*/ 0 w 74"/>
                <a:gd name="T27" fmla="*/ 7 h 37"/>
                <a:gd name="T28" fmla="*/ 4 w 74"/>
                <a:gd name="T29" fmla="*/ 14 h 37"/>
                <a:gd name="T30" fmla="*/ 6 w 74"/>
                <a:gd name="T31" fmla="*/ 21 h 37"/>
                <a:gd name="T32" fmla="*/ 11 w 74"/>
                <a:gd name="T33" fmla="*/ 27 h 37"/>
                <a:gd name="T34" fmla="*/ 16 w 74"/>
                <a:gd name="T35" fmla="*/ 30 h 37"/>
                <a:gd name="T36" fmla="*/ 22 w 74"/>
                <a:gd name="T37" fmla="*/ 34 h 37"/>
                <a:gd name="T38" fmla="*/ 29 w 74"/>
                <a:gd name="T39" fmla="*/ 36 h 37"/>
                <a:gd name="T40" fmla="*/ 38 w 74"/>
                <a:gd name="T41" fmla="*/ 37 h 37"/>
                <a:gd name="T42" fmla="*/ 38 w 74"/>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4" h="37">
                  <a:moveTo>
                    <a:pt x="38" y="37"/>
                  </a:moveTo>
                  <a:lnTo>
                    <a:pt x="38" y="37"/>
                  </a:lnTo>
                  <a:lnTo>
                    <a:pt x="45" y="36"/>
                  </a:lnTo>
                  <a:lnTo>
                    <a:pt x="52" y="34"/>
                  </a:lnTo>
                  <a:lnTo>
                    <a:pt x="58" y="30"/>
                  </a:lnTo>
                  <a:lnTo>
                    <a:pt x="63" y="27"/>
                  </a:lnTo>
                  <a:lnTo>
                    <a:pt x="69" y="21"/>
                  </a:lnTo>
                  <a:lnTo>
                    <a:pt x="72" y="14"/>
                  </a:lnTo>
                  <a:lnTo>
                    <a:pt x="74" y="7"/>
                  </a:lnTo>
                  <a:lnTo>
                    <a:pt x="74" y="0"/>
                  </a:lnTo>
                  <a:lnTo>
                    <a:pt x="74" y="0"/>
                  </a:lnTo>
                  <a:lnTo>
                    <a:pt x="0" y="0"/>
                  </a:lnTo>
                  <a:lnTo>
                    <a:pt x="0" y="0"/>
                  </a:lnTo>
                  <a:lnTo>
                    <a:pt x="0" y="7"/>
                  </a:lnTo>
                  <a:lnTo>
                    <a:pt x="4" y="14"/>
                  </a:lnTo>
                  <a:lnTo>
                    <a:pt x="6" y="21"/>
                  </a:lnTo>
                  <a:lnTo>
                    <a:pt x="11" y="27"/>
                  </a:lnTo>
                  <a:lnTo>
                    <a:pt x="16" y="30"/>
                  </a:lnTo>
                  <a:lnTo>
                    <a:pt x="22" y="34"/>
                  </a:lnTo>
                  <a:lnTo>
                    <a:pt x="29" y="36"/>
                  </a:lnTo>
                  <a:lnTo>
                    <a:pt x="38" y="37"/>
                  </a:lnTo>
                  <a:lnTo>
                    <a:pt x="38"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9" name="Freeform 1135"/>
            <p:cNvSpPr>
              <a:spLocks/>
            </p:cNvSpPr>
            <p:nvPr/>
          </p:nvSpPr>
          <p:spPr bwMode="auto">
            <a:xfrm>
              <a:off x="7127875" y="966788"/>
              <a:ext cx="60325" cy="30163"/>
            </a:xfrm>
            <a:custGeom>
              <a:avLst/>
              <a:gdLst>
                <a:gd name="T0" fmla="*/ 38 w 75"/>
                <a:gd name="T1" fmla="*/ 37 h 37"/>
                <a:gd name="T2" fmla="*/ 38 w 75"/>
                <a:gd name="T3" fmla="*/ 37 h 37"/>
                <a:gd name="T4" fmla="*/ 47 w 75"/>
                <a:gd name="T5" fmla="*/ 36 h 37"/>
                <a:gd name="T6" fmla="*/ 52 w 75"/>
                <a:gd name="T7" fmla="*/ 34 h 37"/>
                <a:gd name="T8" fmla="*/ 59 w 75"/>
                <a:gd name="T9" fmla="*/ 30 h 37"/>
                <a:gd name="T10" fmla="*/ 65 w 75"/>
                <a:gd name="T11" fmla="*/ 27 h 37"/>
                <a:gd name="T12" fmla="*/ 70 w 75"/>
                <a:gd name="T13" fmla="*/ 21 h 37"/>
                <a:gd name="T14" fmla="*/ 72 w 75"/>
                <a:gd name="T15" fmla="*/ 14 h 37"/>
                <a:gd name="T16" fmla="*/ 75 w 75"/>
                <a:gd name="T17" fmla="*/ 7 h 37"/>
                <a:gd name="T18" fmla="*/ 75 w 75"/>
                <a:gd name="T19" fmla="*/ 0 h 37"/>
                <a:gd name="T20" fmla="*/ 75 w 75"/>
                <a:gd name="T21" fmla="*/ 0 h 37"/>
                <a:gd name="T22" fmla="*/ 0 w 75"/>
                <a:gd name="T23" fmla="*/ 0 h 37"/>
                <a:gd name="T24" fmla="*/ 0 w 75"/>
                <a:gd name="T25" fmla="*/ 0 h 37"/>
                <a:gd name="T26" fmla="*/ 2 w 75"/>
                <a:gd name="T27" fmla="*/ 7 h 37"/>
                <a:gd name="T28" fmla="*/ 4 w 75"/>
                <a:gd name="T29" fmla="*/ 14 h 37"/>
                <a:gd name="T30" fmla="*/ 7 w 75"/>
                <a:gd name="T31" fmla="*/ 21 h 37"/>
                <a:gd name="T32" fmla="*/ 11 w 75"/>
                <a:gd name="T33" fmla="*/ 27 h 37"/>
                <a:gd name="T34" fmla="*/ 18 w 75"/>
                <a:gd name="T35" fmla="*/ 30 h 37"/>
                <a:gd name="T36" fmla="*/ 23 w 75"/>
                <a:gd name="T37" fmla="*/ 34 h 37"/>
                <a:gd name="T38" fmla="*/ 31 w 75"/>
                <a:gd name="T39" fmla="*/ 36 h 37"/>
                <a:gd name="T40" fmla="*/ 38 w 75"/>
                <a:gd name="T41" fmla="*/ 37 h 37"/>
                <a:gd name="T42" fmla="*/ 38 w 75"/>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5" h="37">
                  <a:moveTo>
                    <a:pt x="38" y="37"/>
                  </a:moveTo>
                  <a:lnTo>
                    <a:pt x="38" y="37"/>
                  </a:lnTo>
                  <a:lnTo>
                    <a:pt x="47" y="36"/>
                  </a:lnTo>
                  <a:lnTo>
                    <a:pt x="52" y="34"/>
                  </a:lnTo>
                  <a:lnTo>
                    <a:pt x="59" y="30"/>
                  </a:lnTo>
                  <a:lnTo>
                    <a:pt x="65" y="27"/>
                  </a:lnTo>
                  <a:lnTo>
                    <a:pt x="70" y="21"/>
                  </a:lnTo>
                  <a:lnTo>
                    <a:pt x="72" y="14"/>
                  </a:lnTo>
                  <a:lnTo>
                    <a:pt x="75" y="7"/>
                  </a:lnTo>
                  <a:lnTo>
                    <a:pt x="75" y="0"/>
                  </a:lnTo>
                  <a:lnTo>
                    <a:pt x="75" y="0"/>
                  </a:lnTo>
                  <a:lnTo>
                    <a:pt x="0" y="0"/>
                  </a:lnTo>
                  <a:lnTo>
                    <a:pt x="0" y="0"/>
                  </a:lnTo>
                  <a:lnTo>
                    <a:pt x="2" y="7"/>
                  </a:lnTo>
                  <a:lnTo>
                    <a:pt x="4" y="14"/>
                  </a:lnTo>
                  <a:lnTo>
                    <a:pt x="7" y="21"/>
                  </a:lnTo>
                  <a:lnTo>
                    <a:pt x="11" y="27"/>
                  </a:lnTo>
                  <a:lnTo>
                    <a:pt x="18" y="30"/>
                  </a:lnTo>
                  <a:lnTo>
                    <a:pt x="23" y="34"/>
                  </a:lnTo>
                  <a:lnTo>
                    <a:pt x="31" y="36"/>
                  </a:lnTo>
                  <a:lnTo>
                    <a:pt x="38" y="37"/>
                  </a:lnTo>
                  <a:lnTo>
                    <a:pt x="38"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0" name="Freeform 1136"/>
            <p:cNvSpPr>
              <a:spLocks/>
            </p:cNvSpPr>
            <p:nvPr/>
          </p:nvSpPr>
          <p:spPr bwMode="auto">
            <a:xfrm>
              <a:off x="7188200" y="966788"/>
              <a:ext cx="58738" cy="30163"/>
            </a:xfrm>
            <a:custGeom>
              <a:avLst/>
              <a:gdLst>
                <a:gd name="T0" fmla="*/ 38 w 76"/>
                <a:gd name="T1" fmla="*/ 37 h 37"/>
                <a:gd name="T2" fmla="*/ 38 w 76"/>
                <a:gd name="T3" fmla="*/ 37 h 37"/>
                <a:gd name="T4" fmla="*/ 45 w 76"/>
                <a:gd name="T5" fmla="*/ 36 h 37"/>
                <a:gd name="T6" fmla="*/ 53 w 76"/>
                <a:gd name="T7" fmla="*/ 34 h 37"/>
                <a:gd name="T8" fmla="*/ 58 w 76"/>
                <a:gd name="T9" fmla="*/ 30 h 37"/>
                <a:gd name="T10" fmla="*/ 65 w 76"/>
                <a:gd name="T11" fmla="*/ 27 h 37"/>
                <a:gd name="T12" fmla="*/ 69 w 76"/>
                <a:gd name="T13" fmla="*/ 21 h 37"/>
                <a:gd name="T14" fmla="*/ 72 w 76"/>
                <a:gd name="T15" fmla="*/ 14 h 37"/>
                <a:gd name="T16" fmla="*/ 74 w 76"/>
                <a:gd name="T17" fmla="*/ 7 h 37"/>
                <a:gd name="T18" fmla="*/ 76 w 76"/>
                <a:gd name="T19" fmla="*/ 0 h 37"/>
                <a:gd name="T20" fmla="*/ 76 w 76"/>
                <a:gd name="T21" fmla="*/ 0 h 37"/>
                <a:gd name="T22" fmla="*/ 0 w 76"/>
                <a:gd name="T23" fmla="*/ 0 h 37"/>
                <a:gd name="T24" fmla="*/ 0 w 76"/>
                <a:gd name="T25" fmla="*/ 0 h 37"/>
                <a:gd name="T26" fmla="*/ 0 w 76"/>
                <a:gd name="T27" fmla="*/ 7 h 37"/>
                <a:gd name="T28" fmla="*/ 4 w 76"/>
                <a:gd name="T29" fmla="*/ 14 h 37"/>
                <a:gd name="T30" fmla="*/ 8 w 76"/>
                <a:gd name="T31" fmla="*/ 21 h 37"/>
                <a:gd name="T32" fmla="*/ 11 w 76"/>
                <a:gd name="T33" fmla="*/ 27 h 37"/>
                <a:gd name="T34" fmla="*/ 17 w 76"/>
                <a:gd name="T35" fmla="*/ 30 h 37"/>
                <a:gd name="T36" fmla="*/ 24 w 76"/>
                <a:gd name="T37" fmla="*/ 34 h 37"/>
                <a:gd name="T38" fmla="*/ 31 w 76"/>
                <a:gd name="T39" fmla="*/ 36 h 37"/>
                <a:gd name="T40" fmla="*/ 38 w 76"/>
                <a:gd name="T41" fmla="*/ 37 h 37"/>
                <a:gd name="T42" fmla="*/ 38 w 76"/>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37">
                  <a:moveTo>
                    <a:pt x="38" y="37"/>
                  </a:moveTo>
                  <a:lnTo>
                    <a:pt x="38" y="37"/>
                  </a:lnTo>
                  <a:lnTo>
                    <a:pt x="45" y="36"/>
                  </a:lnTo>
                  <a:lnTo>
                    <a:pt x="53" y="34"/>
                  </a:lnTo>
                  <a:lnTo>
                    <a:pt x="58" y="30"/>
                  </a:lnTo>
                  <a:lnTo>
                    <a:pt x="65" y="27"/>
                  </a:lnTo>
                  <a:lnTo>
                    <a:pt x="69" y="21"/>
                  </a:lnTo>
                  <a:lnTo>
                    <a:pt x="72" y="14"/>
                  </a:lnTo>
                  <a:lnTo>
                    <a:pt x="74" y="7"/>
                  </a:lnTo>
                  <a:lnTo>
                    <a:pt x="76" y="0"/>
                  </a:lnTo>
                  <a:lnTo>
                    <a:pt x="76" y="0"/>
                  </a:lnTo>
                  <a:lnTo>
                    <a:pt x="0" y="0"/>
                  </a:lnTo>
                  <a:lnTo>
                    <a:pt x="0" y="0"/>
                  </a:lnTo>
                  <a:lnTo>
                    <a:pt x="0" y="7"/>
                  </a:lnTo>
                  <a:lnTo>
                    <a:pt x="4" y="14"/>
                  </a:lnTo>
                  <a:lnTo>
                    <a:pt x="8" y="21"/>
                  </a:lnTo>
                  <a:lnTo>
                    <a:pt x="11" y="27"/>
                  </a:lnTo>
                  <a:lnTo>
                    <a:pt x="17" y="30"/>
                  </a:lnTo>
                  <a:lnTo>
                    <a:pt x="24" y="34"/>
                  </a:lnTo>
                  <a:lnTo>
                    <a:pt x="31" y="36"/>
                  </a:lnTo>
                  <a:lnTo>
                    <a:pt x="38" y="37"/>
                  </a:lnTo>
                  <a:lnTo>
                    <a:pt x="38"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1" name="Freeform 1137"/>
            <p:cNvSpPr>
              <a:spLocks/>
            </p:cNvSpPr>
            <p:nvPr/>
          </p:nvSpPr>
          <p:spPr bwMode="auto">
            <a:xfrm>
              <a:off x="7246937" y="966788"/>
              <a:ext cx="60325" cy="30163"/>
            </a:xfrm>
            <a:custGeom>
              <a:avLst/>
              <a:gdLst>
                <a:gd name="T0" fmla="*/ 36 w 75"/>
                <a:gd name="T1" fmla="*/ 37 h 37"/>
                <a:gd name="T2" fmla="*/ 36 w 75"/>
                <a:gd name="T3" fmla="*/ 37 h 37"/>
                <a:gd name="T4" fmla="*/ 45 w 75"/>
                <a:gd name="T5" fmla="*/ 36 h 37"/>
                <a:gd name="T6" fmla="*/ 52 w 75"/>
                <a:gd name="T7" fmla="*/ 34 h 37"/>
                <a:gd name="T8" fmla="*/ 58 w 75"/>
                <a:gd name="T9" fmla="*/ 30 h 37"/>
                <a:gd name="T10" fmla="*/ 63 w 75"/>
                <a:gd name="T11" fmla="*/ 27 h 37"/>
                <a:gd name="T12" fmla="*/ 68 w 75"/>
                <a:gd name="T13" fmla="*/ 21 h 37"/>
                <a:gd name="T14" fmla="*/ 72 w 75"/>
                <a:gd name="T15" fmla="*/ 14 h 37"/>
                <a:gd name="T16" fmla="*/ 74 w 75"/>
                <a:gd name="T17" fmla="*/ 7 h 37"/>
                <a:gd name="T18" fmla="*/ 75 w 75"/>
                <a:gd name="T19" fmla="*/ 0 h 37"/>
                <a:gd name="T20" fmla="*/ 75 w 75"/>
                <a:gd name="T21" fmla="*/ 0 h 37"/>
                <a:gd name="T22" fmla="*/ 0 w 75"/>
                <a:gd name="T23" fmla="*/ 0 h 37"/>
                <a:gd name="T24" fmla="*/ 0 w 75"/>
                <a:gd name="T25" fmla="*/ 0 h 37"/>
                <a:gd name="T26" fmla="*/ 0 w 75"/>
                <a:gd name="T27" fmla="*/ 7 h 37"/>
                <a:gd name="T28" fmla="*/ 2 w 75"/>
                <a:gd name="T29" fmla="*/ 14 h 37"/>
                <a:gd name="T30" fmla="*/ 5 w 75"/>
                <a:gd name="T31" fmla="*/ 21 h 37"/>
                <a:gd name="T32" fmla="*/ 11 w 75"/>
                <a:gd name="T33" fmla="*/ 27 h 37"/>
                <a:gd name="T34" fmla="*/ 16 w 75"/>
                <a:gd name="T35" fmla="*/ 30 h 37"/>
                <a:gd name="T36" fmla="*/ 22 w 75"/>
                <a:gd name="T37" fmla="*/ 34 h 37"/>
                <a:gd name="T38" fmla="*/ 29 w 75"/>
                <a:gd name="T39" fmla="*/ 36 h 37"/>
                <a:gd name="T40" fmla="*/ 36 w 75"/>
                <a:gd name="T41" fmla="*/ 37 h 37"/>
                <a:gd name="T42" fmla="*/ 36 w 75"/>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5" h="37">
                  <a:moveTo>
                    <a:pt x="36" y="37"/>
                  </a:moveTo>
                  <a:lnTo>
                    <a:pt x="36" y="37"/>
                  </a:lnTo>
                  <a:lnTo>
                    <a:pt x="45" y="36"/>
                  </a:lnTo>
                  <a:lnTo>
                    <a:pt x="52" y="34"/>
                  </a:lnTo>
                  <a:lnTo>
                    <a:pt x="58" y="30"/>
                  </a:lnTo>
                  <a:lnTo>
                    <a:pt x="63" y="27"/>
                  </a:lnTo>
                  <a:lnTo>
                    <a:pt x="68" y="21"/>
                  </a:lnTo>
                  <a:lnTo>
                    <a:pt x="72" y="14"/>
                  </a:lnTo>
                  <a:lnTo>
                    <a:pt x="74" y="7"/>
                  </a:lnTo>
                  <a:lnTo>
                    <a:pt x="75" y="0"/>
                  </a:lnTo>
                  <a:lnTo>
                    <a:pt x="75" y="0"/>
                  </a:lnTo>
                  <a:lnTo>
                    <a:pt x="0" y="0"/>
                  </a:lnTo>
                  <a:lnTo>
                    <a:pt x="0" y="0"/>
                  </a:lnTo>
                  <a:lnTo>
                    <a:pt x="0" y="7"/>
                  </a:lnTo>
                  <a:lnTo>
                    <a:pt x="2" y="14"/>
                  </a:lnTo>
                  <a:lnTo>
                    <a:pt x="5" y="21"/>
                  </a:lnTo>
                  <a:lnTo>
                    <a:pt x="11" y="27"/>
                  </a:lnTo>
                  <a:lnTo>
                    <a:pt x="16" y="30"/>
                  </a:lnTo>
                  <a:lnTo>
                    <a:pt x="22" y="34"/>
                  </a:lnTo>
                  <a:lnTo>
                    <a:pt x="29" y="36"/>
                  </a:lnTo>
                  <a:lnTo>
                    <a:pt x="36" y="37"/>
                  </a:lnTo>
                  <a:lnTo>
                    <a:pt x="36"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2" name="Freeform 1138"/>
            <p:cNvSpPr>
              <a:spLocks/>
            </p:cNvSpPr>
            <p:nvPr/>
          </p:nvSpPr>
          <p:spPr bwMode="auto">
            <a:xfrm>
              <a:off x="7307262" y="966788"/>
              <a:ext cx="58738" cy="30163"/>
            </a:xfrm>
            <a:custGeom>
              <a:avLst/>
              <a:gdLst>
                <a:gd name="T0" fmla="*/ 36 w 74"/>
                <a:gd name="T1" fmla="*/ 37 h 37"/>
                <a:gd name="T2" fmla="*/ 36 w 74"/>
                <a:gd name="T3" fmla="*/ 37 h 37"/>
                <a:gd name="T4" fmla="*/ 44 w 74"/>
                <a:gd name="T5" fmla="*/ 36 h 37"/>
                <a:gd name="T6" fmla="*/ 51 w 74"/>
                <a:gd name="T7" fmla="*/ 34 h 37"/>
                <a:gd name="T8" fmla="*/ 58 w 74"/>
                <a:gd name="T9" fmla="*/ 30 h 37"/>
                <a:gd name="T10" fmla="*/ 63 w 74"/>
                <a:gd name="T11" fmla="*/ 27 h 37"/>
                <a:gd name="T12" fmla="*/ 67 w 74"/>
                <a:gd name="T13" fmla="*/ 21 h 37"/>
                <a:gd name="T14" fmla="*/ 71 w 74"/>
                <a:gd name="T15" fmla="*/ 14 h 37"/>
                <a:gd name="T16" fmla="*/ 72 w 74"/>
                <a:gd name="T17" fmla="*/ 7 h 37"/>
                <a:gd name="T18" fmla="*/ 74 w 74"/>
                <a:gd name="T19" fmla="*/ 0 h 37"/>
                <a:gd name="T20" fmla="*/ 74 w 74"/>
                <a:gd name="T21" fmla="*/ 0 h 37"/>
                <a:gd name="T22" fmla="*/ 0 w 74"/>
                <a:gd name="T23" fmla="*/ 0 h 37"/>
                <a:gd name="T24" fmla="*/ 0 w 74"/>
                <a:gd name="T25" fmla="*/ 0 h 37"/>
                <a:gd name="T26" fmla="*/ 0 w 74"/>
                <a:gd name="T27" fmla="*/ 7 h 37"/>
                <a:gd name="T28" fmla="*/ 2 w 74"/>
                <a:gd name="T29" fmla="*/ 14 h 37"/>
                <a:gd name="T30" fmla="*/ 6 w 74"/>
                <a:gd name="T31" fmla="*/ 21 h 37"/>
                <a:gd name="T32" fmla="*/ 11 w 74"/>
                <a:gd name="T33" fmla="*/ 27 h 37"/>
                <a:gd name="T34" fmla="*/ 17 w 74"/>
                <a:gd name="T35" fmla="*/ 30 h 37"/>
                <a:gd name="T36" fmla="*/ 22 w 74"/>
                <a:gd name="T37" fmla="*/ 34 h 37"/>
                <a:gd name="T38" fmla="*/ 29 w 74"/>
                <a:gd name="T39" fmla="*/ 36 h 37"/>
                <a:gd name="T40" fmla="*/ 36 w 74"/>
                <a:gd name="T41" fmla="*/ 37 h 37"/>
                <a:gd name="T42" fmla="*/ 36 w 74"/>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4" h="37">
                  <a:moveTo>
                    <a:pt x="36" y="37"/>
                  </a:moveTo>
                  <a:lnTo>
                    <a:pt x="36" y="37"/>
                  </a:lnTo>
                  <a:lnTo>
                    <a:pt x="44" y="36"/>
                  </a:lnTo>
                  <a:lnTo>
                    <a:pt x="51" y="34"/>
                  </a:lnTo>
                  <a:lnTo>
                    <a:pt x="58" y="30"/>
                  </a:lnTo>
                  <a:lnTo>
                    <a:pt x="63" y="27"/>
                  </a:lnTo>
                  <a:lnTo>
                    <a:pt x="67" y="21"/>
                  </a:lnTo>
                  <a:lnTo>
                    <a:pt x="71" y="14"/>
                  </a:lnTo>
                  <a:lnTo>
                    <a:pt x="72" y="7"/>
                  </a:lnTo>
                  <a:lnTo>
                    <a:pt x="74" y="0"/>
                  </a:lnTo>
                  <a:lnTo>
                    <a:pt x="74" y="0"/>
                  </a:lnTo>
                  <a:lnTo>
                    <a:pt x="0" y="0"/>
                  </a:lnTo>
                  <a:lnTo>
                    <a:pt x="0" y="0"/>
                  </a:lnTo>
                  <a:lnTo>
                    <a:pt x="0" y="7"/>
                  </a:lnTo>
                  <a:lnTo>
                    <a:pt x="2" y="14"/>
                  </a:lnTo>
                  <a:lnTo>
                    <a:pt x="6" y="21"/>
                  </a:lnTo>
                  <a:lnTo>
                    <a:pt x="11" y="27"/>
                  </a:lnTo>
                  <a:lnTo>
                    <a:pt x="17" y="30"/>
                  </a:lnTo>
                  <a:lnTo>
                    <a:pt x="22" y="34"/>
                  </a:lnTo>
                  <a:lnTo>
                    <a:pt x="29" y="36"/>
                  </a:lnTo>
                  <a:lnTo>
                    <a:pt x="36" y="37"/>
                  </a:lnTo>
                  <a:lnTo>
                    <a:pt x="36"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3" name="Freeform 1139"/>
            <p:cNvSpPr>
              <a:spLocks/>
            </p:cNvSpPr>
            <p:nvPr/>
          </p:nvSpPr>
          <p:spPr bwMode="auto">
            <a:xfrm>
              <a:off x="7366000" y="966788"/>
              <a:ext cx="60325" cy="30163"/>
            </a:xfrm>
            <a:custGeom>
              <a:avLst/>
              <a:gdLst>
                <a:gd name="T0" fmla="*/ 38 w 76"/>
                <a:gd name="T1" fmla="*/ 37 h 37"/>
                <a:gd name="T2" fmla="*/ 38 w 76"/>
                <a:gd name="T3" fmla="*/ 37 h 37"/>
                <a:gd name="T4" fmla="*/ 45 w 76"/>
                <a:gd name="T5" fmla="*/ 36 h 37"/>
                <a:gd name="T6" fmla="*/ 52 w 76"/>
                <a:gd name="T7" fmla="*/ 34 h 37"/>
                <a:gd name="T8" fmla="*/ 58 w 76"/>
                <a:gd name="T9" fmla="*/ 30 h 37"/>
                <a:gd name="T10" fmla="*/ 63 w 76"/>
                <a:gd name="T11" fmla="*/ 27 h 37"/>
                <a:gd name="T12" fmla="*/ 69 w 76"/>
                <a:gd name="T13" fmla="*/ 21 h 37"/>
                <a:gd name="T14" fmla="*/ 72 w 76"/>
                <a:gd name="T15" fmla="*/ 14 h 37"/>
                <a:gd name="T16" fmla="*/ 74 w 76"/>
                <a:gd name="T17" fmla="*/ 7 h 37"/>
                <a:gd name="T18" fmla="*/ 76 w 76"/>
                <a:gd name="T19" fmla="*/ 0 h 37"/>
                <a:gd name="T20" fmla="*/ 76 w 76"/>
                <a:gd name="T21" fmla="*/ 0 h 37"/>
                <a:gd name="T22" fmla="*/ 0 w 76"/>
                <a:gd name="T23" fmla="*/ 0 h 37"/>
                <a:gd name="T24" fmla="*/ 0 w 76"/>
                <a:gd name="T25" fmla="*/ 0 h 37"/>
                <a:gd name="T26" fmla="*/ 0 w 76"/>
                <a:gd name="T27" fmla="*/ 7 h 37"/>
                <a:gd name="T28" fmla="*/ 4 w 76"/>
                <a:gd name="T29" fmla="*/ 14 h 37"/>
                <a:gd name="T30" fmla="*/ 6 w 76"/>
                <a:gd name="T31" fmla="*/ 21 h 37"/>
                <a:gd name="T32" fmla="*/ 11 w 76"/>
                <a:gd name="T33" fmla="*/ 27 h 37"/>
                <a:gd name="T34" fmla="*/ 16 w 76"/>
                <a:gd name="T35" fmla="*/ 30 h 37"/>
                <a:gd name="T36" fmla="*/ 24 w 76"/>
                <a:gd name="T37" fmla="*/ 34 h 37"/>
                <a:gd name="T38" fmla="*/ 31 w 76"/>
                <a:gd name="T39" fmla="*/ 36 h 37"/>
                <a:gd name="T40" fmla="*/ 38 w 76"/>
                <a:gd name="T41" fmla="*/ 37 h 37"/>
                <a:gd name="T42" fmla="*/ 38 w 76"/>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37">
                  <a:moveTo>
                    <a:pt x="38" y="37"/>
                  </a:moveTo>
                  <a:lnTo>
                    <a:pt x="38" y="37"/>
                  </a:lnTo>
                  <a:lnTo>
                    <a:pt x="45" y="36"/>
                  </a:lnTo>
                  <a:lnTo>
                    <a:pt x="52" y="34"/>
                  </a:lnTo>
                  <a:lnTo>
                    <a:pt x="58" y="30"/>
                  </a:lnTo>
                  <a:lnTo>
                    <a:pt x="63" y="27"/>
                  </a:lnTo>
                  <a:lnTo>
                    <a:pt x="69" y="21"/>
                  </a:lnTo>
                  <a:lnTo>
                    <a:pt x="72" y="14"/>
                  </a:lnTo>
                  <a:lnTo>
                    <a:pt x="74" y="7"/>
                  </a:lnTo>
                  <a:lnTo>
                    <a:pt x="76" y="0"/>
                  </a:lnTo>
                  <a:lnTo>
                    <a:pt x="76" y="0"/>
                  </a:lnTo>
                  <a:lnTo>
                    <a:pt x="0" y="0"/>
                  </a:lnTo>
                  <a:lnTo>
                    <a:pt x="0" y="0"/>
                  </a:lnTo>
                  <a:lnTo>
                    <a:pt x="0" y="7"/>
                  </a:lnTo>
                  <a:lnTo>
                    <a:pt x="4" y="14"/>
                  </a:lnTo>
                  <a:lnTo>
                    <a:pt x="6" y="21"/>
                  </a:lnTo>
                  <a:lnTo>
                    <a:pt x="11" y="27"/>
                  </a:lnTo>
                  <a:lnTo>
                    <a:pt x="16" y="30"/>
                  </a:lnTo>
                  <a:lnTo>
                    <a:pt x="24" y="34"/>
                  </a:lnTo>
                  <a:lnTo>
                    <a:pt x="31" y="36"/>
                  </a:lnTo>
                  <a:lnTo>
                    <a:pt x="38" y="37"/>
                  </a:lnTo>
                  <a:lnTo>
                    <a:pt x="38"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4" name="Freeform 1140"/>
            <p:cNvSpPr>
              <a:spLocks/>
            </p:cNvSpPr>
            <p:nvPr/>
          </p:nvSpPr>
          <p:spPr bwMode="auto">
            <a:xfrm>
              <a:off x="6950075" y="842963"/>
              <a:ext cx="76200" cy="123825"/>
            </a:xfrm>
            <a:custGeom>
              <a:avLst/>
              <a:gdLst>
                <a:gd name="T0" fmla="*/ 25 w 97"/>
                <a:gd name="T1" fmla="*/ 0 h 155"/>
                <a:gd name="T2" fmla="*/ 25 w 97"/>
                <a:gd name="T3" fmla="*/ 0 h 155"/>
                <a:gd name="T4" fmla="*/ 97 w 97"/>
                <a:gd name="T5" fmla="*/ 0 h 155"/>
                <a:gd name="T6" fmla="*/ 97 w 97"/>
                <a:gd name="T7" fmla="*/ 0 h 155"/>
                <a:gd name="T8" fmla="*/ 87 w 97"/>
                <a:gd name="T9" fmla="*/ 77 h 155"/>
                <a:gd name="T10" fmla="*/ 76 w 97"/>
                <a:gd name="T11" fmla="*/ 155 h 155"/>
                <a:gd name="T12" fmla="*/ 76 w 97"/>
                <a:gd name="T13" fmla="*/ 155 h 155"/>
                <a:gd name="T14" fmla="*/ 0 w 97"/>
                <a:gd name="T15" fmla="*/ 155 h 155"/>
                <a:gd name="T16" fmla="*/ 0 w 97"/>
                <a:gd name="T17" fmla="*/ 155 h 155"/>
                <a:gd name="T18" fmla="*/ 7 w 97"/>
                <a:gd name="T19" fmla="*/ 113 h 155"/>
                <a:gd name="T20" fmla="*/ 13 w 97"/>
                <a:gd name="T21" fmla="*/ 77 h 155"/>
                <a:gd name="T22" fmla="*/ 25 w 97"/>
                <a:gd name="T23" fmla="*/ 0 h 155"/>
                <a:gd name="T24" fmla="*/ 25 w 97"/>
                <a:gd name="T25"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155">
                  <a:moveTo>
                    <a:pt x="25" y="0"/>
                  </a:moveTo>
                  <a:lnTo>
                    <a:pt x="25" y="0"/>
                  </a:lnTo>
                  <a:lnTo>
                    <a:pt x="97" y="0"/>
                  </a:lnTo>
                  <a:lnTo>
                    <a:pt x="97" y="0"/>
                  </a:lnTo>
                  <a:lnTo>
                    <a:pt x="87" y="77"/>
                  </a:lnTo>
                  <a:lnTo>
                    <a:pt x="76" y="155"/>
                  </a:lnTo>
                  <a:lnTo>
                    <a:pt x="76" y="155"/>
                  </a:lnTo>
                  <a:lnTo>
                    <a:pt x="0" y="155"/>
                  </a:lnTo>
                  <a:lnTo>
                    <a:pt x="0" y="155"/>
                  </a:lnTo>
                  <a:lnTo>
                    <a:pt x="7" y="113"/>
                  </a:lnTo>
                  <a:lnTo>
                    <a:pt x="13" y="77"/>
                  </a:lnTo>
                  <a:lnTo>
                    <a:pt x="25" y="0"/>
                  </a:lnTo>
                  <a:lnTo>
                    <a:pt x="25"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5" name="Freeform 1141"/>
            <p:cNvSpPr>
              <a:spLocks/>
            </p:cNvSpPr>
            <p:nvPr/>
          </p:nvSpPr>
          <p:spPr bwMode="auto">
            <a:xfrm>
              <a:off x="7008812" y="842963"/>
              <a:ext cx="73025" cy="123825"/>
            </a:xfrm>
            <a:custGeom>
              <a:avLst/>
              <a:gdLst>
                <a:gd name="T0" fmla="*/ 21 w 91"/>
                <a:gd name="T1" fmla="*/ 0 h 155"/>
                <a:gd name="T2" fmla="*/ 21 w 91"/>
                <a:gd name="T3" fmla="*/ 0 h 155"/>
                <a:gd name="T4" fmla="*/ 91 w 91"/>
                <a:gd name="T5" fmla="*/ 0 h 155"/>
                <a:gd name="T6" fmla="*/ 91 w 91"/>
                <a:gd name="T7" fmla="*/ 0 h 155"/>
                <a:gd name="T8" fmla="*/ 82 w 91"/>
                <a:gd name="T9" fmla="*/ 77 h 155"/>
                <a:gd name="T10" fmla="*/ 75 w 91"/>
                <a:gd name="T11" fmla="*/ 155 h 155"/>
                <a:gd name="T12" fmla="*/ 75 w 91"/>
                <a:gd name="T13" fmla="*/ 155 h 155"/>
                <a:gd name="T14" fmla="*/ 0 w 91"/>
                <a:gd name="T15" fmla="*/ 155 h 155"/>
                <a:gd name="T16" fmla="*/ 0 w 91"/>
                <a:gd name="T17" fmla="*/ 155 h 155"/>
                <a:gd name="T18" fmla="*/ 11 w 91"/>
                <a:gd name="T19" fmla="*/ 77 h 155"/>
                <a:gd name="T20" fmla="*/ 21 w 91"/>
                <a:gd name="T21" fmla="*/ 0 h 155"/>
                <a:gd name="T22" fmla="*/ 21 w 91"/>
                <a:gd name="T23"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55">
                  <a:moveTo>
                    <a:pt x="21" y="0"/>
                  </a:moveTo>
                  <a:lnTo>
                    <a:pt x="21" y="0"/>
                  </a:lnTo>
                  <a:lnTo>
                    <a:pt x="91" y="0"/>
                  </a:lnTo>
                  <a:lnTo>
                    <a:pt x="91" y="0"/>
                  </a:lnTo>
                  <a:lnTo>
                    <a:pt x="82" y="77"/>
                  </a:lnTo>
                  <a:lnTo>
                    <a:pt x="75" y="155"/>
                  </a:lnTo>
                  <a:lnTo>
                    <a:pt x="75" y="155"/>
                  </a:lnTo>
                  <a:lnTo>
                    <a:pt x="0" y="155"/>
                  </a:lnTo>
                  <a:lnTo>
                    <a:pt x="0" y="155"/>
                  </a:lnTo>
                  <a:lnTo>
                    <a:pt x="11" y="77"/>
                  </a:lnTo>
                  <a:lnTo>
                    <a:pt x="21" y="0"/>
                  </a:ln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6" name="Freeform 1142"/>
            <p:cNvSpPr>
              <a:spLocks/>
            </p:cNvSpPr>
            <p:nvPr/>
          </p:nvSpPr>
          <p:spPr bwMode="auto">
            <a:xfrm>
              <a:off x="7069137" y="842963"/>
              <a:ext cx="65088" cy="123825"/>
            </a:xfrm>
            <a:custGeom>
              <a:avLst/>
              <a:gdLst>
                <a:gd name="T0" fmla="*/ 16 w 83"/>
                <a:gd name="T1" fmla="*/ 0 h 155"/>
                <a:gd name="T2" fmla="*/ 16 w 83"/>
                <a:gd name="T3" fmla="*/ 0 h 155"/>
                <a:gd name="T4" fmla="*/ 83 w 83"/>
                <a:gd name="T5" fmla="*/ 0 h 155"/>
                <a:gd name="T6" fmla="*/ 83 w 83"/>
                <a:gd name="T7" fmla="*/ 0 h 155"/>
                <a:gd name="T8" fmla="*/ 74 w 83"/>
                <a:gd name="T9" fmla="*/ 155 h 155"/>
                <a:gd name="T10" fmla="*/ 74 w 83"/>
                <a:gd name="T11" fmla="*/ 155 h 155"/>
                <a:gd name="T12" fmla="*/ 0 w 83"/>
                <a:gd name="T13" fmla="*/ 155 h 155"/>
                <a:gd name="T14" fmla="*/ 0 w 83"/>
                <a:gd name="T15" fmla="*/ 155 h 155"/>
                <a:gd name="T16" fmla="*/ 7 w 83"/>
                <a:gd name="T17" fmla="*/ 77 h 155"/>
                <a:gd name="T18" fmla="*/ 16 w 83"/>
                <a:gd name="T19" fmla="*/ 0 h 155"/>
                <a:gd name="T20" fmla="*/ 16 w 83"/>
                <a:gd name="T21"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 h="155">
                  <a:moveTo>
                    <a:pt x="16" y="0"/>
                  </a:moveTo>
                  <a:lnTo>
                    <a:pt x="16" y="0"/>
                  </a:lnTo>
                  <a:lnTo>
                    <a:pt x="83" y="0"/>
                  </a:lnTo>
                  <a:lnTo>
                    <a:pt x="83" y="0"/>
                  </a:lnTo>
                  <a:lnTo>
                    <a:pt x="74" y="155"/>
                  </a:lnTo>
                  <a:lnTo>
                    <a:pt x="74" y="155"/>
                  </a:lnTo>
                  <a:lnTo>
                    <a:pt x="0" y="155"/>
                  </a:lnTo>
                  <a:lnTo>
                    <a:pt x="0" y="155"/>
                  </a:lnTo>
                  <a:lnTo>
                    <a:pt x="7" y="77"/>
                  </a:lnTo>
                  <a:lnTo>
                    <a:pt x="16" y="0"/>
                  </a:lnTo>
                  <a:lnTo>
                    <a:pt x="16"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7" name="Freeform 1143"/>
            <p:cNvSpPr>
              <a:spLocks/>
            </p:cNvSpPr>
            <p:nvPr/>
          </p:nvSpPr>
          <p:spPr bwMode="auto">
            <a:xfrm>
              <a:off x="7127875" y="842963"/>
              <a:ext cx="60325" cy="123825"/>
            </a:xfrm>
            <a:custGeom>
              <a:avLst/>
              <a:gdLst>
                <a:gd name="T0" fmla="*/ 9 w 75"/>
                <a:gd name="T1" fmla="*/ 0 h 155"/>
                <a:gd name="T2" fmla="*/ 9 w 75"/>
                <a:gd name="T3" fmla="*/ 0 h 155"/>
                <a:gd name="T4" fmla="*/ 75 w 75"/>
                <a:gd name="T5" fmla="*/ 0 h 155"/>
                <a:gd name="T6" fmla="*/ 75 w 75"/>
                <a:gd name="T7" fmla="*/ 0 h 155"/>
                <a:gd name="T8" fmla="*/ 75 w 75"/>
                <a:gd name="T9" fmla="*/ 155 h 155"/>
                <a:gd name="T10" fmla="*/ 75 w 75"/>
                <a:gd name="T11" fmla="*/ 155 h 155"/>
                <a:gd name="T12" fmla="*/ 0 w 75"/>
                <a:gd name="T13" fmla="*/ 155 h 155"/>
                <a:gd name="T14" fmla="*/ 0 w 75"/>
                <a:gd name="T15" fmla="*/ 155 h 155"/>
                <a:gd name="T16" fmla="*/ 9 w 75"/>
                <a:gd name="T17" fmla="*/ 0 h 155"/>
                <a:gd name="T18" fmla="*/ 9 w 75"/>
                <a:gd name="T1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155">
                  <a:moveTo>
                    <a:pt x="9" y="0"/>
                  </a:moveTo>
                  <a:lnTo>
                    <a:pt x="9" y="0"/>
                  </a:lnTo>
                  <a:lnTo>
                    <a:pt x="75" y="0"/>
                  </a:lnTo>
                  <a:lnTo>
                    <a:pt x="75" y="0"/>
                  </a:lnTo>
                  <a:lnTo>
                    <a:pt x="75" y="155"/>
                  </a:lnTo>
                  <a:lnTo>
                    <a:pt x="75" y="155"/>
                  </a:lnTo>
                  <a:lnTo>
                    <a:pt x="0" y="155"/>
                  </a:lnTo>
                  <a:lnTo>
                    <a:pt x="0" y="155"/>
                  </a:lnTo>
                  <a:lnTo>
                    <a:pt x="9" y="0"/>
                  </a:lnTo>
                  <a:lnTo>
                    <a:pt x="9"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8" name="Freeform 1144"/>
            <p:cNvSpPr>
              <a:spLocks/>
            </p:cNvSpPr>
            <p:nvPr/>
          </p:nvSpPr>
          <p:spPr bwMode="auto">
            <a:xfrm>
              <a:off x="7188200" y="842963"/>
              <a:ext cx="58738" cy="123825"/>
            </a:xfrm>
            <a:custGeom>
              <a:avLst/>
              <a:gdLst>
                <a:gd name="T0" fmla="*/ 0 w 76"/>
                <a:gd name="T1" fmla="*/ 0 h 155"/>
                <a:gd name="T2" fmla="*/ 0 w 76"/>
                <a:gd name="T3" fmla="*/ 0 h 155"/>
                <a:gd name="T4" fmla="*/ 67 w 76"/>
                <a:gd name="T5" fmla="*/ 0 h 155"/>
                <a:gd name="T6" fmla="*/ 67 w 76"/>
                <a:gd name="T7" fmla="*/ 0 h 155"/>
                <a:gd name="T8" fmla="*/ 76 w 76"/>
                <a:gd name="T9" fmla="*/ 155 h 155"/>
                <a:gd name="T10" fmla="*/ 76 w 76"/>
                <a:gd name="T11" fmla="*/ 155 h 155"/>
                <a:gd name="T12" fmla="*/ 0 w 76"/>
                <a:gd name="T13" fmla="*/ 155 h 155"/>
                <a:gd name="T14" fmla="*/ 0 w 76"/>
                <a:gd name="T15" fmla="*/ 155 h 155"/>
                <a:gd name="T16" fmla="*/ 0 w 76"/>
                <a:gd name="T17" fmla="*/ 0 h 155"/>
                <a:gd name="T18" fmla="*/ 0 w 76"/>
                <a:gd name="T1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155">
                  <a:moveTo>
                    <a:pt x="0" y="0"/>
                  </a:moveTo>
                  <a:lnTo>
                    <a:pt x="0" y="0"/>
                  </a:lnTo>
                  <a:lnTo>
                    <a:pt x="67" y="0"/>
                  </a:lnTo>
                  <a:lnTo>
                    <a:pt x="67" y="0"/>
                  </a:lnTo>
                  <a:lnTo>
                    <a:pt x="76" y="155"/>
                  </a:lnTo>
                  <a:lnTo>
                    <a:pt x="76" y="155"/>
                  </a:lnTo>
                  <a:lnTo>
                    <a:pt x="0" y="155"/>
                  </a:lnTo>
                  <a:lnTo>
                    <a:pt x="0" y="155"/>
                  </a:lnTo>
                  <a:lnTo>
                    <a:pt x="0" y="0"/>
                  </a:lnTo>
                  <a:lnTo>
                    <a:pt x="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9" name="Freeform 1145"/>
            <p:cNvSpPr>
              <a:spLocks/>
            </p:cNvSpPr>
            <p:nvPr/>
          </p:nvSpPr>
          <p:spPr bwMode="auto">
            <a:xfrm>
              <a:off x="7240587" y="842963"/>
              <a:ext cx="66675" cy="123825"/>
            </a:xfrm>
            <a:custGeom>
              <a:avLst/>
              <a:gdLst>
                <a:gd name="T0" fmla="*/ 0 w 84"/>
                <a:gd name="T1" fmla="*/ 0 h 155"/>
                <a:gd name="T2" fmla="*/ 0 w 84"/>
                <a:gd name="T3" fmla="*/ 0 h 155"/>
                <a:gd name="T4" fmla="*/ 67 w 84"/>
                <a:gd name="T5" fmla="*/ 0 h 155"/>
                <a:gd name="T6" fmla="*/ 67 w 84"/>
                <a:gd name="T7" fmla="*/ 0 h 155"/>
                <a:gd name="T8" fmla="*/ 76 w 84"/>
                <a:gd name="T9" fmla="*/ 77 h 155"/>
                <a:gd name="T10" fmla="*/ 84 w 84"/>
                <a:gd name="T11" fmla="*/ 155 h 155"/>
                <a:gd name="T12" fmla="*/ 84 w 84"/>
                <a:gd name="T13" fmla="*/ 155 h 155"/>
                <a:gd name="T14" fmla="*/ 9 w 84"/>
                <a:gd name="T15" fmla="*/ 155 h 155"/>
                <a:gd name="T16" fmla="*/ 9 w 84"/>
                <a:gd name="T17" fmla="*/ 155 h 155"/>
                <a:gd name="T18" fmla="*/ 0 w 84"/>
                <a:gd name="T19" fmla="*/ 0 h 155"/>
                <a:gd name="T20" fmla="*/ 0 w 84"/>
                <a:gd name="T21"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155">
                  <a:moveTo>
                    <a:pt x="0" y="0"/>
                  </a:moveTo>
                  <a:lnTo>
                    <a:pt x="0" y="0"/>
                  </a:lnTo>
                  <a:lnTo>
                    <a:pt x="67" y="0"/>
                  </a:lnTo>
                  <a:lnTo>
                    <a:pt x="67" y="0"/>
                  </a:lnTo>
                  <a:lnTo>
                    <a:pt x="76" y="77"/>
                  </a:lnTo>
                  <a:lnTo>
                    <a:pt x="84" y="155"/>
                  </a:lnTo>
                  <a:lnTo>
                    <a:pt x="84" y="155"/>
                  </a:lnTo>
                  <a:lnTo>
                    <a:pt x="9" y="155"/>
                  </a:lnTo>
                  <a:lnTo>
                    <a:pt x="9" y="155"/>
                  </a:lnTo>
                  <a:lnTo>
                    <a:pt x="0" y="0"/>
                  </a:lnTo>
                  <a:lnTo>
                    <a:pt x="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0" name="Freeform 1146"/>
            <p:cNvSpPr>
              <a:spLocks/>
            </p:cNvSpPr>
            <p:nvPr/>
          </p:nvSpPr>
          <p:spPr bwMode="auto">
            <a:xfrm>
              <a:off x="7292975" y="842963"/>
              <a:ext cx="73025" cy="123825"/>
            </a:xfrm>
            <a:custGeom>
              <a:avLst/>
              <a:gdLst>
                <a:gd name="T0" fmla="*/ 0 w 91"/>
                <a:gd name="T1" fmla="*/ 0 h 155"/>
                <a:gd name="T2" fmla="*/ 0 w 91"/>
                <a:gd name="T3" fmla="*/ 0 h 155"/>
                <a:gd name="T4" fmla="*/ 70 w 91"/>
                <a:gd name="T5" fmla="*/ 0 h 155"/>
                <a:gd name="T6" fmla="*/ 70 w 91"/>
                <a:gd name="T7" fmla="*/ 0 h 155"/>
                <a:gd name="T8" fmla="*/ 80 w 91"/>
                <a:gd name="T9" fmla="*/ 77 h 155"/>
                <a:gd name="T10" fmla="*/ 86 w 91"/>
                <a:gd name="T11" fmla="*/ 113 h 155"/>
                <a:gd name="T12" fmla="*/ 91 w 91"/>
                <a:gd name="T13" fmla="*/ 155 h 155"/>
                <a:gd name="T14" fmla="*/ 91 w 91"/>
                <a:gd name="T15" fmla="*/ 155 h 155"/>
                <a:gd name="T16" fmla="*/ 17 w 91"/>
                <a:gd name="T17" fmla="*/ 155 h 155"/>
                <a:gd name="T18" fmla="*/ 17 w 91"/>
                <a:gd name="T19" fmla="*/ 155 h 155"/>
                <a:gd name="T20" fmla="*/ 9 w 91"/>
                <a:gd name="T21" fmla="*/ 77 h 155"/>
                <a:gd name="T22" fmla="*/ 0 w 91"/>
                <a:gd name="T23" fmla="*/ 0 h 155"/>
                <a:gd name="T24" fmla="*/ 0 w 91"/>
                <a:gd name="T25"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155">
                  <a:moveTo>
                    <a:pt x="0" y="0"/>
                  </a:moveTo>
                  <a:lnTo>
                    <a:pt x="0" y="0"/>
                  </a:lnTo>
                  <a:lnTo>
                    <a:pt x="70" y="0"/>
                  </a:lnTo>
                  <a:lnTo>
                    <a:pt x="70" y="0"/>
                  </a:lnTo>
                  <a:lnTo>
                    <a:pt x="80" y="77"/>
                  </a:lnTo>
                  <a:lnTo>
                    <a:pt x="86" y="113"/>
                  </a:lnTo>
                  <a:lnTo>
                    <a:pt x="91" y="155"/>
                  </a:lnTo>
                  <a:lnTo>
                    <a:pt x="91" y="155"/>
                  </a:lnTo>
                  <a:lnTo>
                    <a:pt x="17" y="155"/>
                  </a:lnTo>
                  <a:lnTo>
                    <a:pt x="17" y="155"/>
                  </a:lnTo>
                  <a:lnTo>
                    <a:pt x="9" y="77"/>
                  </a:lnTo>
                  <a:lnTo>
                    <a:pt x="0" y="0"/>
                  </a:lnTo>
                  <a:lnTo>
                    <a:pt x="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1" name="Freeform 1147"/>
            <p:cNvSpPr>
              <a:spLocks/>
            </p:cNvSpPr>
            <p:nvPr/>
          </p:nvSpPr>
          <p:spPr bwMode="auto">
            <a:xfrm>
              <a:off x="7348537" y="842963"/>
              <a:ext cx="77788" cy="123825"/>
            </a:xfrm>
            <a:custGeom>
              <a:avLst/>
              <a:gdLst>
                <a:gd name="T0" fmla="*/ 0 w 97"/>
                <a:gd name="T1" fmla="*/ 0 h 155"/>
                <a:gd name="T2" fmla="*/ 0 w 97"/>
                <a:gd name="T3" fmla="*/ 0 h 155"/>
                <a:gd name="T4" fmla="*/ 73 w 97"/>
                <a:gd name="T5" fmla="*/ 0 h 155"/>
                <a:gd name="T6" fmla="*/ 73 w 97"/>
                <a:gd name="T7" fmla="*/ 0 h 155"/>
                <a:gd name="T8" fmla="*/ 79 w 97"/>
                <a:gd name="T9" fmla="*/ 39 h 155"/>
                <a:gd name="T10" fmla="*/ 84 w 97"/>
                <a:gd name="T11" fmla="*/ 77 h 155"/>
                <a:gd name="T12" fmla="*/ 90 w 97"/>
                <a:gd name="T13" fmla="*/ 113 h 155"/>
                <a:gd name="T14" fmla="*/ 97 w 97"/>
                <a:gd name="T15" fmla="*/ 155 h 155"/>
                <a:gd name="T16" fmla="*/ 97 w 97"/>
                <a:gd name="T17" fmla="*/ 155 h 155"/>
                <a:gd name="T18" fmla="*/ 21 w 97"/>
                <a:gd name="T19" fmla="*/ 155 h 155"/>
                <a:gd name="T20" fmla="*/ 21 w 97"/>
                <a:gd name="T21" fmla="*/ 155 h 155"/>
                <a:gd name="T22" fmla="*/ 16 w 97"/>
                <a:gd name="T23" fmla="*/ 113 h 155"/>
                <a:gd name="T24" fmla="*/ 10 w 97"/>
                <a:gd name="T25" fmla="*/ 77 h 155"/>
                <a:gd name="T26" fmla="*/ 0 w 97"/>
                <a:gd name="T27" fmla="*/ 0 h 155"/>
                <a:gd name="T28" fmla="*/ 0 w 97"/>
                <a:gd name="T2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7" h="155">
                  <a:moveTo>
                    <a:pt x="0" y="0"/>
                  </a:moveTo>
                  <a:lnTo>
                    <a:pt x="0" y="0"/>
                  </a:lnTo>
                  <a:lnTo>
                    <a:pt x="73" y="0"/>
                  </a:lnTo>
                  <a:lnTo>
                    <a:pt x="73" y="0"/>
                  </a:lnTo>
                  <a:lnTo>
                    <a:pt x="79" y="39"/>
                  </a:lnTo>
                  <a:lnTo>
                    <a:pt x="84" y="77"/>
                  </a:lnTo>
                  <a:lnTo>
                    <a:pt x="90" y="113"/>
                  </a:lnTo>
                  <a:lnTo>
                    <a:pt x="97" y="155"/>
                  </a:lnTo>
                  <a:lnTo>
                    <a:pt x="97" y="155"/>
                  </a:lnTo>
                  <a:lnTo>
                    <a:pt x="21" y="155"/>
                  </a:lnTo>
                  <a:lnTo>
                    <a:pt x="21" y="155"/>
                  </a:lnTo>
                  <a:lnTo>
                    <a:pt x="16" y="113"/>
                  </a:lnTo>
                  <a:lnTo>
                    <a:pt x="10" y="77"/>
                  </a:lnTo>
                  <a:lnTo>
                    <a:pt x="0" y="0"/>
                  </a:lnTo>
                  <a:lnTo>
                    <a:pt x="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2" name="Freeform 1148"/>
            <p:cNvSpPr>
              <a:spLocks/>
            </p:cNvSpPr>
            <p:nvPr/>
          </p:nvSpPr>
          <p:spPr bwMode="auto">
            <a:xfrm>
              <a:off x="7181850" y="1052513"/>
              <a:ext cx="153988" cy="176213"/>
            </a:xfrm>
            <a:custGeom>
              <a:avLst/>
              <a:gdLst>
                <a:gd name="T0" fmla="*/ 0 w 194"/>
                <a:gd name="T1" fmla="*/ 0 h 223"/>
                <a:gd name="T2" fmla="*/ 0 w 194"/>
                <a:gd name="T3" fmla="*/ 223 h 223"/>
                <a:gd name="T4" fmla="*/ 114 w 194"/>
                <a:gd name="T5" fmla="*/ 223 h 223"/>
                <a:gd name="T6" fmla="*/ 194 w 194"/>
                <a:gd name="T7" fmla="*/ 0 h 223"/>
                <a:gd name="T8" fmla="*/ 0 w 194"/>
                <a:gd name="T9" fmla="*/ 0 h 223"/>
              </a:gdLst>
              <a:ahLst/>
              <a:cxnLst>
                <a:cxn ang="0">
                  <a:pos x="T0" y="T1"/>
                </a:cxn>
                <a:cxn ang="0">
                  <a:pos x="T2" y="T3"/>
                </a:cxn>
                <a:cxn ang="0">
                  <a:pos x="T4" y="T5"/>
                </a:cxn>
                <a:cxn ang="0">
                  <a:pos x="T6" y="T7"/>
                </a:cxn>
                <a:cxn ang="0">
                  <a:pos x="T8" y="T9"/>
                </a:cxn>
              </a:cxnLst>
              <a:rect l="0" t="0" r="r" b="b"/>
              <a:pathLst>
                <a:path w="194" h="223">
                  <a:moveTo>
                    <a:pt x="0" y="0"/>
                  </a:moveTo>
                  <a:lnTo>
                    <a:pt x="0" y="223"/>
                  </a:lnTo>
                  <a:lnTo>
                    <a:pt x="114" y="223"/>
                  </a:lnTo>
                  <a:lnTo>
                    <a:pt x="194"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3" name="Freeform 1149"/>
            <p:cNvSpPr>
              <a:spLocks/>
            </p:cNvSpPr>
            <p:nvPr/>
          </p:nvSpPr>
          <p:spPr bwMode="auto">
            <a:xfrm>
              <a:off x="7272337" y="1052513"/>
              <a:ext cx="115888" cy="176213"/>
            </a:xfrm>
            <a:custGeom>
              <a:avLst/>
              <a:gdLst>
                <a:gd name="T0" fmla="*/ 145 w 145"/>
                <a:gd name="T1" fmla="*/ 0 h 223"/>
                <a:gd name="T2" fmla="*/ 80 w 145"/>
                <a:gd name="T3" fmla="*/ 0 h 223"/>
                <a:gd name="T4" fmla="*/ 0 w 145"/>
                <a:gd name="T5" fmla="*/ 223 h 223"/>
                <a:gd name="T6" fmla="*/ 145 w 145"/>
                <a:gd name="T7" fmla="*/ 223 h 223"/>
                <a:gd name="T8" fmla="*/ 145 w 145"/>
                <a:gd name="T9" fmla="*/ 0 h 223"/>
              </a:gdLst>
              <a:ahLst/>
              <a:cxnLst>
                <a:cxn ang="0">
                  <a:pos x="T0" y="T1"/>
                </a:cxn>
                <a:cxn ang="0">
                  <a:pos x="T2" y="T3"/>
                </a:cxn>
                <a:cxn ang="0">
                  <a:pos x="T4" y="T5"/>
                </a:cxn>
                <a:cxn ang="0">
                  <a:pos x="T6" y="T7"/>
                </a:cxn>
                <a:cxn ang="0">
                  <a:pos x="T8" y="T9"/>
                </a:cxn>
              </a:cxnLst>
              <a:rect l="0" t="0" r="r" b="b"/>
              <a:pathLst>
                <a:path w="145" h="223">
                  <a:moveTo>
                    <a:pt x="145" y="0"/>
                  </a:moveTo>
                  <a:lnTo>
                    <a:pt x="80" y="0"/>
                  </a:lnTo>
                  <a:lnTo>
                    <a:pt x="0" y="223"/>
                  </a:lnTo>
                  <a:lnTo>
                    <a:pt x="145" y="223"/>
                  </a:lnTo>
                  <a:lnTo>
                    <a:pt x="145"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4" name="Rectangle 1150"/>
            <p:cNvSpPr>
              <a:spLocks noChangeArrowheads="1"/>
            </p:cNvSpPr>
            <p:nvPr/>
          </p:nvSpPr>
          <p:spPr bwMode="auto">
            <a:xfrm>
              <a:off x="7181850" y="1225550"/>
              <a:ext cx="206375" cy="31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5" name="Rectangle 1151"/>
            <p:cNvSpPr>
              <a:spLocks noChangeArrowheads="1"/>
            </p:cNvSpPr>
            <p:nvPr/>
          </p:nvSpPr>
          <p:spPr bwMode="auto">
            <a:xfrm>
              <a:off x="7046912" y="1279525"/>
              <a:ext cx="120650" cy="31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6" name="Freeform 1152"/>
            <p:cNvSpPr>
              <a:spLocks/>
            </p:cNvSpPr>
            <p:nvPr/>
          </p:nvSpPr>
          <p:spPr bwMode="auto">
            <a:xfrm>
              <a:off x="7196137" y="1052513"/>
              <a:ext cx="139700" cy="173038"/>
            </a:xfrm>
            <a:custGeom>
              <a:avLst/>
              <a:gdLst>
                <a:gd name="T0" fmla="*/ 176 w 176"/>
                <a:gd name="T1" fmla="*/ 0 h 220"/>
                <a:gd name="T2" fmla="*/ 0 w 176"/>
                <a:gd name="T3" fmla="*/ 0 h 220"/>
                <a:gd name="T4" fmla="*/ 0 w 176"/>
                <a:gd name="T5" fmla="*/ 220 h 220"/>
                <a:gd name="T6" fmla="*/ 97 w 176"/>
                <a:gd name="T7" fmla="*/ 220 h 220"/>
                <a:gd name="T8" fmla="*/ 0 w 176"/>
                <a:gd name="T9" fmla="*/ 220 h 220"/>
                <a:gd name="T10" fmla="*/ 0 w 176"/>
                <a:gd name="T11" fmla="*/ 186 h 220"/>
                <a:gd name="T12" fmla="*/ 0 w 176"/>
                <a:gd name="T13" fmla="*/ 168 h 220"/>
                <a:gd name="T14" fmla="*/ 0 w 176"/>
                <a:gd name="T15" fmla="*/ 119 h 220"/>
                <a:gd name="T16" fmla="*/ 43 w 176"/>
                <a:gd name="T17" fmla="*/ 119 h 220"/>
                <a:gd name="T18" fmla="*/ 43 w 176"/>
                <a:gd name="T19" fmla="*/ 146 h 220"/>
                <a:gd name="T20" fmla="*/ 92 w 176"/>
                <a:gd name="T21" fmla="*/ 146 h 220"/>
                <a:gd name="T22" fmla="*/ 92 w 176"/>
                <a:gd name="T23" fmla="*/ 119 h 220"/>
                <a:gd name="T24" fmla="*/ 135 w 176"/>
                <a:gd name="T25" fmla="*/ 119 h 220"/>
                <a:gd name="T26" fmla="*/ 176 w 176"/>
                <a:gd name="T27"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6" h="220">
                  <a:moveTo>
                    <a:pt x="176" y="0"/>
                  </a:moveTo>
                  <a:lnTo>
                    <a:pt x="0" y="0"/>
                  </a:lnTo>
                  <a:lnTo>
                    <a:pt x="0" y="220"/>
                  </a:lnTo>
                  <a:lnTo>
                    <a:pt x="97" y="220"/>
                  </a:lnTo>
                  <a:lnTo>
                    <a:pt x="0" y="220"/>
                  </a:lnTo>
                  <a:lnTo>
                    <a:pt x="0" y="186"/>
                  </a:lnTo>
                  <a:lnTo>
                    <a:pt x="0" y="168"/>
                  </a:lnTo>
                  <a:lnTo>
                    <a:pt x="0" y="119"/>
                  </a:lnTo>
                  <a:lnTo>
                    <a:pt x="43" y="119"/>
                  </a:lnTo>
                  <a:lnTo>
                    <a:pt x="43" y="146"/>
                  </a:lnTo>
                  <a:lnTo>
                    <a:pt x="92" y="146"/>
                  </a:lnTo>
                  <a:lnTo>
                    <a:pt x="92" y="119"/>
                  </a:lnTo>
                  <a:lnTo>
                    <a:pt x="135" y="119"/>
                  </a:lnTo>
                  <a:lnTo>
                    <a:pt x="176" y="0"/>
                  </a:ln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7" name="Freeform 1153"/>
            <p:cNvSpPr>
              <a:spLocks/>
            </p:cNvSpPr>
            <p:nvPr/>
          </p:nvSpPr>
          <p:spPr bwMode="auto">
            <a:xfrm>
              <a:off x="7196137" y="1225550"/>
              <a:ext cx="77788" cy="3175"/>
            </a:xfrm>
            <a:custGeom>
              <a:avLst/>
              <a:gdLst>
                <a:gd name="T0" fmla="*/ 97 w 97"/>
                <a:gd name="T1" fmla="*/ 0 h 3"/>
                <a:gd name="T2" fmla="*/ 0 w 97"/>
                <a:gd name="T3" fmla="*/ 0 h 3"/>
                <a:gd name="T4" fmla="*/ 0 w 97"/>
                <a:gd name="T5" fmla="*/ 3 h 3"/>
                <a:gd name="T6" fmla="*/ 96 w 97"/>
                <a:gd name="T7" fmla="*/ 3 h 3"/>
                <a:gd name="T8" fmla="*/ 97 w 97"/>
                <a:gd name="T9" fmla="*/ 0 h 3"/>
              </a:gdLst>
              <a:ahLst/>
              <a:cxnLst>
                <a:cxn ang="0">
                  <a:pos x="T0" y="T1"/>
                </a:cxn>
                <a:cxn ang="0">
                  <a:pos x="T2" y="T3"/>
                </a:cxn>
                <a:cxn ang="0">
                  <a:pos x="T4" y="T5"/>
                </a:cxn>
                <a:cxn ang="0">
                  <a:pos x="T6" y="T7"/>
                </a:cxn>
                <a:cxn ang="0">
                  <a:pos x="T8" y="T9"/>
                </a:cxn>
              </a:cxnLst>
              <a:rect l="0" t="0" r="r" b="b"/>
              <a:pathLst>
                <a:path w="97" h="3">
                  <a:moveTo>
                    <a:pt x="97" y="0"/>
                  </a:moveTo>
                  <a:lnTo>
                    <a:pt x="0" y="0"/>
                  </a:lnTo>
                  <a:lnTo>
                    <a:pt x="0" y="3"/>
                  </a:lnTo>
                  <a:lnTo>
                    <a:pt x="96" y="3"/>
                  </a:lnTo>
                  <a:lnTo>
                    <a:pt x="97"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8" name="Freeform 1154"/>
            <p:cNvSpPr>
              <a:spLocks/>
            </p:cNvSpPr>
            <p:nvPr/>
          </p:nvSpPr>
          <p:spPr bwMode="auto">
            <a:xfrm>
              <a:off x="7181850" y="1052513"/>
              <a:ext cx="14288" cy="176213"/>
            </a:xfrm>
            <a:custGeom>
              <a:avLst/>
              <a:gdLst>
                <a:gd name="T0" fmla="*/ 18 w 18"/>
                <a:gd name="T1" fmla="*/ 0 h 223"/>
                <a:gd name="T2" fmla="*/ 0 w 18"/>
                <a:gd name="T3" fmla="*/ 0 h 223"/>
                <a:gd name="T4" fmla="*/ 0 w 18"/>
                <a:gd name="T5" fmla="*/ 223 h 223"/>
                <a:gd name="T6" fmla="*/ 18 w 18"/>
                <a:gd name="T7" fmla="*/ 223 h 223"/>
                <a:gd name="T8" fmla="*/ 18 w 18"/>
                <a:gd name="T9" fmla="*/ 220 h 223"/>
                <a:gd name="T10" fmla="*/ 18 w 18"/>
                <a:gd name="T11" fmla="*/ 0 h 223"/>
              </a:gdLst>
              <a:ahLst/>
              <a:cxnLst>
                <a:cxn ang="0">
                  <a:pos x="T0" y="T1"/>
                </a:cxn>
                <a:cxn ang="0">
                  <a:pos x="T2" y="T3"/>
                </a:cxn>
                <a:cxn ang="0">
                  <a:pos x="T4" y="T5"/>
                </a:cxn>
                <a:cxn ang="0">
                  <a:pos x="T6" y="T7"/>
                </a:cxn>
                <a:cxn ang="0">
                  <a:pos x="T8" y="T9"/>
                </a:cxn>
                <a:cxn ang="0">
                  <a:pos x="T10" y="T11"/>
                </a:cxn>
              </a:cxnLst>
              <a:rect l="0" t="0" r="r" b="b"/>
              <a:pathLst>
                <a:path w="18" h="223">
                  <a:moveTo>
                    <a:pt x="18" y="0"/>
                  </a:moveTo>
                  <a:lnTo>
                    <a:pt x="0" y="0"/>
                  </a:lnTo>
                  <a:lnTo>
                    <a:pt x="0" y="223"/>
                  </a:lnTo>
                  <a:lnTo>
                    <a:pt x="18" y="223"/>
                  </a:lnTo>
                  <a:lnTo>
                    <a:pt x="18" y="220"/>
                  </a:lnTo>
                  <a:lnTo>
                    <a:pt x="18"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9" name="Freeform 1155"/>
            <p:cNvSpPr>
              <a:spLocks/>
            </p:cNvSpPr>
            <p:nvPr/>
          </p:nvSpPr>
          <p:spPr bwMode="auto">
            <a:xfrm>
              <a:off x="7059612" y="1052513"/>
              <a:ext cx="69850" cy="184150"/>
            </a:xfrm>
            <a:custGeom>
              <a:avLst/>
              <a:gdLst>
                <a:gd name="T0" fmla="*/ 88 w 88"/>
                <a:gd name="T1" fmla="*/ 0 h 232"/>
                <a:gd name="T2" fmla="*/ 0 w 88"/>
                <a:gd name="T3" fmla="*/ 0 h 232"/>
                <a:gd name="T4" fmla="*/ 0 w 88"/>
                <a:gd name="T5" fmla="*/ 232 h 232"/>
                <a:gd name="T6" fmla="*/ 0 w 88"/>
                <a:gd name="T7" fmla="*/ 139 h 232"/>
                <a:gd name="T8" fmla="*/ 0 w 88"/>
                <a:gd name="T9" fmla="*/ 123 h 232"/>
                <a:gd name="T10" fmla="*/ 0 w 88"/>
                <a:gd name="T11" fmla="*/ 72 h 232"/>
                <a:gd name="T12" fmla="*/ 12 w 88"/>
                <a:gd name="T13" fmla="*/ 72 h 232"/>
                <a:gd name="T14" fmla="*/ 12 w 88"/>
                <a:gd name="T15" fmla="*/ 99 h 232"/>
                <a:gd name="T16" fmla="*/ 18 w 88"/>
                <a:gd name="T17" fmla="*/ 99 h 232"/>
                <a:gd name="T18" fmla="*/ 18 w 88"/>
                <a:gd name="T19" fmla="*/ 72 h 232"/>
                <a:gd name="T20" fmla="*/ 61 w 88"/>
                <a:gd name="T21" fmla="*/ 72 h 232"/>
                <a:gd name="T22" fmla="*/ 88 w 88"/>
                <a:gd name="T23" fmla="*/ 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8" h="232">
                  <a:moveTo>
                    <a:pt x="88" y="0"/>
                  </a:moveTo>
                  <a:lnTo>
                    <a:pt x="0" y="0"/>
                  </a:lnTo>
                  <a:lnTo>
                    <a:pt x="0" y="232"/>
                  </a:lnTo>
                  <a:lnTo>
                    <a:pt x="0" y="139"/>
                  </a:lnTo>
                  <a:lnTo>
                    <a:pt x="0" y="123"/>
                  </a:lnTo>
                  <a:lnTo>
                    <a:pt x="0" y="72"/>
                  </a:lnTo>
                  <a:lnTo>
                    <a:pt x="12" y="72"/>
                  </a:lnTo>
                  <a:lnTo>
                    <a:pt x="12" y="99"/>
                  </a:lnTo>
                  <a:lnTo>
                    <a:pt x="18" y="99"/>
                  </a:lnTo>
                  <a:lnTo>
                    <a:pt x="18" y="72"/>
                  </a:lnTo>
                  <a:lnTo>
                    <a:pt x="61" y="72"/>
                  </a:lnTo>
                  <a:lnTo>
                    <a:pt x="88" y="0"/>
                  </a:ln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0" name="Freeform 1156"/>
            <p:cNvSpPr>
              <a:spLocks/>
            </p:cNvSpPr>
            <p:nvPr/>
          </p:nvSpPr>
          <p:spPr bwMode="auto">
            <a:xfrm>
              <a:off x="7046912" y="1052513"/>
              <a:ext cx="12700" cy="217488"/>
            </a:xfrm>
            <a:custGeom>
              <a:avLst/>
              <a:gdLst>
                <a:gd name="T0" fmla="*/ 17 w 17"/>
                <a:gd name="T1" fmla="*/ 0 h 276"/>
                <a:gd name="T2" fmla="*/ 0 w 17"/>
                <a:gd name="T3" fmla="*/ 0 h 276"/>
                <a:gd name="T4" fmla="*/ 0 w 17"/>
                <a:gd name="T5" fmla="*/ 276 h 276"/>
                <a:gd name="T6" fmla="*/ 17 w 17"/>
                <a:gd name="T7" fmla="*/ 232 h 276"/>
                <a:gd name="T8" fmla="*/ 17 w 17"/>
                <a:gd name="T9" fmla="*/ 0 h 276"/>
              </a:gdLst>
              <a:ahLst/>
              <a:cxnLst>
                <a:cxn ang="0">
                  <a:pos x="T0" y="T1"/>
                </a:cxn>
                <a:cxn ang="0">
                  <a:pos x="T2" y="T3"/>
                </a:cxn>
                <a:cxn ang="0">
                  <a:pos x="T4" y="T5"/>
                </a:cxn>
                <a:cxn ang="0">
                  <a:pos x="T6" y="T7"/>
                </a:cxn>
                <a:cxn ang="0">
                  <a:pos x="T8" y="T9"/>
                </a:cxn>
              </a:cxnLst>
              <a:rect l="0" t="0" r="r" b="b"/>
              <a:pathLst>
                <a:path w="17" h="276">
                  <a:moveTo>
                    <a:pt x="17" y="0"/>
                  </a:moveTo>
                  <a:lnTo>
                    <a:pt x="0" y="0"/>
                  </a:lnTo>
                  <a:lnTo>
                    <a:pt x="0" y="276"/>
                  </a:lnTo>
                  <a:lnTo>
                    <a:pt x="17" y="232"/>
                  </a:lnTo>
                  <a:lnTo>
                    <a:pt x="17"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1" name="Freeform 1157"/>
            <p:cNvSpPr>
              <a:spLocks/>
            </p:cNvSpPr>
            <p:nvPr/>
          </p:nvSpPr>
          <p:spPr bwMode="auto">
            <a:xfrm>
              <a:off x="7059612" y="1109663"/>
              <a:ext cx="107950" cy="169863"/>
            </a:xfrm>
            <a:custGeom>
              <a:avLst/>
              <a:gdLst>
                <a:gd name="T0" fmla="*/ 68 w 136"/>
                <a:gd name="T1" fmla="*/ 0 h 214"/>
                <a:gd name="T2" fmla="*/ 61 w 136"/>
                <a:gd name="T3" fmla="*/ 0 h 214"/>
                <a:gd name="T4" fmla="*/ 0 w 136"/>
                <a:gd name="T5" fmla="*/ 160 h 214"/>
                <a:gd name="T6" fmla="*/ 0 w 136"/>
                <a:gd name="T7" fmla="*/ 214 h 214"/>
                <a:gd name="T8" fmla="*/ 136 w 136"/>
                <a:gd name="T9" fmla="*/ 214 h 214"/>
                <a:gd name="T10" fmla="*/ 136 w 136"/>
                <a:gd name="T11" fmla="*/ 51 h 214"/>
                <a:gd name="T12" fmla="*/ 104 w 136"/>
                <a:gd name="T13" fmla="*/ 51 h 214"/>
                <a:gd name="T14" fmla="*/ 104 w 136"/>
                <a:gd name="T15" fmla="*/ 31 h 214"/>
                <a:gd name="T16" fmla="*/ 68 w 136"/>
                <a:gd name="T17" fmla="*/ 31 h 214"/>
                <a:gd name="T18" fmla="*/ 68 w 136"/>
                <a:gd name="T19"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6" h="214">
                  <a:moveTo>
                    <a:pt x="68" y="0"/>
                  </a:moveTo>
                  <a:lnTo>
                    <a:pt x="61" y="0"/>
                  </a:lnTo>
                  <a:lnTo>
                    <a:pt x="0" y="160"/>
                  </a:lnTo>
                  <a:lnTo>
                    <a:pt x="0" y="214"/>
                  </a:lnTo>
                  <a:lnTo>
                    <a:pt x="136" y="214"/>
                  </a:lnTo>
                  <a:lnTo>
                    <a:pt x="136" y="51"/>
                  </a:lnTo>
                  <a:lnTo>
                    <a:pt x="104" y="51"/>
                  </a:lnTo>
                  <a:lnTo>
                    <a:pt x="104" y="31"/>
                  </a:lnTo>
                  <a:lnTo>
                    <a:pt x="68" y="31"/>
                  </a:lnTo>
                  <a:lnTo>
                    <a:pt x="68" y="0"/>
                  </a:lnTo>
                  <a:close/>
                </a:path>
              </a:pathLst>
            </a:custGeom>
            <a:solidFill>
              <a:srgbClr val="00AD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2" name="Freeform 1158"/>
            <p:cNvSpPr>
              <a:spLocks/>
            </p:cNvSpPr>
            <p:nvPr/>
          </p:nvSpPr>
          <p:spPr bwMode="auto">
            <a:xfrm>
              <a:off x="7059612" y="1109663"/>
              <a:ext cx="47625" cy="127000"/>
            </a:xfrm>
            <a:custGeom>
              <a:avLst/>
              <a:gdLst>
                <a:gd name="T0" fmla="*/ 61 w 61"/>
                <a:gd name="T1" fmla="*/ 0 h 160"/>
                <a:gd name="T2" fmla="*/ 18 w 61"/>
                <a:gd name="T3" fmla="*/ 0 h 160"/>
                <a:gd name="T4" fmla="*/ 18 w 61"/>
                <a:gd name="T5" fmla="*/ 27 h 160"/>
                <a:gd name="T6" fmla="*/ 12 w 61"/>
                <a:gd name="T7" fmla="*/ 27 h 160"/>
                <a:gd name="T8" fmla="*/ 12 w 61"/>
                <a:gd name="T9" fmla="*/ 0 h 160"/>
                <a:gd name="T10" fmla="*/ 0 w 61"/>
                <a:gd name="T11" fmla="*/ 0 h 160"/>
                <a:gd name="T12" fmla="*/ 0 w 61"/>
                <a:gd name="T13" fmla="*/ 51 h 160"/>
                <a:gd name="T14" fmla="*/ 0 w 61"/>
                <a:gd name="T15" fmla="*/ 67 h 160"/>
                <a:gd name="T16" fmla="*/ 0 w 61"/>
                <a:gd name="T17" fmla="*/ 160 h 160"/>
                <a:gd name="T18" fmla="*/ 61 w 61"/>
                <a:gd name="T1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160">
                  <a:moveTo>
                    <a:pt x="61" y="0"/>
                  </a:moveTo>
                  <a:lnTo>
                    <a:pt x="18" y="0"/>
                  </a:lnTo>
                  <a:lnTo>
                    <a:pt x="18" y="27"/>
                  </a:lnTo>
                  <a:lnTo>
                    <a:pt x="12" y="27"/>
                  </a:lnTo>
                  <a:lnTo>
                    <a:pt x="12" y="0"/>
                  </a:lnTo>
                  <a:lnTo>
                    <a:pt x="0" y="0"/>
                  </a:lnTo>
                  <a:lnTo>
                    <a:pt x="0" y="51"/>
                  </a:lnTo>
                  <a:lnTo>
                    <a:pt x="0" y="67"/>
                  </a:lnTo>
                  <a:lnTo>
                    <a:pt x="0" y="160"/>
                  </a:lnTo>
                  <a:lnTo>
                    <a:pt x="61" y="0"/>
                  </a:lnTo>
                  <a:close/>
                </a:path>
              </a:pathLst>
            </a:custGeom>
            <a:solidFill>
              <a:srgbClr val="33B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3" name="Freeform 1159"/>
            <p:cNvSpPr>
              <a:spLocks/>
            </p:cNvSpPr>
            <p:nvPr/>
          </p:nvSpPr>
          <p:spPr bwMode="auto">
            <a:xfrm>
              <a:off x="6931025" y="1282700"/>
              <a:ext cx="515938" cy="26988"/>
            </a:xfrm>
            <a:custGeom>
              <a:avLst/>
              <a:gdLst>
                <a:gd name="T0" fmla="*/ 651 w 651"/>
                <a:gd name="T1" fmla="*/ 32 h 32"/>
                <a:gd name="T2" fmla="*/ 0 w 651"/>
                <a:gd name="T3" fmla="*/ 32 h 32"/>
                <a:gd name="T4" fmla="*/ 0 w 651"/>
                <a:gd name="T5" fmla="*/ 19 h 32"/>
                <a:gd name="T6" fmla="*/ 47 w 651"/>
                <a:gd name="T7" fmla="*/ 0 h 32"/>
                <a:gd name="T8" fmla="*/ 602 w 651"/>
                <a:gd name="T9" fmla="*/ 0 h 32"/>
                <a:gd name="T10" fmla="*/ 651 w 651"/>
                <a:gd name="T11" fmla="*/ 19 h 32"/>
                <a:gd name="T12" fmla="*/ 651 w 651"/>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651" h="32">
                  <a:moveTo>
                    <a:pt x="651" y="32"/>
                  </a:moveTo>
                  <a:lnTo>
                    <a:pt x="0" y="32"/>
                  </a:lnTo>
                  <a:lnTo>
                    <a:pt x="0" y="19"/>
                  </a:lnTo>
                  <a:lnTo>
                    <a:pt x="47" y="0"/>
                  </a:lnTo>
                  <a:lnTo>
                    <a:pt x="602" y="0"/>
                  </a:lnTo>
                  <a:lnTo>
                    <a:pt x="651" y="19"/>
                  </a:lnTo>
                  <a:lnTo>
                    <a:pt x="651"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4" name="Freeform 1160"/>
            <p:cNvSpPr>
              <a:spLocks/>
            </p:cNvSpPr>
            <p:nvPr/>
          </p:nvSpPr>
          <p:spPr bwMode="auto">
            <a:xfrm>
              <a:off x="7273925" y="1146175"/>
              <a:ext cx="114300" cy="79375"/>
            </a:xfrm>
            <a:custGeom>
              <a:avLst/>
              <a:gdLst>
                <a:gd name="T0" fmla="*/ 43 w 144"/>
                <a:gd name="T1" fmla="*/ 0 h 101"/>
                <a:gd name="T2" fmla="*/ 38 w 144"/>
                <a:gd name="T3" fmla="*/ 0 h 101"/>
                <a:gd name="T4" fmla="*/ 0 w 144"/>
                <a:gd name="T5" fmla="*/ 101 h 101"/>
                <a:gd name="T6" fmla="*/ 144 w 144"/>
                <a:gd name="T7" fmla="*/ 101 h 101"/>
                <a:gd name="T8" fmla="*/ 144 w 144"/>
                <a:gd name="T9" fmla="*/ 49 h 101"/>
                <a:gd name="T10" fmla="*/ 144 w 144"/>
                <a:gd name="T11" fmla="*/ 49 h 101"/>
                <a:gd name="T12" fmla="*/ 144 w 144"/>
                <a:gd name="T13" fmla="*/ 29 h 101"/>
                <a:gd name="T14" fmla="*/ 96 w 144"/>
                <a:gd name="T15" fmla="*/ 29 h 101"/>
                <a:gd name="T16" fmla="*/ 96 w 144"/>
                <a:gd name="T17" fmla="*/ 49 h 101"/>
                <a:gd name="T18" fmla="*/ 79 w 144"/>
                <a:gd name="T19" fmla="*/ 49 h 101"/>
                <a:gd name="T20" fmla="*/ 79 w 144"/>
                <a:gd name="T21" fmla="*/ 31 h 101"/>
                <a:gd name="T22" fmla="*/ 43 w 144"/>
                <a:gd name="T23" fmla="*/ 31 h 101"/>
                <a:gd name="T24" fmla="*/ 43 w 144"/>
                <a:gd name="T25"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01">
                  <a:moveTo>
                    <a:pt x="43" y="0"/>
                  </a:moveTo>
                  <a:lnTo>
                    <a:pt x="38" y="0"/>
                  </a:lnTo>
                  <a:lnTo>
                    <a:pt x="0" y="101"/>
                  </a:lnTo>
                  <a:lnTo>
                    <a:pt x="144" y="101"/>
                  </a:lnTo>
                  <a:lnTo>
                    <a:pt x="144" y="49"/>
                  </a:lnTo>
                  <a:lnTo>
                    <a:pt x="144" y="49"/>
                  </a:lnTo>
                  <a:lnTo>
                    <a:pt x="144" y="29"/>
                  </a:lnTo>
                  <a:lnTo>
                    <a:pt x="96" y="29"/>
                  </a:lnTo>
                  <a:lnTo>
                    <a:pt x="96" y="49"/>
                  </a:lnTo>
                  <a:lnTo>
                    <a:pt x="79" y="49"/>
                  </a:lnTo>
                  <a:lnTo>
                    <a:pt x="79" y="31"/>
                  </a:lnTo>
                  <a:lnTo>
                    <a:pt x="43" y="31"/>
                  </a:lnTo>
                  <a:lnTo>
                    <a:pt x="43" y="0"/>
                  </a:lnTo>
                  <a:close/>
                </a:path>
              </a:pathLst>
            </a:custGeom>
            <a:solidFill>
              <a:srgbClr val="00AD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5" name="Rectangle 1161"/>
            <p:cNvSpPr>
              <a:spLocks noChangeArrowheads="1"/>
            </p:cNvSpPr>
            <p:nvPr/>
          </p:nvSpPr>
          <p:spPr bwMode="auto">
            <a:xfrm>
              <a:off x="7000875" y="1052513"/>
              <a:ext cx="26988" cy="1349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6" name="Freeform 1162"/>
            <p:cNvSpPr>
              <a:spLocks/>
            </p:cNvSpPr>
            <p:nvPr/>
          </p:nvSpPr>
          <p:spPr bwMode="auto">
            <a:xfrm>
              <a:off x="6988175" y="1052513"/>
              <a:ext cx="12700" cy="139700"/>
            </a:xfrm>
            <a:custGeom>
              <a:avLst/>
              <a:gdLst>
                <a:gd name="T0" fmla="*/ 16 w 16"/>
                <a:gd name="T1" fmla="*/ 0 h 177"/>
                <a:gd name="T2" fmla="*/ 0 w 16"/>
                <a:gd name="T3" fmla="*/ 0 h 177"/>
                <a:gd name="T4" fmla="*/ 0 w 16"/>
                <a:gd name="T5" fmla="*/ 177 h 177"/>
                <a:gd name="T6" fmla="*/ 0 w 16"/>
                <a:gd name="T7" fmla="*/ 171 h 177"/>
                <a:gd name="T8" fmla="*/ 16 w 16"/>
                <a:gd name="T9" fmla="*/ 171 h 177"/>
                <a:gd name="T10" fmla="*/ 16 w 16"/>
                <a:gd name="T11" fmla="*/ 0 h 177"/>
              </a:gdLst>
              <a:ahLst/>
              <a:cxnLst>
                <a:cxn ang="0">
                  <a:pos x="T0" y="T1"/>
                </a:cxn>
                <a:cxn ang="0">
                  <a:pos x="T2" y="T3"/>
                </a:cxn>
                <a:cxn ang="0">
                  <a:pos x="T4" y="T5"/>
                </a:cxn>
                <a:cxn ang="0">
                  <a:pos x="T6" y="T7"/>
                </a:cxn>
                <a:cxn ang="0">
                  <a:pos x="T8" y="T9"/>
                </a:cxn>
                <a:cxn ang="0">
                  <a:pos x="T10" y="T11"/>
                </a:cxn>
              </a:cxnLst>
              <a:rect l="0" t="0" r="r" b="b"/>
              <a:pathLst>
                <a:path w="16" h="177">
                  <a:moveTo>
                    <a:pt x="16" y="0"/>
                  </a:moveTo>
                  <a:lnTo>
                    <a:pt x="0" y="0"/>
                  </a:lnTo>
                  <a:lnTo>
                    <a:pt x="0" y="177"/>
                  </a:lnTo>
                  <a:lnTo>
                    <a:pt x="0" y="171"/>
                  </a:lnTo>
                  <a:lnTo>
                    <a:pt x="16" y="171"/>
                  </a:lnTo>
                  <a:lnTo>
                    <a:pt x="16"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7" name="Freeform 1163"/>
            <p:cNvSpPr>
              <a:spLocks/>
            </p:cNvSpPr>
            <p:nvPr/>
          </p:nvSpPr>
          <p:spPr bwMode="auto">
            <a:xfrm>
              <a:off x="6988175" y="1187450"/>
              <a:ext cx="39688" cy="4763"/>
            </a:xfrm>
            <a:custGeom>
              <a:avLst/>
              <a:gdLst>
                <a:gd name="T0" fmla="*/ 50 w 50"/>
                <a:gd name="T1" fmla="*/ 0 h 6"/>
                <a:gd name="T2" fmla="*/ 50 w 50"/>
                <a:gd name="T3" fmla="*/ 0 h 6"/>
                <a:gd name="T4" fmla="*/ 16 w 50"/>
                <a:gd name="T5" fmla="*/ 0 h 6"/>
                <a:gd name="T6" fmla="*/ 0 w 50"/>
                <a:gd name="T7" fmla="*/ 0 h 6"/>
                <a:gd name="T8" fmla="*/ 0 w 50"/>
                <a:gd name="T9" fmla="*/ 6 h 6"/>
                <a:gd name="T10" fmla="*/ 50 w 50"/>
                <a:gd name="T11" fmla="*/ 6 h 6"/>
                <a:gd name="T12" fmla="*/ 50 w 5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50" h="6">
                  <a:moveTo>
                    <a:pt x="50" y="0"/>
                  </a:moveTo>
                  <a:lnTo>
                    <a:pt x="50" y="0"/>
                  </a:lnTo>
                  <a:lnTo>
                    <a:pt x="16" y="0"/>
                  </a:lnTo>
                  <a:lnTo>
                    <a:pt x="0" y="0"/>
                  </a:lnTo>
                  <a:lnTo>
                    <a:pt x="0" y="6"/>
                  </a:lnTo>
                  <a:lnTo>
                    <a:pt x="50" y="6"/>
                  </a:lnTo>
                  <a:lnTo>
                    <a:pt x="50"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4" name="Group 5073"/>
          <p:cNvGrpSpPr/>
          <p:nvPr/>
        </p:nvGrpSpPr>
        <p:grpSpPr>
          <a:xfrm>
            <a:off x="3479800" y="3160712"/>
            <a:ext cx="798513" cy="390525"/>
            <a:chOff x="3479800" y="2133600"/>
            <a:chExt cx="798513" cy="390525"/>
          </a:xfrm>
        </p:grpSpPr>
        <p:sp>
          <p:nvSpPr>
            <p:cNvPr id="4138" name="Freeform 1164"/>
            <p:cNvSpPr>
              <a:spLocks/>
            </p:cNvSpPr>
            <p:nvPr/>
          </p:nvSpPr>
          <p:spPr bwMode="auto">
            <a:xfrm>
              <a:off x="4032250" y="2368550"/>
              <a:ext cx="246063" cy="155575"/>
            </a:xfrm>
            <a:custGeom>
              <a:avLst/>
              <a:gdLst>
                <a:gd name="T0" fmla="*/ 310 w 310"/>
                <a:gd name="T1" fmla="*/ 174 h 196"/>
                <a:gd name="T2" fmla="*/ 310 w 310"/>
                <a:gd name="T3" fmla="*/ 174 h 196"/>
                <a:gd name="T4" fmla="*/ 288 w 310"/>
                <a:gd name="T5" fmla="*/ 59 h 196"/>
                <a:gd name="T6" fmla="*/ 288 w 310"/>
                <a:gd name="T7" fmla="*/ 59 h 196"/>
                <a:gd name="T8" fmla="*/ 288 w 310"/>
                <a:gd name="T9" fmla="*/ 12 h 196"/>
                <a:gd name="T10" fmla="*/ 288 w 310"/>
                <a:gd name="T11" fmla="*/ 12 h 196"/>
                <a:gd name="T12" fmla="*/ 286 w 310"/>
                <a:gd name="T13" fmla="*/ 7 h 196"/>
                <a:gd name="T14" fmla="*/ 283 w 310"/>
                <a:gd name="T15" fmla="*/ 4 h 196"/>
                <a:gd name="T16" fmla="*/ 279 w 310"/>
                <a:gd name="T17" fmla="*/ 0 h 196"/>
                <a:gd name="T18" fmla="*/ 274 w 310"/>
                <a:gd name="T19" fmla="*/ 0 h 196"/>
                <a:gd name="T20" fmla="*/ 274 w 310"/>
                <a:gd name="T21" fmla="*/ 0 h 196"/>
                <a:gd name="T22" fmla="*/ 196 w 310"/>
                <a:gd name="T23" fmla="*/ 0 h 196"/>
                <a:gd name="T24" fmla="*/ 196 w 310"/>
                <a:gd name="T25" fmla="*/ 0 h 196"/>
                <a:gd name="T26" fmla="*/ 155 w 310"/>
                <a:gd name="T27" fmla="*/ 0 h 196"/>
                <a:gd name="T28" fmla="*/ 155 w 310"/>
                <a:gd name="T29" fmla="*/ 0 h 196"/>
                <a:gd name="T30" fmla="*/ 13 w 310"/>
                <a:gd name="T31" fmla="*/ 0 h 196"/>
                <a:gd name="T32" fmla="*/ 13 w 310"/>
                <a:gd name="T33" fmla="*/ 0 h 196"/>
                <a:gd name="T34" fmla="*/ 8 w 310"/>
                <a:gd name="T35" fmla="*/ 0 h 196"/>
                <a:gd name="T36" fmla="*/ 4 w 310"/>
                <a:gd name="T37" fmla="*/ 4 h 196"/>
                <a:gd name="T38" fmla="*/ 0 w 310"/>
                <a:gd name="T39" fmla="*/ 7 h 196"/>
                <a:gd name="T40" fmla="*/ 0 w 310"/>
                <a:gd name="T41" fmla="*/ 12 h 196"/>
                <a:gd name="T42" fmla="*/ 0 w 310"/>
                <a:gd name="T43" fmla="*/ 12 h 196"/>
                <a:gd name="T44" fmla="*/ 0 w 310"/>
                <a:gd name="T45" fmla="*/ 183 h 196"/>
                <a:gd name="T46" fmla="*/ 0 w 310"/>
                <a:gd name="T47" fmla="*/ 183 h 196"/>
                <a:gd name="T48" fmla="*/ 0 w 310"/>
                <a:gd name="T49" fmla="*/ 187 h 196"/>
                <a:gd name="T50" fmla="*/ 4 w 310"/>
                <a:gd name="T51" fmla="*/ 192 h 196"/>
                <a:gd name="T52" fmla="*/ 8 w 310"/>
                <a:gd name="T53" fmla="*/ 194 h 196"/>
                <a:gd name="T54" fmla="*/ 13 w 310"/>
                <a:gd name="T55" fmla="*/ 196 h 196"/>
                <a:gd name="T56" fmla="*/ 13 w 310"/>
                <a:gd name="T57" fmla="*/ 196 h 196"/>
                <a:gd name="T58" fmla="*/ 274 w 310"/>
                <a:gd name="T59" fmla="*/ 196 h 196"/>
                <a:gd name="T60" fmla="*/ 274 w 310"/>
                <a:gd name="T61" fmla="*/ 196 h 196"/>
                <a:gd name="T62" fmla="*/ 279 w 310"/>
                <a:gd name="T63" fmla="*/ 194 h 196"/>
                <a:gd name="T64" fmla="*/ 283 w 310"/>
                <a:gd name="T65" fmla="*/ 192 h 196"/>
                <a:gd name="T66" fmla="*/ 286 w 310"/>
                <a:gd name="T67" fmla="*/ 187 h 196"/>
                <a:gd name="T68" fmla="*/ 288 w 310"/>
                <a:gd name="T69" fmla="*/ 183 h 196"/>
                <a:gd name="T70" fmla="*/ 288 w 310"/>
                <a:gd name="T71" fmla="*/ 183 h 196"/>
                <a:gd name="T72" fmla="*/ 304 w 310"/>
                <a:gd name="T73" fmla="*/ 183 h 196"/>
                <a:gd name="T74" fmla="*/ 304 w 310"/>
                <a:gd name="T75" fmla="*/ 183 h 196"/>
                <a:gd name="T76" fmla="*/ 308 w 310"/>
                <a:gd name="T77" fmla="*/ 182 h 196"/>
                <a:gd name="T78" fmla="*/ 310 w 310"/>
                <a:gd name="T79" fmla="*/ 178 h 196"/>
                <a:gd name="T80" fmla="*/ 310 w 310"/>
                <a:gd name="T81" fmla="*/ 178 h 196"/>
                <a:gd name="T82" fmla="*/ 310 w 310"/>
                <a:gd name="T83" fmla="*/ 174 h 196"/>
                <a:gd name="T84" fmla="*/ 310 w 310"/>
                <a:gd name="T85" fmla="*/ 174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0" h="196">
                  <a:moveTo>
                    <a:pt x="310" y="174"/>
                  </a:moveTo>
                  <a:lnTo>
                    <a:pt x="310" y="174"/>
                  </a:lnTo>
                  <a:lnTo>
                    <a:pt x="288" y="59"/>
                  </a:lnTo>
                  <a:lnTo>
                    <a:pt x="288" y="59"/>
                  </a:lnTo>
                  <a:lnTo>
                    <a:pt x="288" y="12"/>
                  </a:lnTo>
                  <a:lnTo>
                    <a:pt x="288" y="12"/>
                  </a:lnTo>
                  <a:lnTo>
                    <a:pt x="286" y="7"/>
                  </a:lnTo>
                  <a:lnTo>
                    <a:pt x="283" y="4"/>
                  </a:lnTo>
                  <a:lnTo>
                    <a:pt x="279" y="0"/>
                  </a:lnTo>
                  <a:lnTo>
                    <a:pt x="274" y="0"/>
                  </a:lnTo>
                  <a:lnTo>
                    <a:pt x="274" y="0"/>
                  </a:lnTo>
                  <a:lnTo>
                    <a:pt x="196" y="0"/>
                  </a:lnTo>
                  <a:lnTo>
                    <a:pt x="196" y="0"/>
                  </a:lnTo>
                  <a:lnTo>
                    <a:pt x="155" y="0"/>
                  </a:lnTo>
                  <a:lnTo>
                    <a:pt x="155" y="0"/>
                  </a:lnTo>
                  <a:lnTo>
                    <a:pt x="13" y="0"/>
                  </a:lnTo>
                  <a:lnTo>
                    <a:pt x="13" y="0"/>
                  </a:lnTo>
                  <a:lnTo>
                    <a:pt x="8" y="0"/>
                  </a:lnTo>
                  <a:lnTo>
                    <a:pt x="4" y="4"/>
                  </a:lnTo>
                  <a:lnTo>
                    <a:pt x="0" y="7"/>
                  </a:lnTo>
                  <a:lnTo>
                    <a:pt x="0" y="12"/>
                  </a:lnTo>
                  <a:lnTo>
                    <a:pt x="0" y="12"/>
                  </a:lnTo>
                  <a:lnTo>
                    <a:pt x="0" y="183"/>
                  </a:lnTo>
                  <a:lnTo>
                    <a:pt x="0" y="183"/>
                  </a:lnTo>
                  <a:lnTo>
                    <a:pt x="0" y="187"/>
                  </a:lnTo>
                  <a:lnTo>
                    <a:pt x="4" y="192"/>
                  </a:lnTo>
                  <a:lnTo>
                    <a:pt x="8" y="194"/>
                  </a:lnTo>
                  <a:lnTo>
                    <a:pt x="13" y="196"/>
                  </a:lnTo>
                  <a:lnTo>
                    <a:pt x="13" y="196"/>
                  </a:lnTo>
                  <a:lnTo>
                    <a:pt x="274" y="196"/>
                  </a:lnTo>
                  <a:lnTo>
                    <a:pt x="274" y="196"/>
                  </a:lnTo>
                  <a:lnTo>
                    <a:pt x="279" y="194"/>
                  </a:lnTo>
                  <a:lnTo>
                    <a:pt x="283" y="192"/>
                  </a:lnTo>
                  <a:lnTo>
                    <a:pt x="286" y="187"/>
                  </a:lnTo>
                  <a:lnTo>
                    <a:pt x="288" y="183"/>
                  </a:lnTo>
                  <a:lnTo>
                    <a:pt x="288" y="183"/>
                  </a:lnTo>
                  <a:lnTo>
                    <a:pt x="304" y="183"/>
                  </a:lnTo>
                  <a:lnTo>
                    <a:pt x="304" y="183"/>
                  </a:lnTo>
                  <a:lnTo>
                    <a:pt x="308" y="182"/>
                  </a:lnTo>
                  <a:lnTo>
                    <a:pt x="310" y="178"/>
                  </a:lnTo>
                  <a:lnTo>
                    <a:pt x="310" y="178"/>
                  </a:lnTo>
                  <a:lnTo>
                    <a:pt x="310" y="174"/>
                  </a:lnTo>
                  <a:lnTo>
                    <a:pt x="310" y="174"/>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9" name="Freeform 1165"/>
            <p:cNvSpPr>
              <a:spLocks/>
            </p:cNvSpPr>
            <p:nvPr/>
          </p:nvSpPr>
          <p:spPr bwMode="auto">
            <a:xfrm>
              <a:off x="4032250" y="2185988"/>
              <a:ext cx="87313" cy="150813"/>
            </a:xfrm>
            <a:custGeom>
              <a:avLst/>
              <a:gdLst>
                <a:gd name="T0" fmla="*/ 110 w 110"/>
                <a:gd name="T1" fmla="*/ 181 h 189"/>
                <a:gd name="T2" fmla="*/ 110 w 110"/>
                <a:gd name="T3" fmla="*/ 181 h 189"/>
                <a:gd name="T4" fmla="*/ 108 w 110"/>
                <a:gd name="T5" fmla="*/ 187 h 189"/>
                <a:gd name="T6" fmla="*/ 107 w 110"/>
                <a:gd name="T7" fmla="*/ 187 h 189"/>
                <a:gd name="T8" fmla="*/ 103 w 110"/>
                <a:gd name="T9" fmla="*/ 189 h 189"/>
                <a:gd name="T10" fmla="*/ 103 w 110"/>
                <a:gd name="T11" fmla="*/ 189 h 189"/>
                <a:gd name="T12" fmla="*/ 8 w 110"/>
                <a:gd name="T13" fmla="*/ 189 h 189"/>
                <a:gd name="T14" fmla="*/ 8 w 110"/>
                <a:gd name="T15" fmla="*/ 189 h 189"/>
                <a:gd name="T16" fmla="*/ 4 w 110"/>
                <a:gd name="T17" fmla="*/ 187 h 189"/>
                <a:gd name="T18" fmla="*/ 2 w 110"/>
                <a:gd name="T19" fmla="*/ 187 h 189"/>
                <a:gd name="T20" fmla="*/ 0 w 110"/>
                <a:gd name="T21" fmla="*/ 183 h 189"/>
                <a:gd name="T22" fmla="*/ 0 w 110"/>
                <a:gd name="T23" fmla="*/ 181 h 189"/>
                <a:gd name="T24" fmla="*/ 0 w 110"/>
                <a:gd name="T25" fmla="*/ 181 h 189"/>
                <a:gd name="T26" fmla="*/ 0 w 110"/>
                <a:gd name="T27" fmla="*/ 7 h 189"/>
                <a:gd name="T28" fmla="*/ 0 w 110"/>
                <a:gd name="T29" fmla="*/ 7 h 189"/>
                <a:gd name="T30" fmla="*/ 0 w 110"/>
                <a:gd name="T31" fmla="*/ 3 h 189"/>
                <a:gd name="T32" fmla="*/ 2 w 110"/>
                <a:gd name="T33" fmla="*/ 2 h 189"/>
                <a:gd name="T34" fmla="*/ 8 w 110"/>
                <a:gd name="T35" fmla="*/ 0 h 189"/>
                <a:gd name="T36" fmla="*/ 8 w 110"/>
                <a:gd name="T37" fmla="*/ 0 h 189"/>
                <a:gd name="T38" fmla="*/ 103 w 110"/>
                <a:gd name="T39" fmla="*/ 0 h 189"/>
                <a:gd name="T40" fmla="*/ 103 w 110"/>
                <a:gd name="T41" fmla="*/ 0 h 189"/>
                <a:gd name="T42" fmla="*/ 107 w 110"/>
                <a:gd name="T43" fmla="*/ 0 h 189"/>
                <a:gd name="T44" fmla="*/ 108 w 110"/>
                <a:gd name="T45" fmla="*/ 2 h 189"/>
                <a:gd name="T46" fmla="*/ 110 w 110"/>
                <a:gd name="T47" fmla="*/ 3 h 189"/>
                <a:gd name="T48" fmla="*/ 110 w 110"/>
                <a:gd name="T49" fmla="*/ 7 h 189"/>
                <a:gd name="T50" fmla="*/ 110 w 110"/>
                <a:gd name="T51" fmla="*/ 181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0" h="189">
                  <a:moveTo>
                    <a:pt x="110" y="181"/>
                  </a:moveTo>
                  <a:lnTo>
                    <a:pt x="110" y="181"/>
                  </a:lnTo>
                  <a:lnTo>
                    <a:pt x="108" y="187"/>
                  </a:lnTo>
                  <a:lnTo>
                    <a:pt x="107" y="187"/>
                  </a:lnTo>
                  <a:lnTo>
                    <a:pt x="103" y="189"/>
                  </a:lnTo>
                  <a:lnTo>
                    <a:pt x="103" y="189"/>
                  </a:lnTo>
                  <a:lnTo>
                    <a:pt x="8" y="189"/>
                  </a:lnTo>
                  <a:lnTo>
                    <a:pt x="8" y="189"/>
                  </a:lnTo>
                  <a:lnTo>
                    <a:pt x="4" y="187"/>
                  </a:lnTo>
                  <a:lnTo>
                    <a:pt x="2" y="187"/>
                  </a:lnTo>
                  <a:lnTo>
                    <a:pt x="0" y="183"/>
                  </a:lnTo>
                  <a:lnTo>
                    <a:pt x="0" y="181"/>
                  </a:lnTo>
                  <a:lnTo>
                    <a:pt x="0" y="181"/>
                  </a:lnTo>
                  <a:lnTo>
                    <a:pt x="0" y="7"/>
                  </a:lnTo>
                  <a:lnTo>
                    <a:pt x="0" y="7"/>
                  </a:lnTo>
                  <a:lnTo>
                    <a:pt x="0" y="3"/>
                  </a:lnTo>
                  <a:lnTo>
                    <a:pt x="2" y="2"/>
                  </a:lnTo>
                  <a:lnTo>
                    <a:pt x="8" y="0"/>
                  </a:lnTo>
                  <a:lnTo>
                    <a:pt x="8" y="0"/>
                  </a:lnTo>
                  <a:lnTo>
                    <a:pt x="103" y="0"/>
                  </a:lnTo>
                  <a:lnTo>
                    <a:pt x="103" y="0"/>
                  </a:lnTo>
                  <a:lnTo>
                    <a:pt x="107" y="0"/>
                  </a:lnTo>
                  <a:lnTo>
                    <a:pt x="108" y="2"/>
                  </a:lnTo>
                  <a:lnTo>
                    <a:pt x="110" y="3"/>
                  </a:lnTo>
                  <a:lnTo>
                    <a:pt x="110" y="7"/>
                  </a:lnTo>
                  <a:lnTo>
                    <a:pt x="110" y="181"/>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0" name="Rectangle 1166"/>
            <p:cNvSpPr>
              <a:spLocks noChangeArrowheads="1"/>
            </p:cNvSpPr>
            <p:nvPr/>
          </p:nvSpPr>
          <p:spPr bwMode="auto">
            <a:xfrm>
              <a:off x="4041775" y="2195513"/>
              <a:ext cx="69850" cy="115888"/>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1" name="Rectangle 1167"/>
            <p:cNvSpPr>
              <a:spLocks noChangeArrowheads="1"/>
            </p:cNvSpPr>
            <p:nvPr/>
          </p:nvSpPr>
          <p:spPr bwMode="auto">
            <a:xfrm>
              <a:off x="4046537" y="2382838"/>
              <a:ext cx="198438" cy="127000"/>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2" name="Freeform 1168"/>
            <p:cNvSpPr>
              <a:spLocks noEditPoints="1"/>
            </p:cNvSpPr>
            <p:nvPr/>
          </p:nvSpPr>
          <p:spPr bwMode="auto">
            <a:xfrm>
              <a:off x="4116387" y="2411413"/>
              <a:ext cx="66675" cy="69850"/>
            </a:xfrm>
            <a:custGeom>
              <a:avLst/>
              <a:gdLst>
                <a:gd name="T0" fmla="*/ 82 w 82"/>
                <a:gd name="T1" fmla="*/ 7 h 86"/>
                <a:gd name="T2" fmla="*/ 82 w 82"/>
                <a:gd name="T3" fmla="*/ 7 h 86"/>
                <a:gd name="T4" fmla="*/ 73 w 82"/>
                <a:gd name="T5" fmla="*/ 0 h 86"/>
                <a:gd name="T6" fmla="*/ 73 w 82"/>
                <a:gd name="T7" fmla="*/ 0 h 86"/>
                <a:gd name="T8" fmla="*/ 66 w 82"/>
                <a:gd name="T9" fmla="*/ 11 h 86"/>
                <a:gd name="T10" fmla="*/ 66 w 82"/>
                <a:gd name="T11" fmla="*/ 11 h 86"/>
                <a:gd name="T12" fmla="*/ 0 w 82"/>
                <a:gd name="T13" fmla="*/ 11 h 86"/>
                <a:gd name="T14" fmla="*/ 0 w 82"/>
                <a:gd name="T15" fmla="*/ 11 h 86"/>
                <a:gd name="T16" fmla="*/ 0 w 82"/>
                <a:gd name="T17" fmla="*/ 86 h 86"/>
                <a:gd name="T18" fmla="*/ 0 w 82"/>
                <a:gd name="T19" fmla="*/ 86 h 86"/>
                <a:gd name="T20" fmla="*/ 77 w 82"/>
                <a:gd name="T21" fmla="*/ 86 h 86"/>
                <a:gd name="T22" fmla="*/ 77 w 82"/>
                <a:gd name="T23" fmla="*/ 86 h 86"/>
                <a:gd name="T24" fmla="*/ 77 w 82"/>
                <a:gd name="T25" fmla="*/ 14 h 86"/>
                <a:gd name="T26" fmla="*/ 82 w 82"/>
                <a:gd name="T27" fmla="*/ 7 h 86"/>
                <a:gd name="T28" fmla="*/ 66 w 82"/>
                <a:gd name="T29" fmla="*/ 75 h 86"/>
                <a:gd name="T30" fmla="*/ 66 w 82"/>
                <a:gd name="T31" fmla="*/ 75 h 86"/>
                <a:gd name="T32" fmla="*/ 12 w 82"/>
                <a:gd name="T33" fmla="*/ 75 h 86"/>
                <a:gd name="T34" fmla="*/ 12 w 82"/>
                <a:gd name="T35" fmla="*/ 75 h 86"/>
                <a:gd name="T36" fmla="*/ 12 w 82"/>
                <a:gd name="T37" fmla="*/ 21 h 86"/>
                <a:gd name="T38" fmla="*/ 12 w 82"/>
                <a:gd name="T39" fmla="*/ 21 h 86"/>
                <a:gd name="T40" fmla="*/ 59 w 82"/>
                <a:gd name="T41" fmla="*/ 21 h 86"/>
                <a:gd name="T42" fmla="*/ 59 w 82"/>
                <a:gd name="T43" fmla="*/ 21 h 86"/>
                <a:gd name="T44" fmla="*/ 41 w 82"/>
                <a:gd name="T45" fmla="*/ 47 h 86"/>
                <a:gd name="T46" fmla="*/ 41 w 82"/>
                <a:gd name="T47" fmla="*/ 47 h 86"/>
                <a:gd name="T48" fmla="*/ 25 w 82"/>
                <a:gd name="T49" fmla="*/ 34 h 86"/>
                <a:gd name="T50" fmla="*/ 25 w 82"/>
                <a:gd name="T51" fmla="*/ 34 h 86"/>
                <a:gd name="T52" fmla="*/ 17 w 82"/>
                <a:gd name="T53" fmla="*/ 43 h 86"/>
                <a:gd name="T54" fmla="*/ 17 w 82"/>
                <a:gd name="T55" fmla="*/ 43 h 86"/>
                <a:gd name="T56" fmla="*/ 43 w 82"/>
                <a:gd name="T57" fmla="*/ 65 h 86"/>
                <a:gd name="T58" fmla="*/ 43 w 82"/>
                <a:gd name="T59" fmla="*/ 65 h 86"/>
                <a:gd name="T60" fmla="*/ 66 w 82"/>
                <a:gd name="T61" fmla="*/ 32 h 86"/>
                <a:gd name="T62" fmla="*/ 66 w 82"/>
                <a:gd name="T63" fmla="*/ 75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2" h="86">
                  <a:moveTo>
                    <a:pt x="82" y="7"/>
                  </a:moveTo>
                  <a:lnTo>
                    <a:pt x="82" y="7"/>
                  </a:lnTo>
                  <a:lnTo>
                    <a:pt x="73" y="0"/>
                  </a:lnTo>
                  <a:lnTo>
                    <a:pt x="73" y="0"/>
                  </a:lnTo>
                  <a:lnTo>
                    <a:pt x="66" y="11"/>
                  </a:lnTo>
                  <a:lnTo>
                    <a:pt x="66" y="11"/>
                  </a:lnTo>
                  <a:lnTo>
                    <a:pt x="0" y="11"/>
                  </a:lnTo>
                  <a:lnTo>
                    <a:pt x="0" y="11"/>
                  </a:lnTo>
                  <a:lnTo>
                    <a:pt x="0" y="86"/>
                  </a:lnTo>
                  <a:lnTo>
                    <a:pt x="0" y="86"/>
                  </a:lnTo>
                  <a:lnTo>
                    <a:pt x="77" y="86"/>
                  </a:lnTo>
                  <a:lnTo>
                    <a:pt x="77" y="86"/>
                  </a:lnTo>
                  <a:lnTo>
                    <a:pt x="77" y="14"/>
                  </a:lnTo>
                  <a:lnTo>
                    <a:pt x="82" y="7"/>
                  </a:lnTo>
                  <a:close/>
                  <a:moveTo>
                    <a:pt x="66" y="75"/>
                  </a:moveTo>
                  <a:lnTo>
                    <a:pt x="66" y="75"/>
                  </a:lnTo>
                  <a:lnTo>
                    <a:pt x="12" y="75"/>
                  </a:lnTo>
                  <a:lnTo>
                    <a:pt x="12" y="75"/>
                  </a:lnTo>
                  <a:lnTo>
                    <a:pt x="12" y="21"/>
                  </a:lnTo>
                  <a:lnTo>
                    <a:pt x="12" y="21"/>
                  </a:lnTo>
                  <a:lnTo>
                    <a:pt x="59" y="21"/>
                  </a:lnTo>
                  <a:lnTo>
                    <a:pt x="59" y="21"/>
                  </a:lnTo>
                  <a:lnTo>
                    <a:pt x="41" y="47"/>
                  </a:lnTo>
                  <a:lnTo>
                    <a:pt x="41" y="47"/>
                  </a:lnTo>
                  <a:lnTo>
                    <a:pt x="25" y="34"/>
                  </a:lnTo>
                  <a:lnTo>
                    <a:pt x="25" y="34"/>
                  </a:lnTo>
                  <a:lnTo>
                    <a:pt x="17" y="43"/>
                  </a:lnTo>
                  <a:lnTo>
                    <a:pt x="17" y="43"/>
                  </a:lnTo>
                  <a:lnTo>
                    <a:pt x="43" y="65"/>
                  </a:lnTo>
                  <a:lnTo>
                    <a:pt x="43" y="65"/>
                  </a:lnTo>
                  <a:lnTo>
                    <a:pt x="66" y="32"/>
                  </a:lnTo>
                  <a:lnTo>
                    <a:pt x="66" y="7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3" name="Freeform 1169"/>
            <p:cNvSpPr>
              <a:spLocks noEditPoints="1"/>
            </p:cNvSpPr>
            <p:nvPr/>
          </p:nvSpPr>
          <p:spPr bwMode="auto">
            <a:xfrm>
              <a:off x="4057650" y="2228850"/>
              <a:ext cx="38100" cy="41275"/>
            </a:xfrm>
            <a:custGeom>
              <a:avLst/>
              <a:gdLst>
                <a:gd name="T0" fmla="*/ 49 w 49"/>
                <a:gd name="T1" fmla="*/ 5 h 52"/>
                <a:gd name="T2" fmla="*/ 49 w 49"/>
                <a:gd name="T3" fmla="*/ 5 h 52"/>
                <a:gd name="T4" fmla="*/ 43 w 49"/>
                <a:gd name="T5" fmla="*/ 0 h 52"/>
                <a:gd name="T6" fmla="*/ 43 w 49"/>
                <a:gd name="T7" fmla="*/ 0 h 52"/>
                <a:gd name="T8" fmla="*/ 40 w 49"/>
                <a:gd name="T9" fmla="*/ 5 h 52"/>
                <a:gd name="T10" fmla="*/ 40 w 49"/>
                <a:gd name="T11" fmla="*/ 5 h 52"/>
                <a:gd name="T12" fmla="*/ 0 w 49"/>
                <a:gd name="T13" fmla="*/ 5 h 52"/>
                <a:gd name="T14" fmla="*/ 0 w 49"/>
                <a:gd name="T15" fmla="*/ 5 h 52"/>
                <a:gd name="T16" fmla="*/ 0 w 49"/>
                <a:gd name="T17" fmla="*/ 52 h 52"/>
                <a:gd name="T18" fmla="*/ 0 w 49"/>
                <a:gd name="T19" fmla="*/ 52 h 52"/>
                <a:gd name="T20" fmla="*/ 45 w 49"/>
                <a:gd name="T21" fmla="*/ 52 h 52"/>
                <a:gd name="T22" fmla="*/ 45 w 49"/>
                <a:gd name="T23" fmla="*/ 52 h 52"/>
                <a:gd name="T24" fmla="*/ 45 w 49"/>
                <a:gd name="T25" fmla="*/ 9 h 52"/>
                <a:gd name="T26" fmla="*/ 49 w 49"/>
                <a:gd name="T27" fmla="*/ 5 h 52"/>
                <a:gd name="T28" fmla="*/ 38 w 49"/>
                <a:gd name="T29" fmla="*/ 45 h 52"/>
                <a:gd name="T30" fmla="*/ 38 w 49"/>
                <a:gd name="T31" fmla="*/ 45 h 52"/>
                <a:gd name="T32" fmla="*/ 7 w 49"/>
                <a:gd name="T33" fmla="*/ 45 h 52"/>
                <a:gd name="T34" fmla="*/ 7 w 49"/>
                <a:gd name="T35" fmla="*/ 45 h 52"/>
                <a:gd name="T36" fmla="*/ 7 w 49"/>
                <a:gd name="T37" fmla="*/ 12 h 52"/>
                <a:gd name="T38" fmla="*/ 7 w 49"/>
                <a:gd name="T39" fmla="*/ 12 h 52"/>
                <a:gd name="T40" fmla="*/ 34 w 49"/>
                <a:gd name="T41" fmla="*/ 12 h 52"/>
                <a:gd name="T42" fmla="*/ 34 w 49"/>
                <a:gd name="T43" fmla="*/ 12 h 52"/>
                <a:gd name="T44" fmla="*/ 23 w 49"/>
                <a:gd name="T45" fmla="*/ 28 h 52"/>
                <a:gd name="T46" fmla="*/ 23 w 49"/>
                <a:gd name="T47" fmla="*/ 28 h 52"/>
                <a:gd name="T48" fmla="*/ 14 w 49"/>
                <a:gd name="T49" fmla="*/ 21 h 52"/>
                <a:gd name="T50" fmla="*/ 14 w 49"/>
                <a:gd name="T51" fmla="*/ 21 h 52"/>
                <a:gd name="T52" fmla="*/ 9 w 49"/>
                <a:gd name="T53" fmla="*/ 25 h 52"/>
                <a:gd name="T54" fmla="*/ 9 w 49"/>
                <a:gd name="T55" fmla="*/ 25 h 52"/>
                <a:gd name="T56" fmla="*/ 25 w 49"/>
                <a:gd name="T57" fmla="*/ 39 h 52"/>
                <a:gd name="T58" fmla="*/ 25 w 49"/>
                <a:gd name="T59" fmla="*/ 39 h 52"/>
                <a:gd name="T60" fmla="*/ 38 w 49"/>
                <a:gd name="T61" fmla="*/ 19 h 52"/>
                <a:gd name="T62" fmla="*/ 38 w 49"/>
                <a:gd name="T63" fmla="*/ 4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 h="52">
                  <a:moveTo>
                    <a:pt x="49" y="5"/>
                  </a:moveTo>
                  <a:lnTo>
                    <a:pt x="49" y="5"/>
                  </a:lnTo>
                  <a:lnTo>
                    <a:pt x="43" y="0"/>
                  </a:lnTo>
                  <a:lnTo>
                    <a:pt x="43" y="0"/>
                  </a:lnTo>
                  <a:lnTo>
                    <a:pt x="40" y="5"/>
                  </a:lnTo>
                  <a:lnTo>
                    <a:pt x="40" y="5"/>
                  </a:lnTo>
                  <a:lnTo>
                    <a:pt x="0" y="5"/>
                  </a:lnTo>
                  <a:lnTo>
                    <a:pt x="0" y="5"/>
                  </a:lnTo>
                  <a:lnTo>
                    <a:pt x="0" y="52"/>
                  </a:lnTo>
                  <a:lnTo>
                    <a:pt x="0" y="52"/>
                  </a:lnTo>
                  <a:lnTo>
                    <a:pt x="45" y="52"/>
                  </a:lnTo>
                  <a:lnTo>
                    <a:pt x="45" y="52"/>
                  </a:lnTo>
                  <a:lnTo>
                    <a:pt x="45" y="9"/>
                  </a:lnTo>
                  <a:lnTo>
                    <a:pt x="49" y="5"/>
                  </a:lnTo>
                  <a:close/>
                  <a:moveTo>
                    <a:pt x="38" y="45"/>
                  </a:moveTo>
                  <a:lnTo>
                    <a:pt x="38" y="45"/>
                  </a:lnTo>
                  <a:lnTo>
                    <a:pt x="7" y="45"/>
                  </a:lnTo>
                  <a:lnTo>
                    <a:pt x="7" y="45"/>
                  </a:lnTo>
                  <a:lnTo>
                    <a:pt x="7" y="12"/>
                  </a:lnTo>
                  <a:lnTo>
                    <a:pt x="7" y="12"/>
                  </a:lnTo>
                  <a:lnTo>
                    <a:pt x="34" y="12"/>
                  </a:lnTo>
                  <a:lnTo>
                    <a:pt x="34" y="12"/>
                  </a:lnTo>
                  <a:lnTo>
                    <a:pt x="23" y="28"/>
                  </a:lnTo>
                  <a:lnTo>
                    <a:pt x="23" y="28"/>
                  </a:lnTo>
                  <a:lnTo>
                    <a:pt x="14" y="21"/>
                  </a:lnTo>
                  <a:lnTo>
                    <a:pt x="14" y="21"/>
                  </a:lnTo>
                  <a:lnTo>
                    <a:pt x="9" y="25"/>
                  </a:lnTo>
                  <a:lnTo>
                    <a:pt x="9" y="25"/>
                  </a:lnTo>
                  <a:lnTo>
                    <a:pt x="25" y="39"/>
                  </a:lnTo>
                  <a:lnTo>
                    <a:pt x="25" y="39"/>
                  </a:lnTo>
                  <a:lnTo>
                    <a:pt x="38" y="19"/>
                  </a:lnTo>
                  <a:lnTo>
                    <a:pt x="38" y="4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4" name="Rectangle 1170"/>
            <p:cNvSpPr>
              <a:spLocks noChangeArrowheads="1"/>
            </p:cNvSpPr>
            <p:nvPr/>
          </p:nvSpPr>
          <p:spPr bwMode="auto">
            <a:xfrm>
              <a:off x="3498850" y="2151063"/>
              <a:ext cx="473075" cy="306388"/>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5" name="Freeform 1171"/>
            <p:cNvSpPr>
              <a:spLocks noEditPoints="1"/>
            </p:cNvSpPr>
            <p:nvPr/>
          </p:nvSpPr>
          <p:spPr bwMode="auto">
            <a:xfrm>
              <a:off x="3479800" y="2133600"/>
              <a:ext cx="508000" cy="390525"/>
            </a:xfrm>
            <a:custGeom>
              <a:avLst/>
              <a:gdLst>
                <a:gd name="T0" fmla="*/ 620 w 640"/>
                <a:gd name="T1" fmla="*/ 0 h 491"/>
                <a:gd name="T2" fmla="*/ 21 w 640"/>
                <a:gd name="T3" fmla="*/ 0 h 491"/>
                <a:gd name="T4" fmla="*/ 7 w 640"/>
                <a:gd name="T5" fmla="*/ 6 h 491"/>
                <a:gd name="T6" fmla="*/ 0 w 640"/>
                <a:gd name="T7" fmla="*/ 18 h 491"/>
                <a:gd name="T8" fmla="*/ 0 w 640"/>
                <a:gd name="T9" fmla="*/ 408 h 491"/>
                <a:gd name="T10" fmla="*/ 1 w 640"/>
                <a:gd name="T11" fmla="*/ 414 h 491"/>
                <a:gd name="T12" fmla="*/ 12 w 640"/>
                <a:gd name="T13" fmla="*/ 425 h 491"/>
                <a:gd name="T14" fmla="*/ 21 w 640"/>
                <a:gd name="T15" fmla="*/ 426 h 491"/>
                <a:gd name="T16" fmla="*/ 219 w 640"/>
                <a:gd name="T17" fmla="*/ 426 h 491"/>
                <a:gd name="T18" fmla="*/ 219 w 640"/>
                <a:gd name="T19" fmla="*/ 455 h 491"/>
                <a:gd name="T20" fmla="*/ 174 w 640"/>
                <a:gd name="T21" fmla="*/ 491 h 491"/>
                <a:gd name="T22" fmla="*/ 478 w 640"/>
                <a:gd name="T23" fmla="*/ 491 h 491"/>
                <a:gd name="T24" fmla="*/ 435 w 640"/>
                <a:gd name="T25" fmla="*/ 455 h 491"/>
                <a:gd name="T26" fmla="*/ 435 w 640"/>
                <a:gd name="T27" fmla="*/ 426 h 491"/>
                <a:gd name="T28" fmla="*/ 620 w 640"/>
                <a:gd name="T29" fmla="*/ 426 h 491"/>
                <a:gd name="T30" fmla="*/ 633 w 640"/>
                <a:gd name="T31" fmla="*/ 421 h 491"/>
                <a:gd name="T32" fmla="*/ 640 w 640"/>
                <a:gd name="T33" fmla="*/ 408 h 491"/>
                <a:gd name="T34" fmla="*/ 640 w 640"/>
                <a:gd name="T35" fmla="*/ 18 h 491"/>
                <a:gd name="T36" fmla="*/ 638 w 640"/>
                <a:gd name="T37" fmla="*/ 11 h 491"/>
                <a:gd name="T38" fmla="*/ 627 w 640"/>
                <a:gd name="T39" fmla="*/ 2 h 491"/>
                <a:gd name="T40" fmla="*/ 620 w 640"/>
                <a:gd name="T41" fmla="*/ 0 h 491"/>
                <a:gd name="T42" fmla="*/ 604 w 640"/>
                <a:gd name="T43" fmla="*/ 378 h 491"/>
                <a:gd name="T44" fmla="*/ 598 w 640"/>
                <a:gd name="T45" fmla="*/ 389 h 491"/>
                <a:gd name="T46" fmla="*/ 586 w 640"/>
                <a:gd name="T47" fmla="*/ 394 h 491"/>
                <a:gd name="T48" fmla="*/ 55 w 640"/>
                <a:gd name="T49" fmla="*/ 394 h 491"/>
                <a:gd name="T50" fmla="*/ 48 w 640"/>
                <a:gd name="T51" fmla="*/ 392 h 491"/>
                <a:gd name="T52" fmla="*/ 37 w 640"/>
                <a:gd name="T53" fmla="*/ 383 h 491"/>
                <a:gd name="T54" fmla="*/ 37 w 640"/>
                <a:gd name="T55" fmla="*/ 378 h 491"/>
                <a:gd name="T56" fmla="*/ 37 w 640"/>
                <a:gd name="T57" fmla="*/ 49 h 491"/>
                <a:gd name="T58" fmla="*/ 41 w 640"/>
                <a:gd name="T59" fmla="*/ 36 h 491"/>
                <a:gd name="T60" fmla="*/ 55 w 640"/>
                <a:gd name="T61" fmla="*/ 33 h 491"/>
                <a:gd name="T62" fmla="*/ 586 w 640"/>
                <a:gd name="T63" fmla="*/ 33 h 491"/>
                <a:gd name="T64" fmla="*/ 593 w 640"/>
                <a:gd name="T65" fmla="*/ 33 h 491"/>
                <a:gd name="T66" fmla="*/ 602 w 640"/>
                <a:gd name="T67" fmla="*/ 42 h 491"/>
                <a:gd name="T68" fmla="*/ 604 w 640"/>
                <a:gd name="T69" fmla="*/ 49 h 491"/>
                <a:gd name="T70" fmla="*/ 604 w 640"/>
                <a:gd name="T71" fmla="*/ 378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40" h="491">
                  <a:moveTo>
                    <a:pt x="620" y="0"/>
                  </a:moveTo>
                  <a:lnTo>
                    <a:pt x="620" y="0"/>
                  </a:lnTo>
                  <a:lnTo>
                    <a:pt x="21" y="0"/>
                  </a:lnTo>
                  <a:lnTo>
                    <a:pt x="21" y="0"/>
                  </a:lnTo>
                  <a:lnTo>
                    <a:pt x="12" y="2"/>
                  </a:lnTo>
                  <a:lnTo>
                    <a:pt x="7" y="6"/>
                  </a:lnTo>
                  <a:lnTo>
                    <a:pt x="1" y="11"/>
                  </a:lnTo>
                  <a:lnTo>
                    <a:pt x="0" y="18"/>
                  </a:lnTo>
                  <a:lnTo>
                    <a:pt x="0" y="18"/>
                  </a:lnTo>
                  <a:lnTo>
                    <a:pt x="0" y="408"/>
                  </a:lnTo>
                  <a:lnTo>
                    <a:pt x="0" y="408"/>
                  </a:lnTo>
                  <a:lnTo>
                    <a:pt x="1" y="414"/>
                  </a:lnTo>
                  <a:lnTo>
                    <a:pt x="7" y="421"/>
                  </a:lnTo>
                  <a:lnTo>
                    <a:pt x="12" y="425"/>
                  </a:lnTo>
                  <a:lnTo>
                    <a:pt x="21" y="426"/>
                  </a:lnTo>
                  <a:lnTo>
                    <a:pt x="21" y="426"/>
                  </a:lnTo>
                  <a:lnTo>
                    <a:pt x="219" y="426"/>
                  </a:lnTo>
                  <a:lnTo>
                    <a:pt x="219" y="426"/>
                  </a:lnTo>
                  <a:lnTo>
                    <a:pt x="219" y="455"/>
                  </a:lnTo>
                  <a:lnTo>
                    <a:pt x="219" y="455"/>
                  </a:lnTo>
                  <a:lnTo>
                    <a:pt x="174" y="491"/>
                  </a:lnTo>
                  <a:lnTo>
                    <a:pt x="174" y="491"/>
                  </a:lnTo>
                  <a:lnTo>
                    <a:pt x="478" y="491"/>
                  </a:lnTo>
                  <a:lnTo>
                    <a:pt x="478" y="491"/>
                  </a:lnTo>
                  <a:lnTo>
                    <a:pt x="435" y="455"/>
                  </a:lnTo>
                  <a:lnTo>
                    <a:pt x="435" y="455"/>
                  </a:lnTo>
                  <a:lnTo>
                    <a:pt x="435" y="426"/>
                  </a:lnTo>
                  <a:lnTo>
                    <a:pt x="435" y="426"/>
                  </a:lnTo>
                  <a:lnTo>
                    <a:pt x="620" y="426"/>
                  </a:lnTo>
                  <a:lnTo>
                    <a:pt x="620" y="426"/>
                  </a:lnTo>
                  <a:lnTo>
                    <a:pt x="627" y="425"/>
                  </a:lnTo>
                  <a:lnTo>
                    <a:pt x="633" y="421"/>
                  </a:lnTo>
                  <a:lnTo>
                    <a:pt x="638" y="414"/>
                  </a:lnTo>
                  <a:lnTo>
                    <a:pt x="640" y="408"/>
                  </a:lnTo>
                  <a:lnTo>
                    <a:pt x="640" y="408"/>
                  </a:lnTo>
                  <a:lnTo>
                    <a:pt x="640" y="18"/>
                  </a:lnTo>
                  <a:lnTo>
                    <a:pt x="640" y="18"/>
                  </a:lnTo>
                  <a:lnTo>
                    <a:pt x="638" y="11"/>
                  </a:lnTo>
                  <a:lnTo>
                    <a:pt x="633" y="6"/>
                  </a:lnTo>
                  <a:lnTo>
                    <a:pt x="627" y="2"/>
                  </a:lnTo>
                  <a:lnTo>
                    <a:pt x="620" y="0"/>
                  </a:lnTo>
                  <a:lnTo>
                    <a:pt x="620" y="0"/>
                  </a:lnTo>
                  <a:close/>
                  <a:moveTo>
                    <a:pt x="604" y="378"/>
                  </a:moveTo>
                  <a:lnTo>
                    <a:pt x="604" y="378"/>
                  </a:lnTo>
                  <a:lnTo>
                    <a:pt x="602" y="383"/>
                  </a:lnTo>
                  <a:lnTo>
                    <a:pt x="598" y="389"/>
                  </a:lnTo>
                  <a:lnTo>
                    <a:pt x="593" y="392"/>
                  </a:lnTo>
                  <a:lnTo>
                    <a:pt x="586" y="394"/>
                  </a:lnTo>
                  <a:lnTo>
                    <a:pt x="586" y="394"/>
                  </a:lnTo>
                  <a:lnTo>
                    <a:pt x="55" y="394"/>
                  </a:lnTo>
                  <a:lnTo>
                    <a:pt x="55" y="394"/>
                  </a:lnTo>
                  <a:lnTo>
                    <a:pt x="48" y="392"/>
                  </a:lnTo>
                  <a:lnTo>
                    <a:pt x="41" y="389"/>
                  </a:lnTo>
                  <a:lnTo>
                    <a:pt x="37" y="383"/>
                  </a:lnTo>
                  <a:lnTo>
                    <a:pt x="37" y="378"/>
                  </a:lnTo>
                  <a:lnTo>
                    <a:pt x="37" y="378"/>
                  </a:lnTo>
                  <a:lnTo>
                    <a:pt x="37" y="49"/>
                  </a:lnTo>
                  <a:lnTo>
                    <a:pt x="37" y="49"/>
                  </a:lnTo>
                  <a:lnTo>
                    <a:pt x="37" y="42"/>
                  </a:lnTo>
                  <a:lnTo>
                    <a:pt x="41" y="36"/>
                  </a:lnTo>
                  <a:lnTo>
                    <a:pt x="48" y="33"/>
                  </a:lnTo>
                  <a:lnTo>
                    <a:pt x="55" y="33"/>
                  </a:lnTo>
                  <a:lnTo>
                    <a:pt x="55" y="33"/>
                  </a:lnTo>
                  <a:lnTo>
                    <a:pt x="586" y="33"/>
                  </a:lnTo>
                  <a:lnTo>
                    <a:pt x="586" y="33"/>
                  </a:lnTo>
                  <a:lnTo>
                    <a:pt x="593" y="33"/>
                  </a:lnTo>
                  <a:lnTo>
                    <a:pt x="598" y="36"/>
                  </a:lnTo>
                  <a:lnTo>
                    <a:pt x="602" y="42"/>
                  </a:lnTo>
                  <a:lnTo>
                    <a:pt x="604" y="49"/>
                  </a:lnTo>
                  <a:lnTo>
                    <a:pt x="604" y="49"/>
                  </a:lnTo>
                  <a:lnTo>
                    <a:pt x="604" y="378"/>
                  </a:lnTo>
                  <a:lnTo>
                    <a:pt x="604" y="378"/>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6" name="Freeform 1172"/>
            <p:cNvSpPr>
              <a:spLocks noEditPoints="1"/>
            </p:cNvSpPr>
            <p:nvPr/>
          </p:nvSpPr>
          <p:spPr bwMode="auto">
            <a:xfrm>
              <a:off x="3687762" y="2244725"/>
              <a:ext cx="98425" cy="103188"/>
            </a:xfrm>
            <a:custGeom>
              <a:avLst/>
              <a:gdLst>
                <a:gd name="T0" fmla="*/ 124 w 124"/>
                <a:gd name="T1" fmla="*/ 11 h 130"/>
                <a:gd name="T2" fmla="*/ 124 w 124"/>
                <a:gd name="T3" fmla="*/ 11 h 130"/>
                <a:gd name="T4" fmla="*/ 110 w 124"/>
                <a:gd name="T5" fmla="*/ 0 h 130"/>
                <a:gd name="T6" fmla="*/ 110 w 124"/>
                <a:gd name="T7" fmla="*/ 0 h 130"/>
                <a:gd name="T8" fmla="*/ 101 w 124"/>
                <a:gd name="T9" fmla="*/ 15 h 130"/>
                <a:gd name="T10" fmla="*/ 101 w 124"/>
                <a:gd name="T11" fmla="*/ 15 h 130"/>
                <a:gd name="T12" fmla="*/ 0 w 124"/>
                <a:gd name="T13" fmla="*/ 15 h 130"/>
                <a:gd name="T14" fmla="*/ 0 w 124"/>
                <a:gd name="T15" fmla="*/ 15 h 130"/>
                <a:gd name="T16" fmla="*/ 0 w 124"/>
                <a:gd name="T17" fmla="*/ 130 h 130"/>
                <a:gd name="T18" fmla="*/ 0 w 124"/>
                <a:gd name="T19" fmla="*/ 130 h 130"/>
                <a:gd name="T20" fmla="*/ 117 w 124"/>
                <a:gd name="T21" fmla="*/ 130 h 130"/>
                <a:gd name="T22" fmla="*/ 117 w 124"/>
                <a:gd name="T23" fmla="*/ 130 h 130"/>
                <a:gd name="T24" fmla="*/ 117 w 124"/>
                <a:gd name="T25" fmla="*/ 22 h 130"/>
                <a:gd name="T26" fmla="*/ 124 w 124"/>
                <a:gd name="T27" fmla="*/ 11 h 130"/>
                <a:gd name="T28" fmla="*/ 99 w 124"/>
                <a:gd name="T29" fmla="*/ 112 h 130"/>
                <a:gd name="T30" fmla="*/ 99 w 124"/>
                <a:gd name="T31" fmla="*/ 112 h 130"/>
                <a:gd name="T32" fmla="*/ 18 w 124"/>
                <a:gd name="T33" fmla="*/ 112 h 130"/>
                <a:gd name="T34" fmla="*/ 18 w 124"/>
                <a:gd name="T35" fmla="*/ 112 h 130"/>
                <a:gd name="T36" fmla="*/ 18 w 124"/>
                <a:gd name="T37" fmla="*/ 33 h 130"/>
                <a:gd name="T38" fmla="*/ 18 w 124"/>
                <a:gd name="T39" fmla="*/ 33 h 130"/>
                <a:gd name="T40" fmla="*/ 88 w 124"/>
                <a:gd name="T41" fmla="*/ 33 h 130"/>
                <a:gd name="T42" fmla="*/ 88 w 124"/>
                <a:gd name="T43" fmla="*/ 33 h 130"/>
                <a:gd name="T44" fmla="*/ 63 w 124"/>
                <a:gd name="T45" fmla="*/ 72 h 130"/>
                <a:gd name="T46" fmla="*/ 63 w 124"/>
                <a:gd name="T47" fmla="*/ 72 h 130"/>
                <a:gd name="T48" fmla="*/ 38 w 124"/>
                <a:gd name="T49" fmla="*/ 53 h 130"/>
                <a:gd name="T50" fmla="*/ 38 w 124"/>
                <a:gd name="T51" fmla="*/ 53 h 130"/>
                <a:gd name="T52" fmla="*/ 26 w 124"/>
                <a:gd name="T53" fmla="*/ 65 h 130"/>
                <a:gd name="T54" fmla="*/ 26 w 124"/>
                <a:gd name="T55" fmla="*/ 65 h 130"/>
                <a:gd name="T56" fmla="*/ 67 w 124"/>
                <a:gd name="T57" fmla="*/ 98 h 130"/>
                <a:gd name="T58" fmla="*/ 67 w 124"/>
                <a:gd name="T59" fmla="*/ 98 h 130"/>
                <a:gd name="T60" fmla="*/ 99 w 124"/>
                <a:gd name="T61" fmla="*/ 49 h 130"/>
                <a:gd name="T62" fmla="*/ 99 w 124"/>
                <a:gd name="T63" fmla="*/ 112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4" h="130">
                  <a:moveTo>
                    <a:pt x="124" y="11"/>
                  </a:moveTo>
                  <a:lnTo>
                    <a:pt x="124" y="11"/>
                  </a:lnTo>
                  <a:lnTo>
                    <a:pt x="110" y="0"/>
                  </a:lnTo>
                  <a:lnTo>
                    <a:pt x="110" y="0"/>
                  </a:lnTo>
                  <a:lnTo>
                    <a:pt x="101" y="15"/>
                  </a:lnTo>
                  <a:lnTo>
                    <a:pt x="101" y="15"/>
                  </a:lnTo>
                  <a:lnTo>
                    <a:pt x="0" y="15"/>
                  </a:lnTo>
                  <a:lnTo>
                    <a:pt x="0" y="15"/>
                  </a:lnTo>
                  <a:lnTo>
                    <a:pt x="0" y="130"/>
                  </a:lnTo>
                  <a:lnTo>
                    <a:pt x="0" y="130"/>
                  </a:lnTo>
                  <a:lnTo>
                    <a:pt x="117" y="130"/>
                  </a:lnTo>
                  <a:lnTo>
                    <a:pt x="117" y="130"/>
                  </a:lnTo>
                  <a:lnTo>
                    <a:pt x="117" y="22"/>
                  </a:lnTo>
                  <a:lnTo>
                    <a:pt x="124" y="11"/>
                  </a:lnTo>
                  <a:close/>
                  <a:moveTo>
                    <a:pt x="99" y="112"/>
                  </a:moveTo>
                  <a:lnTo>
                    <a:pt x="99" y="112"/>
                  </a:lnTo>
                  <a:lnTo>
                    <a:pt x="18" y="112"/>
                  </a:lnTo>
                  <a:lnTo>
                    <a:pt x="18" y="112"/>
                  </a:lnTo>
                  <a:lnTo>
                    <a:pt x="18" y="33"/>
                  </a:lnTo>
                  <a:lnTo>
                    <a:pt x="18" y="33"/>
                  </a:lnTo>
                  <a:lnTo>
                    <a:pt x="88" y="33"/>
                  </a:lnTo>
                  <a:lnTo>
                    <a:pt x="88" y="33"/>
                  </a:lnTo>
                  <a:lnTo>
                    <a:pt x="63" y="72"/>
                  </a:lnTo>
                  <a:lnTo>
                    <a:pt x="63" y="72"/>
                  </a:lnTo>
                  <a:lnTo>
                    <a:pt x="38" y="53"/>
                  </a:lnTo>
                  <a:lnTo>
                    <a:pt x="38" y="53"/>
                  </a:lnTo>
                  <a:lnTo>
                    <a:pt x="26" y="65"/>
                  </a:lnTo>
                  <a:lnTo>
                    <a:pt x="26" y="65"/>
                  </a:lnTo>
                  <a:lnTo>
                    <a:pt x="67" y="98"/>
                  </a:lnTo>
                  <a:lnTo>
                    <a:pt x="67" y="98"/>
                  </a:lnTo>
                  <a:lnTo>
                    <a:pt x="99" y="49"/>
                  </a:lnTo>
                  <a:lnTo>
                    <a:pt x="99" y="11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59" name="Group 5058"/>
          <p:cNvGrpSpPr/>
          <p:nvPr/>
        </p:nvGrpSpPr>
        <p:grpSpPr>
          <a:xfrm>
            <a:off x="3468687" y="1868487"/>
            <a:ext cx="815976" cy="515938"/>
            <a:chOff x="3468687" y="841375"/>
            <a:chExt cx="815976" cy="515938"/>
          </a:xfrm>
        </p:grpSpPr>
        <p:sp>
          <p:nvSpPr>
            <p:cNvPr id="4150" name="Freeform 1176"/>
            <p:cNvSpPr>
              <a:spLocks/>
            </p:cNvSpPr>
            <p:nvPr/>
          </p:nvSpPr>
          <p:spPr bwMode="auto">
            <a:xfrm>
              <a:off x="3468687" y="1050925"/>
              <a:ext cx="231775" cy="306388"/>
            </a:xfrm>
            <a:custGeom>
              <a:avLst/>
              <a:gdLst>
                <a:gd name="T0" fmla="*/ 0 w 292"/>
                <a:gd name="T1" fmla="*/ 386 h 386"/>
                <a:gd name="T2" fmla="*/ 0 w 292"/>
                <a:gd name="T3" fmla="*/ 386 h 386"/>
                <a:gd name="T4" fmla="*/ 85 w 292"/>
                <a:gd name="T5" fmla="*/ 228 h 386"/>
                <a:gd name="T6" fmla="*/ 85 w 292"/>
                <a:gd name="T7" fmla="*/ 228 h 386"/>
                <a:gd name="T8" fmla="*/ 81 w 292"/>
                <a:gd name="T9" fmla="*/ 215 h 386"/>
                <a:gd name="T10" fmla="*/ 79 w 292"/>
                <a:gd name="T11" fmla="*/ 205 h 386"/>
                <a:gd name="T12" fmla="*/ 78 w 292"/>
                <a:gd name="T13" fmla="*/ 178 h 386"/>
                <a:gd name="T14" fmla="*/ 78 w 292"/>
                <a:gd name="T15" fmla="*/ 178 h 386"/>
                <a:gd name="T16" fmla="*/ 78 w 292"/>
                <a:gd name="T17" fmla="*/ 116 h 386"/>
                <a:gd name="T18" fmla="*/ 78 w 292"/>
                <a:gd name="T19" fmla="*/ 116 h 386"/>
                <a:gd name="T20" fmla="*/ 78 w 292"/>
                <a:gd name="T21" fmla="*/ 93 h 386"/>
                <a:gd name="T22" fmla="*/ 83 w 292"/>
                <a:gd name="T23" fmla="*/ 72 h 386"/>
                <a:gd name="T24" fmla="*/ 92 w 292"/>
                <a:gd name="T25" fmla="*/ 52 h 386"/>
                <a:gd name="T26" fmla="*/ 103 w 292"/>
                <a:gd name="T27" fmla="*/ 34 h 386"/>
                <a:gd name="T28" fmla="*/ 110 w 292"/>
                <a:gd name="T29" fmla="*/ 27 h 386"/>
                <a:gd name="T30" fmla="*/ 117 w 292"/>
                <a:gd name="T31" fmla="*/ 19 h 386"/>
                <a:gd name="T32" fmla="*/ 124 w 292"/>
                <a:gd name="T33" fmla="*/ 14 h 386"/>
                <a:gd name="T34" fmla="*/ 133 w 292"/>
                <a:gd name="T35" fmla="*/ 9 h 386"/>
                <a:gd name="T36" fmla="*/ 144 w 292"/>
                <a:gd name="T37" fmla="*/ 5 h 386"/>
                <a:gd name="T38" fmla="*/ 153 w 292"/>
                <a:gd name="T39" fmla="*/ 1 h 386"/>
                <a:gd name="T40" fmla="*/ 166 w 292"/>
                <a:gd name="T41" fmla="*/ 0 h 386"/>
                <a:gd name="T42" fmla="*/ 176 w 292"/>
                <a:gd name="T43" fmla="*/ 0 h 386"/>
                <a:gd name="T44" fmla="*/ 176 w 292"/>
                <a:gd name="T45" fmla="*/ 0 h 386"/>
                <a:gd name="T46" fmla="*/ 189 w 292"/>
                <a:gd name="T47" fmla="*/ 0 h 386"/>
                <a:gd name="T48" fmla="*/ 200 w 292"/>
                <a:gd name="T49" fmla="*/ 1 h 386"/>
                <a:gd name="T50" fmla="*/ 211 w 292"/>
                <a:gd name="T51" fmla="*/ 5 h 386"/>
                <a:gd name="T52" fmla="*/ 221 w 292"/>
                <a:gd name="T53" fmla="*/ 9 h 386"/>
                <a:gd name="T54" fmla="*/ 230 w 292"/>
                <a:gd name="T55" fmla="*/ 14 h 386"/>
                <a:gd name="T56" fmla="*/ 241 w 292"/>
                <a:gd name="T57" fmla="*/ 19 h 386"/>
                <a:gd name="T58" fmla="*/ 257 w 292"/>
                <a:gd name="T59" fmla="*/ 34 h 386"/>
                <a:gd name="T60" fmla="*/ 272 w 292"/>
                <a:gd name="T61" fmla="*/ 52 h 386"/>
                <a:gd name="T62" fmla="*/ 277 w 292"/>
                <a:gd name="T63" fmla="*/ 61 h 386"/>
                <a:gd name="T64" fmla="*/ 283 w 292"/>
                <a:gd name="T65" fmla="*/ 72 h 386"/>
                <a:gd name="T66" fmla="*/ 286 w 292"/>
                <a:gd name="T67" fmla="*/ 82 h 386"/>
                <a:gd name="T68" fmla="*/ 290 w 292"/>
                <a:gd name="T69" fmla="*/ 93 h 386"/>
                <a:gd name="T70" fmla="*/ 292 w 292"/>
                <a:gd name="T71" fmla="*/ 104 h 386"/>
                <a:gd name="T72" fmla="*/ 292 w 292"/>
                <a:gd name="T73" fmla="*/ 116 h 386"/>
                <a:gd name="T74" fmla="*/ 292 w 292"/>
                <a:gd name="T75" fmla="*/ 116 h 386"/>
                <a:gd name="T76" fmla="*/ 292 w 292"/>
                <a:gd name="T77" fmla="*/ 178 h 386"/>
                <a:gd name="T78" fmla="*/ 292 w 292"/>
                <a:gd name="T79" fmla="*/ 178 h 386"/>
                <a:gd name="T80" fmla="*/ 292 w 292"/>
                <a:gd name="T81" fmla="*/ 194 h 386"/>
                <a:gd name="T82" fmla="*/ 288 w 292"/>
                <a:gd name="T83" fmla="*/ 210 h 386"/>
                <a:gd name="T84" fmla="*/ 281 w 292"/>
                <a:gd name="T85" fmla="*/ 224 h 386"/>
                <a:gd name="T86" fmla="*/ 274 w 292"/>
                <a:gd name="T87" fmla="*/ 239 h 386"/>
                <a:gd name="T88" fmla="*/ 265 w 292"/>
                <a:gd name="T89" fmla="*/ 251 h 386"/>
                <a:gd name="T90" fmla="*/ 254 w 292"/>
                <a:gd name="T91" fmla="*/ 264 h 386"/>
                <a:gd name="T92" fmla="*/ 241 w 292"/>
                <a:gd name="T93" fmla="*/ 273 h 386"/>
                <a:gd name="T94" fmla="*/ 227 w 292"/>
                <a:gd name="T95" fmla="*/ 280 h 386"/>
                <a:gd name="T96" fmla="*/ 227 w 292"/>
                <a:gd name="T97" fmla="*/ 280 h 386"/>
                <a:gd name="T98" fmla="*/ 193 w 292"/>
                <a:gd name="T99" fmla="*/ 386 h 386"/>
                <a:gd name="T100" fmla="*/ 0 w 292"/>
                <a:gd name="T101"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2" h="386">
                  <a:moveTo>
                    <a:pt x="0" y="386"/>
                  </a:moveTo>
                  <a:lnTo>
                    <a:pt x="0" y="386"/>
                  </a:lnTo>
                  <a:lnTo>
                    <a:pt x="85" y="228"/>
                  </a:lnTo>
                  <a:lnTo>
                    <a:pt x="85" y="228"/>
                  </a:lnTo>
                  <a:lnTo>
                    <a:pt x="81" y="215"/>
                  </a:lnTo>
                  <a:lnTo>
                    <a:pt x="79" y="205"/>
                  </a:lnTo>
                  <a:lnTo>
                    <a:pt x="78" y="178"/>
                  </a:lnTo>
                  <a:lnTo>
                    <a:pt x="78" y="178"/>
                  </a:lnTo>
                  <a:lnTo>
                    <a:pt x="78" y="116"/>
                  </a:lnTo>
                  <a:lnTo>
                    <a:pt x="78" y="116"/>
                  </a:lnTo>
                  <a:lnTo>
                    <a:pt x="78" y="93"/>
                  </a:lnTo>
                  <a:lnTo>
                    <a:pt x="83" y="72"/>
                  </a:lnTo>
                  <a:lnTo>
                    <a:pt x="92" y="52"/>
                  </a:lnTo>
                  <a:lnTo>
                    <a:pt x="103" y="34"/>
                  </a:lnTo>
                  <a:lnTo>
                    <a:pt x="110" y="27"/>
                  </a:lnTo>
                  <a:lnTo>
                    <a:pt x="117" y="19"/>
                  </a:lnTo>
                  <a:lnTo>
                    <a:pt x="124" y="14"/>
                  </a:lnTo>
                  <a:lnTo>
                    <a:pt x="133" y="9"/>
                  </a:lnTo>
                  <a:lnTo>
                    <a:pt x="144" y="5"/>
                  </a:lnTo>
                  <a:lnTo>
                    <a:pt x="153" y="1"/>
                  </a:lnTo>
                  <a:lnTo>
                    <a:pt x="166" y="0"/>
                  </a:lnTo>
                  <a:lnTo>
                    <a:pt x="176" y="0"/>
                  </a:lnTo>
                  <a:lnTo>
                    <a:pt x="176" y="0"/>
                  </a:lnTo>
                  <a:lnTo>
                    <a:pt x="189" y="0"/>
                  </a:lnTo>
                  <a:lnTo>
                    <a:pt x="200" y="1"/>
                  </a:lnTo>
                  <a:lnTo>
                    <a:pt x="211" y="5"/>
                  </a:lnTo>
                  <a:lnTo>
                    <a:pt x="221" y="9"/>
                  </a:lnTo>
                  <a:lnTo>
                    <a:pt x="230" y="14"/>
                  </a:lnTo>
                  <a:lnTo>
                    <a:pt x="241" y="19"/>
                  </a:lnTo>
                  <a:lnTo>
                    <a:pt x="257" y="34"/>
                  </a:lnTo>
                  <a:lnTo>
                    <a:pt x="272" y="52"/>
                  </a:lnTo>
                  <a:lnTo>
                    <a:pt x="277" y="61"/>
                  </a:lnTo>
                  <a:lnTo>
                    <a:pt x="283" y="72"/>
                  </a:lnTo>
                  <a:lnTo>
                    <a:pt x="286" y="82"/>
                  </a:lnTo>
                  <a:lnTo>
                    <a:pt x="290" y="93"/>
                  </a:lnTo>
                  <a:lnTo>
                    <a:pt x="292" y="104"/>
                  </a:lnTo>
                  <a:lnTo>
                    <a:pt x="292" y="116"/>
                  </a:lnTo>
                  <a:lnTo>
                    <a:pt x="292" y="116"/>
                  </a:lnTo>
                  <a:lnTo>
                    <a:pt x="292" y="178"/>
                  </a:lnTo>
                  <a:lnTo>
                    <a:pt x="292" y="178"/>
                  </a:lnTo>
                  <a:lnTo>
                    <a:pt x="292" y="194"/>
                  </a:lnTo>
                  <a:lnTo>
                    <a:pt x="288" y="210"/>
                  </a:lnTo>
                  <a:lnTo>
                    <a:pt x="281" y="224"/>
                  </a:lnTo>
                  <a:lnTo>
                    <a:pt x="274" y="239"/>
                  </a:lnTo>
                  <a:lnTo>
                    <a:pt x="265" y="251"/>
                  </a:lnTo>
                  <a:lnTo>
                    <a:pt x="254" y="264"/>
                  </a:lnTo>
                  <a:lnTo>
                    <a:pt x="241" y="273"/>
                  </a:lnTo>
                  <a:lnTo>
                    <a:pt x="227" y="280"/>
                  </a:lnTo>
                  <a:lnTo>
                    <a:pt x="227" y="280"/>
                  </a:lnTo>
                  <a:lnTo>
                    <a:pt x="193" y="386"/>
                  </a:lnTo>
                  <a:lnTo>
                    <a:pt x="0" y="3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1" name="Freeform 1177"/>
            <p:cNvSpPr>
              <a:spLocks/>
            </p:cNvSpPr>
            <p:nvPr/>
          </p:nvSpPr>
          <p:spPr bwMode="auto">
            <a:xfrm>
              <a:off x="4054475" y="1050925"/>
              <a:ext cx="230188" cy="306388"/>
            </a:xfrm>
            <a:custGeom>
              <a:avLst/>
              <a:gdLst>
                <a:gd name="T0" fmla="*/ 292 w 292"/>
                <a:gd name="T1" fmla="*/ 386 h 386"/>
                <a:gd name="T2" fmla="*/ 292 w 292"/>
                <a:gd name="T3" fmla="*/ 386 h 386"/>
                <a:gd name="T4" fmla="*/ 207 w 292"/>
                <a:gd name="T5" fmla="*/ 228 h 386"/>
                <a:gd name="T6" fmla="*/ 207 w 292"/>
                <a:gd name="T7" fmla="*/ 228 h 386"/>
                <a:gd name="T8" fmla="*/ 211 w 292"/>
                <a:gd name="T9" fmla="*/ 215 h 386"/>
                <a:gd name="T10" fmla="*/ 213 w 292"/>
                <a:gd name="T11" fmla="*/ 205 h 386"/>
                <a:gd name="T12" fmla="*/ 216 w 292"/>
                <a:gd name="T13" fmla="*/ 178 h 386"/>
                <a:gd name="T14" fmla="*/ 216 w 292"/>
                <a:gd name="T15" fmla="*/ 178 h 386"/>
                <a:gd name="T16" fmla="*/ 216 w 292"/>
                <a:gd name="T17" fmla="*/ 116 h 386"/>
                <a:gd name="T18" fmla="*/ 216 w 292"/>
                <a:gd name="T19" fmla="*/ 116 h 386"/>
                <a:gd name="T20" fmla="*/ 214 w 292"/>
                <a:gd name="T21" fmla="*/ 93 h 386"/>
                <a:gd name="T22" fmla="*/ 209 w 292"/>
                <a:gd name="T23" fmla="*/ 72 h 386"/>
                <a:gd name="T24" fmla="*/ 200 w 292"/>
                <a:gd name="T25" fmla="*/ 52 h 386"/>
                <a:gd name="T26" fmla="*/ 189 w 292"/>
                <a:gd name="T27" fmla="*/ 34 h 386"/>
                <a:gd name="T28" fmla="*/ 182 w 292"/>
                <a:gd name="T29" fmla="*/ 27 h 386"/>
                <a:gd name="T30" fmla="*/ 175 w 292"/>
                <a:gd name="T31" fmla="*/ 19 h 386"/>
                <a:gd name="T32" fmla="*/ 168 w 292"/>
                <a:gd name="T33" fmla="*/ 14 h 386"/>
                <a:gd name="T34" fmla="*/ 159 w 292"/>
                <a:gd name="T35" fmla="*/ 9 h 386"/>
                <a:gd name="T36" fmla="*/ 148 w 292"/>
                <a:gd name="T37" fmla="*/ 5 h 386"/>
                <a:gd name="T38" fmla="*/ 139 w 292"/>
                <a:gd name="T39" fmla="*/ 1 h 386"/>
                <a:gd name="T40" fmla="*/ 126 w 292"/>
                <a:gd name="T41" fmla="*/ 0 h 386"/>
                <a:gd name="T42" fmla="*/ 115 w 292"/>
                <a:gd name="T43" fmla="*/ 0 h 386"/>
                <a:gd name="T44" fmla="*/ 115 w 292"/>
                <a:gd name="T45" fmla="*/ 0 h 386"/>
                <a:gd name="T46" fmla="*/ 103 w 292"/>
                <a:gd name="T47" fmla="*/ 0 h 386"/>
                <a:gd name="T48" fmla="*/ 92 w 292"/>
                <a:gd name="T49" fmla="*/ 1 h 386"/>
                <a:gd name="T50" fmla="*/ 81 w 292"/>
                <a:gd name="T51" fmla="*/ 5 h 386"/>
                <a:gd name="T52" fmla="*/ 71 w 292"/>
                <a:gd name="T53" fmla="*/ 9 h 386"/>
                <a:gd name="T54" fmla="*/ 62 w 292"/>
                <a:gd name="T55" fmla="*/ 14 h 386"/>
                <a:gd name="T56" fmla="*/ 51 w 292"/>
                <a:gd name="T57" fmla="*/ 19 h 386"/>
                <a:gd name="T58" fmla="*/ 35 w 292"/>
                <a:gd name="T59" fmla="*/ 34 h 386"/>
                <a:gd name="T60" fmla="*/ 20 w 292"/>
                <a:gd name="T61" fmla="*/ 52 h 386"/>
                <a:gd name="T62" fmla="*/ 15 w 292"/>
                <a:gd name="T63" fmla="*/ 61 h 386"/>
                <a:gd name="T64" fmla="*/ 9 w 292"/>
                <a:gd name="T65" fmla="*/ 72 h 386"/>
                <a:gd name="T66" fmla="*/ 6 w 292"/>
                <a:gd name="T67" fmla="*/ 82 h 386"/>
                <a:gd name="T68" fmla="*/ 2 w 292"/>
                <a:gd name="T69" fmla="*/ 93 h 386"/>
                <a:gd name="T70" fmla="*/ 0 w 292"/>
                <a:gd name="T71" fmla="*/ 104 h 386"/>
                <a:gd name="T72" fmla="*/ 0 w 292"/>
                <a:gd name="T73" fmla="*/ 116 h 386"/>
                <a:gd name="T74" fmla="*/ 0 w 292"/>
                <a:gd name="T75" fmla="*/ 116 h 386"/>
                <a:gd name="T76" fmla="*/ 0 w 292"/>
                <a:gd name="T77" fmla="*/ 178 h 386"/>
                <a:gd name="T78" fmla="*/ 0 w 292"/>
                <a:gd name="T79" fmla="*/ 178 h 386"/>
                <a:gd name="T80" fmla="*/ 2 w 292"/>
                <a:gd name="T81" fmla="*/ 194 h 386"/>
                <a:gd name="T82" fmla="*/ 4 w 292"/>
                <a:gd name="T83" fmla="*/ 210 h 386"/>
                <a:gd name="T84" fmla="*/ 11 w 292"/>
                <a:gd name="T85" fmla="*/ 224 h 386"/>
                <a:gd name="T86" fmla="*/ 18 w 292"/>
                <a:gd name="T87" fmla="*/ 239 h 386"/>
                <a:gd name="T88" fmla="*/ 27 w 292"/>
                <a:gd name="T89" fmla="*/ 251 h 386"/>
                <a:gd name="T90" fmla="*/ 38 w 292"/>
                <a:gd name="T91" fmla="*/ 264 h 386"/>
                <a:gd name="T92" fmla="*/ 51 w 292"/>
                <a:gd name="T93" fmla="*/ 273 h 386"/>
                <a:gd name="T94" fmla="*/ 65 w 292"/>
                <a:gd name="T95" fmla="*/ 280 h 386"/>
                <a:gd name="T96" fmla="*/ 65 w 292"/>
                <a:gd name="T97" fmla="*/ 280 h 386"/>
                <a:gd name="T98" fmla="*/ 99 w 292"/>
                <a:gd name="T99" fmla="*/ 386 h 386"/>
                <a:gd name="T100" fmla="*/ 292 w 292"/>
                <a:gd name="T101"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2" h="386">
                  <a:moveTo>
                    <a:pt x="292" y="386"/>
                  </a:moveTo>
                  <a:lnTo>
                    <a:pt x="292" y="386"/>
                  </a:lnTo>
                  <a:lnTo>
                    <a:pt x="207" y="228"/>
                  </a:lnTo>
                  <a:lnTo>
                    <a:pt x="207" y="228"/>
                  </a:lnTo>
                  <a:lnTo>
                    <a:pt x="211" y="215"/>
                  </a:lnTo>
                  <a:lnTo>
                    <a:pt x="213" y="205"/>
                  </a:lnTo>
                  <a:lnTo>
                    <a:pt x="216" y="178"/>
                  </a:lnTo>
                  <a:lnTo>
                    <a:pt x="216" y="178"/>
                  </a:lnTo>
                  <a:lnTo>
                    <a:pt x="216" y="116"/>
                  </a:lnTo>
                  <a:lnTo>
                    <a:pt x="216" y="116"/>
                  </a:lnTo>
                  <a:lnTo>
                    <a:pt x="214" y="93"/>
                  </a:lnTo>
                  <a:lnTo>
                    <a:pt x="209" y="72"/>
                  </a:lnTo>
                  <a:lnTo>
                    <a:pt x="200" y="52"/>
                  </a:lnTo>
                  <a:lnTo>
                    <a:pt x="189" y="34"/>
                  </a:lnTo>
                  <a:lnTo>
                    <a:pt x="182" y="27"/>
                  </a:lnTo>
                  <a:lnTo>
                    <a:pt x="175" y="19"/>
                  </a:lnTo>
                  <a:lnTo>
                    <a:pt x="168" y="14"/>
                  </a:lnTo>
                  <a:lnTo>
                    <a:pt x="159" y="9"/>
                  </a:lnTo>
                  <a:lnTo>
                    <a:pt x="148" y="5"/>
                  </a:lnTo>
                  <a:lnTo>
                    <a:pt x="139" y="1"/>
                  </a:lnTo>
                  <a:lnTo>
                    <a:pt x="126" y="0"/>
                  </a:lnTo>
                  <a:lnTo>
                    <a:pt x="115" y="0"/>
                  </a:lnTo>
                  <a:lnTo>
                    <a:pt x="115" y="0"/>
                  </a:lnTo>
                  <a:lnTo>
                    <a:pt x="103" y="0"/>
                  </a:lnTo>
                  <a:lnTo>
                    <a:pt x="92" y="1"/>
                  </a:lnTo>
                  <a:lnTo>
                    <a:pt x="81" y="5"/>
                  </a:lnTo>
                  <a:lnTo>
                    <a:pt x="71" y="9"/>
                  </a:lnTo>
                  <a:lnTo>
                    <a:pt x="62" y="14"/>
                  </a:lnTo>
                  <a:lnTo>
                    <a:pt x="51" y="19"/>
                  </a:lnTo>
                  <a:lnTo>
                    <a:pt x="35" y="34"/>
                  </a:lnTo>
                  <a:lnTo>
                    <a:pt x="20" y="52"/>
                  </a:lnTo>
                  <a:lnTo>
                    <a:pt x="15" y="61"/>
                  </a:lnTo>
                  <a:lnTo>
                    <a:pt x="9" y="72"/>
                  </a:lnTo>
                  <a:lnTo>
                    <a:pt x="6" y="82"/>
                  </a:lnTo>
                  <a:lnTo>
                    <a:pt x="2" y="93"/>
                  </a:lnTo>
                  <a:lnTo>
                    <a:pt x="0" y="104"/>
                  </a:lnTo>
                  <a:lnTo>
                    <a:pt x="0" y="116"/>
                  </a:lnTo>
                  <a:lnTo>
                    <a:pt x="0" y="116"/>
                  </a:lnTo>
                  <a:lnTo>
                    <a:pt x="0" y="178"/>
                  </a:lnTo>
                  <a:lnTo>
                    <a:pt x="0" y="178"/>
                  </a:lnTo>
                  <a:lnTo>
                    <a:pt x="2" y="194"/>
                  </a:lnTo>
                  <a:lnTo>
                    <a:pt x="4" y="210"/>
                  </a:lnTo>
                  <a:lnTo>
                    <a:pt x="11" y="224"/>
                  </a:lnTo>
                  <a:lnTo>
                    <a:pt x="18" y="239"/>
                  </a:lnTo>
                  <a:lnTo>
                    <a:pt x="27" y="251"/>
                  </a:lnTo>
                  <a:lnTo>
                    <a:pt x="38" y="264"/>
                  </a:lnTo>
                  <a:lnTo>
                    <a:pt x="51" y="273"/>
                  </a:lnTo>
                  <a:lnTo>
                    <a:pt x="65" y="280"/>
                  </a:lnTo>
                  <a:lnTo>
                    <a:pt x="65" y="280"/>
                  </a:lnTo>
                  <a:lnTo>
                    <a:pt x="99" y="386"/>
                  </a:lnTo>
                  <a:lnTo>
                    <a:pt x="292" y="3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2" name="Freeform 1178"/>
            <p:cNvSpPr>
              <a:spLocks/>
            </p:cNvSpPr>
            <p:nvPr/>
          </p:nvSpPr>
          <p:spPr bwMode="auto">
            <a:xfrm>
              <a:off x="4057650" y="1214438"/>
              <a:ext cx="61913" cy="39688"/>
            </a:xfrm>
            <a:custGeom>
              <a:avLst/>
              <a:gdLst>
                <a:gd name="T0" fmla="*/ 29 w 79"/>
                <a:gd name="T1" fmla="*/ 51 h 51"/>
                <a:gd name="T2" fmla="*/ 29 w 79"/>
                <a:gd name="T3" fmla="*/ 51 h 51"/>
                <a:gd name="T4" fmla="*/ 79 w 79"/>
                <a:gd name="T5" fmla="*/ 0 h 51"/>
                <a:gd name="T6" fmla="*/ 79 w 79"/>
                <a:gd name="T7" fmla="*/ 0 h 51"/>
                <a:gd name="T8" fmla="*/ 0 w 79"/>
                <a:gd name="T9" fmla="*/ 0 h 51"/>
                <a:gd name="T10" fmla="*/ 0 w 79"/>
                <a:gd name="T11" fmla="*/ 0 h 51"/>
                <a:gd name="T12" fmla="*/ 5 w 79"/>
                <a:gd name="T13" fmla="*/ 15 h 51"/>
                <a:gd name="T14" fmla="*/ 11 w 79"/>
                <a:gd name="T15" fmla="*/ 27 h 51"/>
                <a:gd name="T16" fmla="*/ 20 w 79"/>
                <a:gd name="T17" fmla="*/ 40 h 51"/>
                <a:gd name="T18" fmla="*/ 29 w 79"/>
                <a:gd name="T19" fmla="*/ 51 h 51"/>
                <a:gd name="T20" fmla="*/ 29 w 79"/>
                <a:gd name="T2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51">
                  <a:moveTo>
                    <a:pt x="29" y="51"/>
                  </a:moveTo>
                  <a:lnTo>
                    <a:pt x="29" y="51"/>
                  </a:lnTo>
                  <a:lnTo>
                    <a:pt x="79" y="0"/>
                  </a:lnTo>
                  <a:lnTo>
                    <a:pt x="79" y="0"/>
                  </a:lnTo>
                  <a:lnTo>
                    <a:pt x="0" y="0"/>
                  </a:lnTo>
                  <a:lnTo>
                    <a:pt x="0" y="0"/>
                  </a:lnTo>
                  <a:lnTo>
                    <a:pt x="5" y="15"/>
                  </a:lnTo>
                  <a:lnTo>
                    <a:pt x="11" y="27"/>
                  </a:lnTo>
                  <a:lnTo>
                    <a:pt x="20" y="40"/>
                  </a:lnTo>
                  <a:lnTo>
                    <a:pt x="29" y="51"/>
                  </a:lnTo>
                  <a:lnTo>
                    <a:pt x="29" y="51"/>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3" name="Rectangle 1179"/>
            <p:cNvSpPr>
              <a:spLocks noChangeArrowheads="1"/>
            </p:cNvSpPr>
            <p:nvPr/>
          </p:nvSpPr>
          <p:spPr bwMode="auto">
            <a:xfrm>
              <a:off x="3606800" y="876300"/>
              <a:ext cx="530225"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4" name="Rectangle 1180"/>
            <p:cNvSpPr>
              <a:spLocks noChangeArrowheads="1"/>
            </p:cNvSpPr>
            <p:nvPr/>
          </p:nvSpPr>
          <p:spPr bwMode="auto">
            <a:xfrm>
              <a:off x="3606800" y="925513"/>
              <a:ext cx="96838" cy="2555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5" name="Rectangle 1181"/>
            <p:cNvSpPr>
              <a:spLocks noChangeArrowheads="1"/>
            </p:cNvSpPr>
            <p:nvPr/>
          </p:nvSpPr>
          <p:spPr bwMode="auto">
            <a:xfrm>
              <a:off x="3614737" y="882650"/>
              <a:ext cx="527050" cy="428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6" name="Freeform 1182"/>
            <p:cNvSpPr>
              <a:spLocks/>
            </p:cNvSpPr>
            <p:nvPr/>
          </p:nvSpPr>
          <p:spPr bwMode="auto">
            <a:xfrm>
              <a:off x="3714750" y="939800"/>
              <a:ext cx="404813" cy="92075"/>
            </a:xfrm>
            <a:custGeom>
              <a:avLst/>
              <a:gdLst>
                <a:gd name="T0" fmla="*/ 510 w 510"/>
                <a:gd name="T1" fmla="*/ 117 h 117"/>
                <a:gd name="T2" fmla="*/ 0 w 510"/>
                <a:gd name="T3" fmla="*/ 117 h 117"/>
                <a:gd name="T4" fmla="*/ 0 w 510"/>
                <a:gd name="T5" fmla="*/ 0 h 117"/>
                <a:gd name="T6" fmla="*/ 510 w 510"/>
                <a:gd name="T7" fmla="*/ 0 h 117"/>
                <a:gd name="T8" fmla="*/ 510 w 510"/>
                <a:gd name="T9" fmla="*/ 53 h 117"/>
                <a:gd name="T10" fmla="*/ 510 w 510"/>
                <a:gd name="T11" fmla="*/ 117 h 117"/>
              </a:gdLst>
              <a:ahLst/>
              <a:cxnLst>
                <a:cxn ang="0">
                  <a:pos x="T0" y="T1"/>
                </a:cxn>
                <a:cxn ang="0">
                  <a:pos x="T2" y="T3"/>
                </a:cxn>
                <a:cxn ang="0">
                  <a:pos x="T4" y="T5"/>
                </a:cxn>
                <a:cxn ang="0">
                  <a:pos x="T6" y="T7"/>
                </a:cxn>
                <a:cxn ang="0">
                  <a:pos x="T8" y="T9"/>
                </a:cxn>
                <a:cxn ang="0">
                  <a:pos x="T10" y="T11"/>
                </a:cxn>
              </a:cxnLst>
              <a:rect l="0" t="0" r="r" b="b"/>
              <a:pathLst>
                <a:path w="510" h="117">
                  <a:moveTo>
                    <a:pt x="510" y="117"/>
                  </a:moveTo>
                  <a:lnTo>
                    <a:pt x="0" y="117"/>
                  </a:lnTo>
                  <a:lnTo>
                    <a:pt x="0" y="0"/>
                  </a:lnTo>
                  <a:lnTo>
                    <a:pt x="510" y="0"/>
                  </a:lnTo>
                  <a:lnTo>
                    <a:pt x="510" y="53"/>
                  </a:lnTo>
                  <a:lnTo>
                    <a:pt x="510" y="117"/>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7" name="Freeform 1183"/>
            <p:cNvSpPr>
              <a:spLocks/>
            </p:cNvSpPr>
            <p:nvPr/>
          </p:nvSpPr>
          <p:spPr bwMode="auto">
            <a:xfrm>
              <a:off x="3714750" y="1046163"/>
              <a:ext cx="112713" cy="93663"/>
            </a:xfrm>
            <a:custGeom>
              <a:avLst/>
              <a:gdLst>
                <a:gd name="T0" fmla="*/ 142 w 142"/>
                <a:gd name="T1" fmla="*/ 117 h 117"/>
                <a:gd name="T2" fmla="*/ 0 w 142"/>
                <a:gd name="T3" fmla="*/ 117 h 117"/>
                <a:gd name="T4" fmla="*/ 0 w 142"/>
                <a:gd name="T5" fmla="*/ 0 h 117"/>
                <a:gd name="T6" fmla="*/ 142 w 142"/>
                <a:gd name="T7" fmla="*/ 0 h 117"/>
                <a:gd name="T8" fmla="*/ 142 w 142"/>
                <a:gd name="T9" fmla="*/ 52 h 117"/>
                <a:gd name="T10" fmla="*/ 142 w 142"/>
                <a:gd name="T11" fmla="*/ 117 h 117"/>
              </a:gdLst>
              <a:ahLst/>
              <a:cxnLst>
                <a:cxn ang="0">
                  <a:pos x="T0" y="T1"/>
                </a:cxn>
                <a:cxn ang="0">
                  <a:pos x="T2" y="T3"/>
                </a:cxn>
                <a:cxn ang="0">
                  <a:pos x="T4" y="T5"/>
                </a:cxn>
                <a:cxn ang="0">
                  <a:pos x="T6" y="T7"/>
                </a:cxn>
                <a:cxn ang="0">
                  <a:pos x="T8" y="T9"/>
                </a:cxn>
                <a:cxn ang="0">
                  <a:pos x="T10" y="T11"/>
                </a:cxn>
              </a:cxnLst>
              <a:rect l="0" t="0" r="r" b="b"/>
              <a:pathLst>
                <a:path w="142" h="117">
                  <a:moveTo>
                    <a:pt x="142" y="117"/>
                  </a:moveTo>
                  <a:lnTo>
                    <a:pt x="0" y="117"/>
                  </a:lnTo>
                  <a:lnTo>
                    <a:pt x="0" y="0"/>
                  </a:lnTo>
                  <a:lnTo>
                    <a:pt x="142" y="0"/>
                  </a:lnTo>
                  <a:lnTo>
                    <a:pt x="142" y="52"/>
                  </a:lnTo>
                  <a:lnTo>
                    <a:pt x="142" y="117"/>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8" name="Freeform 1184"/>
            <p:cNvSpPr>
              <a:spLocks/>
            </p:cNvSpPr>
            <p:nvPr/>
          </p:nvSpPr>
          <p:spPr bwMode="auto">
            <a:xfrm>
              <a:off x="3838575" y="1046163"/>
              <a:ext cx="280988" cy="93663"/>
            </a:xfrm>
            <a:custGeom>
              <a:avLst/>
              <a:gdLst>
                <a:gd name="T0" fmla="*/ 354 w 354"/>
                <a:gd name="T1" fmla="*/ 117 h 117"/>
                <a:gd name="T2" fmla="*/ 0 w 354"/>
                <a:gd name="T3" fmla="*/ 117 h 117"/>
                <a:gd name="T4" fmla="*/ 0 w 354"/>
                <a:gd name="T5" fmla="*/ 0 h 117"/>
                <a:gd name="T6" fmla="*/ 354 w 354"/>
                <a:gd name="T7" fmla="*/ 0 h 117"/>
                <a:gd name="T8" fmla="*/ 354 w 354"/>
                <a:gd name="T9" fmla="*/ 52 h 117"/>
                <a:gd name="T10" fmla="*/ 354 w 354"/>
                <a:gd name="T11" fmla="*/ 117 h 117"/>
              </a:gdLst>
              <a:ahLst/>
              <a:cxnLst>
                <a:cxn ang="0">
                  <a:pos x="T0" y="T1"/>
                </a:cxn>
                <a:cxn ang="0">
                  <a:pos x="T2" y="T3"/>
                </a:cxn>
                <a:cxn ang="0">
                  <a:pos x="T4" y="T5"/>
                </a:cxn>
                <a:cxn ang="0">
                  <a:pos x="T6" y="T7"/>
                </a:cxn>
                <a:cxn ang="0">
                  <a:pos x="T8" y="T9"/>
                </a:cxn>
                <a:cxn ang="0">
                  <a:pos x="T10" y="T11"/>
                </a:cxn>
              </a:cxnLst>
              <a:rect l="0" t="0" r="r" b="b"/>
              <a:pathLst>
                <a:path w="354" h="117">
                  <a:moveTo>
                    <a:pt x="354" y="117"/>
                  </a:moveTo>
                  <a:lnTo>
                    <a:pt x="0" y="117"/>
                  </a:lnTo>
                  <a:lnTo>
                    <a:pt x="0" y="0"/>
                  </a:lnTo>
                  <a:lnTo>
                    <a:pt x="354" y="0"/>
                  </a:lnTo>
                  <a:lnTo>
                    <a:pt x="354" y="52"/>
                  </a:lnTo>
                  <a:lnTo>
                    <a:pt x="354" y="11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9" name="Freeform 1185"/>
            <p:cNvSpPr>
              <a:spLocks noEditPoints="1"/>
            </p:cNvSpPr>
            <p:nvPr/>
          </p:nvSpPr>
          <p:spPr bwMode="auto">
            <a:xfrm>
              <a:off x="3573462" y="841375"/>
              <a:ext cx="604838" cy="374650"/>
            </a:xfrm>
            <a:custGeom>
              <a:avLst/>
              <a:gdLst>
                <a:gd name="T0" fmla="*/ 749 w 762"/>
                <a:gd name="T1" fmla="*/ 0 h 473"/>
                <a:gd name="T2" fmla="*/ 749 w 762"/>
                <a:gd name="T3" fmla="*/ 0 h 473"/>
                <a:gd name="T4" fmla="*/ 10 w 762"/>
                <a:gd name="T5" fmla="*/ 0 h 473"/>
                <a:gd name="T6" fmla="*/ 10 w 762"/>
                <a:gd name="T7" fmla="*/ 0 h 473"/>
                <a:gd name="T8" fmla="*/ 7 w 762"/>
                <a:gd name="T9" fmla="*/ 2 h 473"/>
                <a:gd name="T10" fmla="*/ 3 w 762"/>
                <a:gd name="T11" fmla="*/ 4 h 473"/>
                <a:gd name="T12" fmla="*/ 1 w 762"/>
                <a:gd name="T13" fmla="*/ 8 h 473"/>
                <a:gd name="T14" fmla="*/ 0 w 762"/>
                <a:gd name="T15" fmla="*/ 13 h 473"/>
                <a:gd name="T16" fmla="*/ 0 w 762"/>
                <a:gd name="T17" fmla="*/ 13 h 473"/>
                <a:gd name="T18" fmla="*/ 0 w 762"/>
                <a:gd name="T19" fmla="*/ 462 h 473"/>
                <a:gd name="T20" fmla="*/ 0 w 762"/>
                <a:gd name="T21" fmla="*/ 462 h 473"/>
                <a:gd name="T22" fmla="*/ 1 w 762"/>
                <a:gd name="T23" fmla="*/ 466 h 473"/>
                <a:gd name="T24" fmla="*/ 3 w 762"/>
                <a:gd name="T25" fmla="*/ 470 h 473"/>
                <a:gd name="T26" fmla="*/ 7 w 762"/>
                <a:gd name="T27" fmla="*/ 473 h 473"/>
                <a:gd name="T28" fmla="*/ 10 w 762"/>
                <a:gd name="T29" fmla="*/ 473 h 473"/>
                <a:gd name="T30" fmla="*/ 10 w 762"/>
                <a:gd name="T31" fmla="*/ 473 h 473"/>
                <a:gd name="T32" fmla="*/ 749 w 762"/>
                <a:gd name="T33" fmla="*/ 473 h 473"/>
                <a:gd name="T34" fmla="*/ 749 w 762"/>
                <a:gd name="T35" fmla="*/ 473 h 473"/>
                <a:gd name="T36" fmla="*/ 755 w 762"/>
                <a:gd name="T37" fmla="*/ 473 h 473"/>
                <a:gd name="T38" fmla="*/ 758 w 762"/>
                <a:gd name="T39" fmla="*/ 470 h 473"/>
                <a:gd name="T40" fmla="*/ 760 w 762"/>
                <a:gd name="T41" fmla="*/ 466 h 473"/>
                <a:gd name="T42" fmla="*/ 762 w 762"/>
                <a:gd name="T43" fmla="*/ 462 h 473"/>
                <a:gd name="T44" fmla="*/ 762 w 762"/>
                <a:gd name="T45" fmla="*/ 462 h 473"/>
                <a:gd name="T46" fmla="*/ 762 w 762"/>
                <a:gd name="T47" fmla="*/ 13 h 473"/>
                <a:gd name="T48" fmla="*/ 762 w 762"/>
                <a:gd name="T49" fmla="*/ 13 h 473"/>
                <a:gd name="T50" fmla="*/ 760 w 762"/>
                <a:gd name="T51" fmla="*/ 8 h 473"/>
                <a:gd name="T52" fmla="*/ 758 w 762"/>
                <a:gd name="T53" fmla="*/ 4 h 473"/>
                <a:gd name="T54" fmla="*/ 755 w 762"/>
                <a:gd name="T55" fmla="*/ 2 h 473"/>
                <a:gd name="T56" fmla="*/ 749 w 762"/>
                <a:gd name="T57" fmla="*/ 0 h 473"/>
                <a:gd name="T58" fmla="*/ 749 w 762"/>
                <a:gd name="T59" fmla="*/ 0 h 473"/>
                <a:gd name="T60" fmla="*/ 702 w 762"/>
                <a:gd name="T61" fmla="*/ 403 h 473"/>
                <a:gd name="T62" fmla="*/ 702 w 762"/>
                <a:gd name="T63" fmla="*/ 403 h 473"/>
                <a:gd name="T64" fmla="*/ 701 w 762"/>
                <a:gd name="T65" fmla="*/ 407 h 473"/>
                <a:gd name="T66" fmla="*/ 699 w 762"/>
                <a:gd name="T67" fmla="*/ 410 h 473"/>
                <a:gd name="T68" fmla="*/ 697 w 762"/>
                <a:gd name="T69" fmla="*/ 412 h 473"/>
                <a:gd name="T70" fmla="*/ 694 w 762"/>
                <a:gd name="T71" fmla="*/ 412 h 473"/>
                <a:gd name="T72" fmla="*/ 694 w 762"/>
                <a:gd name="T73" fmla="*/ 412 h 473"/>
                <a:gd name="T74" fmla="*/ 68 w 762"/>
                <a:gd name="T75" fmla="*/ 412 h 473"/>
                <a:gd name="T76" fmla="*/ 68 w 762"/>
                <a:gd name="T77" fmla="*/ 412 h 473"/>
                <a:gd name="T78" fmla="*/ 64 w 762"/>
                <a:gd name="T79" fmla="*/ 412 h 473"/>
                <a:gd name="T80" fmla="*/ 62 w 762"/>
                <a:gd name="T81" fmla="*/ 410 h 473"/>
                <a:gd name="T82" fmla="*/ 61 w 762"/>
                <a:gd name="T83" fmla="*/ 407 h 473"/>
                <a:gd name="T84" fmla="*/ 59 w 762"/>
                <a:gd name="T85" fmla="*/ 403 h 473"/>
                <a:gd name="T86" fmla="*/ 59 w 762"/>
                <a:gd name="T87" fmla="*/ 403 h 473"/>
                <a:gd name="T88" fmla="*/ 59 w 762"/>
                <a:gd name="T89" fmla="*/ 67 h 473"/>
                <a:gd name="T90" fmla="*/ 59 w 762"/>
                <a:gd name="T91" fmla="*/ 67 h 473"/>
                <a:gd name="T92" fmla="*/ 61 w 762"/>
                <a:gd name="T93" fmla="*/ 63 h 473"/>
                <a:gd name="T94" fmla="*/ 62 w 762"/>
                <a:gd name="T95" fmla="*/ 61 h 473"/>
                <a:gd name="T96" fmla="*/ 64 w 762"/>
                <a:gd name="T97" fmla="*/ 60 h 473"/>
                <a:gd name="T98" fmla="*/ 68 w 762"/>
                <a:gd name="T99" fmla="*/ 58 h 473"/>
                <a:gd name="T100" fmla="*/ 68 w 762"/>
                <a:gd name="T101" fmla="*/ 58 h 473"/>
                <a:gd name="T102" fmla="*/ 694 w 762"/>
                <a:gd name="T103" fmla="*/ 58 h 473"/>
                <a:gd name="T104" fmla="*/ 694 w 762"/>
                <a:gd name="T105" fmla="*/ 58 h 473"/>
                <a:gd name="T106" fmla="*/ 697 w 762"/>
                <a:gd name="T107" fmla="*/ 60 h 473"/>
                <a:gd name="T108" fmla="*/ 699 w 762"/>
                <a:gd name="T109" fmla="*/ 61 h 473"/>
                <a:gd name="T110" fmla="*/ 701 w 762"/>
                <a:gd name="T111" fmla="*/ 63 h 473"/>
                <a:gd name="T112" fmla="*/ 702 w 762"/>
                <a:gd name="T113" fmla="*/ 67 h 473"/>
                <a:gd name="T114" fmla="*/ 702 w 762"/>
                <a:gd name="T115" fmla="*/ 403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62" h="473">
                  <a:moveTo>
                    <a:pt x="749" y="0"/>
                  </a:moveTo>
                  <a:lnTo>
                    <a:pt x="749" y="0"/>
                  </a:lnTo>
                  <a:lnTo>
                    <a:pt x="10" y="0"/>
                  </a:lnTo>
                  <a:lnTo>
                    <a:pt x="10" y="0"/>
                  </a:lnTo>
                  <a:lnTo>
                    <a:pt x="7" y="2"/>
                  </a:lnTo>
                  <a:lnTo>
                    <a:pt x="3" y="4"/>
                  </a:lnTo>
                  <a:lnTo>
                    <a:pt x="1" y="8"/>
                  </a:lnTo>
                  <a:lnTo>
                    <a:pt x="0" y="13"/>
                  </a:lnTo>
                  <a:lnTo>
                    <a:pt x="0" y="13"/>
                  </a:lnTo>
                  <a:lnTo>
                    <a:pt x="0" y="462"/>
                  </a:lnTo>
                  <a:lnTo>
                    <a:pt x="0" y="462"/>
                  </a:lnTo>
                  <a:lnTo>
                    <a:pt x="1" y="466"/>
                  </a:lnTo>
                  <a:lnTo>
                    <a:pt x="3" y="470"/>
                  </a:lnTo>
                  <a:lnTo>
                    <a:pt x="7" y="473"/>
                  </a:lnTo>
                  <a:lnTo>
                    <a:pt x="10" y="473"/>
                  </a:lnTo>
                  <a:lnTo>
                    <a:pt x="10" y="473"/>
                  </a:lnTo>
                  <a:lnTo>
                    <a:pt x="749" y="473"/>
                  </a:lnTo>
                  <a:lnTo>
                    <a:pt x="749" y="473"/>
                  </a:lnTo>
                  <a:lnTo>
                    <a:pt x="755" y="473"/>
                  </a:lnTo>
                  <a:lnTo>
                    <a:pt x="758" y="470"/>
                  </a:lnTo>
                  <a:lnTo>
                    <a:pt x="760" y="466"/>
                  </a:lnTo>
                  <a:lnTo>
                    <a:pt x="762" y="462"/>
                  </a:lnTo>
                  <a:lnTo>
                    <a:pt x="762" y="462"/>
                  </a:lnTo>
                  <a:lnTo>
                    <a:pt x="762" y="13"/>
                  </a:lnTo>
                  <a:lnTo>
                    <a:pt x="762" y="13"/>
                  </a:lnTo>
                  <a:lnTo>
                    <a:pt x="760" y="8"/>
                  </a:lnTo>
                  <a:lnTo>
                    <a:pt x="758" y="4"/>
                  </a:lnTo>
                  <a:lnTo>
                    <a:pt x="755" y="2"/>
                  </a:lnTo>
                  <a:lnTo>
                    <a:pt x="749" y="0"/>
                  </a:lnTo>
                  <a:lnTo>
                    <a:pt x="749" y="0"/>
                  </a:lnTo>
                  <a:close/>
                  <a:moveTo>
                    <a:pt x="702" y="403"/>
                  </a:moveTo>
                  <a:lnTo>
                    <a:pt x="702" y="403"/>
                  </a:lnTo>
                  <a:lnTo>
                    <a:pt x="701" y="407"/>
                  </a:lnTo>
                  <a:lnTo>
                    <a:pt x="699" y="410"/>
                  </a:lnTo>
                  <a:lnTo>
                    <a:pt x="697" y="412"/>
                  </a:lnTo>
                  <a:lnTo>
                    <a:pt x="694" y="412"/>
                  </a:lnTo>
                  <a:lnTo>
                    <a:pt x="694" y="412"/>
                  </a:lnTo>
                  <a:lnTo>
                    <a:pt x="68" y="412"/>
                  </a:lnTo>
                  <a:lnTo>
                    <a:pt x="68" y="412"/>
                  </a:lnTo>
                  <a:lnTo>
                    <a:pt x="64" y="412"/>
                  </a:lnTo>
                  <a:lnTo>
                    <a:pt x="62" y="410"/>
                  </a:lnTo>
                  <a:lnTo>
                    <a:pt x="61" y="407"/>
                  </a:lnTo>
                  <a:lnTo>
                    <a:pt x="59" y="403"/>
                  </a:lnTo>
                  <a:lnTo>
                    <a:pt x="59" y="403"/>
                  </a:lnTo>
                  <a:lnTo>
                    <a:pt x="59" y="67"/>
                  </a:lnTo>
                  <a:lnTo>
                    <a:pt x="59" y="67"/>
                  </a:lnTo>
                  <a:lnTo>
                    <a:pt x="61" y="63"/>
                  </a:lnTo>
                  <a:lnTo>
                    <a:pt x="62" y="61"/>
                  </a:lnTo>
                  <a:lnTo>
                    <a:pt x="64" y="60"/>
                  </a:lnTo>
                  <a:lnTo>
                    <a:pt x="68" y="58"/>
                  </a:lnTo>
                  <a:lnTo>
                    <a:pt x="68" y="58"/>
                  </a:lnTo>
                  <a:lnTo>
                    <a:pt x="694" y="58"/>
                  </a:lnTo>
                  <a:lnTo>
                    <a:pt x="694" y="58"/>
                  </a:lnTo>
                  <a:lnTo>
                    <a:pt x="697" y="60"/>
                  </a:lnTo>
                  <a:lnTo>
                    <a:pt x="699" y="61"/>
                  </a:lnTo>
                  <a:lnTo>
                    <a:pt x="701" y="63"/>
                  </a:lnTo>
                  <a:lnTo>
                    <a:pt x="702" y="67"/>
                  </a:lnTo>
                  <a:lnTo>
                    <a:pt x="702" y="4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0" name="Freeform 1186"/>
            <p:cNvSpPr>
              <a:spLocks/>
            </p:cNvSpPr>
            <p:nvPr/>
          </p:nvSpPr>
          <p:spPr bwMode="auto">
            <a:xfrm>
              <a:off x="3863975" y="1181100"/>
              <a:ext cx="23813" cy="23813"/>
            </a:xfrm>
            <a:custGeom>
              <a:avLst/>
              <a:gdLst>
                <a:gd name="T0" fmla="*/ 31 w 31"/>
                <a:gd name="T1" fmla="*/ 31 h 31"/>
                <a:gd name="T2" fmla="*/ 0 w 31"/>
                <a:gd name="T3" fmla="*/ 27 h 31"/>
                <a:gd name="T4" fmla="*/ 0 w 31"/>
                <a:gd name="T5" fmla="*/ 6 h 31"/>
                <a:gd name="T6" fmla="*/ 31 w 31"/>
                <a:gd name="T7" fmla="*/ 0 h 31"/>
                <a:gd name="T8" fmla="*/ 31 w 31"/>
                <a:gd name="T9" fmla="*/ 31 h 31"/>
              </a:gdLst>
              <a:ahLst/>
              <a:cxnLst>
                <a:cxn ang="0">
                  <a:pos x="T0" y="T1"/>
                </a:cxn>
                <a:cxn ang="0">
                  <a:pos x="T2" y="T3"/>
                </a:cxn>
                <a:cxn ang="0">
                  <a:pos x="T4" y="T5"/>
                </a:cxn>
                <a:cxn ang="0">
                  <a:pos x="T6" y="T7"/>
                </a:cxn>
                <a:cxn ang="0">
                  <a:pos x="T8" y="T9"/>
                </a:cxn>
              </a:cxnLst>
              <a:rect l="0" t="0" r="r" b="b"/>
              <a:pathLst>
                <a:path w="31" h="31">
                  <a:moveTo>
                    <a:pt x="31" y="31"/>
                  </a:moveTo>
                  <a:lnTo>
                    <a:pt x="0" y="27"/>
                  </a:lnTo>
                  <a:lnTo>
                    <a:pt x="0" y="6"/>
                  </a:lnTo>
                  <a:lnTo>
                    <a:pt x="31" y="0"/>
                  </a:lnTo>
                  <a:lnTo>
                    <a:pt x="31" y="31"/>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1" name="Freeform 1187"/>
            <p:cNvSpPr>
              <a:spLocks/>
            </p:cNvSpPr>
            <p:nvPr/>
          </p:nvSpPr>
          <p:spPr bwMode="auto">
            <a:xfrm>
              <a:off x="4152900" y="1011238"/>
              <a:ext cx="69850" cy="77788"/>
            </a:xfrm>
            <a:custGeom>
              <a:avLst/>
              <a:gdLst>
                <a:gd name="T0" fmla="*/ 8 w 89"/>
                <a:gd name="T1" fmla="*/ 16 h 99"/>
                <a:gd name="T2" fmla="*/ 8 w 89"/>
                <a:gd name="T3" fmla="*/ 16 h 99"/>
                <a:gd name="T4" fmla="*/ 2 w 89"/>
                <a:gd name="T5" fmla="*/ 24 h 99"/>
                <a:gd name="T6" fmla="*/ 0 w 89"/>
                <a:gd name="T7" fmla="*/ 33 h 99"/>
                <a:gd name="T8" fmla="*/ 2 w 89"/>
                <a:gd name="T9" fmla="*/ 42 h 99"/>
                <a:gd name="T10" fmla="*/ 8 w 89"/>
                <a:gd name="T11" fmla="*/ 49 h 99"/>
                <a:gd name="T12" fmla="*/ 8 w 89"/>
                <a:gd name="T13" fmla="*/ 49 h 99"/>
                <a:gd name="T14" fmla="*/ 49 w 89"/>
                <a:gd name="T15" fmla="*/ 92 h 99"/>
                <a:gd name="T16" fmla="*/ 49 w 89"/>
                <a:gd name="T17" fmla="*/ 92 h 99"/>
                <a:gd name="T18" fmla="*/ 56 w 89"/>
                <a:gd name="T19" fmla="*/ 97 h 99"/>
                <a:gd name="T20" fmla="*/ 65 w 89"/>
                <a:gd name="T21" fmla="*/ 99 h 99"/>
                <a:gd name="T22" fmla="*/ 74 w 89"/>
                <a:gd name="T23" fmla="*/ 97 h 99"/>
                <a:gd name="T24" fmla="*/ 83 w 89"/>
                <a:gd name="T25" fmla="*/ 92 h 99"/>
                <a:gd name="T26" fmla="*/ 83 w 89"/>
                <a:gd name="T27" fmla="*/ 92 h 99"/>
                <a:gd name="T28" fmla="*/ 87 w 89"/>
                <a:gd name="T29" fmla="*/ 85 h 99"/>
                <a:gd name="T30" fmla="*/ 89 w 89"/>
                <a:gd name="T31" fmla="*/ 76 h 99"/>
                <a:gd name="T32" fmla="*/ 87 w 89"/>
                <a:gd name="T33" fmla="*/ 67 h 99"/>
                <a:gd name="T34" fmla="*/ 83 w 89"/>
                <a:gd name="T35" fmla="*/ 58 h 99"/>
                <a:gd name="T36" fmla="*/ 83 w 89"/>
                <a:gd name="T37" fmla="*/ 58 h 99"/>
                <a:gd name="T38" fmla="*/ 24 w 89"/>
                <a:gd name="T39" fmla="*/ 0 h 99"/>
                <a:gd name="T40" fmla="*/ 8 w 89"/>
                <a:gd name="T41" fmla="*/ 1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99">
                  <a:moveTo>
                    <a:pt x="8" y="16"/>
                  </a:moveTo>
                  <a:lnTo>
                    <a:pt x="8" y="16"/>
                  </a:lnTo>
                  <a:lnTo>
                    <a:pt x="2" y="24"/>
                  </a:lnTo>
                  <a:lnTo>
                    <a:pt x="0" y="33"/>
                  </a:lnTo>
                  <a:lnTo>
                    <a:pt x="2" y="42"/>
                  </a:lnTo>
                  <a:lnTo>
                    <a:pt x="8" y="49"/>
                  </a:lnTo>
                  <a:lnTo>
                    <a:pt x="8" y="49"/>
                  </a:lnTo>
                  <a:lnTo>
                    <a:pt x="49" y="92"/>
                  </a:lnTo>
                  <a:lnTo>
                    <a:pt x="49" y="92"/>
                  </a:lnTo>
                  <a:lnTo>
                    <a:pt x="56" y="97"/>
                  </a:lnTo>
                  <a:lnTo>
                    <a:pt x="65" y="99"/>
                  </a:lnTo>
                  <a:lnTo>
                    <a:pt x="74" y="97"/>
                  </a:lnTo>
                  <a:lnTo>
                    <a:pt x="83" y="92"/>
                  </a:lnTo>
                  <a:lnTo>
                    <a:pt x="83" y="92"/>
                  </a:lnTo>
                  <a:lnTo>
                    <a:pt x="87" y="85"/>
                  </a:lnTo>
                  <a:lnTo>
                    <a:pt x="89" y="76"/>
                  </a:lnTo>
                  <a:lnTo>
                    <a:pt x="87" y="67"/>
                  </a:lnTo>
                  <a:lnTo>
                    <a:pt x="83" y="58"/>
                  </a:lnTo>
                  <a:lnTo>
                    <a:pt x="83" y="58"/>
                  </a:lnTo>
                  <a:lnTo>
                    <a:pt x="24" y="0"/>
                  </a:lnTo>
                  <a:lnTo>
                    <a:pt x="8" y="1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2" name="Freeform 1188"/>
            <p:cNvSpPr>
              <a:spLocks/>
            </p:cNvSpPr>
            <p:nvPr/>
          </p:nvSpPr>
          <p:spPr bwMode="auto">
            <a:xfrm>
              <a:off x="4178300" y="1049338"/>
              <a:ext cx="47625" cy="107950"/>
            </a:xfrm>
            <a:custGeom>
              <a:avLst/>
              <a:gdLst>
                <a:gd name="T0" fmla="*/ 59 w 59"/>
                <a:gd name="T1" fmla="*/ 106 h 136"/>
                <a:gd name="T2" fmla="*/ 59 w 59"/>
                <a:gd name="T3" fmla="*/ 106 h 136"/>
                <a:gd name="T4" fmla="*/ 57 w 59"/>
                <a:gd name="T5" fmla="*/ 111 h 136"/>
                <a:gd name="T6" fmla="*/ 56 w 59"/>
                <a:gd name="T7" fmla="*/ 117 h 136"/>
                <a:gd name="T8" fmla="*/ 50 w 59"/>
                <a:gd name="T9" fmla="*/ 126 h 136"/>
                <a:gd name="T10" fmla="*/ 41 w 59"/>
                <a:gd name="T11" fmla="*/ 133 h 136"/>
                <a:gd name="T12" fmla="*/ 36 w 59"/>
                <a:gd name="T13" fmla="*/ 135 h 136"/>
                <a:gd name="T14" fmla="*/ 30 w 59"/>
                <a:gd name="T15" fmla="*/ 135 h 136"/>
                <a:gd name="T16" fmla="*/ 30 w 59"/>
                <a:gd name="T17" fmla="*/ 135 h 136"/>
                <a:gd name="T18" fmla="*/ 18 w 59"/>
                <a:gd name="T19" fmla="*/ 136 h 136"/>
                <a:gd name="T20" fmla="*/ 9 w 59"/>
                <a:gd name="T21" fmla="*/ 136 h 136"/>
                <a:gd name="T22" fmla="*/ 5 w 59"/>
                <a:gd name="T23" fmla="*/ 135 h 136"/>
                <a:gd name="T24" fmla="*/ 3 w 59"/>
                <a:gd name="T25" fmla="*/ 133 h 136"/>
                <a:gd name="T26" fmla="*/ 2 w 59"/>
                <a:gd name="T27" fmla="*/ 129 h 136"/>
                <a:gd name="T28" fmla="*/ 0 w 59"/>
                <a:gd name="T29" fmla="*/ 126 h 136"/>
                <a:gd name="T30" fmla="*/ 0 w 59"/>
                <a:gd name="T31" fmla="*/ 126 h 136"/>
                <a:gd name="T32" fmla="*/ 0 w 59"/>
                <a:gd name="T33" fmla="*/ 12 h 136"/>
                <a:gd name="T34" fmla="*/ 0 w 59"/>
                <a:gd name="T35" fmla="*/ 12 h 136"/>
                <a:gd name="T36" fmla="*/ 2 w 59"/>
                <a:gd name="T37" fmla="*/ 7 h 136"/>
                <a:gd name="T38" fmla="*/ 3 w 59"/>
                <a:gd name="T39" fmla="*/ 3 h 136"/>
                <a:gd name="T40" fmla="*/ 5 w 59"/>
                <a:gd name="T41" fmla="*/ 2 h 136"/>
                <a:gd name="T42" fmla="*/ 9 w 59"/>
                <a:gd name="T43" fmla="*/ 0 h 136"/>
                <a:gd name="T44" fmla="*/ 18 w 59"/>
                <a:gd name="T45" fmla="*/ 2 h 136"/>
                <a:gd name="T46" fmla="*/ 30 w 59"/>
                <a:gd name="T47" fmla="*/ 2 h 136"/>
                <a:gd name="T48" fmla="*/ 30 w 59"/>
                <a:gd name="T49" fmla="*/ 2 h 136"/>
                <a:gd name="T50" fmla="*/ 36 w 59"/>
                <a:gd name="T51" fmla="*/ 2 h 136"/>
                <a:gd name="T52" fmla="*/ 41 w 59"/>
                <a:gd name="T53" fmla="*/ 3 h 136"/>
                <a:gd name="T54" fmla="*/ 50 w 59"/>
                <a:gd name="T55" fmla="*/ 11 h 136"/>
                <a:gd name="T56" fmla="*/ 56 w 59"/>
                <a:gd name="T57" fmla="*/ 20 h 136"/>
                <a:gd name="T58" fmla="*/ 57 w 59"/>
                <a:gd name="T59" fmla="*/ 25 h 136"/>
                <a:gd name="T60" fmla="*/ 59 w 59"/>
                <a:gd name="T61" fmla="*/ 32 h 136"/>
                <a:gd name="T62" fmla="*/ 59 w 59"/>
                <a:gd name="T63" fmla="*/ 10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 h="136">
                  <a:moveTo>
                    <a:pt x="59" y="106"/>
                  </a:moveTo>
                  <a:lnTo>
                    <a:pt x="59" y="106"/>
                  </a:lnTo>
                  <a:lnTo>
                    <a:pt x="57" y="111"/>
                  </a:lnTo>
                  <a:lnTo>
                    <a:pt x="56" y="117"/>
                  </a:lnTo>
                  <a:lnTo>
                    <a:pt x="50" y="126"/>
                  </a:lnTo>
                  <a:lnTo>
                    <a:pt x="41" y="133"/>
                  </a:lnTo>
                  <a:lnTo>
                    <a:pt x="36" y="135"/>
                  </a:lnTo>
                  <a:lnTo>
                    <a:pt x="30" y="135"/>
                  </a:lnTo>
                  <a:lnTo>
                    <a:pt x="30" y="135"/>
                  </a:lnTo>
                  <a:lnTo>
                    <a:pt x="18" y="136"/>
                  </a:lnTo>
                  <a:lnTo>
                    <a:pt x="9" y="136"/>
                  </a:lnTo>
                  <a:lnTo>
                    <a:pt x="5" y="135"/>
                  </a:lnTo>
                  <a:lnTo>
                    <a:pt x="3" y="133"/>
                  </a:lnTo>
                  <a:lnTo>
                    <a:pt x="2" y="129"/>
                  </a:lnTo>
                  <a:lnTo>
                    <a:pt x="0" y="126"/>
                  </a:lnTo>
                  <a:lnTo>
                    <a:pt x="0" y="126"/>
                  </a:lnTo>
                  <a:lnTo>
                    <a:pt x="0" y="12"/>
                  </a:lnTo>
                  <a:lnTo>
                    <a:pt x="0" y="12"/>
                  </a:lnTo>
                  <a:lnTo>
                    <a:pt x="2" y="7"/>
                  </a:lnTo>
                  <a:lnTo>
                    <a:pt x="3" y="3"/>
                  </a:lnTo>
                  <a:lnTo>
                    <a:pt x="5" y="2"/>
                  </a:lnTo>
                  <a:lnTo>
                    <a:pt x="9" y="0"/>
                  </a:lnTo>
                  <a:lnTo>
                    <a:pt x="18" y="2"/>
                  </a:lnTo>
                  <a:lnTo>
                    <a:pt x="30" y="2"/>
                  </a:lnTo>
                  <a:lnTo>
                    <a:pt x="30" y="2"/>
                  </a:lnTo>
                  <a:lnTo>
                    <a:pt x="36" y="2"/>
                  </a:lnTo>
                  <a:lnTo>
                    <a:pt x="41" y="3"/>
                  </a:lnTo>
                  <a:lnTo>
                    <a:pt x="50" y="11"/>
                  </a:lnTo>
                  <a:lnTo>
                    <a:pt x="56" y="20"/>
                  </a:lnTo>
                  <a:lnTo>
                    <a:pt x="57" y="25"/>
                  </a:lnTo>
                  <a:lnTo>
                    <a:pt x="59" y="32"/>
                  </a:lnTo>
                  <a:lnTo>
                    <a:pt x="59" y="10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3" name="Freeform 1189"/>
            <p:cNvSpPr>
              <a:spLocks/>
            </p:cNvSpPr>
            <p:nvPr/>
          </p:nvSpPr>
          <p:spPr bwMode="auto">
            <a:xfrm>
              <a:off x="4165600" y="1011238"/>
              <a:ext cx="22225" cy="15875"/>
            </a:xfrm>
            <a:custGeom>
              <a:avLst/>
              <a:gdLst>
                <a:gd name="T0" fmla="*/ 7 w 28"/>
                <a:gd name="T1" fmla="*/ 0 h 22"/>
                <a:gd name="T2" fmla="*/ 7 w 28"/>
                <a:gd name="T3" fmla="*/ 0 h 22"/>
                <a:gd name="T4" fmla="*/ 0 w 28"/>
                <a:gd name="T5" fmla="*/ 6 h 22"/>
                <a:gd name="T6" fmla="*/ 0 w 28"/>
                <a:gd name="T7" fmla="*/ 6 h 22"/>
                <a:gd name="T8" fmla="*/ 9 w 28"/>
                <a:gd name="T9" fmla="*/ 15 h 22"/>
                <a:gd name="T10" fmla="*/ 9 w 28"/>
                <a:gd name="T11" fmla="*/ 15 h 22"/>
                <a:gd name="T12" fmla="*/ 14 w 28"/>
                <a:gd name="T13" fmla="*/ 18 h 22"/>
                <a:gd name="T14" fmla="*/ 18 w 28"/>
                <a:gd name="T15" fmla="*/ 20 h 22"/>
                <a:gd name="T16" fmla="*/ 28 w 28"/>
                <a:gd name="T17" fmla="*/ 22 h 22"/>
                <a:gd name="T18" fmla="*/ 7 w 28"/>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2">
                  <a:moveTo>
                    <a:pt x="7" y="0"/>
                  </a:moveTo>
                  <a:lnTo>
                    <a:pt x="7" y="0"/>
                  </a:lnTo>
                  <a:lnTo>
                    <a:pt x="0" y="6"/>
                  </a:lnTo>
                  <a:lnTo>
                    <a:pt x="0" y="6"/>
                  </a:lnTo>
                  <a:lnTo>
                    <a:pt x="9" y="15"/>
                  </a:lnTo>
                  <a:lnTo>
                    <a:pt x="9" y="15"/>
                  </a:lnTo>
                  <a:lnTo>
                    <a:pt x="14" y="18"/>
                  </a:lnTo>
                  <a:lnTo>
                    <a:pt x="18" y="20"/>
                  </a:lnTo>
                  <a:lnTo>
                    <a:pt x="28" y="22"/>
                  </a:lnTo>
                  <a:lnTo>
                    <a:pt x="7"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4" name="Freeform 1190"/>
            <p:cNvSpPr>
              <a:spLocks/>
            </p:cNvSpPr>
            <p:nvPr/>
          </p:nvSpPr>
          <p:spPr bwMode="auto">
            <a:xfrm>
              <a:off x="4119562" y="1125538"/>
              <a:ext cx="76200" cy="196850"/>
            </a:xfrm>
            <a:custGeom>
              <a:avLst/>
              <a:gdLst>
                <a:gd name="T0" fmla="*/ 95 w 95"/>
                <a:gd name="T1" fmla="*/ 0 h 248"/>
                <a:gd name="T2" fmla="*/ 95 w 95"/>
                <a:gd name="T3" fmla="*/ 0 h 248"/>
                <a:gd name="T4" fmla="*/ 76 w 95"/>
                <a:gd name="T5" fmla="*/ 7 h 248"/>
                <a:gd name="T6" fmla="*/ 58 w 95"/>
                <a:gd name="T7" fmla="*/ 18 h 248"/>
                <a:gd name="T8" fmla="*/ 41 w 95"/>
                <a:gd name="T9" fmla="*/ 31 h 248"/>
                <a:gd name="T10" fmla="*/ 27 w 95"/>
                <a:gd name="T11" fmla="*/ 47 h 248"/>
                <a:gd name="T12" fmla="*/ 16 w 95"/>
                <a:gd name="T13" fmla="*/ 63 h 248"/>
                <a:gd name="T14" fmla="*/ 7 w 95"/>
                <a:gd name="T15" fmla="*/ 83 h 248"/>
                <a:gd name="T16" fmla="*/ 2 w 95"/>
                <a:gd name="T17" fmla="*/ 103 h 248"/>
                <a:gd name="T18" fmla="*/ 0 w 95"/>
                <a:gd name="T19" fmla="*/ 124 h 248"/>
                <a:gd name="T20" fmla="*/ 0 w 95"/>
                <a:gd name="T21" fmla="*/ 124 h 248"/>
                <a:gd name="T22" fmla="*/ 2 w 95"/>
                <a:gd name="T23" fmla="*/ 146 h 248"/>
                <a:gd name="T24" fmla="*/ 7 w 95"/>
                <a:gd name="T25" fmla="*/ 167 h 248"/>
                <a:gd name="T26" fmla="*/ 16 w 95"/>
                <a:gd name="T27" fmla="*/ 185 h 248"/>
                <a:gd name="T28" fmla="*/ 27 w 95"/>
                <a:gd name="T29" fmla="*/ 203 h 248"/>
                <a:gd name="T30" fmla="*/ 41 w 95"/>
                <a:gd name="T31" fmla="*/ 218 h 248"/>
                <a:gd name="T32" fmla="*/ 58 w 95"/>
                <a:gd name="T33" fmla="*/ 232 h 248"/>
                <a:gd name="T34" fmla="*/ 76 w 95"/>
                <a:gd name="T35" fmla="*/ 241 h 248"/>
                <a:gd name="T36" fmla="*/ 95 w 95"/>
                <a:gd name="T37" fmla="*/ 248 h 248"/>
                <a:gd name="T38" fmla="*/ 95 w 95"/>
                <a:gd name="T39" fmla="*/ 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 h="248">
                  <a:moveTo>
                    <a:pt x="95" y="0"/>
                  </a:moveTo>
                  <a:lnTo>
                    <a:pt x="95" y="0"/>
                  </a:lnTo>
                  <a:lnTo>
                    <a:pt x="76" y="7"/>
                  </a:lnTo>
                  <a:lnTo>
                    <a:pt x="58" y="18"/>
                  </a:lnTo>
                  <a:lnTo>
                    <a:pt x="41" y="31"/>
                  </a:lnTo>
                  <a:lnTo>
                    <a:pt x="27" y="47"/>
                  </a:lnTo>
                  <a:lnTo>
                    <a:pt x="16" y="63"/>
                  </a:lnTo>
                  <a:lnTo>
                    <a:pt x="7" y="83"/>
                  </a:lnTo>
                  <a:lnTo>
                    <a:pt x="2" y="103"/>
                  </a:lnTo>
                  <a:lnTo>
                    <a:pt x="0" y="124"/>
                  </a:lnTo>
                  <a:lnTo>
                    <a:pt x="0" y="124"/>
                  </a:lnTo>
                  <a:lnTo>
                    <a:pt x="2" y="146"/>
                  </a:lnTo>
                  <a:lnTo>
                    <a:pt x="7" y="167"/>
                  </a:lnTo>
                  <a:lnTo>
                    <a:pt x="16" y="185"/>
                  </a:lnTo>
                  <a:lnTo>
                    <a:pt x="27" y="203"/>
                  </a:lnTo>
                  <a:lnTo>
                    <a:pt x="41" y="218"/>
                  </a:lnTo>
                  <a:lnTo>
                    <a:pt x="58" y="232"/>
                  </a:lnTo>
                  <a:lnTo>
                    <a:pt x="76" y="241"/>
                  </a:lnTo>
                  <a:lnTo>
                    <a:pt x="95" y="248"/>
                  </a:lnTo>
                  <a:lnTo>
                    <a:pt x="95"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5" name="Freeform 1191"/>
            <p:cNvSpPr>
              <a:spLocks/>
            </p:cNvSpPr>
            <p:nvPr/>
          </p:nvSpPr>
          <p:spPr bwMode="auto">
            <a:xfrm>
              <a:off x="3633787" y="1214438"/>
              <a:ext cx="63500" cy="39688"/>
            </a:xfrm>
            <a:custGeom>
              <a:avLst/>
              <a:gdLst>
                <a:gd name="T0" fmla="*/ 50 w 79"/>
                <a:gd name="T1" fmla="*/ 51 h 51"/>
                <a:gd name="T2" fmla="*/ 50 w 79"/>
                <a:gd name="T3" fmla="*/ 51 h 51"/>
                <a:gd name="T4" fmla="*/ 0 w 79"/>
                <a:gd name="T5" fmla="*/ 0 h 51"/>
                <a:gd name="T6" fmla="*/ 0 w 79"/>
                <a:gd name="T7" fmla="*/ 0 h 51"/>
                <a:gd name="T8" fmla="*/ 79 w 79"/>
                <a:gd name="T9" fmla="*/ 0 h 51"/>
                <a:gd name="T10" fmla="*/ 79 w 79"/>
                <a:gd name="T11" fmla="*/ 0 h 51"/>
                <a:gd name="T12" fmla="*/ 74 w 79"/>
                <a:gd name="T13" fmla="*/ 15 h 51"/>
                <a:gd name="T14" fmla="*/ 68 w 79"/>
                <a:gd name="T15" fmla="*/ 27 h 51"/>
                <a:gd name="T16" fmla="*/ 59 w 79"/>
                <a:gd name="T17" fmla="*/ 40 h 51"/>
                <a:gd name="T18" fmla="*/ 50 w 79"/>
                <a:gd name="T19" fmla="*/ 51 h 51"/>
                <a:gd name="T20" fmla="*/ 50 w 79"/>
                <a:gd name="T2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51">
                  <a:moveTo>
                    <a:pt x="50" y="51"/>
                  </a:moveTo>
                  <a:lnTo>
                    <a:pt x="50" y="51"/>
                  </a:lnTo>
                  <a:lnTo>
                    <a:pt x="0" y="0"/>
                  </a:lnTo>
                  <a:lnTo>
                    <a:pt x="0" y="0"/>
                  </a:lnTo>
                  <a:lnTo>
                    <a:pt x="79" y="0"/>
                  </a:lnTo>
                  <a:lnTo>
                    <a:pt x="79" y="0"/>
                  </a:lnTo>
                  <a:lnTo>
                    <a:pt x="74" y="15"/>
                  </a:lnTo>
                  <a:lnTo>
                    <a:pt x="68" y="27"/>
                  </a:lnTo>
                  <a:lnTo>
                    <a:pt x="59" y="40"/>
                  </a:lnTo>
                  <a:lnTo>
                    <a:pt x="50" y="51"/>
                  </a:lnTo>
                  <a:lnTo>
                    <a:pt x="50" y="51"/>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6" name="Freeform 1192"/>
            <p:cNvSpPr>
              <a:spLocks/>
            </p:cNvSpPr>
            <p:nvPr/>
          </p:nvSpPr>
          <p:spPr bwMode="auto">
            <a:xfrm>
              <a:off x="3532187" y="1011238"/>
              <a:ext cx="69850" cy="77788"/>
            </a:xfrm>
            <a:custGeom>
              <a:avLst/>
              <a:gdLst>
                <a:gd name="T0" fmla="*/ 83 w 88"/>
                <a:gd name="T1" fmla="*/ 16 h 99"/>
                <a:gd name="T2" fmla="*/ 83 w 88"/>
                <a:gd name="T3" fmla="*/ 16 h 99"/>
                <a:gd name="T4" fmla="*/ 87 w 88"/>
                <a:gd name="T5" fmla="*/ 24 h 99"/>
                <a:gd name="T6" fmla="*/ 88 w 88"/>
                <a:gd name="T7" fmla="*/ 33 h 99"/>
                <a:gd name="T8" fmla="*/ 87 w 88"/>
                <a:gd name="T9" fmla="*/ 42 h 99"/>
                <a:gd name="T10" fmla="*/ 83 w 88"/>
                <a:gd name="T11" fmla="*/ 49 h 99"/>
                <a:gd name="T12" fmla="*/ 83 w 88"/>
                <a:gd name="T13" fmla="*/ 49 h 99"/>
                <a:gd name="T14" fmla="*/ 40 w 88"/>
                <a:gd name="T15" fmla="*/ 92 h 99"/>
                <a:gd name="T16" fmla="*/ 40 w 88"/>
                <a:gd name="T17" fmla="*/ 92 h 99"/>
                <a:gd name="T18" fmla="*/ 33 w 88"/>
                <a:gd name="T19" fmla="*/ 97 h 99"/>
                <a:gd name="T20" fmla="*/ 24 w 88"/>
                <a:gd name="T21" fmla="*/ 99 h 99"/>
                <a:gd name="T22" fmla="*/ 15 w 88"/>
                <a:gd name="T23" fmla="*/ 97 h 99"/>
                <a:gd name="T24" fmla="*/ 8 w 88"/>
                <a:gd name="T25" fmla="*/ 92 h 99"/>
                <a:gd name="T26" fmla="*/ 8 w 88"/>
                <a:gd name="T27" fmla="*/ 92 h 99"/>
                <a:gd name="T28" fmla="*/ 2 w 88"/>
                <a:gd name="T29" fmla="*/ 85 h 99"/>
                <a:gd name="T30" fmla="*/ 0 w 88"/>
                <a:gd name="T31" fmla="*/ 76 h 99"/>
                <a:gd name="T32" fmla="*/ 2 w 88"/>
                <a:gd name="T33" fmla="*/ 67 h 99"/>
                <a:gd name="T34" fmla="*/ 8 w 88"/>
                <a:gd name="T35" fmla="*/ 58 h 99"/>
                <a:gd name="T36" fmla="*/ 8 w 88"/>
                <a:gd name="T37" fmla="*/ 58 h 99"/>
                <a:gd name="T38" fmla="*/ 65 w 88"/>
                <a:gd name="T39" fmla="*/ 0 h 99"/>
                <a:gd name="T40" fmla="*/ 83 w 88"/>
                <a:gd name="T41" fmla="*/ 1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8" h="99">
                  <a:moveTo>
                    <a:pt x="83" y="16"/>
                  </a:moveTo>
                  <a:lnTo>
                    <a:pt x="83" y="16"/>
                  </a:lnTo>
                  <a:lnTo>
                    <a:pt x="87" y="24"/>
                  </a:lnTo>
                  <a:lnTo>
                    <a:pt x="88" y="33"/>
                  </a:lnTo>
                  <a:lnTo>
                    <a:pt x="87" y="42"/>
                  </a:lnTo>
                  <a:lnTo>
                    <a:pt x="83" y="49"/>
                  </a:lnTo>
                  <a:lnTo>
                    <a:pt x="83" y="49"/>
                  </a:lnTo>
                  <a:lnTo>
                    <a:pt x="40" y="92"/>
                  </a:lnTo>
                  <a:lnTo>
                    <a:pt x="40" y="92"/>
                  </a:lnTo>
                  <a:lnTo>
                    <a:pt x="33" y="97"/>
                  </a:lnTo>
                  <a:lnTo>
                    <a:pt x="24" y="99"/>
                  </a:lnTo>
                  <a:lnTo>
                    <a:pt x="15" y="97"/>
                  </a:lnTo>
                  <a:lnTo>
                    <a:pt x="8" y="92"/>
                  </a:lnTo>
                  <a:lnTo>
                    <a:pt x="8" y="92"/>
                  </a:lnTo>
                  <a:lnTo>
                    <a:pt x="2" y="85"/>
                  </a:lnTo>
                  <a:lnTo>
                    <a:pt x="0" y="76"/>
                  </a:lnTo>
                  <a:lnTo>
                    <a:pt x="2" y="67"/>
                  </a:lnTo>
                  <a:lnTo>
                    <a:pt x="8" y="58"/>
                  </a:lnTo>
                  <a:lnTo>
                    <a:pt x="8" y="58"/>
                  </a:lnTo>
                  <a:lnTo>
                    <a:pt x="65" y="0"/>
                  </a:lnTo>
                  <a:lnTo>
                    <a:pt x="83" y="1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7" name="Freeform 1193"/>
            <p:cNvSpPr>
              <a:spLocks/>
            </p:cNvSpPr>
            <p:nvPr/>
          </p:nvSpPr>
          <p:spPr bwMode="auto">
            <a:xfrm>
              <a:off x="3530600" y="1049338"/>
              <a:ext cx="46038" cy="107950"/>
            </a:xfrm>
            <a:custGeom>
              <a:avLst/>
              <a:gdLst>
                <a:gd name="T0" fmla="*/ 0 w 57"/>
                <a:gd name="T1" fmla="*/ 106 h 136"/>
                <a:gd name="T2" fmla="*/ 0 w 57"/>
                <a:gd name="T3" fmla="*/ 106 h 136"/>
                <a:gd name="T4" fmla="*/ 0 w 57"/>
                <a:gd name="T5" fmla="*/ 111 h 136"/>
                <a:gd name="T6" fmla="*/ 1 w 57"/>
                <a:gd name="T7" fmla="*/ 117 h 136"/>
                <a:gd name="T8" fmla="*/ 7 w 57"/>
                <a:gd name="T9" fmla="*/ 126 h 136"/>
                <a:gd name="T10" fmla="*/ 16 w 57"/>
                <a:gd name="T11" fmla="*/ 133 h 136"/>
                <a:gd name="T12" fmla="*/ 21 w 57"/>
                <a:gd name="T13" fmla="*/ 135 h 136"/>
                <a:gd name="T14" fmla="*/ 27 w 57"/>
                <a:gd name="T15" fmla="*/ 135 h 136"/>
                <a:gd name="T16" fmla="*/ 27 w 57"/>
                <a:gd name="T17" fmla="*/ 135 h 136"/>
                <a:gd name="T18" fmla="*/ 39 w 57"/>
                <a:gd name="T19" fmla="*/ 136 h 136"/>
                <a:gd name="T20" fmla="*/ 48 w 57"/>
                <a:gd name="T21" fmla="*/ 136 h 136"/>
                <a:gd name="T22" fmla="*/ 52 w 57"/>
                <a:gd name="T23" fmla="*/ 135 h 136"/>
                <a:gd name="T24" fmla="*/ 54 w 57"/>
                <a:gd name="T25" fmla="*/ 133 h 136"/>
                <a:gd name="T26" fmla="*/ 55 w 57"/>
                <a:gd name="T27" fmla="*/ 129 h 136"/>
                <a:gd name="T28" fmla="*/ 57 w 57"/>
                <a:gd name="T29" fmla="*/ 126 h 136"/>
                <a:gd name="T30" fmla="*/ 57 w 57"/>
                <a:gd name="T31" fmla="*/ 126 h 136"/>
                <a:gd name="T32" fmla="*/ 57 w 57"/>
                <a:gd name="T33" fmla="*/ 12 h 136"/>
                <a:gd name="T34" fmla="*/ 57 w 57"/>
                <a:gd name="T35" fmla="*/ 12 h 136"/>
                <a:gd name="T36" fmla="*/ 55 w 57"/>
                <a:gd name="T37" fmla="*/ 7 h 136"/>
                <a:gd name="T38" fmla="*/ 54 w 57"/>
                <a:gd name="T39" fmla="*/ 3 h 136"/>
                <a:gd name="T40" fmla="*/ 52 w 57"/>
                <a:gd name="T41" fmla="*/ 2 h 136"/>
                <a:gd name="T42" fmla="*/ 48 w 57"/>
                <a:gd name="T43" fmla="*/ 0 h 136"/>
                <a:gd name="T44" fmla="*/ 39 w 57"/>
                <a:gd name="T45" fmla="*/ 2 h 136"/>
                <a:gd name="T46" fmla="*/ 27 w 57"/>
                <a:gd name="T47" fmla="*/ 2 h 136"/>
                <a:gd name="T48" fmla="*/ 27 w 57"/>
                <a:gd name="T49" fmla="*/ 2 h 136"/>
                <a:gd name="T50" fmla="*/ 21 w 57"/>
                <a:gd name="T51" fmla="*/ 2 h 136"/>
                <a:gd name="T52" fmla="*/ 16 w 57"/>
                <a:gd name="T53" fmla="*/ 3 h 136"/>
                <a:gd name="T54" fmla="*/ 7 w 57"/>
                <a:gd name="T55" fmla="*/ 11 h 136"/>
                <a:gd name="T56" fmla="*/ 1 w 57"/>
                <a:gd name="T57" fmla="*/ 20 h 136"/>
                <a:gd name="T58" fmla="*/ 0 w 57"/>
                <a:gd name="T59" fmla="*/ 25 h 136"/>
                <a:gd name="T60" fmla="*/ 0 w 57"/>
                <a:gd name="T61" fmla="*/ 32 h 136"/>
                <a:gd name="T62" fmla="*/ 0 w 57"/>
                <a:gd name="T63" fmla="*/ 10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7" h="136">
                  <a:moveTo>
                    <a:pt x="0" y="106"/>
                  </a:moveTo>
                  <a:lnTo>
                    <a:pt x="0" y="106"/>
                  </a:lnTo>
                  <a:lnTo>
                    <a:pt x="0" y="111"/>
                  </a:lnTo>
                  <a:lnTo>
                    <a:pt x="1" y="117"/>
                  </a:lnTo>
                  <a:lnTo>
                    <a:pt x="7" y="126"/>
                  </a:lnTo>
                  <a:lnTo>
                    <a:pt x="16" y="133"/>
                  </a:lnTo>
                  <a:lnTo>
                    <a:pt x="21" y="135"/>
                  </a:lnTo>
                  <a:lnTo>
                    <a:pt x="27" y="135"/>
                  </a:lnTo>
                  <a:lnTo>
                    <a:pt x="27" y="135"/>
                  </a:lnTo>
                  <a:lnTo>
                    <a:pt x="39" y="136"/>
                  </a:lnTo>
                  <a:lnTo>
                    <a:pt x="48" y="136"/>
                  </a:lnTo>
                  <a:lnTo>
                    <a:pt x="52" y="135"/>
                  </a:lnTo>
                  <a:lnTo>
                    <a:pt x="54" y="133"/>
                  </a:lnTo>
                  <a:lnTo>
                    <a:pt x="55" y="129"/>
                  </a:lnTo>
                  <a:lnTo>
                    <a:pt x="57" y="126"/>
                  </a:lnTo>
                  <a:lnTo>
                    <a:pt x="57" y="126"/>
                  </a:lnTo>
                  <a:lnTo>
                    <a:pt x="57" y="12"/>
                  </a:lnTo>
                  <a:lnTo>
                    <a:pt x="57" y="12"/>
                  </a:lnTo>
                  <a:lnTo>
                    <a:pt x="55" y="7"/>
                  </a:lnTo>
                  <a:lnTo>
                    <a:pt x="54" y="3"/>
                  </a:lnTo>
                  <a:lnTo>
                    <a:pt x="52" y="2"/>
                  </a:lnTo>
                  <a:lnTo>
                    <a:pt x="48" y="0"/>
                  </a:lnTo>
                  <a:lnTo>
                    <a:pt x="39" y="2"/>
                  </a:lnTo>
                  <a:lnTo>
                    <a:pt x="27" y="2"/>
                  </a:lnTo>
                  <a:lnTo>
                    <a:pt x="27" y="2"/>
                  </a:lnTo>
                  <a:lnTo>
                    <a:pt x="21" y="2"/>
                  </a:lnTo>
                  <a:lnTo>
                    <a:pt x="16" y="3"/>
                  </a:lnTo>
                  <a:lnTo>
                    <a:pt x="7" y="11"/>
                  </a:lnTo>
                  <a:lnTo>
                    <a:pt x="1" y="20"/>
                  </a:lnTo>
                  <a:lnTo>
                    <a:pt x="0" y="25"/>
                  </a:lnTo>
                  <a:lnTo>
                    <a:pt x="0" y="32"/>
                  </a:lnTo>
                  <a:lnTo>
                    <a:pt x="0" y="10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8" name="Freeform 1194"/>
            <p:cNvSpPr>
              <a:spLocks/>
            </p:cNvSpPr>
            <p:nvPr/>
          </p:nvSpPr>
          <p:spPr bwMode="auto">
            <a:xfrm>
              <a:off x="3565525" y="1011238"/>
              <a:ext cx="23813" cy="15875"/>
            </a:xfrm>
            <a:custGeom>
              <a:avLst/>
              <a:gdLst>
                <a:gd name="T0" fmla="*/ 21 w 28"/>
                <a:gd name="T1" fmla="*/ 0 h 22"/>
                <a:gd name="T2" fmla="*/ 21 w 28"/>
                <a:gd name="T3" fmla="*/ 0 h 22"/>
                <a:gd name="T4" fmla="*/ 28 w 28"/>
                <a:gd name="T5" fmla="*/ 6 h 22"/>
                <a:gd name="T6" fmla="*/ 28 w 28"/>
                <a:gd name="T7" fmla="*/ 6 h 22"/>
                <a:gd name="T8" fmla="*/ 19 w 28"/>
                <a:gd name="T9" fmla="*/ 15 h 22"/>
                <a:gd name="T10" fmla="*/ 19 w 28"/>
                <a:gd name="T11" fmla="*/ 15 h 22"/>
                <a:gd name="T12" fmla="*/ 16 w 28"/>
                <a:gd name="T13" fmla="*/ 18 h 22"/>
                <a:gd name="T14" fmla="*/ 10 w 28"/>
                <a:gd name="T15" fmla="*/ 20 h 22"/>
                <a:gd name="T16" fmla="*/ 0 w 28"/>
                <a:gd name="T17" fmla="*/ 22 h 22"/>
                <a:gd name="T18" fmla="*/ 21 w 28"/>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2">
                  <a:moveTo>
                    <a:pt x="21" y="0"/>
                  </a:moveTo>
                  <a:lnTo>
                    <a:pt x="21" y="0"/>
                  </a:lnTo>
                  <a:lnTo>
                    <a:pt x="28" y="6"/>
                  </a:lnTo>
                  <a:lnTo>
                    <a:pt x="28" y="6"/>
                  </a:lnTo>
                  <a:lnTo>
                    <a:pt x="19" y="15"/>
                  </a:lnTo>
                  <a:lnTo>
                    <a:pt x="19" y="15"/>
                  </a:lnTo>
                  <a:lnTo>
                    <a:pt x="16" y="18"/>
                  </a:lnTo>
                  <a:lnTo>
                    <a:pt x="10" y="20"/>
                  </a:lnTo>
                  <a:lnTo>
                    <a:pt x="0" y="22"/>
                  </a:lnTo>
                  <a:lnTo>
                    <a:pt x="21"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9" name="Rectangle 1195"/>
            <p:cNvSpPr>
              <a:spLocks noChangeArrowheads="1"/>
            </p:cNvSpPr>
            <p:nvPr/>
          </p:nvSpPr>
          <p:spPr bwMode="auto">
            <a:xfrm>
              <a:off x="3630612" y="941388"/>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0" name="Freeform 1196"/>
            <p:cNvSpPr>
              <a:spLocks/>
            </p:cNvSpPr>
            <p:nvPr/>
          </p:nvSpPr>
          <p:spPr bwMode="auto">
            <a:xfrm>
              <a:off x="3630612" y="941388"/>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1" name="Rectangle 1197"/>
            <p:cNvSpPr>
              <a:spLocks noChangeArrowheads="1"/>
            </p:cNvSpPr>
            <p:nvPr/>
          </p:nvSpPr>
          <p:spPr bwMode="auto">
            <a:xfrm>
              <a:off x="3630612" y="955675"/>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2" name="Freeform 1198"/>
            <p:cNvSpPr>
              <a:spLocks/>
            </p:cNvSpPr>
            <p:nvPr/>
          </p:nvSpPr>
          <p:spPr bwMode="auto">
            <a:xfrm>
              <a:off x="3630612" y="955675"/>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3" name="Rectangle 1199"/>
            <p:cNvSpPr>
              <a:spLocks noChangeArrowheads="1"/>
            </p:cNvSpPr>
            <p:nvPr/>
          </p:nvSpPr>
          <p:spPr bwMode="auto">
            <a:xfrm>
              <a:off x="3630612" y="968375"/>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4" name="Freeform 1200"/>
            <p:cNvSpPr>
              <a:spLocks/>
            </p:cNvSpPr>
            <p:nvPr/>
          </p:nvSpPr>
          <p:spPr bwMode="auto">
            <a:xfrm>
              <a:off x="3630612" y="968375"/>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5" name="Rectangle 1201"/>
            <p:cNvSpPr>
              <a:spLocks noChangeArrowheads="1"/>
            </p:cNvSpPr>
            <p:nvPr/>
          </p:nvSpPr>
          <p:spPr bwMode="auto">
            <a:xfrm>
              <a:off x="3630612" y="982663"/>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6" name="Freeform 1202"/>
            <p:cNvSpPr>
              <a:spLocks/>
            </p:cNvSpPr>
            <p:nvPr/>
          </p:nvSpPr>
          <p:spPr bwMode="auto">
            <a:xfrm>
              <a:off x="3630612" y="982663"/>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7" name="Rectangle 1203"/>
            <p:cNvSpPr>
              <a:spLocks noChangeArrowheads="1"/>
            </p:cNvSpPr>
            <p:nvPr/>
          </p:nvSpPr>
          <p:spPr bwMode="auto">
            <a:xfrm>
              <a:off x="3630612" y="996950"/>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8" name="Freeform 1204"/>
            <p:cNvSpPr>
              <a:spLocks/>
            </p:cNvSpPr>
            <p:nvPr/>
          </p:nvSpPr>
          <p:spPr bwMode="auto">
            <a:xfrm>
              <a:off x="3630612" y="996950"/>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9" name="Rectangle 1205"/>
            <p:cNvSpPr>
              <a:spLocks noChangeArrowheads="1"/>
            </p:cNvSpPr>
            <p:nvPr/>
          </p:nvSpPr>
          <p:spPr bwMode="auto">
            <a:xfrm>
              <a:off x="3630612" y="1011238"/>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0" name="Freeform 1206"/>
            <p:cNvSpPr>
              <a:spLocks/>
            </p:cNvSpPr>
            <p:nvPr/>
          </p:nvSpPr>
          <p:spPr bwMode="auto">
            <a:xfrm>
              <a:off x="3630612" y="1011238"/>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1" name="Rectangle 1207"/>
            <p:cNvSpPr>
              <a:spLocks noChangeArrowheads="1"/>
            </p:cNvSpPr>
            <p:nvPr/>
          </p:nvSpPr>
          <p:spPr bwMode="auto">
            <a:xfrm>
              <a:off x="3630612" y="1025525"/>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2" name="Freeform 1208"/>
            <p:cNvSpPr>
              <a:spLocks/>
            </p:cNvSpPr>
            <p:nvPr/>
          </p:nvSpPr>
          <p:spPr bwMode="auto">
            <a:xfrm>
              <a:off x="3630612" y="1025525"/>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3" name="Freeform 1209"/>
            <p:cNvSpPr>
              <a:spLocks/>
            </p:cNvSpPr>
            <p:nvPr/>
          </p:nvSpPr>
          <p:spPr bwMode="auto">
            <a:xfrm>
              <a:off x="3559175" y="1125538"/>
              <a:ext cx="74613" cy="196850"/>
            </a:xfrm>
            <a:custGeom>
              <a:avLst/>
              <a:gdLst>
                <a:gd name="T0" fmla="*/ 0 w 95"/>
                <a:gd name="T1" fmla="*/ 0 h 248"/>
                <a:gd name="T2" fmla="*/ 0 w 95"/>
                <a:gd name="T3" fmla="*/ 0 h 248"/>
                <a:gd name="T4" fmla="*/ 19 w 95"/>
                <a:gd name="T5" fmla="*/ 7 h 248"/>
                <a:gd name="T6" fmla="*/ 37 w 95"/>
                <a:gd name="T7" fmla="*/ 18 h 248"/>
                <a:gd name="T8" fmla="*/ 53 w 95"/>
                <a:gd name="T9" fmla="*/ 31 h 248"/>
                <a:gd name="T10" fmla="*/ 68 w 95"/>
                <a:gd name="T11" fmla="*/ 47 h 248"/>
                <a:gd name="T12" fmla="*/ 79 w 95"/>
                <a:gd name="T13" fmla="*/ 63 h 248"/>
                <a:gd name="T14" fmla="*/ 88 w 95"/>
                <a:gd name="T15" fmla="*/ 83 h 248"/>
                <a:gd name="T16" fmla="*/ 93 w 95"/>
                <a:gd name="T17" fmla="*/ 103 h 248"/>
                <a:gd name="T18" fmla="*/ 95 w 95"/>
                <a:gd name="T19" fmla="*/ 124 h 248"/>
                <a:gd name="T20" fmla="*/ 95 w 95"/>
                <a:gd name="T21" fmla="*/ 124 h 248"/>
                <a:gd name="T22" fmla="*/ 93 w 95"/>
                <a:gd name="T23" fmla="*/ 146 h 248"/>
                <a:gd name="T24" fmla="*/ 88 w 95"/>
                <a:gd name="T25" fmla="*/ 167 h 248"/>
                <a:gd name="T26" fmla="*/ 79 w 95"/>
                <a:gd name="T27" fmla="*/ 185 h 248"/>
                <a:gd name="T28" fmla="*/ 68 w 95"/>
                <a:gd name="T29" fmla="*/ 203 h 248"/>
                <a:gd name="T30" fmla="*/ 53 w 95"/>
                <a:gd name="T31" fmla="*/ 218 h 248"/>
                <a:gd name="T32" fmla="*/ 37 w 95"/>
                <a:gd name="T33" fmla="*/ 232 h 248"/>
                <a:gd name="T34" fmla="*/ 19 w 95"/>
                <a:gd name="T35" fmla="*/ 241 h 248"/>
                <a:gd name="T36" fmla="*/ 0 w 95"/>
                <a:gd name="T37" fmla="*/ 248 h 248"/>
                <a:gd name="T38" fmla="*/ 0 w 95"/>
                <a:gd name="T39" fmla="*/ 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 h="248">
                  <a:moveTo>
                    <a:pt x="0" y="0"/>
                  </a:moveTo>
                  <a:lnTo>
                    <a:pt x="0" y="0"/>
                  </a:lnTo>
                  <a:lnTo>
                    <a:pt x="19" y="7"/>
                  </a:lnTo>
                  <a:lnTo>
                    <a:pt x="37" y="18"/>
                  </a:lnTo>
                  <a:lnTo>
                    <a:pt x="53" y="31"/>
                  </a:lnTo>
                  <a:lnTo>
                    <a:pt x="68" y="47"/>
                  </a:lnTo>
                  <a:lnTo>
                    <a:pt x="79" y="63"/>
                  </a:lnTo>
                  <a:lnTo>
                    <a:pt x="88" y="83"/>
                  </a:lnTo>
                  <a:lnTo>
                    <a:pt x="93" y="103"/>
                  </a:lnTo>
                  <a:lnTo>
                    <a:pt x="95" y="124"/>
                  </a:lnTo>
                  <a:lnTo>
                    <a:pt x="95" y="124"/>
                  </a:lnTo>
                  <a:lnTo>
                    <a:pt x="93" y="146"/>
                  </a:lnTo>
                  <a:lnTo>
                    <a:pt x="88" y="167"/>
                  </a:lnTo>
                  <a:lnTo>
                    <a:pt x="79" y="185"/>
                  </a:lnTo>
                  <a:lnTo>
                    <a:pt x="68" y="203"/>
                  </a:lnTo>
                  <a:lnTo>
                    <a:pt x="53" y="218"/>
                  </a:lnTo>
                  <a:lnTo>
                    <a:pt x="37" y="232"/>
                  </a:lnTo>
                  <a:lnTo>
                    <a:pt x="19" y="241"/>
                  </a:lnTo>
                  <a:lnTo>
                    <a:pt x="0" y="248"/>
                  </a:lnTo>
                  <a:lnTo>
                    <a:pt x="0"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259" name="Picture 12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97012" y="1892300"/>
            <a:ext cx="5730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67" name="Group 5066"/>
          <p:cNvGrpSpPr/>
          <p:nvPr/>
        </p:nvGrpSpPr>
        <p:grpSpPr>
          <a:xfrm>
            <a:off x="10120312" y="3117850"/>
            <a:ext cx="684213" cy="477838"/>
            <a:chOff x="10120312" y="2090738"/>
            <a:chExt cx="684213" cy="477838"/>
          </a:xfrm>
        </p:grpSpPr>
        <p:sp>
          <p:nvSpPr>
            <p:cNvPr id="3591" name="Rectangle 1212"/>
            <p:cNvSpPr>
              <a:spLocks noChangeArrowheads="1"/>
            </p:cNvSpPr>
            <p:nvPr/>
          </p:nvSpPr>
          <p:spPr bwMode="auto">
            <a:xfrm>
              <a:off x="10120312" y="2090738"/>
              <a:ext cx="684213" cy="477838"/>
            </a:xfrm>
            <a:prstGeom prst="rect">
              <a:avLst/>
            </a:prstGeom>
            <a:solidFill>
              <a:srgbClr val="DCDC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2" name="Freeform 1213"/>
            <p:cNvSpPr>
              <a:spLocks/>
            </p:cNvSpPr>
            <p:nvPr/>
          </p:nvSpPr>
          <p:spPr bwMode="auto">
            <a:xfrm>
              <a:off x="10190162" y="2171700"/>
              <a:ext cx="530225" cy="15875"/>
            </a:xfrm>
            <a:custGeom>
              <a:avLst/>
              <a:gdLst>
                <a:gd name="T0" fmla="*/ 11 w 667"/>
                <a:gd name="T1" fmla="*/ 22 h 22"/>
                <a:gd name="T2" fmla="*/ 656 w 667"/>
                <a:gd name="T3" fmla="*/ 22 h 22"/>
                <a:gd name="T4" fmla="*/ 656 w 667"/>
                <a:gd name="T5" fmla="*/ 22 h 22"/>
                <a:gd name="T6" fmla="*/ 660 w 667"/>
                <a:gd name="T7" fmla="*/ 22 h 22"/>
                <a:gd name="T8" fmla="*/ 664 w 667"/>
                <a:gd name="T9" fmla="*/ 18 h 22"/>
                <a:gd name="T10" fmla="*/ 667 w 667"/>
                <a:gd name="T11" fmla="*/ 14 h 22"/>
                <a:gd name="T12" fmla="*/ 667 w 667"/>
                <a:gd name="T13" fmla="*/ 11 h 22"/>
                <a:gd name="T14" fmla="*/ 667 w 667"/>
                <a:gd name="T15" fmla="*/ 11 h 22"/>
                <a:gd name="T16" fmla="*/ 667 w 667"/>
                <a:gd name="T17" fmla="*/ 7 h 22"/>
                <a:gd name="T18" fmla="*/ 664 w 667"/>
                <a:gd name="T19" fmla="*/ 4 h 22"/>
                <a:gd name="T20" fmla="*/ 660 w 667"/>
                <a:gd name="T21" fmla="*/ 0 h 22"/>
                <a:gd name="T22" fmla="*/ 656 w 667"/>
                <a:gd name="T23" fmla="*/ 0 h 22"/>
                <a:gd name="T24" fmla="*/ 11 w 667"/>
                <a:gd name="T25" fmla="*/ 0 h 22"/>
                <a:gd name="T26" fmla="*/ 11 w 667"/>
                <a:gd name="T27" fmla="*/ 0 h 22"/>
                <a:gd name="T28" fmla="*/ 7 w 667"/>
                <a:gd name="T29" fmla="*/ 2 h 22"/>
                <a:gd name="T30" fmla="*/ 4 w 667"/>
                <a:gd name="T31" fmla="*/ 4 h 22"/>
                <a:gd name="T32" fmla="*/ 2 w 667"/>
                <a:gd name="T33" fmla="*/ 7 h 22"/>
                <a:gd name="T34" fmla="*/ 0 w 667"/>
                <a:gd name="T35" fmla="*/ 11 h 22"/>
                <a:gd name="T36" fmla="*/ 0 w 667"/>
                <a:gd name="T37" fmla="*/ 11 h 22"/>
                <a:gd name="T38" fmla="*/ 2 w 667"/>
                <a:gd name="T39" fmla="*/ 16 h 22"/>
                <a:gd name="T40" fmla="*/ 4 w 667"/>
                <a:gd name="T41" fmla="*/ 20 h 22"/>
                <a:gd name="T42" fmla="*/ 7 w 667"/>
                <a:gd name="T43" fmla="*/ 22 h 22"/>
                <a:gd name="T44" fmla="*/ 11 w 667"/>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7" h="22">
                  <a:moveTo>
                    <a:pt x="11" y="22"/>
                  </a:moveTo>
                  <a:lnTo>
                    <a:pt x="656" y="22"/>
                  </a:lnTo>
                  <a:lnTo>
                    <a:pt x="656" y="22"/>
                  </a:lnTo>
                  <a:lnTo>
                    <a:pt x="660" y="22"/>
                  </a:lnTo>
                  <a:lnTo>
                    <a:pt x="664" y="18"/>
                  </a:lnTo>
                  <a:lnTo>
                    <a:pt x="667" y="14"/>
                  </a:lnTo>
                  <a:lnTo>
                    <a:pt x="667" y="11"/>
                  </a:lnTo>
                  <a:lnTo>
                    <a:pt x="667" y="11"/>
                  </a:lnTo>
                  <a:lnTo>
                    <a:pt x="667" y="7"/>
                  </a:lnTo>
                  <a:lnTo>
                    <a:pt x="664" y="4"/>
                  </a:lnTo>
                  <a:lnTo>
                    <a:pt x="660" y="0"/>
                  </a:lnTo>
                  <a:lnTo>
                    <a:pt x="656" y="0"/>
                  </a:lnTo>
                  <a:lnTo>
                    <a:pt x="11" y="0"/>
                  </a:lnTo>
                  <a:lnTo>
                    <a:pt x="11" y="0"/>
                  </a:lnTo>
                  <a:lnTo>
                    <a:pt x="7" y="2"/>
                  </a:lnTo>
                  <a:lnTo>
                    <a:pt x="4" y="4"/>
                  </a:lnTo>
                  <a:lnTo>
                    <a:pt x="2" y="7"/>
                  </a:lnTo>
                  <a:lnTo>
                    <a:pt x="0" y="11"/>
                  </a:lnTo>
                  <a:lnTo>
                    <a:pt x="0" y="11"/>
                  </a:lnTo>
                  <a:lnTo>
                    <a:pt x="2" y="16"/>
                  </a:lnTo>
                  <a:lnTo>
                    <a:pt x="4" y="20"/>
                  </a:lnTo>
                  <a:lnTo>
                    <a:pt x="7" y="22"/>
                  </a:lnTo>
                  <a:lnTo>
                    <a:pt x="11"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3" name="Freeform 1214"/>
            <p:cNvSpPr>
              <a:spLocks/>
            </p:cNvSpPr>
            <p:nvPr/>
          </p:nvSpPr>
          <p:spPr bwMode="auto">
            <a:xfrm>
              <a:off x="10190162" y="2171700"/>
              <a:ext cx="530225" cy="15875"/>
            </a:xfrm>
            <a:custGeom>
              <a:avLst/>
              <a:gdLst>
                <a:gd name="T0" fmla="*/ 11 w 667"/>
                <a:gd name="T1" fmla="*/ 22 h 22"/>
                <a:gd name="T2" fmla="*/ 656 w 667"/>
                <a:gd name="T3" fmla="*/ 22 h 22"/>
                <a:gd name="T4" fmla="*/ 656 w 667"/>
                <a:gd name="T5" fmla="*/ 22 h 22"/>
                <a:gd name="T6" fmla="*/ 660 w 667"/>
                <a:gd name="T7" fmla="*/ 22 h 22"/>
                <a:gd name="T8" fmla="*/ 664 w 667"/>
                <a:gd name="T9" fmla="*/ 18 h 22"/>
                <a:gd name="T10" fmla="*/ 667 w 667"/>
                <a:gd name="T11" fmla="*/ 14 h 22"/>
                <a:gd name="T12" fmla="*/ 667 w 667"/>
                <a:gd name="T13" fmla="*/ 11 h 22"/>
                <a:gd name="T14" fmla="*/ 667 w 667"/>
                <a:gd name="T15" fmla="*/ 11 h 22"/>
                <a:gd name="T16" fmla="*/ 667 w 667"/>
                <a:gd name="T17" fmla="*/ 7 h 22"/>
                <a:gd name="T18" fmla="*/ 664 w 667"/>
                <a:gd name="T19" fmla="*/ 4 h 22"/>
                <a:gd name="T20" fmla="*/ 660 w 667"/>
                <a:gd name="T21" fmla="*/ 0 h 22"/>
                <a:gd name="T22" fmla="*/ 656 w 667"/>
                <a:gd name="T23" fmla="*/ 0 h 22"/>
                <a:gd name="T24" fmla="*/ 11 w 667"/>
                <a:gd name="T25" fmla="*/ 0 h 22"/>
                <a:gd name="T26" fmla="*/ 11 w 667"/>
                <a:gd name="T27" fmla="*/ 0 h 22"/>
                <a:gd name="T28" fmla="*/ 7 w 667"/>
                <a:gd name="T29" fmla="*/ 2 h 22"/>
                <a:gd name="T30" fmla="*/ 4 w 667"/>
                <a:gd name="T31" fmla="*/ 4 h 22"/>
                <a:gd name="T32" fmla="*/ 2 w 667"/>
                <a:gd name="T33" fmla="*/ 7 h 22"/>
                <a:gd name="T34" fmla="*/ 0 w 667"/>
                <a:gd name="T35" fmla="*/ 11 h 22"/>
                <a:gd name="T36" fmla="*/ 0 w 667"/>
                <a:gd name="T37" fmla="*/ 11 h 22"/>
                <a:gd name="T38" fmla="*/ 2 w 667"/>
                <a:gd name="T39" fmla="*/ 16 h 22"/>
                <a:gd name="T40" fmla="*/ 4 w 667"/>
                <a:gd name="T41" fmla="*/ 20 h 22"/>
                <a:gd name="T42" fmla="*/ 7 w 667"/>
                <a:gd name="T43" fmla="*/ 22 h 22"/>
                <a:gd name="T44" fmla="*/ 11 w 667"/>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7" h="22">
                  <a:moveTo>
                    <a:pt x="11" y="22"/>
                  </a:moveTo>
                  <a:lnTo>
                    <a:pt x="656" y="22"/>
                  </a:lnTo>
                  <a:lnTo>
                    <a:pt x="656" y="22"/>
                  </a:lnTo>
                  <a:lnTo>
                    <a:pt x="660" y="22"/>
                  </a:lnTo>
                  <a:lnTo>
                    <a:pt x="664" y="18"/>
                  </a:lnTo>
                  <a:lnTo>
                    <a:pt x="667" y="14"/>
                  </a:lnTo>
                  <a:lnTo>
                    <a:pt x="667" y="11"/>
                  </a:lnTo>
                  <a:lnTo>
                    <a:pt x="667" y="11"/>
                  </a:lnTo>
                  <a:lnTo>
                    <a:pt x="667" y="7"/>
                  </a:lnTo>
                  <a:lnTo>
                    <a:pt x="664" y="4"/>
                  </a:lnTo>
                  <a:lnTo>
                    <a:pt x="660" y="0"/>
                  </a:lnTo>
                  <a:lnTo>
                    <a:pt x="656" y="0"/>
                  </a:lnTo>
                  <a:lnTo>
                    <a:pt x="11" y="0"/>
                  </a:lnTo>
                  <a:lnTo>
                    <a:pt x="11" y="0"/>
                  </a:lnTo>
                  <a:lnTo>
                    <a:pt x="7" y="2"/>
                  </a:lnTo>
                  <a:lnTo>
                    <a:pt x="4" y="4"/>
                  </a:lnTo>
                  <a:lnTo>
                    <a:pt x="2" y="7"/>
                  </a:lnTo>
                  <a:lnTo>
                    <a:pt x="0" y="11"/>
                  </a:lnTo>
                  <a:lnTo>
                    <a:pt x="0" y="11"/>
                  </a:lnTo>
                  <a:lnTo>
                    <a:pt x="2" y="16"/>
                  </a:lnTo>
                  <a:lnTo>
                    <a:pt x="4" y="20"/>
                  </a:lnTo>
                  <a:lnTo>
                    <a:pt x="7" y="22"/>
                  </a:lnTo>
                  <a:lnTo>
                    <a:pt x="11"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4" name="Freeform 1215"/>
            <p:cNvSpPr>
              <a:spLocks/>
            </p:cNvSpPr>
            <p:nvPr/>
          </p:nvSpPr>
          <p:spPr bwMode="auto">
            <a:xfrm>
              <a:off x="10198100" y="2459038"/>
              <a:ext cx="177800" cy="17463"/>
            </a:xfrm>
            <a:custGeom>
              <a:avLst/>
              <a:gdLst>
                <a:gd name="T0" fmla="*/ 11 w 225"/>
                <a:gd name="T1" fmla="*/ 22 h 22"/>
                <a:gd name="T2" fmla="*/ 214 w 225"/>
                <a:gd name="T3" fmla="*/ 22 h 22"/>
                <a:gd name="T4" fmla="*/ 214 w 225"/>
                <a:gd name="T5" fmla="*/ 22 h 22"/>
                <a:gd name="T6" fmla="*/ 218 w 225"/>
                <a:gd name="T7" fmla="*/ 20 h 22"/>
                <a:gd name="T8" fmla="*/ 221 w 225"/>
                <a:gd name="T9" fmla="*/ 18 h 22"/>
                <a:gd name="T10" fmla="*/ 223 w 225"/>
                <a:gd name="T11" fmla="*/ 15 h 22"/>
                <a:gd name="T12" fmla="*/ 225 w 225"/>
                <a:gd name="T13" fmla="*/ 11 h 22"/>
                <a:gd name="T14" fmla="*/ 225 w 225"/>
                <a:gd name="T15" fmla="*/ 11 h 22"/>
                <a:gd name="T16" fmla="*/ 223 w 225"/>
                <a:gd name="T17" fmla="*/ 7 h 22"/>
                <a:gd name="T18" fmla="*/ 221 w 225"/>
                <a:gd name="T19" fmla="*/ 4 h 22"/>
                <a:gd name="T20" fmla="*/ 218 w 225"/>
                <a:gd name="T21" fmla="*/ 0 h 22"/>
                <a:gd name="T22" fmla="*/ 214 w 225"/>
                <a:gd name="T23" fmla="*/ 0 h 22"/>
                <a:gd name="T24" fmla="*/ 11 w 225"/>
                <a:gd name="T25" fmla="*/ 0 h 22"/>
                <a:gd name="T26" fmla="*/ 11 w 225"/>
                <a:gd name="T27" fmla="*/ 0 h 22"/>
                <a:gd name="T28" fmla="*/ 7 w 225"/>
                <a:gd name="T29" fmla="*/ 0 h 22"/>
                <a:gd name="T30" fmla="*/ 4 w 225"/>
                <a:gd name="T31" fmla="*/ 4 h 22"/>
                <a:gd name="T32" fmla="*/ 2 w 225"/>
                <a:gd name="T33" fmla="*/ 7 h 22"/>
                <a:gd name="T34" fmla="*/ 0 w 225"/>
                <a:gd name="T35" fmla="*/ 11 h 22"/>
                <a:gd name="T36" fmla="*/ 0 w 225"/>
                <a:gd name="T37" fmla="*/ 11 h 22"/>
                <a:gd name="T38" fmla="*/ 2 w 225"/>
                <a:gd name="T39" fmla="*/ 15 h 22"/>
                <a:gd name="T40" fmla="*/ 4 w 225"/>
                <a:gd name="T41" fmla="*/ 18 h 22"/>
                <a:gd name="T42" fmla="*/ 7 w 225"/>
                <a:gd name="T43" fmla="*/ 20 h 22"/>
                <a:gd name="T44" fmla="*/ 11 w 22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5" h="22">
                  <a:moveTo>
                    <a:pt x="11" y="22"/>
                  </a:moveTo>
                  <a:lnTo>
                    <a:pt x="214" y="22"/>
                  </a:lnTo>
                  <a:lnTo>
                    <a:pt x="214" y="22"/>
                  </a:lnTo>
                  <a:lnTo>
                    <a:pt x="218" y="20"/>
                  </a:lnTo>
                  <a:lnTo>
                    <a:pt x="221" y="18"/>
                  </a:lnTo>
                  <a:lnTo>
                    <a:pt x="223" y="15"/>
                  </a:lnTo>
                  <a:lnTo>
                    <a:pt x="225" y="11"/>
                  </a:lnTo>
                  <a:lnTo>
                    <a:pt x="225" y="11"/>
                  </a:lnTo>
                  <a:lnTo>
                    <a:pt x="223" y="7"/>
                  </a:lnTo>
                  <a:lnTo>
                    <a:pt x="221" y="4"/>
                  </a:lnTo>
                  <a:lnTo>
                    <a:pt x="218" y="0"/>
                  </a:lnTo>
                  <a:lnTo>
                    <a:pt x="214" y="0"/>
                  </a:lnTo>
                  <a:lnTo>
                    <a:pt x="11" y="0"/>
                  </a:lnTo>
                  <a:lnTo>
                    <a:pt x="11" y="0"/>
                  </a:lnTo>
                  <a:lnTo>
                    <a:pt x="7" y="0"/>
                  </a:lnTo>
                  <a:lnTo>
                    <a:pt x="4" y="4"/>
                  </a:lnTo>
                  <a:lnTo>
                    <a:pt x="2" y="7"/>
                  </a:lnTo>
                  <a:lnTo>
                    <a:pt x="0" y="11"/>
                  </a:lnTo>
                  <a:lnTo>
                    <a:pt x="0" y="11"/>
                  </a:lnTo>
                  <a:lnTo>
                    <a:pt x="2" y="15"/>
                  </a:lnTo>
                  <a:lnTo>
                    <a:pt x="4" y="18"/>
                  </a:lnTo>
                  <a:lnTo>
                    <a:pt x="7" y="20"/>
                  </a:lnTo>
                  <a:lnTo>
                    <a:pt x="11"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5" name="Freeform 1216"/>
            <p:cNvSpPr>
              <a:spLocks/>
            </p:cNvSpPr>
            <p:nvPr/>
          </p:nvSpPr>
          <p:spPr bwMode="auto">
            <a:xfrm>
              <a:off x="10198100" y="2459038"/>
              <a:ext cx="177800" cy="17463"/>
            </a:xfrm>
            <a:custGeom>
              <a:avLst/>
              <a:gdLst>
                <a:gd name="T0" fmla="*/ 11 w 225"/>
                <a:gd name="T1" fmla="*/ 22 h 22"/>
                <a:gd name="T2" fmla="*/ 214 w 225"/>
                <a:gd name="T3" fmla="*/ 22 h 22"/>
                <a:gd name="T4" fmla="*/ 214 w 225"/>
                <a:gd name="T5" fmla="*/ 22 h 22"/>
                <a:gd name="T6" fmla="*/ 218 w 225"/>
                <a:gd name="T7" fmla="*/ 20 h 22"/>
                <a:gd name="T8" fmla="*/ 221 w 225"/>
                <a:gd name="T9" fmla="*/ 18 h 22"/>
                <a:gd name="T10" fmla="*/ 223 w 225"/>
                <a:gd name="T11" fmla="*/ 15 h 22"/>
                <a:gd name="T12" fmla="*/ 225 w 225"/>
                <a:gd name="T13" fmla="*/ 11 h 22"/>
                <a:gd name="T14" fmla="*/ 225 w 225"/>
                <a:gd name="T15" fmla="*/ 11 h 22"/>
                <a:gd name="T16" fmla="*/ 223 w 225"/>
                <a:gd name="T17" fmla="*/ 7 h 22"/>
                <a:gd name="T18" fmla="*/ 221 w 225"/>
                <a:gd name="T19" fmla="*/ 4 h 22"/>
                <a:gd name="T20" fmla="*/ 218 w 225"/>
                <a:gd name="T21" fmla="*/ 0 h 22"/>
                <a:gd name="T22" fmla="*/ 214 w 225"/>
                <a:gd name="T23" fmla="*/ 0 h 22"/>
                <a:gd name="T24" fmla="*/ 11 w 225"/>
                <a:gd name="T25" fmla="*/ 0 h 22"/>
                <a:gd name="T26" fmla="*/ 11 w 225"/>
                <a:gd name="T27" fmla="*/ 0 h 22"/>
                <a:gd name="T28" fmla="*/ 7 w 225"/>
                <a:gd name="T29" fmla="*/ 0 h 22"/>
                <a:gd name="T30" fmla="*/ 4 w 225"/>
                <a:gd name="T31" fmla="*/ 4 h 22"/>
                <a:gd name="T32" fmla="*/ 2 w 225"/>
                <a:gd name="T33" fmla="*/ 7 h 22"/>
                <a:gd name="T34" fmla="*/ 0 w 225"/>
                <a:gd name="T35" fmla="*/ 11 h 22"/>
                <a:gd name="T36" fmla="*/ 0 w 225"/>
                <a:gd name="T37" fmla="*/ 11 h 22"/>
                <a:gd name="T38" fmla="*/ 2 w 225"/>
                <a:gd name="T39" fmla="*/ 15 h 22"/>
                <a:gd name="T40" fmla="*/ 4 w 225"/>
                <a:gd name="T41" fmla="*/ 18 h 22"/>
                <a:gd name="T42" fmla="*/ 7 w 225"/>
                <a:gd name="T43" fmla="*/ 20 h 22"/>
                <a:gd name="T44" fmla="*/ 11 w 22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5" h="22">
                  <a:moveTo>
                    <a:pt x="11" y="22"/>
                  </a:moveTo>
                  <a:lnTo>
                    <a:pt x="214" y="22"/>
                  </a:lnTo>
                  <a:lnTo>
                    <a:pt x="214" y="22"/>
                  </a:lnTo>
                  <a:lnTo>
                    <a:pt x="218" y="20"/>
                  </a:lnTo>
                  <a:lnTo>
                    <a:pt x="221" y="18"/>
                  </a:lnTo>
                  <a:lnTo>
                    <a:pt x="223" y="15"/>
                  </a:lnTo>
                  <a:lnTo>
                    <a:pt x="225" y="11"/>
                  </a:lnTo>
                  <a:lnTo>
                    <a:pt x="225" y="11"/>
                  </a:lnTo>
                  <a:lnTo>
                    <a:pt x="223" y="7"/>
                  </a:lnTo>
                  <a:lnTo>
                    <a:pt x="221" y="4"/>
                  </a:lnTo>
                  <a:lnTo>
                    <a:pt x="218" y="0"/>
                  </a:lnTo>
                  <a:lnTo>
                    <a:pt x="214" y="0"/>
                  </a:lnTo>
                  <a:lnTo>
                    <a:pt x="11" y="0"/>
                  </a:lnTo>
                  <a:lnTo>
                    <a:pt x="11" y="0"/>
                  </a:lnTo>
                  <a:lnTo>
                    <a:pt x="7" y="0"/>
                  </a:lnTo>
                  <a:lnTo>
                    <a:pt x="4" y="4"/>
                  </a:lnTo>
                  <a:lnTo>
                    <a:pt x="2" y="7"/>
                  </a:lnTo>
                  <a:lnTo>
                    <a:pt x="0" y="11"/>
                  </a:lnTo>
                  <a:lnTo>
                    <a:pt x="0" y="11"/>
                  </a:lnTo>
                  <a:lnTo>
                    <a:pt x="2" y="15"/>
                  </a:lnTo>
                  <a:lnTo>
                    <a:pt x="4" y="18"/>
                  </a:lnTo>
                  <a:lnTo>
                    <a:pt x="7" y="20"/>
                  </a:lnTo>
                  <a:lnTo>
                    <a:pt x="11"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6" name="Freeform 1217"/>
            <p:cNvSpPr>
              <a:spLocks/>
            </p:cNvSpPr>
            <p:nvPr/>
          </p:nvSpPr>
          <p:spPr bwMode="auto">
            <a:xfrm>
              <a:off x="10198100" y="2411413"/>
              <a:ext cx="203200" cy="17463"/>
            </a:xfrm>
            <a:custGeom>
              <a:avLst/>
              <a:gdLst>
                <a:gd name="T0" fmla="*/ 11 w 257"/>
                <a:gd name="T1" fmla="*/ 21 h 21"/>
                <a:gd name="T2" fmla="*/ 246 w 257"/>
                <a:gd name="T3" fmla="*/ 21 h 21"/>
                <a:gd name="T4" fmla="*/ 246 w 257"/>
                <a:gd name="T5" fmla="*/ 21 h 21"/>
                <a:gd name="T6" fmla="*/ 252 w 257"/>
                <a:gd name="T7" fmla="*/ 20 h 21"/>
                <a:gd name="T8" fmla="*/ 255 w 257"/>
                <a:gd name="T9" fmla="*/ 18 h 21"/>
                <a:gd name="T10" fmla="*/ 257 w 257"/>
                <a:gd name="T11" fmla="*/ 14 h 21"/>
                <a:gd name="T12" fmla="*/ 257 w 257"/>
                <a:gd name="T13" fmla="*/ 11 h 21"/>
                <a:gd name="T14" fmla="*/ 257 w 257"/>
                <a:gd name="T15" fmla="*/ 11 h 21"/>
                <a:gd name="T16" fmla="*/ 257 w 257"/>
                <a:gd name="T17" fmla="*/ 5 h 21"/>
                <a:gd name="T18" fmla="*/ 255 w 257"/>
                <a:gd name="T19" fmla="*/ 3 h 21"/>
                <a:gd name="T20" fmla="*/ 252 w 257"/>
                <a:gd name="T21" fmla="*/ 0 h 21"/>
                <a:gd name="T22" fmla="*/ 246 w 257"/>
                <a:gd name="T23" fmla="*/ 0 h 21"/>
                <a:gd name="T24" fmla="*/ 11 w 257"/>
                <a:gd name="T25" fmla="*/ 0 h 21"/>
                <a:gd name="T26" fmla="*/ 11 w 257"/>
                <a:gd name="T27" fmla="*/ 0 h 21"/>
                <a:gd name="T28" fmla="*/ 7 w 257"/>
                <a:gd name="T29" fmla="*/ 0 h 21"/>
                <a:gd name="T30" fmla="*/ 4 w 257"/>
                <a:gd name="T31" fmla="*/ 3 h 21"/>
                <a:gd name="T32" fmla="*/ 2 w 257"/>
                <a:gd name="T33" fmla="*/ 5 h 21"/>
                <a:gd name="T34" fmla="*/ 0 w 257"/>
                <a:gd name="T35" fmla="*/ 11 h 21"/>
                <a:gd name="T36" fmla="*/ 0 w 257"/>
                <a:gd name="T37" fmla="*/ 11 h 21"/>
                <a:gd name="T38" fmla="*/ 2 w 257"/>
                <a:gd name="T39" fmla="*/ 14 h 21"/>
                <a:gd name="T40" fmla="*/ 4 w 257"/>
                <a:gd name="T41" fmla="*/ 18 h 21"/>
                <a:gd name="T42" fmla="*/ 7 w 257"/>
                <a:gd name="T43" fmla="*/ 20 h 21"/>
                <a:gd name="T44" fmla="*/ 11 w 257"/>
                <a:gd name="T4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7" h="21">
                  <a:moveTo>
                    <a:pt x="11" y="21"/>
                  </a:moveTo>
                  <a:lnTo>
                    <a:pt x="246" y="21"/>
                  </a:lnTo>
                  <a:lnTo>
                    <a:pt x="246" y="21"/>
                  </a:lnTo>
                  <a:lnTo>
                    <a:pt x="252" y="20"/>
                  </a:lnTo>
                  <a:lnTo>
                    <a:pt x="255" y="18"/>
                  </a:lnTo>
                  <a:lnTo>
                    <a:pt x="257" y="14"/>
                  </a:lnTo>
                  <a:lnTo>
                    <a:pt x="257" y="11"/>
                  </a:lnTo>
                  <a:lnTo>
                    <a:pt x="257" y="11"/>
                  </a:lnTo>
                  <a:lnTo>
                    <a:pt x="257" y="5"/>
                  </a:lnTo>
                  <a:lnTo>
                    <a:pt x="255" y="3"/>
                  </a:lnTo>
                  <a:lnTo>
                    <a:pt x="252" y="0"/>
                  </a:lnTo>
                  <a:lnTo>
                    <a:pt x="246" y="0"/>
                  </a:lnTo>
                  <a:lnTo>
                    <a:pt x="11" y="0"/>
                  </a:lnTo>
                  <a:lnTo>
                    <a:pt x="11" y="0"/>
                  </a:lnTo>
                  <a:lnTo>
                    <a:pt x="7" y="0"/>
                  </a:lnTo>
                  <a:lnTo>
                    <a:pt x="4" y="3"/>
                  </a:lnTo>
                  <a:lnTo>
                    <a:pt x="2" y="5"/>
                  </a:lnTo>
                  <a:lnTo>
                    <a:pt x="0" y="11"/>
                  </a:lnTo>
                  <a:lnTo>
                    <a:pt x="0" y="11"/>
                  </a:lnTo>
                  <a:lnTo>
                    <a:pt x="2" y="14"/>
                  </a:lnTo>
                  <a:lnTo>
                    <a:pt x="4" y="18"/>
                  </a:lnTo>
                  <a:lnTo>
                    <a:pt x="7" y="20"/>
                  </a:lnTo>
                  <a:lnTo>
                    <a:pt x="11" y="21"/>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7" name="Freeform 1218"/>
            <p:cNvSpPr>
              <a:spLocks/>
            </p:cNvSpPr>
            <p:nvPr/>
          </p:nvSpPr>
          <p:spPr bwMode="auto">
            <a:xfrm>
              <a:off x="10198100" y="2411413"/>
              <a:ext cx="203200" cy="17463"/>
            </a:xfrm>
            <a:custGeom>
              <a:avLst/>
              <a:gdLst>
                <a:gd name="T0" fmla="*/ 11 w 257"/>
                <a:gd name="T1" fmla="*/ 21 h 21"/>
                <a:gd name="T2" fmla="*/ 246 w 257"/>
                <a:gd name="T3" fmla="*/ 21 h 21"/>
                <a:gd name="T4" fmla="*/ 246 w 257"/>
                <a:gd name="T5" fmla="*/ 21 h 21"/>
                <a:gd name="T6" fmla="*/ 252 w 257"/>
                <a:gd name="T7" fmla="*/ 20 h 21"/>
                <a:gd name="T8" fmla="*/ 255 w 257"/>
                <a:gd name="T9" fmla="*/ 18 h 21"/>
                <a:gd name="T10" fmla="*/ 257 w 257"/>
                <a:gd name="T11" fmla="*/ 14 h 21"/>
                <a:gd name="T12" fmla="*/ 257 w 257"/>
                <a:gd name="T13" fmla="*/ 11 h 21"/>
                <a:gd name="T14" fmla="*/ 257 w 257"/>
                <a:gd name="T15" fmla="*/ 11 h 21"/>
                <a:gd name="T16" fmla="*/ 257 w 257"/>
                <a:gd name="T17" fmla="*/ 5 h 21"/>
                <a:gd name="T18" fmla="*/ 255 w 257"/>
                <a:gd name="T19" fmla="*/ 3 h 21"/>
                <a:gd name="T20" fmla="*/ 252 w 257"/>
                <a:gd name="T21" fmla="*/ 0 h 21"/>
                <a:gd name="T22" fmla="*/ 246 w 257"/>
                <a:gd name="T23" fmla="*/ 0 h 21"/>
                <a:gd name="T24" fmla="*/ 11 w 257"/>
                <a:gd name="T25" fmla="*/ 0 h 21"/>
                <a:gd name="T26" fmla="*/ 11 w 257"/>
                <a:gd name="T27" fmla="*/ 0 h 21"/>
                <a:gd name="T28" fmla="*/ 7 w 257"/>
                <a:gd name="T29" fmla="*/ 0 h 21"/>
                <a:gd name="T30" fmla="*/ 4 w 257"/>
                <a:gd name="T31" fmla="*/ 3 h 21"/>
                <a:gd name="T32" fmla="*/ 2 w 257"/>
                <a:gd name="T33" fmla="*/ 5 h 21"/>
                <a:gd name="T34" fmla="*/ 0 w 257"/>
                <a:gd name="T35" fmla="*/ 11 h 21"/>
                <a:gd name="T36" fmla="*/ 0 w 257"/>
                <a:gd name="T37" fmla="*/ 11 h 21"/>
                <a:gd name="T38" fmla="*/ 2 w 257"/>
                <a:gd name="T39" fmla="*/ 14 h 21"/>
                <a:gd name="T40" fmla="*/ 4 w 257"/>
                <a:gd name="T41" fmla="*/ 18 h 21"/>
                <a:gd name="T42" fmla="*/ 7 w 257"/>
                <a:gd name="T43" fmla="*/ 20 h 21"/>
                <a:gd name="T44" fmla="*/ 11 w 257"/>
                <a:gd name="T4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7" h="21">
                  <a:moveTo>
                    <a:pt x="11" y="21"/>
                  </a:moveTo>
                  <a:lnTo>
                    <a:pt x="246" y="21"/>
                  </a:lnTo>
                  <a:lnTo>
                    <a:pt x="246" y="21"/>
                  </a:lnTo>
                  <a:lnTo>
                    <a:pt x="252" y="20"/>
                  </a:lnTo>
                  <a:lnTo>
                    <a:pt x="255" y="18"/>
                  </a:lnTo>
                  <a:lnTo>
                    <a:pt x="257" y="14"/>
                  </a:lnTo>
                  <a:lnTo>
                    <a:pt x="257" y="11"/>
                  </a:lnTo>
                  <a:lnTo>
                    <a:pt x="257" y="11"/>
                  </a:lnTo>
                  <a:lnTo>
                    <a:pt x="257" y="5"/>
                  </a:lnTo>
                  <a:lnTo>
                    <a:pt x="255" y="3"/>
                  </a:lnTo>
                  <a:lnTo>
                    <a:pt x="252" y="0"/>
                  </a:lnTo>
                  <a:lnTo>
                    <a:pt x="246" y="0"/>
                  </a:lnTo>
                  <a:lnTo>
                    <a:pt x="11" y="0"/>
                  </a:lnTo>
                  <a:lnTo>
                    <a:pt x="11" y="0"/>
                  </a:lnTo>
                  <a:lnTo>
                    <a:pt x="7" y="0"/>
                  </a:lnTo>
                  <a:lnTo>
                    <a:pt x="4" y="3"/>
                  </a:lnTo>
                  <a:lnTo>
                    <a:pt x="2" y="5"/>
                  </a:lnTo>
                  <a:lnTo>
                    <a:pt x="0" y="11"/>
                  </a:lnTo>
                  <a:lnTo>
                    <a:pt x="0" y="11"/>
                  </a:lnTo>
                  <a:lnTo>
                    <a:pt x="2" y="14"/>
                  </a:lnTo>
                  <a:lnTo>
                    <a:pt x="4" y="18"/>
                  </a:lnTo>
                  <a:lnTo>
                    <a:pt x="7" y="20"/>
                  </a:lnTo>
                  <a:lnTo>
                    <a:pt x="11" y="2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8" name="Freeform 1219"/>
            <p:cNvSpPr>
              <a:spLocks/>
            </p:cNvSpPr>
            <p:nvPr/>
          </p:nvSpPr>
          <p:spPr bwMode="auto">
            <a:xfrm>
              <a:off x="10194925" y="2268538"/>
              <a:ext cx="525463" cy="15875"/>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5 h 22"/>
                <a:gd name="T12" fmla="*/ 661 w 661"/>
                <a:gd name="T13" fmla="*/ 11 h 22"/>
                <a:gd name="T14" fmla="*/ 661 w 661"/>
                <a:gd name="T15" fmla="*/ 11 h 22"/>
                <a:gd name="T16" fmla="*/ 661 w 661"/>
                <a:gd name="T17" fmla="*/ 6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6 h 22"/>
                <a:gd name="T34" fmla="*/ 0 w 661"/>
                <a:gd name="T35" fmla="*/ 11 h 22"/>
                <a:gd name="T36" fmla="*/ 0 w 661"/>
                <a:gd name="T37" fmla="*/ 11 h 22"/>
                <a:gd name="T38" fmla="*/ 0 w 661"/>
                <a:gd name="T39" fmla="*/ 15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5"/>
                  </a:lnTo>
                  <a:lnTo>
                    <a:pt x="661" y="11"/>
                  </a:lnTo>
                  <a:lnTo>
                    <a:pt x="661" y="11"/>
                  </a:lnTo>
                  <a:lnTo>
                    <a:pt x="661" y="6"/>
                  </a:lnTo>
                  <a:lnTo>
                    <a:pt x="658" y="2"/>
                  </a:lnTo>
                  <a:lnTo>
                    <a:pt x="654" y="0"/>
                  </a:lnTo>
                  <a:lnTo>
                    <a:pt x="650" y="0"/>
                  </a:lnTo>
                  <a:lnTo>
                    <a:pt x="10" y="0"/>
                  </a:lnTo>
                  <a:lnTo>
                    <a:pt x="10" y="0"/>
                  </a:lnTo>
                  <a:lnTo>
                    <a:pt x="5" y="0"/>
                  </a:lnTo>
                  <a:lnTo>
                    <a:pt x="1" y="2"/>
                  </a:lnTo>
                  <a:lnTo>
                    <a:pt x="0" y="6"/>
                  </a:lnTo>
                  <a:lnTo>
                    <a:pt x="0" y="11"/>
                  </a:lnTo>
                  <a:lnTo>
                    <a:pt x="0" y="11"/>
                  </a:lnTo>
                  <a:lnTo>
                    <a:pt x="0" y="15"/>
                  </a:lnTo>
                  <a:lnTo>
                    <a:pt x="1" y="18"/>
                  </a:lnTo>
                  <a:lnTo>
                    <a:pt x="5" y="20"/>
                  </a:lnTo>
                  <a:lnTo>
                    <a:pt x="10"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9" name="Freeform 1220"/>
            <p:cNvSpPr>
              <a:spLocks/>
            </p:cNvSpPr>
            <p:nvPr/>
          </p:nvSpPr>
          <p:spPr bwMode="auto">
            <a:xfrm>
              <a:off x="10194925" y="2268538"/>
              <a:ext cx="525463" cy="15875"/>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5 h 22"/>
                <a:gd name="T12" fmla="*/ 661 w 661"/>
                <a:gd name="T13" fmla="*/ 11 h 22"/>
                <a:gd name="T14" fmla="*/ 661 w 661"/>
                <a:gd name="T15" fmla="*/ 11 h 22"/>
                <a:gd name="T16" fmla="*/ 661 w 661"/>
                <a:gd name="T17" fmla="*/ 6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6 h 22"/>
                <a:gd name="T34" fmla="*/ 0 w 661"/>
                <a:gd name="T35" fmla="*/ 11 h 22"/>
                <a:gd name="T36" fmla="*/ 0 w 661"/>
                <a:gd name="T37" fmla="*/ 11 h 22"/>
                <a:gd name="T38" fmla="*/ 0 w 661"/>
                <a:gd name="T39" fmla="*/ 15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5"/>
                  </a:lnTo>
                  <a:lnTo>
                    <a:pt x="661" y="11"/>
                  </a:lnTo>
                  <a:lnTo>
                    <a:pt x="661" y="11"/>
                  </a:lnTo>
                  <a:lnTo>
                    <a:pt x="661" y="6"/>
                  </a:lnTo>
                  <a:lnTo>
                    <a:pt x="658" y="2"/>
                  </a:lnTo>
                  <a:lnTo>
                    <a:pt x="654" y="0"/>
                  </a:lnTo>
                  <a:lnTo>
                    <a:pt x="650" y="0"/>
                  </a:lnTo>
                  <a:lnTo>
                    <a:pt x="10" y="0"/>
                  </a:lnTo>
                  <a:lnTo>
                    <a:pt x="10" y="0"/>
                  </a:lnTo>
                  <a:lnTo>
                    <a:pt x="5" y="0"/>
                  </a:lnTo>
                  <a:lnTo>
                    <a:pt x="1" y="2"/>
                  </a:lnTo>
                  <a:lnTo>
                    <a:pt x="0" y="6"/>
                  </a:lnTo>
                  <a:lnTo>
                    <a:pt x="0" y="11"/>
                  </a:lnTo>
                  <a:lnTo>
                    <a:pt x="0" y="11"/>
                  </a:lnTo>
                  <a:lnTo>
                    <a:pt x="0" y="15"/>
                  </a:lnTo>
                  <a:lnTo>
                    <a:pt x="1" y="18"/>
                  </a:lnTo>
                  <a:lnTo>
                    <a:pt x="5" y="20"/>
                  </a:lnTo>
                  <a:lnTo>
                    <a:pt x="10"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0" name="Freeform 1221"/>
            <p:cNvSpPr>
              <a:spLocks/>
            </p:cNvSpPr>
            <p:nvPr/>
          </p:nvSpPr>
          <p:spPr bwMode="auto">
            <a:xfrm>
              <a:off x="10194925" y="2220913"/>
              <a:ext cx="525463" cy="17463"/>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4 h 22"/>
                <a:gd name="T12" fmla="*/ 661 w 661"/>
                <a:gd name="T13" fmla="*/ 11 h 22"/>
                <a:gd name="T14" fmla="*/ 661 w 661"/>
                <a:gd name="T15" fmla="*/ 11 h 22"/>
                <a:gd name="T16" fmla="*/ 661 w 661"/>
                <a:gd name="T17" fmla="*/ 5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5 h 22"/>
                <a:gd name="T34" fmla="*/ 0 w 661"/>
                <a:gd name="T35" fmla="*/ 11 h 22"/>
                <a:gd name="T36" fmla="*/ 0 w 661"/>
                <a:gd name="T37" fmla="*/ 11 h 22"/>
                <a:gd name="T38" fmla="*/ 0 w 661"/>
                <a:gd name="T39" fmla="*/ 14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4"/>
                  </a:lnTo>
                  <a:lnTo>
                    <a:pt x="661" y="11"/>
                  </a:lnTo>
                  <a:lnTo>
                    <a:pt x="661" y="11"/>
                  </a:lnTo>
                  <a:lnTo>
                    <a:pt x="661" y="5"/>
                  </a:lnTo>
                  <a:lnTo>
                    <a:pt x="658" y="2"/>
                  </a:lnTo>
                  <a:lnTo>
                    <a:pt x="654" y="0"/>
                  </a:lnTo>
                  <a:lnTo>
                    <a:pt x="650" y="0"/>
                  </a:lnTo>
                  <a:lnTo>
                    <a:pt x="10" y="0"/>
                  </a:lnTo>
                  <a:lnTo>
                    <a:pt x="10" y="0"/>
                  </a:lnTo>
                  <a:lnTo>
                    <a:pt x="5" y="0"/>
                  </a:lnTo>
                  <a:lnTo>
                    <a:pt x="1" y="2"/>
                  </a:lnTo>
                  <a:lnTo>
                    <a:pt x="0" y="5"/>
                  </a:lnTo>
                  <a:lnTo>
                    <a:pt x="0" y="11"/>
                  </a:lnTo>
                  <a:lnTo>
                    <a:pt x="0" y="11"/>
                  </a:lnTo>
                  <a:lnTo>
                    <a:pt x="0" y="14"/>
                  </a:lnTo>
                  <a:lnTo>
                    <a:pt x="1" y="18"/>
                  </a:lnTo>
                  <a:lnTo>
                    <a:pt x="5" y="20"/>
                  </a:lnTo>
                  <a:lnTo>
                    <a:pt x="10"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1" name="Freeform 1222"/>
            <p:cNvSpPr>
              <a:spLocks/>
            </p:cNvSpPr>
            <p:nvPr/>
          </p:nvSpPr>
          <p:spPr bwMode="auto">
            <a:xfrm>
              <a:off x="10194925" y="2220913"/>
              <a:ext cx="525463" cy="17463"/>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4 h 22"/>
                <a:gd name="T12" fmla="*/ 661 w 661"/>
                <a:gd name="T13" fmla="*/ 11 h 22"/>
                <a:gd name="T14" fmla="*/ 661 w 661"/>
                <a:gd name="T15" fmla="*/ 11 h 22"/>
                <a:gd name="T16" fmla="*/ 661 w 661"/>
                <a:gd name="T17" fmla="*/ 5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5 h 22"/>
                <a:gd name="T34" fmla="*/ 0 w 661"/>
                <a:gd name="T35" fmla="*/ 11 h 22"/>
                <a:gd name="T36" fmla="*/ 0 w 661"/>
                <a:gd name="T37" fmla="*/ 11 h 22"/>
                <a:gd name="T38" fmla="*/ 0 w 661"/>
                <a:gd name="T39" fmla="*/ 14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4"/>
                  </a:lnTo>
                  <a:lnTo>
                    <a:pt x="661" y="11"/>
                  </a:lnTo>
                  <a:lnTo>
                    <a:pt x="661" y="11"/>
                  </a:lnTo>
                  <a:lnTo>
                    <a:pt x="661" y="5"/>
                  </a:lnTo>
                  <a:lnTo>
                    <a:pt x="658" y="2"/>
                  </a:lnTo>
                  <a:lnTo>
                    <a:pt x="654" y="0"/>
                  </a:lnTo>
                  <a:lnTo>
                    <a:pt x="650" y="0"/>
                  </a:lnTo>
                  <a:lnTo>
                    <a:pt x="10" y="0"/>
                  </a:lnTo>
                  <a:lnTo>
                    <a:pt x="10" y="0"/>
                  </a:lnTo>
                  <a:lnTo>
                    <a:pt x="5" y="0"/>
                  </a:lnTo>
                  <a:lnTo>
                    <a:pt x="1" y="2"/>
                  </a:lnTo>
                  <a:lnTo>
                    <a:pt x="0" y="5"/>
                  </a:lnTo>
                  <a:lnTo>
                    <a:pt x="0" y="11"/>
                  </a:lnTo>
                  <a:lnTo>
                    <a:pt x="0" y="11"/>
                  </a:lnTo>
                  <a:lnTo>
                    <a:pt x="0" y="14"/>
                  </a:lnTo>
                  <a:lnTo>
                    <a:pt x="1" y="18"/>
                  </a:lnTo>
                  <a:lnTo>
                    <a:pt x="5" y="20"/>
                  </a:lnTo>
                  <a:lnTo>
                    <a:pt x="10"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2" name="Freeform 1223"/>
            <p:cNvSpPr>
              <a:spLocks/>
            </p:cNvSpPr>
            <p:nvPr/>
          </p:nvSpPr>
          <p:spPr bwMode="auto">
            <a:xfrm>
              <a:off x="10574337" y="2373313"/>
              <a:ext cx="114300" cy="114300"/>
            </a:xfrm>
            <a:custGeom>
              <a:avLst/>
              <a:gdLst>
                <a:gd name="T0" fmla="*/ 0 w 144"/>
                <a:gd name="T1" fmla="*/ 72 h 144"/>
                <a:gd name="T2" fmla="*/ 0 w 144"/>
                <a:gd name="T3" fmla="*/ 72 h 144"/>
                <a:gd name="T4" fmla="*/ 0 w 144"/>
                <a:gd name="T5" fmla="*/ 58 h 144"/>
                <a:gd name="T6" fmla="*/ 5 w 144"/>
                <a:gd name="T7" fmla="*/ 43 h 144"/>
                <a:gd name="T8" fmla="*/ 12 w 144"/>
                <a:gd name="T9" fmla="*/ 31 h 144"/>
                <a:gd name="T10" fmla="*/ 20 w 144"/>
                <a:gd name="T11" fmla="*/ 20 h 144"/>
                <a:gd name="T12" fmla="*/ 30 w 144"/>
                <a:gd name="T13" fmla="*/ 11 h 144"/>
                <a:gd name="T14" fmla="*/ 43 w 144"/>
                <a:gd name="T15" fmla="*/ 6 h 144"/>
                <a:gd name="T16" fmla="*/ 57 w 144"/>
                <a:gd name="T17" fmla="*/ 0 h 144"/>
                <a:gd name="T18" fmla="*/ 72 w 144"/>
                <a:gd name="T19" fmla="*/ 0 h 144"/>
                <a:gd name="T20" fmla="*/ 72 w 144"/>
                <a:gd name="T21" fmla="*/ 0 h 144"/>
                <a:gd name="T22" fmla="*/ 86 w 144"/>
                <a:gd name="T23" fmla="*/ 0 h 144"/>
                <a:gd name="T24" fmla="*/ 100 w 144"/>
                <a:gd name="T25" fmla="*/ 6 h 144"/>
                <a:gd name="T26" fmla="*/ 113 w 144"/>
                <a:gd name="T27" fmla="*/ 11 h 144"/>
                <a:gd name="T28" fmla="*/ 122 w 144"/>
                <a:gd name="T29" fmla="*/ 20 h 144"/>
                <a:gd name="T30" fmla="*/ 131 w 144"/>
                <a:gd name="T31" fmla="*/ 31 h 144"/>
                <a:gd name="T32" fmla="*/ 138 w 144"/>
                <a:gd name="T33" fmla="*/ 43 h 144"/>
                <a:gd name="T34" fmla="*/ 142 w 144"/>
                <a:gd name="T35" fmla="*/ 58 h 144"/>
                <a:gd name="T36" fmla="*/ 144 w 144"/>
                <a:gd name="T37" fmla="*/ 72 h 144"/>
                <a:gd name="T38" fmla="*/ 144 w 144"/>
                <a:gd name="T39" fmla="*/ 72 h 144"/>
                <a:gd name="T40" fmla="*/ 142 w 144"/>
                <a:gd name="T41" fmla="*/ 87 h 144"/>
                <a:gd name="T42" fmla="*/ 138 w 144"/>
                <a:gd name="T43" fmla="*/ 99 h 144"/>
                <a:gd name="T44" fmla="*/ 131 w 144"/>
                <a:gd name="T45" fmla="*/ 112 h 144"/>
                <a:gd name="T46" fmla="*/ 122 w 144"/>
                <a:gd name="T47" fmla="*/ 123 h 144"/>
                <a:gd name="T48" fmla="*/ 113 w 144"/>
                <a:gd name="T49" fmla="*/ 132 h 144"/>
                <a:gd name="T50" fmla="*/ 100 w 144"/>
                <a:gd name="T51" fmla="*/ 139 h 144"/>
                <a:gd name="T52" fmla="*/ 86 w 144"/>
                <a:gd name="T53" fmla="*/ 142 h 144"/>
                <a:gd name="T54" fmla="*/ 72 w 144"/>
                <a:gd name="T55" fmla="*/ 144 h 144"/>
                <a:gd name="T56" fmla="*/ 72 w 144"/>
                <a:gd name="T57" fmla="*/ 144 h 144"/>
                <a:gd name="T58" fmla="*/ 57 w 144"/>
                <a:gd name="T59" fmla="*/ 142 h 144"/>
                <a:gd name="T60" fmla="*/ 43 w 144"/>
                <a:gd name="T61" fmla="*/ 139 h 144"/>
                <a:gd name="T62" fmla="*/ 30 w 144"/>
                <a:gd name="T63" fmla="*/ 132 h 144"/>
                <a:gd name="T64" fmla="*/ 20 w 144"/>
                <a:gd name="T65" fmla="*/ 123 h 144"/>
                <a:gd name="T66" fmla="*/ 12 w 144"/>
                <a:gd name="T67" fmla="*/ 112 h 144"/>
                <a:gd name="T68" fmla="*/ 5 w 144"/>
                <a:gd name="T69" fmla="*/ 99 h 144"/>
                <a:gd name="T70" fmla="*/ 0 w 144"/>
                <a:gd name="T71" fmla="*/ 87 h 144"/>
                <a:gd name="T72" fmla="*/ 0 w 144"/>
                <a:gd name="T73" fmla="*/ 72 h 144"/>
                <a:gd name="T74" fmla="*/ 0 w 144"/>
                <a:gd name="T7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 h="144">
                  <a:moveTo>
                    <a:pt x="0" y="72"/>
                  </a:moveTo>
                  <a:lnTo>
                    <a:pt x="0" y="72"/>
                  </a:lnTo>
                  <a:lnTo>
                    <a:pt x="0" y="58"/>
                  </a:lnTo>
                  <a:lnTo>
                    <a:pt x="5" y="43"/>
                  </a:lnTo>
                  <a:lnTo>
                    <a:pt x="12" y="31"/>
                  </a:lnTo>
                  <a:lnTo>
                    <a:pt x="20" y="20"/>
                  </a:lnTo>
                  <a:lnTo>
                    <a:pt x="30" y="11"/>
                  </a:lnTo>
                  <a:lnTo>
                    <a:pt x="43" y="6"/>
                  </a:lnTo>
                  <a:lnTo>
                    <a:pt x="57" y="0"/>
                  </a:lnTo>
                  <a:lnTo>
                    <a:pt x="72" y="0"/>
                  </a:lnTo>
                  <a:lnTo>
                    <a:pt x="72" y="0"/>
                  </a:lnTo>
                  <a:lnTo>
                    <a:pt x="86" y="0"/>
                  </a:lnTo>
                  <a:lnTo>
                    <a:pt x="100" y="6"/>
                  </a:lnTo>
                  <a:lnTo>
                    <a:pt x="113" y="11"/>
                  </a:lnTo>
                  <a:lnTo>
                    <a:pt x="122" y="20"/>
                  </a:lnTo>
                  <a:lnTo>
                    <a:pt x="131" y="31"/>
                  </a:lnTo>
                  <a:lnTo>
                    <a:pt x="138" y="43"/>
                  </a:lnTo>
                  <a:lnTo>
                    <a:pt x="142" y="58"/>
                  </a:lnTo>
                  <a:lnTo>
                    <a:pt x="144" y="72"/>
                  </a:lnTo>
                  <a:lnTo>
                    <a:pt x="144" y="72"/>
                  </a:lnTo>
                  <a:lnTo>
                    <a:pt x="142" y="87"/>
                  </a:lnTo>
                  <a:lnTo>
                    <a:pt x="138" y="99"/>
                  </a:lnTo>
                  <a:lnTo>
                    <a:pt x="131" y="112"/>
                  </a:lnTo>
                  <a:lnTo>
                    <a:pt x="122" y="123"/>
                  </a:lnTo>
                  <a:lnTo>
                    <a:pt x="113" y="132"/>
                  </a:lnTo>
                  <a:lnTo>
                    <a:pt x="100" y="139"/>
                  </a:lnTo>
                  <a:lnTo>
                    <a:pt x="86" y="142"/>
                  </a:lnTo>
                  <a:lnTo>
                    <a:pt x="72" y="144"/>
                  </a:lnTo>
                  <a:lnTo>
                    <a:pt x="72" y="144"/>
                  </a:lnTo>
                  <a:lnTo>
                    <a:pt x="57" y="142"/>
                  </a:lnTo>
                  <a:lnTo>
                    <a:pt x="43" y="139"/>
                  </a:lnTo>
                  <a:lnTo>
                    <a:pt x="30" y="132"/>
                  </a:lnTo>
                  <a:lnTo>
                    <a:pt x="20" y="123"/>
                  </a:lnTo>
                  <a:lnTo>
                    <a:pt x="12" y="112"/>
                  </a:lnTo>
                  <a:lnTo>
                    <a:pt x="5" y="99"/>
                  </a:lnTo>
                  <a:lnTo>
                    <a:pt x="0" y="87"/>
                  </a:lnTo>
                  <a:lnTo>
                    <a:pt x="0" y="72"/>
                  </a:lnTo>
                  <a:lnTo>
                    <a:pt x="0" y="72"/>
                  </a:ln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3" name="Freeform 1224"/>
            <p:cNvSpPr>
              <a:spLocks noEditPoints="1"/>
            </p:cNvSpPr>
            <p:nvPr/>
          </p:nvSpPr>
          <p:spPr bwMode="auto">
            <a:xfrm>
              <a:off x="10526712" y="2325688"/>
              <a:ext cx="207963" cy="207963"/>
            </a:xfrm>
            <a:custGeom>
              <a:avLst/>
              <a:gdLst>
                <a:gd name="T0" fmla="*/ 240 w 263"/>
                <a:gd name="T1" fmla="*/ 147 h 261"/>
                <a:gd name="T2" fmla="*/ 263 w 263"/>
                <a:gd name="T3" fmla="*/ 131 h 261"/>
                <a:gd name="T4" fmla="*/ 240 w 263"/>
                <a:gd name="T5" fmla="*/ 113 h 261"/>
                <a:gd name="T6" fmla="*/ 256 w 263"/>
                <a:gd name="T7" fmla="*/ 90 h 261"/>
                <a:gd name="T8" fmla="*/ 231 w 263"/>
                <a:gd name="T9" fmla="*/ 79 h 261"/>
                <a:gd name="T10" fmla="*/ 238 w 263"/>
                <a:gd name="T11" fmla="*/ 54 h 261"/>
                <a:gd name="T12" fmla="*/ 209 w 263"/>
                <a:gd name="T13" fmla="*/ 52 h 261"/>
                <a:gd name="T14" fmla="*/ 207 w 263"/>
                <a:gd name="T15" fmla="*/ 25 h 261"/>
                <a:gd name="T16" fmla="*/ 182 w 263"/>
                <a:gd name="T17" fmla="*/ 32 h 261"/>
                <a:gd name="T18" fmla="*/ 171 w 263"/>
                <a:gd name="T19" fmla="*/ 7 h 261"/>
                <a:gd name="T20" fmla="*/ 148 w 263"/>
                <a:gd name="T21" fmla="*/ 20 h 261"/>
                <a:gd name="T22" fmla="*/ 132 w 263"/>
                <a:gd name="T23" fmla="*/ 0 h 261"/>
                <a:gd name="T24" fmla="*/ 114 w 263"/>
                <a:gd name="T25" fmla="*/ 20 h 261"/>
                <a:gd name="T26" fmla="*/ 92 w 263"/>
                <a:gd name="T27" fmla="*/ 7 h 261"/>
                <a:gd name="T28" fmla="*/ 80 w 263"/>
                <a:gd name="T29" fmla="*/ 32 h 261"/>
                <a:gd name="T30" fmla="*/ 56 w 263"/>
                <a:gd name="T31" fmla="*/ 25 h 261"/>
                <a:gd name="T32" fmla="*/ 53 w 263"/>
                <a:gd name="T33" fmla="*/ 52 h 261"/>
                <a:gd name="T34" fmla="*/ 26 w 263"/>
                <a:gd name="T35" fmla="*/ 54 h 261"/>
                <a:gd name="T36" fmla="*/ 33 w 263"/>
                <a:gd name="T37" fmla="*/ 79 h 261"/>
                <a:gd name="T38" fmla="*/ 8 w 263"/>
                <a:gd name="T39" fmla="*/ 90 h 261"/>
                <a:gd name="T40" fmla="*/ 22 w 263"/>
                <a:gd name="T41" fmla="*/ 113 h 261"/>
                <a:gd name="T42" fmla="*/ 0 w 263"/>
                <a:gd name="T43" fmla="*/ 131 h 261"/>
                <a:gd name="T44" fmla="*/ 22 w 263"/>
                <a:gd name="T45" fmla="*/ 147 h 261"/>
                <a:gd name="T46" fmla="*/ 8 w 263"/>
                <a:gd name="T47" fmla="*/ 171 h 261"/>
                <a:gd name="T48" fmla="*/ 33 w 263"/>
                <a:gd name="T49" fmla="*/ 180 h 261"/>
                <a:gd name="T50" fmla="*/ 26 w 263"/>
                <a:gd name="T51" fmla="*/ 207 h 261"/>
                <a:gd name="T52" fmla="*/ 53 w 263"/>
                <a:gd name="T53" fmla="*/ 209 h 261"/>
                <a:gd name="T54" fmla="*/ 56 w 263"/>
                <a:gd name="T55" fmla="*/ 236 h 261"/>
                <a:gd name="T56" fmla="*/ 80 w 263"/>
                <a:gd name="T57" fmla="*/ 228 h 261"/>
                <a:gd name="T58" fmla="*/ 92 w 263"/>
                <a:gd name="T59" fmla="*/ 255 h 261"/>
                <a:gd name="T60" fmla="*/ 114 w 263"/>
                <a:gd name="T61" fmla="*/ 239 h 261"/>
                <a:gd name="T62" fmla="*/ 132 w 263"/>
                <a:gd name="T63" fmla="*/ 261 h 261"/>
                <a:gd name="T64" fmla="*/ 148 w 263"/>
                <a:gd name="T65" fmla="*/ 239 h 261"/>
                <a:gd name="T66" fmla="*/ 171 w 263"/>
                <a:gd name="T67" fmla="*/ 255 h 261"/>
                <a:gd name="T68" fmla="*/ 182 w 263"/>
                <a:gd name="T69" fmla="*/ 228 h 261"/>
                <a:gd name="T70" fmla="*/ 207 w 263"/>
                <a:gd name="T71" fmla="*/ 236 h 261"/>
                <a:gd name="T72" fmla="*/ 209 w 263"/>
                <a:gd name="T73" fmla="*/ 209 h 261"/>
                <a:gd name="T74" fmla="*/ 238 w 263"/>
                <a:gd name="T75" fmla="*/ 207 h 261"/>
                <a:gd name="T76" fmla="*/ 231 w 263"/>
                <a:gd name="T77" fmla="*/ 180 h 261"/>
                <a:gd name="T78" fmla="*/ 240 w 263"/>
                <a:gd name="T79" fmla="*/ 147 h 261"/>
                <a:gd name="T80" fmla="*/ 133 w 263"/>
                <a:gd name="T81" fmla="*/ 228 h 261"/>
                <a:gd name="T82" fmla="*/ 96 w 263"/>
                <a:gd name="T83" fmla="*/ 221 h 261"/>
                <a:gd name="T84" fmla="*/ 65 w 263"/>
                <a:gd name="T85" fmla="*/ 200 h 261"/>
                <a:gd name="T86" fmla="*/ 44 w 263"/>
                <a:gd name="T87" fmla="*/ 169 h 261"/>
                <a:gd name="T88" fmla="*/ 36 w 263"/>
                <a:gd name="T89" fmla="*/ 133 h 261"/>
                <a:gd name="T90" fmla="*/ 38 w 263"/>
                <a:gd name="T91" fmla="*/ 113 h 261"/>
                <a:gd name="T92" fmla="*/ 53 w 263"/>
                <a:gd name="T93" fmla="*/ 79 h 261"/>
                <a:gd name="T94" fmla="*/ 80 w 263"/>
                <a:gd name="T95" fmla="*/ 52 h 261"/>
                <a:gd name="T96" fmla="*/ 114 w 263"/>
                <a:gd name="T97" fmla="*/ 38 h 261"/>
                <a:gd name="T98" fmla="*/ 133 w 263"/>
                <a:gd name="T99" fmla="*/ 36 h 261"/>
                <a:gd name="T100" fmla="*/ 171 w 263"/>
                <a:gd name="T101" fmla="*/ 43 h 261"/>
                <a:gd name="T102" fmla="*/ 202 w 263"/>
                <a:gd name="T103" fmla="*/ 65 h 261"/>
                <a:gd name="T104" fmla="*/ 222 w 263"/>
                <a:gd name="T105" fmla="*/ 95 h 261"/>
                <a:gd name="T106" fmla="*/ 229 w 263"/>
                <a:gd name="T107" fmla="*/ 133 h 261"/>
                <a:gd name="T108" fmla="*/ 227 w 263"/>
                <a:gd name="T109" fmla="*/ 151 h 261"/>
                <a:gd name="T110" fmla="*/ 213 w 263"/>
                <a:gd name="T111" fmla="*/ 185 h 261"/>
                <a:gd name="T112" fmla="*/ 187 w 263"/>
                <a:gd name="T113" fmla="*/ 212 h 261"/>
                <a:gd name="T114" fmla="*/ 153 w 263"/>
                <a:gd name="T115" fmla="*/ 227 h 261"/>
                <a:gd name="T116" fmla="*/ 133 w 263"/>
                <a:gd name="T117" fmla="*/ 22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3" h="261">
                  <a:moveTo>
                    <a:pt x="240" y="147"/>
                  </a:moveTo>
                  <a:lnTo>
                    <a:pt x="240" y="147"/>
                  </a:lnTo>
                  <a:lnTo>
                    <a:pt x="263" y="131"/>
                  </a:lnTo>
                  <a:lnTo>
                    <a:pt x="263" y="131"/>
                  </a:lnTo>
                  <a:lnTo>
                    <a:pt x="240" y="113"/>
                  </a:lnTo>
                  <a:lnTo>
                    <a:pt x="240" y="113"/>
                  </a:lnTo>
                  <a:lnTo>
                    <a:pt x="256" y="90"/>
                  </a:lnTo>
                  <a:lnTo>
                    <a:pt x="256" y="90"/>
                  </a:lnTo>
                  <a:lnTo>
                    <a:pt x="231" y="79"/>
                  </a:lnTo>
                  <a:lnTo>
                    <a:pt x="231" y="79"/>
                  </a:lnTo>
                  <a:lnTo>
                    <a:pt x="238" y="54"/>
                  </a:lnTo>
                  <a:lnTo>
                    <a:pt x="238" y="54"/>
                  </a:lnTo>
                  <a:lnTo>
                    <a:pt x="209" y="52"/>
                  </a:lnTo>
                  <a:lnTo>
                    <a:pt x="209" y="52"/>
                  </a:lnTo>
                  <a:lnTo>
                    <a:pt x="207" y="25"/>
                  </a:lnTo>
                  <a:lnTo>
                    <a:pt x="207" y="25"/>
                  </a:lnTo>
                  <a:lnTo>
                    <a:pt x="182" y="32"/>
                  </a:lnTo>
                  <a:lnTo>
                    <a:pt x="182" y="32"/>
                  </a:lnTo>
                  <a:lnTo>
                    <a:pt x="171" y="7"/>
                  </a:lnTo>
                  <a:lnTo>
                    <a:pt x="171" y="7"/>
                  </a:lnTo>
                  <a:lnTo>
                    <a:pt x="148" y="20"/>
                  </a:lnTo>
                  <a:lnTo>
                    <a:pt x="148" y="20"/>
                  </a:lnTo>
                  <a:lnTo>
                    <a:pt x="132" y="0"/>
                  </a:lnTo>
                  <a:lnTo>
                    <a:pt x="132" y="0"/>
                  </a:lnTo>
                  <a:lnTo>
                    <a:pt x="114" y="20"/>
                  </a:lnTo>
                  <a:lnTo>
                    <a:pt x="114" y="20"/>
                  </a:lnTo>
                  <a:lnTo>
                    <a:pt x="92" y="7"/>
                  </a:lnTo>
                  <a:lnTo>
                    <a:pt x="92" y="7"/>
                  </a:lnTo>
                  <a:lnTo>
                    <a:pt x="80" y="32"/>
                  </a:lnTo>
                  <a:lnTo>
                    <a:pt x="80" y="32"/>
                  </a:lnTo>
                  <a:lnTo>
                    <a:pt x="56" y="25"/>
                  </a:lnTo>
                  <a:lnTo>
                    <a:pt x="56" y="25"/>
                  </a:lnTo>
                  <a:lnTo>
                    <a:pt x="53" y="52"/>
                  </a:lnTo>
                  <a:lnTo>
                    <a:pt x="53" y="52"/>
                  </a:lnTo>
                  <a:lnTo>
                    <a:pt x="26" y="54"/>
                  </a:lnTo>
                  <a:lnTo>
                    <a:pt x="26" y="54"/>
                  </a:lnTo>
                  <a:lnTo>
                    <a:pt x="33" y="79"/>
                  </a:lnTo>
                  <a:lnTo>
                    <a:pt x="33" y="79"/>
                  </a:lnTo>
                  <a:lnTo>
                    <a:pt x="8" y="90"/>
                  </a:lnTo>
                  <a:lnTo>
                    <a:pt x="8" y="90"/>
                  </a:lnTo>
                  <a:lnTo>
                    <a:pt x="22" y="113"/>
                  </a:lnTo>
                  <a:lnTo>
                    <a:pt x="22" y="113"/>
                  </a:lnTo>
                  <a:lnTo>
                    <a:pt x="0" y="131"/>
                  </a:lnTo>
                  <a:lnTo>
                    <a:pt x="0" y="131"/>
                  </a:lnTo>
                  <a:lnTo>
                    <a:pt x="22" y="147"/>
                  </a:lnTo>
                  <a:lnTo>
                    <a:pt x="22" y="147"/>
                  </a:lnTo>
                  <a:lnTo>
                    <a:pt x="8" y="171"/>
                  </a:lnTo>
                  <a:lnTo>
                    <a:pt x="8" y="171"/>
                  </a:lnTo>
                  <a:lnTo>
                    <a:pt x="33" y="180"/>
                  </a:lnTo>
                  <a:lnTo>
                    <a:pt x="33" y="180"/>
                  </a:lnTo>
                  <a:lnTo>
                    <a:pt x="26" y="207"/>
                  </a:lnTo>
                  <a:lnTo>
                    <a:pt x="26" y="207"/>
                  </a:lnTo>
                  <a:lnTo>
                    <a:pt x="53" y="209"/>
                  </a:lnTo>
                  <a:lnTo>
                    <a:pt x="53" y="209"/>
                  </a:lnTo>
                  <a:lnTo>
                    <a:pt x="56" y="236"/>
                  </a:lnTo>
                  <a:lnTo>
                    <a:pt x="56" y="236"/>
                  </a:lnTo>
                  <a:lnTo>
                    <a:pt x="80" y="228"/>
                  </a:lnTo>
                  <a:lnTo>
                    <a:pt x="80" y="228"/>
                  </a:lnTo>
                  <a:lnTo>
                    <a:pt x="92" y="255"/>
                  </a:lnTo>
                  <a:lnTo>
                    <a:pt x="92" y="255"/>
                  </a:lnTo>
                  <a:lnTo>
                    <a:pt x="114" y="239"/>
                  </a:lnTo>
                  <a:lnTo>
                    <a:pt x="114" y="239"/>
                  </a:lnTo>
                  <a:lnTo>
                    <a:pt x="132" y="261"/>
                  </a:lnTo>
                  <a:lnTo>
                    <a:pt x="132" y="261"/>
                  </a:lnTo>
                  <a:lnTo>
                    <a:pt x="148" y="239"/>
                  </a:lnTo>
                  <a:lnTo>
                    <a:pt x="148" y="239"/>
                  </a:lnTo>
                  <a:lnTo>
                    <a:pt x="171" y="255"/>
                  </a:lnTo>
                  <a:lnTo>
                    <a:pt x="171" y="255"/>
                  </a:lnTo>
                  <a:lnTo>
                    <a:pt x="182" y="228"/>
                  </a:lnTo>
                  <a:lnTo>
                    <a:pt x="182" y="228"/>
                  </a:lnTo>
                  <a:lnTo>
                    <a:pt x="207" y="236"/>
                  </a:lnTo>
                  <a:lnTo>
                    <a:pt x="207" y="236"/>
                  </a:lnTo>
                  <a:lnTo>
                    <a:pt x="209" y="209"/>
                  </a:lnTo>
                  <a:lnTo>
                    <a:pt x="209" y="209"/>
                  </a:lnTo>
                  <a:lnTo>
                    <a:pt x="238" y="207"/>
                  </a:lnTo>
                  <a:lnTo>
                    <a:pt x="238" y="207"/>
                  </a:lnTo>
                  <a:lnTo>
                    <a:pt x="231" y="180"/>
                  </a:lnTo>
                  <a:lnTo>
                    <a:pt x="231" y="180"/>
                  </a:lnTo>
                  <a:lnTo>
                    <a:pt x="256" y="171"/>
                  </a:lnTo>
                  <a:lnTo>
                    <a:pt x="240" y="147"/>
                  </a:lnTo>
                  <a:close/>
                  <a:moveTo>
                    <a:pt x="133" y="228"/>
                  </a:moveTo>
                  <a:lnTo>
                    <a:pt x="133" y="228"/>
                  </a:lnTo>
                  <a:lnTo>
                    <a:pt x="114" y="227"/>
                  </a:lnTo>
                  <a:lnTo>
                    <a:pt x="96" y="221"/>
                  </a:lnTo>
                  <a:lnTo>
                    <a:pt x="80" y="212"/>
                  </a:lnTo>
                  <a:lnTo>
                    <a:pt x="65" y="200"/>
                  </a:lnTo>
                  <a:lnTo>
                    <a:pt x="53" y="185"/>
                  </a:lnTo>
                  <a:lnTo>
                    <a:pt x="44" y="169"/>
                  </a:lnTo>
                  <a:lnTo>
                    <a:pt x="38" y="151"/>
                  </a:lnTo>
                  <a:lnTo>
                    <a:pt x="36" y="133"/>
                  </a:lnTo>
                  <a:lnTo>
                    <a:pt x="36" y="133"/>
                  </a:lnTo>
                  <a:lnTo>
                    <a:pt x="38" y="113"/>
                  </a:lnTo>
                  <a:lnTo>
                    <a:pt x="44" y="95"/>
                  </a:lnTo>
                  <a:lnTo>
                    <a:pt x="53" y="79"/>
                  </a:lnTo>
                  <a:lnTo>
                    <a:pt x="65" y="65"/>
                  </a:lnTo>
                  <a:lnTo>
                    <a:pt x="80" y="52"/>
                  </a:lnTo>
                  <a:lnTo>
                    <a:pt x="96" y="43"/>
                  </a:lnTo>
                  <a:lnTo>
                    <a:pt x="114" y="38"/>
                  </a:lnTo>
                  <a:lnTo>
                    <a:pt x="133" y="36"/>
                  </a:lnTo>
                  <a:lnTo>
                    <a:pt x="133" y="36"/>
                  </a:lnTo>
                  <a:lnTo>
                    <a:pt x="153" y="38"/>
                  </a:lnTo>
                  <a:lnTo>
                    <a:pt x="171" y="43"/>
                  </a:lnTo>
                  <a:lnTo>
                    <a:pt x="187" y="52"/>
                  </a:lnTo>
                  <a:lnTo>
                    <a:pt x="202" y="65"/>
                  </a:lnTo>
                  <a:lnTo>
                    <a:pt x="213" y="79"/>
                  </a:lnTo>
                  <a:lnTo>
                    <a:pt x="222" y="95"/>
                  </a:lnTo>
                  <a:lnTo>
                    <a:pt x="227" y="113"/>
                  </a:lnTo>
                  <a:lnTo>
                    <a:pt x="229" y="133"/>
                  </a:lnTo>
                  <a:lnTo>
                    <a:pt x="229" y="133"/>
                  </a:lnTo>
                  <a:lnTo>
                    <a:pt x="227" y="151"/>
                  </a:lnTo>
                  <a:lnTo>
                    <a:pt x="222" y="169"/>
                  </a:lnTo>
                  <a:lnTo>
                    <a:pt x="213" y="185"/>
                  </a:lnTo>
                  <a:lnTo>
                    <a:pt x="202" y="200"/>
                  </a:lnTo>
                  <a:lnTo>
                    <a:pt x="187" y="212"/>
                  </a:lnTo>
                  <a:lnTo>
                    <a:pt x="171" y="221"/>
                  </a:lnTo>
                  <a:lnTo>
                    <a:pt x="153" y="227"/>
                  </a:lnTo>
                  <a:lnTo>
                    <a:pt x="133" y="228"/>
                  </a:lnTo>
                  <a:lnTo>
                    <a:pt x="133" y="228"/>
                  </a:ln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5" name="Group 5074"/>
          <p:cNvGrpSpPr/>
          <p:nvPr/>
        </p:nvGrpSpPr>
        <p:grpSpPr>
          <a:xfrm>
            <a:off x="582612" y="3076575"/>
            <a:ext cx="306388" cy="563563"/>
            <a:chOff x="582612" y="2049463"/>
            <a:chExt cx="306388" cy="563563"/>
          </a:xfrm>
        </p:grpSpPr>
        <p:sp>
          <p:nvSpPr>
            <p:cNvPr id="3604" name="Freeform 1225"/>
            <p:cNvSpPr>
              <a:spLocks/>
            </p:cNvSpPr>
            <p:nvPr/>
          </p:nvSpPr>
          <p:spPr bwMode="auto">
            <a:xfrm>
              <a:off x="692150" y="2466975"/>
              <a:ext cx="173038" cy="146050"/>
            </a:xfrm>
            <a:custGeom>
              <a:avLst/>
              <a:gdLst>
                <a:gd name="T0" fmla="*/ 99 w 217"/>
                <a:gd name="T1" fmla="*/ 31 h 183"/>
                <a:gd name="T2" fmla="*/ 99 w 217"/>
                <a:gd name="T3" fmla="*/ 0 h 183"/>
                <a:gd name="T4" fmla="*/ 75 w 217"/>
                <a:gd name="T5" fmla="*/ 0 h 183"/>
                <a:gd name="T6" fmla="*/ 75 w 217"/>
                <a:gd name="T7" fmla="*/ 31 h 183"/>
                <a:gd name="T8" fmla="*/ 66 w 217"/>
                <a:gd name="T9" fmla="*/ 31 h 183"/>
                <a:gd name="T10" fmla="*/ 66 w 217"/>
                <a:gd name="T11" fmla="*/ 0 h 183"/>
                <a:gd name="T12" fmla="*/ 43 w 217"/>
                <a:gd name="T13" fmla="*/ 0 h 183"/>
                <a:gd name="T14" fmla="*/ 43 w 217"/>
                <a:gd name="T15" fmla="*/ 31 h 183"/>
                <a:gd name="T16" fmla="*/ 0 w 217"/>
                <a:gd name="T17" fmla="*/ 31 h 183"/>
                <a:gd name="T18" fmla="*/ 0 w 217"/>
                <a:gd name="T19" fmla="*/ 38 h 183"/>
                <a:gd name="T20" fmla="*/ 10 w 217"/>
                <a:gd name="T21" fmla="*/ 38 h 183"/>
                <a:gd name="T22" fmla="*/ 10 w 217"/>
                <a:gd name="T23" fmla="*/ 183 h 183"/>
                <a:gd name="T24" fmla="*/ 208 w 217"/>
                <a:gd name="T25" fmla="*/ 183 h 183"/>
                <a:gd name="T26" fmla="*/ 208 w 217"/>
                <a:gd name="T27" fmla="*/ 38 h 183"/>
                <a:gd name="T28" fmla="*/ 217 w 217"/>
                <a:gd name="T29" fmla="*/ 38 h 183"/>
                <a:gd name="T30" fmla="*/ 217 w 217"/>
                <a:gd name="T31" fmla="*/ 31 h 183"/>
                <a:gd name="T32" fmla="*/ 99 w 217"/>
                <a:gd name="T33" fmla="*/ 31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7" h="183">
                  <a:moveTo>
                    <a:pt x="99" y="31"/>
                  </a:moveTo>
                  <a:lnTo>
                    <a:pt x="99" y="0"/>
                  </a:lnTo>
                  <a:lnTo>
                    <a:pt x="75" y="0"/>
                  </a:lnTo>
                  <a:lnTo>
                    <a:pt x="75" y="31"/>
                  </a:lnTo>
                  <a:lnTo>
                    <a:pt x="66" y="31"/>
                  </a:lnTo>
                  <a:lnTo>
                    <a:pt x="66" y="0"/>
                  </a:lnTo>
                  <a:lnTo>
                    <a:pt x="43" y="0"/>
                  </a:lnTo>
                  <a:lnTo>
                    <a:pt x="43" y="31"/>
                  </a:lnTo>
                  <a:lnTo>
                    <a:pt x="0" y="31"/>
                  </a:lnTo>
                  <a:lnTo>
                    <a:pt x="0" y="38"/>
                  </a:lnTo>
                  <a:lnTo>
                    <a:pt x="10" y="38"/>
                  </a:lnTo>
                  <a:lnTo>
                    <a:pt x="10" y="183"/>
                  </a:lnTo>
                  <a:lnTo>
                    <a:pt x="208" y="183"/>
                  </a:lnTo>
                  <a:lnTo>
                    <a:pt x="208" y="38"/>
                  </a:lnTo>
                  <a:lnTo>
                    <a:pt x="217" y="38"/>
                  </a:lnTo>
                  <a:lnTo>
                    <a:pt x="217" y="31"/>
                  </a:lnTo>
                  <a:lnTo>
                    <a:pt x="99" y="31"/>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5" name="Freeform 1226"/>
            <p:cNvSpPr>
              <a:spLocks/>
            </p:cNvSpPr>
            <p:nvPr/>
          </p:nvSpPr>
          <p:spPr bwMode="auto">
            <a:xfrm>
              <a:off x="692150" y="2466975"/>
              <a:ext cx="174625" cy="146050"/>
            </a:xfrm>
            <a:custGeom>
              <a:avLst/>
              <a:gdLst>
                <a:gd name="T0" fmla="*/ 99 w 219"/>
                <a:gd name="T1" fmla="*/ 31 h 183"/>
                <a:gd name="T2" fmla="*/ 99 w 219"/>
                <a:gd name="T3" fmla="*/ 0 h 183"/>
                <a:gd name="T4" fmla="*/ 75 w 219"/>
                <a:gd name="T5" fmla="*/ 0 h 183"/>
                <a:gd name="T6" fmla="*/ 73 w 219"/>
                <a:gd name="T7" fmla="*/ 0 h 183"/>
                <a:gd name="T8" fmla="*/ 66 w 219"/>
                <a:gd name="T9" fmla="*/ 31 h 183"/>
                <a:gd name="T10" fmla="*/ 66 w 219"/>
                <a:gd name="T11" fmla="*/ 0 h 183"/>
                <a:gd name="T12" fmla="*/ 43 w 219"/>
                <a:gd name="T13" fmla="*/ 0 h 183"/>
                <a:gd name="T14" fmla="*/ 43 w 219"/>
                <a:gd name="T15" fmla="*/ 0 h 183"/>
                <a:gd name="T16" fmla="*/ 0 w 219"/>
                <a:gd name="T17" fmla="*/ 31 h 183"/>
                <a:gd name="T18" fmla="*/ 0 w 219"/>
                <a:gd name="T19" fmla="*/ 31 h 183"/>
                <a:gd name="T20" fmla="*/ 0 w 219"/>
                <a:gd name="T21" fmla="*/ 40 h 183"/>
                <a:gd name="T22" fmla="*/ 10 w 219"/>
                <a:gd name="T23" fmla="*/ 40 h 183"/>
                <a:gd name="T24" fmla="*/ 10 w 219"/>
                <a:gd name="T25" fmla="*/ 183 h 183"/>
                <a:gd name="T26" fmla="*/ 208 w 219"/>
                <a:gd name="T27" fmla="*/ 183 h 183"/>
                <a:gd name="T28" fmla="*/ 208 w 219"/>
                <a:gd name="T29" fmla="*/ 183 h 183"/>
                <a:gd name="T30" fmla="*/ 217 w 219"/>
                <a:gd name="T31" fmla="*/ 40 h 183"/>
                <a:gd name="T32" fmla="*/ 219 w 219"/>
                <a:gd name="T33" fmla="*/ 38 h 183"/>
                <a:gd name="T34" fmla="*/ 219 w 219"/>
                <a:gd name="T35" fmla="*/ 31 h 183"/>
                <a:gd name="T36" fmla="*/ 99 w 219"/>
                <a:gd name="T37" fmla="*/ 31 h 183"/>
                <a:gd name="T38" fmla="*/ 99 w 219"/>
                <a:gd name="T39" fmla="*/ 31 h 183"/>
                <a:gd name="T40" fmla="*/ 99 w 219"/>
                <a:gd name="T41" fmla="*/ 32 h 183"/>
                <a:gd name="T42" fmla="*/ 217 w 219"/>
                <a:gd name="T43" fmla="*/ 38 h 183"/>
                <a:gd name="T44" fmla="*/ 208 w 219"/>
                <a:gd name="T45" fmla="*/ 38 h 183"/>
                <a:gd name="T46" fmla="*/ 206 w 219"/>
                <a:gd name="T47" fmla="*/ 183 h 183"/>
                <a:gd name="T48" fmla="*/ 10 w 219"/>
                <a:gd name="T49" fmla="*/ 38 h 183"/>
                <a:gd name="T50" fmla="*/ 10 w 219"/>
                <a:gd name="T51" fmla="*/ 38 h 183"/>
                <a:gd name="T52" fmla="*/ 1 w 219"/>
                <a:gd name="T53" fmla="*/ 32 h 183"/>
                <a:gd name="T54" fmla="*/ 43 w 219"/>
                <a:gd name="T55" fmla="*/ 32 h 183"/>
                <a:gd name="T56" fmla="*/ 45 w 219"/>
                <a:gd name="T57" fmla="*/ 0 h 183"/>
                <a:gd name="T58" fmla="*/ 66 w 219"/>
                <a:gd name="T59" fmla="*/ 31 h 183"/>
                <a:gd name="T60" fmla="*/ 66 w 219"/>
                <a:gd name="T61" fmla="*/ 32 h 183"/>
                <a:gd name="T62" fmla="*/ 75 w 219"/>
                <a:gd name="T63" fmla="*/ 32 h 183"/>
                <a:gd name="T64" fmla="*/ 75 w 219"/>
                <a:gd name="T65" fmla="*/ 0 h 183"/>
                <a:gd name="T66" fmla="*/ 99 w 219"/>
                <a:gd name="T67" fmla="*/ 31 h 183"/>
                <a:gd name="T68" fmla="*/ 99 w 219"/>
                <a:gd name="T69" fmla="*/ 3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9" h="183">
                  <a:moveTo>
                    <a:pt x="99" y="31"/>
                  </a:moveTo>
                  <a:lnTo>
                    <a:pt x="99" y="31"/>
                  </a:lnTo>
                  <a:lnTo>
                    <a:pt x="99" y="0"/>
                  </a:lnTo>
                  <a:lnTo>
                    <a:pt x="99" y="0"/>
                  </a:lnTo>
                  <a:lnTo>
                    <a:pt x="99" y="0"/>
                  </a:lnTo>
                  <a:lnTo>
                    <a:pt x="75" y="0"/>
                  </a:lnTo>
                  <a:lnTo>
                    <a:pt x="73" y="0"/>
                  </a:lnTo>
                  <a:lnTo>
                    <a:pt x="73" y="0"/>
                  </a:lnTo>
                  <a:lnTo>
                    <a:pt x="73" y="31"/>
                  </a:lnTo>
                  <a:lnTo>
                    <a:pt x="66" y="31"/>
                  </a:lnTo>
                  <a:lnTo>
                    <a:pt x="66" y="0"/>
                  </a:lnTo>
                  <a:lnTo>
                    <a:pt x="66" y="0"/>
                  </a:lnTo>
                  <a:lnTo>
                    <a:pt x="66" y="0"/>
                  </a:lnTo>
                  <a:lnTo>
                    <a:pt x="43" y="0"/>
                  </a:lnTo>
                  <a:lnTo>
                    <a:pt x="43" y="0"/>
                  </a:lnTo>
                  <a:lnTo>
                    <a:pt x="43" y="0"/>
                  </a:lnTo>
                  <a:lnTo>
                    <a:pt x="43" y="31"/>
                  </a:lnTo>
                  <a:lnTo>
                    <a:pt x="0" y="31"/>
                  </a:lnTo>
                  <a:lnTo>
                    <a:pt x="0" y="31"/>
                  </a:lnTo>
                  <a:lnTo>
                    <a:pt x="0" y="31"/>
                  </a:lnTo>
                  <a:lnTo>
                    <a:pt x="0" y="38"/>
                  </a:lnTo>
                  <a:lnTo>
                    <a:pt x="0" y="40"/>
                  </a:lnTo>
                  <a:lnTo>
                    <a:pt x="0" y="40"/>
                  </a:lnTo>
                  <a:lnTo>
                    <a:pt x="10" y="40"/>
                  </a:lnTo>
                  <a:lnTo>
                    <a:pt x="10" y="183"/>
                  </a:lnTo>
                  <a:lnTo>
                    <a:pt x="10" y="183"/>
                  </a:lnTo>
                  <a:lnTo>
                    <a:pt x="10" y="183"/>
                  </a:lnTo>
                  <a:lnTo>
                    <a:pt x="208" y="183"/>
                  </a:lnTo>
                  <a:lnTo>
                    <a:pt x="208" y="183"/>
                  </a:lnTo>
                  <a:lnTo>
                    <a:pt x="208" y="183"/>
                  </a:lnTo>
                  <a:lnTo>
                    <a:pt x="208" y="40"/>
                  </a:lnTo>
                  <a:lnTo>
                    <a:pt x="217" y="40"/>
                  </a:lnTo>
                  <a:lnTo>
                    <a:pt x="219" y="40"/>
                  </a:lnTo>
                  <a:lnTo>
                    <a:pt x="219" y="38"/>
                  </a:lnTo>
                  <a:lnTo>
                    <a:pt x="219" y="31"/>
                  </a:lnTo>
                  <a:lnTo>
                    <a:pt x="219" y="31"/>
                  </a:lnTo>
                  <a:lnTo>
                    <a:pt x="217" y="31"/>
                  </a:lnTo>
                  <a:lnTo>
                    <a:pt x="99" y="31"/>
                  </a:lnTo>
                  <a:lnTo>
                    <a:pt x="99" y="31"/>
                  </a:lnTo>
                  <a:lnTo>
                    <a:pt x="99" y="31"/>
                  </a:lnTo>
                  <a:lnTo>
                    <a:pt x="99" y="31"/>
                  </a:lnTo>
                  <a:lnTo>
                    <a:pt x="99" y="32"/>
                  </a:lnTo>
                  <a:lnTo>
                    <a:pt x="217" y="32"/>
                  </a:lnTo>
                  <a:lnTo>
                    <a:pt x="217" y="38"/>
                  </a:lnTo>
                  <a:lnTo>
                    <a:pt x="208" y="38"/>
                  </a:lnTo>
                  <a:lnTo>
                    <a:pt x="208" y="38"/>
                  </a:lnTo>
                  <a:lnTo>
                    <a:pt x="206" y="38"/>
                  </a:lnTo>
                  <a:lnTo>
                    <a:pt x="206" y="183"/>
                  </a:lnTo>
                  <a:lnTo>
                    <a:pt x="10" y="183"/>
                  </a:lnTo>
                  <a:lnTo>
                    <a:pt x="10" y="38"/>
                  </a:lnTo>
                  <a:lnTo>
                    <a:pt x="10" y="38"/>
                  </a:lnTo>
                  <a:lnTo>
                    <a:pt x="10" y="38"/>
                  </a:lnTo>
                  <a:lnTo>
                    <a:pt x="1" y="38"/>
                  </a:lnTo>
                  <a:lnTo>
                    <a:pt x="1" y="32"/>
                  </a:lnTo>
                  <a:lnTo>
                    <a:pt x="43" y="32"/>
                  </a:lnTo>
                  <a:lnTo>
                    <a:pt x="43" y="32"/>
                  </a:lnTo>
                  <a:lnTo>
                    <a:pt x="45" y="31"/>
                  </a:lnTo>
                  <a:lnTo>
                    <a:pt x="45" y="0"/>
                  </a:lnTo>
                  <a:lnTo>
                    <a:pt x="66" y="0"/>
                  </a:lnTo>
                  <a:lnTo>
                    <a:pt x="66" y="31"/>
                  </a:lnTo>
                  <a:lnTo>
                    <a:pt x="66" y="32"/>
                  </a:lnTo>
                  <a:lnTo>
                    <a:pt x="66" y="32"/>
                  </a:lnTo>
                  <a:lnTo>
                    <a:pt x="75" y="32"/>
                  </a:lnTo>
                  <a:lnTo>
                    <a:pt x="75" y="32"/>
                  </a:lnTo>
                  <a:lnTo>
                    <a:pt x="75" y="31"/>
                  </a:lnTo>
                  <a:lnTo>
                    <a:pt x="75" y="0"/>
                  </a:lnTo>
                  <a:lnTo>
                    <a:pt x="99" y="0"/>
                  </a:lnTo>
                  <a:lnTo>
                    <a:pt x="99" y="31"/>
                  </a:lnTo>
                  <a:lnTo>
                    <a:pt x="99" y="32"/>
                  </a:lnTo>
                  <a:lnTo>
                    <a:pt x="99" y="32"/>
                  </a:lnTo>
                  <a:lnTo>
                    <a:pt x="99"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6" name="Rectangle 1227"/>
            <p:cNvSpPr>
              <a:spLocks noChangeArrowheads="1"/>
            </p:cNvSpPr>
            <p:nvPr/>
          </p:nvSpPr>
          <p:spPr bwMode="auto">
            <a:xfrm>
              <a:off x="682625" y="2346325"/>
              <a:ext cx="155575" cy="266700"/>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7" name="Rectangle 1228"/>
            <p:cNvSpPr>
              <a:spLocks noChangeArrowheads="1"/>
            </p:cNvSpPr>
            <p:nvPr/>
          </p:nvSpPr>
          <p:spPr bwMode="auto">
            <a:xfrm>
              <a:off x="676275" y="2339975"/>
              <a:ext cx="171450" cy="63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8" name="Rectangle 1229"/>
            <p:cNvSpPr>
              <a:spLocks noChangeArrowheads="1"/>
            </p:cNvSpPr>
            <p:nvPr/>
          </p:nvSpPr>
          <p:spPr bwMode="auto">
            <a:xfrm>
              <a:off x="696912" y="2435225"/>
              <a:ext cx="20638" cy="190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9" name="Rectangle 1230"/>
            <p:cNvSpPr>
              <a:spLocks noChangeArrowheads="1"/>
            </p:cNvSpPr>
            <p:nvPr/>
          </p:nvSpPr>
          <p:spPr bwMode="auto">
            <a:xfrm>
              <a:off x="696912" y="2435225"/>
              <a:ext cx="20638"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0" name="Rectangle 1231"/>
            <p:cNvSpPr>
              <a:spLocks noChangeArrowheads="1"/>
            </p:cNvSpPr>
            <p:nvPr/>
          </p:nvSpPr>
          <p:spPr bwMode="auto">
            <a:xfrm>
              <a:off x="733425" y="2435225"/>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1" name="Rectangle 1232"/>
            <p:cNvSpPr>
              <a:spLocks noChangeArrowheads="1"/>
            </p:cNvSpPr>
            <p:nvPr/>
          </p:nvSpPr>
          <p:spPr bwMode="auto">
            <a:xfrm>
              <a:off x="768350" y="2435225"/>
              <a:ext cx="20638" cy="190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2" name="Rectangle 1233"/>
            <p:cNvSpPr>
              <a:spLocks noChangeArrowheads="1"/>
            </p:cNvSpPr>
            <p:nvPr/>
          </p:nvSpPr>
          <p:spPr bwMode="auto">
            <a:xfrm>
              <a:off x="733425" y="2573338"/>
              <a:ext cx="19050" cy="396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3" name="Rectangle 1234"/>
            <p:cNvSpPr>
              <a:spLocks noChangeArrowheads="1"/>
            </p:cNvSpPr>
            <p:nvPr/>
          </p:nvSpPr>
          <p:spPr bwMode="auto">
            <a:xfrm>
              <a:off x="768350" y="2573338"/>
              <a:ext cx="20638" cy="396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4" name="Rectangle 1235"/>
            <p:cNvSpPr>
              <a:spLocks noChangeArrowheads="1"/>
            </p:cNvSpPr>
            <p:nvPr/>
          </p:nvSpPr>
          <p:spPr bwMode="auto">
            <a:xfrm>
              <a:off x="804862" y="2435225"/>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5" name="Rectangle 1236"/>
            <p:cNvSpPr>
              <a:spLocks noChangeArrowheads="1"/>
            </p:cNvSpPr>
            <p:nvPr/>
          </p:nvSpPr>
          <p:spPr bwMode="auto">
            <a:xfrm>
              <a:off x="696912" y="2468563"/>
              <a:ext cx="20638" cy="222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6" name="Rectangle 1237"/>
            <p:cNvSpPr>
              <a:spLocks noChangeArrowheads="1"/>
            </p:cNvSpPr>
            <p:nvPr/>
          </p:nvSpPr>
          <p:spPr bwMode="auto">
            <a:xfrm>
              <a:off x="733425" y="2468563"/>
              <a:ext cx="19050" cy="222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7" name="Rectangle 1238"/>
            <p:cNvSpPr>
              <a:spLocks noChangeArrowheads="1"/>
            </p:cNvSpPr>
            <p:nvPr/>
          </p:nvSpPr>
          <p:spPr bwMode="auto">
            <a:xfrm>
              <a:off x="768350" y="2468563"/>
              <a:ext cx="20638" cy="222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8" name="Rectangle 1239"/>
            <p:cNvSpPr>
              <a:spLocks noChangeArrowheads="1"/>
            </p:cNvSpPr>
            <p:nvPr/>
          </p:nvSpPr>
          <p:spPr bwMode="auto">
            <a:xfrm>
              <a:off x="804862" y="2468563"/>
              <a:ext cx="19050" cy="2222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9" name="Rectangle 1240"/>
            <p:cNvSpPr>
              <a:spLocks noChangeArrowheads="1"/>
            </p:cNvSpPr>
            <p:nvPr/>
          </p:nvSpPr>
          <p:spPr bwMode="auto">
            <a:xfrm>
              <a:off x="696912" y="2505075"/>
              <a:ext cx="20638" cy="206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0" name="Rectangle 1241"/>
            <p:cNvSpPr>
              <a:spLocks noChangeArrowheads="1"/>
            </p:cNvSpPr>
            <p:nvPr/>
          </p:nvSpPr>
          <p:spPr bwMode="auto">
            <a:xfrm>
              <a:off x="733425" y="2505075"/>
              <a:ext cx="19050" cy="206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1" name="Rectangle 1242"/>
            <p:cNvSpPr>
              <a:spLocks noChangeArrowheads="1"/>
            </p:cNvSpPr>
            <p:nvPr/>
          </p:nvSpPr>
          <p:spPr bwMode="auto">
            <a:xfrm>
              <a:off x="768350" y="2505075"/>
              <a:ext cx="20638"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2" name="Rectangle 1243"/>
            <p:cNvSpPr>
              <a:spLocks noChangeArrowheads="1"/>
            </p:cNvSpPr>
            <p:nvPr/>
          </p:nvSpPr>
          <p:spPr bwMode="auto">
            <a:xfrm>
              <a:off x="804862" y="2505075"/>
              <a:ext cx="19050" cy="206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3" name="Rectangle 1244"/>
            <p:cNvSpPr>
              <a:spLocks noChangeArrowheads="1"/>
            </p:cNvSpPr>
            <p:nvPr/>
          </p:nvSpPr>
          <p:spPr bwMode="auto">
            <a:xfrm>
              <a:off x="696912" y="2540000"/>
              <a:ext cx="20638"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4" name="Rectangle 1245"/>
            <p:cNvSpPr>
              <a:spLocks noChangeArrowheads="1"/>
            </p:cNvSpPr>
            <p:nvPr/>
          </p:nvSpPr>
          <p:spPr bwMode="auto">
            <a:xfrm>
              <a:off x="733425" y="2540000"/>
              <a:ext cx="19050"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5" name="Rectangle 1246"/>
            <p:cNvSpPr>
              <a:spLocks noChangeArrowheads="1"/>
            </p:cNvSpPr>
            <p:nvPr/>
          </p:nvSpPr>
          <p:spPr bwMode="auto">
            <a:xfrm>
              <a:off x="768350" y="2540000"/>
              <a:ext cx="20638" cy="206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6" name="Rectangle 1247"/>
            <p:cNvSpPr>
              <a:spLocks noChangeArrowheads="1"/>
            </p:cNvSpPr>
            <p:nvPr/>
          </p:nvSpPr>
          <p:spPr bwMode="auto">
            <a:xfrm>
              <a:off x="804862" y="2540000"/>
              <a:ext cx="19050"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7" name="Rectangle 1248"/>
            <p:cNvSpPr>
              <a:spLocks noChangeArrowheads="1"/>
            </p:cNvSpPr>
            <p:nvPr/>
          </p:nvSpPr>
          <p:spPr bwMode="auto">
            <a:xfrm>
              <a:off x="696912" y="2505075"/>
              <a:ext cx="20638"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8" name="Rectangle 1249"/>
            <p:cNvSpPr>
              <a:spLocks noChangeArrowheads="1"/>
            </p:cNvSpPr>
            <p:nvPr/>
          </p:nvSpPr>
          <p:spPr bwMode="auto">
            <a:xfrm>
              <a:off x="804862" y="2505075"/>
              <a:ext cx="19050"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0" name="Rectangle 1250"/>
            <p:cNvSpPr>
              <a:spLocks noChangeArrowheads="1"/>
            </p:cNvSpPr>
            <p:nvPr/>
          </p:nvSpPr>
          <p:spPr bwMode="auto">
            <a:xfrm>
              <a:off x="804862" y="2468563"/>
              <a:ext cx="19050" cy="1270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1" name="Rectangle 1251"/>
            <p:cNvSpPr>
              <a:spLocks noChangeArrowheads="1"/>
            </p:cNvSpPr>
            <p:nvPr/>
          </p:nvSpPr>
          <p:spPr bwMode="auto">
            <a:xfrm>
              <a:off x="696912" y="2363788"/>
              <a:ext cx="20638" cy="190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2" name="Rectangle 1252"/>
            <p:cNvSpPr>
              <a:spLocks noChangeArrowheads="1"/>
            </p:cNvSpPr>
            <p:nvPr/>
          </p:nvSpPr>
          <p:spPr bwMode="auto">
            <a:xfrm>
              <a:off x="696912" y="2363788"/>
              <a:ext cx="20638"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3" name="Rectangle 1253"/>
            <p:cNvSpPr>
              <a:spLocks noChangeArrowheads="1"/>
            </p:cNvSpPr>
            <p:nvPr/>
          </p:nvSpPr>
          <p:spPr bwMode="auto">
            <a:xfrm>
              <a:off x="733425" y="2363788"/>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4" name="Rectangle 1254"/>
            <p:cNvSpPr>
              <a:spLocks noChangeArrowheads="1"/>
            </p:cNvSpPr>
            <p:nvPr/>
          </p:nvSpPr>
          <p:spPr bwMode="auto">
            <a:xfrm>
              <a:off x="768350" y="2363788"/>
              <a:ext cx="20638" cy="190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5" name="Rectangle 1255"/>
            <p:cNvSpPr>
              <a:spLocks noChangeArrowheads="1"/>
            </p:cNvSpPr>
            <p:nvPr/>
          </p:nvSpPr>
          <p:spPr bwMode="auto">
            <a:xfrm>
              <a:off x="804862" y="2363788"/>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6" name="Rectangle 1256"/>
            <p:cNvSpPr>
              <a:spLocks noChangeArrowheads="1"/>
            </p:cNvSpPr>
            <p:nvPr/>
          </p:nvSpPr>
          <p:spPr bwMode="auto">
            <a:xfrm>
              <a:off x="696912" y="2398713"/>
              <a:ext cx="20638" cy="206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7" name="Rectangle 1257"/>
            <p:cNvSpPr>
              <a:spLocks noChangeArrowheads="1"/>
            </p:cNvSpPr>
            <p:nvPr/>
          </p:nvSpPr>
          <p:spPr bwMode="auto">
            <a:xfrm>
              <a:off x="733425" y="2398713"/>
              <a:ext cx="19050"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8" name="Rectangle 1258"/>
            <p:cNvSpPr>
              <a:spLocks noChangeArrowheads="1"/>
            </p:cNvSpPr>
            <p:nvPr/>
          </p:nvSpPr>
          <p:spPr bwMode="auto">
            <a:xfrm>
              <a:off x="768350" y="2398713"/>
              <a:ext cx="20638"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9" name="Rectangle 1259"/>
            <p:cNvSpPr>
              <a:spLocks noChangeArrowheads="1"/>
            </p:cNvSpPr>
            <p:nvPr/>
          </p:nvSpPr>
          <p:spPr bwMode="auto">
            <a:xfrm>
              <a:off x="804862" y="2398713"/>
              <a:ext cx="19050" cy="206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0" name="Rectangle 1260"/>
            <p:cNvSpPr>
              <a:spLocks noChangeArrowheads="1"/>
            </p:cNvSpPr>
            <p:nvPr/>
          </p:nvSpPr>
          <p:spPr bwMode="auto">
            <a:xfrm>
              <a:off x="804862" y="2398713"/>
              <a:ext cx="19050" cy="11113"/>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1" name="Rectangle 1261"/>
            <p:cNvSpPr>
              <a:spLocks noChangeArrowheads="1"/>
            </p:cNvSpPr>
            <p:nvPr/>
          </p:nvSpPr>
          <p:spPr bwMode="auto">
            <a:xfrm>
              <a:off x="709612" y="2316163"/>
              <a:ext cx="17463" cy="238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2" name="Rectangle 1262"/>
            <p:cNvSpPr>
              <a:spLocks noChangeArrowheads="1"/>
            </p:cNvSpPr>
            <p:nvPr/>
          </p:nvSpPr>
          <p:spPr bwMode="auto">
            <a:xfrm>
              <a:off x="735012" y="2316163"/>
              <a:ext cx="17463" cy="238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3" name="Rectangle 1263"/>
            <p:cNvSpPr>
              <a:spLocks noChangeArrowheads="1"/>
            </p:cNvSpPr>
            <p:nvPr/>
          </p:nvSpPr>
          <p:spPr bwMode="auto">
            <a:xfrm>
              <a:off x="636587" y="2603500"/>
              <a:ext cx="58738" cy="952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4" name="Rectangle 1264"/>
            <p:cNvSpPr>
              <a:spLocks noChangeArrowheads="1"/>
            </p:cNvSpPr>
            <p:nvPr/>
          </p:nvSpPr>
          <p:spPr bwMode="auto">
            <a:xfrm>
              <a:off x="804862" y="2603500"/>
              <a:ext cx="84138" cy="952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5" name="Freeform 1265"/>
            <p:cNvSpPr>
              <a:spLocks/>
            </p:cNvSpPr>
            <p:nvPr/>
          </p:nvSpPr>
          <p:spPr bwMode="auto">
            <a:xfrm>
              <a:off x="585787" y="2049463"/>
              <a:ext cx="195263" cy="128588"/>
            </a:xfrm>
            <a:custGeom>
              <a:avLst/>
              <a:gdLst>
                <a:gd name="T0" fmla="*/ 205 w 244"/>
                <a:gd name="T1" fmla="*/ 72 h 162"/>
                <a:gd name="T2" fmla="*/ 205 w 244"/>
                <a:gd name="T3" fmla="*/ 68 h 162"/>
                <a:gd name="T4" fmla="*/ 201 w 244"/>
                <a:gd name="T5" fmla="*/ 42 h 162"/>
                <a:gd name="T6" fmla="*/ 187 w 244"/>
                <a:gd name="T7" fmla="*/ 20 h 162"/>
                <a:gd name="T8" fmla="*/ 165 w 244"/>
                <a:gd name="T9" fmla="*/ 6 h 162"/>
                <a:gd name="T10" fmla="*/ 138 w 244"/>
                <a:gd name="T11" fmla="*/ 0 h 162"/>
                <a:gd name="T12" fmla="*/ 129 w 244"/>
                <a:gd name="T13" fmla="*/ 0 h 162"/>
                <a:gd name="T14" fmla="*/ 106 w 244"/>
                <a:gd name="T15" fmla="*/ 9 h 162"/>
                <a:gd name="T16" fmla="*/ 81 w 244"/>
                <a:gd name="T17" fmla="*/ 31 h 162"/>
                <a:gd name="T18" fmla="*/ 73 w 244"/>
                <a:gd name="T19" fmla="*/ 27 h 162"/>
                <a:gd name="T20" fmla="*/ 63 w 244"/>
                <a:gd name="T21" fmla="*/ 25 h 162"/>
                <a:gd name="T22" fmla="*/ 41 w 244"/>
                <a:gd name="T23" fmla="*/ 33 h 162"/>
                <a:gd name="T24" fmla="*/ 34 w 244"/>
                <a:gd name="T25" fmla="*/ 38 h 162"/>
                <a:gd name="T26" fmla="*/ 25 w 244"/>
                <a:gd name="T27" fmla="*/ 56 h 162"/>
                <a:gd name="T28" fmla="*/ 23 w 244"/>
                <a:gd name="T29" fmla="*/ 65 h 162"/>
                <a:gd name="T30" fmla="*/ 5 w 244"/>
                <a:gd name="T31" fmla="*/ 83 h 162"/>
                <a:gd name="T32" fmla="*/ 0 w 244"/>
                <a:gd name="T33" fmla="*/ 110 h 162"/>
                <a:gd name="T34" fmla="*/ 0 w 244"/>
                <a:gd name="T35" fmla="*/ 119 h 162"/>
                <a:gd name="T36" fmla="*/ 7 w 244"/>
                <a:gd name="T37" fmla="*/ 137 h 162"/>
                <a:gd name="T38" fmla="*/ 19 w 244"/>
                <a:gd name="T39" fmla="*/ 151 h 162"/>
                <a:gd name="T40" fmla="*/ 37 w 244"/>
                <a:gd name="T41" fmla="*/ 160 h 162"/>
                <a:gd name="T42" fmla="*/ 46 w 244"/>
                <a:gd name="T43" fmla="*/ 162 h 162"/>
                <a:gd name="T44" fmla="*/ 52 w 244"/>
                <a:gd name="T45" fmla="*/ 162 h 162"/>
                <a:gd name="T46" fmla="*/ 59 w 244"/>
                <a:gd name="T47" fmla="*/ 162 h 162"/>
                <a:gd name="T48" fmla="*/ 169 w 244"/>
                <a:gd name="T49" fmla="*/ 162 h 162"/>
                <a:gd name="T50" fmla="*/ 170 w 244"/>
                <a:gd name="T51" fmla="*/ 162 h 162"/>
                <a:gd name="T52" fmla="*/ 174 w 244"/>
                <a:gd name="T53" fmla="*/ 162 h 162"/>
                <a:gd name="T54" fmla="*/ 181 w 244"/>
                <a:gd name="T55" fmla="*/ 162 h 162"/>
                <a:gd name="T56" fmla="*/ 199 w 244"/>
                <a:gd name="T57" fmla="*/ 162 h 162"/>
                <a:gd name="T58" fmla="*/ 217 w 244"/>
                <a:gd name="T59" fmla="*/ 158 h 162"/>
                <a:gd name="T60" fmla="*/ 232 w 244"/>
                <a:gd name="T61" fmla="*/ 149 h 162"/>
                <a:gd name="T62" fmla="*/ 242 w 244"/>
                <a:gd name="T63" fmla="*/ 135 h 162"/>
                <a:gd name="T64" fmla="*/ 244 w 244"/>
                <a:gd name="T65" fmla="*/ 117 h 162"/>
                <a:gd name="T66" fmla="*/ 244 w 244"/>
                <a:gd name="T67" fmla="*/ 108 h 162"/>
                <a:gd name="T68" fmla="*/ 239 w 244"/>
                <a:gd name="T69" fmla="*/ 94 h 162"/>
                <a:gd name="T70" fmla="*/ 228 w 244"/>
                <a:gd name="T71" fmla="*/ 81 h 162"/>
                <a:gd name="T72" fmla="*/ 214 w 244"/>
                <a:gd name="T73" fmla="*/ 74 h 162"/>
                <a:gd name="T74" fmla="*/ 205 w 244"/>
                <a:gd name="T75" fmla="*/ 7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4" h="162">
                  <a:moveTo>
                    <a:pt x="205" y="72"/>
                  </a:moveTo>
                  <a:lnTo>
                    <a:pt x="205" y="72"/>
                  </a:lnTo>
                  <a:lnTo>
                    <a:pt x="205" y="68"/>
                  </a:lnTo>
                  <a:lnTo>
                    <a:pt x="205" y="68"/>
                  </a:lnTo>
                  <a:lnTo>
                    <a:pt x="205" y="54"/>
                  </a:lnTo>
                  <a:lnTo>
                    <a:pt x="201" y="42"/>
                  </a:lnTo>
                  <a:lnTo>
                    <a:pt x="194" y="31"/>
                  </a:lnTo>
                  <a:lnTo>
                    <a:pt x="187" y="20"/>
                  </a:lnTo>
                  <a:lnTo>
                    <a:pt x="176" y="13"/>
                  </a:lnTo>
                  <a:lnTo>
                    <a:pt x="165" y="6"/>
                  </a:lnTo>
                  <a:lnTo>
                    <a:pt x="152" y="2"/>
                  </a:lnTo>
                  <a:lnTo>
                    <a:pt x="138" y="0"/>
                  </a:lnTo>
                  <a:lnTo>
                    <a:pt x="138" y="0"/>
                  </a:lnTo>
                  <a:lnTo>
                    <a:pt x="129" y="0"/>
                  </a:lnTo>
                  <a:lnTo>
                    <a:pt x="120" y="2"/>
                  </a:lnTo>
                  <a:lnTo>
                    <a:pt x="106" y="9"/>
                  </a:lnTo>
                  <a:lnTo>
                    <a:pt x="91" y="18"/>
                  </a:lnTo>
                  <a:lnTo>
                    <a:pt x="81" y="31"/>
                  </a:lnTo>
                  <a:lnTo>
                    <a:pt x="81" y="31"/>
                  </a:lnTo>
                  <a:lnTo>
                    <a:pt x="73" y="27"/>
                  </a:lnTo>
                  <a:lnTo>
                    <a:pt x="63" y="25"/>
                  </a:lnTo>
                  <a:lnTo>
                    <a:pt x="63" y="25"/>
                  </a:lnTo>
                  <a:lnTo>
                    <a:pt x="52" y="27"/>
                  </a:lnTo>
                  <a:lnTo>
                    <a:pt x="41" y="33"/>
                  </a:lnTo>
                  <a:lnTo>
                    <a:pt x="41" y="33"/>
                  </a:lnTo>
                  <a:lnTo>
                    <a:pt x="34" y="38"/>
                  </a:lnTo>
                  <a:lnTo>
                    <a:pt x="28" y="47"/>
                  </a:lnTo>
                  <a:lnTo>
                    <a:pt x="25" y="56"/>
                  </a:lnTo>
                  <a:lnTo>
                    <a:pt x="23" y="65"/>
                  </a:lnTo>
                  <a:lnTo>
                    <a:pt x="23" y="65"/>
                  </a:lnTo>
                  <a:lnTo>
                    <a:pt x="14" y="72"/>
                  </a:lnTo>
                  <a:lnTo>
                    <a:pt x="5" y="83"/>
                  </a:lnTo>
                  <a:lnTo>
                    <a:pt x="1" y="95"/>
                  </a:lnTo>
                  <a:lnTo>
                    <a:pt x="0" y="110"/>
                  </a:lnTo>
                  <a:lnTo>
                    <a:pt x="0" y="110"/>
                  </a:lnTo>
                  <a:lnTo>
                    <a:pt x="0" y="119"/>
                  </a:lnTo>
                  <a:lnTo>
                    <a:pt x="3" y="130"/>
                  </a:lnTo>
                  <a:lnTo>
                    <a:pt x="7" y="137"/>
                  </a:lnTo>
                  <a:lnTo>
                    <a:pt x="12" y="146"/>
                  </a:lnTo>
                  <a:lnTo>
                    <a:pt x="19" y="151"/>
                  </a:lnTo>
                  <a:lnTo>
                    <a:pt x="28" y="157"/>
                  </a:lnTo>
                  <a:lnTo>
                    <a:pt x="37" y="160"/>
                  </a:lnTo>
                  <a:lnTo>
                    <a:pt x="46" y="162"/>
                  </a:lnTo>
                  <a:lnTo>
                    <a:pt x="46" y="162"/>
                  </a:lnTo>
                  <a:lnTo>
                    <a:pt x="52" y="162"/>
                  </a:lnTo>
                  <a:lnTo>
                    <a:pt x="52" y="162"/>
                  </a:lnTo>
                  <a:lnTo>
                    <a:pt x="59" y="162"/>
                  </a:lnTo>
                  <a:lnTo>
                    <a:pt x="59" y="162"/>
                  </a:lnTo>
                  <a:lnTo>
                    <a:pt x="169" y="162"/>
                  </a:lnTo>
                  <a:lnTo>
                    <a:pt x="169" y="162"/>
                  </a:lnTo>
                  <a:lnTo>
                    <a:pt x="170" y="162"/>
                  </a:lnTo>
                  <a:lnTo>
                    <a:pt x="170" y="162"/>
                  </a:lnTo>
                  <a:lnTo>
                    <a:pt x="174" y="162"/>
                  </a:lnTo>
                  <a:lnTo>
                    <a:pt x="174" y="162"/>
                  </a:lnTo>
                  <a:lnTo>
                    <a:pt x="181" y="162"/>
                  </a:lnTo>
                  <a:lnTo>
                    <a:pt x="181" y="162"/>
                  </a:lnTo>
                  <a:lnTo>
                    <a:pt x="199" y="162"/>
                  </a:lnTo>
                  <a:lnTo>
                    <a:pt x="199" y="162"/>
                  </a:lnTo>
                  <a:lnTo>
                    <a:pt x="208" y="162"/>
                  </a:lnTo>
                  <a:lnTo>
                    <a:pt x="217" y="158"/>
                  </a:lnTo>
                  <a:lnTo>
                    <a:pt x="224" y="155"/>
                  </a:lnTo>
                  <a:lnTo>
                    <a:pt x="232" y="149"/>
                  </a:lnTo>
                  <a:lnTo>
                    <a:pt x="237" y="142"/>
                  </a:lnTo>
                  <a:lnTo>
                    <a:pt x="242" y="135"/>
                  </a:lnTo>
                  <a:lnTo>
                    <a:pt x="244" y="126"/>
                  </a:lnTo>
                  <a:lnTo>
                    <a:pt x="244" y="117"/>
                  </a:lnTo>
                  <a:lnTo>
                    <a:pt x="244" y="117"/>
                  </a:lnTo>
                  <a:lnTo>
                    <a:pt x="244" y="108"/>
                  </a:lnTo>
                  <a:lnTo>
                    <a:pt x="242" y="101"/>
                  </a:lnTo>
                  <a:lnTo>
                    <a:pt x="239" y="94"/>
                  </a:lnTo>
                  <a:lnTo>
                    <a:pt x="233" y="86"/>
                  </a:lnTo>
                  <a:lnTo>
                    <a:pt x="228" y="81"/>
                  </a:lnTo>
                  <a:lnTo>
                    <a:pt x="221" y="77"/>
                  </a:lnTo>
                  <a:lnTo>
                    <a:pt x="214" y="74"/>
                  </a:lnTo>
                  <a:lnTo>
                    <a:pt x="205" y="72"/>
                  </a:lnTo>
                  <a:lnTo>
                    <a:pt x="205" y="72"/>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6" name="Freeform 1266"/>
            <p:cNvSpPr>
              <a:spLocks/>
            </p:cNvSpPr>
            <p:nvPr/>
          </p:nvSpPr>
          <p:spPr bwMode="auto">
            <a:xfrm>
              <a:off x="582612" y="2136775"/>
              <a:ext cx="201613" cy="420688"/>
            </a:xfrm>
            <a:custGeom>
              <a:avLst/>
              <a:gdLst>
                <a:gd name="T0" fmla="*/ 254 w 256"/>
                <a:gd name="T1" fmla="*/ 525 h 530"/>
                <a:gd name="T2" fmla="*/ 238 w 256"/>
                <a:gd name="T3" fmla="*/ 521 h 530"/>
                <a:gd name="T4" fmla="*/ 221 w 256"/>
                <a:gd name="T5" fmla="*/ 514 h 530"/>
                <a:gd name="T6" fmla="*/ 191 w 256"/>
                <a:gd name="T7" fmla="*/ 487 h 530"/>
                <a:gd name="T8" fmla="*/ 162 w 256"/>
                <a:gd name="T9" fmla="*/ 440 h 530"/>
                <a:gd name="T10" fmla="*/ 137 w 256"/>
                <a:gd name="T11" fmla="*/ 377 h 530"/>
                <a:gd name="T12" fmla="*/ 126 w 256"/>
                <a:gd name="T13" fmla="*/ 341 h 530"/>
                <a:gd name="T14" fmla="*/ 106 w 256"/>
                <a:gd name="T15" fmla="*/ 259 h 530"/>
                <a:gd name="T16" fmla="*/ 94 w 256"/>
                <a:gd name="T17" fmla="*/ 169 h 530"/>
                <a:gd name="T18" fmla="*/ 88 w 256"/>
                <a:gd name="T19" fmla="*/ 72 h 530"/>
                <a:gd name="T20" fmla="*/ 87 w 256"/>
                <a:gd name="T21" fmla="*/ 21 h 530"/>
                <a:gd name="T22" fmla="*/ 128 w 256"/>
                <a:gd name="T23" fmla="*/ 23 h 530"/>
                <a:gd name="T24" fmla="*/ 194 w 256"/>
                <a:gd name="T25" fmla="*/ 20 h 530"/>
                <a:gd name="T26" fmla="*/ 238 w 256"/>
                <a:gd name="T27" fmla="*/ 14 h 530"/>
                <a:gd name="T28" fmla="*/ 254 w 256"/>
                <a:gd name="T29" fmla="*/ 5 h 530"/>
                <a:gd name="T30" fmla="*/ 256 w 256"/>
                <a:gd name="T31" fmla="*/ 2 h 530"/>
                <a:gd name="T32" fmla="*/ 254 w 256"/>
                <a:gd name="T33" fmla="*/ 0 h 530"/>
                <a:gd name="T34" fmla="*/ 252 w 256"/>
                <a:gd name="T35" fmla="*/ 0 h 530"/>
                <a:gd name="T36" fmla="*/ 250 w 256"/>
                <a:gd name="T37" fmla="*/ 2 h 530"/>
                <a:gd name="T38" fmla="*/ 241 w 256"/>
                <a:gd name="T39" fmla="*/ 7 h 530"/>
                <a:gd name="T40" fmla="*/ 180 w 256"/>
                <a:gd name="T41" fmla="*/ 14 h 530"/>
                <a:gd name="T42" fmla="*/ 128 w 256"/>
                <a:gd name="T43" fmla="*/ 16 h 530"/>
                <a:gd name="T44" fmla="*/ 38 w 256"/>
                <a:gd name="T45" fmla="*/ 11 h 530"/>
                <a:gd name="T46" fmla="*/ 9 w 256"/>
                <a:gd name="T47" fmla="*/ 5 h 530"/>
                <a:gd name="T48" fmla="*/ 6 w 256"/>
                <a:gd name="T49" fmla="*/ 2 h 530"/>
                <a:gd name="T50" fmla="*/ 2 w 256"/>
                <a:gd name="T51" fmla="*/ 0 h 530"/>
                <a:gd name="T52" fmla="*/ 0 w 256"/>
                <a:gd name="T53" fmla="*/ 0 h 530"/>
                <a:gd name="T54" fmla="*/ 0 w 256"/>
                <a:gd name="T55" fmla="*/ 2 h 530"/>
                <a:gd name="T56" fmla="*/ 7 w 256"/>
                <a:gd name="T57" fmla="*/ 11 h 530"/>
                <a:gd name="T58" fmla="*/ 27 w 256"/>
                <a:gd name="T59" fmla="*/ 16 h 530"/>
                <a:gd name="T60" fmla="*/ 81 w 256"/>
                <a:gd name="T61" fmla="*/ 21 h 530"/>
                <a:gd name="T62" fmla="*/ 83 w 256"/>
                <a:gd name="T63" fmla="*/ 72 h 530"/>
                <a:gd name="T64" fmla="*/ 88 w 256"/>
                <a:gd name="T65" fmla="*/ 169 h 530"/>
                <a:gd name="T66" fmla="*/ 101 w 256"/>
                <a:gd name="T67" fmla="*/ 261 h 530"/>
                <a:gd name="T68" fmla="*/ 119 w 256"/>
                <a:gd name="T69" fmla="*/ 341 h 530"/>
                <a:gd name="T70" fmla="*/ 131 w 256"/>
                <a:gd name="T71" fmla="*/ 379 h 530"/>
                <a:gd name="T72" fmla="*/ 157 w 256"/>
                <a:gd name="T73" fmla="*/ 444 h 530"/>
                <a:gd name="T74" fmla="*/ 187 w 256"/>
                <a:gd name="T75" fmla="*/ 491 h 530"/>
                <a:gd name="T76" fmla="*/ 220 w 256"/>
                <a:gd name="T77" fmla="*/ 519 h 530"/>
                <a:gd name="T78" fmla="*/ 236 w 256"/>
                <a:gd name="T79" fmla="*/ 527 h 530"/>
                <a:gd name="T80" fmla="*/ 254 w 256"/>
                <a:gd name="T81" fmla="*/ 530 h 530"/>
                <a:gd name="T82" fmla="*/ 256 w 256"/>
                <a:gd name="T83" fmla="*/ 528 h 530"/>
                <a:gd name="T84" fmla="*/ 256 w 256"/>
                <a:gd name="T85" fmla="*/ 527 h 530"/>
                <a:gd name="T86" fmla="*/ 254 w 256"/>
                <a:gd name="T87" fmla="*/ 52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56" h="530">
                  <a:moveTo>
                    <a:pt x="254" y="525"/>
                  </a:moveTo>
                  <a:lnTo>
                    <a:pt x="254" y="525"/>
                  </a:lnTo>
                  <a:lnTo>
                    <a:pt x="245" y="523"/>
                  </a:lnTo>
                  <a:lnTo>
                    <a:pt x="238" y="521"/>
                  </a:lnTo>
                  <a:lnTo>
                    <a:pt x="229" y="519"/>
                  </a:lnTo>
                  <a:lnTo>
                    <a:pt x="221" y="514"/>
                  </a:lnTo>
                  <a:lnTo>
                    <a:pt x="205" y="503"/>
                  </a:lnTo>
                  <a:lnTo>
                    <a:pt x="191" y="487"/>
                  </a:lnTo>
                  <a:lnTo>
                    <a:pt x="176" y="466"/>
                  </a:lnTo>
                  <a:lnTo>
                    <a:pt x="162" y="440"/>
                  </a:lnTo>
                  <a:lnTo>
                    <a:pt x="149" y="412"/>
                  </a:lnTo>
                  <a:lnTo>
                    <a:pt x="137" y="377"/>
                  </a:lnTo>
                  <a:lnTo>
                    <a:pt x="137" y="377"/>
                  </a:lnTo>
                  <a:lnTo>
                    <a:pt x="126" y="341"/>
                  </a:lnTo>
                  <a:lnTo>
                    <a:pt x="115" y="302"/>
                  </a:lnTo>
                  <a:lnTo>
                    <a:pt x="106" y="259"/>
                  </a:lnTo>
                  <a:lnTo>
                    <a:pt x="101" y="216"/>
                  </a:lnTo>
                  <a:lnTo>
                    <a:pt x="94" y="169"/>
                  </a:lnTo>
                  <a:lnTo>
                    <a:pt x="90" y="120"/>
                  </a:lnTo>
                  <a:lnTo>
                    <a:pt x="88" y="72"/>
                  </a:lnTo>
                  <a:lnTo>
                    <a:pt x="87" y="21"/>
                  </a:lnTo>
                  <a:lnTo>
                    <a:pt x="87" y="21"/>
                  </a:lnTo>
                  <a:lnTo>
                    <a:pt x="128" y="23"/>
                  </a:lnTo>
                  <a:lnTo>
                    <a:pt x="128" y="23"/>
                  </a:lnTo>
                  <a:lnTo>
                    <a:pt x="151" y="23"/>
                  </a:lnTo>
                  <a:lnTo>
                    <a:pt x="194" y="20"/>
                  </a:lnTo>
                  <a:lnTo>
                    <a:pt x="216" y="18"/>
                  </a:lnTo>
                  <a:lnTo>
                    <a:pt x="238" y="14"/>
                  </a:lnTo>
                  <a:lnTo>
                    <a:pt x="250" y="9"/>
                  </a:lnTo>
                  <a:lnTo>
                    <a:pt x="254" y="5"/>
                  </a:lnTo>
                  <a:lnTo>
                    <a:pt x="256" y="2"/>
                  </a:lnTo>
                  <a:lnTo>
                    <a:pt x="256" y="2"/>
                  </a:lnTo>
                  <a:lnTo>
                    <a:pt x="256" y="0"/>
                  </a:lnTo>
                  <a:lnTo>
                    <a:pt x="254" y="0"/>
                  </a:lnTo>
                  <a:lnTo>
                    <a:pt x="254" y="0"/>
                  </a:lnTo>
                  <a:lnTo>
                    <a:pt x="252" y="0"/>
                  </a:lnTo>
                  <a:lnTo>
                    <a:pt x="250" y="2"/>
                  </a:lnTo>
                  <a:lnTo>
                    <a:pt x="250" y="2"/>
                  </a:lnTo>
                  <a:lnTo>
                    <a:pt x="248" y="5"/>
                  </a:lnTo>
                  <a:lnTo>
                    <a:pt x="241" y="7"/>
                  </a:lnTo>
                  <a:lnTo>
                    <a:pt x="218" y="11"/>
                  </a:lnTo>
                  <a:lnTo>
                    <a:pt x="180" y="14"/>
                  </a:lnTo>
                  <a:lnTo>
                    <a:pt x="128" y="16"/>
                  </a:lnTo>
                  <a:lnTo>
                    <a:pt x="128" y="16"/>
                  </a:lnTo>
                  <a:lnTo>
                    <a:pt x="76" y="14"/>
                  </a:lnTo>
                  <a:lnTo>
                    <a:pt x="38" y="11"/>
                  </a:lnTo>
                  <a:lnTo>
                    <a:pt x="15" y="7"/>
                  </a:lnTo>
                  <a:lnTo>
                    <a:pt x="9" y="5"/>
                  </a:lnTo>
                  <a:lnTo>
                    <a:pt x="6" y="2"/>
                  </a:lnTo>
                  <a:lnTo>
                    <a:pt x="6" y="2"/>
                  </a:lnTo>
                  <a:lnTo>
                    <a:pt x="4" y="0"/>
                  </a:lnTo>
                  <a:lnTo>
                    <a:pt x="2" y="0"/>
                  </a:lnTo>
                  <a:lnTo>
                    <a:pt x="2" y="0"/>
                  </a:lnTo>
                  <a:lnTo>
                    <a:pt x="0" y="0"/>
                  </a:lnTo>
                  <a:lnTo>
                    <a:pt x="0" y="2"/>
                  </a:lnTo>
                  <a:lnTo>
                    <a:pt x="0" y="2"/>
                  </a:lnTo>
                  <a:lnTo>
                    <a:pt x="2" y="7"/>
                  </a:lnTo>
                  <a:lnTo>
                    <a:pt x="7" y="11"/>
                  </a:lnTo>
                  <a:lnTo>
                    <a:pt x="16" y="14"/>
                  </a:lnTo>
                  <a:lnTo>
                    <a:pt x="27" y="16"/>
                  </a:lnTo>
                  <a:lnTo>
                    <a:pt x="52" y="20"/>
                  </a:lnTo>
                  <a:lnTo>
                    <a:pt x="81" y="21"/>
                  </a:lnTo>
                  <a:lnTo>
                    <a:pt x="81" y="21"/>
                  </a:lnTo>
                  <a:lnTo>
                    <a:pt x="83" y="72"/>
                  </a:lnTo>
                  <a:lnTo>
                    <a:pt x="85" y="120"/>
                  </a:lnTo>
                  <a:lnTo>
                    <a:pt x="88" y="169"/>
                  </a:lnTo>
                  <a:lnTo>
                    <a:pt x="94" y="216"/>
                  </a:lnTo>
                  <a:lnTo>
                    <a:pt x="101" y="261"/>
                  </a:lnTo>
                  <a:lnTo>
                    <a:pt x="110" y="302"/>
                  </a:lnTo>
                  <a:lnTo>
                    <a:pt x="119" y="341"/>
                  </a:lnTo>
                  <a:lnTo>
                    <a:pt x="131" y="379"/>
                  </a:lnTo>
                  <a:lnTo>
                    <a:pt x="131" y="379"/>
                  </a:lnTo>
                  <a:lnTo>
                    <a:pt x="144" y="413"/>
                  </a:lnTo>
                  <a:lnTo>
                    <a:pt x="157" y="444"/>
                  </a:lnTo>
                  <a:lnTo>
                    <a:pt x="171" y="469"/>
                  </a:lnTo>
                  <a:lnTo>
                    <a:pt x="187" y="491"/>
                  </a:lnTo>
                  <a:lnTo>
                    <a:pt x="202" y="509"/>
                  </a:lnTo>
                  <a:lnTo>
                    <a:pt x="220" y="519"/>
                  </a:lnTo>
                  <a:lnTo>
                    <a:pt x="227" y="525"/>
                  </a:lnTo>
                  <a:lnTo>
                    <a:pt x="236" y="527"/>
                  </a:lnTo>
                  <a:lnTo>
                    <a:pt x="245" y="528"/>
                  </a:lnTo>
                  <a:lnTo>
                    <a:pt x="254" y="530"/>
                  </a:lnTo>
                  <a:lnTo>
                    <a:pt x="254" y="530"/>
                  </a:lnTo>
                  <a:lnTo>
                    <a:pt x="256" y="528"/>
                  </a:lnTo>
                  <a:lnTo>
                    <a:pt x="256" y="527"/>
                  </a:lnTo>
                  <a:lnTo>
                    <a:pt x="256" y="527"/>
                  </a:lnTo>
                  <a:lnTo>
                    <a:pt x="256" y="525"/>
                  </a:lnTo>
                  <a:lnTo>
                    <a:pt x="254" y="525"/>
                  </a:lnTo>
                  <a:lnTo>
                    <a:pt x="254" y="525"/>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4" name="Group 5063"/>
          <p:cNvGrpSpPr/>
          <p:nvPr/>
        </p:nvGrpSpPr>
        <p:grpSpPr>
          <a:xfrm>
            <a:off x="9139237" y="1820862"/>
            <a:ext cx="461963" cy="565150"/>
            <a:chOff x="9139237" y="793750"/>
            <a:chExt cx="461963" cy="565150"/>
          </a:xfrm>
        </p:grpSpPr>
        <p:sp>
          <p:nvSpPr>
            <p:cNvPr id="3210" name="Rectangle 1278"/>
            <p:cNvSpPr>
              <a:spLocks noChangeArrowheads="1"/>
            </p:cNvSpPr>
            <p:nvPr/>
          </p:nvSpPr>
          <p:spPr bwMode="auto">
            <a:xfrm>
              <a:off x="9491662" y="998538"/>
              <a:ext cx="26988" cy="33338"/>
            </a:xfrm>
            <a:prstGeom prst="rect">
              <a:avLst/>
            </a:prstGeom>
            <a:solidFill>
              <a:srgbClr val="825C3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1" name="Freeform 1279"/>
            <p:cNvSpPr>
              <a:spLocks/>
            </p:cNvSpPr>
            <p:nvPr/>
          </p:nvSpPr>
          <p:spPr bwMode="auto">
            <a:xfrm>
              <a:off x="9510712" y="1168400"/>
              <a:ext cx="38100" cy="169863"/>
            </a:xfrm>
            <a:custGeom>
              <a:avLst/>
              <a:gdLst>
                <a:gd name="T0" fmla="*/ 0 w 49"/>
                <a:gd name="T1" fmla="*/ 9 h 212"/>
                <a:gd name="T2" fmla="*/ 8 w 49"/>
                <a:gd name="T3" fmla="*/ 93 h 212"/>
                <a:gd name="T4" fmla="*/ 27 w 49"/>
                <a:gd name="T5" fmla="*/ 212 h 212"/>
                <a:gd name="T6" fmla="*/ 49 w 49"/>
                <a:gd name="T7" fmla="*/ 212 h 212"/>
                <a:gd name="T8" fmla="*/ 45 w 49"/>
                <a:gd name="T9" fmla="*/ 90 h 212"/>
                <a:gd name="T10" fmla="*/ 31 w 49"/>
                <a:gd name="T11" fmla="*/ 0 h 212"/>
                <a:gd name="T12" fmla="*/ 0 w 49"/>
                <a:gd name="T13" fmla="*/ 9 h 212"/>
              </a:gdLst>
              <a:ahLst/>
              <a:cxnLst>
                <a:cxn ang="0">
                  <a:pos x="T0" y="T1"/>
                </a:cxn>
                <a:cxn ang="0">
                  <a:pos x="T2" y="T3"/>
                </a:cxn>
                <a:cxn ang="0">
                  <a:pos x="T4" y="T5"/>
                </a:cxn>
                <a:cxn ang="0">
                  <a:pos x="T6" y="T7"/>
                </a:cxn>
                <a:cxn ang="0">
                  <a:pos x="T8" y="T9"/>
                </a:cxn>
                <a:cxn ang="0">
                  <a:pos x="T10" y="T11"/>
                </a:cxn>
                <a:cxn ang="0">
                  <a:pos x="T12" y="T13"/>
                </a:cxn>
              </a:cxnLst>
              <a:rect l="0" t="0" r="r" b="b"/>
              <a:pathLst>
                <a:path w="49" h="212">
                  <a:moveTo>
                    <a:pt x="0" y="9"/>
                  </a:moveTo>
                  <a:lnTo>
                    <a:pt x="8" y="93"/>
                  </a:lnTo>
                  <a:lnTo>
                    <a:pt x="27" y="212"/>
                  </a:lnTo>
                  <a:lnTo>
                    <a:pt x="49" y="212"/>
                  </a:lnTo>
                  <a:lnTo>
                    <a:pt x="45" y="90"/>
                  </a:lnTo>
                  <a:lnTo>
                    <a:pt x="31" y="0"/>
                  </a:lnTo>
                  <a:lnTo>
                    <a:pt x="0" y="9"/>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2" name="Freeform 1280"/>
            <p:cNvSpPr>
              <a:spLocks/>
            </p:cNvSpPr>
            <p:nvPr/>
          </p:nvSpPr>
          <p:spPr bwMode="auto">
            <a:xfrm>
              <a:off x="9529762" y="1323975"/>
              <a:ext cx="58738" cy="34925"/>
            </a:xfrm>
            <a:custGeom>
              <a:avLst/>
              <a:gdLst>
                <a:gd name="T0" fmla="*/ 0 w 73"/>
                <a:gd name="T1" fmla="*/ 45 h 45"/>
                <a:gd name="T2" fmla="*/ 73 w 73"/>
                <a:gd name="T3" fmla="*/ 45 h 45"/>
                <a:gd name="T4" fmla="*/ 73 w 73"/>
                <a:gd name="T5" fmla="*/ 45 h 45"/>
                <a:gd name="T6" fmla="*/ 73 w 73"/>
                <a:gd name="T7" fmla="*/ 38 h 45"/>
                <a:gd name="T8" fmla="*/ 70 w 73"/>
                <a:gd name="T9" fmla="*/ 32 h 45"/>
                <a:gd name="T10" fmla="*/ 64 w 73"/>
                <a:gd name="T11" fmla="*/ 27 h 45"/>
                <a:gd name="T12" fmla="*/ 59 w 73"/>
                <a:gd name="T13" fmla="*/ 23 h 45"/>
                <a:gd name="T14" fmla="*/ 39 w 73"/>
                <a:gd name="T15" fmla="*/ 18 h 45"/>
                <a:gd name="T16" fmla="*/ 25 w 73"/>
                <a:gd name="T17" fmla="*/ 0 h 45"/>
                <a:gd name="T18" fmla="*/ 0 w 73"/>
                <a:gd name="T19" fmla="*/ 0 h 45"/>
                <a:gd name="T20" fmla="*/ 0 w 73"/>
                <a:gd name="T21"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45">
                  <a:moveTo>
                    <a:pt x="0" y="45"/>
                  </a:moveTo>
                  <a:lnTo>
                    <a:pt x="73" y="45"/>
                  </a:lnTo>
                  <a:lnTo>
                    <a:pt x="73" y="45"/>
                  </a:lnTo>
                  <a:lnTo>
                    <a:pt x="73" y="38"/>
                  </a:lnTo>
                  <a:lnTo>
                    <a:pt x="70" y="32"/>
                  </a:lnTo>
                  <a:lnTo>
                    <a:pt x="64" y="27"/>
                  </a:lnTo>
                  <a:lnTo>
                    <a:pt x="59" y="23"/>
                  </a:lnTo>
                  <a:lnTo>
                    <a:pt x="39" y="18"/>
                  </a:lnTo>
                  <a:lnTo>
                    <a:pt x="25" y="0"/>
                  </a:lnTo>
                  <a:lnTo>
                    <a:pt x="0" y="0"/>
                  </a:lnTo>
                  <a:lnTo>
                    <a:pt x="0"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3" name="Freeform 1281"/>
            <p:cNvSpPr>
              <a:spLocks/>
            </p:cNvSpPr>
            <p:nvPr/>
          </p:nvSpPr>
          <p:spPr bwMode="auto">
            <a:xfrm>
              <a:off x="9451975" y="1168400"/>
              <a:ext cx="38100" cy="169863"/>
            </a:xfrm>
            <a:custGeom>
              <a:avLst/>
              <a:gdLst>
                <a:gd name="T0" fmla="*/ 46 w 46"/>
                <a:gd name="T1" fmla="*/ 9 h 212"/>
                <a:gd name="T2" fmla="*/ 41 w 46"/>
                <a:gd name="T3" fmla="*/ 93 h 212"/>
                <a:gd name="T4" fmla="*/ 19 w 46"/>
                <a:gd name="T5" fmla="*/ 212 h 212"/>
                <a:gd name="T6" fmla="*/ 0 w 46"/>
                <a:gd name="T7" fmla="*/ 212 h 212"/>
                <a:gd name="T8" fmla="*/ 1 w 46"/>
                <a:gd name="T9" fmla="*/ 90 h 212"/>
                <a:gd name="T10" fmla="*/ 16 w 46"/>
                <a:gd name="T11" fmla="*/ 0 h 212"/>
                <a:gd name="T12" fmla="*/ 46 w 46"/>
                <a:gd name="T13" fmla="*/ 9 h 212"/>
              </a:gdLst>
              <a:ahLst/>
              <a:cxnLst>
                <a:cxn ang="0">
                  <a:pos x="T0" y="T1"/>
                </a:cxn>
                <a:cxn ang="0">
                  <a:pos x="T2" y="T3"/>
                </a:cxn>
                <a:cxn ang="0">
                  <a:pos x="T4" y="T5"/>
                </a:cxn>
                <a:cxn ang="0">
                  <a:pos x="T6" y="T7"/>
                </a:cxn>
                <a:cxn ang="0">
                  <a:pos x="T8" y="T9"/>
                </a:cxn>
                <a:cxn ang="0">
                  <a:pos x="T10" y="T11"/>
                </a:cxn>
                <a:cxn ang="0">
                  <a:pos x="T12" y="T13"/>
                </a:cxn>
              </a:cxnLst>
              <a:rect l="0" t="0" r="r" b="b"/>
              <a:pathLst>
                <a:path w="46" h="212">
                  <a:moveTo>
                    <a:pt x="46" y="9"/>
                  </a:moveTo>
                  <a:lnTo>
                    <a:pt x="41" y="93"/>
                  </a:lnTo>
                  <a:lnTo>
                    <a:pt x="19" y="212"/>
                  </a:lnTo>
                  <a:lnTo>
                    <a:pt x="0" y="212"/>
                  </a:lnTo>
                  <a:lnTo>
                    <a:pt x="1" y="90"/>
                  </a:lnTo>
                  <a:lnTo>
                    <a:pt x="16" y="0"/>
                  </a:lnTo>
                  <a:lnTo>
                    <a:pt x="46" y="9"/>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4" name="Freeform 1282"/>
            <p:cNvSpPr>
              <a:spLocks/>
            </p:cNvSpPr>
            <p:nvPr/>
          </p:nvSpPr>
          <p:spPr bwMode="auto">
            <a:xfrm>
              <a:off x="9450387" y="1125538"/>
              <a:ext cx="100013" cy="161925"/>
            </a:xfrm>
            <a:custGeom>
              <a:avLst/>
              <a:gdLst>
                <a:gd name="T0" fmla="*/ 5 w 128"/>
                <a:gd name="T1" fmla="*/ 25 h 203"/>
                <a:gd name="T2" fmla="*/ 0 w 128"/>
                <a:gd name="T3" fmla="*/ 203 h 203"/>
                <a:gd name="T4" fmla="*/ 40 w 128"/>
                <a:gd name="T5" fmla="*/ 203 h 203"/>
                <a:gd name="T6" fmla="*/ 58 w 128"/>
                <a:gd name="T7" fmla="*/ 74 h 203"/>
                <a:gd name="T8" fmla="*/ 72 w 128"/>
                <a:gd name="T9" fmla="*/ 74 h 203"/>
                <a:gd name="T10" fmla="*/ 81 w 128"/>
                <a:gd name="T11" fmla="*/ 201 h 203"/>
                <a:gd name="T12" fmla="*/ 128 w 128"/>
                <a:gd name="T13" fmla="*/ 199 h 203"/>
                <a:gd name="T14" fmla="*/ 122 w 128"/>
                <a:gd name="T15" fmla="*/ 18 h 203"/>
                <a:gd name="T16" fmla="*/ 45 w 128"/>
                <a:gd name="T17" fmla="*/ 0 h 203"/>
                <a:gd name="T18" fmla="*/ 5 w 128"/>
                <a:gd name="T19" fmla="*/ 2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203">
                  <a:moveTo>
                    <a:pt x="5" y="25"/>
                  </a:moveTo>
                  <a:lnTo>
                    <a:pt x="0" y="203"/>
                  </a:lnTo>
                  <a:lnTo>
                    <a:pt x="40" y="203"/>
                  </a:lnTo>
                  <a:lnTo>
                    <a:pt x="58" y="74"/>
                  </a:lnTo>
                  <a:lnTo>
                    <a:pt x="72" y="74"/>
                  </a:lnTo>
                  <a:lnTo>
                    <a:pt x="81" y="201"/>
                  </a:lnTo>
                  <a:lnTo>
                    <a:pt x="128" y="199"/>
                  </a:lnTo>
                  <a:lnTo>
                    <a:pt x="122" y="18"/>
                  </a:lnTo>
                  <a:lnTo>
                    <a:pt x="45" y="0"/>
                  </a:lnTo>
                  <a:lnTo>
                    <a:pt x="5" y="2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5" name="Freeform 1283"/>
            <p:cNvSpPr>
              <a:spLocks/>
            </p:cNvSpPr>
            <p:nvPr/>
          </p:nvSpPr>
          <p:spPr bwMode="auto">
            <a:xfrm>
              <a:off x="9412287" y="1323975"/>
              <a:ext cx="58738" cy="34925"/>
            </a:xfrm>
            <a:custGeom>
              <a:avLst/>
              <a:gdLst>
                <a:gd name="T0" fmla="*/ 74 w 74"/>
                <a:gd name="T1" fmla="*/ 45 h 45"/>
                <a:gd name="T2" fmla="*/ 0 w 74"/>
                <a:gd name="T3" fmla="*/ 45 h 45"/>
                <a:gd name="T4" fmla="*/ 0 w 74"/>
                <a:gd name="T5" fmla="*/ 45 h 45"/>
                <a:gd name="T6" fmla="*/ 0 w 74"/>
                <a:gd name="T7" fmla="*/ 38 h 45"/>
                <a:gd name="T8" fmla="*/ 4 w 74"/>
                <a:gd name="T9" fmla="*/ 32 h 45"/>
                <a:gd name="T10" fmla="*/ 9 w 74"/>
                <a:gd name="T11" fmla="*/ 27 h 45"/>
                <a:gd name="T12" fmla="*/ 15 w 74"/>
                <a:gd name="T13" fmla="*/ 23 h 45"/>
                <a:gd name="T14" fmla="*/ 34 w 74"/>
                <a:gd name="T15" fmla="*/ 18 h 45"/>
                <a:gd name="T16" fmla="*/ 51 w 74"/>
                <a:gd name="T17" fmla="*/ 0 h 45"/>
                <a:gd name="T18" fmla="*/ 74 w 74"/>
                <a:gd name="T19" fmla="*/ 0 h 45"/>
                <a:gd name="T20" fmla="*/ 74 w 74"/>
                <a:gd name="T21"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45">
                  <a:moveTo>
                    <a:pt x="74" y="45"/>
                  </a:moveTo>
                  <a:lnTo>
                    <a:pt x="0" y="45"/>
                  </a:lnTo>
                  <a:lnTo>
                    <a:pt x="0" y="45"/>
                  </a:lnTo>
                  <a:lnTo>
                    <a:pt x="0" y="38"/>
                  </a:lnTo>
                  <a:lnTo>
                    <a:pt x="4" y="32"/>
                  </a:lnTo>
                  <a:lnTo>
                    <a:pt x="9" y="27"/>
                  </a:lnTo>
                  <a:lnTo>
                    <a:pt x="15" y="23"/>
                  </a:lnTo>
                  <a:lnTo>
                    <a:pt x="34" y="18"/>
                  </a:lnTo>
                  <a:lnTo>
                    <a:pt x="51" y="0"/>
                  </a:lnTo>
                  <a:lnTo>
                    <a:pt x="74" y="0"/>
                  </a:lnTo>
                  <a:lnTo>
                    <a:pt x="74"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6" name="Freeform 1284"/>
            <p:cNvSpPr>
              <a:spLocks/>
            </p:cNvSpPr>
            <p:nvPr/>
          </p:nvSpPr>
          <p:spPr bwMode="auto">
            <a:xfrm>
              <a:off x="9448800" y="1041400"/>
              <a:ext cx="111125" cy="109538"/>
            </a:xfrm>
            <a:custGeom>
              <a:avLst/>
              <a:gdLst>
                <a:gd name="T0" fmla="*/ 128 w 140"/>
                <a:gd name="T1" fmla="*/ 136 h 136"/>
                <a:gd name="T2" fmla="*/ 6 w 140"/>
                <a:gd name="T3" fmla="*/ 136 h 136"/>
                <a:gd name="T4" fmla="*/ 0 w 140"/>
                <a:gd name="T5" fmla="*/ 0 h 136"/>
                <a:gd name="T6" fmla="*/ 140 w 140"/>
                <a:gd name="T7" fmla="*/ 0 h 136"/>
                <a:gd name="T8" fmla="*/ 128 w 140"/>
                <a:gd name="T9" fmla="*/ 136 h 136"/>
              </a:gdLst>
              <a:ahLst/>
              <a:cxnLst>
                <a:cxn ang="0">
                  <a:pos x="T0" y="T1"/>
                </a:cxn>
                <a:cxn ang="0">
                  <a:pos x="T2" y="T3"/>
                </a:cxn>
                <a:cxn ang="0">
                  <a:pos x="T4" y="T5"/>
                </a:cxn>
                <a:cxn ang="0">
                  <a:pos x="T6" y="T7"/>
                </a:cxn>
                <a:cxn ang="0">
                  <a:pos x="T8" y="T9"/>
                </a:cxn>
              </a:cxnLst>
              <a:rect l="0" t="0" r="r" b="b"/>
              <a:pathLst>
                <a:path w="140" h="136">
                  <a:moveTo>
                    <a:pt x="128" y="136"/>
                  </a:moveTo>
                  <a:lnTo>
                    <a:pt x="6" y="136"/>
                  </a:lnTo>
                  <a:lnTo>
                    <a:pt x="0" y="0"/>
                  </a:lnTo>
                  <a:lnTo>
                    <a:pt x="140" y="0"/>
                  </a:lnTo>
                  <a:lnTo>
                    <a:pt x="128" y="136"/>
                  </a:lnTo>
                  <a:close/>
                </a:path>
              </a:pathLst>
            </a:custGeom>
            <a:solidFill>
              <a:srgbClr val="E3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7" name="Freeform 1285"/>
            <p:cNvSpPr>
              <a:spLocks/>
            </p:cNvSpPr>
            <p:nvPr/>
          </p:nvSpPr>
          <p:spPr bwMode="auto">
            <a:xfrm>
              <a:off x="9450387" y="1073150"/>
              <a:ext cx="103188" cy="38100"/>
            </a:xfrm>
            <a:custGeom>
              <a:avLst/>
              <a:gdLst>
                <a:gd name="T0" fmla="*/ 131 w 131"/>
                <a:gd name="T1" fmla="*/ 15 h 47"/>
                <a:gd name="T2" fmla="*/ 2 w 131"/>
                <a:gd name="T3" fmla="*/ 47 h 47"/>
                <a:gd name="T4" fmla="*/ 0 w 131"/>
                <a:gd name="T5" fmla="*/ 0 h 47"/>
                <a:gd name="T6" fmla="*/ 131 w 131"/>
                <a:gd name="T7" fmla="*/ 15 h 47"/>
              </a:gdLst>
              <a:ahLst/>
              <a:cxnLst>
                <a:cxn ang="0">
                  <a:pos x="T0" y="T1"/>
                </a:cxn>
                <a:cxn ang="0">
                  <a:pos x="T2" y="T3"/>
                </a:cxn>
                <a:cxn ang="0">
                  <a:pos x="T4" y="T5"/>
                </a:cxn>
                <a:cxn ang="0">
                  <a:pos x="T6" y="T7"/>
                </a:cxn>
              </a:cxnLst>
              <a:rect l="0" t="0" r="r" b="b"/>
              <a:pathLst>
                <a:path w="131" h="47">
                  <a:moveTo>
                    <a:pt x="131" y="15"/>
                  </a:moveTo>
                  <a:lnTo>
                    <a:pt x="2" y="47"/>
                  </a:lnTo>
                  <a:lnTo>
                    <a:pt x="0" y="0"/>
                  </a:lnTo>
                  <a:lnTo>
                    <a:pt x="131" y="15"/>
                  </a:ln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8" name="Freeform 1286"/>
            <p:cNvSpPr>
              <a:spLocks/>
            </p:cNvSpPr>
            <p:nvPr/>
          </p:nvSpPr>
          <p:spPr bwMode="auto">
            <a:xfrm>
              <a:off x="9550400" y="1052513"/>
              <a:ext cx="50800" cy="61913"/>
            </a:xfrm>
            <a:custGeom>
              <a:avLst/>
              <a:gdLst>
                <a:gd name="T0" fmla="*/ 0 w 63"/>
                <a:gd name="T1" fmla="*/ 36 h 80"/>
                <a:gd name="T2" fmla="*/ 45 w 63"/>
                <a:gd name="T3" fmla="*/ 76 h 80"/>
                <a:gd name="T4" fmla="*/ 45 w 63"/>
                <a:gd name="T5" fmla="*/ 76 h 80"/>
                <a:gd name="T6" fmla="*/ 52 w 63"/>
                <a:gd name="T7" fmla="*/ 80 h 80"/>
                <a:gd name="T8" fmla="*/ 57 w 63"/>
                <a:gd name="T9" fmla="*/ 78 h 80"/>
                <a:gd name="T10" fmla="*/ 63 w 63"/>
                <a:gd name="T11" fmla="*/ 74 h 80"/>
                <a:gd name="T12" fmla="*/ 63 w 63"/>
                <a:gd name="T13" fmla="*/ 67 h 80"/>
                <a:gd name="T14" fmla="*/ 61 w 63"/>
                <a:gd name="T15" fmla="*/ 9 h 80"/>
                <a:gd name="T16" fmla="*/ 41 w 63"/>
                <a:gd name="T17" fmla="*/ 4 h 80"/>
                <a:gd name="T18" fmla="*/ 39 w 63"/>
                <a:gd name="T19" fmla="*/ 38 h 80"/>
                <a:gd name="T20" fmla="*/ 7 w 63"/>
                <a:gd name="T21" fmla="*/ 0 h 80"/>
                <a:gd name="T22" fmla="*/ 0 w 63"/>
                <a:gd name="T23" fmla="*/ 3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3" h="80">
                  <a:moveTo>
                    <a:pt x="0" y="36"/>
                  </a:moveTo>
                  <a:lnTo>
                    <a:pt x="45" y="76"/>
                  </a:lnTo>
                  <a:lnTo>
                    <a:pt x="45" y="76"/>
                  </a:lnTo>
                  <a:lnTo>
                    <a:pt x="52" y="80"/>
                  </a:lnTo>
                  <a:lnTo>
                    <a:pt x="57" y="78"/>
                  </a:lnTo>
                  <a:lnTo>
                    <a:pt x="63" y="74"/>
                  </a:lnTo>
                  <a:lnTo>
                    <a:pt x="63" y="67"/>
                  </a:lnTo>
                  <a:lnTo>
                    <a:pt x="61" y="9"/>
                  </a:lnTo>
                  <a:lnTo>
                    <a:pt x="41" y="4"/>
                  </a:lnTo>
                  <a:lnTo>
                    <a:pt x="39" y="38"/>
                  </a:lnTo>
                  <a:lnTo>
                    <a:pt x="7" y="0"/>
                  </a:lnTo>
                  <a:lnTo>
                    <a:pt x="0" y="36"/>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9" name="Freeform 1287"/>
            <p:cNvSpPr>
              <a:spLocks/>
            </p:cNvSpPr>
            <p:nvPr/>
          </p:nvSpPr>
          <p:spPr bwMode="auto">
            <a:xfrm>
              <a:off x="9415462" y="1052513"/>
              <a:ext cx="50800" cy="61913"/>
            </a:xfrm>
            <a:custGeom>
              <a:avLst/>
              <a:gdLst>
                <a:gd name="T0" fmla="*/ 65 w 65"/>
                <a:gd name="T1" fmla="*/ 36 h 80"/>
                <a:gd name="T2" fmla="*/ 18 w 65"/>
                <a:gd name="T3" fmla="*/ 76 h 80"/>
                <a:gd name="T4" fmla="*/ 18 w 65"/>
                <a:gd name="T5" fmla="*/ 76 h 80"/>
                <a:gd name="T6" fmla="*/ 12 w 65"/>
                <a:gd name="T7" fmla="*/ 80 h 80"/>
                <a:gd name="T8" fmla="*/ 7 w 65"/>
                <a:gd name="T9" fmla="*/ 78 h 80"/>
                <a:gd name="T10" fmla="*/ 2 w 65"/>
                <a:gd name="T11" fmla="*/ 74 h 80"/>
                <a:gd name="T12" fmla="*/ 0 w 65"/>
                <a:gd name="T13" fmla="*/ 67 h 80"/>
                <a:gd name="T14" fmla="*/ 4 w 65"/>
                <a:gd name="T15" fmla="*/ 9 h 80"/>
                <a:gd name="T16" fmla="*/ 21 w 65"/>
                <a:gd name="T17" fmla="*/ 4 h 80"/>
                <a:gd name="T18" fmla="*/ 25 w 65"/>
                <a:gd name="T19" fmla="*/ 38 h 80"/>
                <a:gd name="T20" fmla="*/ 57 w 65"/>
                <a:gd name="T21" fmla="*/ 0 h 80"/>
                <a:gd name="T22" fmla="*/ 65 w 65"/>
                <a:gd name="T23" fmla="*/ 3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5" h="80">
                  <a:moveTo>
                    <a:pt x="65" y="36"/>
                  </a:moveTo>
                  <a:lnTo>
                    <a:pt x="18" y="76"/>
                  </a:lnTo>
                  <a:lnTo>
                    <a:pt x="18" y="76"/>
                  </a:lnTo>
                  <a:lnTo>
                    <a:pt x="12" y="80"/>
                  </a:lnTo>
                  <a:lnTo>
                    <a:pt x="7" y="78"/>
                  </a:lnTo>
                  <a:lnTo>
                    <a:pt x="2" y="74"/>
                  </a:lnTo>
                  <a:lnTo>
                    <a:pt x="0" y="67"/>
                  </a:lnTo>
                  <a:lnTo>
                    <a:pt x="4" y="9"/>
                  </a:lnTo>
                  <a:lnTo>
                    <a:pt x="21" y="4"/>
                  </a:lnTo>
                  <a:lnTo>
                    <a:pt x="25" y="38"/>
                  </a:lnTo>
                  <a:lnTo>
                    <a:pt x="57" y="0"/>
                  </a:lnTo>
                  <a:lnTo>
                    <a:pt x="65" y="36"/>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0" name="Freeform 1288"/>
            <p:cNvSpPr>
              <a:spLocks/>
            </p:cNvSpPr>
            <p:nvPr/>
          </p:nvSpPr>
          <p:spPr bwMode="auto">
            <a:xfrm>
              <a:off x="9456737" y="966788"/>
              <a:ext cx="96838" cy="14288"/>
            </a:xfrm>
            <a:custGeom>
              <a:avLst/>
              <a:gdLst>
                <a:gd name="T0" fmla="*/ 113 w 122"/>
                <a:gd name="T1" fmla="*/ 18 h 18"/>
                <a:gd name="T2" fmla="*/ 9 w 122"/>
                <a:gd name="T3" fmla="*/ 18 h 18"/>
                <a:gd name="T4" fmla="*/ 9 w 122"/>
                <a:gd name="T5" fmla="*/ 18 h 18"/>
                <a:gd name="T6" fmla="*/ 5 w 122"/>
                <a:gd name="T7" fmla="*/ 18 h 18"/>
                <a:gd name="T8" fmla="*/ 4 w 122"/>
                <a:gd name="T9" fmla="*/ 16 h 18"/>
                <a:gd name="T10" fmla="*/ 2 w 122"/>
                <a:gd name="T11" fmla="*/ 12 h 18"/>
                <a:gd name="T12" fmla="*/ 0 w 122"/>
                <a:gd name="T13" fmla="*/ 9 h 18"/>
                <a:gd name="T14" fmla="*/ 0 w 122"/>
                <a:gd name="T15" fmla="*/ 9 h 18"/>
                <a:gd name="T16" fmla="*/ 2 w 122"/>
                <a:gd name="T17" fmla="*/ 5 h 18"/>
                <a:gd name="T18" fmla="*/ 4 w 122"/>
                <a:gd name="T19" fmla="*/ 3 h 18"/>
                <a:gd name="T20" fmla="*/ 5 w 122"/>
                <a:gd name="T21" fmla="*/ 1 h 18"/>
                <a:gd name="T22" fmla="*/ 9 w 122"/>
                <a:gd name="T23" fmla="*/ 0 h 18"/>
                <a:gd name="T24" fmla="*/ 113 w 122"/>
                <a:gd name="T25" fmla="*/ 0 h 18"/>
                <a:gd name="T26" fmla="*/ 113 w 122"/>
                <a:gd name="T27" fmla="*/ 0 h 18"/>
                <a:gd name="T28" fmla="*/ 117 w 122"/>
                <a:gd name="T29" fmla="*/ 1 h 18"/>
                <a:gd name="T30" fmla="*/ 119 w 122"/>
                <a:gd name="T31" fmla="*/ 3 h 18"/>
                <a:gd name="T32" fmla="*/ 121 w 122"/>
                <a:gd name="T33" fmla="*/ 5 h 18"/>
                <a:gd name="T34" fmla="*/ 122 w 122"/>
                <a:gd name="T35" fmla="*/ 9 h 18"/>
                <a:gd name="T36" fmla="*/ 122 w 122"/>
                <a:gd name="T37" fmla="*/ 9 h 18"/>
                <a:gd name="T38" fmla="*/ 121 w 122"/>
                <a:gd name="T39" fmla="*/ 12 h 18"/>
                <a:gd name="T40" fmla="*/ 119 w 122"/>
                <a:gd name="T41" fmla="*/ 16 h 18"/>
                <a:gd name="T42" fmla="*/ 117 w 122"/>
                <a:gd name="T43" fmla="*/ 18 h 18"/>
                <a:gd name="T44" fmla="*/ 113 w 122"/>
                <a:gd name="T45" fmla="*/ 18 h 18"/>
                <a:gd name="T46" fmla="*/ 113 w 122"/>
                <a:gd name="T4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2" h="18">
                  <a:moveTo>
                    <a:pt x="113" y="18"/>
                  </a:moveTo>
                  <a:lnTo>
                    <a:pt x="9" y="18"/>
                  </a:lnTo>
                  <a:lnTo>
                    <a:pt x="9" y="18"/>
                  </a:lnTo>
                  <a:lnTo>
                    <a:pt x="5" y="18"/>
                  </a:lnTo>
                  <a:lnTo>
                    <a:pt x="4" y="16"/>
                  </a:lnTo>
                  <a:lnTo>
                    <a:pt x="2" y="12"/>
                  </a:lnTo>
                  <a:lnTo>
                    <a:pt x="0" y="9"/>
                  </a:lnTo>
                  <a:lnTo>
                    <a:pt x="0" y="9"/>
                  </a:lnTo>
                  <a:lnTo>
                    <a:pt x="2" y="5"/>
                  </a:lnTo>
                  <a:lnTo>
                    <a:pt x="4" y="3"/>
                  </a:lnTo>
                  <a:lnTo>
                    <a:pt x="5" y="1"/>
                  </a:lnTo>
                  <a:lnTo>
                    <a:pt x="9" y="0"/>
                  </a:lnTo>
                  <a:lnTo>
                    <a:pt x="113" y="0"/>
                  </a:lnTo>
                  <a:lnTo>
                    <a:pt x="113" y="0"/>
                  </a:lnTo>
                  <a:lnTo>
                    <a:pt x="117" y="1"/>
                  </a:lnTo>
                  <a:lnTo>
                    <a:pt x="119" y="3"/>
                  </a:lnTo>
                  <a:lnTo>
                    <a:pt x="121" y="5"/>
                  </a:lnTo>
                  <a:lnTo>
                    <a:pt x="122" y="9"/>
                  </a:lnTo>
                  <a:lnTo>
                    <a:pt x="122" y="9"/>
                  </a:lnTo>
                  <a:lnTo>
                    <a:pt x="121" y="12"/>
                  </a:lnTo>
                  <a:lnTo>
                    <a:pt x="119" y="16"/>
                  </a:lnTo>
                  <a:lnTo>
                    <a:pt x="117" y="18"/>
                  </a:lnTo>
                  <a:lnTo>
                    <a:pt x="113" y="18"/>
                  </a:lnTo>
                  <a:lnTo>
                    <a:pt x="113" y="18"/>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1" name="Freeform 1289"/>
            <p:cNvSpPr>
              <a:spLocks/>
            </p:cNvSpPr>
            <p:nvPr/>
          </p:nvSpPr>
          <p:spPr bwMode="auto">
            <a:xfrm>
              <a:off x="9464675" y="933450"/>
              <a:ext cx="82550" cy="82550"/>
            </a:xfrm>
            <a:custGeom>
              <a:avLst/>
              <a:gdLst>
                <a:gd name="T0" fmla="*/ 104 w 104"/>
                <a:gd name="T1" fmla="*/ 52 h 104"/>
                <a:gd name="T2" fmla="*/ 104 w 104"/>
                <a:gd name="T3" fmla="*/ 52 h 104"/>
                <a:gd name="T4" fmla="*/ 103 w 104"/>
                <a:gd name="T5" fmla="*/ 63 h 104"/>
                <a:gd name="T6" fmla="*/ 101 w 104"/>
                <a:gd name="T7" fmla="*/ 72 h 104"/>
                <a:gd name="T8" fmla="*/ 95 w 104"/>
                <a:gd name="T9" fmla="*/ 81 h 104"/>
                <a:gd name="T10" fmla="*/ 88 w 104"/>
                <a:gd name="T11" fmla="*/ 88 h 104"/>
                <a:gd name="T12" fmla="*/ 81 w 104"/>
                <a:gd name="T13" fmla="*/ 95 h 104"/>
                <a:gd name="T14" fmla="*/ 72 w 104"/>
                <a:gd name="T15" fmla="*/ 99 h 104"/>
                <a:gd name="T16" fmla="*/ 63 w 104"/>
                <a:gd name="T17" fmla="*/ 103 h 104"/>
                <a:gd name="T18" fmla="*/ 52 w 104"/>
                <a:gd name="T19" fmla="*/ 104 h 104"/>
                <a:gd name="T20" fmla="*/ 52 w 104"/>
                <a:gd name="T21" fmla="*/ 104 h 104"/>
                <a:gd name="T22" fmla="*/ 41 w 104"/>
                <a:gd name="T23" fmla="*/ 103 h 104"/>
                <a:gd name="T24" fmla="*/ 32 w 104"/>
                <a:gd name="T25" fmla="*/ 99 h 104"/>
                <a:gd name="T26" fmla="*/ 23 w 104"/>
                <a:gd name="T27" fmla="*/ 95 h 104"/>
                <a:gd name="T28" fmla="*/ 16 w 104"/>
                <a:gd name="T29" fmla="*/ 88 h 104"/>
                <a:gd name="T30" fmla="*/ 9 w 104"/>
                <a:gd name="T31" fmla="*/ 81 h 104"/>
                <a:gd name="T32" fmla="*/ 4 w 104"/>
                <a:gd name="T33" fmla="*/ 72 h 104"/>
                <a:gd name="T34" fmla="*/ 2 w 104"/>
                <a:gd name="T35" fmla="*/ 63 h 104"/>
                <a:gd name="T36" fmla="*/ 0 w 104"/>
                <a:gd name="T37" fmla="*/ 52 h 104"/>
                <a:gd name="T38" fmla="*/ 0 w 104"/>
                <a:gd name="T39" fmla="*/ 52 h 104"/>
                <a:gd name="T40" fmla="*/ 2 w 104"/>
                <a:gd name="T41" fmla="*/ 42 h 104"/>
                <a:gd name="T42" fmla="*/ 4 w 104"/>
                <a:gd name="T43" fmla="*/ 33 h 104"/>
                <a:gd name="T44" fmla="*/ 9 w 104"/>
                <a:gd name="T45" fmla="*/ 24 h 104"/>
                <a:gd name="T46" fmla="*/ 16 w 104"/>
                <a:gd name="T47" fmla="*/ 15 h 104"/>
                <a:gd name="T48" fmla="*/ 23 w 104"/>
                <a:gd name="T49" fmla="*/ 9 h 104"/>
                <a:gd name="T50" fmla="*/ 32 w 104"/>
                <a:gd name="T51" fmla="*/ 4 h 104"/>
                <a:gd name="T52" fmla="*/ 41 w 104"/>
                <a:gd name="T53" fmla="*/ 2 h 104"/>
                <a:gd name="T54" fmla="*/ 52 w 104"/>
                <a:gd name="T55" fmla="*/ 0 h 104"/>
                <a:gd name="T56" fmla="*/ 52 w 104"/>
                <a:gd name="T57" fmla="*/ 0 h 104"/>
                <a:gd name="T58" fmla="*/ 63 w 104"/>
                <a:gd name="T59" fmla="*/ 2 h 104"/>
                <a:gd name="T60" fmla="*/ 72 w 104"/>
                <a:gd name="T61" fmla="*/ 4 h 104"/>
                <a:gd name="T62" fmla="*/ 81 w 104"/>
                <a:gd name="T63" fmla="*/ 9 h 104"/>
                <a:gd name="T64" fmla="*/ 88 w 104"/>
                <a:gd name="T65" fmla="*/ 15 h 104"/>
                <a:gd name="T66" fmla="*/ 95 w 104"/>
                <a:gd name="T67" fmla="*/ 24 h 104"/>
                <a:gd name="T68" fmla="*/ 101 w 104"/>
                <a:gd name="T69" fmla="*/ 33 h 104"/>
                <a:gd name="T70" fmla="*/ 103 w 104"/>
                <a:gd name="T71" fmla="*/ 42 h 104"/>
                <a:gd name="T72" fmla="*/ 104 w 104"/>
                <a:gd name="T73" fmla="*/ 52 h 104"/>
                <a:gd name="T74" fmla="*/ 104 w 104"/>
                <a:gd name="T75"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4" h="104">
                  <a:moveTo>
                    <a:pt x="104" y="52"/>
                  </a:moveTo>
                  <a:lnTo>
                    <a:pt x="104" y="52"/>
                  </a:lnTo>
                  <a:lnTo>
                    <a:pt x="103" y="63"/>
                  </a:lnTo>
                  <a:lnTo>
                    <a:pt x="101" y="72"/>
                  </a:lnTo>
                  <a:lnTo>
                    <a:pt x="95" y="81"/>
                  </a:lnTo>
                  <a:lnTo>
                    <a:pt x="88" y="88"/>
                  </a:lnTo>
                  <a:lnTo>
                    <a:pt x="81" y="95"/>
                  </a:lnTo>
                  <a:lnTo>
                    <a:pt x="72" y="99"/>
                  </a:lnTo>
                  <a:lnTo>
                    <a:pt x="63" y="103"/>
                  </a:lnTo>
                  <a:lnTo>
                    <a:pt x="52" y="104"/>
                  </a:lnTo>
                  <a:lnTo>
                    <a:pt x="52" y="104"/>
                  </a:lnTo>
                  <a:lnTo>
                    <a:pt x="41" y="103"/>
                  </a:lnTo>
                  <a:lnTo>
                    <a:pt x="32" y="99"/>
                  </a:lnTo>
                  <a:lnTo>
                    <a:pt x="23" y="95"/>
                  </a:lnTo>
                  <a:lnTo>
                    <a:pt x="16" y="88"/>
                  </a:lnTo>
                  <a:lnTo>
                    <a:pt x="9" y="81"/>
                  </a:lnTo>
                  <a:lnTo>
                    <a:pt x="4" y="72"/>
                  </a:lnTo>
                  <a:lnTo>
                    <a:pt x="2" y="63"/>
                  </a:lnTo>
                  <a:lnTo>
                    <a:pt x="0" y="52"/>
                  </a:lnTo>
                  <a:lnTo>
                    <a:pt x="0" y="52"/>
                  </a:lnTo>
                  <a:lnTo>
                    <a:pt x="2" y="42"/>
                  </a:lnTo>
                  <a:lnTo>
                    <a:pt x="4" y="33"/>
                  </a:lnTo>
                  <a:lnTo>
                    <a:pt x="9" y="24"/>
                  </a:lnTo>
                  <a:lnTo>
                    <a:pt x="16" y="15"/>
                  </a:lnTo>
                  <a:lnTo>
                    <a:pt x="23" y="9"/>
                  </a:lnTo>
                  <a:lnTo>
                    <a:pt x="32" y="4"/>
                  </a:lnTo>
                  <a:lnTo>
                    <a:pt x="41" y="2"/>
                  </a:lnTo>
                  <a:lnTo>
                    <a:pt x="52" y="0"/>
                  </a:lnTo>
                  <a:lnTo>
                    <a:pt x="52" y="0"/>
                  </a:lnTo>
                  <a:lnTo>
                    <a:pt x="63" y="2"/>
                  </a:lnTo>
                  <a:lnTo>
                    <a:pt x="72" y="4"/>
                  </a:lnTo>
                  <a:lnTo>
                    <a:pt x="81" y="9"/>
                  </a:lnTo>
                  <a:lnTo>
                    <a:pt x="88" y="15"/>
                  </a:lnTo>
                  <a:lnTo>
                    <a:pt x="95" y="24"/>
                  </a:lnTo>
                  <a:lnTo>
                    <a:pt x="101" y="33"/>
                  </a:lnTo>
                  <a:lnTo>
                    <a:pt x="103" y="42"/>
                  </a:lnTo>
                  <a:lnTo>
                    <a:pt x="104" y="52"/>
                  </a:lnTo>
                  <a:lnTo>
                    <a:pt x="104" y="52"/>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2" name="Freeform 1290"/>
            <p:cNvSpPr>
              <a:spLocks/>
            </p:cNvSpPr>
            <p:nvPr/>
          </p:nvSpPr>
          <p:spPr bwMode="auto">
            <a:xfrm>
              <a:off x="9475787" y="976313"/>
              <a:ext cx="4763" cy="7938"/>
            </a:xfrm>
            <a:custGeom>
              <a:avLst/>
              <a:gdLst>
                <a:gd name="T0" fmla="*/ 8 w 8"/>
                <a:gd name="T1" fmla="*/ 6 h 9"/>
                <a:gd name="T2" fmla="*/ 8 w 8"/>
                <a:gd name="T3" fmla="*/ 6 h 9"/>
                <a:gd name="T4" fmla="*/ 8 w 8"/>
                <a:gd name="T5" fmla="*/ 7 h 9"/>
                <a:gd name="T6" fmla="*/ 4 w 8"/>
                <a:gd name="T7" fmla="*/ 9 h 9"/>
                <a:gd name="T8" fmla="*/ 4 w 8"/>
                <a:gd name="T9" fmla="*/ 9 h 9"/>
                <a:gd name="T10" fmla="*/ 2 w 8"/>
                <a:gd name="T11" fmla="*/ 7 h 9"/>
                <a:gd name="T12" fmla="*/ 0 w 8"/>
                <a:gd name="T13" fmla="*/ 6 h 9"/>
                <a:gd name="T14" fmla="*/ 0 w 8"/>
                <a:gd name="T15" fmla="*/ 6 h 9"/>
                <a:gd name="T16" fmla="*/ 2 w 8"/>
                <a:gd name="T17" fmla="*/ 2 h 9"/>
                <a:gd name="T18" fmla="*/ 4 w 8"/>
                <a:gd name="T19" fmla="*/ 0 h 9"/>
                <a:gd name="T20" fmla="*/ 4 w 8"/>
                <a:gd name="T21" fmla="*/ 0 h 9"/>
                <a:gd name="T22" fmla="*/ 8 w 8"/>
                <a:gd name="T23" fmla="*/ 2 h 9"/>
                <a:gd name="T24" fmla="*/ 8 w 8"/>
                <a:gd name="T25" fmla="*/ 6 h 9"/>
                <a:gd name="T26" fmla="*/ 8 w 8"/>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9">
                  <a:moveTo>
                    <a:pt x="8" y="6"/>
                  </a:moveTo>
                  <a:lnTo>
                    <a:pt x="8" y="6"/>
                  </a:lnTo>
                  <a:lnTo>
                    <a:pt x="8" y="7"/>
                  </a:lnTo>
                  <a:lnTo>
                    <a:pt x="4" y="9"/>
                  </a:lnTo>
                  <a:lnTo>
                    <a:pt x="4" y="9"/>
                  </a:lnTo>
                  <a:lnTo>
                    <a:pt x="2" y="7"/>
                  </a:lnTo>
                  <a:lnTo>
                    <a:pt x="0" y="6"/>
                  </a:lnTo>
                  <a:lnTo>
                    <a:pt x="0" y="6"/>
                  </a:lnTo>
                  <a:lnTo>
                    <a:pt x="2" y="2"/>
                  </a:lnTo>
                  <a:lnTo>
                    <a:pt x="4" y="0"/>
                  </a:lnTo>
                  <a:lnTo>
                    <a:pt x="4" y="0"/>
                  </a:lnTo>
                  <a:lnTo>
                    <a:pt x="8" y="2"/>
                  </a:lnTo>
                  <a:lnTo>
                    <a:pt x="8" y="6"/>
                  </a:lnTo>
                  <a:lnTo>
                    <a:pt x="8" y="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3" name="Freeform 1291"/>
            <p:cNvSpPr>
              <a:spLocks/>
            </p:cNvSpPr>
            <p:nvPr/>
          </p:nvSpPr>
          <p:spPr bwMode="auto">
            <a:xfrm>
              <a:off x="9529762" y="976313"/>
              <a:ext cx="4763" cy="7938"/>
            </a:xfrm>
            <a:custGeom>
              <a:avLst/>
              <a:gdLst>
                <a:gd name="T0" fmla="*/ 7 w 7"/>
                <a:gd name="T1" fmla="*/ 6 h 9"/>
                <a:gd name="T2" fmla="*/ 7 w 7"/>
                <a:gd name="T3" fmla="*/ 6 h 9"/>
                <a:gd name="T4" fmla="*/ 5 w 7"/>
                <a:gd name="T5" fmla="*/ 7 h 9"/>
                <a:gd name="T6" fmla="*/ 3 w 7"/>
                <a:gd name="T7" fmla="*/ 9 h 9"/>
                <a:gd name="T8" fmla="*/ 3 w 7"/>
                <a:gd name="T9" fmla="*/ 9 h 9"/>
                <a:gd name="T10" fmla="*/ 0 w 7"/>
                <a:gd name="T11" fmla="*/ 7 h 9"/>
                <a:gd name="T12" fmla="*/ 0 w 7"/>
                <a:gd name="T13" fmla="*/ 6 h 9"/>
                <a:gd name="T14" fmla="*/ 0 w 7"/>
                <a:gd name="T15" fmla="*/ 6 h 9"/>
                <a:gd name="T16" fmla="*/ 0 w 7"/>
                <a:gd name="T17" fmla="*/ 2 h 9"/>
                <a:gd name="T18" fmla="*/ 3 w 7"/>
                <a:gd name="T19" fmla="*/ 0 h 9"/>
                <a:gd name="T20" fmla="*/ 3 w 7"/>
                <a:gd name="T21" fmla="*/ 0 h 9"/>
                <a:gd name="T22" fmla="*/ 5 w 7"/>
                <a:gd name="T23" fmla="*/ 2 h 9"/>
                <a:gd name="T24" fmla="*/ 7 w 7"/>
                <a:gd name="T25" fmla="*/ 6 h 9"/>
                <a:gd name="T26" fmla="*/ 7 w 7"/>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7" y="6"/>
                  </a:moveTo>
                  <a:lnTo>
                    <a:pt x="7" y="6"/>
                  </a:lnTo>
                  <a:lnTo>
                    <a:pt x="5" y="7"/>
                  </a:lnTo>
                  <a:lnTo>
                    <a:pt x="3" y="9"/>
                  </a:lnTo>
                  <a:lnTo>
                    <a:pt x="3" y="9"/>
                  </a:lnTo>
                  <a:lnTo>
                    <a:pt x="0" y="7"/>
                  </a:lnTo>
                  <a:lnTo>
                    <a:pt x="0" y="6"/>
                  </a:lnTo>
                  <a:lnTo>
                    <a:pt x="0" y="6"/>
                  </a:lnTo>
                  <a:lnTo>
                    <a:pt x="0" y="2"/>
                  </a:lnTo>
                  <a:lnTo>
                    <a:pt x="3" y="0"/>
                  </a:lnTo>
                  <a:lnTo>
                    <a:pt x="3" y="0"/>
                  </a:lnTo>
                  <a:lnTo>
                    <a:pt x="5" y="2"/>
                  </a:lnTo>
                  <a:lnTo>
                    <a:pt x="7" y="6"/>
                  </a:lnTo>
                  <a:lnTo>
                    <a:pt x="7" y="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4" name="Freeform 1292"/>
            <p:cNvSpPr>
              <a:spLocks/>
            </p:cNvSpPr>
            <p:nvPr/>
          </p:nvSpPr>
          <p:spPr bwMode="auto">
            <a:xfrm>
              <a:off x="9485312" y="998538"/>
              <a:ext cx="39688" cy="12700"/>
            </a:xfrm>
            <a:custGeom>
              <a:avLst/>
              <a:gdLst>
                <a:gd name="T0" fmla="*/ 0 w 50"/>
                <a:gd name="T1" fmla="*/ 0 h 16"/>
                <a:gd name="T2" fmla="*/ 0 w 50"/>
                <a:gd name="T3" fmla="*/ 0 h 16"/>
                <a:gd name="T4" fmla="*/ 4 w 50"/>
                <a:gd name="T5" fmla="*/ 7 h 16"/>
                <a:gd name="T6" fmla="*/ 9 w 50"/>
                <a:gd name="T7" fmla="*/ 13 h 16"/>
                <a:gd name="T8" fmla="*/ 16 w 50"/>
                <a:gd name="T9" fmla="*/ 16 h 16"/>
                <a:gd name="T10" fmla="*/ 25 w 50"/>
                <a:gd name="T11" fmla="*/ 16 h 16"/>
                <a:gd name="T12" fmla="*/ 25 w 50"/>
                <a:gd name="T13" fmla="*/ 16 h 16"/>
                <a:gd name="T14" fmla="*/ 32 w 50"/>
                <a:gd name="T15" fmla="*/ 16 h 16"/>
                <a:gd name="T16" fmla="*/ 41 w 50"/>
                <a:gd name="T17" fmla="*/ 13 h 16"/>
                <a:gd name="T18" fmla="*/ 47 w 50"/>
                <a:gd name="T19" fmla="*/ 7 h 16"/>
                <a:gd name="T20" fmla="*/ 50 w 50"/>
                <a:gd name="T21" fmla="*/ 0 h 16"/>
                <a:gd name="T22" fmla="*/ 0 w 50"/>
                <a:gd name="T23"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16">
                  <a:moveTo>
                    <a:pt x="0" y="0"/>
                  </a:moveTo>
                  <a:lnTo>
                    <a:pt x="0" y="0"/>
                  </a:lnTo>
                  <a:lnTo>
                    <a:pt x="4" y="7"/>
                  </a:lnTo>
                  <a:lnTo>
                    <a:pt x="9" y="13"/>
                  </a:lnTo>
                  <a:lnTo>
                    <a:pt x="16" y="16"/>
                  </a:lnTo>
                  <a:lnTo>
                    <a:pt x="25" y="16"/>
                  </a:lnTo>
                  <a:lnTo>
                    <a:pt x="25" y="16"/>
                  </a:lnTo>
                  <a:lnTo>
                    <a:pt x="32" y="16"/>
                  </a:lnTo>
                  <a:lnTo>
                    <a:pt x="41" y="13"/>
                  </a:lnTo>
                  <a:lnTo>
                    <a:pt x="47" y="7"/>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5" name="Freeform 1293"/>
            <p:cNvSpPr>
              <a:spLocks/>
            </p:cNvSpPr>
            <p:nvPr/>
          </p:nvSpPr>
          <p:spPr bwMode="auto">
            <a:xfrm>
              <a:off x="9472612" y="969963"/>
              <a:ext cx="11113" cy="3175"/>
            </a:xfrm>
            <a:custGeom>
              <a:avLst/>
              <a:gdLst>
                <a:gd name="T0" fmla="*/ 12 w 14"/>
                <a:gd name="T1" fmla="*/ 6 h 6"/>
                <a:gd name="T2" fmla="*/ 2 w 14"/>
                <a:gd name="T3" fmla="*/ 6 h 6"/>
                <a:gd name="T4" fmla="*/ 2 w 14"/>
                <a:gd name="T5" fmla="*/ 6 h 6"/>
                <a:gd name="T6" fmla="*/ 0 w 14"/>
                <a:gd name="T7" fmla="*/ 4 h 6"/>
                <a:gd name="T8" fmla="*/ 0 w 14"/>
                <a:gd name="T9" fmla="*/ 4 h 6"/>
                <a:gd name="T10" fmla="*/ 0 w 14"/>
                <a:gd name="T11" fmla="*/ 4 h 6"/>
                <a:gd name="T12" fmla="*/ 0 w 14"/>
                <a:gd name="T13" fmla="*/ 2 h 6"/>
                <a:gd name="T14" fmla="*/ 2 w 14"/>
                <a:gd name="T15" fmla="*/ 0 h 6"/>
                <a:gd name="T16" fmla="*/ 12 w 14"/>
                <a:gd name="T17" fmla="*/ 0 h 6"/>
                <a:gd name="T18" fmla="*/ 12 w 14"/>
                <a:gd name="T19" fmla="*/ 0 h 6"/>
                <a:gd name="T20" fmla="*/ 14 w 14"/>
                <a:gd name="T21" fmla="*/ 2 h 6"/>
                <a:gd name="T22" fmla="*/ 14 w 14"/>
                <a:gd name="T23" fmla="*/ 4 h 6"/>
                <a:gd name="T24" fmla="*/ 14 w 14"/>
                <a:gd name="T25" fmla="*/ 4 h 6"/>
                <a:gd name="T26" fmla="*/ 14 w 14"/>
                <a:gd name="T27" fmla="*/ 4 h 6"/>
                <a:gd name="T28" fmla="*/ 12 w 14"/>
                <a:gd name="T29" fmla="*/ 6 h 6"/>
                <a:gd name="T30" fmla="*/ 12 w 14"/>
                <a:gd name="T3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6">
                  <a:moveTo>
                    <a:pt x="12" y="6"/>
                  </a:moveTo>
                  <a:lnTo>
                    <a:pt x="2" y="6"/>
                  </a:lnTo>
                  <a:lnTo>
                    <a:pt x="2" y="6"/>
                  </a:lnTo>
                  <a:lnTo>
                    <a:pt x="0" y="4"/>
                  </a:lnTo>
                  <a:lnTo>
                    <a:pt x="0" y="4"/>
                  </a:lnTo>
                  <a:lnTo>
                    <a:pt x="0" y="4"/>
                  </a:lnTo>
                  <a:lnTo>
                    <a:pt x="0" y="2"/>
                  </a:lnTo>
                  <a:lnTo>
                    <a:pt x="2" y="0"/>
                  </a:lnTo>
                  <a:lnTo>
                    <a:pt x="12" y="0"/>
                  </a:lnTo>
                  <a:lnTo>
                    <a:pt x="12" y="0"/>
                  </a:lnTo>
                  <a:lnTo>
                    <a:pt x="14" y="2"/>
                  </a:lnTo>
                  <a:lnTo>
                    <a:pt x="14" y="4"/>
                  </a:lnTo>
                  <a:lnTo>
                    <a:pt x="14" y="4"/>
                  </a:lnTo>
                  <a:lnTo>
                    <a:pt x="14" y="4"/>
                  </a:lnTo>
                  <a:lnTo>
                    <a:pt x="12" y="6"/>
                  </a:lnTo>
                  <a:lnTo>
                    <a:pt x="1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6" name="Freeform 1294"/>
            <p:cNvSpPr>
              <a:spLocks/>
            </p:cNvSpPr>
            <p:nvPr/>
          </p:nvSpPr>
          <p:spPr bwMode="auto">
            <a:xfrm>
              <a:off x="9526587" y="969963"/>
              <a:ext cx="11113" cy="3175"/>
            </a:xfrm>
            <a:custGeom>
              <a:avLst/>
              <a:gdLst>
                <a:gd name="T0" fmla="*/ 13 w 15"/>
                <a:gd name="T1" fmla="*/ 6 h 6"/>
                <a:gd name="T2" fmla="*/ 2 w 15"/>
                <a:gd name="T3" fmla="*/ 6 h 6"/>
                <a:gd name="T4" fmla="*/ 2 w 15"/>
                <a:gd name="T5" fmla="*/ 6 h 6"/>
                <a:gd name="T6" fmla="*/ 0 w 15"/>
                <a:gd name="T7" fmla="*/ 4 h 6"/>
                <a:gd name="T8" fmla="*/ 0 w 15"/>
                <a:gd name="T9" fmla="*/ 4 h 6"/>
                <a:gd name="T10" fmla="*/ 0 w 15"/>
                <a:gd name="T11" fmla="*/ 4 h 6"/>
                <a:gd name="T12" fmla="*/ 0 w 15"/>
                <a:gd name="T13" fmla="*/ 2 h 6"/>
                <a:gd name="T14" fmla="*/ 2 w 15"/>
                <a:gd name="T15" fmla="*/ 0 h 6"/>
                <a:gd name="T16" fmla="*/ 13 w 15"/>
                <a:gd name="T17" fmla="*/ 0 h 6"/>
                <a:gd name="T18" fmla="*/ 13 w 15"/>
                <a:gd name="T19" fmla="*/ 0 h 6"/>
                <a:gd name="T20" fmla="*/ 15 w 15"/>
                <a:gd name="T21" fmla="*/ 2 h 6"/>
                <a:gd name="T22" fmla="*/ 15 w 15"/>
                <a:gd name="T23" fmla="*/ 4 h 6"/>
                <a:gd name="T24" fmla="*/ 15 w 15"/>
                <a:gd name="T25" fmla="*/ 4 h 6"/>
                <a:gd name="T26" fmla="*/ 15 w 15"/>
                <a:gd name="T27" fmla="*/ 4 h 6"/>
                <a:gd name="T28" fmla="*/ 13 w 15"/>
                <a:gd name="T29" fmla="*/ 6 h 6"/>
                <a:gd name="T30" fmla="*/ 13 w 15"/>
                <a:gd name="T3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6">
                  <a:moveTo>
                    <a:pt x="13" y="6"/>
                  </a:moveTo>
                  <a:lnTo>
                    <a:pt x="2" y="6"/>
                  </a:lnTo>
                  <a:lnTo>
                    <a:pt x="2" y="6"/>
                  </a:lnTo>
                  <a:lnTo>
                    <a:pt x="0" y="4"/>
                  </a:lnTo>
                  <a:lnTo>
                    <a:pt x="0" y="4"/>
                  </a:lnTo>
                  <a:lnTo>
                    <a:pt x="0" y="4"/>
                  </a:lnTo>
                  <a:lnTo>
                    <a:pt x="0" y="2"/>
                  </a:lnTo>
                  <a:lnTo>
                    <a:pt x="2" y="0"/>
                  </a:lnTo>
                  <a:lnTo>
                    <a:pt x="13" y="0"/>
                  </a:lnTo>
                  <a:lnTo>
                    <a:pt x="13" y="0"/>
                  </a:lnTo>
                  <a:lnTo>
                    <a:pt x="15" y="2"/>
                  </a:lnTo>
                  <a:lnTo>
                    <a:pt x="15" y="4"/>
                  </a:lnTo>
                  <a:lnTo>
                    <a:pt x="15" y="4"/>
                  </a:lnTo>
                  <a:lnTo>
                    <a:pt x="15" y="4"/>
                  </a:lnTo>
                  <a:lnTo>
                    <a:pt x="13" y="6"/>
                  </a:lnTo>
                  <a:lnTo>
                    <a:pt x="13"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7" name="Freeform 1295"/>
            <p:cNvSpPr>
              <a:spLocks/>
            </p:cNvSpPr>
            <p:nvPr/>
          </p:nvSpPr>
          <p:spPr bwMode="auto">
            <a:xfrm>
              <a:off x="9501187" y="976313"/>
              <a:ext cx="7938" cy="14288"/>
            </a:xfrm>
            <a:custGeom>
              <a:avLst/>
              <a:gdLst>
                <a:gd name="T0" fmla="*/ 5 w 11"/>
                <a:gd name="T1" fmla="*/ 18 h 18"/>
                <a:gd name="T2" fmla="*/ 5 w 11"/>
                <a:gd name="T3" fmla="*/ 18 h 18"/>
                <a:gd name="T4" fmla="*/ 5 w 11"/>
                <a:gd name="T5" fmla="*/ 18 h 18"/>
                <a:gd name="T6" fmla="*/ 2 w 11"/>
                <a:gd name="T7" fmla="*/ 16 h 18"/>
                <a:gd name="T8" fmla="*/ 0 w 11"/>
                <a:gd name="T9" fmla="*/ 13 h 18"/>
                <a:gd name="T10" fmla="*/ 0 w 11"/>
                <a:gd name="T11" fmla="*/ 6 h 18"/>
                <a:gd name="T12" fmla="*/ 0 w 11"/>
                <a:gd name="T13" fmla="*/ 6 h 18"/>
                <a:gd name="T14" fmla="*/ 2 w 11"/>
                <a:gd name="T15" fmla="*/ 2 h 18"/>
                <a:gd name="T16" fmla="*/ 5 w 11"/>
                <a:gd name="T17" fmla="*/ 0 h 18"/>
                <a:gd name="T18" fmla="*/ 5 w 11"/>
                <a:gd name="T19" fmla="*/ 0 h 18"/>
                <a:gd name="T20" fmla="*/ 9 w 11"/>
                <a:gd name="T21" fmla="*/ 2 h 18"/>
                <a:gd name="T22" fmla="*/ 11 w 11"/>
                <a:gd name="T23" fmla="*/ 6 h 18"/>
                <a:gd name="T24" fmla="*/ 11 w 11"/>
                <a:gd name="T25" fmla="*/ 13 h 18"/>
                <a:gd name="T26" fmla="*/ 11 w 11"/>
                <a:gd name="T27" fmla="*/ 13 h 18"/>
                <a:gd name="T28" fmla="*/ 9 w 11"/>
                <a:gd name="T29" fmla="*/ 16 h 18"/>
                <a:gd name="T30" fmla="*/ 5 w 11"/>
                <a:gd name="T31" fmla="*/ 18 h 18"/>
                <a:gd name="T32" fmla="*/ 5 w 11"/>
                <a:gd name="T3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8">
                  <a:moveTo>
                    <a:pt x="5" y="18"/>
                  </a:moveTo>
                  <a:lnTo>
                    <a:pt x="5" y="18"/>
                  </a:lnTo>
                  <a:lnTo>
                    <a:pt x="5" y="18"/>
                  </a:lnTo>
                  <a:lnTo>
                    <a:pt x="2" y="16"/>
                  </a:lnTo>
                  <a:lnTo>
                    <a:pt x="0" y="13"/>
                  </a:lnTo>
                  <a:lnTo>
                    <a:pt x="0" y="6"/>
                  </a:lnTo>
                  <a:lnTo>
                    <a:pt x="0" y="6"/>
                  </a:lnTo>
                  <a:lnTo>
                    <a:pt x="2" y="2"/>
                  </a:lnTo>
                  <a:lnTo>
                    <a:pt x="5" y="0"/>
                  </a:lnTo>
                  <a:lnTo>
                    <a:pt x="5" y="0"/>
                  </a:lnTo>
                  <a:lnTo>
                    <a:pt x="9" y="2"/>
                  </a:lnTo>
                  <a:lnTo>
                    <a:pt x="11" y="6"/>
                  </a:lnTo>
                  <a:lnTo>
                    <a:pt x="11" y="13"/>
                  </a:lnTo>
                  <a:lnTo>
                    <a:pt x="11" y="13"/>
                  </a:lnTo>
                  <a:lnTo>
                    <a:pt x="9" y="16"/>
                  </a:lnTo>
                  <a:lnTo>
                    <a:pt x="5" y="18"/>
                  </a:lnTo>
                  <a:lnTo>
                    <a:pt x="5" y="18"/>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8" name="Freeform 1296"/>
            <p:cNvSpPr>
              <a:spLocks/>
            </p:cNvSpPr>
            <p:nvPr/>
          </p:nvSpPr>
          <p:spPr bwMode="auto">
            <a:xfrm>
              <a:off x="9498012" y="984250"/>
              <a:ext cx="7938" cy="3175"/>
            </a:xfrm>
            <a:custGeom>
              <a:avLst/>
              <a:gdLst>
                <a:gd name="T0" fmla="*/ 9 w 9"/>
                <a:gd name="T1" fmla="*/ 6 h 6"/>
                <a:gd name="T2" fmla="*/ 9 w 9"/>
                <a:gd name="T3" fmla="*/ 6 h 6"/>
                <a:gd name="T4" fmla="*/ 9 w 9"/>
                <a:gd name="T5" fmla="*/ 6 h 6"/>
                <a:gd name="T6" fmla="*/ 7 w 9"/>
                <a:gd name="T7" fmla="*/ 2 h 6"/>
                <a:gd name="T8" fmla="*/ 4 w 9"/>
                <a:gd name="T9" fmla="*/ 0 h 6"/>
                <a:gd name="T10" fmla="*/ 4 w 9"/>
                <a:gd name="T11" fmla="*/ 0 h 6"/>
                <a:gd name="T12" fmla="*/ 2 w 9"/>
                <a:gd name="T13" fmla="*/ 2 h 6"/>
                <a:gd name="T14" fmla="*/ 0 w 9"/>
                <a:gd name="T15" fmla="*/ 6 h 6"/>
                <a:gd name="T16" fmla="*/ 0 w 9"/>
                <a:gd name="T17" fmla="*/ 6 h 6"/>
                <a:gd name="T18" fmla="*/ 9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9" y="6"/>
                  </a:moveTo>
                  <a:lnTo>
                    <a:pt x="9" y="6"/>
                  </a:lnTo>
                  <a:lnTo>
                    <a:pt x="9" y="6"/>
                  </a:lnTo>
                  <a:lnTo>
                    <a:pt x="7" y="2"/>
                  </a:lnTo>
                  <a:lnTo>
                    <a:pt x="4" y="0"/>
                  </a:lnTo>
                  <a:lnTo>
                    <a:pt x="4" y="0"/>
                  </a:lnTo>
                  <a:lnTo>
                    <a:pt x="2" y="2"/>
                  </a:lnTo>
                  <a:lnTo>
                    <a:pt x="0" y="6"/>
                  </a:lnTo>
                  <a:lnTo>
                    <a:pt x="0" y="6"/>
                  </a:lnTo>
                  <a:lnTo>
                    <a:pt x="9" y="6"/>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9" name="Freeform 1297"/>
            <p:cNvSpPr>
              <a:spLocks/>
            </p:cNvSpPr>
            <p:nvPr/>
          </p:nvSpPr>
          <p:spPr bwMode="auto">
            <a:xfrm>
              <a:off x="9505950" y="984250"/>
              <a:ext cx="6350" cy="3175"/>
            </a:xfrm>
            <a:custGeom>
              <a:avLst/>
              <a:gdLst>
                <a:gd name="T0" fmla="*/ 9 w 9"/>
                <a:gd name="T1" fmla="*/ 6 h 6"/>
                <a:gd name="T2" fmla="*/ 9 w 9"/>
                <a:gd name="T3" fmla="*/ 6 h 6"/>
                <a:gd name="T4" fmla="*/ 9 w 9"/>
                <a:gd name="T5" fmla="*/ 6 h 6"/>
                <a:gd name="T6" fmla="*/ 7 w 9"/>
                <a:gd name="T7" fmla="*/ 2 h 6"/>
                <a:gd name="T8" fmla="*/ 6 w 9"/>
                <a:gd name="T9" fmla="*/ 0 h 6"/>
                <a:gd name="T10" fmla="*/ 6 w 9"/>
                <a:gd name="T11" fmla="*/ 0 h 6"/>
                <a:gd name="T12" fmla="*/ 2 w 9"/>
                <a:gd name="T13" fmla="*/ 2 h 6"/>
                <a:gd name="T14" fmla="*/ 0 w 9"/>
                <a:gd name="T15" fmla="*/ 6 h 6"/>
                <a:gd name="T16" fmla="*/ 0 w 9"/>
                <a:gd name="T17" fmla="*/ 6 h 6"/>
                <a:gd name="T18" fmla="*/ 9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9" y="6"/>
                  </a:moveTo>
                  <a:lnTo>
                    <a:pt x="9" y="6"/>
                  </a:lnTo>
                  <a:lnTo>
                    <a:pt x="9" y="6"/>
                  </a:lnTo>
                  <a:lnTo>
                    <a:pt x="7" y="2"/>
                  </a:lnTo>
                  <a:lnTo>
                    <a:pt x="6" y="0"/>
                  </a:lnTo>
                  <a:lnTo>
                    <a:pt x="6" y="0"/>
                  </a:lnTo>
                  <a:lnTo>
                    <a:pt x="2" y="2"/>
                  </a:lnTo>
                  <a:lnTo>
                    <a:pt x="0" y="6"/>
                  </a:lnTo>
                  <a:lnTo>
                    <a:pt x="0" y="6"/>
                  </a:lnTo>
                  <a:lnTo>
                    <a:pt x="9" y="6"/>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0" name="Freeform 1298"/>
            <p:cNvSpPr>
              <a:spLocks/>
            </p:cNvSpPr>
            <p:nvPr/>
          </p:nvSpPr>
          <p:spPr bwMode="auto">
            <a:xfrm>
              <a:off x="9439275" y="941388"/>
              <a:ext cx="41275" cy="42863"/>
            </a:xfrm>
            <a:custGeom>
              <a:avLst/>
              <a:gdLst>
                <a:gd name="T0" fmla="*/ 53 w 53"/>
                <a:gd name="T1" fmla="*/ 0 h 54"/>
                <a:gd name="T2" fmla="*/ 53 w 53"/>
                <a:gd name="T3" fmla="*/ 0 h 54"/>
                <a:gd name="T4" fmla="*/ 42 w 53"/>
                <a:gd name="T5" fmla="*/ 2 h 54"/>
                <a:gd name="T6" fmla="*/ 31 w 53"/>
                <a:gd name="T7" fmla="*/ 4 h 54"/>
                <a:gd name="T8" fmla="*/ 22 w 53"/>
                <a:gd name="T9" fmla="*/ 9 h 54"/>
                <a:gd name="T10" fmla="*/ 13 w 53"/>
                <a:gd name="T11" fmla="*/ 16 h 54"/>
                <a:gd name="T12" fmla="*/ 13 w 53"/>
                <a:gd name="T13" fmla="*/ 16 h 54"/>
                <a:gd name="T14" fmla="*/ 8 w 53"/>
                <a:gd name="T15" fmla="*/ 25 h 54"/>
                <a:gd name="T16" fmla="*/ 2 w 53"/>
                <a:gd name="T17" fmla="*/ 34 h 54"/>
                <a:gd name="T18" fmla="*/ 0 w 53"/>
                <a:gd name="T19" fmla="*/ 45 h 54"/>
                <a:gd name="T20" fmla="*/ 0 w 53"/>
                <a:gd name="T21" fmla="*/ 54 h 54"/>
                <a:gd name="T22" fmla="*/ 53 w 53"/>
                <a:gd name="T23"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54">
                  <a:moveTo>
                    <a:pt x="53" y="0"/>
                  </a:moveTo>
                  <a:lnTo>
                    <a:pt x="53" y="0"/>
                  </a:lnTo>
                  <a:lnTo>
                    <a:pt x="42" y="2"/>
                  </a:lnTo>
                  <a:lnTo>
                    <a:pt x="31" y="4"/>
                  </a:lnTo>
                  <a:lnTo>
                    <a:pt x="22" y="9"/>
                  </a:lnTo>
                  <a:lnTo>
                    <a:pt x="13" y="16"/>
                  </a:lnTo>
                  <a:lnTo>
                    <a:pt x="13" y="16"/>
                  </a:lnTo>
                  <a:lnTo>
                    <a:pt x="8" y="25"/>
                  </a:lnTo>
                  <a:lnTo>
                    <a:pt x="2" y="34"/>
                  </a:lnTo>
                  <a:lnTo>
                    <a:pt x="0" y="45"/>
                  </a:lnTo>
                  <a:lnTo>
                    <a:pt x="0" y="54"/>
                  </a:lnTo>
                  <a:lnTo>
                    <a:pt x="5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1" name="Freeform 1299"/>
            <p:cNvSpPr>
              <a:spLocks/>
            </p:cNvSpPr>
            <p:nvPr/>
          </p:nvSpPr>
          <p:spPr bwMode="auto">
            <a:xfrm>
              <a:off x="9529762" y="941388"/>
              <a:ext cx="41275" cy="44450"/>
            </a:xfrm>
            <a:custGeom>
              <a:avLst/>
              <a:gdLst>
                <a:gd name="T0" fmla="*/ 0 w 52"/>
                <a:gd name="T1" fmla="*/ 0 h 56"/>
                <a:gd name="T2" fmla="*/ 0 w 52"/>
                <a:gd name="T3" fmla="*/ 0 h 56"/>
                <a:gd name="T4" fmla="*/ 11 w 52"/>
                <a:gd name="T5" fmla="*/ 2 h 56"/>
                <a:gd name="T6" fmla="*/ 21 w 52"/>
                <a:gd name="T7" fmla="*/ 4 h 56"/>
                <a:gd name="T8" fmla="*/ 30 w 52"/>
                <a:gd name="T9" fmla="*/ 9 h 56"/>
                <a:gd name="T10" fmla="*/ 39 w 52"/>
                <a:gd name="T11" fmla="*/ 16 h 56"/>
                <a:gd name="T12" fmla="*/ 39 w 52"/>
                <a:gd name="T13" fmla="*/ 16 h 56"/>
                <a:gd name="T14" fmla="*/ 45 w 52"/>
                <a:gd name="T15" fmla="*/ 25 h 56"/>
                <a:gd name="T16" fmla="*/ 50 w 52"/>
                <a:gd name="T17" fmla="*/ 34 h 56"/>
                <a:gd name="T18" fmla="*/ 52 w 52"/>
                <a:gd name="T19" fmla="*/ 45 h 56"/>
                <a:gd name="T20" fmla="*/ 52 w 52"/>
                <a:gd name="T21" fmla="*/ 56 h 56"/>
                <a:gd name="T22" fmla="*/ 0 w 52"/>
                <a:gd name="T2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56">
                  <a:moveTo>
                    <a:pt x="0" y="0"/>
                  </a:moveTo>
                  <a:lnTo>
                    <a:pt x="0" y="0"/>
                  </a:lnTo>
                  <a:lnTo>
                    <a:pt x="11" y="2"/>
                  </a:lnTo>
                  <a:lnTo>
                    <a:pt x="21" y="4"/>
                  </a:lnTo>
                  <a:lnTo>
                    <a:pt x="30" y="9"/>
                  </a:lnTo>
                  <a:lnTo>
                    <a:pt x="39" y="16"/>
                  </a:lnTo>
                  <a:lnTo>
                    <a:pt x="39" y="16"/>
                  </a:lnTo>
                  <a:lnTo>
                    <a:pt x="45" y="25"/>
                  </a:lnTo>
                  <a:lnTo>
                    <a:pt x="50" y="34"/>
                  </a:lnTo>
                  <a:lnTo>
                    <a:pt x="52" y="45"/>
                  </a:lnTo>
                  <a:lnTo>
                    <a:pt x="52" y="5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2" name="Freeform 1300"/>
            <p:cNvSpPr>
              <a:spLocks/>
            </p:cNvSpPr>
            <p:nvPr/>
          </p:nvSpPr>
          <p:spPr bwMode="auto">
            <a:xfrm>
              <a:off x="9464675" y="933450"/>
              <a:ext cx="82550" cy="39688"/>
            </a:xfrm>
            <a:custGeom>
              <a:avLst/>
              <a:gdLst>
                <a:gd name="T0" fmla="*/ 52 w 104"/>
                <a:gd name="T1" fmla="*/ 0 h 51"/>
                <a:gd name="T2" fmla="*/ 52 w 104"/>
                <a:gd name="T3" fmla="*/ 0 h 51"/>
                <a:gd name="T4" fmla="*/ 41 w 104"/>
                <a:gd name="T5" fmla="*/ 2 h 51"/>
                <a:gd name="T6" fmla="*/ 32 w 104"/>
                <a:gd name="T7" fmla="*/ 4 h 51"/>
                <a:gd name="T8" fmla="*/ 23 w 104"/>
                <a:gd name="T9" fmla="*/ 9 h 51"/>
                <a:gd name="T10" fmla="*/ 16 w 104"/>
                <a:gd name="T11" fmla="*/ 15 h 51"/>
                <a:gd name="T12" fmla="*/ 9 w 104"/>
                <a:gd name="T13" fmla="*/ 22 h 51"/>
                <a:gd name="T14" fmla="*/ 5 w 104"/>
                <a:gd name="T15" fmla="*/ 31 h 51"/>
                <a:gd name="T16" fmla="*/ 2 w 104"/>
                <a:gd name="T17" fmla="*/ 40 h 51"/>
                <a:gd name="T18" fmla="*/ 0 w 104"/>
                <a:gd name="T19" fmla="*/ 51 h 51"/>
                <a:gd name="T20" fmla="*/ 4 w 104"/>
                <a:gd name="T21" fmla="*/ 51 h 51"/>
                <a:gd name="T22" fmla="*/ 5 w 104"/>
                <a:gd name="T23" fmla="*/ 40 h 51"/>
                <a:gd name="T24" fmla="*/ 5 w 104"/>
                <a:gd name="T25" fmla="*/ 40 h 51"/>
                <a:gd name="T26" fmla="*/ 9 w 104"/>
                <a:gd name="T27" fmla="*/ 33 h 51"/>
                <a:gd name="T28" fmla="*/ 14 w 104"/>
                <a:gd name="T29" fmla="*/ 27 h 51"/>
                <a:gd name="T30" fmla="*/ 20 w 104"/>
                <a:gd name="T31" fmla="*/ 24 h 51"/>
                <a:gd name="T32" fmla="*/ 27 w 104"/>
                <a:gd name="T33" fmla="*/ 22 h 51"/>
                <a:gd name="T34" fmla="*/ 40 w 104"/>
                <a:gd name="T35" fmla="*/ 20 h 51"/>
                <a:gd name="T36" fmla="*/ 40 w 104"/>
                <a:gd name="T37" fmla="*/ 20 h 51"/>
                <a:gd name="T38" fmla="*/ 52 w 104"/>
                <a:gd name="T39" fmla="*/ 18 h 51"/>
                <a:gd name="T40" fmla="*/ 63 w 104"/>
                <a:gd name="T41" fmla="*/ 20 h 51"/>
                <a:gd name="T42" fmla="*/ 77 w 104"/>
                <a:gd name="T43" fmla="*/ 22 h 51"/>
                <a:gd name="T44" fmla="*/ 77 w 104"/>
                <a:gd name="T45" fmla="*/ 22 h 51"/>
                <a:gd name="T46" fmla="*/ 85 w 104"/>
                <a:gd name="T47" fmla="*/ 24 h 51"/>
                <a:gd name="T48" fmla="*/ 90 w 104"/>
                <a:gd name="T49" fmla="*/ 27 h 51"/>
                <a:gd name="T50" fmla="*/ 95 w 104"/>
                <a:gd name="T51" fmla="*/ 33 h 51"/>
                <a:gd name="T52" fmla="*/ 97 w 104"/>
                <a:gd name="T53" fmla="*/ 40 h 51"/>
                <a:gd name="T54" fmla="*/ 101 w 104"/>
                <a:gd name="T55" fmla="*/ 51 h 51"/>
                <a:gd name="T56" fmla="*/ 104 w 104"/>
                <a:gd name="T57" fmla="*/ 51 h 51"/>
                <a:gd name="T58" fmla="*/ 104 w 104"/>
                <a:gd name="T59" fmla="*/ 51 h 51"/>
                <a:gd name="T60" fmla="*/ 103 w 104"/>
                <a:gd name="T61" fmla="*/ 40 h 51"/>
                <a:gd name="T62" fmla="*/ 99 w 104"/>
                <a:gd name="T63" fmla="*/ 31 h 51"/>
                <a:gd name="T64" fmla="*/ 95 w 104"/>
                <a:gd name="T65" fmla="*/ 22 h 51"/>
                <a:gd name="T66" fmla="*/ 88 w 104"/>
                <a:gd name="T67" fmla="*/ 15 h 51"/>
                <a:gd name="T68" fmla="*/ 81 w 104"/>
                <a:gd name="T69" fmla="*/ 9 h 51"/>
                <a:gd name="T70" fmla="*/ 72 w 104"/>
                <a:gd name="T71" fmla="*/ 4 h 51"/>
                <a:gd name="T72" fmla="*/ 63 w 104"/>
                <a:gd name="T73" fmla="*/ 2 h 51"/>
                <a:gd name="T74" fmla="*/ 52 w 104"/>
                <a:gd name="T75" fmla="*/ 0 h 51"/>
                <a:gd name="T76" fmla="*/ 52 w 104"/>
                <a:gd name="T7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4" h="51">
                  <a:moveTo>
                    <a:pt x="52" y="0"/>
                  </a:moveTo>
                  <a:lnTo>
                    <a:pt x="52" y="0"/>
                  </a:lnTo>
                  <a:lnTo>
                    <a:pt x="41" y="2"/>
                  </a:lnTo>
                  <a:lnTo>
                    <a:pt x="32" y="4"/>
                  </a:lnTo>
                  <a:lnTo>
                    <a:pt x="23" y="9"/>
                  </a:lnTo>
                  <a:lnTo>
                    <a:pt x="16" y="15"/>
                  </a:lnTo>
                  <a:lnTo>
                    <a:pt x="9" y="22"/>
                  </a:lnTo>
                  <a:lnTo>
                    <a:pt x="5" y="31"/>
                  </a:lnTo>
                  <a:lnTo>
                    <a:pt x="2" y="40"/>
                  </a:lnTo>
                  <a:lnTo>
                    <a:pt x="0" y="51"/>
                  </a:lnTo>
                  <a:lnTo>
                    <a:pt x="4" y="51"/>
                  </a:lnTo>
                  <a:lnTo>
                    <a:pt x="5" y="40"/>
                  </a:lnTo>
                  <a:lnTo>
                    <a:pt x="5" y="40"/>
                  </a:lnTo>
                  <a:lnTo>
                    <a:pt x="9" y="33"/>
                  </a:lnTo>
                  <a:lnTo>
                    <a:pt x="14" y="27"/>
                  </a:lnTo>
                  <a:lnTo>
                    <a:pt x="20" y="24"/>
                  </a:lnTo>
                  <a:lnTo>
                    <a:pt x="27" y="22"/>
                  </a:lnTo>
                  <a:lnTo>
                    <a:pt x="40" y="20"/>
                  </a:lnTo>
                  <a:lnTo>
                    <a:pt x="40" y="20"/>
                  </a:lnTo>
                  <a:lnTo>
                    <a:pt x="52" y="18"/>
                  </a:lnTo>
                  <a:lnTo>
                    <a:pt x="63" y="20"/>
                  </a:lnTo>
                  <a:lnTo>
                    <a:pt x="77" y="22"/>
                  </a:lnTo>
                  <a:lnTo>
                    <a:pt x="77" y="22"/>
                  </a:lnTo>
                  <a:lnTo>
                    <a:pt x="85" y="24"/>
                  </a:lnTo>
                  <a:lnTo>
                    <a:pt x="90" y="27"/>
                  </a:lnTo>
                  <a:lnTo>
                    <a:pt x="95" y="33"/>
                  </a:lnTo>
                  <a:lnTo>
                    <a:pt x="97" y="40"/>
                  </a:lnTo>
                  <a:lnTo>
                    <a:pt x="101" y="51"/>
                  </a:lnTo>
                  <a:lnTo>
                    <a:pt x="104" y="51"/>
                  </a:lnTo>
                  <a:lnTo>
                    <a:pt x="104" y="51"/>
                  </a:lnTo>
                  <a:lnTo>
                    <a:pt x="103" y="40"/>
                  </a:lnTo>
                  <a:lnTo>
                    <a:pt x="99" y="31"/>
                  </a:lnTo>
                  <a:lnTo>
                    <a:pt x="95" y="22"/>
                  </a:lnTo>
                  <a:lnTo>
                    <a:pt x="88" y="15"/>
                  </a:lnTo>
                  <a:lnTo>
                    <a:pt x="81" y="9"/>
                  </a:lnTo>
                  <a:lnTo>
                    <a:pt x="72" y="4"/>
                  </a:lnTo>
                  <a:lnTo>
                    <a:pt x="63" y="2"/>
                  </a:lnTo>
                  <a:lnTo>
                    <a:pt x="52" y="0"/>
                  </a:lnTo>
                  <a:lnTo>
                    <a:pt x="5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3" name="Freeform 1301"/>
            <p:cNvSpPr>
              <a:spLocks/>
            </p:cNvSpPr>
            <p:nvPr/>
          </p:nvSpPr>
          <p:spPr bwMode="auto">
            <a:xfrm>
              <a:off x="9477375" y="938213"/>
              <a:ext cx="6350" cy="6350"/>
            </a:xfrm>
            <a:custGeom>
              <a:avLst/>
              <a:gdLst>
                <a:gd name="T0" fmla="*/ 9 w 9"/>
                <a:gd name="T1" fmla="*/ 3 h 9"/>
                <a:gd name="T2" fmla="*/ 9 w 9"/>
                <a:gd name="T3" fmla="*/ 3 h 9"/>
                <a:gd name="T4" fmla="*/ 9 w 9"/>
                <a:gd name="T5" fmla="*/ 7 h 9"/>
                <a:gd name="T6" fmla="*/ 6 w 9"/>
                <a:gd name="T7" fmla="*/ 9 h 9"/>
                <a:gd name="T8" fmla="*/ 6 w 9"/>
                <a:gd name="T9" fmla="*/ 9 h 9"/>
                <a:gd name="T10" fmla="*/ 2 w 9"/>
                <a:gd name="T11" fmla="*/ 7 h 9"/>
                <a:gd name="T12" fmla="*/ 0 w 9"/>
                <a:gd name="T13" fmla="*/ 3 h 9"/>
                <a:gd name="T14" fmla="*/ 0 w 9"/>
                <a:gd name="T15" fmla="*/ 3 h 9"/>
                <a:gd name="T16" fmla="*/ 2 w 9"/>
                <a:gd name="T17" fmla="*/ 1 h 9"/>
                <a:gd name="T18" fmla="*/ 6 w 9"/>
                <a:gd name="T19" fmla="*/ 0 h 9"/>
                <a:gd name="T20" fmla="*/ 6 w 9"/>
                <a:gd name="T21" fmla="*/ 0 h 9"/>
                <a:gd name="T22" fmla="*/ 9 w 9"/>
                <a:gd name="T23" fmla="*/ 1 h 9"/>
                <a:gd name="T24" fmla="*/ 9 w 9"/>
                <a:gd name="T25" fmla="*/ 3 h 9"/>
                <a:gd name="T26" fmla="*/ 9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3"/>
                  </a:moveTo>
                  <a:lnTo>
                    <a:pt x="9" y="3"/>
                  </a:lnTo>
                  <a:lnTo>
                    <a:pt x="9" y="7"/>
                  </a:lnTo>
                  <a:lnTo>
                    <a:pt x="6" y="9"/>
                  </a:lnTo>
                  <a:lnTo>
                    <a:pt x="6" y="9"/>
                  </a:lnTo>
                  <a:lnTo>
                    <a:pt x="2" y="7"/>
                  </a:lnTo>
                  <a:lnTo>
                    <a:pt x="0" y="3"/>
                  </a:lnTo>
                  <a:lnTo>
                    <a:pt x="0" y="3"/>
                  </a:lnTo>
                  <a:lnTo>
                    <a:pt x="2" y="1"/>
                  </a:lnTo>
                  <a:lnTo>
                    <a:pt x="6" y="0"/>
                  </a:lnTo>
                  <a:lnTo>
                    <a:pt x="6" y="0"/>
                  </a:lnTo>
                  <a:lnTo>
                    <a:pt x="9" y="1"/>
                  </a:lnTo>
                  <a:lnTo>
                    <a:pt x="9" y="3"/>
                  </a:lnTo>
                  <a:lnTo>
                    <a:pt x="9" y="3"/>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4" name="Freeform 1302"/>
            <p:cNvSpPr>
              <a:spLocks/>
            </p:cNvSpPr>
            <p:nvPr/>
          </p:nvSpPr>
          <p:spPr bwMode="auto">
            <a:xfrm>
              <a:off x="9472612" y="941388"/>
              <a:ext cx="6350" cy="7938"/>
            </a:xfrm>
            <a:custGeom>
              <a:avLst/>
              <a:gdLst>
                <a:gd name="T0" fmla="*/ 9 w 9"/>
                <a:gd name="T1" fmla="*/ 5 h 9"/>
                <a:gd name="T2" fmla="*/ 9 w 9"/>
                <a:gd name="T3" fmla="*/ 5 h 9"/>
                <a:gd name="T4" fmla="*/ 7 w 9"/>
                <a:gd name="T5" fmla="*/ 7 h 9"/>
                <a:gd name="T6" fmla="*/ 5 w 9"/>
                <a:gd name="T7" fmla="*/ 9 h 9"/>
                <a:gd name="T8" fmla="*/ 5 w 9"/>
                <a:gd name="T9" fmla="*/ 9 h 9"/>
                <a:gd name="T10" fmla="*/ 2 w 9"/>
                <a:gd name="T11" fmla="*/ 7 h 9"/>
                <a:gd name="T12" fmla="*/ 0 w 9"/>
                <a:gd name="T13" fmla="*/ 5 h 9"/>
                <a:gd name="T14" fmla="*/ 0 w 9"/>
                <a:gd name="T15" fmla="*/ 5 h 9"/>
                <a:gd name="T16" fmla="*/ 2 w 9"/>
                <a:gd name="T17" fmla="*/ 2 h 9"/>
                <a:gd name="T18" fmla="*/ 5 w 9"/>
                <a:gd name="T19" fmla="*/ 0 h 9"/>
                <a:gd name="T20" fmla="*/ 5 w 9"/>
                <a:gd name="T21" fmla="*/ 0 h 9"/>
                <a:gd name="T22" fmla="*/ 7 w 9"/>
                <a:gd name="T23" fmla="*/ 2 h 9"/>
                <a:gd name="T24" fmla="*/ 9 w 9"/>
                <a:gd name="T25" fmla="*/ 5 h 9"/>
                <a:gd name="T26" fmla="*/ 9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5"/>
                  </a:moveTo>
                  <a:lnTo>
                    <a:pt x="9" y="5"/>
                  </a:lnTo>
                  <a:lnTo>
                    <a:pt x="7" y="7"/>
                  </a:lnTo>
                  <a:lnTo>
                    <a:pt x="5" y="9"/>
                  </a:lnTo>
                  <a:lnTo>
                    <a:pt x="5" y="9"/>
                  </a:lnTo>
                  <a:lnTo>
                    <a:pt x="2" y="7"/>
                  </a:lnTo>
                  <a:lnTo>
                    <a:pt x="0" y="5"/>
                  </a:lnTo>
                  <a:lnTo>
                    <a:pt x="0" y="5"/>
                  </a:lnTo>
                  <a:lnTo>
                    <a:pt x="2" y="2"/>
                  </a:lnTo>
                  <a:lnTo>
                    <a:pt x="5" y="0"/>
                  </a:lnTo>
                  <a:lnTo>
                    <a:pt x="5" y="0"/>
                  </a:lnTo>
                  <a:lnTo>
                    <a:pt x="7" y="2"/>
                  </a:lnTo>
                  <a:lnTo>
                    <a:pt x="9" y="5"/>
                  </a:lnTo>
                  <a:lnTo>
                    <a:pt x="9" y="5"/>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5" name="Freeform 1303"/>
            <p:cNvSpPr>
              <a:spLocks/>
            </p:cNvSpPr>
            <p:nvPr/>
          </p:nvSpPr>
          <p:spPr bwMode="auto">
            <a:xfrm>
              <a:off x="9526587" y="938213"/>
              <a:ext cx="7938" cy="6350"/>
            </a:xfrm>
            <a:custGeom>
              <a:avLst/>
              <a:gdLst>
                <a:gd name="T0" fmla="*/ 0 w 9"/>
                <a:gd name="T1" fmla="*/ 3 h 9"/>
                <a:gd name="T2" fmla="*/ 0 w 9"/>
                <a:gd name="T3" fmla="*/ 3 h 9"/>
                <a:gd name="T4" fmla="*/ 2 w 9"/>
                <a:gd name="T5" fmla="*/ 7 h 9"/>
                <a:gd name="T6" fmla="*/ 6 w 9"/>
                <a:gd name="T7" fmla="*/ 9 h 9"/>
                <a:gd name="T8" fmla="*/ 6 w 9"/>
                <a:gd name="T9" fmla="*/ 9 h 9"/>
                <a:gd name="T10" fmla="*/ 9 w 9"/>
                <a:gd name="T11" fmla="*/ 7 h 9"/>
                <a:gd name="T12" fmla="*/ 9 w 9"/>
                <a:gd name="T13" fmla="*/ 3 h 9"/>
                <a:gd name="T14" fmla="*/ 9 w 9"/>
                <a:gd name="T15" fmla="*/ 3 h 9"/>
                <a:gd name="T16" fmla="*/ 9 w 9"/>
                <a:gd name="T17" fmla="*/ 1 h 9"/>
                <a:gd name="T18" fmla="*/ 6 w 9"/>
                <a:gd name="T19" fmla="*/ 0 h 9"/>
                <a:gd name="T20" fmla="*/ 6 w 9"/>
                <a:gd name="T21" fmla="*/ 0 h 9"/>
                <a:gd name="T22" fmla="*/ 2 w 9"/>
                <a:gd name="T23" fmla="*/ 1 h 9"/>
                <a:gd name="T24" fmla="*/ 0 w 9"/>
                <a:gd name="T25" fmla="*/ 3 h 9"/>
                <a:gd name="T26" fmla="*/ 0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3"/>
                  </a:moveTo>
                  <a:lnTo>
                    <a:pt x="0" y="3"/>
                  </a:lnTo>
                  <a:lnTo>
                    <a:pt x="2" y="7"/>
                  </a:lnTo>
                  <a:lnTo>
                    <a:pt x="6" y="9"/>
                  </a:lnTo>
                  <a:lnTo>
                    <a:pt x="6" y="9"/>
                  </a:lnTo>
                  <a:lnTo>
                    <a:pt x="9" y="7"/>
                  </a:lnTo>
                  <a:lnTo>
                    <a:pt x="9" y="3"/>
                  </a:lnTo>
                  <a:lnTo>
                    <a:pt x="9" y="3"/>
                  </a:lnTo>
                  <a:lnTo>
                    <a:pt x="9" y="1"/>
                  </a:lnTo>
                  <a:lnTo>
                    <a:pt x="6" y="0"/>
                  </a:lnTo>
                  <a:lnTo>
                    <a:pt x="6" y="0"/>
                  </a:lnTo>
                  <a:lnTo>
                    <a:pt x="2" y="1"/>
                  </a:lnTo>
                  <a:lnTo>
                    <a:pt x="0" y="3"/>
                  </a:lnTo>
                  <a:lnTo>
                    <a:pt x="0" y="3"/>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6" name="Freeform 1304"/>
            <p:cNvSpPr>
              <a:spLocks/>
            </p:cNvSpPr>
            <p:nvPr/>
          </p:nvSpPr>
          <p:spPr bwMode="auto">
            <a:xfrm>
              <a:off x="9531350" y="941388"/>
              <a:ext cx="6350" cy="7938"/>
            </a:xfrm>
            <a:custGeom>
              <a:avLst/>
              <a:gdLst>
                <a:gd name="T0" fmla="*/ 0 w 9"/>
                <a:gd name="T1" fmla="*/ 5 h 9"/>
                <a:gd name="T2" fmla="*/ 0 w 9"/>
                <a:gd name="T3" fmla="*/ 5 h 9"/>
                <a:gd name="T4" fmla="*/ 1 w 9"/>
                <a:gd name="T5" fmla="*/ 7 h 9"/>
                <a:gd name="T6" fmla="*/ 5 w 9"/>
                <a:gd name="T7" fmla="*/ 9 h 9"/>
                <a:gd name="T8" fmla="*/ 5 w 9"/>
                <a:gd name="T9" fmla="*/ 9 h 9"/>
                <a:gd name="T10" fmla="*/ 7 w 9"/>
                <a:gd name="T11" fmla="*/ 7 h 9"/>
                <a:gd name="T12" fmla="*/ 9 w 9"/>
                <a:gd name="T13" fmla="*/ 5 h 9"/>
                <a:gd name="T14" fmla="*/ 9 w 9"/>
                <a:gd name="T15" fmla="*/ 5 h 9"/>
                <a:gd name="T16" fmla="*/ 7 w 9"/>
                <a:gd name="T17" fmla="*/ 2 h 9"/>
                <a:gd name="T18" fmla="*/ 5 w 9"/>
                <a:gd name="T19" fmla="*/ 0 h 9"/>
                <a:gd name="T20" fmla="*/ 5 w 9"/>
                <a:gd name="T21" fmla="*/ 0 h 9"/>
                <a:gd name="T22" fmla="*/ 1 w 9"/>
                <a:gd name="T23" fmla="*/ 2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1" y="7"/>
                  </a:lnTo>
                  <a:lnTo>
                    <a:pt x="5" y="9"/>
                  </a:lnTo>
                  <a:lnTo>
                    <a:pt x="5" y="9"/>
                  </a:lnTo>
                  <a:lnTo>
                    <a:pt x="7" y="7"/>
                  </a:lnTo>
                  <a:lnTo>
                    <a:pt x="9" y="5"/>
                  </a:lnTo>
                  <a:lnTo>
                    <a:pt x="9" y="5"/>
                  </a:lnTo>
                  <a:lnTo>
                    <a:pt x="7" y="2"/>
                  </a:lnTo>
                  <a:lnTo>
                    <a:pt x="5" y="0"/>
                  </a:lnTo>
                  <a:lnTo>
                    <a:pt x="5" y="0"/>
                  </a:lnTo>
                  <a:lnTo>
                    <a:pt x="1" y="2"/>
                  </a:lnTo>
                  <a:lnTo>
                    <a:pt x="0" y="5"/>
                  </a:lnTo>
                  <a:lnTo>
                    <a:pt x="0" y="5"/>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7" name="Rectangle 1305"/>
            <p:cNvSpPr>
              <a:spLocks noChangeArrowheads="1"/>
            </p:cNvSpPr>
            <p:nvPr/>
          </p:nvSpPr>
          <p:spPr bwMode="auto">
            <a:xfrm>
              <a:off x="9437687" y="1012825"/>
              <a:ext cx="139700" cy="873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8" name="Freeform 1306"/>
            <p:cNvSpPr>
              <a:spLocks/>
            </p:cNvSpPr>
            <p:nvPr/>
          </p:nvSpPr>
          <p:spPr bwMode="auto">
            <a:xfrm>
              <a:off x="9447212" y="1273175"/>
              <a:ext cx="38100" cy="14288"/>
            </a:xfrm>
            <a:custGeom>
              <a:avLst/>
              <a:gdLst>
                <a:gd name="T0" fmla="*/ 44 w 49"/>
                <a:gd name="T1" fmla="*/ 18 h 18"/>
                <a:gd name="T2" fmla="*/ 4 w 49"/>
                <a:gd name="T3" fmla="*/ 18 h 18"/>
                <a:gd name="T4" fmla="*/ 0 w 49"/>
                <a:gd name="T5" fmla="*/ 0 h 18"/>
                <a:gd name="T6" fmla="*/ 49 w 49"/>
                <a:gd name="T7" fmla="*/ 2 h 18"/>
                <a:gd name="T8" fmla="*/ 44 w 49"/>
                <a:gd name="T9" fmla="*/ 18 h 18"/>
              </a:gdLst>
              <a:ahLst/>
              <a:cxnLst>
                <a:cxn ang="0">
                  <a:pos x="T0" y="T1"/>
                </a:cxn>
                <a:cxn ang="0">
                  <a:pos x="T2" y="T3"/>
                </a:cxn>
                <a:cxn ang="0">
                  <a:pos x="T4" y="T5"/>
                </a:cxn>
                <a:cxn ang="0">
                  <a:pos x="T6" y="T7"/>
                </a:cxn>
                <a:cxn ang="0">
                  <a:pos x="T8" y="T9"/>
                </a:cxn>
              </a:cxnLst>
              <a:rect l="0" t="0" r="r" b="b"/>
              <a:pathLst>
                <a:path w="49" h="18">
                  <a:moveTo>
                    <a:pt x="44" y="18"/>
                  </a:moveTo>
                  <a:lnTo>
                    <a:pt x="4" y="18"/>
                  </a:lnTo>
                  <a:lnTo>
                    <a:pt x="0" y="0"/>
                  </a:lnTo>
                  <a:lnTo>
                    <a:pt x="49" y="2"/>
                  </a:lnTo>
                  <a:lnTo>
                    <a:pt x="44" y="18"/>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9" name="Freeform 1307"/>
            <p:cNvSpPr>
              <a:spLocks/>
            </p:cNvSpPr>
            <p:nvPr/>
          </p:nvSpPr>
          <p:spPr bwMode="auto">
            <a:xfrm>
              <a:off x="9510712" y="1271588"/>
              <a:ext cx="42863" cy="14288"/>
            </a:xfrm>
            <a:custGeom>
              <a:avLst/>
              <a:gdLst>
                <a:gd name="T0" fmla="*/ 4 w 54"/>
                <a:gd name="T1" fmla="*/ 18 h 18"/>
                <a:gd name="T2" fmla="*/ 0 w 54"/>
                <a:gd name="T3" fmla="*/ 4 h 18"/>
                <a:gd name="T4" fmla="*/ 54 w 54"/>
                <a:gd name="T5" fmla="*/ 0 h 18"/>
                <a:gd name="T6" fmla="*/ 51 w 54"/>
                <a:gd name="T7" fmla="*/ 16 h 18"/>
                <a:gd name="T8" fmla="*/ 4 w 54"/>
                <a:gd name="T9" fmla="*/ 18 h 18"/>
              </a:gdLst>
              <a:ahLst/>
              <a:cxnLst>
                <a:cxn ang="0">
                  <a:pos x="T0" y="T1"/>
                </a:cxn>
                <a:cxn ang="0">
                  <a:pos x="T2" y="T3"/>
                </a:cxn>
                <a:cxn ang="0">
                  <a:pos x="T4" y="T5"/>
                </a:cxn>
                <a:cxn ang="0">
                  <a:pos x="T6" y="T7"/>
                </a:cxn>
                <a:cxn ang="0">
                  <a:pos x="T8" y="T9"/>
                </a:cxn>
              </a:cxnLst>
              <a:rect l="0" t="0" r="r" b="b"/>
              <a:pathLst>
                <a:path w="54" h="18">
                  <a:moveTo>
                    <a:pt x="4" y="18"/>
                  </a:moveTo>
                  <a:lnTo>
                    <a:pt x="0" y="4"/>
                  </a:lnTo>
                  <a:lnTo>
                    <a:pt x="54" y="0"/>
                  </a:lnTo>
                  <a:lnTo>
                    <a:pt x="51" y="16"/>
                  </a:lnTo>
                  <a:lnTo>
                    <a:pt x="4" y="18"/>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0" name="Freeform 1308"/>
            <p:cNvSpPr>
              <a:spLocks/>
            </p:cNvSpPr>
            <p:nvPr/>
          </p:nvSpPr>
          <p:spPr bwMode="auto">
            <a:xfrm>
              <a:off x="9523412" y="1284288"/>
              <a:ext cx="25400" cy="7938"/>
            </a:xfrm>
            <a:custGeom>
              <a:avLst/>
              <a:gdLst>
                <a:gd name="T0" fmla="*/ 30 w 30"/>
                <a:gd name="T1" fmla="*/ 9 h 9"/>
                <a:gd name="T2" fmla="*/ 0 w 30"/>
                <a:gd name="T3" fmla="*/ 2 h 9"/>
                <a:gd name="T4" fmla="*/ 30 w 30"/>
                <a:gd name="T5" fmla="*/ 0 h 9"/>
                <a:gd name="T6" fmla="*/ 30 w 30"/>
                <a:gd name="T7" fmla="*/ 9 h 9"/>
              </a:gdLst>
              <a:ahLst/>
              <a:cxnLst>
                <a:cxn ang="0">
                  <a:pos x="T0" y="T1"/>
                </a:cxn>
                <a:cxn ang="0">
                  <a:pos x="T2" y="T3"/>
                </a:cxn>
                <a:cxn ang="0">
                  <a:pos x="T4" y="T5"/>
                </a:cxn>
                <a:cxn ang="0">
                  <a:pos x="T6" y="T7"/>
                </a:cxn>
              </a:cxnLst>
              <a:rect l="0" t="0" r="r" b="b"/>
              <a:pathLst>
                <a:path w="30" h="9">
                  <a:moveTo>
                    <a:pt x="30" y="9"/>
                  </a:moveTo>
                  <a:lnTo>
                    <a:pt x="0" y="2"/>
                  </a:lnTo>
                  <a:lnTo>
                    <a:pt x="30" y="0"/>
                  </a:lnTo>
                  <a:lnTo>
                    <a:pt x="30" y="9"/>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1" name="Freeform 1309"/>
            <p:cNvSpPr>
              <a:spLocks/>
            </p:cNvSpPr>
            <p:nvPr/>
          </p:nvSpPr>
          <p:spPr bwMode="auto">
            <a:xfrm>
              <a:off x="9451975" y="1287463"/>
              <a:ext cx="25400" cy="7938"/>
            </a:xfrm>
            <a:custGeom>
              <a:avLst/>
              <a:gdLst>
                <a:gd name="T0" fmla="*/ 0 w 30"/>
                <a:gd name="T1" fmla="*/ 0 h 11"/>
                <a:gd name="T2" fmla="*/ 28 w 30"/>
                <a:gd name="T3" fmla="*/ 11 h 11"/>
                <a:gd name="T4" fmla="*/ 30 w 30"/>
                <a:gd name="T5" fmla="*/ 0 h 11"/>
                <a:gd name="T6" fmla="*/ 0 w 30"/>
                <a:gd name="T7" fmla="*/ 0 h 11"/>
              </a:gdLst>
              <a:ahLst/>
              <a:cxnLst>
                <a:cxn ang="0">
                  <a:pos x="T0" y="T1"/>
                </a:cxn>
                <a:cxn ang="0">
                  <a:pos x="T2" y="T3"/>
                </a:cxn>
                <a:cxn ang="0">
                  <a:pos x="T4" y="T5"/>
                </a:cxn>
                <a:cxn ang="0">
                  <a:pos x="T6" y="T7"/>
                </a:cxn>
              </a:cxnLst>
              <a:rect l="0" t="0" r="r" b="b"/>
              <a:pathLst>
                <a:path w="30" h="11">
                  <a:moveTo>
                    <a:pt x="0" y="0"/>
                  </a:moveTo>
                  <a:lnTo>
                    <a:pt x="28" y="11"/>
                  </a:lnTo>
                  <a:lnTo>
                    <a:pt x="30" y="0"/>
                  </a:lnTo>
                  <a:lnTo>
                    <a:pt x="0" y="0"/>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2" name="Freeform 1310"/>
            <p:cNvSpPr>
              <a:spLocks/>
            </p:cNvSpPr>
            <p:nvPr/>
          </p:nvSpPr>
          <p:spPr bwMode="auto">
            <a:xfrm>
              <a:off x="9453562" y="1150938"/>
              <a:ext cx="93663" cy="11113"/>
            </a:xfrm>
            <a:custGeom>
              <a:avLst/>
              <a:gdLst>
                <a:gd name="T0" fmla="*/ 117 w 117"/>
                <a:gd name="T1" fmla="*/ 0 h 15"/>
                <a:gd name="T2" fmla="*/ 0 w 117"/>
                <a:gd name="T3" fmla="*/ 15 h 15"/>
                <a:gd name="T4" fmla="*/ 0 w 117"/>
                <a:gd name="T5" fmla="*/ 0 h 15"/>
                <a:gd name="T6" fmla="*/ 117 w 117"/>
                <a:gd name="T7" fmla="*/ 0 h 15"/>
              </a:gdLst>
              <a:ahLst/>
              <a:cxnLst>
                <a:cxn ang="0">
                  <a:pos x="T0" y="T1"/>
                </a:cxn>
                <a:cxn ang="0">
                  <a:pos x="T2" y="T3"/>
                </a:cxn>
                <a:cxn ang="0">
                  <a:pos x="T4" y="T5"/>
                </a:cxn>
                <a:cxn ang="0">
                  <a:pos x="T6" y="T7"/>
                </a:cxn>
              </a:cxnLst>
              <a:rect l="0" t="0" r="r" b="b"/>
              <a:pathLst>
                <a:path w="117" h="15">
                  <a:moveTo>
                    <a:pt x="117" y="0"/>
                  </a:moveTo>
                  <a:lnTo>
                    <a:pt x="0" y="15"/>
                  </a:lnTo>
                  <a:lnTo>
                    <a:pt x="0" y="0"/>
                  </a:lnTo>
                  <a:lnTo>
                    <a:pt x="117" y="0"/>
                  </a:lnTo>
                  <a:close/>
                </a:path>
              </a:pathLst>
            </a:custGeom>
            <a:solidFill>
              <a:srgbClr val="0015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3" name="Freeform 1311"/>
            <p:cNvSpPr>
              <a:spLocks/>
            </p:cNvSpPr>
            <p:nvPr/>
          </p:nvSpPr>
          <p:spPr bwMode="auto">
            <a:xfrm>
              <a:off x="9418637" y="1033463"/>
              <a:ext cx="47625" cy="36513"/>
            </a:xfrm>
            <a:custGeom>
              <a:avLst/>
              <a:gdLst>
                <a:gd name="T0" fmla="*/ 55 w 61"/>
                <a:gd name="T1" fmla="*/ 0 h 47"/>
                <a:gd name="T2" fmla="*/ 53 w 61"/>
                <a:gd name="T3" fmla="*/ 0 h 47"/>
                <a:gd name="T4" fmla="*/ 35 w 61"/>
                <a:gd name="T5" fmla="*/ 0 h 47"/>
                <a:gd name="T6" fmla="*/ 14 w 61"/>
                <a:gd name="T7" fmla="*/ 0 h 47"/>
                <a:gd name="T8" fmla="*/ 14 w 61"/>
                <a:gd name="T9" fmla="*/ 0 h 47"/>
                <a:gd name="T10" fmla="*/ 8 w 61"/>
                <a:gd name="T11" fmla="*/ 2 h 47"/>
                <a:gd name="T12" fmla="*/ 5 w 61"/>
                <a:gd name="T13" fmla="*/ 5 h 47"/>
                <a:gd name="T14" fmla="*/ 1 w 61"/>
                <a:gd name="T15" fmla="*/ 9 h 47"/>
                <a:gd name="T16" fmla="*/ 0 w 61"/>
                <a:gd name="T17" fmla="*/ 16 h 47"/>
                <a:gd name="T18" fmla="*/ 0 w 61"/>
                <a:gd name="T19" fmla="*/ 32 h 47"/>
                <a:gd name="T20" fmla="*/ 0 w 61"/>
                <a:gd name="T21" fmla="*/ 32 h 47"/>
                <a:gd name="T22" fmla="*/ 1 w 61"/>
                <a:gd name="T23" fmla="*/ 38 h 47"/>
                <a:gd name="T24" fmla="*/ 5 w 61"/>
                <a:gd name="T25" fmla="*/ 41 h 47"/>
                <a:gd name="T26" fmla="*/ 8 w 61"/>
                <a:gd name="T27" fmla="*/ 45 h 47"/>
                <a:gd name="T28" fmla="*/ 14 w 61"/>
                <a:gd name="T29" fmla="*/ 47 h 47"/>
                <a:gd name="T30" fmla="*/ 43 w 61"/>
                <a:gd name="T31" fmla="*/ 47 h 47"/>
                <a:gd name="T32" fmla="*/ 43 w 61"/>
                <a:gd name="T33" fmla="*/ 47 h 47"/>
                <a:gd name="T34" fmla="*/ 46 w 61"/>
                <a:gd name="T35" fmla="*/ 45 h 47"/>
                <a:gd name="T36" fmla="*/ 50 w 61"/>
                <a:gd name="T37" fmla="*/ 43 h 47"/>
                <a:gd name="T38" fmla="*/ 52 w 61"/>
                <a:gd name="T39" fmla="*/ 40 h 47"/>
                <a:gd name="T40" fmla="*/ 53 w 61"/>
                <a:gd name="T41" fmla="*/ 36 h 47"/>
                <a:gd name="T42" fmla="*/ 53 w 61"/>
                <a:gd name="T43" fmla="*/ 13 h 47"/>
                <a:gd name="T44" fmla="*/ 55 w 61"/>
                <a:gd name="T45" fmla="*/ 13 h 47"/>
                <a:gd name="T46" fmla="*/ 55 w 61"/>
                <a:gd name="T47" fmla="*/ 13 h 47"/>
                <a:gd name="T48" fmla="*/ 59 w 61"/>
                <a:gd name="T49" fmla="*/ 11 h 47"/>
                <a:gd name="T50" fmla="*/ 61 w 61"/>
                <a:gd name="T51" fmla="*/ 7 h 47"/>
                <a:gd name="T52" fmla="*/ 61 w 61"/>
                <a:gd name="T53" fmla="*/ 7 h 47"/>
                <a:gd name="T54" fmla="*/ 59 w 61"/>
                <a:gd name="T55" fmla="*/ 2 h 47"/>
                <a:gd name="T56" fmla="*/ 55 w 61"/>
                <a:gd name="T57" fmla="*/ 0 h 47"/>
                <a:gd name="T58" fmla="*/ 55 w 61"/>
                <a:gd name="T5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 h="47">
                  <a:moveTo>
                    <a:pt x="55" y="0"/>
                  </a:moveTo>
                  <a:lnTo>
                    <a:pt x="53" y="0"/>
                  </a:lnTo>
                  <a:lnTo>
                    <a:pt x="35" y="0"/>
                  </a:lnTo>
                  <a:lnTo>
                    <a:pt x="14" y="0"/>
                  </a:lnTo>
                  <a:lnTo>
                    <a:pt x="14" y="0"/>
                  </a:lnTo>
                  <a:lnTo>
                    <a:pt x="8" y="2"/>
                  </a:lnTo>
                  <a:lnTo>
                    <a:pt x="5" y="5"/>
                  </a:lnTo>
                  <a:lnTo>
                    <a:pt x="1" y="9"/>
                  </a:lnTo>
                  <a:lnTo>
                    <a:pt x="0" y="16"/>
                  </a:lnTo>
                  <a:lnTo>
                    <a:pt x="0" y="32"/>
                  </a:lnTo>
                  <a:lnTo>
                    <a:pt x="0" y="32"/>
                  </a:lnTo>
                  <a:lnTo>
                    <a:pt x="1" y="38"/>
                  </a:lnTo>
                  <a:lnTo>
                    <a:pt x="5" y="41"/>
                  </a:lnTo>
                  <a:lnTo>
                    <a:pt x="8" y="45"/>
                  </a:lnTo>
                  <a:lnTo>
                    <a:pt x="14" y="47"/>
                  </a:lnTo>
                  <a:lnTo>
                    <a:pt x="43" y="47"/>
                  </a:lnTo>
                  <a:lnTo>
                    <a:pt x="43" y="47"/>
                  </a:lnTo>
                  <a:lnTo>
                    <a:pt x="46" y="45"/>
                  </a:lnTo>
                  <a:lnTo>
                    <a:pt x="50" y="43"/>
                  </a:lnTo>
                  <a:lnTo>
                    <a:pt x="52" y="40"/>
                  </a:lnTo>
                  <a:lnTo>
                    <a:pt x="53" y="36"/>
                  </a:lnTo>
                  <a:lnTo>
                    <a:pt x="53" y="13"/>
                  </a:lnTo>
                  <a:lnTo>
                    <a:pt x="55" y="13"/>
                  </a:lnTo>
                  <a:lnTo>
                    <a:pt x="55" y="13"/>
                  </a:lnTo>
                  <a:lnTo>
                    <a:pt x="59" y="11"/>
                  </a:lnTo>
                  <a:lnTo>
                    <a:pt x="61" y="7"/>
                  </a:lnTo>
                  <a:lnTo>
                    <a:pt x="61" y="7"/>
                  </a:lnTo>
                  <a:lnTo>
                    <a:pt x="59" y="2"/>
                  </a:lnTo>
                  <a:lnTo>
                    <a:pt x="55" y="0"/>
                  </a:lnTo>
                  <a:lnTo>
                    <a:pt x="55" y="0"/>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4" name="Freeform 1312"/>
            <p:cNvSpPr>
              <a:spLocks/>
            </p:cNvSpPr>
            <p:nvPr/>
          </p:nvSpPr>
          <p:spPr bwMode="auto">
            <a:xfrm>
              <a:off x="9550400" y="1033463"/>
              <a:ext cx="49213" cy="36513"/>
            </a:xfrm>
            <a:custGeom>
              <a:avLst/>
              <a:gdLst>
                <a:gd name="T0" fmla="*/ 45 w 61"/>
                <a:gd name="T1" fmla="*/ 0 h 47"/>
                <a:gd name="T2" fmla="*/ 23 w 61"/>
                <a:gd name="T3" fmla="*/ 0 h 47"/>
                <a:gd name="T4" fmla="*/ 7 w 61"/>
                <a:gd name="T5" fmla="*/ 0 h 47"/>
                <a:gd name="T6" fmla="*/ 5 w 61"/>
                <a:gd name="T7" fmla="*/ 0 h 47"/>
                <a:gd name="T8" fmla="*/ 5 w 61"/>
                <a:gd name="T9" fmla="*/ 0 h 47"/>
                <a:gd name="T10" fmla="*/ 0 w 61"/>
                <a:gd name="T11" fmla="*/ 2 h 47"/>
                <a:gd name="T12" fmla="*/ 0 w 61"/>
                <a:gd name="T13" fmla="*/ 7 h 47"/>
                <a:gd name="T14" fmla="*/ 0 w 61"/>
                <a:gd name="T15" fmla="*/ 7 h 47"/>
                <a:gd name="T16" fmla="*/ 0 w 61"/>
                <a:gd name="T17" fmla="*/ 11 h 47"/>
                <a:gd name="T18" fmla="*/ 5 w 61"/>
                <a:gd name="T19" fmla="*/ 13 h 47"/>
                <a:gd name="T20" fmla="*/ 7 w 61"/>
                <a:gd name="T21" fmla="*/ 13 h 47"/>
                <a:gd name="T22" fmla="*/ 7 w 61"/>
                <a:gd name="T23" fmla="*/ 36 h 47"/>
                <a:gd name="T24" fmla="*/ 7 w 61"/>
                <a:gd name="T25" fmla="*/ 36 h 47"/>
                <a:gd name="T26" fmla="*/ 9 w 61"/>
                <a:gd name="T27" fmla="*/ 40 h 47"/>
                <a:gd name="T28" fmla="*/ 10 w 61"/>
                <a:gd name="T29" fmla="*/ 43 h 47"/>
                <a:gd name="T30" fmla="*/ 14 w 61"/>
                <a:gd name="T31" fmla="*/ 45 h 47"/>
                <a:gd name="T32" fmla="*/ 18 w 61"/>
                <a:gd name="T33" fmla="*/ 47 h 47"/>
                <a:gd name="T34" fmla="*/ 45 w 61"/>
                <a:gd name="T35" fmla="*/ 47 h 47"/>
                <a:gd name="T36" fmla="*/ 45 w 61"/>
                <a:gd name="T37" fmla="*/ 47 h 47"/>
                <a:gd name="T38" fmla="*/ 52 w 61"/>
                <a:gd name="T39" fmla="*/ 45 h 47"/>
                <a:gd name="T40" fmla="*/ 55 w 61"/>
                <a:gd name="T41" fmla="*/ 41 h 47"/>
                <a:gd name="T42" fmla="*/ 59 w 61"/>
                <a:gd name="T43" fmla="*/ 38 h 47"/>
                <a:gd name="T44" fmla="*/ 61 w 61"/>
                <a:gd name="T45" fmla="*/ 32 h 47"/>
                <a:gd name="T46" fmla="*/ 61 w 61"/>
                <a:gd name="T47" fmla="*/ 16 h 47"/>
                <a:gd name="T48" fmla="*/ 61 w 61"/>
                <a:gd name="T49" fmla="*/ 16 h 47"/>
                <a:gd name="T50" fmla="*/ 59 w 61"/>
                <a:gd name="T51" fmla="*/ 9 h 47"/>
                <a:gd name="T52" fmla="*/ 55 w 61"/>
                <a:gd name="T53" fmla="*/ 5 h 47"/>
                <a:gd name="T54" fmla="*/ 52 w 61"/>
                <a:gd name="T55" fmla="*/ 2 h 47"/>
                <a:gd name="T56" fmla="*/ 45 w 61"/>
                <a:gd name="T57" fmla="*/ 0 h 47"/>
                <a:gd name="T58" fmla="*/ 45 w 61"/>
                <a:gd name="T5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 h="47">
                  <a:moveTo>
                    <a:pt x="45" y="0"/>
                  </a:moveTo>
                  <a:lnTo>
                    <a:pt x="23" y="0"/>
                  </a:lnTo>
                  <a:lnTo>
                    <a:pt x="7" y="0"/>
                  </a:lnTo>
                  <a:lnTo>
                    <a:pt x="5" y="0"/>
                  </a:lnTo>
                  <a:lnTo>
                    <a:pt x="5" y="0"/>
                  </a:lnTo>
                  <a:lnTo>
                    <a:pt x="0" y="2"/>
                  </a:lnTo>
                  <a:lnTo>
                    <a:pt x="0" y="7"/>
                  </a:lnTo>
                  <a:lnTo>
                    <a:pt x="0" y="7"/>
                  </a:lnTo>
                  <a:lnTo>
                    <a:pt x="0" y="11"/>
                  </a:lnTo>
                  <a:lnTo>
                    <a:pt x="5" y="13"/>
                  </a:lnTo>
                  <a:lnTo>
                    <a:pt x="7" y="13"/>
                  </a:lnTo>
                  <a:lnTo>
                    <a:pt x="7" y="36"/>
                  </a:lnTo>
                  <a:lnTo>
                    <a:pt x="7" y="36"/>
                  </a:lnTo>
                  <a:lnTo>
                    <a:pt x="9" y="40"/>
                  </a:lnTo>
                  <a:lnTo>
                    <a:pt x="10" y="43"/>
                  </a:lnTo>
                  <a:lnTo>
                    <a:pt x="14" y="45"/>
                  </a:lnTo>
                  <a:lnTo>
                    <a:pt x="18" y="47"/>
                  </a:lnTo>
                  <a:lnTo>
                    <a:pt x="45" y="47"/>
                  </a:lnTo>
                  <a:lnTo>
                    <a:pt x="45" y="47"/>
                  </a:lnTo>
                  <a:lnTo>
                    <a:pt x="52" y="45"/>
                  </a:lnTo>
                  <a:lnTo>
                    <a:pt x="55" y="41"/>
                  </a:lnTo>
                  <a:lnTo>
                    <a:pt x="59" y="38"/>
                  </a:lnTo>
                  <a:lnTo>
                    <a:pt x="61" y="32"/>
                  </a:lnTo>
                  <a:lnTo>
                    <a:pt x="61" y="16"/>
                  </a:lnTo>
                  <a:lnTo>
                    <a:pt x="61" y="16"/>
                  </a:lnTo>
                  <a:lnTo>
                    <a:pt x="59" y="9"/>
                  </a:lnTo>
                  <a:lnTo>
                    <a:pt x="55" y="5"/>
                  </a:lnTo>
                  <a:lnTo>
                    <a:pt x="52" y="2"/>
                  </a:lnTo>
                  <a:lnTo>
                    <a:pt x="45" y="0"/>
                  </a:lnTo>
                  <a:lnTo>
                    <a:pt x="45" y="0"/>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5" name="Rectangle 1313"/>
            <p:cNvSpPr>
              <a:spLocks noChangeArrowheads="1"/>
            </p:cNvSpPr>
            <p:nvPr/>
          </p:nvSpPr>
          <p:spPr bwMode="auto">
            <a:xfrm>
              <a:off x="9234487" y="915988"/>
              <a:ext cx="47625" cy="15875"/>
            </a:xfrm>
            <a:prstGeom prst="rect">
              <a:avLst/>
            </a:prstGeom>
            <a:solidFill>
              <a:srgbClr val="7A573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6" name="Freeform 1314"/>
            <p:cNvSpPr>
              <a:spLocks/>
            </p:cNvSpPr>
            <p:nvPr/>
          </p:nvSpPr>
          <p:spPr bwMode="auto">
            <a:xfrm>
              <a:off x="9244012" y="885825"/>
              <a:ext cx="28575" cy="57150"/>
            </a:xfrm>
            <a:custGeom>
              <a:avLst/>
              <a:gdLst>
                <a:gd name="T0" fmla="*/ 18 w 36"/>
                <a:gd name="T1" fmla="*/ 72 h 72"/>
                <a:gd name="T2" fmla="*/ 0 w 36"/>
                <a:gd name="T3" fmla="*/ 68 h 72"/>
                <a:gd name="T4" fmla="*/ 0 w 36"/>
                <a:gd name="T5" fmla="*/ 0 h 72"/>
                <a:gd name="T6" fmla="*/ 36 w 36"/>
                <a:gd name="T7" fmla="*/ 0 h 72"/>
                <a:gd name="T8" fmla="*/ 36 w 36"/>
                <a:gd name="T9" fmla="*/ 72 h 72"/>
                <a:gd name="T10" fmla="*/ 18 w 36"/>
                <a:gd name="T11" fmla="*/ 72 h 72"/>
              </a:gdLst>
              <a:ahLst/>
              <a:cxnLst>
                <a:cxn ang="0">
                  <a:pos x="T0" y="T1"/>
                </a:cxn>
                <a:cxn ang="0">
                  <a:pos x="T2" y="T3"/>
                </a:cxn>
                <a:cxn ang="0">
                  <a:pos x="T4" y="T5"/>
                </a:cxn>
                <a:cxn ang="0">
                  <a:pos x="T6" y="T7"/>
                </a:cxn>
                <a:cxn ang="0">
                  <a:pos x="T8" y="T9"/>
                </a:cxn>
                <a:cxn ang="0">
                  <a:pos x="T10" y="T11"/>
                </a:cxn>
              </a:cxnLst>
              <a:rect l="0" t="0" r="r" b="b"/>
              <a:pathLst>
                <a:path w="36" h="72">
                  <a:moveTo>
                    <a:pt x="18" y="72"/>
                  </a:moveTo>
                  <a:lnTo>
                    <a:pt x="0" y="68"/>
                  </a:lnTo>
                  <a:lnTo>
                    <a:pt x="0" y="0"/>
                  </a:lnTo>
                  <a:lnTo>
                    <a:pt x="36" y="0"/>
                  </a:lnTo>
                  <a:lnTo>
                    <a:pt x="36" y="72"/>
                  </a:lnTo>
                  <a:lnTo>
                    <a:pt x="18" y="72"/>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7" name="Freeform 1315"/>
            <p:cNvSpPr>
              <a:spLocks/>
            </p:cNvSpPr>
            <p:nvPr/>
          </p:nvSpPr>
          <p:spPr bwMode="auto">
            <a:xfrm>
              <a:off x="9244012" y="890588"/>
              <a:ext cx="28575" cy="28575"/>
            </a:xfrm>
            <a:custGeom>
              <a:avLst/>
              <a:gdLst>
                <a:gd name="T0" fmla="*/ 36 w 36"/>
                <a:gd name="T1" fmla="*/ 18 h 36"/>
                <a:gd name="T2" fmla="*/ 0 w 36"/>
                <a:gd name="T3" fmla="*/ 36 h 36"/>
                <a:gd name="T4" fmla="*/ 0 w 36"/>
                <a:gd name="T5" fmla="*/ 0 h 36"/>
                <a:gd name="T6" fmla="*/ 36 w 36"/>
                <a:gd name="T7" fmla="*/ 15 h 36"/>
                <a:gd name="T8" fmla="*/ 36 w 36"/>
                <a:gd name="T9" fmla="*/ 18 h 36"/>
              </a:gdLst>
              <a:ahLst/>
              <a:cxnLst>
                <a:cxn ang="0">
                  <a:pos x="T0" y="T1"/>
                </a:cxn>
                <a:cxn ang="0">
                  <a:pos x="T2" y="T3"/>
                </a:cxn>
                <a:cxn ang="0">
                  <a:pos x="T4" y="T5"/>
                </a:cxn>
                <a:cxn ang="0">
                  <a:pos x="T6" y="T7"/>
                </a:cxn>
                <a:cxn ang="0">
                  <a:pos x="T8" y="T9"/>
                </a:cxn>
              </a:cxnLst>
              <a:rect l="0" t="0" r="r" b="b"/>
              <a:pathLst>
                <a:path w="36" h="36">
                  <a:moveTo>
                    <a:pt x="36" y="18"/>
                  </a:moveTo>
                  <a:lnTo>
                    <a:pt x="0" y="36"/>
                  </a:lnTo>
                  <a:lnTo>
                    <a:pt x="0" y="0"/>
                  </a:lnTo>
                  <a:lnTo>
                    <a:pt x="36" y="15"/>
                  </a:lnTo>
                  <a:lnTo>
                    <a:pt x="36" y="1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8" name="Freeform 1316"/>
            <p:cNvSpPr>
              <a:spLocks/>
            </p:cNvSpPr>
            <p:nvPr/>
          </p:nvSpPr>
          <p:spPr bwMode="auto">
            <a:xfrm>
              <a:off x="9193212" y="1055688"/>
              <a:ext cx="128588" cy="265113"/>
            </a:xfrm>
            <a:custGeom>
              <a:avLst/>
              <a:gdLst>
                <a:gd name="T0" fmla="*/ 151 w 162"/>
                <a:gd name="T1" fmla="*/ 191 h 334"/>
                <a:gd name="T2" fmla="*/ 141 w 162"/>
                <a:gd name="T3" fmla="*/ 0 h 334"/>
                <a:gd name="T4" fmla="*/ 27 w 162"/>
                <a:gd name="T5" fmla="*/ 16 h 334"/>
                <a:gd name="T6" fmla="*/ 0 w 162"/>
                <a:gd name="T7" fmla="*/ 185 h 334"/>
                <a:gd name="T8" fmla="*/ 0 w 162"/>
                <a:gd name="T9" fmla="*/ 334 h 334"/>
                <a:gd name="T10" fmla="*/ 44 w 162"/>
                <a:gd name="T11" fmla="*/ 334 h 334"/>
                <a:gd name="T12" fmla="*/ 53 w 162"/>
                <a:gd name="T13" fmla="*/ 191 h 334"/>
                <a:gd name="T14" fmla="*/ 78 w 162"/>
                <a:gd name="T15" fmla="*/ 63 h 334"/>
                <a:gd name="T16" fmla="*/ 81 w 162"/>
                <a:gd name="T17" fmla="*/ 63 h 334"/>
                <a:gd name="T18" fmla="*/ 103 w 162"/>
                <a:gd name="T19" fmla="*/ 191 h 334"/>
                <a:gd name="T20" fmla="*/ 117 w 162"/>
                <a:gd name="T21" fmla="*/ 334 h 334"/>
                <a:gd name="T22" fmla="*/ 162 w 162"/>
                <a:gd name="T23" fmla="*/ 334 h 334"/>
                <a:gd name="T24" fmla="*/ 151 w 162"/>
                <a:gd name="T25" fmla="*/ 191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334">
                  <a:moveTo>
                    <a:pt x="151" y="191"/>
                  </a:moveTo>
                  <a:lnTo>
                    <a:pt x="141" y="0"/>
                  </a:lnTo>
                  <a:lnTo>
                    <a:pt x="27" y="16"/>
                  </a:lnTo>
                  <a:lnTo>
                    <a:pt x="0" y="185"/>
                  </a:lnTo>
                  <a:lnTo>
                    <a:pt x="0" y="334"/>
                  </a:lnTo>
                  <a:lnTo>
                    <a:pt x="44" y="334"/>
                  </a:lnTo>
                  <a:lnTo>
                    <a:pt x="53" y="191"/>
                  </a:lnTo>
                  <a:lnTo>
                    <a:pt x="78" y="63"/>
                  </a:lnTo>
                  <a:lnTo>
                    <a:pt x="81" y="63"/>
                  </a:lnTo>
                  <a:lnTo>
                    <a:pt x="103" y="191"/>
                  </a:lnTo>
                  <a:lnTo>
                    <a:pt x="117" y="334"/>
                  </a:lnTo>
                  <a:lnTo>
                    <a:pt x="162" y="334"/>
                  </a:lnTo>
                  <a:lnTo>
                    <a:pt x="151" y="1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9" name="Freeform 1317"/>
            <p:cNvSpPr>
              <a:spLocks/>
            </p:cNvSpPr>
            <p:nvPr/>
          </p:nvSpPr>
          <p:spPr bwMode="auto">
            <a:xfrm>
              <a:off x="9213850" y="793750"/>
              <a:ext cx="90488" cy="88900"/>
            </a:xfrm>
            <a:custGeom>
              <a:avLst/>
              <a:gdLst>
                <a:gd name="T0" fmla="*/ 0 w 114"/>
                <a:gd name="T1" fmla="*/ 56 h 111"/>
                <a:gd name="T2" fmla="*/ 0 w 114"/>
                <a:gd name="T3" fmla="*/ 56 h 111"/>
                <a:gd name="T4" fmla="*/ 2 w 114"/>
                <a:gd name="T5" fmla="*/ 67 h 111"/>
                <a:gd name="T6" fmla="*/ 4 w 114"/>
                <a:gd name="T7" fmla="*/ 77 h 111"/>
                <a:gd name="T8" fmla="*/ 9 w 114"/>
                <a:gd name="T9" fmla="*/ 88 h 111"/>
                <a:gd name="T10" fmla="*/ 17 w 114"/>
                <a:gd name="T11" fmla="*/ 95 h 111"/>
                <a:gd name="T12" fmla="*/ 26 w 114"/>
                <a:gd name="T13" fmla="*/ 102 h 111"/>
                <a:gd name="T14" fmla="*/ 35 w 114"/>
                <a:gd name="T15" fmla="*/ 108 h 111"/>
                <a:gd name="T16" fmla="*/ 45 w 114"/>
                <a:gd name="T17" fmla="*/ 111 h 111"/>
                <a:gd name="T18" fmla="*/ 56 w 114"/>
                <a:gd name="T19" fmla="*/ 111 h 111"/>
                <a:gd name="T20" fmla="*/ 56 w 114"/>
                <a:gd name="T21" fmla="*/ 111 h 111"/>
                <a:gd name="T22" fmla="*/ 69 w 114"/>
                <a:gd name="T23" fmla="*/ 111 h 111"/>
                <a:gd name="T24" fmla="*/ 80 w 114"/>
                <a:gd name="T25" fmla="*/ 108 h 111"/>
                <a:gd name="T26" fmla="*/ 89 w 114"/>
                <a:gd name="T27" fmla="*/ 102 h 111"/>
                <a:gd name="T28" fmla="*/ 97 w 114"/>
                <a:gd name="T29" fmla="*/ 95 h 111"/>
                <a:gd name="T30" fmla="*/ 103 w 114"/>
                <a:gd name="T31" fmla="*/ 88 h 111"/>
                <a:gd name="T32" fmla="*/ 108 w 114"/>
                <a:gd name="T33" fmla="*/ 77 h 111"/>
                <a:gd name="T34" fmla="*/ 112 w 114"/>
                <a:gd name="T35" fmla="*/ 67 h 111"/>
                <a:gd name="T36" fmla="*/ 114 w 114"/>
                <a:gd name="T37" fmla="*/ 56 h 111"/>
                <a:gd name="T38" fmla="*/ 114 w 114"/>
                <a:gd name="T39" fmla="*/ 56 h 111"/>
                <a:gd name="T40" fmla="*/ 112 w 114"/>
                <a:gd name="T41" fmla="*/ 45 h 111"/>
                <a:gd name="T42" fmla="*/ 108 w 114"/>
                <a:gd name="T43" fmla="*/ 34 h 111"/>
                <a:gd name="T44" fmla="*/ 103 w 114"/>
                <a:gd name="T45" fmla="*/ 23 h 111"/>
                <a:gd name="T46" fmla="*/ 97 w 114"/>
                <a:gd name="T47" fmla="*/ 16 h 111"/>
                <a:gd name="T48" fmla="*/ 89 w 114"/>
                <a:gd name="T49" fmla="*/ 9 h 111"/>
                <a:gd name="T50" fmla="*/ 80 w 114"/>
                <a:gd name="T51" fmla="*/ 4 h 111"/>
                <a:gd name="T52" fmla="*/ 69 w 114"/>
                <a:gd name="T53" fmla="*/ 0 h 111"/>
                <a:gd name="T54" fmla="*/ 56 w 114"/>
                <a:gd name="T55" fmla="*/ 0 h 111"/>
                <a:gd name="T56" fmla="*/ 56 w 114"/>
                <a:gd name="T57" fmla="*/ 0 h 111"/>
                <a:gd name="T58" fmla="*/ 45 w 114"/>
                <a:gd name="T59" fmla="*/ 0 h 111"/>
                <a:gd name="T60" fmla="*/ 35 w 114"/>
                <a:gd name="T61" fmla="*/ 4 h 111"/>
                <a:gd name="T62" fmla="*/ 26 w 114"/>
                <a:gd name="T63" fmla="*/ 9 h 111"/>
                <a:gd name="T64" fmla="*/ 17 w 114"/>
                <a:gd name="T65" fmla="*/ 16 h 111"/>
                <a:gd name="T66" fmla="*/ 9 w 114"/>
                <a:gd name="T67" fmla="*/ 23 h 111"/>
                <a:gd name="T68" fmla="*/ 4 w 114"/>
                <a:gd name="T69" fmla="*/ 34 h 111"/>
                <a:gd name="T70" fmla="*/ 2 w 114"/>
                <a:gd name="T71" fmla="*/ 45 h 111"/>
                <a:gd name="T72" fmla="*/ 0 w 114"/>
                <a:gd name="T73" fmla="*/ 56 h 111"/>
                <a:gd name="T74" fmla="*/ 0 w 114"/>
                <a:gd name="T75" fmla="*/ 56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4" h="111">
                  <a:moveTo>
                    <a:pt x="0" y="56"/>
                  </a:moveTo>
                  <a:lnTo>
                    <a:pt x="0" y="56"/>
                  </a:lnTo>
                  <a:lnTo>
                    <a:pt x="2" y="67"/>
                  </a:lnTo>
                  <a:lnTo>
                    <a:pt x="4" y="77"/>
                  </a:lnTo>
                  <a:lnTo>
                    <a:pt x="9" y="88"/>
                  </a:lnTo>
                  <a:lnTo>
                    <a:pt x="17" y="95"/>
                  </a:lnTo>
                  <a:lnTo>
                    <a:pt x="26" y="102"/>
                  </a:lnTo>
                  <a:lnTo>
                    <a:pt x="35" y="108"/>
                  </a:lnTo>
                  <a:lnTo>
                    <a:pt x="45" y="111"/>
                  </a:lnTo>
                  <a:lnTo>
                    <a:pt x="56" y="111"/>
                  </a:lnTo>
                  <a:lnTo>
                    <a:pt x="56" y="111"/>
                  </a:lnTo>
                  <a:lnTo>
                    <a:pt x="69" y="111"/>
                  </a:lnTo>
                  <a:lnTo>
                    <a:pt x="80" y="108"/>
                  </a:lnTo>
                  <a:lnTo>
                    <a:pt x="89" y="102"/>
                  </a:lnTo>
                  <a:lnTo>
                    <a:pt x="97" y="95"/>
                  </a:lnTo>
                  <a:lnTo>
                    <a:pt x="103" y="88"/>
                  </a:lnTo>
                  <a:lnTo>
                    <a:pt x="108" y="77"/>
                  </a:lnTo>
                  <a:lnTo>
                    <a:pt x="112" y="67"/>
                  </a:lnTo>
                  <a:lnTo>
                    <a:pt x="114" y="56"/>
                  </a:lnTo>
                  <a:lnTo>
                    <a:pt x="114" y="56"/>
                  </a:lnTo>
                  <a:lnTo>
                    <a:pt x="112" y="45"/>
                  </a:lnTo>
                  <a:lnTo>
                    <a:pt x="108" y="34"/>
                  </a:lnTo>
                  <a:lnTo>
                    <a:pt x="103" y="23"/>
                  </a:lnTo>
                  <a:lnTo>
                    <a:pt x="97" y="16"/>
                  </a:lnTo>
                  <a:lnTo>
                    <a:pt x="89" y="9"/>
                  </a:lnTo>
                  <a:lnTo>
                    <a:pt x="80" y="4"/>
                  </a:lnTo>
                  <a:lnTo>
                    <a:pt x="69" y="0"/>
                  </a:lnTo>
                  <a:lnTo>
                    <a:pt x="56" y="0"/>
                  </a:lnTo>
                  <a:lnTo>
                    <a:pt x="56" y="0"/>
                  </a:lnTo>
                  <a:lnTo>
                    <a:pt x="45" y="0"/>
                  </a:lnTo>
                  <a:lnTo>
                    <a:pt x="35" y="4"/>
                  </a:lnTo>
                  <a:lnTo>
                    <a:pt x="26" y="9"/>
                  </a:lnTo>
                  <a:lnTo>
                    <a:pt x="17" y="16"/>
                  </a:lnTo>
                  <a:lnTo>
                    <a:pt x="9" y="23"/>
                  </a:lnTo>
                  <a:lnTo>
                    <a:pt x="4" y="34"/>
                  </a:lnTo>
                  <a:lnTo>
                    <a:pt x="2" y="45"/>
                  </a:lnTo>
                  <a:lnTo>
                    <a:pt x="0" y="56"/>
                  </a:lnTo>
                  <a:lnTo>
                    <a:pt x="0"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0" name="Freeform 1318"/>
            <p:cNvSpPr>
              <a:spLocks/>
            </p:cNvSpPr>
            <p:nvPr/>
          </p:nvSpPr>
          <p:spPr bwMode="auto">
            <a:xfrm>
              <a:off x="9209087" y="849313"/>
              <a:ext cx="100013" cy="14288"/>
            </a:xfrm>
            <a:custGeom>
              <a:avLst/>
              <a:gdLst>
                <a:gd name="T0" fmla="*/ 9 w 128"/>
                <a:gd name="T1" fmla="*/ 18 h 18"/>
                <a:gd name="T2" fmla="*/ 119 w 128"/>
                <a:gd name="T3" fmla="*/ 18 h 18"/>
                <a:gd name="T4" fmla="*/ 119 w 128"/>
                <a:gd name="T5" fmla="*/ 18 h 18"/>
                <a:gd name="T6" fmla="*/ 121 w 128"/>
                <a:gd name="T7" fmla="*/ 16 h 18"/>
                <a:gd name="T8" fmla="*/ 124 w 128"/>
                <a:gd name="T9" fmla="*/ 15 h 18"/>
                <a:gd name="T10" fmla="*/ 126 w 128"/>
                <a:gd name="T11" fmla="*/ 11 h 18"/>
                <a:gd name="T12" fmla="*/ 128 w 128"/>
                <a:gd name="T13" fmla="*/ 9 h 18"/>
                <a:gd name="T14" fmla="*/ 128 w 128"/>
                <a:gd name="T15" fmla="*/ 9 h 18"/>
                <a:gd name="T16" fmla="*/ 128 w 128"/>
                <a:gd name="T17" fmla="*/ 9 h 18"/>
                <a:gd name="T18" fmla="*/ 126 w 128"/>
                <a:gd name="T19" fmla="*/ 6 h 18"/>
                <a:gd name="T20" fmla="*/ 124 w 128"/>
                <a:gd name="T21" fmla="*/ 2 h 18"/>
                <a:gd name="T22" fmla="*/ 121 w 128"/>
                <a:gd name="T23" fmla="*/ 0 h 18"/>
                <a:gd name="T24" fmla="*/ 119 w 128"/>
                <a:gd name="T25" fmla="*/ 0 h 18"/>
                <a:gd name="T26" fmla="*/ 9 w 128"/>
                <a:gd name="T27" fmla="*/ 0 h 18"/>
                <a:gd name="T28" fmla="*/ 9 w 128"/>
                <a:gd name="T29" fmla="*/ 0 h 18"/>
                <a:gd name="T30" fmla="*/ 6 w 128"/>
                <a:gd name="T31" fmla="*/ 0 h 18"/>
                <a:gd name="T32" fmla="*/ 4 w 128"/>
                <a:gd name="T33" fmla="*/ 2 h 18"/>
                <a:gd name="T34" fmla="*/ 2 w 128"/>
                <a:gd name="T35" fmla="*/ 6 h 18"/>
                <a:gd name="T36" fmla="*/ 0 w 128"/>
                <a:gd name="T37" fmla="*/ 9 h 18"/>
                <a:gd name="T38" fmla="*/ 0 w 128"/>
                <a:gd name="T39" fmla="*/ 9 h 18"/>
                <a:gd name="T40" fmla="*/ 0 w 128"/>
                <a:gd name="T41" fmla="*/ 9 h 18"/>
                <a:gd name="T42" fmla="*/ 2 w 128"/>
                <a:gd name="T43" fmla="*/ 11 h 18"/>
                <a:gd name="T44" fmla="*/ 4 w 128"/>
                <a:gd name="T45" fmla="*/ 15 h 18"/>
                <a:gd name="T46" fmla="*/ 6 w 128"/>
                <a:gd name="T47" fmla="*/ 16 h 18"/>
                <a:gd name="T48" fmla="*/ 9 w 128"/>
                <a:gd name="T49" fmla="*/ 18 h 18"/>
                <a:gd name="T50" fmla="*/ 9 w 128"/>
                <a:gd name="T5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8" h="18">
                  <a:moveTo>
                    <a:pt x="9" y="18"/>
                  </a:moveTo>
                  <a:lnTo>
                    <a:pt x="119" y="18"/>
                  </a:lnTo>
                  <a:lnTo>
                    <a:pt x="119" y="18"/>
                  </a:lnTo>
                  <a:lnTo>
                    <a:pt x="121" y="16"/>
                  </a:lnTo>
                  <a:lnTo>
                    <a:pt x="124" y="15"/>
                  </a:lnTo>
                  <a:lnTo>
                    <a:pt x="126" y="11"/>
                  </a:lnTo>
                  <a:lnTo>
                    <a:pt x="128" y="9"/>
                  </a:lnTo>
                  <a:lnTo>
                    <a:pt x="128" y="9"/>
                  </a:lnTo>
                  <a:lnTo>
                    <a:pt x="128" y="9"/>
                  </a:lnTo>
                  <a:lnTo>
                    <a:pt x="126" y="6"/>
                  </a:lnTo>
                  <a:lnTo>
                    <a:pt x="124" y="2"/>
                  </a:lnTo>
                  <a:lnTo>
                    <a:pt x="121" y="0"/>
                  </a:lnTo>
                  <a:lnTo>
                    <a:pt x="119" y="0"/>
                  </a:lnTo>
                  <a:lnTo>
                    <a:pt x="9" y="0"/>
                  </a:lnTo>
                  <a:lnTo>
                    <a:pt x="9" y="0"/>
                  </a:lnTo>
                  <a:lnTo>
                    <a:pt x="6" y="0"/>
                  </a:lnTo>
                  <a:lnTo>
                    <a:pt x="4" y="2"/>
                  </a:lnTo>
                  <a:lnTo>
                    <a:pt x="2" y="6"/>
                  </a:lnTo>
                  <a:lnTo>
                    <a:pt x="0" y="9"/>
                  </a:lnTo>
                  <a:lnTo>
                    <a:pt x="0" y="9"/>
                  </a:lnTo>
                  <a:lnTo>
                    <a:pt x="0" y="9"/>
                  </a:lnTo>
                  <a:lnTo>
                    <a:pt x="2" y="11"/>
                  </a:lnTo>
                  <a:lnTo>
                    <a:pt x="4" y="15"/>
                  </a:lnTo>
                  <a:lnTo>
                    <a:pt x="6" y="16"/>
                  </a:lnTo>
                  <a:lnTo>
                    <a:pt x="9" y="18"/>
                  </a:lnTo>
                  <a:lnTo>
                    <a:pt x="9" y="1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1" name="Freeform 1319"/>
            <p:cNvSpPr>
              <a:spLocks/>
            </p:cNvSpPr>
            <p:nvPr/>
          </p:nvSpPr>
          <p:spPr bwMode="auto">
            <a:xfrm>
              <a:off x="9215437" y="814388"/>
              <a:ext cx="85725" cy="88900"/>
            </a:xfrm>
            <a:custGeom>
              <a:avLst/>
              <a:gdLst>
                <a:gd name="T0" fmla="*/ 0 w 108"/>
                <a:gd name="T1" fmla="*/ 54 h 113"/>
                <a:gd name="T2" fmla="*/ 0 w 108"/>
                <a:gd name="T3" fmla="*/ 54 h 113"/>
                <a:gd name="T4" fmla="*/ 2 w 108"/>
                <a:gd name="T5" fmla="*/ 43 h 113"/>
                <a:gd name="T6" fmla="*/ 6 w 108"/>
                <a:gd name="T7" fmla="*/ 33 h 113"/>
                <a:gd name="T8" fmla="*/ 9 w 108"/>
                <a:gd name="T9" fmla="*/ 24 h 113"/>
                <a:gd name="T10" fmla="*/ 16 w 108"/>
                <a:gd name="T11" fmla="*/ 16 h 113"/>
                <a:gd name="T12" fmla="*/ 25 w 108"/>
                <a:gd name="T13" fmla="*/ 9 h 113"/>
                <a:gd name="T14" fmla="*/ 34 w 108"/>
                <a:gd name="T15" fmla="*/ 4 h 113"/>
                <a:gd name="T16" fmla="*/ 43 w 108"/>
                <a:gd name="T17" fmla="*/ 2 h 113"/>
                <a:gd name="T18" fmla="*/ 54 w 108"/>
                <a:gd name="T19" fmla="*/ 0 h 113"/>
                <a:gd name="T20" fmla="*/ 54 w 108"/>
                <a:gd name="T21" fmla="*/ 0 h 113"/>
                <a:gd name="T22" fmla="*/ 65 w 108"/>
                <a:gd name="T23" fmla="*/ 2 h 113"/>
                <a:gd name="T24" fmla="*/ 76 w 108"/>
                <a:gd name="T25" fmla="*/ 4 h 113"/>
                <a:gd name="T26" fmla="*/ 85 w 108"/>
                <a:gd name="T27" fmla="*/ 9 h 113"/>
                <a:gd name="T28" fmla="*/ 94 w 108"/>
                <a:gd name="T29" fmla="*/ 16 h 113"/>
                <a:gd name="T30" fmla="*/ 99 w 108"/>
                <a:gd name="T31" fmla="*/ 24 h 113"/>
                <a:gd name="T32" fmla="*/ 104 w 108"/>
                <a:gd name="T33" fmla="*/ 33 h 113"/>
                <a:gd name="T34" fmla="*/ 108 w 108"/>
                <a:gd name="T35" fmla="*/ 43 h 113"/>
                <a:gd name="T36" fmla="*/ 108 w 108"/>
                <a:gd name="T37" fmla="*/ 54 h 113"/>
                <a:gd name="T38" fmla="*/ 108 w 108"/>
                <a:gd name="T39" fmla="*/ 54 h 113"/>
                <a:gd name="T40" fmla="*/ 108 w 108"/>
                <a:gd name="T41" fmla="*/ 61 h 113"/>
                <a:gd name="T42" fmla="*/ 106 w 108"/>
                <a:gd name="T43" fmla="*/ 68 h 113"/>
                <a:gd name="T44" fmla="*/ 99 w 108"/>
                <a:gd name="T45" fmla="*/ 81 h 113"/>
                <a:gd name="T46" fmla="*/ 92 w 108"/>
                <a:gd name="T47" fmla="*/ 94 h 113"/>
                <a:gd name="T48" fmla="*/ 83 w 108"/>
                <a:gd name="T49" fmla="*/ 104 h 113"/>
                <a:gd name="T50" fmla="*/ 83 w 108"/>
                <a:gd name="T51" fmla="*/ 104 h 113"/>
                <a:gd name="T52" fmla="*/ 79 w 108"/>
                <a:gd name="T53" fmla="*/ 108 h 113"/>
                <a:gd name="T54" fmla="*/ 74 w 108"/>
                <a:gd name="T55" fmla="*/ 110 h 113"/>
                <a:gd name="T56" fmla="*/ 70 w 108"/>
                <a:gd name="T57" fmla="*/ 112 h 113"/>
                <a:gd name="T58" fmla="*/ 63 w 108"/>
                <a:gd name="T59" fmla="*/ 113 h 113"/>
                <a:gd name="T60" fmla="*/ 45 w 108"/>
                <a:gd name="T61" fmla="*/ 113 h 113"/>
                <a:gd name="T62" fmla="*/ 45 w 108"/>
                <a:gd name="T63" fmla="*/ 113 h 113"/>
                <a:gd name="T64" fmla="*/ 40 w 108"/>
                <a:gd name="T65" fmla="*/ 112 h 113"/>
                <a:gd name="T66" fmla="*/ 34 w 108"/>
                <a:gd name="T67" fmla="*/ 110 h 113"/>
                <a:gd name="T68" fmla="*/ 31 w 108"/>
                <a:gd name="T69" fmla="*/ 108 h 113"/>
                <a:gd name="T70" fmla="*/ 27 w 108"/>
                <a:gd name="T71" fmla="*/ 104 h 113"/>
                <a:gd name="T72" fmla="*/ 27 w 108"/>
                <a:gd name="T73" fmla="*/ 104 h 113"/>
                <a:gd name="T74" fmla="*/ 18 w 108"/>
                <a:gd name="T75" fmla="*/ 94 h 113"/>
                <a:gd name="T76" fmla="*/ 9 w 108"/>
                <a:gd name="T77" fmla="*/ 81 h 113"/>
                <a:gd name="T78" fmla="*/ 4 w 108"/>
                <a:gd name="T79" fmla="*/ 68 h 113"/>
                <a:gd name="T80" fmla="*/ 2 w 108"/>
                <a:gd name="T81" fmla="*/ 61 h 113"/>
                <a:gd name="T82" fmla="*/ 0 w 108"/>
                <a:gd name="T83" fmla="*/ 54 h 113"/>
                <a:gd name="T84" fmla="*/ 0 w 108"/>
                <a:gd name="T85" fmla="*/ 5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8" h="113">
                  <a:moveTo>
                    <a:pt x="0" y="54"/>
                  </a:moveTo>
                  <a:lnTo>
                    <a:pt x="0" y="54"/>
                  </a:lnTo>
                  <a:lnTo>
                    <a:pt x="2" y="43"/>
                  </a:lnTo>
                  <a:lnTo>
                    <a:pt x="6" y="33"/>
                  </a:lnTo>
                  <a:lnTo>
                    <a:pt x="9" y="24"/>
                  </a:lnTo>
                  <a:lnTo>
                    <a:pt x="16" y="16"/>
                  </a:lnTo>
                  <a:lnTo>
                    <a:pt x="25" y="9"/>
                  </a:lnTo>
                  <a:lnTo>
                    <a:pt x="34" y="4"/>
                  </a:lnTo>
                  <a:lnTo>
                    <a:pt x="43" y="2"/>
                  </a:lnTo>
                  <a:lnTo>
                    <a:pt x="54" y="0"/>
                  </a:lnTo>
                  <a:lnTo>
                    <a:pt x="54" y="0"/>
                  </a:lnTo>
                  <a:lnTo>
                    <a:pt x="65" y="2"/>
                  </a:lnTo>
                  <a:lnTo>
                    <a:pt x="76" y="4"/>
                  </a:lnTo>
                  <a:lnTo>
                    <a:pt x="85" y="9"/>
                  </a:lnTo>
                  <a:lnTo>
                    <a:pt x="94" y="16"/>
                  </a:lnTo>
                  <a:lnTo>
                    <a:pt x="99" y="24"/>
                  </a:lnTo>
                  <a:lnTo>
                    <a:pt x="104" y="33"/>
                  </a:lnTo>
                  <a:lnTo>
                    <a:pt x="108" y="43"/>
                  </a:lnTo>
                  <a:lnTo>
                    <a:pt x="108" y="54"/>
                  </a:lnTo>
                  <a:lnTo>
                    <a:pt x="108" y="54"/>
                  </a:lnTo>
                  <a:lnTo>
                    <a:pt x="108" y="61"/>
                  </a:lnTo>
                  <a:lnTo>
                    <a:pt x="106" y="68"/>
                  </a:lnTo>
                  <a:lnTo>
                    <a:pt x="99" y="81"/>
                  </a:lnTo>
                  <a:lnTo>
                    <a:pt x="92" y="94"/>
                  </a:lnTo>
                  <a:lnTo>
                    <a:pt x="83" y="104"/>
                  </a:lnTo>
                  <a:lnTo>
                    <a:pt x="83" y="104"/>
                  </a:lnTo>
                  <a:lnTo>
                    <a:pt x="79" y="108"/>
                  </a:lnTo>
                  <a:lnTo>
                    <a:pt x="74" y="110"/>
                  </a:lnTo>
                  <a:lnTo>
                    <a:pt x="70" y="112"/>
                  </a:lnTo>
                  <a:lnTo>
                    <a:pt x="63" y="113"/>
                  </a:lnTo>
                  <a:lnTo>
                    <a:pt x="45" y="113"/>
                  </a:lnTo>
                  <a:lnTo>
                    <a:pt x="45" y="113"/>
                  </a:lnTo>
                  <a:lnTo>
                    <a:pt x="40" y="112"/>
                  </a:lnTo>
                  <a:lnTo>
                    <a:pt x="34" y="110"/>
                  </a:lnTo>
                  <a:lnTo>
                    <a:pt x="31" y="108"/>
                  </a:lnTo>
                  <a:lnTo>
                    <a:pt x="27" y="104"/>
                  </a:lnTo>
                  <a:lnTo>
                    <a:pt x="27" y="104"/>
                  </a:lnTo>
                  <a:lnTo>
                    <a:pt x="18" y="94"/>
                  </a:lnTo>
                  <a:lnTo>
                    <a:pt x="9" y="81"/>
                  </a:lnTo>
                  <a:lnTo>
                    <a:pt x="4" y="68"/>
                  </a:lnTo>
                  <a:lnTo>
                    <a:pt x="2" y="61"/>
                  </a:lnTo>
                  <a:lnTo>
                    <a:pt x="0" y="54"/>
                  </a:lnTo>
                  <a:lnTo>
                    <a:pt x="0" y="54"/>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2" name="Freeform 1320"/>
            <p:cNvSpPr>
              <a:spLocks/>
            </p:cNvSpPr>
            <p:nvPr/>
          </p:nvSpPr>
          <p:spPr bwMode="auto">
            <a:xfrm>
              <a:off x="9280525" y="846138"/>
              <a:ext cx="6350" cy="6350"/>
            </a:xfrm>
            <a:custGeom>
              <a:avLst/>
              <a:gdLst>
                <a:gd name="T0" fmla="*/ 0 w 7"/>
                <a:gd name="T1" fmla="*/ 3 h 7"/>
                <a:gd name="T2" fmla="*/ 0 w 7"/>
                <a:gd name="T3" fmla="*/ 3 h 7"/>
                <a:gd name="T4" fmla="*/ 0 w 7"/>
                <a:gd name="T5" fmla="*/ 7 h 7"/>
                <a:gd name="T6" fmla="*/ 4 w 7"/>
                <a:gd name="T7" fmla="*/ 7 h 7"/>
                <a:gd name="T8" fmla="*/ 4 w 7"/>
                <a:gd name="T9" fmla="*/ 7 h 7"/>
                <a:gd name="T10" fmla="*/ 5 w 7"/>
                <a:gd name="T11" fmla="*/ 7 h 7"/>
                <a:gd name="T12" fmla="*/ 7 w 7"/>
                <a:gd name="T13" fmla="*/ 3 h 7"/>
                <a:gd name="T14" fmla="*/ 7 w 7"/>
                <a:gd name="T15" fmla="*/ 3 h 7"/>
                <a:gd name="T16" fmla="*/ 5 w 7"/>
                <a:gd name="T17" fmla="*/ 1 h 7"/>
                <a:gd name="T18" fmla="*/ 4 w 7"/>
                <a:gd name="T19" fmla="*/ 0 h 7"/>
                <a:gd name="T20" fmla="*/ 4 w 7"/>
                <a:gd name="T21" fmla="*/ 0 h 7"/>
                <a:gd name="T22" fmla="*/ 0 w 7"/>
                <a:gd name="T23" fmla="*/ 1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7"/>
                  </a:lnTo>
                  <a:lnTo>
                    <a:pt x="4" y="7"/>
                  </a:lnTo>
                  <a:lnTo>
                    <a:pt x="4" y="7"/>
                  </a:lnTo>
                  <a:lnTo>
                    <a:pt x="5" y="7"/>
                  </a:lnTo>
                  <a:lnTo>
                    <a:pt x="7" y="3"/>
                  </a:lnTo>
                  <a:lnTo>
                    <a:pt x="7" y="3"/>
                  </a:lnTo>
                  <a:lnTo>
                    <a:pt x="5" y="1"/>
                  </a:lnTo>
                  <a:lnTo>
                    <a:pt x="4" y="0"/>
                  </a:lnTo>
                  <a:lnTo>
                    <a:pt x="4" y="0"/>
                  </a:lnTo>
                  <a:lnTo>
                    <a:pt x="0" y="1"/>
                  </a:lnTo>
                  <a:lnTo>
                    <a:pt x="0" y="3"/>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3" name="Freeform 1321"/>
            <p:cNvSpPr>
              <a:spLocks/>
            </p:cNvSpPr>
            <p:nvPr/>
          </p:nvSpPr>
          <p:spPr bwMode="auto">
            <a:xfrm>
              <a:off x="9239250" y="874713"/>
              <a:ext cx="39688" cy="12700"/>
            </a:xfrm>
            <a:custGeom>
              <a:avLst/>
              <a:gdLst>
                <a:gd name="T0" fmla="*/ 48 w 48"/>
                <a:gd name="T1" fmla="*/ 0 h 17"/>
                <a:gd name="T2" fmla="*/ 48 w 48"/>
                <a:gd name="T3" fmla="*/ 0 h 17"/>
                <a:gd name="T4" fmla="*/ 45 w 48"/>
                <a:gd name="T5" fmla="*/ 8 h 17"/>
                <a:gd name="T6" fmla="*/ 38 w 48"/>
                <a:gd name="T7" fmla="*/ 11 h 17"/>
                <a:gd name="T8" fmla="*/ 32 w 48"/>
                <a:gd name="T9" fmla="*/ 15 h 17"/>
                <a:gd name="T10" fmla="*/ 23 w 48"/>
                <a:gd name="T11" fmla="*/ 17 h 17"/>
                <a:gd name="T12" fmla="*/ 23 w 48"/>
                <a:gd name="T13" fmla="*/ 17 h 17"/>
                <a:gd name="T14" fmla="*/ 16 w 48"/>
                <a:gd name="T15" fmla="*/ 15 h 17"/>
                <a:gd name="T16" fmla="*/ 9 w 48"/>
                <a:gd name="T17" fmla="*/ 11 h 17"/>
                <a:gd name="T18" fmla="*/ 3 w 48"/>
                <a:gd name="T19" fmla="*/ 8 h 17"/>
                <a:gd name="T20" fmla="*/ 0 w 48"/>
                <a:gd name="T21" fmla="*/ 0 h 17"/>
                <a:gd name="T22" fmla="*/ 48 w 48"/>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17">
                  <a:moveTo>
                    <a:pt x="48" y="0"/>
                  </a:moveTo>
                  <a:lnTo>
                    <a:pt x="48" y="0"/>
                  </a:lnTo>
                  <a:lnTo>
                    <a:pt x="45" y="8"/>
                  </a:lnTo>
                  <a:lnTo>
                    <a:pt x="38" y="11"/>
                  </a:lnTo>
                  <a:lnTo>
                    <a:pt x="32" y="15"/>
                  </a:lnTo>
                  <a:lnTo>
                    <a:pt x="23" y="17"/>
                  </a:lnTo>
                  <a:lnTo>
                    <a:pt x="23" y="17"/>
                  </a:lnTo>
                  <a:lnTo>
                    <a:pt x="16" y="15"/>
                  </a:lnTo>
                  <a:lnTo>
                    <a:pt x="9" y="11"/>
                  </a:lnTo>
                  <a:lnTo>
                    <a:pt x="3" y="8"/>
                  </a:lnTo>
                  <a:lnTo>
                    <a:pt x="0" y="0"/>
                  </a:lnTo>
                  <a:lnTo>
                    <a:pt x="4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4" name="Freeform 1322"/>
            <p:cNvSpPr>
              <a:spLocks/>
            </p:cNvSpPr>
            <p:nvPr/>
          </p:nvSpPr>
          <p:spPr bwMode="auto">
            <a:xfrm>
              <a:off x="9278937" y="839788"/>
              <a:ext cx="11113" cy="3175"/>
            </a:xfrm>
            <a:custGeom>
              <a:avLst/>
              <a:gdLst>
                <a:gd name="T0" fmla="*/ 2 w 15"/>
                <a:gd name="T1" fmla="*/ 3 h 3"/>
                <a:gd name="T2" fmla="*/ 13 w 15"/>
                <a:gd name="T3" fmla="*/ 3 h 3"/>
                <a:gd name="T4" fmla="*/ 13 w 15"/>
                <a:gd name="T5" fmla="*/ 3 h 3"/>
                <a:gd name="T6" fmla="*/ 15 w 15"/>
                <a:gd name="T7" fmla="*/ 3 h 3"/>
                <a:gd name="T8" fmla="*/ 15 w 15"/>
                <a:gd name="T9" fmla="*/ 1 h 3"/>
                <a:gd name="T10" fmla="*/ 15 w 15"/>
                <a:gd name="T11" fmla="*/ 1 h 3"/>
                <a:gd name="T12" fmla="*/ 15 w 15"/>
                <a:gd name="T13" fmla="*/ 0 h 3"/>
                <a:gd name="T14" fmla="*/ 13 w 15"/>
                <a:gd name="T15" fmla="*/ 0 h 3"/>
                <a:gd name="T16" fmla="*/ 2 w 15"/>
                <a:gd name="T17" fmla="*/ 0 h 3"/>
                <a:gd name="T18" fmla="*/ 2 w 15"/>
                <a:gd name="T19" fmla="*/ 0 h 3"/>
                <a:gd name="T20" fmla="*/ 0 w 15"/>
                <a:gd name="T21" fmla="*/ 0 h 3"/>
                <a:gd name="T22" fmla="*/ 0 w 15"/>
                <a:gd name="T23" fmla="*/ 1 h 3"/>
                <a:gd name="T24" fmla="*/ 0 w 15"/>
                <a:gd name="T25" fmla="*/ 1 h 3"/>
                <a:gd name="T26" fmla="*/ 0 w 15"/>
                <a:gd name="T27" fmla="*/ 3 h 3"/>
                <a:gd name="T28" fmla="*/ 2 w 15"/>
                <a:gd name="T29" fmla="*/ 3 h 3"/>
                <a:gd name="T30" fmla="*/ 2 w 15"/>
                <a:gd name="T3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3">
                  <a:moveTo>
                    <a:pt x="2" y="3"/>
                  </a:moveTo>
                  <a:lnTo>
                    <a:pt x="13" y="3"/>
                  </a:lnTo>
                  <a:lnTo>
                    <a:pt x="13" y="3"/>
                  </a:lnTo>
                  <a:lnTo>
                    <a:pt x="15" y="3"/>
                  </a:lnTo>
                  <a:lnTo>
                    <a:pt x="15" y="1"/>
                  </a:lnTo>
                  <a:lnTo>
                    <a:pt x="15" y="1"/>
                  </a:lnTo>
                  <a:lnTo>
                    <a:pt x="15" y="0"/>
                  </a:lnTo>
                  <a:lnTo>
                    <a:pt x="13" y="0"/>
                  </a:lnTo>
                  <a:lnTo>
                    <a:pt x="2" y="0"/>
                  </a:lnTo>
                  <a:lnTo>
                    <a:pt x="2" y="0"/>
                  </a:lnTo>
                  <a:lnTo>
                    <a:pt x="0" y="0"/>
                  </a:lnTo>
                  <a:lnTo>
                    <a:pt x="0" y="1"/>
                  </a:lnTo>
                  <a:lnTo>
                    <a:pt x="0" y="1"/>
                  </a:lnTo>
                  <a:lnTo>
                    <a:pt x="0" y="3"/>
                  </a:lnTo>
                  <a:lnTo>
                    <a:pt x="2" y="3"/>
                  </a:lnTo>
                  <a:lnTo>
                    <a:pt x="2"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5" name="Freeform 1323"/>
            <p:cNvSpPr>
              <a:spLocks/>
            </p:cNvSpPr>
            <p:nvPr/>
          </p:nvSpPr>
          <p:spPr bwMode="auto">
            <a:xfrm>
              <a:off x="9231312" y="846138"/>
              <a:ext cx="6350" cy="6350"/>
            </a:xfrm>
            <a:custGeom>
              <a:avLst/>
              <a:gdLst>
                <a:gd name="T0" fmla="*/ 0 w 7"/>
                <a:gd name="T1" fmla="*/ 3 h 7"/>
                <a:gd name="T2" fmla="*/ 0 w 7"/>
                <a:gd name="T3" fmla="*/ 3 h 7"/>
                <a:gd name="T4" fmla="*/ 0 w 7"/>
                <a:gd name="T5" fmla="*/ 7 h 7"/>
                <a:gd name="T6" fmla="*/ 4 w 7"/>
                <a:gd name="T7" fmla="*/ 7 h 7"/>
                <a:gd name="T8" fmla="*/ 4 w 7"/>
                <a:gd name="T9" fmla="*/ 7 h 7"/>
                <a:gd name="T10" fmla="*/ 5 w 7"/>
                <a:gd name="T11" fmla="*/ 7 h 7"/>
                <a:gd name="T12" fmla="*/ 7 w 7"/>
                <a:gd name="T13" fmla="*/ 3 h 7"/>
                <a:gd name="T14" fmla="*/ 7 w 7"/>
                <a:gd name="T15" fmla="*/ 3 h 7"/>
                <a:gd name="T16" fmla="*/ 5 w 7"/>
                <a:gd name="T17" fmla="*/ 1 h 7"/>
                <a:gd name="T18" fmla="*/ 4 w 7"/>
                <a:gd name="T19" fmla="*/ 0 h 7"/>
                <a:gd name="T20" fmla="*/ 4 w 7"/>
                <a:gd name="T21" fmla="*/ 0 h 7"/>
                <a:gd name="T22" fmla="*/ 0 w 7"/>
                <a:gd name="T23" fmla="*/ 1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7"/>
                  </a:lnTo>
                  <a:lnTo>
                    <a:pt x="4" y="7"/>
                  </a:lnTo>
                  <a:lnTo>
                    <a:pt x="4" y="7"/>
                  </a:lnTo>
                  <a:lnTo>
                    <a:pt x="5" y="7"/>
                  </a:lnTo>
                  <a:lnTo>
                    <a:pt x="7" y="3"/>
                  </a:lnTo>
                  <a:lnTo>
                    <a:pt x="7" y="3"/>
                  </a:lnTo>
                  <a:lnTo>
                    <a:pt x="5" y="1"/>
                  </a:lnTo>
                  <a:lnTo>
                    <a:pt x="4" y="0"/>
                  </a:lnTo>
                  <a:lnTo>
                    <a:pt x="4" y="0"/>
                  </a:lnTo>
                  <a:lnTo>
                    <a:pt x="0" y="1"/>
                  </a:lnTo>
                  <a:lnTo>
                    <a:pt x="0" y="3"/>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6" name="Freeform 1324"/>
            <p:cNvSpPr>
              <a:spLocks/>
            </p:cNvSpPr>
            <p:nvPr/>
          </p:nvSpPr>
          <p:spPr bwMode="auto">
            <a:xfrm>
              <a:off x="9226550" y="839788"/>
              <a:ext cx="12700" cy="3175"/>
            </a:xfrm>
            <a:custGeom>
              <a:avLst/>
              <a:gdLst>
                <a:gd name="T0" fmla="*/ 3 w 16"/>
                <a:gd name="T1" fmla="*/ 3 h 3"/>
                <a:gd name="T2" fmla="*/ 14 w 16"/>
                <a:gd name="T3" fmla="*/ 3 h 3"/>
                <a:gd name="T4" fmla="*/ 14 w 16"/>
                <a:gd name="T5" fmla="*/ 3 h 3"/>
                <a:gd name="T6" fmla="*/ 16 w 16"/>
                <a:gd name="T7" fmla="*/ 3 h 3"/>
                <a:gd name="T8" fmla="*/ 16 w 16"/>
                <a:gd name="T9" fmla="*/ 1 h 3"/>
                <a:gd name="T10" fmla="*/ 16 w 16"/>
                <a:gd name="T11" fmla="*/ 1 h 3"/>
                <a:gd name="T12" fmla="*/ 16 w 16"/>
                <a:gd name="T13" fmla="*/ 0 h 3"/>
                <a:gd name="T14" fmla="*/ 14 w 16"/>
                <a:gd name="T15" fmla="*/ 0 h 3"/>
                <a:gd name="T16" fmla="*/ 3 w 16"/>
                <a:gd name="T17" fmla="*/ 0 h 3"/>
                <a:gd name="T18" fmla="*/ 3 w 16"/>
                <a:gd name="T19" fmla="*/ 0 h 3"/>
                <a:gd name="T20" fmla="*/ 1 w 16"/>
                <a:gd name="T21" fmla="*/ 0 h 3"/>
                <a:gd name="T22" fmla="*/ 0 w 16"/>
                <a:gd name="T23" fmla="*/ 1 h 3"/>
                <a:gd name="T24" fmla="*/ 0 w 16"/>
                <a:gd name="T25" fmla="*/ 1 h 3"/>
                <a:gd name="T26" fmla="*/ 1 w 16"/>
                <a:gd name="T27" fmla="*/ 3 h 3"/>
                <a:gd name="T28" fmla="*/ 3 w 16"/>
                <a:gd name="T29" fmla="*/ 3 h 3"/>
                <a:gd name="T30" fmla="*/ 3 w 16"/>
                <a:gd name="T3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3">
                  <a:moveTo>
                    <a:pt x="3" y="3"/>
                  </a:moveTo>
                  <a:lnTo>
                    <a:pt x="14" y="3"/>
                  </a:lnTo>
                  <a:lnTo>
                    <a:pt x="14" y="3"/>
                  </a:lnTo>
                  <a:lnTo>
                    <a:pt x="16" y="3"/>
                  </a:lnTo>
                  <a:lnTo>
                    <a:pt x="16" y="1"/>
                  </a:lnTo>
                  <a:lnTo>
                    <a:pt x="16" y="1"/>
                  </a:lnTo>
                  <a:lnTo>
                    <a:pt x="16" y="0"/>
                  </a:lnTo>
                  <a:lnTo>
                    <a:pt x="14" y="0"/>
                  </a:lnTo>
                  <a:lnTo>
                    <a:pt x="3" y="0"/>
                  </a:lnTo>
                  <a:lnTo>
                    <a:pt x="3" y="0"/>
                  </a:lnTo>
                  <a:lnTo>
                    <a:pt x="1" y="0"/>
                  </a:lnTo>
                  <a:lnTo>
                    <a:pt x="0" y="1"/>
                  </a:lnTo>
                  <a:lnTo>
                    <a:pt x="0" y="1"/>
                  </a:lnTo>
                  <a:lnTo>
                    <a:pt x="1" y="3"/>
                  </a:lnTo>
                  <a:lnTo>
                    <a:pt x="3" y="3"/>
                  </a:lnTo>
                  <a:lnTo>
                    <a:pt x="3"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7" name="Freeform 1325"/>
            <p:cNvSpPr>
              <a:spLocks/>
            </p:cNvSpPr>
            <p:nvPr/>
          </p:nvSpPr>
          <p:spPr bwMode="auto">
            <a:xfrm>
              <a:off x="9255125" y="847725"/>
              <a:ext cx="7938" cy="20638"/>
            </a:xfrm>
            <a:custGeom>
              <a:avLst/>
              <a:gdLst>
                <a:gd name="T0" fmla="*/ 3 w 9"/>
                <a:gd name="T1" fmla="*/ 25 h 25"/>
                <a:gd name="T2" fmla="*/ 3 w 9"/>
                <a:gd name="T3" fmla="*/ 25 h 25"/>
                <a:gd name="T4" fmla="*/ 3 w 9"/>
                <a:gd name="T5" fmla="*/ 25 h 25"/>
                <a:gd name="T6" fmla="*/ 7 w 9"/>
                <a:gd name="T7" fmla="*/ 25 h 25"/>
                <a:gd name="T8" fmla="*/ 9 w 9"/>
                <a:gd name="T9" fmla="*/ 22 h 25"/>
                <a:gd name="T10" fmla="*/ 9 w 9"/>
                <a:gd name="T11" fmla="*/ 6 h 25"/>
                <a:gd name="T12" fmla="*/ 9 w 9"/>
                <a:gd name="T13" fmla="*/ 6 h 25"/>
                <a:gd name="T14" fmla="*/ 7 w 9"/>
                <a:gd name="T15" fmla="*/ 2 h 25"/>
                <a:gd name="T16" fmla="*/ 3 w 9"/>
                <a:gd name="T17" fmla="*/ 0 h 25"/>
                <a:gd name="T18" fmla="*/ 3 w 9"/>
                <a:gd name="T19" fmla="*/ 0 h 25"/>
                <a:gd name="T20" fmla="*/ 0 w 9"/>
                <a:gd name="T21" fmla="*/ 2 h 25"/>
                <a:gd name="T22" fmla="*/ 0 w 9"/>
                <a:gd name="T23" fmla="*/ 6 h 25"/>
                <a:gd name="T24" fmla="*/ 0 w 9"/>
                <a:gd name="T25" fmla="*/ 22 h 25"/>
                <a:gd name="T26" fmla="*/ 0 w 9"/>
                <a:gd name="T27" fmla="*/ 22 h 25"/>
                <a:gd name="T28" fmla="*/ 0 w 9"/>
                <a:gd name="T29" fmla="*/ 25 h 25"/>
                <a:gd name="T30" fmla="*/ 3 w 9"/>
                <a:gd name="T31" fmla="*/ 25 h 25"/>
                <a:gd name="T32" fmla="*/ 3 w 9"/>
                <a:gd name="T33"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25">
                  <a:moveTo>
                    <a:pt x="3" y="25"/>
                  </a:moveTo>
                  <a:lnTo>
                    <a:pt x="3" y="25"/>
                  </a:lnTo>
                  <a:lnTo>
                    <a:pt x="3" y="25"/>
                  </a:lnTo>
                  <a:lnTo>
                    <a:pt x="7" y="25"/>
                  </a:lnTo>
                  <a:lnTo>
                    <a:pt x="9" y="22"/>
                  </a:lnTo>
                  <a:lnTo>
                    <a:pt x="9" y="6"/>
                  </a:lnTo>
                  <a:lnTo>
                    <a:pt x="9" y="6"/>
                  </a:lnTo>
                  <a:lnTo>
                    <a:pt x="7" y="2"/>
                  </a:lnTo>
                  <a:lnTo>
                    <a:pt x="3" y="0"/>
                  </a:lnTo>
                  <a:lnTo>
                    <a:pt x="3" y="0"/>
                  </a:lnTo>
                  <a:lnTo>
                    <a:pt x="0" y="2"/>
                  </a:lnTo>
                  <a:lnTo>
                    <a:pt x="0" y="6"/>
                  </a:lnTo>
                  <a:lnTo>
                    <a:pt x="0" y="22"/>
                  </a:lnTo>
                  <a:lnTo>
                    <a:pt x="0" y="22"/>
                  </a:lnTo>
                  <a:lnTo>
                    <a:pt x="0" y="25"/>
                  </a:lnTo>
                  <a:lnTo>
                    <a:pt x="3" y="25"/>
                  </a:lnTo>
                  <a:lnTo>
                    <a:pt x="3" y="25"/>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8" name="Freeform 1326"/>
            <p:cNvSpPr>
              <a:spLocks/>
            </p:cNvSpPr>
            <p:nvPr/>
          </p:nvSpPr>
          <p:spPr bwMode="auto">
            <a:xfrm>
              <a:off x="9258300" y="860425"/>
              <a:ext cx="7938" cy="6350"/>
            </a:xfrm>
            <a:custGeom>
              <a:avLst/>
              <a:gdLst>
                <a:gd name="T0" fmla="*/ 0 w 11"/>
                <a:gd name="T1" fmla="*/ 7 h 7"/>
                <a:gd name="T2" fmla="*/ 0 w 11"/>
                <a:gd name="T3" fmla="*/ 5 h 7"/>
                <a:gd name="T4" fmla="*/ 0 w 11"/>
                <a:gd name="T5" fmla="*/ 5 h 7"/>
                <a:gd name="T6" fmla="*/ 2 w 11"/>
                <a:gd name="T7" fmla="*/ 1 h 7"/>
                <a:gd name="T8" fmla="*/ 6 w 11"/>
                <a:gd name="T9" fmla="*/ 0 h 7"/>
                <a:gd name="T10" fmla="*/ 6 w 11"/>
                <a:gd name="T11" fmla="*/ 0 h 7"/>
                <a:gd name="T12" fmla="*/ 9 w 11"/>
                <a:gd name="T13" fmla="*/ 1 h 7"/>
                <a:gd name="T14" fmla="*/ 11 w 11"/>
                <a:gd name="T15" fmla="*/ 5 h 7"/>
                <a:gd name="T16" fmla="*/ 11 w 11"/>
                <a:gd name="T17" fmla="*/ 7 h 7"/>
                <a:gd name="T18" fmla="*/ 0 w 11"/>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7">
                  <a:moveTo>
                    <a:pt x="0" y="7"/>
                  </a:moveTo>
                  <a:lnTo>
                    <a:pt x="0" y="5"/>
                  </a:lnTo>
                  <a:lnTo>
                    <a:pt x="0" y="5"/>
                  </a:lnTo>
                  <a:lnTo>
                    <a:pt x="2" y="1"/>
                  </a:lnTo>
                  <a:lnTo>
                    <a:pt x="6" y="0"/>
                  </a:lnTo>
                  <a:lnTo>
                    <a:pt x="6" y="0"/>
                  </a:lnTo>
                  <a:lnTo>
                    <a:pt x="9" y="1"/>
                  </a:lnTo>
                  <a:lnTo>
                    <a:pt x="11" y="5"/>
                  </a:lnTo>
                  <a:lnTo>
                    <a:pt x="11" y="7"/>
                  </a:lnTo>
                  <a:lnTo>
                    <a:pt x="0" y="7"/>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0" name="Freeform 1327"/>
            <p:cNvSpPr>
              <a:spLocks/>
            </p:cNvSpPr>
            <p:nvPr/>
          </p:nvSpPr>
          <p:spPr bwMode="auto">
            <a:xfrm>
              <a:off x="9251950" y="860425"/>
              <a:ext cx="6350" cy="6350"/>
            </a:xfrm>
            <a:custGeom>
              <a:avLst/>
              <a:gdLst>
                <a:gd name="T0" fmla="*/ 0 w 9"/>
                <a:gd name="T1" fmla="*/ 7 h 7"/>
                <a:gd name="T2" fmla="*/ 0 w 9"/>
                <a:gd name="T3" fmla="*/ 5 h 7"/>
                <a:gd name="T4" fmla="*/ 0 w 9"/>
                <a:gd name="T5" fmla="*/ 5 h 7"/>
                <a:gd name="T6" fmla="*/ 2 w 9"/>
                <a:gd name="T7" fmla="*/ 1 h 7"/>
                <a:gd name="T8" fmla="*/ 6 w 9"/>
                <a:gd name="T9" fmla="*/ 0 h 7"/>
                <a:gd name="T10" fmla="*/ 6 w 9"/>
                <a:gd name="T11" fmla="*/ 0 h 7"/>
                <a:gd name="T12" fmla="*/ 9 w 9"/>
                <a:gd name="T13" fmla="*/ 1 h 7"/>
                <a:gd name="T14" fmla="*/ 9 w 9"/>
                <a:gd name="T15" fmla="*/ 5 h 7"/>
                <a:gd name="T16" fmla="*/ 9 w 9"/>
                <a:gd name="T17" fmla="*/ 7 h 7"/>
                <a:gd name="T18" fmla="*/ 0 w 9"/>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7">
                  <a:moveTo>
                    <a:pt x="0" y="7"/>
                  </a:moveTo>
                  <a:lnTo>
                    <a:pt x="0" y="5"/>
                  </a:lnTo>
                  <a:lnTo>
                    <a:pt x="0" y="5"/>
                  </a:lnTo>
                  <a:lnTo>
                    <a:pt x="2" y="1"/>
                  </a:lnTo>
                  <a:lnTo>
                    <a:pt x="6" y="0"/>
                  </a:lnTo>
                  <a:lnTo>
                    <a:pt x="6" y="0"/>
                  </a:lnTo>
                  <a:lnTo>
                    <a:pt x="9" y="1"/>
                  </a:lnTo>
                  <a:lnTo>
                    <a:pt x="9" y="5"/>
                  </a:lnTo>
                  <a:lnTo>
                    <a:pt x="9" y="7"/>
                  </a:lnTo>
                  <a:lnTo>
                    <a:pt x="0" y="7"/>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1" name="Freeform 1328"/>
            <p:cNvSpPr>
              <a:spLocks/>
            </p:cNvSpPr>
            <p:nvPr/>
          </p:nvSpPr>
          <p:spPr bwMode="auto">
            <a:xfrm>
              <a:off x="9158287" y="914400"/>
              <a:ext cx="211138" cy="166688"/>
            </a:xfrm>
            <a:custGeom>
              <a:avLst/>
              <a:gdLst>
                <a:gd name="T0" fmla="*/ 214 w 266"/>
                <a:gd name="T1" fmla="*/ 18 h 208"/>
                <a:gd name="T2" fmla="*/ 214 w 266"/>
                <a:gd name="T3" fmla="*/ 18 h 208"/>
                <a:gd name="T4" fmla="*/ 211 w 266"/>
                <a:gd name="T5" fmla="*/ 14 h 208"/>
                <a:gd name="T6" fmla="*/ 203 w 266"/>
                <a:gd name="T7" fmla="*/ 9 h 208"/>
                <a:gd name="T8" fmla="*/ 198 w 266"/>
                <a:gd name="T9" fmla="*/ 5 h 208"/>
                <a:gd name="T10" fmla="*/ 193 w 266"/>
                <a:gd name="T11" fmla="*/ 2 h 208"/>
                <a:gd name="T12" fmla="*/ 184 w 266"/>
                <a:gd name="T13" fmla="*/ 0 h 208"/>
                <a:gd name="T14" fmla="*/ 175 w 266"/>
                <a:gd name="T15" fmla="*/ 0 h 208"/>
                <a:gd name="T16" fmla="*/ 155 w 266"/>
                <a:gd name="T17" fmla="*/ 0 h 208"/>
                <a:gd name="T18" fmla="*/ 148 w 266"/>
                <a:gd name="T19" fmla="*/ 7 h 208"/>
                <a:gd name="T20" fmla="*/ 148 w 266"/>
                <a:gd name="T21" fmla="*/ 7 h 208"/>
                <a:gd name="T22" fmla="*/ 144 w 266"/>
                <a:gd name="T23" fmla="*/ 12 h 208"/>
                <a:gd name="T24" fmla="*/ 139 w 266"/>
                <a:gd name="T25" fmla="*/ 16 h 208"/>
                <a:gd name="T26" fmla="*/ 133 w 266"/>
                <a:gd name="T27" fmla="*/ 18 h 208"/>
                <a:gd name="T28" fmla="*/ 128 w 266"/>
                <a:gd name="T29" fmla="*/ 18 h 208"/>
                <a:gd name="T30" fmla="*/ 121 w 266"/>
                <a:gd name="T31" fmla="*/ 18 h 208"/>
                <a:gd name="T32" fmla="*/ 115 w 266"/>
                <a:gd name="T33" fmla="*/ 16 h 208"/>
                <a:gd name="T34" fmla="*/ 110 w 266"/>
                <a:gd name="T35" fmla="*/ 12 h 208"/>
                <a:gd name="T36" fmla="*/ 106 w 266"/>
                <a:gd name="T37" fmla="*/ 7 h 208"/>
                <a:gd name="T38" fmla="*/ 101 w 266"/>
                <a:gd name="T39" fmla="*/ 0 h 208"/>
                <a:gd name="T40" fmla="*/ 92 w 266"/>
                <a:gd name="T41" fmla="*/ 0 h 208"/>
                <a:gd name="T42" fmla="*/ 92 w 266"/>
                <a:gd name="T43" fmla="*/ 0 h 208"/>
                <a:gd name="T44" fmla="*/ 78 w 266"/>
                <a:gd name="T45" fmla="*/ 2 h 208"/>
                <a:gd name="T46" fmla="*/ 65 w 266"/>
                <a:gd name="T47" fmla="*/ 5 h 208"/>
                <a:gd name="T48" fmla="*/ 54 w 266"/>
                <a:gd name="T49" fmla="*/ 11 h 208"/>
                <a:gd name="T50" fmla="*/ 43 w 266"/>
                <a:gd name="T51" fmla="*/ 20 h 208"/>
                <a:gd name="T52" fmla="*/ 0 w 266"/>
                <a:gd name="T53" fmla="*/ 61 h 208"/>
                <a:gd name="T54" fmla="*/ 22 w 266"/>
                <a:gd name="T55" fmla="*/ 81 h 208"/>
                <a:gd name="T56" fmla="*/ 58 w 266"/>
                <a:gd name="T57" fmla="*/ 57 h 208"/>
                <a:gd name="T58" fmla="*/ 65 w 266"/>
                <a:gd name="T59" fmla="*/ 201 h 208"/>
                <a:gd name="T60" fmla="*/ 184 w 266"/>
                <a:gd name="T61" fmla="*/ 192 h 208"/>
                <a:gd name="T62" fmla="*/ 191 w 266"/>
                <a:gd name="T63" fmla="*/ 52 h 208"/>
                <a:gd name="T64" fmla="*/ 230 w 266"/>
                <a:gd name="T65" fmla="*/ 111 h 208"/>
                <a:gd name="T66" fmla="*/ 207 w 266"/>
                <a:gd name="T67" fmla="*/ 192 h 208"/>
                <a:gd name="T68" fmla="*/ 227 w 266"/>
                <a:gd name="T69" fmla="*/ 208 h 208"/>
                <a:gd name="T70" fmla="*/ 266 w 266"/>
                <a:gd name="T71" fmla="*/ 115 h 208"/>
                <a:gd name="T72" fmla="*/ 266 w 266"/>
                <a:gd name="T73" fmla="*/ 115 h 208"/>
                <a:gd name="T74" fmla="*/ 266 w 266"/>
                <a:gd name="T75" fmla="*/ 108 h 208"/>
                <a:gd name="T76" fmla="*/ 265 w 266"/>
                <a:gd name="T77" fmla="*/ 102 h 208"/>
                <a:gd name="T78" fmla="*/ 214 w 266"/>
                <a:gd name="T79" fmla="*/ 1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66" h="208">
                  <a:moveTo>
                    <a:pt x="214" y="18"/>
                  </a:moveTo>
                  <a:lnTo>
                    <a:pt x="214" y="18"/>
                  </a:lnTo>
                  <a:lnTo>
                    <a:pt x="211" y="14"/>
                  </a:lnTo>
                  <a:lnTo>
                    <a:pt x="203" y="9"/>
                  </a:lnTo>
                  <a:lnTo>
                    <a:pt x="198" y="5"/>
                  </a:lnTo>
                  <a:lnTo>
                    <a:pt x="193" y="2"/>
                  </a:lnTo>
                  <a:lnTo>
                    <a:pt x="184" y="0"/>
                  </a:lnTo>
                  <a:lnTo>
                    <a:pt x="175" y="0"/>
                  </a:lnTo>
                  <a:lnTo>
                    <a:pt x="155" y="0"/>
                  </a:lnTo>
                  <a:lnTo>
                    <a:pt x="148" y="7"/>
                  </a:lnTo>
                  <a:lnTo>
                    <a:pt x="148" y="7"/>
                  </a:lnTo>
                  <a:lnTo>
                    <a:pt x="144" y="12"/>
                  </a:lnTo>
                  <a:lnTo>
                    <a:pt x="139" y="16"/>
                  </a:lnTo>
                  <a:lnTo>
                    <a:pt x="133" y="18"/>
                  </a:lnTo>
                  <a:lnTo>
                    <a:pt x="128" y="18"/>
                  </a:lnTo>
                  <a:lnTo>
                    <a:pt x="121" y="18"/>
                  </a:lnTo>
                  <a:lnTo>
                    <a:pt x="115" y="16"/>
                  </a:lnTo>
                  <a:lnTo>
                    <a:pt x="110" y="12"/>
                  </a:lnTo>
                  <a:lnTo>
                    <a:pt x="106" y="7"/>
                  </a:lnTo>
                  <a:lnTo>
                    <a:pt x="101" y="0"/>
                  </a:lnTo>
                  <a:lnTo>
                    <a:pt x="92" y="0"/>
                  </a:lnTo>
                  <a:lnTo>
                    <a:pt x="92" y="0"/>
                  </a:lnTo>
                  <a:lnTo>
                    <a:pt x="78" y="2"/>
                  </a:lnTo>
                  <a:lnTo>
                    <a:pt x="65" y="5"/>
                  </a:lnTo>
                  <a:lnTo>
                    <a:pt x="54" y="11"/>
                  </a:lnTo>
                  <a:lnTo>
                    <a:pt x="43" y="20"/>
                  </a:lnTo>
                  <a:lnTo>
                    <a:pt x="0" y="61"/>
                  </a:lnTo>
                  <a:lnTo>
                    <a:pt x="22" y="81"/>
                  </a:lnTo>
                  <a:lnTo>
                    <a:pt x="58" y="57"/>
                  </a:lnTo>
                  <a:lnTo>
                    <a:pt x="65" y="201"/>
                  </a:lnTo>
                  <a:lnTo>
                    <a:pt x="184" y="192"/>
                  </a:lnTo>
                  <a:lnTo>
                    <a:pt x="191" y="52"/>
                  </a:lnTo>
                  <a:lnTo>
                    <a:pt x="230" y="111"/>
                  </a:lnTo>
                  <a:lnTo>
                    <a:pt x="207" y="192"/>
                  </a:lnTo>
                  <a:lnTo>
                    <a:pt x="227" y="208"/>
                  </a:lnTo>
                  <a:lnTo>
                    <a:pt x="266" y="115"/>
                  </a:lnTo>
                  <a:lnTo>
                    <a:pt x="266" y="115"/>
                  </a:lnTo>
                  <a:lnTo>
                    <a:pt x="266" y="108"/>
                  </a:lnTo>
                  <a:lnTo>
                    <a:pt x="265" y="102"/>
                  </a:lnTo>
                  <a:lnTo>
                    <a:pt x="214" y="18"/>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2" name="Freeform 1329"/>
            <p:cNvSpPr>
              <a:spLocks/>
            </p:cNvSpPr>
            <p:nvPr/>
          </p:nvSpPr>
          <p:spPr bwMode="auto">
            <a:xfrm>
              <a:off x="9139237" y="941388"/>
              <a:ext cx="44450" cy="71438"/>
            </a:xfrm>
            <a:custGeom>
              <a:avLst/>
              <a:gdLst>
                <a:gd name="T0" fmla="*/ 16 w 58"/>
                <a:gd name="T1" fmla="*/ 88 h 90"/>
                <a:gd name="T2" fmla="*/ 16 w 58"/>
                <a:gd name="T3" fmla="*/ 88 h 90"/>
                <a:gd name="T4" fmla="*/ 18 w 58"/>
                <a:gd name="T5" fmla="*/ 90 h 90"/>
                <a:gd name="T6" fmla="*/ 56 w 58"/>
                <a:gd name="T7" fmla="*/ 83 h 90"/>
                <a:gd name="T8" fmla="*/ 56 w 58"/>
                <a:gd name="T9" fmla="*/ 83 h 90"/>
                <a:gd name="T10" fmla="*/ 58 w 58"/>
                <a:gd name="T11" fmla="*/ 81 h 90"/>
                <a:gd name="T12" fmla="*/ 41 w 58"/>
                <a:gd name="T13" fmla="*/ 0 h 90"/>
                <a:gd name="T14" fmla="*/ 41 w 58"/>
                <a:gd name="T15" fmla="*/ 0 h 90"/>
                <a:gd name="T16" fmla="*/ 40 w 58"/>
                <a:gd name="T17" fmla="*/ 0 h 90"/>
                <a:gd name="T18" fmla="*/ 2 w 58"/>
                <a:gd name="T19" fmla="*/ 7 h 90"/>
                <a:gd name="T20" fmla="*/ 2 w 58"/>
                <a:gd name="T21" fmla="*/ 7 h 90"/>
                <a:gd name="T22" fmla="*/ 0 w 58"/>
                <a:gd name="T23" fmla="*/ 9 h 90"/>
                <a:gd name="T24" fmla="*/ 16 w 58"/>
                <a:gd name="T25" fmla="*/ 8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 h="90">
                  <a:moveTo>
                    <a:pt x="16" y="88"/>
                  </a:moveTo>
                  <a:lnTo>
                    <a:pt x="16" y="88"/>
                  </a:lnTo>
                  <a:lnTo>
                    <a:pt x="18" y="90"/>
                  </a:lnTo>
                  <a:lnTo>
                    <a:pt x="56" y="83"/>
                  </a:lnTo>
                  <a:lnTo>
                    <a:pt x="56" y="83"/>
                  </a:lnTo>
                  <a:lnTo>
                    <a:pt x="58" y="81"/>
                  </a:lnTo>
                  <a:lnTo>
                    <a:pt x="41" y="0"/>
                  </a:lnTo>
                  <a:lnTo>
                    <a:pt x="41" y="0"/>
                  </a:lnTo>
                  <a:lnTo>
                    <a:pt x="40" y="0"/>
                  </a:lnTo>
                  <a:lnTo>
                    <a:pt x="2" y="7"/>
                  </a:lnTo>
                  <a:lnTo>
                    <a:pt x="2" y="7"/>
                  </a:lnTo>
                  <a:lnTo>
                    <a:pt x="0" y="9"/>
                  </a:lnTo>
                  <a:lnTo>
                    <a:pt x="16" y="8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3" name="Freeform 1330"/>
            <p:cNvSpPr>
              <a:spLocks/>
            </p:cNvSpPr>
            <p:nvPr/>
          </p:nvSpPr>
          <p:spPr bwMode="auto">
            <a:xfrm>
              <a:off x="9156700" y="957263"/>
              <a:ext cx="17463" cy="14288"/>
            </a:xfrm>
            <a:custGeom>
              <a:avLst/>
              <a:gdLst>
                <a:gd name="T0" fmla="*/ 4 w 22"/>
                <a:gd name="T1" fmla="*/ 18 h 18"/>
                <a:gd name="T2" fmla="*/ 22 w 22"/>
                <a:gd name="T3" fmla="*/ 14 h 18"/>
                <a:gd name="T4" fmla="*/ 18 w 22"/>
                <a:gd name="T5" fmla="*/ 0 h 18"/>
                <a:gd name="T6" fmla="*/ 0 w 22"/>
                <a:gd name="T7" fmla="*/ 3 h 18"/>
                <a:gd name="T8" fmla="*/ 4 w 22"/>
                <a:gd name="T9" fmla="*/ 18 h 18"/>
              </a:gdLst>
              <a:ahLst/>
              <a:cxnLst>
                <a:cxn ang="0">
                  <a:pos x="T0" y="T1"/>
                </a:cxn>
                <a:cxn ang="0">
                  <a:pos x="T2" y="T3"/>
                </a:cxn>
                <a:cxn ang="0">
                  <a:pos x="T4" y="T5"/>
                </a:cxn>
                <a:cxn ang="0">
                  <a:pos x="T6" y="T7"/>
                </a:cxn>
                <a:cxn ang="0">
                  <a:pos x="T8" y="T9"/>
                </a:cxn>
              </a:cxnLst>
              <a:rect l="0" t="0" r="r" b="b"/>
              <a:pathLst>
                <a:path w="22" h="18">
                  <a:moveTo>
                    <a:pt x="4" y="18"/>
                  </a:moveTo>
                  <a:lnTo>
                    <a:pt x="22" y="14"/>
                  </a:lnTo>
                  <a:lnTo>
                    <a:pt x="18" y="0"/>
                  </a:lnTo>
                  <a:lnTo>
                    <a:pt x="0" y="3"/>
                  </a:lnTo>
                  <a:lnTo>
                    <a:pt x="4"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4" name="Freeform 1331"/>
            <p:cNvSpPr>
              <a:spLocks/>
            </p:cNvSpPr>
            <p:nvPr/>
          </p:nvSpPr>
          <p:spPr bwMode="auto">
            <a:xfrm>
              <a:off x="9144000" y="960438"/>
              <a:ext cx="15875" cy="14288"/>
            </a:xfrm>
            <a:custGeom>
              <a:avLst/>
              <a:gdLst>
                <a:gd name="T0" fmla="*/ 4 w 20"/>
                <a:gd name="T1" fmla="*/ 18 h 18"/>
                <a:gd name="T2" fmla="*/ 20 w 20"/>
                <a:gd name="T3" fmla="*/ 15 h 18"/>
                <a:gd name="T4" fmla="*/ 18 w 20"/>
                <a:gd name="T5" fmla="*/ 0 h 18"/>
                <a:gd name="T6" fmla="*/ 0 w 20"/>
                <a:gd name="T7" fmla="*/ 4 h 18"/>
                <a:gd name="T8" fmla="*/ 4 w 20"/>
                <a:gd name="T9" fmla="*/ 18 h 18"/>
              </a:gdLst>
              <a:ahLst/>
              <a:cxnLst>
                <a:cxn ang="0">
                  <a:pos x="T0" y="T1"/>
                </a:cxn>
                <a:cxn ang="0">
                  <a:pos x="T2" y="T3"/>
                </a:cxn>
                <a:cxn ang="0">
                  <a:pos x="T4" y="T5"/>
                </a:cxn>
                <a:cxn ang="0">
                  <a:pos x="T6" y="T7"/>
                </a:cxn>
                <a:cxn ang="0">
                  <a:pos x="T8" y="T9"/>
                </a:cxn>
              </a:cxnLst>
              <a:rect l="0" t="0" r="r" b="b"/>
              <a:pathLst>
                <a:path w="20" h="18">
                  <a:moveTo>
                    <a:pt x="4" y="18"/>
                  </a:moveTo>
                  <a:lnTo>
                    <a:pt x="20" y="15"/>
                  </a:lnTo>
                  <a:lnTo>
                    <a:pt x="18" y="0"/>
                  </a:lnTo>
                  <a:lnTo>
                    <a:pt x="0" y="4"/>
                  </a:lnTo>
                  <a:lnTo>
                    <a:pt x="4" y="1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5" name="Freeform 1332"/>
            <p:cNvSpPr>
              <a:spLocks/>
            </p:cNvSpPr>
            <p:nvPr/>
          </p:nvSpPr>
          <p:spPr bwMode="auto">
            <a:xfrm>
              <a:off x="9147175" y="969963"/>
              <a:ext cx="28575" cy="15875"/>
            </a:xfrm>
            <a:custGeom>
              <a:avLst/>
              <a:gdLst>
                <a:gd name="T0" fmla="*/ 2 w 36"/>
                <a:gd name="T1" fmla="*/ 22 h 22"/>
                <a:gd name="T2" fmla="*/ 36 w 36"/>
                <a:gd name="T3" fmla="*/ 15 h 22"/>
                <a:gd name="T4" fmla="*/ 34 w 36"/>
                <a:gd name="T5" fmla="*/ 0 h 22"/>
                <a:gd name="T6" fmla="*/ 0 w 36"/>
                <a:gd name="T7" fmla="*/ 7 h 22"/>
                <a:gd name="T8" fmla="*/ 2 w 36"/>
                <a:gd name="T9" fmla="*/ 22 h 22"/>
              </a:gdLst>
              <a:ahLst/>
              <a:cxnLst>
                <a:cxn ang="0">
                  <a:pos x="T0" y="T1"/>
                </a:cxn>
                <a:cxn ang="0">
                  <a:pos x="T2" y="T3"/>
                </a:cxn>
                <a:cxn ang="0">
                  <a:pos x="T4" y="T5"/>
                </a:cxn>
                <a:cxn ang="0">
                  <a:pos x="T6" y="T7"/>
                </a:cxn>
                <a:cxn ang="0">
                  <a:pos x="T8" y="T9"/>
                </a:cxn>
              </a:cxnLst>
              <a:rect l="0" t="0" r="r" b="b"/>
              <a:pathLst>
                <a:path w="36" h="22">
                  <a:moveTo>
                    <a:pt x="2" y="22"/>
                  </a:moveTo>
                  <a:lnTo>
                    <a:pt x="36" y="15"/>
                  </a:lnTo>
                  <a:lnTo>
                    <a:pt x="34" y="0"/>
                  </a:lnTo>
                  <a:lnTo>
                    <a:pt x="0" y="7"/>
                  </a:lnTo>
                  <a:lnTo>
                    <a:pt x="2" y="22"/>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6" name="Freeform 1333"/>
            <p:cNvSpPr>
              <a:spLocks/>
            </p:cNvSpPr>
            <p:nvPr/>
          </p:nvSpPr>
          <p:spPr bwMode="auto">
            <a:xfrm>
              <a:off x="9142412" y="952500"/>
              <a:ext cx="28575" cy="12700"/>
            </a:xfrm>
            <a:custGeom>
              <a:avLst/>
              <a:gdLst>
                <a:gd name="T0" fmla="*/ 1 w 35"/>
                <a:gd name="T1" fmla="*/ 16 h 16"/>
                <a:gd name="T2" fmla="*/ 35 w 35"/>
                <a:gd name="T3" fmla="*/ 9 h 16"/>
                <a:gd name="T4" fmla="*/ 34 w 35"/>
                <a:gd name="T5" fmla="*/ 0 h 16"/>
                <a:gd name="T6" fmla="*/ 0 w 35"/>
                <a:gd name="T7" fmla="*/ 7 h 16"/>
                <a:gd name="T8" fmla="*/ 1 w 35"/>
                <a:gd name="T9" fmla="*/ 16 h 16"/>
              </a:gdLst>
              <a:ahLst/>
              <a:cxnLst>
                <a:cxn ang="0">
                  <a:pos x="T0" y="T1"/>
                </a:cxn>
                <a:cxn ang="0">
                  <a:pos x="T2" y="T3"/>
                </a:cxn>
                <a:cxn ang="0">
                  <a:pos x="T4" y="T5"/>
                </a:cxn>
                <a:cxn ang="0">
                  <a:pos x="T6" y="T7"/>
                </a:cxn>
                <a:cxn ang="0">
                  <a:pos x="T8" y="T9"/>
                </a:cxn>
              </a:cxnLst>
              <a:rect l="0" t="0" r="r" b="b"/>
              <a:pathLst>
                <a:path w="35" h="16">
                  <a:moveTo>
                    <a:pt x="1" y="16"/>
                  </a:moveTo>
                  <a:lnTo>
                    <a:pt x="35" y="9"/>
                  </a:lnTo>
                  <a:lnTo>
                    <a:pt x="34" y="0"/>
                  </a:lnTo>
                  <a:lnTo>
                    <a:pt x="0" y="7"/>
                  </a:lnTo>
                  <a:lnTo>
                    <a:pt x="1" y="16"/>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7" name="Freeform 1334"/>
            <p:cNvSpPr>
              <a:spLocks/>
            </p:cNvSpPr>
            <p:nvPr/>
          </p:nvSpPr>
          <p:spPr bwMode="auto">
            <a:xfrm>
              <a:off x="9161462" y="979488"/>
              <a:ext cx="17463" cy="14288"/>
            </a:xfrm>
            <a:custGeom>
              <a:avLst/>
              <a:gdLst>
                <a:gd name="T0" fmla="*/ 3 w 21"/>
                <a:gd name="T1" fmla="*/ 18 h 18"/>
                <a:gd name="T2" fmla="*/ 21 w 21"/>
                <a:gd name="T3" fmla="*/ 14 h 18"/>
                <a:gd name="T4" fmla="*/ 18 w 21"/>
                <a:gd name="T5" fmla="*/ 0 h 18"/>
                <a:gd name="T6" fmla="*/ 0 w 21"/>
                <a:gd name="T7" fmla="*/ 3 h 18"/>
                <a:gd name="T8" fmla="*/ 3 w 21"/>
                <a:gd name="T9" fmla="*/ 18 h 18"/>
              </a:gdLst>
              <a:ahLst/>
              <a:cxnLst>
                <a:cxn ang="0">
                  <a:pos x="T0" y="T1"/>
                </a:cxn>
                <a:cxn ang="0">
                  <a:pos x="T2" y="T3"/>
                </a:cxn>
                <a:cxn ang="0">
                  <a:pos x="T4" y="T5"/>
                </a:cxn>
                <a:cxn ang="0">
                  <a:pos x="T6" y="T7"/>
                </a:cxn>
                <a:cxn ang="0">
                  <a:pos x="T8" y="T9"/>
                </a:cxn>
              </a:cxnLst>
              <a:rect l="0" t="0" r="r" b="b"/>
              <a:pathLst>
                <a:path w="21" h="18">
                  <a:moveTo>
                    <a:pt x="3" y="18"/>
                  </a:moveTo>
                  <a:lnTo>
                    <a:pt x="21" y="14"/>
                  </a:lnTo>
                  <a:lnTo>
                    <a:pt x="18" y="0"/>
                  </a:lnTo>
                  <a:lnTo>
                    <a:pt x="0" y="3"/>
                  </a:lnTo>
                  <a:lnTo>
                    <a:pt x="3" y="18"/>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8" name="Freeform 1335"/>
            <p:cNvSpPr>
              <a:spLocks/>
            </p:cNvSpPr>
            <p:nvPr/>
          </p:nvSpPr>
          <p:spPr bwMode="auto">
            <a:xfrm>
              <a:off x="9148762" y="982663"/>
              <a:ext cx="15875" cy="14288"/>
            </a:xfrm>
            <a:custGeom>
              <a:avLst/>
              <a:gdLst>
                <a:gd name="T0" fmla="*/ 3 w 19"/>
                <a:gd name="T1" fmla="*/ 18 h 18"/>
                <a:gd name="T2" fmla="*/ 19 w 19"/>
                <a:gd name="T3" fmla="*/ 15 h 18"/>
                <a:gd name="T4" fmla="*/ 18 w 19"/>
                <a:gd name="T5" fmla="*/ 0 h 18"/>
                <a:gd name="T6" fmla="*/ 0 w 19"/>
                <a:gd name="T7" fmla="*/ 4 h 18"/>
                <a:gd name="T8" fmla="*/ 3 w 19"/>
                <a:gd name="T9" fmla="*/ 18 h 18"/>
              </a:gdLst>
              <a:ahLst/>
              <a:cxnLst>
                <a:cxn ang="0">
                  <a:pos x="T0" y="T1"/>
                </a:cxn>
                <a:cxn ang="0">
                  <a:pos x="T2" y="T3"/>
                </a:cxn>
                <a:cxn ang="0">
                  <a:pos x="T4" y="T5"/>
                </a:cxn>
                <a:cxn ang="0">
                  <a:pos x="T6" y="T7"/>
                </a:cxn>
                <a:cxn ang="0">
                  <a:pos x="T8" y="T9"/>
                </a:cxn>
              </a:cxnLst>
              <a:rect l="0" t="0" r="r" b="b"/>
              <a:pathLst>
                <a:path w="19" h="18">
                  <a:moveTo>
                    <a:pt x="3" y="18"/>
                  </a:moveTo>
                  <a:lnTo>
                    <a:pt x="19" y="15"/>
                  </a:lnTo>
                  <a:lnTo>
                    <a:pt x="18" y="0"/>
                  </a:lnTo>
                  <a:lnTo>
                    <a:pt x="0" y="4"/>
                  </a:lnTo>
                  <a:lnTo>
                    <a:pt x="3"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9" name="Freeform 1336"/>
            <p:cNvSpPr>
              <a:spLocks/>
            </p:cNvSpPr>
            <p:nvPr/>
          </p:nvSpPr>
          <p:spPr bwMode="auto">
            <a:xfrm>
              <a:off x="9177337" y="1003300"/>
              <a:ext cx="1588" cy="3175"/>
            </a:xfrm>
            <a:custGeom>
              <a:avLst/>
              <a:gdLst>
                <a:gd name="T0" fmla="*/ 1 w 1"/>
                <a:gd name="T1" fmla="*/ 2 h 4"/>
                <a:gd name="T2" fmla="*/ 0 w 1"/>
                <a:gd name="T3" fmla="*/ 2 h 4"/>
                <a:gd name="T4" fmla="*/ 0 w 1"/>
                <a:gd name="T5" fmla="*/ 0 h 4"/>
                <a:gd name="T6" fmla="*/ 0 w 1"/>
                <a:gd name="T7" fmla="*/ 0 h 4"/>
                <a:gd name="T8" fmla="*/ 1 w 1"/>
                <a:gd name="T9" fmla="*/ 2 h 4"/>
                <a:gd name="T10" fmla="*/ 1 w 1"/>
                <a:gd name="T11" fmla="*/ 4 h 4"/>
                <a:gd name="T12" fmla="*/ 1 w 1"/>
                <a:gd name="T13" fmla="*/ 4 h 4"/>
                <a:gd name="T14" fmla="*/ 0 w 1"/>
                <a:gd name="T15" fmla="*/ 4 h 4"/>
                <a:gd name="T16" fmla="*/ 0 w 1"/>
                <a:gd name="T17" fmla="*/ 4 h 4"/>
                <a:gd name="T18" fmla="*/ 1 w 1"/>
                <a:gd name="T19" fmla="*/ 2 h 4"/>
                <a:gd name="T20" fmla="*/ 0 w 1"/>
                <a:gd name="T21" fmla="*/ 2 h 4"/>
                <a:gd name="T22" fmla="*/ 0 w 1"/>
                <a:gd name="T23" fmla="*/ 2 h 4"/>
                <a:gd name="T24" fmla="*/ 0 w 1"/>
                <a:gd name="T25" fmla="*/ 2 h 4"/>
                <a:gd name="T26" fmla="*/ 1 w 1"/>
                <a:gd name="T2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 h="4">
                  <a:moveTo>
                    <a:pt x="1" y="2"/>
                  </a:moveTo>
                  <a:lnTo>
                    <a:pt x="0" y="2"/>
                  </a:lnTo>
                  <a:lnTo>
                    <a:pt x="0" y="0"/>
                  </a:lnTo>
                  <a:lnTo>
                    <a:pt x="0" y="0"/>
                  </a:lnTo>
                  <a:lnTo>
                    <a:pt x="1" y="2"/>
                  </a:lnTo>
                  <a:lnTo>
                    <a:pt x="1" y="4"/>
                  </a:lnTo>
                  <a:lnTo>
                    <a:pt x="1" y="4"/>
                  </a:lnTo>
                  <a:lnTo>
                    <a:pt x="0" y="4"/>
                  </a:lnTo>
                  <a:lnTo>
                    <a:pt x="0" y="4"/>
                  </a:lnTo>
                  <a:lnTo>
                    <a:pt x="1" y="2"/>
                  </a:lnTo>
                  <a:lnTo>
                    <a:pt x="0" y="2"/>
                  </a:lnTo>
                  <a:lnTo>
                    <a:pt x="0" y="2"/>
                  </a:lnTo>
                  <a:lnTo>
                    <a:pt x="0" y="2"/>
                  </a:lnTo>
                  <a:lnTo>
                    <a:pt x="1"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0" name="Freeform 1337"/>
            <p:cNvSpPr>
              <a:spLocks/>
            </p:cNvSpPr>
            <p:nvPr/>
          </p:nvSpPr>
          <p:spPr bwMode="auto">
            <a:xfrm>
              <a:off x="9155112" y="1008063"/>
              <a:ext cx="1588" cy="1588"/>
            </a:xfrm>
            <a:custGeom>
              <a:avLst/>
              <a:gdLst>
                <a:gd name="T0" fmla="*/ 0 w 1"/>
                <a:gd name="T1" fmla="*/ 0 h 1"/>
                <a:gd name="T2" fmla="*/ 1 w 1"/>
                <a:gd name="T3" fmla="*/ 1 h 1"/>
                <a:gd name="T4" fmla="*/ 1 w 1"/>
                <a:gd name="T5" fmla="*/ 1 h 1"/>
                <a:gd name="T6" fmla="*/ 0 w 1"/>
                <a:gd name="T7" fmla="*/ 1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lnTo>
                    <a:pt x="1" y="1"/>
                  </a:lnTo>
                  <a:lnTo>
                    <a:pt x="1" y="1"/>
                  </a:lnTo>
                  <a:lnTo>
                    <a:pt x="0"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1" name="Freeform 1338"/>
            <p:cNvSpPr>
              <a:spLocks/>
            </p:cNvSpPr>
            <p:nvPr/>
          </p:nvSpPr>
          <p:spPr bwMode="auto">
            <a:xfrm>
              <a:off x="9147175" y="996950"/>
              <a:ext cx="4763" cy="7938"/>
            </a:xfrm>
            <a:custGeom>
              <a:avLst/>
              <a:gdLst>
                <a:gd name="T0" fmla="*/ 5 w 5"/>
                <a:gd name="T1" fmla="*/ 11 h 11"/>
                <a:gd name="T2" fmla="*/ 2 w 5"/>
                <a:gd name="T3" fmla="*/ 11 h 11"/>
                <a:gd name="T4" fmla="*/ 0 w 5"/>
                <a:gd name="T5" fmla="*/ 2 h 11"/>
                <a:gd name="T6" fmla="*/ 4 w 5"/>
                <a:gd name="T7" fmla="*/ 0 h 11"/>
                <a:gd name="T8" fmla="*/ 5 w 5"/>
                <a:gd name="T9" fmla="*/ 11 h 11"/>
              </a:gdLst>
              <a:ahLst/>
              <a:cxnLst>
                <a:cxn ang="0">
                  <a:pos x="T0" y="T1"/>
                </a:cxn>
                <a:cxn ang="0">
                  <a:pos x="T2" y="T3"/>
                </a:cxn>
                <a:cxn ang="0">
                  <a:pos x="T4" y="T5"/>
                </a:cxn>
                <a:cxn ang="0">
                  <a:pos x="T6" y="T7"/>
                </a:cxn>
                <a:cxn ang="0">
                  <a:pos x="T8" y="T9"/>
                </a:cxn>
              </a:cxnLst>
              <a:rect l="0" t="0" r="r" b="b"/>
              <a:pathLst>
                <a:path w="5" h="11">
                  <a:moveTo>
                    <a:pt x="5" y="11"/>
                  </a:moveTo>
                  <a:lnTo>
                    <a:pt x="2" y="11"/>
                  </a:lnTo>
                  <a:lnTo>
                    <a:pt x="0" y="2"/>
                  </a:lnTo>
                  <a:lnTo>
                    <a:pt x="4" y="0"/>
                  </a:lnTo>
                  <a:lnTo>
                    <a:pt x="5"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2" name="Freeform 1339"/>
            <p:cNvSpPr>
              <a:spLocks/>
            </p:cNvSpPr>
            <p:nvPr/>
          </p:nvSpPr>
          <p:spPr bwMode="auto">
            <a:xfrm>
              <a:off x="9151937" y="947738"/>
              <a:ext cx="6350" cy="1588"/>
            </a:xfrm>
            <a:custGeom>
              <a:avLst/>
              <a:gdLst>
                <a:gd name="T0" fmla="*/ 0 w 9"/>
                <a:gd name="T1" fmla="*/ 2 h 2"/>
                <a:gd name="T2" fmla="*/ 0 w 9"/>
                <a:gd name="T3" fmla="*/ 2 h 2"/>
                <a:gd name="T4" fmla="*/ 9 w 9"/>
                <a:gd name="T5" fmla="*/ 0 h 2"/>
                <a:gd name="T6" fmla="*/ 9 w 9"/>
                <a:gd name="T7" fmla="*/ 0 h 2"/>
                <a:gd name="T8" fmla="*/ 9 w 9"/>
                <a:gd name="T9" fmla="*/ 0 h 2"/>
                <a:gd name="T10" fmla="*/ 0 w 9"/>
                <a:gd name="T11" fmla="*/ 2 h 2"/>
                <a:gd name="T12" fmla="*/ 0 w 9"/>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9" h="2">
                  <a:moveTo>
                    <a:pt x="0" y="2"/>
                  </a:moveTo>
                  <a:lnTo>
                    <a:pt x="0" y="2"/>
                  </a:lnTo>
                  <a:lnTo>
                    <a:pt x="9" y="0"/>
                  </a:lnTo>
                  <a:lnTo>
                    <a:pt x="9" y="0"/>
                  </a:lnTo>
                  <a:lnTo>
                    <a:pt x="9" y="0"/>
                  </a:lnTo>
                  <a:lnTo>
                    <a:pt x="0" y="2"/>
                  </a:lnTo>
                  <a:lnTo>
                    <a:pt x="0" y="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3" name="Freeform 1340"/>
            <p:cNvSpPr>
              <a:spLocks/>
            </p:cNvSpPr>
            <p:nvPr/>
          </p:nvSpPr>
          <p:spPr bwMode="auto">
            <a:xfrm>
              <a:off x="9150350" y="989013"/>
              <a:ext cx="30163" cy="15875"/>
            </a:xfrm>
            <a:custGeom>
              <a:avLst/>
              <a:gdLst>
                <a:gd name="T0" fmla="*/ 3 w 37"/>
                <a:gd name="T1" fmla="*/ 20 h 20"/>
                <a:gd name="T2" fmla="*/ 37 w 37"/>
                <a:gd name="T3" fmla="*/ 15 h 20"/>
                <a:gd name="T4" fmla="*/ 34 w 37"/>
                <a:gd name="T5" fmla="*/ 0 h 20"/>
                <a:gd name="T6" fmla="*/ 0 w 37"/>
                <a:gd name="T7" fmla="*/ 8 h 20"/>
                <a:gd name="T8" fmla="*/ 3 w 37"/>
                <a:gd name="T9" fmla="*/ 20 h 20"/>
              </a:gdLst>
              <a:ahLst/>
              <a:cxnLst>
                <a:cxn ang="0">
                  <a:pos x="T0" y="T1"/>
                </a:cxn>
                <a:cxn ang="0">
                  <a:pos x="T2" y="T3"/>
                </a:cxn>
                <a:cxn ang="0">
                  <a:pos x="T4" y="T5"/>
                </a:cxn>
                <a:cxn ang="0">
                  <a:pos x="T6" y="T7"/>
                </a:cxn>
                <a:cxn ang="0">
                  <a:pos x="T8" y="T9"/>
                </a:cxn>
              </a:cxnLst>
              <a:rect l="0" t="0" r="r" b="b"/>
              <a:pathLst>
                <a:path w="37" h="20">
                  <a:moveTo>
                    <a:pt x="3" y="20"/>
                  </a:moveTo>
                  <a:lnTo>
                    <a:pt x="37" y="15"/>
                  </a:lnTo>
                  <a:lnTo>
                    <a:pt x="34" y="0"/>
                  </a:lnTo>
                  <a:lnTo>
                    <a:pt x="0" y="8"/>
                  </a:lnTo>
                  <a:lnTo>
                    <a:pt x="3" y="2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4" name="Freeform 1341"/>
            <p:cNvSpPr>
              <a:spLocks/>
            </p:cNvSpPr>
            <p:nvPr/>
          </p:nvSpPr>
          <p:spPr bwMode="auto">
            <a:xfrm>
              <a:off x="9166225" y="1004888"/>
              <a:ext cx="1588" cy="3175"/>
            </a:xfrm>
            <a:custGeom>
              <a:avLst/>
              <a:gdLst>
                <a:gd name="T0" fmla="*/ 0 w 4"/>
                <a:gd name="T1" fmla="*/ 4 h 4"/>
                <a:gd name="T2" fmla="*/ 4 w 4"/>
                <a:gd name="T3" fmla="*/ 4 h 4"/>
                <a:gd name="T4" fmla="*/ 4 w 4"/>
                <a:gd name="T5" fmla="*/ 0 h 4"/>
                <a:gd name="T6" fmla="*/ 0 w 4"/>
                <a:gd name="T7" fmla="*/ 2 h 4"/>
                <a:gd name="T8" fmla="*/ 0 w 4"/>
                <a:gd name="T9" fmla="*/ 4 h 4"/>
              </a:gdLst>
              <a:ahLst/>
              <a:cxnLst>
                <a:cxn ang="0">
                  <a:pos x="T0" y="T1"/>
                </a:cxn>
                <a:cxn ang="0">
                  <a:pos x="T2" y="T3"/>
                </a:cxn>
                <a:cxn ang="0">
                  <a:pos x="T4" y="T5"/>
                </a:cxn>
                <a:cxn ang="0">
                  <a:pos x="T6" y="T7"/>
                </a:cxn>
                <a:cxn ang="0">
                  <a:pos x="T8" y="T9"/>
                </a:cxn>
              </a:cxnLst>
              <a:rect l="0" t="0" r="r" b="b"/>
              <a:pathLst>
                <a:path w="4" h="4">
                  <a:moveTo>
                    <a:pt x="0" y="4"/>
                  </a:moveTo>
                  <a:lnTo>
                    <a:pt x="4" y="4"/>
                  </a:lnTo>
                  <a:lnTo>
                    <a:pt x="4" y="0"/>
                  </a:lnTo>
                  <a:lnTo>
                    <a:pt x="0" y="2"/>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5" name="Freeform 1342"/>
            <p:cNvSpPr>
              <a:spLocks/>
            </p:cNvSpPr>
            <p:nvPr/>
          </p:nvSpPr>
          <p:spPr bwMode="auto">
            <a:xfrm>
              <a:off x="9144000" y="987425"/>
              <a:ext cx="9525" cy="6350"/>
            </a:xfrm>
            <a:custGeom>
              <a:avLst/>
              <a:gdLst>
                <a:gd name="T0" fmla="*/ 9 w 13"/>
                <a:gd name="T1" fmla="*/ 7 h 7"/>
                <a:gd name="T2" fmla="*/ 6 w 13"/>
                <a:gd name="T3" fmla="*/ 7 h 7"/>
                <a:gd name="T4" fmla="*/ 6 w 13"/>
                <a:gd name="T5" fmla="*/ 7 h 7"/>
                <a:gd name="T6" fmla="*/ 2 w 13"/>
                <a:gd name="T7" fmla="*/ 7 h 7"/>
                <a:gd name="T8" fmla="*/ 0 w 13"/>
                <a:gd name="T9" fmla="*/ 5 h 7"/>
                <a:gd name="T10" fmla="*/ 0 w 13"/>
                <a:gd name="T11" fmla="*/ 5 h 7"/>
                <a:gd name="T12" fmla="*/ 2 w 13"/>
                <a:gd name="T13" fmla="*/ 1 h 7"/>
                <a:gd name="T14" fmla="*/ 4 w 13"/>
                <a:gd name="T15" fmla="*/ 0 h 7"/>
                <a:gd name="T16" fmla="*/ 8 w 13"/>
                <a:gd name="T17" fmla="*/ 0 h 7"/>
                <a:gd name="T18" fmla="*/ 8 w 13"/>
                <a:gd name="T19" fmla="*/ 0 h 7"/>
                <a:gd name="T20" fmla="*/ 11 w 13"/>
                <a:gd name="T21" fmla="*/ 0 h 7"/>
                <a:gd name="T22" fmla="*/ 13 w 13"/>
                <a:gd name="T23" fmla="*/ 3 h 7"/>
                <a:gd name="T24" fmla="*/ 13 w 13"/>
                <a:gd name="T25" fmla="*/ 3 h 7"/>
                <a:gd name="T26" fmla="*/ 13 w 13"/>
                <a:gd name="T27" fmla="*/ 3 h 7"/>
                <a:gd name="T28" fmla="*/ 11 w 13"/>
                <a:gd name="T29" fmla="*/ 5 h 7"/>
                <a:gd name="T30" fmla="*/ 9 w 13"/>
                <a:gd name="T31" fmla="*/ 7 h 7"/>
                <a:gd name="T32" fmla="*/ 9 w 13"/>
                <a:gd name="T33"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 h="7">
                  <a:moveTo>
                    <a:pt x="9" y="7"/>
                  </a:moveTo>
                  <a:lnTo>
                    <a:pt x="6" y="7"/>
                  </a:lnTo>
                  <a:lnTo>
                    <a:pt x="6" y="7"/>
                  </a:lnTo>
                  <a:lnTo>
                    <a:pt x="2" y="7"/>
                  </a:lnTo>
                  <a:lnTo>
                    <a:pt x="0" y="5"/>
                  </a:lnTo>
                  <a:lnTo>
                    <a:pt x="0" y="5"/>
                  </a:lnTo>
                  <a:lnTo>
                    <a:pt x="2" y="1"/>
                  </a:lnTo>
                  <a:lnTo>
                    <a:pt x="4" y="0"/>
                  </a:lnTo>
                  <a:lnTo>
                    <a:pt x="8" y="0"/>
                  </a:lnTo>
                  <a:lnTo>
                    <a:pt x="8" y="0"/>
                  </a:lnTo>
                  <a:lnTo>
                    <a:pt x="11" y="0"/>
                  </a:lnTo>
                  <a:lnTo>
                    <a:pt x="13" y="3"/>
                  </a:lnTo>
                  <a:lnTo>
                    <a:pt x="13" y="3"/>
                  </a:lnTo>
                  <a:lnTo>
                    <a:pt x="13" y="3"/>
                  </a:lnTo>
                  <a:lnTo>
                    <a:pt x="11" y="5"/>
                  </a:lnTo>
                  <a:lnTo>
                    <a:pt x="9" y="7"/>
                  </a:lnTo>
                  <a:lnTo>
                    <a:pt x="9"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6" name="Freeform 1343"/>
            <p:cNvSpPr>
              <a:spLocks/>
            </p:cNvSpPr>
            <p:nvPr/>
          </p:nvSpPr>
          <p:spPr bwMode="auto">
            <a:xfrm>
              <a:off x="9140825" y="981075"/>
              <a:ext cx="12700" cy="6350"/>
            </a:xfrm>
            <a:custGeom>
              <a:avLst/>
              <a:gdLst>
                <a:gd name="T0" fmla="*/ 11 w 14"/>
                <a:gd name="T1" fmla="*/ 7 h 9"/>
                <a:gd name="T2" fmla="*/ 3 w 14"/>
                <a:gd name="T3" fmla="*/ 9 h 9"/>
                <a:gd name="T4" fmla="*/ 3 w 14"/>
                <a:gd name="T5" fmla="*/ 9 h 9"/>
                <a:gd name="T6" fmla="*/ 2 w 14"/>
                <a:gd name="T7" fmla="*/ 7 h 9"/>
                <a:gd name="T8" fmla="*/ 0 w 14"/>
                <a:gd name="T9" fmla="*/ 5 h 9"/>
                <a:gd name="T10" fmla="*/ 0 w 14"/>
                <a:gd name="T11" fmla="*/ 5 h 9"/>
                <a:gd name="T12" fmla="*/ 0 w 14"/>
                <a:gd name="T13" fmla="*/ 1 h 9"/>
                <a:gd name="T14" fmla="*/ 2 w 14"/>
                <a:gd name="T15" fmla="*/ 0 h 9"/>
                <a:gd name="T16" fmla="*/ 9 w 14"/>
                <a:gd name="T17" fmla="*/ 0 h 9"/>
                <a:gd name="T18" fmla="*/ 9 w 14"/>
                <a:gd name="T19" fmla="*/ 0 h 9"/>
                <a:gd name="T20" fmla="*/ 12 w 14"/>
                <a:gd name="T21" fmla="*/ 0 h 9"/>
                <a:gd name="T22" fmla="*/ 14 w 14"/>
                <a:gd name="T23" fmla="*/ 1 h 9"/>
                <a:gd name="T24" fmla="*/ 14 w 14"/>
                <a:gd name="T25" fmla="*/ 1 h 9"/>
                <a:gd name="T26" fmla="*/ 14 w 14"/>
                <a:gd name="T27" fmla="*/ 1 h 9"/>
                <a:gd name="T28" fmla="*/ 12 w 14"/>
                <a:gd name="T29" fmla="*/ 5 h 9"/>
                <a:gd name="T30" fmla="*/ 11 w 14"/>
                <a:gd name="T31" fmla="*/ 7 h 9"/>
                <a:gd name="T32" fmla="*/ 11 w 14"/>
                <a:gd name="T3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9">
                  <a:moveTo>
                    <a:pt x="11" y="7"/>
                  </a:moveTo>
                  <a:lnTo>
                    <a:pt x="3" y="9"/>
                  </a:lnTo>
                  <a:lnTo>
                    <a:pt x="3" y="9"/>
                  </a:lnTo>
                  <a:lnTo>
                    <a:pt x="2" y="7"/>
                  </a:lnTo>
                  <a:lnTo>
                    <a:pt x="0" y="5"/>
                  </a:lnTo>
                  <a:lnTo>
                    <a:pt x="0" y="5"/>
                  </a:lnTo>
                  <a:lnTo>
                    <a:pt x="0" y="1"/>
                  </a:lnTo>
                  <a:lnTo>
                    <a:pt x="2" y="0"/>
                  </a:lnTo>
                  <a:lnTo>
                    <a:pt x="9" y="0"/>
                  </a:lnTo>
                  <a:lnTo>
                    <a:pt x="9" y="0"/>
                  </a:lnTo>
                  <a:lnTo>
                    <a:pt x="12" y="0"/>
                  </a:lnTo>
                  <a:lnTo>
                    <a:pt x="14" y="1"/>
                  </a:lnTo>
                  <a:lnTo>
                    <a:pt x="14" y="1"/>
                  </a:lnTo>
                  <a:lnTo>
                    <a:pt x="14" y="1"/>
                  </a:lnTo>
                  <a:lnTo>
                    <a:pt x="12" y="5"/>
                  </a:lnTo>
                  <a:lnTo>
                    <a:pt x="11" y="7"/>
                  </a:lnTo>
                  <a:lnTo>
                    <a:pt x="11"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7" name="Freeform 1344"/>
            <p:cNvSpPr>
              <a:spLocks/>
            </p:cNvSpPr>
            <p:nvPr/>
          </p:nvSpPr>
          <p:spPr bwMode="auto">
            <a:xfrm>
              <a:off x="9139237" y="971550"/>
              <a:ext cx="11113" cy="7938"/>
            </a:xfrm>
            <a:custGeom>
              <a:avLst/>
              <a:gdLst>
                <a:gd name="T0" fmla="*/ 11 w 13"/>
                <a:gd name="T1" fmla="*/ 7 h 9"/>
                <a:gd name="T2" fmla="*/ 4 w 13"/>
                <a:gd name="T3" fmla="*/ 9 h 9"/>
                <a:gd name="T4" fmla="*/ 4 w 13"/>
                <a:gd name="T5" fmla="*/ 9 h 9"/>
                <a:gd name="T6" fmla="*/ 2 w 13"/>
                <a:gd name="T7" fmla="*/ 9 h 9"/>
                <a:gd name="T8" fmla="*/ 0 w 13"/>
                <a:gd name="T9" fmla="*/ 5 h 9"/>
                <a:gd name="T10" fmla="*/ 0 w 13"/>
                <a:gd name="T11" fmla="*/ 5 h 9"/>
                <a:gd name="T12" fmla="*/ 0 w 13"/>
                <a:gd name="T13" fmla="*/ 3 h 9"/>
                <a:gd name="T14" fmla="*/ 2 w 13"/>
                <a:gd name="T15" fmla="*/ 2 h 9"/>
                <a:gd name="T16" fmla="*/ 9 w 13"/>
                <a:gd name="T17" fmla="*/ 0 h 9"/>
                <a:gd name="T18" fmla="*/ 9 w 13"/>
                <a:gd name="T19" fmla="*/ 0 h 9"/>
                <a:gd name="T20" fmla="*/ 11 w 13"/>
                <a:gd name="T21" fmla="*/ 2 h 9"/>
                <a:gd name="T22" fmla="*/ 13 w 13"/>
                <a:gd name="T23" fmla="*/ 3 h 9"/>
                <a:gd name="T24" fmla="*/ 13 w 13"/>
                <a:gd name="T25" fmla="*/ 3 h 9"/>
                <a:gd name="T26" fmla="*/ 13 w 13"/>
                <a:gd name="T27" fmla="*/ 3 h 9"/>
                <a:gd name="T28" fmla="*/ 13 w 13"/>
                <a:gd name="T29" fmla="*/ 7 h 9"/>
                <a:gd name="T30" fmla="*/ 11 w 13"/>
                <a:gd name="T31" fmla="*/ 7 h 9"/>
                <a:gd name="T32" fmla="*/ 11 w 13"/>
                <a:gd name="T3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 h="9">
                  <a:moveTo>
                    <a:pt x="11" y="7"/>
                  </a:moveTo>
                  <a:lnTo>
                    <a:pt x="4" y="9"/>
                  </a:lnTo>
                  <a:lnTo>
                    <a:pt x="4" y="9"/>
                  </a:lnTo>
                  <a:lnTo>
                    <a:pt x="2" y="9"/>
                  </a:lnTo>
                  <a:lnTo>
                    <a:pt x="0" y="5"/>
                  </a:lnTo>
                  <a:lnTo>
                    <a:pt x="0" y="5"/>
                  </a:lnTo>
                  <a:lnTo>
                    <a:pt x="0" y="3"/>
                  </a:lnTo>
                  <a:lnTo>
                    <a:pt x="2" y="2"/>
                  </a:lnTo>
                  <a:lnTo>
                    <a:pt x="9" y="0"/>
                  </a:lnTo>
                  <a:lnTo>
                    <a:pt x="9" y="0"/>
                  </a:lnTo>
                  <a:lnTo>
                    <a:pt x="11" y="2"/>
                  </a:lnTo>
                  <a:lnTo>
                    <a:pt x="13" y="3"/>
                  </a:lnTo>
                  <a:lnTo>
                    <a:pt x="13" y="3"/>
                  </a:lnTo>
                  <a:lnTo>
                    <a:pt x="13" y="3"/>
                  </a:lnTo>
                  <a:lnTo>
                    <a:pt x="13" y="7"/>
                  </a:lnTo>
                  <a:lnTo>
                    <a:pt x="11" y="7"/>
                  </a:lnTo>
                  <a:lnTo>
                    <a:pt x="11"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8" name="Freeform 1345"/>
            <p:cNvSpPr>
              <a:spLocks/>
            </p:cNvSpPr>
            <p:nvPr/>
          </p:nvSpPr>
          <p:spPr bwMode="auto">
            <a:xfrm>
              <a:off x="9139237" y="966788"/>
              <a:ext cx="7938" cy="4763"/>
            </a:xfrm>
            <a:custGeom>
              <a:avLst/>
              <a:gdLst>
                <a:gd name="T0" fmla="*/ 7 w 11"/>
                <a:gd name="T1" fmla="*/ 7 h 7"/>
                <a:gd name="T2" fmla="*/ 4 w 11"/>
                <a:gd name="T3" fmla="*/ 7 h 7"/>
                <a:gd name="T4" fmla="*/ 4 w 11"/>
                <a:gd name="T5" fmla="*/ 7 h 7"/>
                <a:gd name="T6" fmla="*/ 2 w 11"/>
                <a:gd name="T7" fmla="*/ 7 h 7"/>
                <a:gd name="T8" fmla="*/ 0 w 11"/>
                <a:gd name="T9" fmla="*/ 5 h 7"/>
                <a:gd name="T10" fmla="*/ 0 w 11"/>
                <a:gd name="T11" fmla="*/ 5 h 7"/>
                <a:gd name="T12" fmla="*/ 0 w 11"/>
                <a:gd name="T13" fmla="*/ 1 h 7"/>
                <a:gd name="T14" fmla="*/ 2 w 11"/>
                <a:gd name="T15" fmla="*/ 0 h 7"/>
                <a:gd name="T16" fmla="*/ 7 w 11"/>
                <a:gd name="T17" fmla="*/ 0 h 7"/>
                <a:gd name="T18" fmla="*/ 7 w 11"/>
                <a:gd name="T19" fmla="*/ 0 h 7"/>
                <a:gd name="T20" fmla="*/ 9 w 11"/>
                <a:gd name="T21" fmla="*/ 0 h 7"/>
                <a:gd name="T22" fmla="*/ 11 w 11"/>
                <a:gd name="T23" fmla="*/ 1 h 7"/>
                <a:gd name="T24" fmla="*/ 11 w 11"/>
                <a:gd name="T25" fmla="*/ 1 h 7"/>
                <a:gd name="T26" fmla="*/ 11 w 11"/>
                <a:gd name="T27" fmla="*/ 5 h 7"/>
                <a:gd name="T28" fmla="*/ 7 w 11"/>
                <a:gd name="T29" fmla="*/ 7 h 7"/>
                <a:gd name="T30" fmla="*/ 7 w 11"/>
                <a:gd name="T3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7">
                  <a:moveTo>
                    <a:pt x="7" y="7"/>
                  </a:moveTo>
                  <a:lnTo>
                    <a:pt x="4" y="7"/>
                  </a:lnTo>
                  <a:lnTo>
                    <a:pt x="4" y="7"/>
                  </a:lnTo>
                  <a:lnTo>
                    <a:pt x="2" y="7"/>
                  </a:lnTo>
                  <a:lnTo>
                    <a:pt x="0" y="5"/>
                  </a:lnTo>
                  <a:lnTo>
                    <a:pt x="0" y="5"/>
                  </a:lnTo>
                  <a:lnTo>
                    <a:pt x="0" y="1"/>
                  </a:lnTo>
                  <a:lnTo>
                    <a:pt x="2" y="0"/>
                  </a:lnTo>
                  <a:lnTo>
                    <a:pt x="7" y="0"/>
                  </a:lnTo>
                  <a:lnTo>
                    <a:pt x="7" y="0"/>
                  </a:lnTo>
                  <a:lnTo>
                    <a:pt x="9" y="0"/>
                  </a:lnTo>
                  <a:lnTo>
                    <a:pt x="11" y="1"/>
                  </a:lnTo>
                  <a:lnTo>
                    <a:pt x="11" y="1"/>
                  </a:lnTo>
                  <a:lnTo>
                    <a:pt x="11" y="5"/>
                  </a:lnTo>
                  <a:lnTo>
                    <a:pt x="7" y="7"/>
                  </a:lnTo>
                  <a:lnTo>
                    <a:pt x="7"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9" name="Freeform 1346"/>
            <p:cNvSpPr>
              <a:spLocks/>
            </p:cNvSpPr>
            <p:nvPr/>
          </p:nvSpPr>
          <p:spPr bwMode="auto">
            <a:xfrm>
              <a:off x="9169400" y="958850"/>
              <a:ext cx="14288" cy="26988"/>
            </a:xfrm>
            <a:custGeom>
              <a:avLst/>
              <a:gdLst>
                <a:gd name="T0" fmla="*/ 12 w 18"/>
                <a:gd name="T1" fmla="*/ 34 h 34"/>
                <a:gd name="T2" fmla="*/ 16 w 18"/>
                <a:gd name="T3" fmla="*/ 28 h 34"/>
                <a:gd name="T4" fmla="*/ 16 w 18"/>
                <a:gd name="T5" fmla="*/ 28 h 34"/>
                <a:gd name="T6" fmla="*/ 18 w 18"/>
                <a:gd name="T7" fmla="*/ 23 h 34"/>
                <a:gd name="T8" fmla="*/ 14 w 18"/>
                <a:gd name="T9" fmla="*/ 12 h 34"/>
                <a:gd name="T10" fmla="*/ 14 w 18"/>
                <a:gd name="T11" fmla="*/ 12 h 34"/>
                <a:gd name="T12" fmla="*/ 12 w 18"/>
                <a:gd name="T13" fmla="*/ 9 h 34"/>
                <a:gd name="T14" fmla="*/ 0 w 18"/>
                <a:gd name="T15" fmla="*/ 0 h 34"/>
                <a:gd name="T16" fmla="*/ 0 w 18"/>
                <a:gd name="T17" fmla="*/ 0 h 34"/>
                <a:gd name="T18" fmla="*/ 0 w 18"/>
                <a:gd name="T19" fmla="*/ 0 h 34"/>
                <a:gd name="T20" fmla="*/ 0 w 18"/>
                <a:gd name="T21" fmla="*/ 3 h 34"/>
                <a:gd name="T22" fmla="*/ 0 w 18"/>
                <a:gd name="T23" fmla="*/ 7 h 34"/>
                <a:gd name="T24" fmla="*/ 0 w 18"/>
                <a:gd name="T25" fmla="*/ 10 h 34"/>
                <a:gd name="T26" fmla="*/ 3 w 18"/>
                <a:gd name="T27" fmla="*/ 12 h 34"/>
                <a:gd name="T28" fmla="*/ 9 w 18"/>
                <a:gd name="T29" fmla="*/ 16 h 34"/>
                <a:gd name="T30" fmla="*/ 12 w 18"/>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 h="34">
                  <a:moveTo>
                    <a:pt x="12" y="34"/>
                  </a:moveTo>
                  <a:lnTo>
                    <a:pt x="16" y="28"/>
                  </a:lnTo>
                  <a:lnTo>
                    <a:pt x="16" y="28"/>
                  </a:lnTo>
                  <a:lnTo>
                    <a:pt x="18" y="23"/>
                  </a:lnTo>
                  <a:lnTo>
                    <a:pt x="14" y="12"/>
                  </a:lnTo>
                  <a:lnTo>
                    <a:pt x="14" y="12"/>
                  </a:lnTo>
                  <a:lnTo>
                    <a:pt x="12" y="9"/>
                  </a:lnTo>
                  <a:lnTo>
                    <a:pt x="0" y="0"/>
                  </a:lnTo>
                  <a:lnTo>
                    <a:pt x="0" y="0"/>
                  </a:lnTo>
                  <a:lnTo>
                    <a:pt x="0" y="0"/>
                  </a:lnTo>
                  <a:lnTo>
                    <a:pt x="0" y="3"/>
                  </a:lnTo>
                  <a:lnTo>
                    <a:pt x="0" y="7"/>
                  </a:lnTo>
                  <a:lnTo>
                    <a:pt x="0" y="10"/>
                  </a:lnTo>
                  <a:lnTo>
                    <a:pt x="3" y="12"/>
                  </a:lnTo>
                  <a:lnTo>
                    <a:pt x="9" y="16"/>
                  </a:lnTo>
                  <a:lnTo>
                    <a:pt x="12" y="34"/>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0" name="Freeform 1347"/>
            <p:cNvSpPr>
              <a:spLocks/>
            </p:cNvSpPr>
            <p:nvPr/>
          </p:nvSpPr>
          <p:spPr bwMode="auto">
            <a:xfrm>
              <a:off x="9296400" y="1068388"/>
              <a:ext cx="41275" cy="31750"/>
            </a:xfrm>
            <a:custGeom>
              <a:avLst/>
              <a:gdLst>
                <a:gd name="T0" fmla="*/ 36 w 52"/>
                <a:gd name="T1" fmla="*/ 0 h 42"/>
                <a:gd name="T2" fmla="*/ 5 w 52"/>
                <a:gd name="T3" fmla="*/ 0 h 42"/>
                <a:gd name="T4" fmla="*/ 0 w 52"/>
                <a:gd name="T5" fmla="*/ 13 h 42"/>
                <a:gd name="T6" fmla="*/ 5 w 52"/>
                <a:gd name="T7" fmla="*/ 31 h 42"/>
                <a:gd name="T8" fmla="*/ 5 w 52"/>
                <a:gd name="T9" fmla="*/ 31 h 42"/>
                <a:gd name="T10" fmla="*/ 9 w 52"/>
                <a:gd name="T11" fmla="*/ 36 h 42"/>
                <a:gd name="T12" fmla="*/ 12 w 52"/>
                <a:gd name="T13" fmla="*/ 40 h 42"/>
                <a:gd name="T14" fmla="*/ 18 w 52"/>
                <a:gd name="T15" fmla="*/ 42 h 42"/>
                <a:gd name="T16" fmla="*/ 21 w 52"/>
                <a:gd name="T17" fmla="*/ 42 h 42"/>
                <a:gd name="T18" fmla="*/ 37 w 52"/>
                <a:gd name="T19" fmla="*/ 38 h 42"/>
                <a:gd name="T20" fmla="*/ 52 w 52"/>
                <a:gd name="T21" fmla="*/ 13 h 42"/>
                <a:gd name="T22" fmla="*/ 36 w 52"/>
                <a:gd name="T2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42">
                  <a:moveTo>
                    <a:pt x="36" y="0"/>
                  </a:moveTo>
                  <a:lnTo>
                    <a:pt x="5" y="0"/>
                  </a:lnTo>
                  <a:lnTo>
                    <a:pt x="0" y="13"/>
                  </a:lnTo>
                  <a:lnTo>
                    <a:pt x="5" y="31"/>
                  </a:lnTo>
                  <a:lnTo>
                    <a:pt x="5" y="31"/>
                  </a:lnTo>
                  <a:lnTo>
                    <a:pt x="9" y="36"/>
                  </a:lnTo>
                  <a:lnTo>
                    <a:pt x="12" y="40"/>
                  </a:lnTo>
                  <a:lnTo>
                    <a:pt x="18" y="42"/>
                  </a:lnTo>
                  <a:lnTo>
                    <a:pt x="21" y="42"/>
                  </a:lnTo>
                  <a:lnTo>
                    <a:pt x="37" y="38"/>
                  </a:lnTo>
                  <a:lnTo>
                    <a:pt x="52" y="13"/>
                  </a:lnTo>
                  <a:lnTo>
                    <a:pt x="36" y="0"/>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1" name="Freeform 1348"/>
            <p:cNvSpPr>
              <a:spLocks/>
            </p:cNvSpPr>
            <p:nvPr/>
          </p:nvSpPr>
          <p:spPr bwMode="auto">
            <a:xfrm>
              <a:off x="9148762" y="1320800"/>
              <a:ext cx="71438" cy="38100"/>
            </a:xfrm>
            <a:custGeom>
              <a:avLst/>
              <a:gdLst>
                <a:gd name="T0" fmla="*/ 90 w 90"/>
                <a:gd name="T1" fmla="*/ 49 h 49"/>
                <a:gd name="T2" fmla="*/ 0 w 90"/>
                <a:gd name="T3" fmla="*/ 49 h 49"/>
                <a:gd name="T4" fmla="*/ 0 w 90"/>
                <a:gd name="T5" fmla="*/ 36 h 49"/>
                <a:gd name="T6" fmla="*/ 46 w 90"/>
                <a:gd name="T7" fmla="*/ 20 h 49"/>
                <a:gd name="T8" fmla="*/ 55 w 90"/>
                <a:gd name="T9" fmla="*/ 0 h 49"/>
                <a:gd name="T10" fmla="*/ 88 w 90"/>
                <a:gd name="T11" fmla="*/ 0 h 49"/>
                <a:gd name="T12" fmla="*/ 90 w 90"/>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90" h="49">
                  <a:moveTo>
                    <a:pt x="90" y="49"/>
                  </a:moveTo>
                  <a:lnTo>
                    <a:pt x="0" y="49"/>
                  </a:lnTo>
                  <a:lnTo>
                    <a:pt x="0" y="36"/>
                  </a:lnTo>
                  <a:lnTo>
                    <a:pt x="46" y="20"/>
                  </a:lnTo>
                  <a:lnTo>
                    <a:pt x="55" y="0"/>
                  </a:lnTo>
                  <a:lnTo>
                    <a:pt x="88" y="0"/>
                  </a:lnTo>
                  <a:lnTo>
                    <a:pt x="90" y="49"/>
                  </a:lnTo>
                  <a:close/>
                </a:path>
              </a:pathLst>
            </a:custGeom>
            <a:solidFill>
              <a:srgbClr val="322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2" name="Freeform 1349"/>
            <p:cNvSpPr>
              <a:spLocks/>
            </p:cNvSpPr>
            <p:nvPr/>
          </p:nvSpPr>
          <p:spPr bwMode="auto">
            <a:xfrm>
              <a:off x="9291637" y="1320800"/>
              <a:ext cx="50800" cy="38100"/>
            </a:xfrm>
            <a:custGeom>
              <a:avLst/>
              <a:gdLst>
                <a:gd name="T0" fmla="*/ 0 w 65"/>
                <a:gd name="T1" fmla="*/ 49 h 49"/>
                <a:gd name="T2" fmla="*/ 65 w 65"/>
                <a:gd name="T3" fmla="*/ 49 h 49"/>
                <a:gd name="T4" fmla="*/ 65 w 65"/>
                <a:gd name="T5" fmla="*/ 36 h 49"/>
                <a:gd name="T6" fmla="*/ 44 w 65"/>
                <a:gd name="T7" fmla="*/ 20 h 49"/>
                <a:gd name="T8" fmla="*/ 35 w 65"/>
                <a:gd name="T9" fmla="*/ 0 h 49"/>
                <a:gd name="T10" fmla="*/ 2 w 65"/>
                <a:gd name="T11" fmla="*/ 0 h 49"/>
                <a:gd name="T12" fmla="*/ 0 w 65"/>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65" h="49">
                  <a:moveTo>
                    <a:pt x="0" y="49"/>
                  </a:moveTo>
                  <a:lnTo>
                    <a:pt x="65" y="49"/>
                  </a:lnTo>
                  <a:lnTo>
                    <a:pt x="65" y="36"/>
                  </a:lnTo>
                  <a:lnTo>
                    <a:pt x="44" y="20"/>
                  </a:lnTo>
                  <a:lnTo>
                    <a:pt x="35" y="0"/>
                  </a:lnTo>
                  <a:lnTo>
                    <a:pt x="2" y="0"/>
                  </a:lnTo>
                  <a:lnTo>
                    <a:pt x="0" y="49"/>
                  </a:lnTo>
                  <a:close/>
                </a:path>
              </a:pathLst>
            </a:custGeom>
            <a:solidFill>
              <a:srgbClr val="322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3" name="Group 5062"/>
          <p:cNvGrpSpPr/>
          <p:nvPr/>
        </p:nvGrpSpPr>
        <p:grpSpPr>
          <a:xfrm>
            <a:off x="8072437" y="1965325"/>
            <a:ext cx="403226" cy="276225"/>
            <a:chOff x="8072437" y="938213"/>
            <a:chExt cx="403226" cy="276225"/>
          </a:xfrm>
        </p:grpSpPr>
        <p:sp>
          <p:nvSpPr>
            <p:cNvPr id="3929" name="Freeform 1356"/>
            <p:cNvSpPr>
              <a:spLocks/>
            </p:cNvSpPr>
            <p:nvPr/>
          </p:nvSpPr>
          <p:spPr bwMode="auto">
            <a:xfrm>
              <a:off x="8072437" y="938213"/>
              <a:ext cx="206375" cy="276225"/>
            </a:xfrm>
            <a:custGeom>
              <a:avLst/>
              <a:gdLst>
                <a:gd name="T0" fmla="*/ 257 w 259"/>
                <a:gd name="T1" fmla="*/ 332 h 348"/>
                <a:gd name="T2" fmla="*/ 223 w 259"/>
                <a:gd name="T3" fmla="*/ 345 h 348"/>
                <a:gd name="T4" fmla="*/ 167 w 259"/>
                <a:gd name="T5" fmla="*/ 348 h 348"/>
                <a:gd name="T6" fmla="*/ 151 w 259"/>
                <a:gd name="T7" fmla="*/ 348 h 348"/>
                <a:gd name="T8" fmla="*/ 117 w 259"/>
                <a:gd name="T9" fmla="*/ 343 h 348"/>
                <a:gd name="T10" fmla="*/ 86 w 259"/>
                <a:gd name="T11" fmla="*/ 332 h 348"/>
                <a:gd name="T12" fmla="*/ 59 w 259"/>
                <a:gd name="T13" fmla="*/ 316 h 348"/>
                <a:gd name="T14" fmla="*/ 38 w 259"/>
                <a:gd name="T15" fmla="*/ 293 h 348"/>
                <a:gd name="T16" fmla="*/ 20 w 259"/>
                <a:gd name="T17" fmla="*/ 266 h 348"/>
                <a:gd name="T18" fmla="*/ 7 w 259"/>
                <a:gd name="T19" fmla="*/ 235 h 348"/>
                <a:gd name="T20" fmla="*/ 2 w 259"/>
                <a:gd name="T21" fmla="*/ 197 h 348"/>
                <a:gd name="T22" fmla="*/ 0 w 259"/>
                <a:gd name="T23" fmla="*/ 178 h 348"/>
                <a:gd name="T24" fmla="*/ 4 w 259"/>
                <a:gd name="T25" fmla="*/ 140 h 348"/>
                <a:gd name="T26" fmla="*/ 13 w 259"/>
                <a:gd name="T27" fmla="*/ 104 h 348"/>
                <a:gd name="T28" fmla="*/ 29 w 259"/>
                <a:gd name="T29" fmla="*/ 73 h 348"/>
                <a:gd name="T30" fmla="*/ 50 w 259"/>
                <a:gd name="T31" fmla="*/ 48 h 348"/>
                <a:gd name="T32" fmla="*/ 76 w 259"/>
                <a:gd name="T33" fmla="*/ 27 h 348"/>
                <a:gd name="T34" fmla="*/ 106 w 259"/>
                <a:gd name="T35" fmla="*/ 12 h 348"/>
                <a:gd name="T36" fmla="*/ 140 w 259"/>
                <a:gd name="T37" fmla="*/ 1 h 348"/>
                <a:gd name="T38" fmla="*/ 178 w 259"/>
                <a:gd name="T39" fmla="*/ 0 h 348"/>
                <a:gd name="T40" fmla="*/ 207 w 259"/>
                <a:gd name="T41" fmla="*/ 0 h 348"/>
                <a:gd name="T42" fmla="*/ 246 w 259"/>
                <a:gd name="T43" fmla="*/ 9 h 348"/>
                <a:gd name="T44" fmla="*/ 248 w 259"/>
                <a:gd name="T45" fmla="*/ 50 h 348"/>
                <a:gd name="T46" fmla="*/ 234 w 259"/>
                <a:gd name="T47" fmla="*/ 45 h 348"/>
                <a:gd name="T48" fmla="*/ 200 w 259"/>
                <a:gd name="T49" fmla="*/ 37 h 348"/>
                <a:gd name="T50" fmla="*/ 180 w 259"/>
                <a:gd name="T51" fmla="*/ 36 h 348"/>
                <a:gd name="T52" fmla="*/ 151 w 259"/>
                <a:gd name="T53" fmla="*/ 37 h 348"/>
                <a:gd name="T54" fmla="*/ 124 w 259"/>
                <a:gd name="T55" fmla="*/ 45 h 348"/>
                <a:gd name="T56" fmla="*/ 103 w 259"/>
                <a:gd name="T57" fmla="*/ 57 h 348"/>
                <a:gd name="T58" fmla="*/ 83 w 259"/>
                <a:gd name="T59" fmla="*/ 72 h 348"/>
                <a:gd name="T60" fmla="*/ 68 w 259"/>
                <a:gd name="T61" fmla="*/ 93 h 348"/>
                <a:gd name="T62" fmla="*/ 56 w 259"/>
                <a:gd name="T63" fmla="*/ 116 h 348"/>
                <a:gd name="T64" fmla="*/ 49 w 259"/>
                <a:gd name="T65" fmla="*/ 143 h 348"/>
                <a:gd name="T66" fmla="*/ 47 w 259"/>
                <a:gd name="T67" fmla="*/ 176 h 348"/>
                <a:gd name="T68" fmla="*/ 47 w 259"/>
                <a:gd name="T69" fmla="*/ 190 h 348"/>
                <a:gd name="T70" fmla="*/ 52 w 259"/>
                <a:gd name="T71" fmla="*/ 219 h 348"/>
                <a:gd name="T72" fmla="*/ 61 w 259"/>
                <a:gd name="T73" fmla="*/ 244 h 348"/>
                <a:gd name="T74" fmla="*/ 74 w 259"/>
                <a:gd name="T75" fmla="*/ 266 h 348"/>
                <a:gd name="T76" fmla="*/ 90 w 259"/>
                <a:gd name="T77" fmla="*/ 284 h 348"/>
                <a:gd name="T78" fmla="*/ 110 w 259"/>
                <a:gd name="T79" fmla="*/ 298 h 348"/>
                <a:gd name="T80" fmla="*/ 135 w 259"/>
                <a:gd name="T81" fmla="*/ 307 h 348"/>
                <a:gd name="T82" fmla="*/ 162 w 259"/>
                <a:gd name="T83" fmla="*/ 312 h 348"/>
                <a:gd name="T84" fmla="*/ 178 w 259"/>
                <a:gd name="T85" fmla="*/ 312 h 348"/>
                <a:gd name="T86" fmla="*/ 216 w 259"/>
                <a:gd name="T87" fmla="*/ 309 h 348"/>
                <a:gd name="T88" fmla="*/ 248 w 259"/>
                <a:gd name="T89" fmla="*/ 29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9" h="348">
                  <a:moveTo>
                    <a:pt x="257" y="332"/>
                  </a:moveTo>
                  <a:lnTo>
                    <a:pt x="257" y="332"/>
                  </a:lnTo>
                  <a:lnTo>
                    <a:pt x="243" y="339"/>
                  </a:lnTo>
                  <a:lnTo>
                    <a:pt x="223" y="345"/>
                  </a:lnTo>
                  <a:lnTo>
                    <a:pt x="198" y="348"/>
                  </a:lnTo>
                  <a:lnTo>
                    <a:pt x="167" y="348"/>
                  </a:lnTo>
                  <a:lnTo>
                    <a:pt x="167" y="348"/>
                  </a:lnTo>
                  <a:lnTo>
                    <a:pt x="151" y="348"/>
                  </a:lnTo>
                  <a:lnTo>
                    <a:pt x="133" y="347"/>
                  </a:lnTo>
                  <a:lnTo>
                    <a:pt x="117" y="343"/>
                  </a:lnTo>
                  <a:lnTo>
                    <a:pt x="101" y="338"/>
                  </a:lnTo>
                  <a:lnTo>
                    <a:pt x="86" y="332"/>
                  </a:lnTo>
                  <a:lnTo>
                    <a:pt x="74" y="323"/>
                  </a:lnTo>
                  <a:lnTo>
                    <a:pt x="59" y="316"/>
                  </a:lnTo>
                  <a:lnTo>
                    <a:pt x="49" y="305"/>
                  </a:lnTo>
                  <a:lnTo>
                    <a:pt x="38" y="293"/>
                  </a:lnTo>
                  <a:lnTo>
                    <a:pt x="29" y="280"/>
                  </a:lnTo>
                  <a:lnTo>
                    <a:pt x="20" y="266"/>
                  </a:lnTo>
                  <a:lnTo>
                    <a:pt x="13" y="251"/>
                  </a:lnTo>
                  <a:lnTo>
                    <a:pt x="7" y="235"/>
                  </a:lnTo>
                  <a:lnTo>
                    <a:pt x="4" y="217"/>
                  </a:lnTo>
                  <a:lnTo>
                    <a:pt x="2" y="197"/>
                  </a:lnTo>
                  <a:lnTo>
                    <a:pt x="0" y="178"/>
                  </a:lnTo>
                  <a:lnTo>
                    <a:pt x="0" y="178"/>
                  </a:lnTo>
                  <a:lnTo>
                    <a:pt x="2" y="158"/>
                  </a:lnTo>
                  <a:lnTo>
                    <a:pt x="4" y="140"/>
                  </a:lnTo>
                  <a:lnTo>
                    <a:pt x="7" y="122"/>
                  </a:lnTo>
                  <a:lnTo>
                    <a:pt x="13" y="104"/>
                  </a:lnTo>
                  <a:lnTo>
                    <a:pt x="20" y="89"/>
                  </a:lnTo>
                  <a:lnTo>
                    <a:pt x="29" y="73"/>
                  </a:lnTo>
                  <a:lnTo>
                    <a:pt x="38" y="61"/>
                  </a:lnTo>
                  <a:lnTo>
                    <a:pt x="50" y="48"/>
                  </a:lnTo>
                  <a:lnTo>
                    <a:pt x="61" y="37"/>
                  </a:lnTo>
                  <a:lnTo>
                    <a:pt x="76" y="27"/>
                  </a:lnTo>
                  <a:lnTo>
                    <a:pt x="90" y="19"/>
                  </a:lnTo>
                  <a:lnTo>
                    <a:pt x="106" y="12"/>
                  </a:lnTo>
                  <a:lnTo>
                    <a:pt x="122" y="7"/>
                  </a:lnTo>
                  <a:lnTo>
                    <a:pt x="140" y="1"/>
                  </a:lnTo>
                  <a:lnTo>
                    <a:pt x="158" y="0"/>
                  </a:lnTo>
                  <a:lnTo>
                    <a:pt x="178" y="0"/>
                  </a:lnTo>
                  <a:lnTo>
                    <a:pt x="178" y="0"/>
                  </a:lnTo>
                  <a:lnTo>
                    <a:pt x="207" y="0"/>
                  </a:lnTo>
                  <a:lnTo>
                    <a:pt x="230" y="5"/>
                  </a:lnTo>
                  <a:lnTo>
                    <a:pt x="246" y="9"/>
                  </a:lnTo>
                  <a:lnTo>
                    <a:pt x="259" y="14"/>
                  </a:lnTo>
                  <a:lnTo>
                    <a:pt x="248" y="50"/>
                  </a:lnTo>
                  <a:lnTo>
                    <a:pt x="248" y="50"/>
                  </a:lnTo>
                  <a:lnTo>
                    <a:pt x="234" y="45"/>
                  </a:lnTo>
                  <a:lnTo>
                    <a:pt x="218" y="39"/>
                  </a:lnTo>
                  <a:lnTo>
                    <a:pt x="200" y="37"/>
                  </a:lnTo>
                  <a:lnTo>
                    <a:pt x="180" y="36"/>
                  </a:lnTo>
                  <a:lnTo>
                    <a:pt x="180" y="36"/>
                  </a:lnTo>
                  <a:lnTo>
                    <a:pt x="166" y="36"/>
                  </a:lnTo>
                  <a:lnTo>
                    <a:pt x="151" y="37"/>
                  </a:lnTo>
                  <a:lnTo>
                    <a:pt x="137" y="41"/>
                  </a:lnTo>
                  <a:lnTo>
                    <a:pt x="124" y="45"/>
                  </a:lnTo>
                  <a:lnTo>
                    <a:pt x="113" y="50"/>
                  </a:lnTo>
                  <a:lnTo>
                    <a:pt x="103" y="57"/>
                  </a:lnTo>
                  <a:lnTo>
                    <a:pt x="92" y="64"/>
                  </a:lnTo>
                  <a:lnTo>
                    <a:pt x="83" y="72"/>
                  </a:lnTo>
                  <a:lnTo>
                    <a:pt x="76" y="82"/>
                  </a:lnTo>
                  <a:lnTo>
                    <a:pt x="68" y="93"/>
                  </a:lnTo>
                  <a:lnTo>
                    <a:pt x="61" y="104"/>
                  </a:lnTo>
                  <a:lnTo>
                    <a:pt x="56" y="116"/>
                  </a:lnTo>
                  <a:lnTo>
                    <a:pt x="52" y="129"/>
                  </a:lnTo>
                  <a:lnTo>
                    <a:pt x="49" y="143"/>
                  </a:lnTo>
                  <a:lnTo>
                    <a:pt x="47" y="160"/>
                  </a:lnTo>
                  <a:lnTo>
                    <a:pt x="47" y="176"/>
                  </a:lnTo>
                  <a:lnTo>
                    <a:pt x="47" y="176"/>
                  </a:lnTo>
                  <a:lnTo>
                    <a:pt x="47" y="190"/>
                  </a:lnTo>
                  <a:lnTo>
                    <a:pt x="49" y="206"/>
                  </a:lnTo>
                  <a:lnTo>
                    <a:pt x="52" y="219"/>
                  </a:lnTo>
                  <a:lnTo>
                    <a:pt x="56" y="232"/>
                  </a:lnTo>
                  <a:lnTo>
                    <a:pt x="61" y="244"/>
                  </a:lnTo>
                  <a:lnTo>
                    <a:pt x="67" y="255"/>
                  </a:lnTo>
                  <a:lnTo>
                    <a:pt x="74" y="266"/>
                  </a:lnTo>
                  <a:lnTo>
                    <a:pt x="81" y="275"/>
                  </a:lnTo>
                  <a:lnTo>
                    <a:pt x="90" y="284"/>
                  </a:lnTo>
                  <a:lnTo>
                    <a:pt x="99" y="291"/>
                  </a:lnTo>
                  <a:lnTo>
                    <a:pt x="110" y="298"/>
                  </a:lnTo>
                  <a:lnTo>
                    <a:pt x="122" y="303"/>
                  </a:lnTo>
                  <a:lnTo>
                    <a:pt x="135" y="307"/>
                  </a:lnTo>
                  <a:lnTo>
                    <a:pt x="148" y="311"/>
                  </a:lnTo>
                  <a:lnTo>
                    <a:pt x="162" y="312"/>
                  </a:lnTo>
                  <a:lnTo>
                    <a:pt x="178" y="312"/>
                  </a:lnTo>
                  <a:lnTo>
                    <a:pt x="178" y="312"/>
                  </a:lnTo>
                  <a:lnTo>
                    <a:pt x="198" y="311"/>
                  </a:lnTo>
                  <a:lnTo>
                    <a:pt x="216" y="309"/>
                  </a:lnTo>
                  <a:lnTo>
                    <a:pt x="234" y="303"/>
                  </a:lnTo>
                  <a:lnTo>
                    <a:pt x="248" y="298"/>
                  </a:lnTo>
                  <a:lnTo>
                    <a:pt x="257" y="332"/>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0" name="Freeform 1357"/>
            <p:cNvSpPr>
              <a:spLocks noEditPoints="1"/>
            </p:cNvSpPr>
            <p:nvPr/>
          </p:nvSpPr>
          <p:spPr bwMode="auto">
            <a:xfrm>
              <a:off x="8305800" y="950913"/>
              <a:ext cx="169863" cy="260350"/>
            </a:xfrm>
            <a:custGeom>
              <a:avLst/>
              <a:gdLst>
                <a:gd name="T0" fmla="*/ 29 w 214"/>
                <a:gd name="T1" fmla="*/ 329 h 329"/>
                <a:gd name="T2" fmla="*/ 42 w 214"/>
                <a:gd name="T3" fmla="*/ 230 h 329"/>
                <a:gd name="T4" fmla="*/ 0 w 214"/>
                <a:gd name="T5" fmla="*/ 230 h 329"/>
                <a:gd name="T6" fmla="*/ 0 w 214"/>
                <a:gd name="T7" fmla="*/ 199 h 329"/>
                <a:gd name="T8" fmla="*/ 47 w 214"/>
                <a:gd name="T9" fmla="*/ 199 h 329"/>
                <a:gd name="T10" fmla="*/ 56 w 214"/>
                <a:gd name="T11" fmla="*/ 126 h 329"/>
                <a:gd name="T12" fmla="*/ 13 w 214"/>
                <a:gd name="T13" fmla="*/ 126 h 329"/>
                <a:gd name="T14" fmla="*/ 13 w 214"/>
                <a:gd name="T15" fmla="*/ 97 h 329"/>
                <a:gd name="T16" fmla="*/ 60 w 214"/>
                <a:gd name="T17" fmla="*/ 97 h 329"/>
                <a:gd name="T18" fmla="*/ 74 w 214"/>
                <a:gd name="T19" fmla="*/ 0 h 329"/>
                <a:gd name="T20" fmla="*/ 103 w 214"/>
                <a:gd name="T21" fmla="*/ 0 h 329"/>
                <a:gd name="T22" fmla="*/ 90 w 214"/>
                <a:gd name="T23" fmla="*/ 97 h 329"/>
                <a:gd name="T24" fmla="*/ 142 w 214"/>
                <a:gd name="T25" fmla="*/ 97 h 329"/>
                <a:gd name="T26" fmla="*/ 155 w 214"/>
                <a:gd name="T27" fmla="*/ 0 h 329"/>
                <a:gd name="T28" fmla="*/ 185 w 214"/>
                <a:gd name="T29" fmla="*/ 0 h 329"/>
                <a:gd name="T30" fmla="*/ 173 w 214"/>
                <a:gd name="T31" fmla="*/ 97 h 329"/>
                <a:gd name="T32" fmla="*/ 214 w 214"/>
                <a:gd name="T33" fmla="*/ 97 h 329"/>
                <a:gd name="T34" fmla="*/ 214 w 214"/>
                <a:gd name="T35" fmla="*/ 126 h 329"/>
                <a:gd name="T36" fmla="*/ 167 w 214"/>
                <a:gd name="T37" fmla="*/ 126 h 329"/>
                <a:gd name="T38" fmla="*/ 158 w 214"/>
                <a:gd name="T39" fmla="*/ 199 h 329"/>
                <a:gd name="T40" fmla="*/ 202 w 214"/>
                <a:gd name="T41" fmla="*/ 199 h 329"/>
                <a:gd name="T42" fmla="*/ 202 w 214"/>
                <a:gd name="T43" fmla="*/ 230 h 329"/>
                <a:gd name="T44" fmla="*/ 155 w 214"/>
                <a:gd name="T45" fmla="*/ 230 h 329"/>
                <a:gd name="T46" fmla="*/ 140 w 214"/>
                <a:gd name="T47" fmla="*/ 329 h 329"/>
                <a:gd name="T48" fmla="*/ 112 w 214"/>
                <a:gd name="T49" fmla="*/ 329 h 329"/>
                <a:gd name="T50" fmla="*/ 124 w 214"/>
                <a:gd name="T51" fmla="*/ 230 h 329"/>
                <a:gd name="T52" fmla="*/ 72 w 214"/>
                <a:gd name="T53" fmla="*/ 230 h 329"/>
                <a:gd name="T54" fmla="*/ 60 w 214"/>
                <a:gd name="T55" fmla="*/ 329 h 329"/>
                <a:gd name="T56" fmla="*/ 29 w 214"/>
                <a:gd name="T57" fmla="*/ 329 h 329"/>
                <a:gd name="T58" fmla="*/ 128 w 214"/>
                <a:gd name="T59" fmla="*/ 199 h 329"/>
                <a:gd name="T60" fmla="*/ 139 w 214"/>
                <a:gd name="T61" fmla="*/ 126 h 329"/>
                <a:gd name="T62" fmla="*/ 86 w 214"/>
                <a:gd name="T63" fmla="*/ 126 h 329"/>
                <a:gd name="T64" fmla="*/ 76 w 214"/>
                <a:gd name="T65" fmla="*/ 199 h 329"/>
                <a:gd name="T66" fmla="*/ 128 w 214"/>
                <a:gd name="T67" fmla="*/ 19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4" h="329">
                  <a:moveTo>
                    <a:pt x="29" y="329"/>
                  </a:moveTo>
                  <a:lnTo>
                    <a:pt x="42" y="230"/>
                  </a:lnTo>
                  <a:lnTo>
                    <a:pt x="0" y="230"/>
                  </a:lnTo>
                  <a:lnTo>
                    <a:pt x="0" y="199"/>
                  </a:lnTo>
                  <a:lnTo>
                    <a:pt x="47" y="199"/>
                  </a:lnTo>
                  <a:lnTo>
                    <a:pt x="56" y="126"/>
                  </a:lnTo>
                  <a:lnTo>
                    <a:pt x="13" y="126"/>
                  </a:lnTo>
                  <a:lnTo>
                    <a:pt x="13" y="97"/>
                  </a:lnTo>
                  <a:lnTo>
                    <a:pt x="60" y="97"/>
                  </a:lnTo>
                  <a:lnTo>
                    <a:pt x="74" y="0"/>
                  </a:lnTo>
                  <a:lnTo>
                    <a:pt x="103" y="0"/>
                  </a:lnTo>
                  <a:lnTo>
                    <a:pt x="90" y="97"/>
                  </a:lnTo>
                  <a:lnTo>
                    <a:pt x="142" y="97"/>
                  </a:lnTo>
                  <a:lnTo>
                    <a:pt x="155" y="0"/>
                  </a:lnTo>
                  <a:lnTo>
                    <a:pt x="185" y="0"/>
                  </a:lnTo>
                  <a:lnTo>
                    <a:pt x="173" y="97"/>
                  </a:lnTo>
                  <a:lnTo>
                    <a:pt x="214" y="97"/>
                  </a:lnTo>
                  <a:lnTo>
                    <a:pt x="214" y="126"/>
                  </a:lnTo>
                  <a:lnTo>
                    <a:pt x="167" y="126"/>
                  </a:lnTo>
                  <a:lnTo>
                    <a:pt x="158" y="199"/>
                  </a:lnTo>
                  <a:lnTo>
                    <a:pt x="202" y="199"/>
                  </a:lnTo>
                  <a:lnTo>
                    <a:pt x="202" y="230"/>
                  </a:lnTo>
                  <a:lnTo>
                    <a:pt x="155" y="230"/>
                  </a:lnTo>
                  <a:lnTo>
                    <a:pt x="140" y="329"/>
                  </a:lnTo>
                  <a:lnTo>
                    <a:pt x="112" y="329"/>
                  </a:lnTo>
                  <a:lnTo>
                    <a:pt x="124" y="230"/>
                  </a:lnTo>
                  <a:lnTo>
                    <a:pt x="72" y="230"/>
                  </a:lnTo>
                  <a:lnTo>
                    <a:pt x="60" y="329"/>
                  </a:lnTo>
                  <a:lnTo>
                    <a:pt x="29" y="329"/>
                  </a:lnTo>
                  <a:close/>
                  <a:moveTo>
                    <a:pt x="128" y="199"/>
                  </a:moveTo>
                  <a:lnTo>
                    <a:pt x="139" y="126"/>
                  </a:lnTo>
                  <a:lnTo>
                    <a:pt x="86" y="126"/>
                  </a:lnTo>
                  <a:lnTo>
                    <a:pt x="76" y="199"/>
                  </a:lnTo>
                  <a:lnTo>
                    <a:pt x="128" y="199"/>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6" name="Group 5075"/>
          <p:cNvGrpSpPr/>
          <p:nvPr/>
        </p:nvGrpSpPr>
        <p:grpSpPr>
          <a:xfrm>
            <a:off x="1631950" y="4325937"/>
            <a:ext cx="282575" cy="565150"/>
            <a:chOff x="1631950" y="3298825"/>
            <a:chExt cx="282575" cy="565150"/>
          </a:xfrm>
        </p:grpSpPr>
        <p:sp>
          <p:nvSpPr>
            <p:cNvPr id="3935" name="Freeform 1362"/>
            <p:cNvSpPr>
              <a:spLocks/>
            </p:cNvSpPr>
            <p:nvPr/>
          </p:nvSpPr>
          <p:spPr bwMode="auto">
            <a:xfrm>
              <a:off x="1633537" y="3727450"/>
              <a:ext cx="280988" cy="136525"/>
            </a:xfrm>
            <a:custGeom>
              <a:avLst/>
              <a:gdLst>
                <a:gd name="T0" fmla="*/ 0 w 354"/>
                <a:gd name="T1" fmla="*/ 27 h 170"/>
                <a:gd name="T2" fmla="*/ 0 w 354"/>
                <a:gd name="T3" fmla="*/ 27 h 170"/>
                <a:gd name="T4" fmla="*/ 0 w 354"/>
                <a:gd name="T5" fmla="*/ 25 h 170"/>
                <a:gd name="T6" fmla="*/ 4 w 354"/>
                <a:gd name="T7" fmla="*/ 21 h 170"/>
                <a:gd name="T8" fmla="*/ 13 w 354"/>
                <a:gd name="T9" fmla="*/ 16 h 170"/>
                <a:gd name="T10" fmla="*/ 29 w 354"/>
                <a:gd name="T11" fmla="*/ 12 h 170"/>
                <a:gd name="T12" fmla="*/ 51 w 354"/>
                <a:gd name="T13" fmla="*/ 7 h 170"/>
                <a:gd name="T14" fmla="*/ 78 w 354"/>
                <a:gd name="T15" fmla="*/ 3 h 170"/>
                <a:gd name="T16" fmla="*/ 108 w 354"/>
                <a:gd name="T17" fmla="*/ 1 h 170"/>
                <a:gd name="T18" fmla="*/ 140 w 354"/>
                <a:gd name="T19" fmla="*/ 0 h 170"/>
                <a:gd name="T20" fmla="*/ 176 w 354"/>
                <a:gd name="T21" fmla="*/ 0 h 170"/>
                <a:gd name="T22" fmla="*/ 176 w 354"/>
                <a:gd name="T23" fmla="*/ 0 h 170"/>
                <a:gd name="T24" fmla="*/ 212 w 354"/>
                <a:gd name="T25" fmla="*/ 0 h 170"/>
                <a:gd name="T26" fmla="*/ 245 w 354"/>
                <a:gd name="T27" fmla="*/ 1 h 170"/>
                <a:gd name="T28" fmla="*/ 275 w 354"/>
                <a:gd name="T29" fmla="*/ 3 h 170"/>
                <a:gd name="T30" fmla="*/ 302 w 354"/>
                <a:gd name="T31" fmla="*/ 7 h 170"/>
                <a:gd name="T32" fmla="*/ 324 w 354"/>
                <a:gd name="T33" fmla="*/ 12 h 170"/>
                <a:gd name="T34" fmla="*/ 340 w 354"/>
                <a:gd name="T35" fmla="*/ 16 h 170"/>
                <a:gd name="T36" fmla="*/ 351 w 354"/>
                <a:gd name="T37" fmla="*/ 21 h 170"/>
                <a:gd name="T38" fmla="*/ 353 w 354"/>
                <a:gd name="T39" fmla="*/ 25 h 170"/>
                <a:gd name="T40" fmla="*/ 354 w 354"/>
                <a:gd name="T41" fmla="*/ 27 h 170"/>
                <a:gd name="T42" fmla="*/ 354 w 354"/>
                <a:gd name="T43" fmla="*/ 142 h 170"/>
                <a:gd name="T44" fmla="*/ 354 w 354"/>
                <a:gd name="T45" fmla="*/ 142 h 170"/>
                <a:gd name="T46" fmla="*/ 353 w 354"/>
                <a:gd name="T47" fmla="*/ 143 h 170"/>
                <a:gd name="T48" fmla="*/ 351 w 354"/>
                <a:gd name="T49" fmla="*/ 147 h 170"/>
                <a:gd name="T50" fmla="*/ 340 w 354"/>
                <a:gd name="T51" fmla="*/ 152 h 170"/>
                <a:gd name="T52" fmla="*/ 324 w 354"/>
                <a:gd name="T53" fmla="*/ 158 h 170"/>
                <a:gd name="T54" fmla="*/ 302 w 354"/>
                <a:gd name="T55" fmla="*/ 161 h 170"/>
                <a:gd name="T56" fmla="*/ 275 w 354"/>
                <a:gd name="T57" fmla="*/ 165 h 170"/>
                <a:gd name="T58" fmla="*/ 245 w 354"/>
                <a:gd name="T59" fmla="*/ 167 h 170"/>
                <a:gd name="T60" fmla="*/ 212 w 354"/>
                <a:gd name="T61" fmla="*/ 169 h 170"/>
                <a:gd name="T62" fmla="*/ 176 w 354"/>
                <a:gd name="T63" fmla="*/ 170 h 170"/>
                <a:gd name="T64" fmla="*/ 176 w 354"/>
                <a:gd name="T65" fmla="*/ 170 h 170"/>
                <a:gd name="T66" fmla="*/ 140 w 354"/>
                <a:gd name="T67" fmla="*/ 169 h 170"/>
                <a:gd name="T68" fmla="*/ 108 w 354"/>
                <a:gd name="T69" fmla="*/ 167 h 170"/>
                <a:gd name="T70" fmla="*/ 78 w 354"/>
                <a:gd name="T71" fmla="*/ 165 h 170"/>
                <a:gd name="T72" fmla="*/ 51 w 354"/>
                <a:gd name="T73" fmla="*/ 161 h 170"/>
                <a:gd name="T74" fmla="*/ 29 w 354"/>
                <a:gd name="T75" fmla="*/ 158 h 170"/>
                <a:gd name="T76" fmla="*/ 13 w 354"/>
                <a:gd name="T77" fmla="*/ 152 h 170"/>
                <a:gd name="T78" fmla="*/ 4 w 354"/>
                <a:gd name="T79" fmla="*/ 147 h 170"/>
                <a:gd name="T80" fmla="*/ 0 w 354"/>
                <a:gd name="T81" fmla="*/ 143 h 170"/>
                <a:gd name="T82" fmla="*/ 0 w 354"/>
                <a:gd name="T83" fmla="*/ 142 h 170"/>
                <a:gd name="T84" fmla="*/ 0 w 354"/>
                <a:gd name="T85" fmla="*/ 27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4" h="170">
                  <a:moveTo>
                    <a:pt x="0" y="27"/>
                  </a:moveTo>
                  <a:lnTo>
                    <a:pt x="0" y="27"/>
                  </a:lnTo>
                  <a:lnTo>
                    <a:pt x="0" y="25"/>
                  </a:lnTo>
                  <a:lnTo>
                    <a:pt x="4" y="21"/>
                  </a:lnTo>
                  <a:lnTo>
                    <a:pt x="13" y="16"/>
                  </a:lnTo>
                  <a:lnTo>
                    <a:pt x="29" y="12"/>
                  </a:lnTo>
                  <a:lnTo>
                    <a:pt x="51" y="7"/>
                  </a:lnTo>
                  <a:lnTo>
                    <a:pt x="78" y="3"/>
                  </a:lnTo>
                  <a:lnTo>
                    <a:pt x="108" y="1"/>
                  </a:lnTo>
                  <a:lnTo>
                    <a:pt x="140" y="0"/>
                  </a:lnTo>
                  <a:lnTo>
                    <a:pt x="176" y="0"/>
                  </a:lnTo>
                  <a:lnTo>
                    <a:pt x="176" y="0"/>
                  </a:lnTo>
                  <a:lnTo>
                    <a:pt x="212" y="0"/>
                  </a:lnTo>
                  <a:lnTo>
                    <a:pt x="245" y="1"/>
                  </a:lnTo>
                  <a:lnTo>
                    <a:pt x="275" y="3"/>
                  </a:lnTo>
                  <a:lnTo>
                    <a:pt x="302" y="7"/>
                  </a:lnTo>
                  <a:lnTo>
                    <a:pt x="324" y="12"/>
                  </a:lnTo>
                  <a:lnTo>
                    <a:pt x="340" y="16"/>
                  </a:lnTo>
                  <a:lnTo>
                    <a:pt x="351" y="21"/>
                  </a:lnTo>
                  <a:lnTo>
                    <a:pt x="353" y="25"/>
                  </a:lnTo>
                  <a:lnTo>
                    <a:pt x="354" y="27"/>
                  </a:lnTo>
                  <a:lnTo>
                    <a:pt x="354" y="142"/>
                  </a:lnTo>
                  <a:lnTo>
                    <a:pt x="354" y="142"/>
                  </a:lnTo>
                  <a:lnTo>
                    <a:pt x="353" y="143"/>
                  </a:lnTo>
                  <a:lnTo>
                    <a:pt x="351" y="147"/>
                  </a:lnTo>
                  <a:lnTo>
                    <a:pt x="340" y="152"/>
                  </a:lnTo>
                  <a:lnTo>
                    <a:pt x="324" y="158"/>
                  </a:lnTo>
                  <a:lnTo>
                    <a:pt x="302" y="161"/>
                  </a:lnTo>
                  <a:lnTo>
                    <a:pt x="275" y="165"/>
                  </a:lnTo>
                  <a:lnTo>
                    <a:pt x="245" y="167"/>
                  </a:lnTo>
                  <a:lnTo>
                    <a:pt x="212" y="169"/>
                  </a:lnTo>
                  <a:lnTo>
                    <a:pt x="176" y="170"/>
                  </a:lnTo>
                  <a:lnTo>
                    <a:pt x="176" y="170"/>
                  </a:lnTo>
                  <a:lnTo>
                    <a:pt x="140" y="169"/>
                  </a:lnTo>
                  <a:lnTo>
                    <a:pt x="108" y="167"/>
                  </a:lnTo>
                  <a:lnTo>
                    <a:pt x="78" y="165"/>
                  </a:lnTo>
                  <a:lnTo>
                    <a:pt x="51" y="161"/>
                  </a:lnTo>
                  <a:lnTo>
                    <a:pt x="29" y="158"/>
                  </a:lnTo>
                  <a:lnTo>
                    <a:pt x="13" y="152"/>
                  </a:lnTo>
                  <a:lnTo>
                    <a:pt x="4" y="147"/>
                  </a:lnTo>
                  <a:lnTo>
                    <a:pt x="0" y="143"/>
                  </a:lnTo>
                  <a:lnTo>
                    <a:pt x="0" y="142"/>
                  </a:lnTo>
                  <a:lnTo>
                    <a:pt x="0" y="27"/>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6" name="Freeform 1363"/>
            <p:cNvSpPr>
              <a:spLocks/>
            </p:cNvSpPr>
            <p:nvPr/>
          </p:nvSpPr>
          <p:spPr bwMode="auto">
            <a:xfrm>
              <a:off x="1633537" y="3727450"/>
              <a:ext cx="280988" cy="44450"/>
            </a:xfrm>
            <a:custGeom>
              <a:avLst/>
              <a:gdLst>
                <a:gd name="T0" fmla="*/ 0 w 354"/>
                <a:gd name="T1" fmla="*/ 27 h 55"/>
                <a:gd name="T2" fmla="*/ 0 w 354"/>
                <a:gd name="T3" fmla="*/ 27 h 55"/>
                <a:gd name="T4" fmla="*/ 0 w 354"/>
                <a:gd name="T5" fmla="*/ 25 h 55"/>
                <a:gd name="T6" fmla="*/ 4 w 354"/>
                <a:gd name="T7" fmla="*/ 21 h 55"/>
                <a:gd name="T8" fmla="*/ 13 w 354"/>
                <a:gd name="T9" fmla="*/ 16 h 55"/>
                <a:gd name="T10" fmla="*/ 29 w 354"/>
                <a:gd name="T11" fmla="*/ 12 h 55"/>
                <a:gd name="T12" fmla="*/ 51 w 354"/>
                <a:gd name="T13" fmla="*/ 7 h 55"/>
                <a:gd name="T14" fmla="*/ 78 w 354"/>
                <a:gd name="T15" fmla="*/ 3 h 55"/>
                <a:gd name="T16" fmla="*/ 108 w 354"/>
                <a:gd name="T17" fmla="*/ 1 h 55"/>
                <a:gd name="T18" fmla="*/ 140 w 354"/>
                <a:gd name="T19" fmla="*/ 0 h 55"/>
                <a:gd name="T20" fmla="*/ 176 w 354"/>
                <a:gd name="T21" fmla="*/ 0 h 55"/>
                <a:gd name="T22" fmla="*/ 176 w 354"/>
                <a:gd name="T23" fmla="*/ 0 h 55"/>
                <a:gd name="T24" fmla="*/ 212 w 354"/>
                <a:gd name="T25" fmla="*/ 0 h 55"/>
                <a:gd name="T26" fmla="*/ 245 w 354"/>
                <a:gd name="T27" fmla="*/ 1 h 55"/>
                <a:gd name="T28" fmla="*/ 275 w 354"/>
                <a:gd name="T29" fmla="*/ 3 h 55"/>
                <a:gd name="T30" fmla="*/ 302 w 354"/>
                <a:gd name="T31" fmla="*/ 7 h 55"/>
                <a:gd name="T32" fmla="*/ 324 w 354"/>
                <a:gd name="T33" fmla="*/ 12 h 55"/>
                <a:gd name="T34" fmla="*/ 340 w 354"/>
                <a:gd name="T35" fmla="*/ 16 h 55"/>
                <a:gd name="T36" fmla="*/ 351 w 354"/>
                <a:gd name="T37" fmla="*/ 21 h 55"/>
                <a:gd name="T38" fmla="*/ 353 w 354"/>
                <a:gd name="T39" fmla="*/ 25 h 55"/>
                <a:gd name="T40" fmla="*/ 354 w 354"/>
                <a:gd name="T41" fmla="*/ 27 h 55"/>
                <a:gd name="T42" fmla="*/ 354 w 354"/>
                <a:gd name="T43" fmla="*/ 27 h 55"/>
                <a:gd name="T44" fmla="*/ 353 w 354"/>
                <a:gd name="T45" fmla="*/ 30 h 55"/>
                <a:gd name="T46" fmla="*/ 351 w 354"/>
                <a:gd name="T47" fmla="*/ 34 h 55"/>
                <a:gd name="T48" fmla="*/ 340 w 354"/>
                <a:gd name="T49" fmla="*/ 39 h 55"/>
                <a:gd name="T50" fmla="*/ 324 w 354"/>
                <a:gd name="T51" fmla="*/ 43 h 55"/>
                <a:gd name="T52" fmla="*/ 302 w 354"/>
                <a:gd name="T53" fmla="*/ 48 h 55"/>
                <a:gd name="T54" fmla="*/ 275 w 354"/>
                <a:gd name="T55" fmla="*/ 50 h 55"/>
                <a:gd name="T56" fmla="*/ 245 w 354"/>
                <a:gd name="T57" fmla="*/ 53 h 55"/>
                <a:gd name="T58" fmla="*/ 212 w 354"/>
                <a:gd name="T59" fmla="*/ 55 h 55"/>
                <a:gd name="T60" fmla="*/ 176 w 354"/>
                <a:gd name="T61" fmla="*/ 55 h 55"/>
                <a:gd name="T62" fmla="*/ 176 w 354"/>
                <a:gd name="T63" fmla="*/ 55 h 55"/>
                <a:gd name="T64" fmla="*/ 140 w 354"/>
                <a:gd name="T65" fmla="*/ 55 h 55"/>
                <a:gd name="T66" fmla="*/ 108 w 354"/>
                <a:gd name="T67" fmla="*/ 53 h 55"/>
                <a:gd name="T68" fmla="*/ 78 w 354"/>
                <a:gd name="T69" fmla="*/ 50 h 55"/>
                <a:gd name="T70" fmla="*/ 51 w 354"/>
                <a:gd name="T71" fmla="*/ 48 h 55"/>
                <a:gd name="T72" fmla="*/ 29 w 354"/>
                <a:gd name="T73" fmla="*/ 43 h 55"/>
                <a:gd name="T74" fmla="*/ 13 w 354"/>
                <a:gd name="T75" fmla="*/ 39 h 55"/>
                <a:gd name="T76" fmla="*/ 4 w 354"/>
                <a:gd name="T77" fmla="*/ 34 h 55"/>
                <a:gd name="T78" fmla="*/ 0 w 354"/>
                <a:gd name="T79" fmla="*/ 30 h 55"/>
                <a:gd name="T80" fmla="*/ 0 w 354"/>
                <a:gd name="T81" fmla="*/ 27 h 55"/>
                <a:gd name="T82" fmla="*/ 0 w 354"/>
                <a:gd name="T83" fmla="*/ 2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4" h="55">
                  <a:moveTo>
                    <a:pt x="0" y="27"/>
                  </a:moveTo>
                  <a:lnTo>
                    <a:pt x="0" y="27"/>
                  </a:lnTo>
                  <a:lnTo>
                    <a:pt x="0" y="25"/>
                  </a:lnTo>
                  <a:lnTo>
                    <a:pt x="4" y="21"/>
                  </a:lnTo>
                  <a:lnTo>
                    <a:pt x="13" y="16"/>
                  </a:lnTo>
                  <a:lnTo>
                    <a:pt x="29" y="12"/>
                  </a:lnTo>
                  <a:lnTo>
                    <a:pt x="51" y="7"/>
                  </a:lnTo>
                  <a:lnTo>
                    <a:pt x="78" y="3"/>
                  </a:lnTo>
                  <a:lnTo>
                    <a:pt x="108" y="1"/>
                  </a:lnTo>
                  <a:lnTo>
                    <a:pt x="140" y="0"/>
                  </a:lnTo>
                  <a:lnTo>
                    <a:pt x="176" y="0"/>
                  </a:lnTo>
                  <a:lnTo>
                    <a:pt x="176" y="0"/>
                  </a:lnTo>
                  <a:lnTo>
                    <a:pt x="212" y="0"/>
                  </a:lnTo>
                  <a:lnTo>
                    <a:pt x="245" y="1"/>
                  </a:lnTo>
                  <a:lnTo>
                    <a:pt x="275" y="3"/>
                  </a:lnTo>
                  <a:lnTo>
                    <a:pt x="302" y="7"/>
                  </a:lnTo>
                  <a:lnTo>
                    <a:pt x="324" y="12"/>
                  </a:lnTo>
                  <a:lnTo>
                    <a:pt x="340" y="16"/>
                  </a:lnTo>
                  <a:lnTo>
                    <a:pt x="351" y="21"/>
                  </a:lnTo>
                  <a:lnTo>
                    <a:pt x="353" y="25"/>
                  </a:lnTo>
                  <a:lnTo>
                    <a:pt x="354" y="27"/>
                  </a:lnTo>
                  <a:lnTo>
                    <a:pt x="354" y="27"/>
                  </a:lnTo>
                  <a:lnTo>
                    <a:pt x="353" y="30"/>
                  </a:lnTo>
                  <a:lnTo>
                    <a:pt x="351" y="34"/>
                  </a:lnTo>
                  <a:lnTo>
                    <a:pt x="340" y="39"/>
                  </a:lnTo>
                  <a:lnTo>
                    <a:pt x="324" y="43"/>
                  </a:lnTo>
                  <a:lnTo>
                    <a:pt x="302" y="48"/>
                  </a:lnTo>
                  <a:lnTo>
                    <a:pt x="275" y="50"/>
                  </a:lnTo>
                  <a:lnTo>
                    <a:pt x="245" y="53"/>
                  </a:lnTo>
                  <a:lnTo>
                    <a:pt x="212" y="55"/>
                  </a:lnTo>
                  <a:lnTo>
                    <a:pt x="176" y="55"/>
                  </a:lnTo>
                  <a:lnTo>
                    <a:pt x="176" y="55"/>
                  </a:lnTo>
                  <a:lnTo>
                    <a:pt x="140" y="55"/>
                  </a:lnTo>
                  <a:lnTo>
                    <a:pt x="108" y="53"/>
                  </a:lnTo>
                  <a:lnTo>
                    <a:pt x="78" y="50"/>
                  </a:lnTo>
                  <a:lnTo>
                    <a:pt x="51" y="48"/>
                  </a:lnTo>
                  <a:lnTo>
                    <a:pt x="29" y="43"/>
                  </a:lnTo>
                  <a:lnTo>
                    <a:pt x="13" y="39"/>
                  </a:lnTo>
                  <a:lnTo>
                    <a:pt x="4" y="34"/>
                  </a:lnTo>
                  <a:lnTo>
                    <a:pt x="0" y="30"/>
                  </a:lnTo>
                  <a:lnTo>
                    <a:pt x="0" y="27"/>
                  </a:lnTo>
                  <a:lnTo>
                    <a:pt x="0" y="27"/>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7" name="Freeform 1364"/>
            <p:cNvSpPr>
              <a:spLocks/>
            </p:cNvSpPr>
            <p:nvPr/>
          </p:nvSpPr>
          <p:spPr bwMode="auto">
            <a:xfrm>
              <a:off x="1631950" y="3617913"/>
              <a:ext cx="280988" cy="134938"/>
            </a:xfrm>
            <a:custGeom>
              <a:avLst/>
              <a:gdLst>
                <a:gd name="T0" fmla="*/ 0 w 355"/>
                <a:gd name="T1" fmla="*/ 27 h 171"/>
                <a:gd name="T2" fmla="*/ 0 w 355"/>
                <a:gd name="T3" fmla="*/ 27 h 171"/>
                <a:gd name="T4" fmla="*/ 2 w 355"/>
                <a:gd name="T5" fmla="*/ 25 h 171"/>
                <a:gd name="T6" fmla="*/ 4 w 355"/>
                <a:gd name="T7" fmla="*/ 22 h 171"/>
                <a:gd name="T8" fmla="*/ 15 w 355"/>
                <a:gd name="T9" fmla="*/ 16 h 171"/>
                <a:gd name="T10" fmla="*/ 31 w 355"/>
                <a:gd name="T11" fmla="*/ 13 h 171"/>
                <a:gd name="T12" fmla="*/ 53 w 355"/>
                <a:gd name="T13" fmla="*/ 7 h 171"/>
                <a:gd name="T14" fmla="*/ 80 w 355"/>
                <a:gd name="T15" fmla="*/ 4 h 171"/>
                <a:gd name="T16" fmla="*/ 108 w 355"/>
                <a:gd name="T17" fmla="*/ 2 h 171"/>
                <a:gd name="T18" fmla="*/ 142 w 355"/>
                <a:gd name="T19" fmla="*/ 0 h 171"/>
                <a:gd name="T20" fmla="*/ 178 w 355"/>
                <a:gd name="T21" fmla="*/ 0 h 171"/>
                <a:gd name="T22" fmla="*/ 178 w 355"/>
                <a:gd name="T23" fmla="*/ 0 h 171"/>
                <a:gd name="T24" fmla="*/ 214 w 355"/>
                <a:gd name="T25" fmla="*/ 0 h 171"/>
                <a:gd name="T26" fmla="*/ 247 w 355"/>
                <a:gd name="T27" fmla="*/ 2 h 171"/>
                <a:gd name="T28" fmla="*/ 277 w 355"/>
                <a:gd name="T29" fmla="*/ 4 h 171"/>
                <a:gd name="T30" fmla="*/ 303 w 355"/>
                <a:gd name="T31" fmla="*/ 7 h 171"/>
                <a:gd name="T32" fmla="*/ 324 w 355"/>
                <a:gd name="T33" fmla="*/ 13 h 171"/>
                <a:gd name="T34" fmla="*/ 340 w 355"/>
                <a:gd name="T35" fmla="*/ 16 h 171"/>
                <a:gd name="T36" fmla="*/ 351 w 355"/>
                <a:gd name="T37" fmla="*/ 22 h 171"/>
                <a:gd name="T38" fmla="*/ 355 w 355"/>
                <a:gd name="T39" fmla="*/ 25 h 171"/>
                <a:gd name="T40" fmla="*/ 355 w 355"/>
                <a:gd name="T41" fmla="*/ 27 h 171"/>
                <a:gd name="T42" fmla="*/ 355 w 355"/>
                <a:gd name="T43" fmla="*/ 142 h 171"/>
                <a:gd name="T44" fmla="*/ 355 w 355"/>
                <a:gd name="T45" fmla="*/ 142 h 171"/>
                <a:gd name="T46" fmla="*/ 355 w 355"/>
                <a:gd name="T47" fmla="*/ 144 h 171"/>
                <a:gd name="T48" fmla="*/ 351 w 355"/>
                <a:gd name="T49" fmla="*/ 148 h 171"/>
                <a:gd name="T50" fmla="*/ 340 w 355"/>
                <a:gd name="T51" fmla="*/ 153 h 171"/>
                <a:gd name="T52" fmla="*/ 324 w 355"/>
                <a:gd name="T53" fmla="*/ 158 h 171"/>
                <a:gd name="T54" fmla="*/ 303 w 355"/>
                <a:gd name="T55" fmla="*/ 162 h 171"/>
                <a:gd name="T56" fmla="*/ 277 w 355"/>
                <a:gd name="T57" fmla="*/ 166 h 171"/>
                <a:gd name="T58" fmla="*/ 247 w 355"/>
                <a:gd name="T59" fmla="*/ 167 h 171"/>
                <a:gd name="T60" fmla="*/ 214 w 355"/>
                <a:gd name="T61" fmla="*/ 169 h 171"/>
                <a:gd name="T62" fmla="*/ 178 w 355"/>
                <a:gd name="T63" fmla="*/ 171 h 171"/>
                <a:gd name="T64" fmla="*/ 178 w 355"/>
                <a:gd name="T65" fmla="*/ 171 h 171"/>
                <a:gd name="T66" fmla="*/ 142 w 355"/>
                <a:gd name="T67" fmla="*/ 169 h 171"/>
                <a:gd name="T68" fmla="*/ 108 w 355"/>
                <a:gd name="T69" fmla="*/ 167 h 171"/>
                <a:gd name="T70" fmla="*/ 80 w 355"/>
                <a:gd name="T71" fmla="*/ 166 h 171"/>
                <a:gd name="T72" fmla="*/ 53 w 355"/>
                <a:gd name="T73" fmla="*/ 162 h 171"/>
                <a:gd name="T74" fmla="*/ 31 w 355"/>
                <a:gd name="T75" fmla="*/ 158 h 171"/>
                <a:gd name="T76" fmla="*/ 15 w 355"/>
                <a:gd name="T77" fmla="*/ 153 h 171"/>
                <a:gd name="T78" fmla="*/ 4 w 355"/>
                <a:gd name="T79" fmla="*/ 148 h 171"/>
                <a:gd name="T80" fmla="*/ 2 w 355"/>
                <a:gd name="T81" fmla="*/ 144 h 171"/>
                <a:gd name="T82" fmla="*/ 0 w 355"/>
                <a:gd name="T83" fmla="*/ 142 h 171"/>
                <a:gd name="T84" fmla="*/ 0 w 355"/>
                <a:gd name="T85" fmla="*/ 27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5" h="171">
                  <a:moveTo>
                    <a:pt x="0" y="27"/>
                  </a:moveTo>
                  <a:lnTo>
                    <a:pt x="0" y="27"/>
                  </a:lnTo>
                  <a:lnTo>
                    <a:pt x="2" y="25"/>
                  </a:lnTo>
                  <a:lnTo>
                    <a:pt x="4" y="22"/>
                  </a:lnTo>
                  <a:lnTo>
                    <a:pt x="15" y="16"/>
                  </a:lnTo>
                  <a:lnTo>
                    <a:pt x="31" y="13"/>
                  </a:lnTo>
                  <a:lnTo>
                    <a:pt x="53" y="7"/>
                  </a:lnTo>
                  <a:lnTo>
                    <a:pt x="80" y="4"/>
                  </a:lnTo>
                  <a:lnTo>
                    <a:pt x="108" y="2"/>
                  </a:lnTo>
                  <a:lnTo>
                    <a:pt x="142" y="0"/>
                  </a:lnTo>
                  <a:lnTo>
                    <a:pt x="178" y="0"/>
                  </a:lnTo>
                  <a:lnTo>
                    <a:pt x="178" y="0"/>
                  </a:lnTo>
                  <a:lnTo>
                    <a:pt x="214" y="0"/>
                  </a:lnTo>
                  <a:lnTo>
                    <a:pt x="247" y="2"/>
                  </a:lnTo>
                  <a:lnTo>
                    <a:pt x="277" y="4"/>
                  </a:lnTo>
                  <a:lnTo>
                    <a:pt x="303" y="7"/>
                  </a:lnTo>
                  <a:lnTo>
                    <a:pt x="324" y="13"/>
                  </a:lnTo>
                  <a:lnTo>
                    <a:pt x="340" y="16"/>
                  </a:lnTo>
                  <a:lnTo>
                    <a:pt x="351" y="22"/>
                  </a:lnTo>
                  <a:lnTo>
                    <a:pt x="355" y="25"/>
                  </a:lnTo>
                  <a:lnTo>
                    <a:pt x="355" y="27"/>
                  </a:lnTo>
                  <a:lnTo>
                    <a:pt x="355" y="142"/>
                  </a:lnTo>
                  <a:lnTo>
                    <a:pt x="355" y="142"/>
                  </a:lnTo>
                  <a:lnTo>
                    <a:pt x="355" y="144"/>
                  </a:lnTo>
                  <a:lnTo>
                    <a:pt x="351" y="148"/>
                  </a:lnTo>
                  <a:lnTo>
                    <a:pt x="340" y="153"/>
                  </a:lnTo>
                  <a:lnTo>
                    <a:pt x="324" y="158"/>
                  </a:lnTo>
                  <a:lnTo>
                    <a:pt x="303" y="162"/>
                  </a:lnTo>
                  <a:lnTo>
                    <a:pt x="277" y="166"/>
                  </a:lnTo>
                  <a:lnTo>
                    <a:pt x="247" y="167"/>
                  </a:lnTo>
                  <a:lnTo>
                    <a:pt x="214" y="169"/>
                  </a:lnTo>
                  <a:lnTo>
                    <a:pt x="178" y="171"/>
                  </a:lnTo>
                  <a:lnTo>
                    <a:pt x="178" y="171"/>
                  </a:lnTo>
                  <a:lnTo>
                    <a:pt x="142" y="169"/>
                  </a:lnTo>
                  <a:lnTo>
                    <a:pt x="108" y="167"/>
                  </a:lnTo>
                  <a:lnTo>
                    <a:pt x="80" y="166"/>
                  </a:lnTo>
                  <a:lnTo>
                    <a:pt x="53" y="162"/>
                  </a:lnTo>
                  <a:lnTo>
                    <a:pt x="31" y="158"/>
                  </a:lnTo>
                  <a:lnTo>
                    <a:pt x="15" y="153"/>
                  </a:lnTo>
                  <a:lnTo>
                    <a:pt x="4" y="148"/>
                  </a:lnTo>
                  <a:lnTo>
                    <a:pt x="2" y="144"/>
                  </a:lnTo>
                  <a:lnTo>
                    <a:pt x="0" y="142"/>
                  </a:lnTo>
                  <a:lnTo>
                    <a:pt x="0" y="27"/>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8" name="Freeform 1365"/>
            <p:cNvSpPr>
              <a:spLocks/>
            </p:cNvSpPr>
            <p:nvPr/>
          </p:nvSpPr>
          <p:spPr bwMode="auto">
            <a:xfrm>
              <a:off x="1631950" y="3617913"/>
              <a:ext cx="280988" cy="44450"/>
            </a:xfrm>
            <a:custGeom>
              <a:avLst/>
              <a:gdLst>
                <a:gd name="T0" fmla="*/ 0 w 355"/>
                <a:gd name="T1" fmla="*/ 27 h 56"/>
                <a:gd name="T2" fmla="*/ 0 w 355"/>
                <a:gd name="T3" fmla="*/ 27 h 56"/>
                <a:gd name="T4" fmla="*/ 2 w 355"/>
                <a:gd name="T5" fmla="*/ 25 h 56"/>
                <a:gd name="T6" fmla="*/ 4 w 355"/>
                <a:gd name="T7" fmla="*/ 22 h 56"/>
                <a:gd name="T8" fmla="*/ 15 w 355"/>
                <a:gd name="T9" fmla="*/ 16 h 56"/>
                <a:gd name="T10" fmla="*/ 31 w 355"/>
                <a:gd name="T11" fmla="*/ 11 h 56"/>
                <a:gd name="T12" fmla="*/ 53 w 355"/>
                <a:gd name="T13" fmla="*/ 7 h 56"/>
                <a:gd name="T14" fmla="*/ 80 w 355"/>
                <a:gd name="T15" fmla="*/ 4 h 56"/>
                <a:gd name="T16" fmla="*/ 108 w 355"/>
                <a:gd name="T17" fmla="*/ 2 h 56"/>
                <a:gd name="T18" fmla="*/ 142 w 355"/>
                <a:gd name="T19" fmla="*/ 0 h 56"/>
                <a:gd name="T20" fmla="*/ 178 w 355"/>
                <a:gd name="T21" fmla="*/ 0 h 56"/>
                <a:gd name="T22" fmla="*/ 178 w 355"/>
                <a:gd name="T23" fmla="*/ 0 h 56"/>
                <a:gd name="T24" fmla="*/ 214 w 355"/>
                <a:gd name="T25" fmla="*/ 0 h 56"/>
                <a:gd name="T26" fmla="*/ 247 w 355"/>
                <a:gd name="T27" fmla="*/ 2 h 56"/>
                <a:gd name="T28" fmla="*/ 277 w 355"/>
                <a:gd name="T29" fmla="*/ 4 h 56"/>
                <a:gd name="T30" fmla="*/ 303 w 355"/>
                <a:gd name="T31" fmla="*/ 7 h 56"/>
                <a:gd name="T32" fmla="*/ 324 w 355"/>
                <a:gd name="T33" fmla="*/ 11 h 56"/>
                <a:gd name="T34" fmla="*/ 340 w 355"/>
                <a:gd name="T35" fmla="*/ 16 h 56"/>
                <a:gd name="T36" fmla="*/ 351 w 355"/>
                <a:gd name="T37" fmla="*/ 22 h 56"/>
                <a:gd name="T38" fmla="*/ 355 w 355"/>
                <a:gd name="T39" fmla="*/ 25 h 56"/>
                <a:gd name="T40" fmla="*/ 355 w 355"/>
                <a:gd name="T41" fmla="*/ 27 h 56"/>
                <a:gd name="T42" fmla="*/ 355 w 355"/>
                <a:gd name="T43" fmla="*/ 27 h 56"/>
                <a:gd name="T44" fmla="*/ 355 w 355"/>
                <a:gd name="T45" fmla="*/ 31 h 56"/>
                <a:gd name="T46" fmla="*/ 351 w 355"/>
                <a:gd name="T47" fmla="*/ 34 h 56"/>
                <a:gd name="T48" fmla="*/ 340 w 355"/>
                <a:gd name="T49" fmla="*/ 38 h 56"/>
                <a:gd name="T50" fmla="*/ 324 w 355"/>
                <a:gd name="T51" fmla="*/ 43 h 56"/>
                <a:gd name="T52" fmla="*/ 303 w 355"/>
                <a:gd name="T53" fmla="*/ 47 h 56"/>
                <a:gd name="T54" fmla="*/ 277 w 355"/>
                <a:gd name="T55" fmla="*/ 50 h 56"/>
                <a:gd name="T56" fmla="*/ 247 w 355"/>
                <a:gd name="T57" fmla="*/ 54 h 56"/>
                <a:gd name="T58" fmla="*/ 214 w 355"/>
                <a:gd name="T59" fmla="*/ 56 h 56"/>
                <a:gd name="T60" fmla="*/ 178 w 355"/>
                <a:gd name="T61" fmla="*/ 56 h 56"/>
                <a:gd name="T62" fmla="*/ 178 w 355"/>
                <a:gd name="T63" fmla="*/ 56 h 56"/>
                <a:gd name="T64" fmla="*/ 142 w 355"/>
                <a:gd name="T65" fmla="*/ 56 h 56"/>
                <a:gd name="T66" fmla="*/ 108 w 355"/>
                <a:gd name="T67" fmla="*/ 54 h 56"/>
                <a:gd name="T68" fmla="*/ 80 w 355"/>
                <a:gd name="T69" fmla="*/ 50 h 56"/>
                <a:gd name="T70" fmla="*/ 53 w 355"/>
                <a:gd name="T71" fmla="*/ 47 h 56"/>
                <a:gd name="T72" fmla="*/ 31 w 355"/>
                <a:gd name="T73" fmla="*/ 43 h 56"/>
                <a:gd name="T74" fmla="*/ 15 w 355"/>
                <a:gd name="T75" fmla="*/ 38 h 56"/>
                <a:gd name="T76" fmla="*/ 4 w 355"/>
                <a:gd name="T77" fmla="*/ 34 h 56"/>
                <a:gd name="T78" fmla="*/ 2 w 355"/>
                <a:gd name="T79" fmla="*/ 31 h 56"/>
                <a:gd name="T80" fmla="*/ 0 w 355"/>
                <a:gd name="T81" fmla="*/ 27 h 56"/>
                <a:gd name="T82" fmla="*/ 0 w 355"/>
                <a:gd name="T83" fmla="*/ 2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5" h="56">
                  <a:moveTo>
                    <a:pt x="0" y="27"/>
                  </a:moveTo>
                  <a:lnTo>
                    <a:pt x="0" y="27"/>
                  </a:lnTo>
                  <a:lnTo>
                    <a:pt x="2" y="25"/>
                  </a:lnTo>
                  <a:lnTo>
                    <a:pt x="4" y="22"/>
                  </a:lnTo>
                  <a:lnTo>
                    <a:pt x="15" y="16"/>
                  </a:lnTo>
                  <a:lnTo>
                    <a:pt x="31" y="11"/>
                  </a:lnTo>
                  <a:lnTo>
                    <a:pt x="53" y="7"/>
                  </a:lnTo>
                  <a:lnTo>
                    <a:pt x="80" y="4"/>
                  </a:lnTo>
                  <a:lnTo>
                    <a:pt x="108" y="2"/>
                  </a:lnTo>
                  <a:lnTo>
                    <a:pt x="142" y="0"/>
                  </a:lnTo>
                  <a:lnTo>
                    <a:pt x="178" y="0"/>
                  </a:lnTo>
                  <a:lnTo>
                    <a:pt x="178" y="0"/>
                  </a:lnTo>
                  <a:lnTo>
                    <a:pt x="214" y="0"/>
                  </a:lnTo>
                  <a:lnTo>
                    <a:pt x="247" y="2"/>
                  </a:lnTo>
                  <a:lnTo>
                    <a:pt x="277" y="4"/>
                  </a:lnTo>
                  <a:lnTo>
                    <a:pt x="303" y="7"/>
                  </a:lnTo>
                  <a:lnTo>
                    <a:pt x="324" y="11"/>
                  </a:lnTo>
                  <a:lnTo>
                    <a:pt x="340" y="16"/>
                  </a:lnTo>
                  <a:lnTo>
                    <a:pt x="351" y="22"/>
                  </a:lnTo>
                  <a:lnTo>
                    <a:pt x="355" y="25"/>
                  </a:lnTo>
                  <a:lnTo>
                    <a:pt x="355" y="27"/>
                  </a:lnTo>
                  <a:lnTo>
                    <a:pt x="355" y="27"/>
                  </a:lnTo>
                  <a:lnTo>
                    <a:pt x="355" y="31"/>
                  </a:lnTo>
                  <a:lnTo>
                    <a:pt x="351" y="34"/>
                  </a:lnTo>
                  <a:lnTo>
                    <a:pt x="340" y="38"/>
                  </a:lnTo>
                  <a:lnTo>
                    <a:pt x="324" y="43"/>
                  </a:lnTo>
                  <a:lnTo>
                    <a:pt x="303" y="47"/>
                  </a:lnTo>
                  <a:lnTo>
                    <a:pt x="277" y="50"/>
                  </a:lnTo>
                  <a:lnTo>
                    <a:pt x="247" y="54"/>
                  </a:lnTo>
                  <a:lnTo>
                    <a:pt x="214" y="56"/>
                  </a:lnTo>
                  <a:lnTo>
                    <a:pt x="178" y="56"/>
                  </a:lnTo>
                  <a:lnTo>
                    <a:pt x="178" y="56"/>
                  </a:lnTo>
                  <a:lnTo>
                    <a:pt x="142" y="56"/>
                  </a:lnTo>
                  <a:lnTo>
                    <a:pt x="108" y="54"/>
                  </a:lnTo>
                  <a:lnTo>
                    <a:pt x="80" y="50"/>
                  </a:lnTo>
                  <a:lnTo>
                    <a:pt x="53" y="47"/>
                  </a:lnTo>
                  <a:lnTo>
                    <a:pt x="31" y="43"/>
                  </a:lnTo>
                  <a:lnTo>
                    <a:pt x="15" y="38"/>
                  </a:lnTo>
                  <a:lnTo>
                    <a:pt x="4" y="34"/>
                  </a:lnTo>
                  <a:lnTo>
                    <a:pt x="2" y="31"/>
                  </a:lnTo>
                  <a:lnTo>
                    <a:pt x="0" y="27"/>
                  </a:lnTo>
                  <a:lnTo>
                    <a:pt x="0" y="27"/>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9" name="Freeform 1366"/>
            <p:cNvSpPr>
              <a:spLocks/>
            </p:cNvSpPr>
            <p:nvPr/>
          </p:nvSpPr>
          <p:spPr bwMode="auto">
            <a:xfrm>
              <a:off x="1631950" y="3509963"/>
              <a:ext cx="280988" cy="134938"/>
            </a:xfrm>
            <a:custGeom>
              <a:avLst/>
              <a:gdLst>
                <a:gd name="T0" fmla="*/ 0 w 355"/>
                <a:gd name="T1" fmla="*/ 29 h 171"/>
                <a:gd name="T2" fmla="*/ 0 w 355"/>
                <a:gd name="T3" fmla="*/ 29 h 171"/>
                <a:gd name="T4" fmla="*/ 2 w 355"/>
                <a:gd name="T5" fmla="*/ 26 h 171"/>
                <a:gd name="T6" fmla="*/ 4 w 355"/>
                <a:gd name="T7" fmla="*/ 24 h 171"/>
                <a:gd name="T8" fmla="*/ 15 w 355"/>
                <a:gd name="T9" fmla="*/ 18 h 171"/>
                <a:gd name="T10" fmla="*/ 31 w 355"/>
                <a:gd name="T11" fmla="*/ 13 h 171"/>
                <a:gd name="T12" fmla="*/ 53 w 355"/>
                <a:gd name="T13" fmla="*/ 9 h 171"/>
                <a:gd name="T14" fmla="*/ 80 w 355"/>
                <a:gd name="T15" fmla="*/ 6 h 171"/>
                <a:gd name="T16" fmla="*/ 108 w 355"/>
                <a:gd name="T17" fmla="*/ 2 h 171"/>
                <a:gd name="T18" fmla="*/ 142 w 355"/>
                <a:gd name="T19" fmla="*/ 2 h 171"/>
                <a:gd name="T20" fmla="*/ 178 w 355"/>
                <a:gd name="T21" fmla="*/ 0 h 171"/>
                <a:gd name="T22" fmla="*/ 178 w 355"/>
                <a:gd name="T23" fmla="*/ 0 h 171"/>
                <a:gd name="T24" fmla="*/ 214 w 355"/>
                <a:gd name="T25" fmla="*/ 2 h 171"/>
                <a:gd name="T26" fmla="*/ 247 w 355"/>
                <a:gd name="T27" fmla="*/ 2 h 171"/>
                <a:gd name="T28" fmla="*/ 277 w 355"/>
                <a:gd name="T29" fmla="*/ 6 h 171"/>
                <a:gd name="T30" fmla="*/ 303 w 355"/>
                <a:gd name="T31" fmla="*/ 9 h 171"/>
                <a:gd name="T32" fmla="*/ 324 w 355"/>
                <a:gd name="T33" fmla="*/ 13 h 171"/>
                <a:gd name="T34" fmla="*/ 340 w 355"/>
                <a:gd name="T35" fmla="*/ 18 h 171"/>
                <a:gd name="T36" fmla="*/ 351 w 355"/>
                <a:gd name="T37" fmla="*/ 24 h 171"/>
                <a:gd name="T38" fmla="*/ 355 w 355"/>
                <a:gd name="T39" fmla="*/ 26 h 171"/>
                <a:gd name="T40" fmla="*/ 355 w 355"/>
                <a:gd name="T41" fmla="*/ 29 h 171"/>
                <a:gd name="T42" fmla="*/ 355 w 355"/>
                <a:gd name="T43" fmla="*/ 144 h 171"/>
                <a:gd name="T44" fmla="*/ 355 w 355"/>
                <a:gd name="T45" fmla="*/ 144 h 171"/>
                <a:gd name="T46" fmla="*/ 355 w 355"/>
                <a:gd name="T47" fmla="*/ 146 h 171"/>
                <a:gd name="T48" fmla="*/ 351 w 355"/>
                <a:gd name="T49" fmla="*/ 150 h 171"/>
                <a:gd name="T50" fmla="*/ 340 w 355"/>
                <a:gd name="T51" fmla="*/ 155 h 171"/>
                <a:gd name="T52" fmla="*/ 324 w 355"/>
                <a:gd name="T53" fmla="*/ 159 h 171"/>
                <a:gd name="T54" fmla="*/ 303 w 355"/>
                <a:gd name="T55" fmla="*/ 164 h 171"/>
                <a:gd name="T56" fmla="*/ 277 w 355"/>
                <a:gd name="T57" fmla="*/ 168 h 171"/>
                <a:gd name="T58" fmla="*/ 247 w 355"/>
                <a:gd name="T59" fmla="*/ 169 h 171"/>
                <a:gd name="T60" fmla="*/ 214 w 355"/>
                <a:gd name="T61" fmla="*/ 171 h 171"/>
                <a:gd name="T62" fmla="*/ 178 w 355"/>
                <a:gd name="T63" fmla="*/ 171 h 171"/>
                <a:gd name="T64" fmla="*/ 178 w 355"/>
                <a:gd name="T65" fmla="*/ 171 h 171"/>
                <a:gd name="T66" fmla="*/ 142 w 355"/>
                <a:gd name="T67" fmla="*/ 171 h 171"/>
                <a:gd name="T68" fmla="*/ 108 w 355"/>
                <a:gd name="T69" fmla="*/ 169 h 171"/>
                <a:gd name="T70" fmla="*/ 80 w 355"/>
                <a:gd name="T71" fmla="*/ 168 h 171"/>
                <a:gd name="T72" fmla="*/ 53 w 355"/>
                <a:gd name="T73" fmla="*/ 164 h 171"/>
                <a:gd name="T74" fmla="*/ 31 w 355"/>
                <a:gd name="T75" fmla="*/ 159 h 171"/>
                <a:gd name="T76" fmla="*/ 15 w 355"/>
                <a:gd name="T77" fmla="*/ 155 h 171"/>
                <a:gd name="T78" fmla="*/ 4 w 355"/>
                <a:gd name="T79" fmla="*/ 150 h 171"/>
                <a:gd name="T80" fmla="*/ 2 w 355"/>
                <a:gd name="T81" fmla="*/ 146 h 171"/>
                <a:gd name="T82" fmla="*/ 0 w 355"/>
                <a:gd name="T83" fmla="*/ 144 h 171"/>
                <a:gd name="T84" fmla="*/ 0 w 355"/>
                <a:gd name="T85" fmla="*/ 2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5" h="171">
                  <a:moveTo>
                    <a:pt x="0" y="29"/>
                  </a:moveTo>
                  <a:lnTo>
                    <a:pt x="0" y="29"/>
                  </a:lnTo>
                  <a:lnTo>
                    <a:pt x="2" y="26"/>
                  </a:lnTo>
                  <a:lnTo>
                    <a:pt x="4" y="24"/>
                  </a:lnTo>
                  <a:lnTo>
                    <a:pt x="15" y="18"/>
                  </a:lnTo>
                  <a:lnTo>
                    <a:pt x="31" y="13"/>
                  </a:lnTo>
                  <a:lnTo>
                    <a:pt x="53" y="9"/>
                  </a:lnTo>
                  <a:lnTo>
                    <a:pt x="80" y="6"/>
                  </a:lnTo>
                  <a:lnTo>
                    <a:pt x="108" y="2"/>
                  </a:lnTo>
                  <a:lnTo>
                    <a:pt x="142" y="2"/>
                  </a:lnTo>
                  <a:lnTo>
                    <a:pt x="178" y="0"/>
                  </a:lnTo>
                  <a:lnTo>
                    <a:pt x="178" y="0"/>
                  </a:lnTo>
                  <a:lnTo>
                    <a:pt x="214" y="2"/>
                  </a:lnTo>
                  <a:lnTo>
                    <a:pt x="247" y="2"/>
                  </a:lnTo>
                  <a:lnTo>
                    <a:pt x="277" y="6"/>
                  </a:lnTo>
                  <a:lnTo>
                    <a:pt x="303" y="9"/>
                  </a:lnTo>
                  <a:lnTo>
                    <a:pt x="324" y="13"/>
                  </a:lnTo>
                  <a:lnTo>
                    <a:pt x="340" y="18"/>
                  </a:lnTo>
                  <a:lnTo>
                    <a:pt x="351" y="24"/>
                  </a:lnTo>
                  <a:lnTo>
                    <a:pt x="355" y="26"/>
                  </a:lnTo>
                  <a:lnTo>
                    <a:pt x="355" y="29"/>
                  </a:lnTo>
                  <a:lnTo>
                    <a:pt x="355" y="144"/>
                  </a:lnTo>
                  <a:lnTo>
                    <a:pt x="355" y="144"/>
                  </a:lnTo>
                  <a:lnTo>
                    <a:pt x="355" y="146"/>
                  </a:lnTo>
                  <a:lnTo>
                    <a:pt x="351" y="150"/>
                  </a:lnTo>
                  <a:lnTo>
                    <a:pt x="340" y="155"/>
                  </a:lnTo>
                  <a:lnTo>
                    <a:pt x="324" y="159"/>
                  </a:lnTo>
                  <a:lnTo>
                    <a:pt x="303" y="164"/>
                  </a:lnTo>
                  <a:lnTo>
                    <a:pt x="277" y="168"/>
                  </a:lnTo>
                  <a:lnTo>
                    <a:pt x="247" y="169"/>
                  </a:lnTo>
                  <a:lnTo>
                    <a:pt x="214" y="171"/>
                  </a:lnTo>
                  <a:lnTo>
                    <a:pt x="178" y="171"/>
                  </a:lnTo>
                  <a:lnTo>
                    <a:pt x="178" y="171"/>
                  </a:lnTo>
                  <a:lnTo>
                    <a:pt x="142" y="171"/>
                  </a:lnTo>
                  <a:lnTo>
                    <a:pt x="108" y="169"/>
                  </a:lnTo>
                  <a:lnTo>
                    <a:pt x="80" y="168"/>
                  </a:lnTo>
                  <a:lnTo>
                    <a:pt x="53" y="164"/>
                  </a:lnTo>
                  <a:lnTo>
                    <a:pt x="31" y="159"/>
                  </a:lnTo>
                  <a:lnTo>
                    <a:pt x="15" y="155"/>
                  </a:lnTo>
                  <a:lnTo>
                    <a:pt x="4" y="150"/>
                  </a:lnTo>
                  <a:lnTo>
                    <a:pt x="2" y="146"/>
                  </a:lnTo>
                  <a:lnTo>
                    <a:pt x="0" y="144"/>
                  </a:lnTo>
                  <a:lnTo>
                    <a:pt x="0" y="2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0" name="Freeform 1367"/>
            <p:cNvSpPr>
              <a:spLocks/>
            </p:cNvSpPr>
            <p:nvPr/>
          </p:nvSpPr>
          <p:spPr bwMode="auto">
            <a:xfrm>
              <a:off x="1631950" y="3509963"/>
              <a:ext cx="280988" cy="44450"/>
            </a:xfrm>
            <a:custGeom>
              <a:avLst/>
              <a:gdLst>
                <a:gd name="T0" fmla="*/ 0 w 355"/>
                <a:gd name="T1" fmla="*/ 29 h 58"/>
                <a:gd name="T2" fmla="*/ 0 w 355"/>
                <a:gd name="T3" fmla="*/ 29 h 58"/>
                <a:gd name="T4" fmla="*/ 2 w 355"/>
                <a:gd name="T5" fmla="*/ 26 h 58"/>
                <a:gd name="T6" fmla="*/ 4 w 355"/>
                <a:gd name="T7" fmla="*/ 24 h 58"/>
                <a:gd name="T8" fmla="*/ 15 w 355"/>
                <a:gd name="T9" fmla="*/ 18 h 58"/>
                <a:gd name="T10" fmla="*/ 31 w 355"/>
                <a:gd name="T11" fmla="*/ 13 h 58"/>
                <a:gd name="T12" fmla="*/ 53 w 355"/>
                <a:gd name="T13" fmla="*/ 9 h 58"/>
                <a:gd name="T14" fmla="*/ 80 w 355"/>
                <a:gd name="T15" fmla="*/ 6 h 58"/>
                <a:gd name="T16" fmla="*/ 108 w 355"/>
                <a:gd name="T17" fmla="*/ 2 h 58"/>
                <a:gd name="T18" fmla="*/ 142 w 355"/>
                <a:gd name="T19" fmla="*/ 2 h 58"/>
                <a:gd name="T20" fmla="*/ 178 w 355"/>
                <a:gd name="T21" fmla="*/ 0 h 58"/>
                <a:gd name="T22" fmla="*/ 178 w 355"/>
                <a:gd name="T23" fmla="*/ 0 h 58"/>
                <a:gd name="T24" fmla="*/ 214 w 355"/>
                <a:gd name="T25" fmla="*/ 2 h 58"/>
                <a:gd name="T26" fmla="*/ 247 w 355"/>
                <a:gd name="T27" fmla="*/ 2 h 58"/>
                <a:gd name="T28" fmla="*/ 277 w 355"/>
                <a:gd name="T29" fmla="*/ 6 h 58"/>
                <a:gd name="T30" fmla="*/ 303 w 355"/>
                <a:gd name="T31" fmla="*/ 9 h 58"/>
                <a:gd name="T32" fmla="*/ 324 w 355"/>
                <a:gd name="T33" fmla="*/ 13 h 58"/>
                <a:gd name="T34" fmla="*/ 340 w 355"/>
                <a:gd name="T35" fmla="*/ 18 h 58"/>
                <a:gd name="T36" fmla="*/ 351 w 355"/>
                <a:gd name="T37" fmla="*/ 24 h 58"/>
                <a:gd name="T38" fmla="*/ 355 w 355"/>
                <a:gd name="T39" fmla="*/ 26 h 58"/>
                <a:gd name="T40" fmla="*/ 355 w 355"/>
                <a:gd name="T41" fmla="*/ 29 h 58"/>
                <a:gd name="T42" fmla="*/ 355 w 355"/>
                <a:gd name="T43" fmla="*/ 29 h 58"/>
                <a:gd name="T44" fmla="*/ 355 w 355"/>
                <a:gd name="T45" fmla="*/ 33 h 58"/>
                <a:gd name="T46" fmla="*/ 351 w 355"/>
                <a:gd name="T47" fmla="*/ 35 h 58"/>
                <a:gd name="T48" fmla="*/ 340 w 355"/>
                <a:gd name="T49" fmla="*/ 40 h 58"/>
                <a:gd name="T50" fmla="*/ 324 w 355"/>
                <a:gd name="T51" fmla="*/ 45 h 58"/>
                <a:gd name="T52" fmla="*/ 303 w 355"/>
                <a:gd name="T53" fmla="*/ 49 h 58"/>
                <a:gd name="T54" fmla="*/ 277 w 355"/>
                <a:gd name="T55" fmla="*/ 53 h 58"/>
                <a:gd name="T56" fmla="*/ 247 w 355"/>
                <a:gd name="T57" fmla="*/ 56 h 58"/>
                <a:gd name="T58" fmla="*/ 214 w 355"/>
                <a:gd name="T59" fmla="*/ 56 h 58"/>
                <a:gd name="T60" fmla="*/ 178 w 355"/>
                <a:gd name="T61" fmla="*/ 58 h 58"/>
                <a:gd name="T62" fmla="*/ 178 w 355"/>
                <a:gd name="T63" fmla="*/ 58 h 58"/>
                <a:gd name="T64" fmla="*/ 142 w 355"/>
                <a:gd name="T65" fmla="*/ 56 h 58"/>
                <a:gd name="T66" fmla="*/ 108 w 355"/>
                <a:gd name="T67" fmla="*/ 56 h 58"/>
                <a:gd name="T68" fmla="*/ 80 w 355"/>
                <a:gd name="T69" fmla="*/ 53 h 58"/>
                <a:gd name="T70" fmla="*/ 53 w 355"/>
                <a:gd name="T71" fmla="*/ 49 h 58"/>
                <a:gd name="T72" fmla="*/ 31 w 355"/>
                <a:gd name="T73" fmla="*/ 45 h 58"/>
                <a:gd name="T74" fmla="*/ 15 w 355"/>
                <a:gd name="T75" fmla="*/ 40 h 58"/>
                <a:gd name="T76" fmla="*/ 4 w 355"/>
                <a:gd name="T77" fmla="*/ 35 h 58"/>
                <a:gd name="T78" fmla="*/ 2 w 355"/>
                <a:gd name="T79" fmla="*/ 33 h 58"/>
                <a:gd name="T80" fmla="*/ 0 w 355"/>
                <a:gd name="T81" fmla="*/ 29 h 58"/>
                <a:gd name="T82" fmla="*/ 0 w 355"/>
                <a:gd name="T83"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5" h="58">
                  <a:moveTo>
                    <a:pt x="0" y="29"/>
                  </a:moveTo>
                  <a:lnTo>
                    <a:pt x="0" y="29"/>
                  </a:lnTo>
                  <a:lnTo>
                    <a:pt x="2" y="26"/>
                  </a:lnTo>
                  <a:lnTo>
                    <a:pt x="4" y="24"/>
                  </a:lnTo>
                  <a:lnTo>
                    <a:pt x="15" y="18"/>
                  </a:lnTo>
                  <a:lnTo>
                    <a:pt x="31" y="13"/>
                  </a:lnTo>
                  <a:lnTo>
                    <a:pt x="53" y="9"/>
                  </a:lnTo>
                  <a:lnTo>
                    <a:pt x="80" y="6"/>
                  </a:lnTo>
                  <a:lnTo>
                    <a:pt x="108" y="2"/>
                  </a:lnTo>
                  <a:lnTo>
                    <a:pt x="142" y="2"/>
                  </a:lnTo>
                  <a:lnTo>
                    <a:pt x="178" y="0"/>
                  </a:lnTo>
                  <a:lnTo>
                    <a:pt x="178" y="0"/>
                  </a:lnTo>
                  <a:lnTo>
                    <a:pt x="214" y="2"/>
                  </a:lnTo>
                  <a:lnTo>
                    <a:pt x="247" y="2"/>
                  </a:lnTo>
                  <a:lnTo>
                    <a:pt x="277" y="6"/>
                  </a:lnTo>
                  <a:lnTo>
                    <a:pt x="303" y="9"/>
                  </a:lnTo>
                  <a:lnTo>
                    <a:pt x="324" y="13"/>
                  </a:lnTo>
                  <a:lnTo>
                    <a:pt x="340" y="18"/>
                  </a:lnTo>
                  <a:lnTo>
                    <a:pt x="351" y="24"/>
                  </a:lnTo>
                  <a:lnTo>
                    <a:pt x="355" y="26"/>
                  </a:lnTo>
                  <a:lnTo>
                    <a:pt x="355" y="29"/>
                  </a:lnTo>
                  <a:lnTo>
                    <a:pt x="355" y="29"/>
                  </a:lnTo>
                  <a:lnTo>
                    <a:pt x="355" y="33"/>
                  </a:lnTo>
                  <a:lnTo>
                    <a:pt x="351" y="35"/>
                  </a:lnTo>
                  <a:lnTo>
                    <a:pt x="340" y="40"/>
                  </a:lnTo>
                  <a:lnTo>
                    <a:pt x="324" y="45"/>
                  </a:lnTo>
                  <a:lnTo>
                    <a:pt x="303" y="49"/>
                  </a:lnTo>
                  <a:lnTo>
                    <a:pt x="277" y="53"/>
                  </a:lnTo>
                  <a:lnTo>
                    <a:pt x="247" y="56"/>
                  </a:lnTo>
                  <a:lnTo>
                    <a:pt x="214" y="56"/>
                  </a:lnTo>
                  <a:lnTo>
                    <a:pt x="178" y="58"/>
                  </a:lnTo>
                  <a:lnTo>
                    <a:pt x="178" y="58"/>
                  </a:lnTo>
                  <a:lnTo>
                    <a:pt x="142" y="56"/>
                  </a:lnTo>
                  <a:lnTo>
                    <a:pt x="108" y="56"/>
                  </a:lnTo>
                  <a:lnTo>
                    <a:pt x="80" y="53"/>
                  </a:lnTo>
                  <a:lnTo>
                    <a:pt x="53" y="49"/>
                  </a:lnTo>
                  <a:lnTo>
                    <a:pt x="31" y="45"/>
                  </a:lnTo>
                  <a:lnTo>
                    <a:pt x="15" y="40"/>
                  </a:lnTo>
                  <a:lnTo>
                    <a:pt x="4" y="35"/>
                  </a:lnTo>
                  <a:lnTo>
                    <a:pt x="2" y="33"/>
                  </a:lnTo>
                  <a:lnTo>
                    <a:pt x="0" y="29"/>
                  </a:lnTo>
                  <a:lnTo>
                    <a:pt x="0" y="29"/>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1" name="Freeform 1368"/>
            <p:cNvSpPr>
              <a:spLocks noEditPoints="1"/>
            </p:cNvSpPr>
            <p:nvPr/>
          </p:nvSpPr>
          <p:spPr bwMode="auto">
            <a:xfrm>
              <a:off x="1649412" y="3298825"/>
              <a:ext cx="173038" cy="173038"/>
            </a:xfrm>
            <a:custGeom>
              <a:avLst/>
              <a:gdLst>
                <a:gd name="T0" fmla="*/ 38 w 218"/>
                <a:gd name="T1" fmla="*/ 193 h 220"/>
                <a:gd name="T2" fmla="*/ 61 w 218"/>
                <a:gd name="T3" fmla="*/ 180 h 220"/>
                <a:gd name="T4" fmla="*/ 72 w 218"/>
                <a:gd name="T5" fmla="*/ 178 h 220"/>
                <a:gd name="T6" fmla="*/ 76 w 218"/>
                <a:gd name="T7" fmla="*/ 178 h 220"/>
                <a:gd name="T8" fmla="*/ 92 w 218"/>
                <a:gd name="T9" fmla="*/ 189 h 220"/>
                <a:gd name="T10" fmla="*/ 94 w 218"/>
                <a:gd name="T11" fmla="*/ 213 h 220"/>
                <a:gd name="T12" fmla="*/ 101 w 218"/>
                <a:gd name="T13" fmla="*/ 220 h 220"/>
                <a:gd name="T14" fmla="*/ 122 w 218"/>
                <a:gd name="T15" fmla="*/ 213 h 220"/>
                <a:gd name="T16" fmla="*/ 126 w 218"/>
                <a:gd name="T17" fmla="*/ 189 h 220"/>
                <a:gd name="T18" fmla="*/ 133 w 218"/>
                <a:gd name="T19" fmla="*/ 182 h 220"/>
                <a:gd name="T20" fmla="*/ 153 w 218"/>
                <a:gd name="T21" fmla="*/ 178 h 220"/>
                <a:gd name="T22" fmla="*/ 171 w 218"/>
                <a:gd name="T23" fmla="*/ 193 h 220"/>
                <a:gd name="T24" fmla="*/ 191 w 218"/>
                <a:gd name="T25" fmla="*/ 180 h 220"/>
                <a:gd name="T26" fmla="*/ 192 w 218"/>
                <a:gd name="T27" fmla="*/ 175 h 220"/>
                <a:gd name="T28" fmla="*/ 180 w 218"/>
                <a:gd name="T29" fmla="*/ 157 h 220"/>
                <a:gd name="T30" fmla="*/ 176 w 218"/>
                <a:gd name="T31" fmla="*/ 144 h 220"/>
                <a:gd name="T32" fmla="*/ 182 w 218"/>
                <a:gd name="T33" fmla="*/ 135 h 220"/>
                <a:gd name="T34" fmla="*/ 187 w 218"/>
                <a:gd name="T35" fmla="*/ 128 h 220"/>
                <a:gd name="T36" fmla="*/ 212 w 218"/>
                <a:gd name="T37" fmla="*/ 124 h 220"/>
                <a:gd name="T38" fmla="*/ 218 w 218"/>
                <a:gd name="T39" fmla="*/ 117 h 220"/>
                <a:gd name="T40" fmla="*/ 212 w 218"/>
                <a:gd name="T41" fmla="*/ 96 h 220"/>
                <a:gd name="T42" fmla="*/ 187 w 218"/>
                <a:gd name="T43" fmla="*/ 92 h 220"/>
                <a:gd name="T44" fmla="*/ 180 w 218"/>
                <a:gd name="T45" fmla="*/ 85 h 220"/>
                <a:gd name="T46" fmla="*/ 178 w 218"/>
                <a:gd name="T47" fmla="*/ 76 h 220"/>
                <a:gd name="T48" fmla="*/ 176 w 218"/>
                <a:gd name="T49" fmla="*/ 67 h 220"/>
                <a:gd name="T50" fmla="*/ 191 w 218"/>
                <a:gd name="T51" fmla="*/ 47 h 220"/>
                <a:gd name="T52" fmla="*/ 180 w 218"/>
                <a:gd name="T53" fmla="*/ 27 h 220"/>
                <a:gd name="T54" fmla="*/ 171 w 218"/>
                <a:gd name="T55" fmla="*/ 26 h 220"/>
                <a:gd name="T56" fmla="*/ 147 w 218"/>
                <a:gd name="T57" fmla="*/ 42 h 220"/>
                <a:gd name="T58" fmla="*/ 133 w 218"/>
                <a:gd name="T59" fmla="*/ 36 h 220"/>
                <a:gd name="T60" fmla="*/ 124 w 218"/>
                <a:gd name="T61" fmla="*/ 26 h 220"/>
                <a:gd name="T62" fmla="*/ 122 w 218"/>
                <a:gd name="T63" fmla="*/ 4 h 220"/>
                <a:gd name="T64" fmla="*/ 99 w 218"/>
                <a:gd name="T65" fmla="*/ 0 h 220"/>
                <a:gd name="T66" fmla="*/ 94 w 218"/>
                <a:gd name="T67" fmla="*/ 6 h 220"/>
                <a:gd name="T68" fmla="*/ 88 w 218"/>
                <a:gd name="T69" fmla="*/ 35 h 220"/>
                <a:gd name="T70" fmla="*/ 74 w 218"/>
                <a:gd name="T71" fmla="*/ 42 h 220"/>
                <a:gd name="T72" fmla="*/ 61 w 218"/>
                <a:gd name="T73" fmla="*/ 40 h 220"/>
                <a:gd name="T74" fmla="*/ 43 w 218"/>
                <a:gd name="T75" fmla="*/ 26 h 220"/>
                <a:gd name="T76" fmla="*/ 25 w 218"/>
                <a:gd name="T77" fmla="*/ 38 h 220"/>
                <a:gd name="T78" fmla="*/ 25 w 218"/>
                <a:gd name="T79" fmla="*/ 49 h 220"/>
                <a:gd name="T80" fmla="*/ 41 w 218"/>
                <a:gd name="T81" fmla="*/ 69 h 220"/>
                <a:gd name="T82" fmla="*/ 36 w 218"/>
                <a:gd name="T83" fmla="*/ 87 h 220"/>
                <a:gd name="T84" fmla="*/ 25 w 218"/>
                <a:gd name="T85" fmla="*/ 94 h 220"/>
                <a:gd name="T86" fmla="*/ 0 w 218"/>
                <a:gd name="T87" fmla="*/ 103 h 220"/>
                <a:gd name="T88" fmla="*/ 0 w 218"/>
                <a:gd name="T89" fmla="*/ 123 h 220"/>
                <a:gd name="T90" fmla="*/ 25 w 218"/>
                <a:gd name="T91" fmla="*/ 126 h 220"/>
                <a:gd name="T92" fmla="*/ 34 w 218"/>
                <a:gd name="T93" fmla="*/ 132 h 220"/>
                <a:gd name="T94" fmla="*/ 40 w 218"/>
                <a:gd name="T95" fmla="*/ 144 h 220"/>
                <a:gd name="T96" fmla="*/ 41 w 218"/>
                <a:gd name="T97" fmla="*/ 150 h 220"/>
                <a:gd name="T98" fmla="*/ 25 w 218"/>
                <a:gd name="T99" fmla="*/ 173 h 220"/>
                <a:gd name="T100" fmla="*/ 25 w 218"/>
                <a:gd name="T101" fmla="*/ 182 h 220"/>
                <a:gd name="T102" fmla="*/ 70 w 218"/>
                <a:gd name="T103" fmla="*/ 124 h 220"/>
                <a:gd name="T104" fmla="*/ 70 w 218"/>
                <a:gd name="T105" fmla="*/ 94 h 220"/>
                <a:gd name="T106" fmla="*/ 86 w 218"/>
                <a:gd name="T107" fmla="*/ 76 h 220"/>
                <a:gd name="T108" fmla="*/ 115 w 218"/>
                <a:gd name="T109" fmla="*/ 70 h 220"/>
                <a:gd name="T110" fmla="*/ 137 w 218"/>
                <a:gd name="T111" fmla="*/ 81 h 220"/>
                <a:gd name="T112" fmla="*/ 147 w 218"/>
                <a:gd name="T113" fmla="*/ 110 h 220"/>
                <a:gd name="T114" fmla="*/ 137 w 218"/>
                <a:gd name="T115" fmla="*/ 137 h 220"/>
                <a:gd name="T116" fmla="*/ 115 w 218"/>
                <a:gd name="T117" fmla="*/ 150 h 220"/>
                <a:gd name="T118" fmla="*/ 86 w 218"/>
                <a:gd name="T119" fmla="*/ 14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8" h="220">
                  <a:moveTo>
                    <a:pt x="25" y="182"/>
                  </a:moveTo>
                  <a:lnTo>
                    <a:pt x="25" y="182"/>
                  </a:lnTo>
                  <a:lnTo>
                    <a:pt x="38" y="193"/>
                  </a:lnTo>
                  <a:lnTo>
                    <a:pt x="38" y="193"/>
                  </a:lnTo>
                  <a:lnTo>
                    <a:pt x="41" y="195"/>
                  </a:lnTo>
                  <a:lnTo>
                    <a:pt x="47" y="193"/>
                  </a:lnTo>
                  <a:lnTo>
                    <a:pt x="47" y="193"/>
                  </a:lnTo>
                  <a:lnTo>
                    <a:pt x="61" y="180"/>
                  </a:lnTo>
                  <a:lnTo>
                    <a:pt x="61" y="180"/>
                  </a:lnTo>
                  <a:lnTo>
                    <a:pt x="65" y="178"/>
                  </a:lnTo>
                  <a:lnTo>
                    <a:pt x="68" y="177"/>
                  </a:lnTo>
                  <a:lnTo>
                    <a:pt x="72" y="178"/>
                  </a:lnTo>
                  <a:lnTo>
                    <a:pt x="74" y="178"/>
                  </a:lnTo>
                  <a:lnTo>
                    <a:pt x="74" y="178"/>
                  </a:lnTo>
                  <a:lnTo>
                    <a:pt x="76" y="178"/>
                  </a:lnTo>
                  <a:lnTo>
                    <a:pt x="76" y="178"/>
                  </a:lnTo>
                  <a:lnTo>
                    <a:pt x="83" y="182"/>
                  </a:lnTo>
                  <a:lnTo>
                    <a:pt x="83" y="182"/>
                  </a:lnTo>
                  <a:lnTo>
                    <a:pt x="88" y="186"/>
                  </a:lnTo>
                  <a:lnTo>
                    <a:pt x="92" y="189"/>
                  </a:lnTo>
                  <a:lnTo>
                    <a:pt x="92" y="193"/>
                  </a:lnTo>
                  <a:lnTo>
                    <a:pt x="92" y="193"/>
                  </a:lnTo>
                  <a:lnTo>
                    <a:pt x="94" y="213"/>
                  </a:lnTo>
                  <a:lnTo>
                    <a:pt x="94" y="213"/>
                  </a:lnTo>
                  <a:lnTo>
                    <a:pt x="95" y="216"/>
                  </a:lnTo>
                  <a:lnTo>
                    <a:pt x="97" y="218"/>
                  </a:lnTo>
                  <a:lnTo>
                    <a:pt x="101" y="220"/>
                  </a:lnTo>
                  <a:lnTo>
                    <a:pt x="101" y="220"/>
                  </a:lnTo>
                  <a:lnTo>
                    <a:pt x="117" y="220"/>
                  </a:lnTo>
                  <a:lnTo>
                    <a:pt x="117" y="220"/>
                  </a:lnTo>
                  <a:lnTo>
                    <a:pt x="120" y="218"/>
                  </a:lnTo>
                  <a:lnTo>
                    <a:pt x="122" y="213"/>
                  </a:lnTo>
                  <a:lnTo>
                    <a:pt x="122" y="213"/>
                  </a:lnTo>
                  <a:lnTo>
                    <a:pt x="126" y="193"/>
                  </a:lnTo>
                  <a:lnTo>
                    <a:pt x="126" y="193"/>
                  </a:lnTo>
                  <a:lnTo>
                    <a:pt x="126" y="189"/>
                  </a:lnTo>
                  <a:lnTo>
                    <a:pt x="128" y="186"/>
                  </a:lnTo>
                  <a:lnTo>
                    <a:pt x="133" y="182"/>
                  </a:lnTo>
                  <a:lnTo>
                    <a:pt x="133" y="182"/>
                  </a:lnTo>
                  <a:lnTo>
                    <a:pt x="133" y="182"/>
                  </a:lnTo>
                  <a:lnTo>
                    <a:pt x="142" y="178"/>
                  </a:lnTo>
                  <a:lnTo>
                    <a:pt x="142" y="178"/>
                  </a:lnTo>
                  <a:lnTo>
                    <a:pt x="149" y="178"/>
                  </a:lnTo>
                  <a:lnTo>
                    <a:pt x="153" y="178"/>
                  </a:lnTo>
                  <a:lnTo>
                    <a:pt x="156" y="180"/>
                  </a:lnTo>
                  <a:lnTo>
                    <a:pt x="156" y="180"/>
                  </a:lnTo>
                  <a:lnTo>
                    <a:pt x="171" y="193"/>
                  </a:lnTo>
                  <a:lnTo>
                    <a:pt x="171" y="193"/>
                  </a:lnTo>
                  <a:lnTo>
                    <a:pt x="176" y="195"/>
                  </a:lnTo>
                  <a:lnTo>
                    <a:pt x="180" y="193"/>
                  </a:lnTo>
                  <a:lnTo>
                    <a:pt x="180" y="193"/>
                  </a:lnTo>
                  <a:lnTo>
                    <a:pt x="191" y="180"/>
                  </a:lnTo>
                  <a:lnTo>
                    <a:pt x="191" y="180"/>
                  </a:lnTo>
                  <a:lnTo>
                    <a:pt x="192" y="180"/>
                  </a:lnTo>
                  <a:lnTo>
                    <a:pt x="192" y="177"/>
                  </a:lnTo>
                  <a:lnTo>
                    <a:pt x="192" y="175"/>
                  </a:lnTo>
                  <a:lnTo>
                    <a:pt x="191" y="171"/>
                  </a:lnTo>
                  <a:lnTo>
                    <a:pt x="191" y="171"/>
                  </a:lnTo>
                  <a:lnTo>
                    <a:pt x="180" y="157"/>
                  </a:lnTo>
                  <a:lnTo>
                    <a:pt x="180" y="157"/>
                  </a:lnTo>
                  <a:lnTo>
                    <a:pt x="176" y="153"/>
                  </a:lnTo>
                  <a:lnTo>
                    <a:pt x="176" y="150"/>
                  </a:lnTo>
                  <a:lnTo>
                    <a:pt x="176" y="144"/>
                  </a:lnTo>
                  <a:lnTo>
                    <a:pt x="176" y="144"/>
                  </a:lnTo>
                  <a:lnTo>
                    <a:pt x="176" y="142"/>
                  </a:lnTo>
                  <a:lnTo>
                    <a:pt x="176" y="142"/>
                  </a:lnTo>
                  <a:lnTo>
                    <a:pt x="182" y="135"/>
                  </a:lnTo>
                  <a:lnTo>
                    <a:pt x="182" y="135"/>
                  </a:lnTo>
                  <a:lnTo>
                    <a:pt x="182" y="135"/>
                  </a:lnTo>
                  <a:lnTo>
                    <a:pt x="182" y="135"/>
                  </a:lnTo>
                  <a:lnTo>
                    <a:pt x="185" y="130"/>
                  </a:lnTo>
                  <a:lnTo>
                    <a:pt x="187" y="128"/>
                  </a:lnTo>
                  <a:lnTo>
                    <a:pt x="192" y="126"/>
                  </a:lnTo>
                  <a:lnTo>
                    <a:pt x="192" y="126"/>
                  </a:lnTo>
                  <a:lnTo>
                    <a:pt x="212" y="124"/>
                  </a:lnTo>
                  <a:lnTo>
                    <a:pt x="212" y="124"/>
                  </a:lnTo>
                  <a:lnTo>
                    <a:pt x="216" y="121"/>
                  </a:lnTo>
                  <a:lnTo>
                    <a:pt x="218" y="119"/>
                  </a:lnTo>
                  <a:lnTo>
                    <a:pt x="218" y="117"/>
                  </a:lnTo>
                  <a:lnTo>
                    <a:pt x="218" y="117"/>
                  </a:lnTo>
                  <a:lnTo>
                    <a:pt x="218" y="101"/>
                  </a:lnTo>
                  <a:lnTo>
                    <a:pt x="218" y="101"/>
                  </a:lnTo>
                  <a:lnTo>
                    <a:pt x="216" y="97"/>
                  </a:lnTo>
                  <a:lnTo>
                    <a:pt x="212" y="96"/>
                  </a:lnTo>
                  <a:lnTo>
                    <a:pt x="212" y="96"/>
                  </a:lnTo>
                  <a:lnTo>
                    <a:pt x="191" y="94"/>
                  </a:lnTo>
                  <a:lnTo>
                    <a:pt x="191" y="94"/>
                  </a:lnTo>
                  <a:lnTo>
                    <a:pt x="187" y="92"/>
                  </a:lnTo>
                  <a:lnTo>
                    <a:pt x="183" y="90"/>
                  </a:lnTo>
                  <a:lnTo>
                    <a:pt x="182" y="88"/>
                  </a:lnTo>
                  <a:lnTo>
                    <a:pt x="182" y="85"/>
                  </a:lnTo>
                  <a:lnTo>
                    <a:pt x="180" y="85"/>
                  </a:lnTo>
                  <a:lnTo>
                    <a:pt x="180" y="85"/>
                  </a:lnTo>
                  <a:lnTo>
                    <a:pt x="178" y="76"/>
                  </a:lnTo>
                  <a:lnTo>
                    <a:pt x="178" y="76"/>
                  </a:lnTo>
                  <a:lnTo>
                    <a:pt x="178" y="76"/>
                  </a:lnTo>
                  <a:lnTo>
                    <a:pt x="178" y="76"/>
                  </a:lnTo>
                  <a:lnTo>
                    <a:pt x="176" y="72"/>
                  </a:lnTo>
                  <a:lnTo>
                    <a:pt x="176" y="70"/>
                  </a:lnTo>
                  <a:lnTo>
                    <a:pt x="176" y="67"/>
                  </a:lnTo>
                  <a:lnTo>
                    <a:pt x="180" y="61"/>
                  </a:lnTo>
                  <a:lnTo>
                    <a:pt x="180" y="61"/>
                  </a:lnTo>
                  <a:lnTo>
                    <a:pt x="191" y="47"/>
                  </a:lnTo>
                  <a:lnTo>
                    <a:pt x="191" y="47"/>
                  </a:lnTo>
                  <a:lnTo>
                    <a:pt x="192" y="42"/>
                  </a:lnTo>
                  <a:lnTo>
                    <a:pt x="191" y="38"/>
                  </a:lnTo>
                  <a:lnTo>
                    <a:pt x="191" y="38"/>
                  </a:lnTo>
                  <a:lnTo>
                    <a:pt x="180" y="27"/>
                  </a:lnTo>
                  <a:lnTo>
                    <a:pt x="180" y="27"/>
                  </a:lnTo>
                  <a:lnTo>
                    <a:pt x="176" y="26"/>
                  </a:lnTo>
                  <a:lnTo>
                    <a:pt x="173" y="26"/>
                  </a:lnTo>
                  <a:lnTo>
                    <a:pt x="171" y="26"/>
                  </a:lnTo>
                  <a:lnTo>
                    <a:pt x="171" y="26"/>
                  </a:lnTo>
                  <a:lnTo>
                    <a:pt x="155" y="40"/>
                  </a:lnTo>
                  <a:lnTo>
                    <a:pt x="155" y="40"/>
                  </a:lnTo>
                  <a:lnTo>
                    <a:pt x="147" y="42"/>
                  </a:lnTo>
                  <a:lnTo>
                    <a:pt x="142" y="42"/>
                  </a:lnTo>
                  <a:lnTo>
                    <a:pt x="142" y="42"/>
                  </a:lnTo>
                  <a:lnTo>
                    <a:pt x="133" y="36"/>
                  </a:lnTo>
                  <a:lnTo>
                    <a:pt x="133" y="36"/>
                  </a:lnTo>
                  <a:lnTo>
                    <a:pt x="129" y="36"/>
                  </a:lnTo>
                  <a:lnTo>
                    <a:pt x="128" y="35"/>
                  </a:lnTo>
                  <a:lnTo>
                    <a:pt x="126" y="31"/>
                  </a:lnTo>
                  <a:lnTo>
                    <a:pt x="124" y="26"/>
                  </a:lnTo>
                  <a:lnTo>
                    <a:pt x="124" y="26"/>
                  </a:lnTo>
                  <a:lnTo>
                    <a:pt x="122" y="8"/>
                  </a:lnTo>
                  <a:lnTo>
                    <a:pt x="122" y="8"/>
                  </a:lnTo>
                  <a:lnTo>
                    <a:pt x="122" y="4"/>
                  </a:lnTo>
                  <a:lnTo>
                    <a:pt x="120" y="2"/>
                  </a:lnTo>
                  <a:lnTo>
                    <a:pt x="115" y="0"/>
                  </a:lnTo>
                  <a:lnTo>
                    <a:pt x="115" y="0"/>
                  </a:lnTo>
                  <a:lnTo>
                    <a:pt x="99" y="0"/>
                  </a:lnTo>
                  <a:lnTo>
                    <a:pt x="99" y="0"/>
                  </a:lnTo>
                  <a:lnTo>
                    <a:pt x="95" y="2"/>
                  </a:lnTo>
                  <a:lnTo>
                    <a:pt x="94" y="6"/>
                  </a:lnTo>
                  <a:lnTo>
                    <a:pt x="94" y="6"/>
                  </a:lnTo>
                  <a:lnTo>
                    <a:pt x="92" y="26"/>
                  </a:lnTo>
                  <a:lnTo>
                    <a:pt x="92" y="26"/>
                  </a:lnTo>
                  <a:lnTo>
                    <a:pt x="90" y="31"/>
                  </a:lnTo>
                  <a:lnTo>
                    <a:pt x="88" y="35"/>
                  </a:lnTo>
                  <a:lnTo>
                    <a:pt x="85" y="38"/>
                  </a:lnTo>
                  <a:lnTo>
                    <a:pt x="85" y="38"/>
                  </a:lnTo>
                  <a:lnTo>
                    <a:pt x="79" y="38"/>
                  </a:lnTo>
                  <a:lnTo>
                    <a:pt x="74" y="42"/>
                  </a:lnTo>
                  <a:lnTo>
                    <a:pt x="74" y="42"/>
                  </a:lnTo>
                  <a:lnTo>
                    <a:pt x="68" y="42"/>
                  </a:lnTo>
                  <a:lnTo>
                    <a:pt x="65" y="42"/>
                  </a:lnTo>
                  <a:lnTo>
                    <a:pt x="61" y="40"/>
                  </a:lnTo>
                  <a:lnTo>
                    <a:pt x="61" y="40"/>
                  </a:lnTo>
                  <a:lnTo>
                    <a:pt x="47" y="27"/>
                  </a:lnTo>
                  <a:lnTo>
                    <a:pt x="47" y="27"/>
                  </a:lnTo>
                  <a:lnTo>
                    <a:pt x="43" y="26"/>
                  </a:lnTo>
                  <a:lnTo>
                    <a:pt x="41" y="26"/>
                  </a:lnTo>
                  <a:lnTo>
                    <a:pt x="38" y="27"/>
                  </a:lnTo>
                  <a:lnTo>
                    <a:pt x="38" y="27"/>
                  </a:lnTo>
                  <a:lnTo>
                    <a:pt x="25" y="38"/>
                  </a:lnTo>
                  <a:lnTo>
                    <a:pt x="25" y="38"/>
                  </a:lnTo>
                  <a:lnTo>
                    <a:pt x="23" y="42"/>
                  </a:lnTo>
                  <a:lnTo>
                    <a:pt x="23" y="45"/>
                  </a:lnTo>
                  <a:lnTo>
                    <a:pt x="25" y="49"/>
                  </a:lnTo>
                  <a:lnTo>
                    <a:pt x="25" y="49"/>
                  </a:lnTo>
                  <a:lnTo>
                    <a:pt x="38" y="63"/>
                  </a:lnTo>
                  <a:lnTo>
                    <a:pt x="38" y="63"/>
                  </a:lnTo>
                  <a:lnTo>
                    <a:pt x="41" y="69"/>
                  </a:lnTo>
                  <a:lnTo>
                    <a:pt x="40" y="74"/>
                  </a:lnTo>
                  <a:lnTo>
                    <a:pt x="40" y="74"/>
                  </a:lnTo>
                  <a:lnTo>
                    <a:pt x="36" y="87"/>
                  </a:lnTo>
                  <a:lnTo>
                    <a:pt x="36" y="87"/>
                  </a:lnTo>
                  <a:lnTo>
                    <a:pt x="32" y="90"/>
                  </a:lnTo>
                  <a:lnTo>
                    <a:pt x="29" y="92"/>
                  </a:lnTo>
                  <a:lnTo>
                    <a:pt x="25" y="94"/>
                  </a:lnTo>
                  <a:lnTo>
                    <a:pt x="25" y="94"/>
                  </a:lnTo>
                  <a:lnTo>
                    <a:pt x="5" y="96"/>
                  </a:lnTo>
                  <a:lnTo>
                    <a:pt x="5" y="96"/>
                  </a:lnTo>
                  <a:lnTo>
                    <a:pt x="0" y="97"/>
                  </a:lnTo>
                  <a:lnTo>
                    <a:pt x="0" y="103"/>
                  </a:lnTo>
                  <a:lnTo>
                    <a:pt x="0" y="103"/>
                  </a:lnTo>
                  <a:lnTo>
                    <a:pt x="0" y="119"/>
                  </a:lnTo>
                  <a:lnTo>
                    <a:pt x="0" y="119"/>
                  </a:lnTo>
                  <a:lnTo>
                    <a:pt x="0" y="123"/>
                  </a:lnTo>
                  <a:lnTo>
                    <a:pt x="2" y="124"/>
                  </a:lnTo>
                  <a:lnTo>
                    <a:pt x="5" y="124"/>
                  </a:lnTo>
                  <a:lnTo>
                    <a:pt x="5" y="124"/>
                  </a:lnTo>
                  <a:lnTo>
                    <a:pt x="25" y="126"/>
                  </a:lnTo>
                  <a:lnTo>
                    <a:pt x="25" y="126"/>
                  </a:lnTo>
                  <a:lnTo>
                    <a:pt x="29" y="128"/>
                  </a:lnTo>
                  <a:lnTo>
                    <a:pt x="32" y="130"/>
                  </a:lnTo>
                  <a:lnTo>
                    <a:pt x="34" y="132"/>
                  </a:lnTo>
                  <a:lnTo>
                    <a:pt x="36" y="135"/>
                  </a:lnTo>
                  <a:lnTo>
                    <a:pt x="36" y="135"/>
                  </a:lnTo>
                  <a:lnTo>
                    <a:pt x="40" y="144"/>
                  </a:lnTo>
                  <a:lnTo>
                    <a:pt x="40" y="144"/>
                  </a:lnTo>
                  <a:lnTo>
                    <a:pt x="40" y="144"/>
                  </a:lnTo>
                  <a:lnTo>
                    <a:pt x="40" y="144"/>
                  </a:lnTo>
                  <a:lnTo>
                    <a:pt x="41" y="148"/>
                  </a:lnTo>
                  <a:lnTo>
                    <a:pt x="41" y="150"/>
                  </a:lnTo>
                  <a:lnTo>
                    <a:pt x="40" y="153"/>
                  </a:lnTo>
                  <a:lnTo>
                    <a:pt x="38" y="157"/>
                  </a:lnTo>
                  <a:lnTo>
                    <a:pt x="38" y="157"/>
                  </a:lnTo>
                  <a:lnTo>
                    <a:pt x="25" y="173"/>
                  </a:lnTo>
                  <a:lnTo>
                    <a:pt x="25" y="173"/>
                  </a:lnTo>
                  <a:lnTo>
                    <a:pt x="23" y="178"/>
                  </a:lnTo>
                  <a:lnTo>
                    <a:pt x="25" y="182"/>
                  </a:lnTo>
                  <a:lnTo>
                    <a:pt x="25" y="182"/>
                  </a:lnTo>
                  <a:close/>
                  <a:moveTo>
                    <a:pt x="81" y="139"/>
                  </a:moveTo>
                  <a:lnTo>
                    <a:pt x="81" y="139"/>
                  </a:lnTo>
                  <a:lnTo>
                    <a:pt x="76" y="132"/>
                  </a:lnTo>
                  <a:lnTo>
                    <a:pt x="70" y="124"/>
                  </a:lnTo>
                  <a:lnTo>
                    <a:pt x="68" y="117"/>
                  </a:lnTo>
                  <a:lnTo>
                    <a:pt x="68" y="110"/>
                  </a:lnTo>
                  <a:lnTo>
                    <a:pt x="68" y="103"/>
                  </a:lnTo>
                  <a:lnTo>
                    <a:pt x="70" y="94"/>
                  </a:lnTo>
                  <a:lnTo>
                    <a:pt x="74" y="88"/>
                  </a:lnTo>
                  <a:lnTo>
                    <a:pt x="79" y="81"/>
                  </a:lnTo>
                  <a:lnTo>
                    <a:pt x="79" y="81"/>
                  </a:lnTo>
                  <a:lnTo>
                    <a:pt x="86" y="76"/>
                  </a:lnTo>
                  <a:lnTo>
                    <a:pt x="94" y="72"/>
                  </a:lnTo>
                  <a:lnTo>
                    <a:pt x="101" y="70"/>
                  </a:lnTo>
                  <a:lnTo>
                    <a:pt x="108" y="70"/>
                  </a:lnTo>
                  <a:lnTo>
                    <a:pt x="115" y="70"/>
                  </a:lnTo>
                  <a:lnTo>
                    <a:pt x="122" y="72"/>
                  </a:lnTo>
                  <a:lnTo>
                    <a:pt x="129" y="76"/>
                  </a:lnTo>
                  <a:lnTo>
                    <a:pt x="137" y="81"/>
                  </a:lnTo>
                  <a:lnTo>
                    <a:pt x="137" y="81"/>
                  </a:lnTo>
                  <a:lnTo>
                    <a:pt x="142" y="88"/>
                  </a:lnTo>
                  <a:lnTo>
                    <a:pt x="146" y="96"/>
                  </a:lnTo>
                  <a:lnTo>
                    <a:pt x="147" y="103"/>
                  </a:lnTo>
                  <a:lnTo>
                    <a:pt x="147" y="110"/>
                  </a:lnTo>
                  <a:lnTo>
                    <a:pt x="147" y="117"/>
                  </a:lnTo>
                  <a:lnTo>
                    <a:pt x="146" y="124"/>
                  </a:lnTo>
                  <a:lnTo>
                    <a:pt x="142" y="132"/>
                  </a:lnTo>
                  <a:lnTo>
                    <a:pt x="137" y="137"/>
                  </a:lnTo>
                  <a:lnTo>
                    <a:pt x="137" y="137"/>
                  </a:lnTo>
                  <a:lnTo>
                    <a:pt x="129" y="142"/>
                  </a:lnTo>
                  <a:lnTo>
                    <a:pt x="124" y="146"/>
                  </a:lnTo>
                  <a:lnTo>
                    <a:pt x="115" y="150"/>
                  </a:lnTo>
                  <a:lnTo>
                    <a:pt x="108" y="150"/>
                  </a:lnTo>
                  <a:lnTo>
                    <a:pt x="101" y="150"/>
                  </a:lnTo>
                  <a:lnTo>
                    <a:pt x="94" y="148"/>
                  </a:lnTo>
                  <a:lnTo>
                    <a:pt x="86" y="144"/>
                  </a:lnTo>
                  <a:lnTo>
                    <a:pt x="81" y="139"/>
                  </a:lnTo>
                  <a:lnTo>
                    <a:pt x="81" y="139"/>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2" name="Freeform 1369"/>
            <p:cNvSpPr>
              <a:spLocks noEditPoints="1"/>
            </p:cNvSpPr>
            <p:nvPr/>
          </p:nvSpPr>
          <p:spPr bwMode="auto">
            <a:xfrm>
              <a:off x="1824037" y="3300413"/>
              <a:ext cx="76200" cy="76200"/>
            </a:xfrm>
            <a:custGeom>
              <a:avLst/>
              <a:gdLst>
                <a:gd name="T0" fmla="*/ 35 w 97"/>
                <a:gd name="T1" fmla="*/ 97 h 97"/>
                <a:gd name="T2" fmla="*/ 38 w 97"/>
                <a:gd name="T3" fmla="*/ 95 h 97"/>
                <a:gd name="T4" fmla="*/ 42 w 97"/>
                <a:gd name="T5" fmla="*/ 86 h 97"/>
                <a:gd name="T6" fmla="*/ 47 w 97"/>
                <a:gd name="T7" fmla="*/ 85 h 97"/>
                <a:gd name="T8" fmla="*/ 51 w 97"/>
                <a:gd name="T9" fmla="*/ 83 h 97"/>
                <a:gd name="T10" fmla="*/ 58 w 97"/>
                <a:gd name="T11" fmla="*/ 86 h 97"/>
                <a:gd name="T12" fmla="*/ 63 w 97"/>
                <a:gd name="T13" fmla="*/ 97 h 97"/>
                <a:gd name="T14" fmla="*/ 72 w 97"/>
                <a:gd name="T15" fmla="*/ 94 h 97"/>
                <a:gd name="T16" fmla="*/ 74 w 97"/>
                <a:gd name="T17" fmla="*/ 90 h 97"/>
                <a:gd name="T18" fmla="*/ 70 w 97"/>
                <a:gd name="T19" fmla="*/ 81 h 97"/>
                <a:gd name="T20" fmla="*/ 72 w 97"/>
                <a:gd name="T21" fmla="*/ 76 h 97"/>
                <a:gd name="T22" fmla="*/ 76 w 97"/>
                <a:gd name="T23" fmla="*/ 72 h 97"/>
                <a:gd name="T24" fmla="*/ 81 w 97"/>
                <a:gd name="T25" fmla="*/ 70 h 97"/>
                <a:gd name="T26" fmla="*/ 92 w 97"/>
                <a:gd name="T27" fmla="*/ 72 h 97"/>
                <a:gd name="T28" fmla="*/ 97 w 97"/>
                <a:gd name="T29" fmla="*/ 63 h 97"/>
                <a:gd name="T30" fmla="*/ 96 w 97"/>
                <a:gd name="T31" fmla="*/ 59 h 97"/>
                <a:gd name="T32" fmla="*/ 87 w 97"/>
                <a:gd name="T33" fmla="*/ 56 h 97"/>
                <a:gd name="T34" fmla="*/ 85 w 97"/>
                <a:gd name="T35" fmla="*/ 51 h 97"/>
                <a:gd name="T36" fmla="*/ 85 w 97"/>
                <a:gd name="T37" fmla="*/ 45 h 97"/>
                <a:gd name="T38" fmla="*/ 87 w 97"/>
                <a:gd name="T39" fmla="*/ 42 h 97"/>
                <a:gd name="T40" fmla="*/ 96 w 97"/>
                <a:gd name="T41" fmla="*/ 36 h 97"/>
                <a:gd name="T42" fmla="*/ 97 w 97"/>
                <a:gd name="T43" fmla="*/ 33 h 97"/>
                <a:gd name="T44" fmla="*/ 92 w 97"/>
                <a:gd name="T45" fmla="*/ 24 h 97"/>
                <a:gd name="T46" fmla="*/ 81 w 97"/>
                <a:gd name="T47" fmla="*/ 27 h 97"/>
                <a:gd name="T48" fmla="*/ 76 w 97"/>
                <a:gd name="T49" fmla="*/ 25 h 97"/>
                <a:gd name="T50" fmla="*/ 72 w 97"/>
                <a:gd name="T51" fmla="*/ 22 h 97"/>
                <a:gd name="T52" fmla="*/ 70 w 97"/>
                <a:gd name="T53" fmla="*/ 20 h 97"/>
                <a:gd name="T54" fmla="*/ 72 w 97"/>
                <a:gd name="T55" fmla="*/ 7 h 97"/>
                <a:gd name="T56" fmla="*/ 72 w 97"/>
                <a:gd name="T57" fmla="*/ 4 h 97"/>
                <a:gd name="T58" fmla="*/ 65 w 97"/>
                <a:gd name="T59" fmla="*/ 0 h 97"/>
                <a:gd name="T60" fmla="*/ 62 w 97"/>
                <a:gd name="T61" fmla="*/ 2 h 97"/>
                <a:gd name="T62" fmla="*/ 54 w 97"/>
                <a:gd name="T63" fmla="*/ 13 h 97"/>
                <a:gd name="T64" fmla="*/ 47 w 97"/>
                <a:gd name="T65" fmla="*/ 13 h 97"/>
                <a:gd name="T66" fmla="*/ 42 w 97"/>
                <a:gd name="T67" fmla="*/ 9 h 97"/>
                <a:gd name="T68" fmla="*/ 36 w 97"/>
                <a:gd name="T69" fmla="*/ 2 h 97"/>
                <a:gd name="T70" fmla="*/ 33 w 97"/>
                <a:gd name="T71" fmla="*/ 0 h 97"/>
                <a:gd name="T72" fmla="*/ 26 w 97"/>
                <a:gd name="T73" fmla="*/ 6 h 97"/>
                <a:gd name="T74" fmla="*/ 27 w 97"/>
                <a:gd name="T75" fmla="*/ 16 h 97"/>
                <a:gd name="T76" fmla="*/ 26 w 97"/>
                <a:gd name="T77" fmla="*/ 22 h 97"/>
                <a:gd name="T78" fmla="*/ 22 w 97"/>
                <a:gd name="T79" fmla="*/ 25 h 97"/>
                <a:gd name="T80" fmla="*/ 17 w 97"/>
                <a:gd name="T81" fmla="*/ 27 h 97"/>
                <a:gd name="T82" fmla="*/ 6 w 97"/>
                <a:gd name="T83" fmla="*/ 25 h 97"/>
                <a:gd name="T84" fmla="*/ 0 w 97"/>
                <a:gd name="T85" fmla="*/ 33 h 97"/>
                <a:gd name="T86" fmla="*/ 2 w 97"/>
                <a:gd name="T87" fmla="*/ 38 h 97"/>
                <a:gd name="T88" fmla="*/ 11 w 97"/>
                <a:gd name="T89" fmla="*/ 42 h 97"/>
                <a:gd name="T90" fmla="*/ 13 w 97"/>
                <a:gd name="T91" fmla="*/ 45 h 97"/>
                <a:gd name="T92" fmla="*/ 13 w 97"/>
                <a:gd name="T93" fmla="*/ 54 h 97"/>
                <a:gd name="T94" fmla="*/ 2 w 97"/>
                <a:gd name="T95" fmla="*/ 61 h 97"/>
                <a:gd name="T96" fmla="*/ 2 w 97"/>
                <a:gd name="T97" fmla="*/ 65 h 97"/>
                <a:gd name="T98" fmla="*/ 4 w 97"/>
                <a:gd name="T99" fmla="*/ 72 h 97"/>
                <a:gd name="T100" fmla="*/ 8 w 97"/>
                <a:gd name="T101" fmla="*/ 74 h 97"/>
                <a:gd name="T102" fmla="*/ 20 w 97"/>
                <a:gd name="T103" fmla="*/ 70 h 97"/>
                <a:gd name="T104" fmla="*/ 26 w 97"/>
                <a:gd name="T105" fmla="*/ 76 h 97"/>
                <a:gd name="T106" fmla="*/ 27 w 97"/>
                <a:gd name="T107" fmla="*/ 77 h 97"/>
                <a:gd name="T108" fmla="*/ 26 w 97"/>
                <a:gd name="T109" fmla="*/ 90 h 97"/>
                <a:gd name="T110" fmla="*/ 27 w 97"/>
                <a:gd name="T111" fmla="*/ 94 h 97"/>
                <a:gd name="T112" fmla="*/ 42 w 97"/>
                <a:gd name="T113" fmla="*/ 67 h 97"/>
                <a:gd name="T114" fmla="*/ 31 w 97"/>
                <a:gd name="T115" fmla="*/ 49 h 97"/>
                <a:gd name="T116" fmla="*/ 36 w 97"/>
                <a:gd name="T117" fmla="*/ 36 h 97"/>
                <a:gd name="T118" fmla="*/ 56 w 97"/>
                <a:gd name="T119" fmla="*/ 31 h 97"/>
                <a:gd name="T120" fmla="*/ 65 w 97"/>
                <a:gd name="T121" fmla="*/ 42 h 97"/>
                <a:gd name="T122" fmla="*/ 65 w 97"/>
                <a:gd name="T123" fmla="*/ 56 h 97"/>
                <a:gd name="T124" fmla="*/ 49 w 97"/>
                <a:gd name="T125" fmla="*/ 6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7" h="97">
                  <a:moveTo>
                    <a:pt x="27" y="94"/>
                  </a:moveTo>
                  <a:lnTo>
                    <a:pt x="27" y="94"/>
                  </a:lnTo>
                  <a:lnTo>
                    <a:pt x="35" y="97"/>
                  </a:lnTo>
                  <a:lnTo>
                    <a:pt x="35" y="97"/>
                  </a:lnTo>
                  <a:lnTo>
                    <a:pt x="36" y="97"/>
                  </a:lnTo>
                  <a:lnTo>
                    <a:pt x="38" y="95"/>
                  </a:lnTo>
                  <a:lnTo>
                    <a:pt x="38" y="95"/>
                  </a:lnTo>
                  <a:lnTo>
                    <a:pt x="42" y="86"/>
                  </a:lnTo>
                  <a:lnTo>
                    <a:pt x="42" y="86"/>
                  </a:lnTo>
                  <a:lnTo>
                    <a:pt x="44" y="85"/>
                  </a:lnTo>
                  <a:lnTo>
                    <a:pt x="47" y="85"/>
                  </a:lnTo>
                  <a:lnTo>
                    <a:pt x="47" y="85"/>
                  </a:lnTo>
                  <a:lnTo>
                    <a:pt x="47" y="85"/>
                  </a:lnTo>
                  <a:lnTo>
                    <a:pt x="51" y="83"/>
                  </a:lnTo>
                  <a:lnTo>
                    <a:pt x="51" y="83"/>
                  </a:lnTo>
                  <a:lnTo>
                    <a:pt x="54" y="85"/>
                  </a:lnTo>
                  <a:lnTo>
                    <a:pt x="58" y="86"/>
                  </a:lnTo>
                  <a:lnTo>
                    <a:pt x="58" y="86"/>
                  </a:lnTo>
                  <a:lnTo>
                    <a:pt x="62" y="95"/>
                  </a:lnTo>
                  <a:lnTo>
                    <a:pt x="62" y="95"/>
                  </a:lnTo>
                  <a:lnTo>
                    <a:pt x="63" y="97"/>
                  </a:lnTo>
                  <a:lnTo>
                    <a:pt x="65" y="97"/>
                  </a:lnTo>
                  <a:lnTo>
                    <a:pt x="65" y="97"/>
                  </a:lnTo>
                  <a:lnTo>
                    <a:pt x="72" y="94"/>
                  </a:lnTo>
                  <a:lnTo>
                    <a:pt x="72" y="94"/>
                  </a:lnTo>
                  <a:lnTo>
                    <a:pt x="74" y="92"/>
                  </a:lnTo>
                  <a:lnTo>
                    <a:pt x="74" y="90"/>
                  </a:lnTo>
                  <a:lnTo>
                    <a:pt x="74" y="90"/>
                  </a:lnTo>
                  <a:lnTo>
                    <a:pt x="70" y="81"/>
                  </a:lnTo>
                  <a:lnTo>
                    <a:pt x="70" y="81"/>
                  </a:lnTo>
                  <a:lnTo>
                    <a:pt x="70" y="77"/>
                  </a:lnTo>
                  <a:lnTo>
                    <a:pt x="72" y="76"/>
                  </a:lnTo>
                  <a:lnTo>
                    <a:pt x="72" y="76"/>
                  </a:lnTo>
                  <a:lnTo>
                    <a:pt x="72" y="76"/>
                  </a:lnTo>
                  <a:lnTo>
                    <a:pt x="76" y="72"/>
                  </a:lnTo>
                  <a:lnTo>
                    <a:pt x="76" y="72"/>
                  </a:lnTo>
                  <a:lnTo>
                    <a:pt x="78" y="70"/>
                  </a:lnTo>
                  <a:lnTo>
                    <a:pt x="81" y="70"/>
                  </a:lnTo>
                  <a:lnTo>
                    <a:pt x="81" y="70"/>
                  </a:lnTo>
                  <a:lnTo>
                    <a:pt x="90" y="72"/>
                  </a:lnTo>
                  <a:lnTo>
                    <a:pt x="90" y="72"/>
                  </a:lnTo>
                  <a:lnTo>
                    <a:pt x="92" y="72"/>
                  </a:lnTo>
                  <a:lnTo>
                    <a:pt x="94" y="70"/>
                  </a:lnTo>
                  <a:lnTo>
                    <a:pt x="94" y="70"/>
                  </a:lnTo>
                  <a:lnTo>
                    <a:pt x="97" y="63"/>
                  </a:lnTo>
                  <a:lnTo>
                    <a:pt x="97" y="63"/>
                  </a:lnTo>
                  <a:lnTo>
                    <a:pt x="97" y="61"/>
                  </a:lnTo>
                  <a:lnTo>
                    <a:pt x="96" y="59"/>
                  </a:lnTo>
                  <a:lnTo>
                    <a:pt x="96" y="59"/>
                  </a:lnTo>
                  <a:lnTo>
                    <a:pt x="87" y="56"/>
                  </a:lnTo>
                  <a:lnTo>
                    <a:pt x="87" y="56"/>
                  </a:lnTo>
                  <a:lnTo>
                    <a:pt x="85" y="54"/>
                  </a:lnTo>
                  <a:lnTo>
                    <a:pt x="85" y="51"/>
                  </a:lnTo>
                  <a:lnTo>
                    <a:pt x="85" y="51"/>
                  </a:lnTo>
                  <a:lnTo>
                    <a:pt x="85" y="51"/>
                  </a:lnTo>
                  <a:lnTo>
                    <a:pt x="85" y="47"/>
                  </a:lnTo>
                  <a:lnTo>
                    <a:pt x="85" y="45"/>
                  </a:lnTo>
                  <a:lnTo>
                    <a:pt x="85" y="45"/>
                  </a:lnTo>
                  <a:lnTo>
                    <a:pt x="85" y="43"/>
                  </a:lnTo>
                  <a:lnTo>
                    <a:pt x="87" y="42"/>
                  </a:lnTo>
                  <a:lnTo>
                    <a:pt x="87" y="42"/>
                  </a:lnTo>
                  <a:lnTo>
                    <a:pt x="96" y="36"/>
                  </a:lnTo>
                  <a:lnTo>
                    <a:pt x="96" y="36"/>
                  </a:lnTo>
                  <a:lnTo>
                    <a:pt x="97" y="34"/>
                  </a:lnTo>
                  <a:lnTo>
                    <a:pt x="97" y="33"/>
                  </a:lnTo>
                  <a:lnTo>
                    <a:pt x="97" y="33"/>
                  </a:lnTo>
                  <a:lnTo>
                    <a:pt x="94" y="25"/>
                  </a:lnTo>
                  <a:lnTo>
                    <a:pt x="94" y="25"/>
                  </a:lnTo>
                  <a:lnTo>
                    <a:pt x="92" y="24"/>
                  </a:lnTo>
                  <a:lnTo>
                    <a:pt x="90" y="24"/>
                  </a:lnTo>
                  <a:lnTo>
                    <a:pt x="90" y="24"/>
                  </a:lnTo>
                  <a:lnTo>
                    <a:pt x="81" y="27"/>
                  </a:lnTo>
                  <a:lnTo>
                    <a:pt x="81" y="27"/>
                  </a:lnTo>
                  <a:lnTo>
                    <a:pt x="78" y="27"/>
                  </a:lnTo>
                  <a:lnTo>
                    <a:pt x="76" y="25"/>
                  </a:lnTo>
                  <a:lnTo>
                    <a:pt x="76" y="25"/>
                  </a:lnTo>
                  <a:lnTo>
                    <a:pt x="76" y="25"/>
                  </a:lnTo>
                  <a:lnTo>
                    <a:pt x="72" y="22"/>
                  </a:lnTo>
                  <a:lnTo>
                    <a:pt x="72" y="22"/>
                  </a:lnTo>
                  <a:lnTo>
                    <a:pt x="72" y="22"/>
                  </a:lnTo>
                  <a:lnTo>
                    <a:pt x="70" y="20"/>
                  </a:lnTo>
                  <a:lnTo>
                    <a:pt x="70" y="16"/>
                  </a:lnTo>
                  <a:lnTo>
                    <a:pt x="70" y="16"/>
                  </a:lnTo>
                  <a:lnTo>
                    <a:pt x="72" y="7"/>
                  </a:lnTo>
                  <a:lnTo>
                    <a:pt x="72" y="7"/>
                  </a:lnTo>
                  <a:lnTo>
                    <a:pt x="72" y="6"/>
                  </a:lnTo>
                  <a:lnTo>
                    <a:pt x="72" y="4"/>
                  </a:lnTo>
                  <a:lnTo>
                    <a:pt x="72" y="4"/>
                  </a:lnTo>
                  <a:lnTo>
                    <a:pt x="65" y="0"/>
                  </a:lnTo>
                  <a:lnTo>
                    <a:pt x="65" y="0"/>
                  </a:lnTo>
                  <a:lnTo>
                    <a:pt x="62" y="0"/>
                  </a:lnTo>
                  <a:lnTo>
                    <a:pt x="62" y="2"/>
                  </a:lnTo>
                  <a:lnTo>
                    <a:pt x="62" y="2"/>
                  </a:lnTo>
                  <a:lnTo>
                    <a:pt x="56" y="11"/>
                  </a:lnTo>
                  <a:lnTo>
                    <a:pt x="56" y="11"/>
                  </a:lnTo>
                  <a:lnTo>
                    <a:pt x="54" y="13"/>
                  </a:lnTo>
                  <a:lnTo>
                    <a:pt x="51" y="13"/>
                  </a:lnTo>
                  <a:lnTo>
                    <a:pt x="51" y="13"/>
                  </a:lnTo>
                  <a:lnTo>
                    <a:pt x="47" y="13"/>
                  </a:lnTo>
                  <a:lnTo>
                    <a:pt x="47" y="13"/>
                  </a:lnTo>
                  <a:lnTo>
                    <a:pt x="44" y="13"/>
                  </a:lnTo>
                  <a:lnTo>
                    <a:pt x="42" y="9"/>
                  </a:lnTo>
                  <a:lnTo>
                    <a:pt x="42" y="9"/>
                  </a:lnTo>
                  <a:lnTo>
                    <a:pt x="36" y="2"/>
                  </a:lnTo>
                  <a:lnTo>
                    <a:pt x="36" y="2"/>
                  </a:lnTo>
                  <a:lnTo>
                    <a:pt x="35" y="0"/>
                  </a:lnTo>
                  <a:lnTo>
                    <a:pt x="33" y="0"/>
                  </a:lnTo>
                  <a:lnTo>
                    <a:pt x="33" y="0"/>
                  </a:lnTo>
                  <a:lnTo>
                    <a:pt x="26" y="4"/>
                  </a:lnTo>
                  <a:lnTo>
                    <a:pt x="26" y="4"/>
                  </a:lnTo>
                  <a:lnTo>
                    <a:pt x="26" y="6"/>
                  </a:lnTo>
                  <a:lnTo>
                    <a:pt x="24" y="7"/>
                  </a:lnTo>
                  <a:lnTo>
                    <a:pt x="24" y="7"/>
                  </a:lnTo>
                  <a:lnTo>
                    <a:pt x="27" y="16"/>
                  </a:lnTo>
                  <a:lnTo>
                    <a:pt x="27" y="16"/>
                  </a:lnTo>
                  <a:lnTo>
                    <a:pt x="27" y="20"/>
                  </a:lnTo>
                  <a:lnTo>
                    <a:pt x="26" y="22"/>
                  </a:lnTo>
                  <a:lnTo>
                    <a:pt x="26" y="22"/>
                  </a:lnTo>
                  <a:lnTo>
                    <a:pt x="22" y="25"/>
                  </a:lnTo>
                  <a:lnTo>
                    <a:pt x="22" y="25"/>
                  </a:lnTo>
                  <a:lnTo>
                    <a:pt x="20" y="27"/>
                  </a:lnTo>
                  <a:lnTo>
                    <a:pt x="17" y="27"/>
                  </a:lnTo>
                  <a:lnTo>
                    <a:pt x="17" y="27"/>
                  </a:lnTo>
                  <a:lnTo>
                    <a:pt x="8" y="25"/>
                  </a:lnTo>
                  <a:lnTo>
                    <a:pt x="8" y="25"/>
                  </a:lnTo>
                  <a:lnTo>
                    <a:pt x="6" y="25"/>
                  </a:lnTo>
                  <a:lnTo>
                    <a:pt x="4" y="25"/>
                  </a:lnTo>
                  <a:lnTo>
                    <a:pt x="4" y="25"/>
                  </a:lnTo>
                  <a:lnTo>
                    <a:pt x="0" y="33"/>
                  </a:lnTo>
                  <a:lnTo>
                    <a:pt x="0" y="33"/>
                  </a:lnTo>
                  <a:lnTo>
                    <a:pt x="0" y="34"/>
                  </a:lnTo>
                  <a:lnTo>
                    <a:pt x="2" y="38"/>
                  </a:lnTo>
                  <a:lnTo>
                    <a:pt x="2" y="38"/>
                  </a:lnTo>
                  <a:lnTo>
                    <a:pt x="11" y="42"/>
                  </a:lnTo>
                  <a:lnTo>
                    <a:pt x="11" y="42"/>
                  </a:lnTo>
                  <a:lnTo>
                    <a:pt x="13" y="43"/>
                  </a:lnTo>
                  <a:lnTo>
                    <a:pt x="13" y="45"/>
                  </a:lnTo>
                  <a:lnTo>
                    <a:pt x="13" y="45"/>
                  </a:lnTo>
                  <a:lnTo>
                    <a:pt x="15" y="52"/>
                  </a:lnTo>
                  <a:lnTo>
                    <a:pt x="15" y="52"/>
                  </a:lnTo>
                  <a:lnTo>
                    <a:pt x="13" y="54"/>
                  </a:lnTo>
                  <a:lnTo>
                    <a:pt x="11" y="56"/>
                  </a:lnTo>
                  <a:lnTo>
                    <a:pt x="11" y="56"/>
                  </a:lnTo>
                  <a:lnTo>
                    <a:pt x="2" y="61"/>
                  </a:lnTo>
                  <a:lnTo>
                    <a:pt x="2" y="61"/>
                  </a:lnTo>
                  <a:lnTo>
                    <a:pt x="0" y="63"/>
                  </a:lnTo>
                  <a:lnTo>
                    <a:pt x="2" y="65"/>
                  </a:lnTo>
                  <a:lnTo>
                    <a:pt x="2" y="65"/>
                  </a:lnTo>
                  <a:lnTo>
                    <a:pt x="4" y="72"/>
                  </a:lnTo>
                  <a:lnTo>
                    <a:pt x="4" y="72"/>
                  </a:lnTo>
                  <a:lnTo>
                    <a:pt x="6" y="74"/>
                  </a:lnTo>
                  <a:lnTo>
                    <a:pt x="8" y="74"/>
                  </a:lnTo>
                  <a:lnTo>
                    <a:pt x="8" y="74"/>
                  </a:lnTo>
                  <a:lnTo>
                    <a:pt x="17" y="70"/>
                  </a:lnTo>
                  <a:lnTo>
                    <a:pt x="17" y="70"/>
                  </a:lnTo>
                  <a:lnTo>
                    <a:pt x="20" y="70"/>
                  </a:lnTo>
                  <a:lnTo>
                    <a:pt x="22" y="72"/>
                  </a:lnTo>
                  <a:lnTo>
                    <a:pt x="22" y="72"/>
                  </a:lnTo>
                  <a:lnTo>
                    <a:pt x="26" y="76"/>
                  </a:lnTo>
                  <a:lnTo>
                    <a:pt x="26" y="76"/>
                  </a:lnTo>
                  <a:lnTo>
                    <a:pt x="26" y="76"/>
                  </a:lnTo>
                  <a:lnTo>
                    <a:pt x="27" y="77"/>
                  </a:lnTo>
                  <a:lnTo>
                    <a:pt x="27" y="81"/>
                  </a:lnTo>
                  <a:lnTo>
                    <a:pt x="27" y="81"/>
                  </a:lnTo>
                  <a:lnTo>
                    <a:pt x="26" y="90"/>
                  </a:lnTo>
                  <a:lnTo>
                    <a:pt x="26" y="90"/>
                  </a:lnTo>
                  <a:lnTo>
                    <a:pt x="26" y="92"/>
                  </a:lnTo>
                  <a:lnTo>
                    <a:pt x="27" y="94"/>
                  </a:lnTo>
                  <a:lnTo>
                    <a:pt x="27" y="94"/>
                  </a:lnTo>
                  <a:close/>
                  <a:moveTo>
                    <a:pt x="42" y="67"/>
                  </a:moveTo>
                  <a:lnTo>
                    <a:pt x="42" y="67"/>
                  </a:lnTo>
                  <a:lnTo>
                    <a:pt x="36" y="61"/>
                  </a:lnTo>
                  <a:lnTo>
                    <a:pt x="33" y="56"/>
                  </a:lnTo>
                  <a:lnTo>
                    <a:pt x="31" y="49"/>
                  </a:lnTo>
                  <a:lnTo>
                    <a:pt x="31" y="42"/>
                  </a:lnTo>
                  <a:lnTo>
                    <a:pt x="31" y="42"/>
                  </a:lnTo>
                  <a:lnTo>
                    <a:pt x="36" y="36"/>
                  </a:lnTo>
                  <a:lnTo>
                    <a:pt x="42" y="31"/>
                  </a:lnTo>
                  <a:lnTo>
                    <a:pt x="49" y="31"/>
                  </a:lnTo>
                  <a:lnTo>
                    <a:pt x="56" y="31"/>
                  </a:lnTo>
                  <a:lnTo>
                    <a:pt x="56" y="31"/>
                  </a:lnTo>
                  <a:lnTo>
                    <a:pt x="62" y="36"/>
                  </a:lnTo>
                  <a:lnTo>
                    <a:pt x="65" y="42"/>
                  </a:lnTo>
                  <a:lnTo>
                    <a:pt x="67" y="49"/>
                  </a:lnTo>
                  <a:lnTo>
                    <a:pt x="65" y="56"/>
                  </a:lnTo>
                  <a:lnTo>
                    <a:pt x="65" y="56"/>
                  </a:lnTo>
                  <a:lnTo>
                    <a:pt x="62" y="61"/>
                  </a:lnTo>
                  <a:lnTo>
                    <a:pt x="56" y="65"/>
                  </a:lnTo>
                  <a:lnTo>
                    <a:pt x="49" y="67"/>
                  </a:lnTo>
                  <a:lnTo>
                    <a:pt x="42" y="67"/>
                  </a:lnTo>
                  <a:lnTo>
                    <a:pt x="42" y="67"/>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3" name="Freeform 1370"/>
            <p:cNvSpPr>
              <a:spLocks/>
            </p:cNvSpPr>
            <p:nvPr/>
          </p:nvSpPr>
          <p:spPr bwMode="auto">
            <a:xfrm>
              <a:off x="1719262" y="3370263"/>
              <a:ext cx="31750" cy="30163"/>
            </a:xfrm>
            <a:custGeom>
              <a:avLst/>
              <a:gdLst>
                <a:gd name="T0" fmla="*/ 22 w 40"/>
                <a:gd name="T1" fmla="*/ 40 h 40"/>
                <a:gd name="T2" fmla="*/ 20 w 40"/>
                <a:gd name="T3" fmla="*/ 40 h 40"/>
                <a:gd name="T4" fmla="*/ 20 w 40"/>
                <a:gd name="T5" fmla="*/ 40 h 40"/>
                <a:gd name="T6" fmla="*/ 13 w 40"/>
                <a:gd name="T7" fmla="*/ 38 h 40"/>
                <a:gd name="T8" fmla="*/ 6 w 40"/>
                <a:gd name="T9" fmla="*/ 34 h 40"/>
                <a:gd name="T10" fmla="*/ 2 w 40"/>
                <a:gd name="T11" fmla="*/ 27 h 40"/>
                <a:gd name="T12" fmla="*/ 0 w 40"/>
                <a:gd name="T13" fmla="*/ 20 h 40"/>
                <a:gd name="T14" fmla="*/ 0 w 40"/>
                <a:gd name="T15" fmla="*/ 20 h 40"/>
                <a:gd name="T16" fmla="*/ 0 w 40"/>
                <a:gd name="T17" fmla="*/ 20 h 40"/>
                <a:gd name="T18" fmla="*/ 2 w 40"/>
                <a:gd name="T19" fmla="*/ 13 h 40"/>
                <a:gd name="T20" fmla="*/ 6 w 40"/>
                <a:gd name="T21" fmla="*/ 6 h 40"/>
                <a:gd name="T22" fmla="*/ 13 w 40"/>
                <a:gd name="T23" fmla="*/ 2 h 40"/>
                <a:gd name="T24" fmla="*/ 20 w 40"/>
                <a:gd name="T25" fmla="*/ 0 h 40"/>
                <a:gd name="T26" fmla="*/ 22 w 40"/>
                <a:gd name="T27" fmla="*/ 0 h 40"/>
                <a:gd name="T28" fmla="*/ 22 w 40"/>
                <a:gd name="T29" fmla="*/ 0 h 40"/>
                <a:gd name="T30" fmla="*/ 29 w 40"/>
                <a:gd name="T31" fmla="*/ 2 h 40"/>
                <a:gd name="T32" fmla="*/ 34 w 40"/>
                <a:gd name="T33" fmla="*/ 6 h 40"/>
                <a:gd name="T34" fmla="*/ 38 w 40"/>
                <a:gd name="T35" fmla="*/ 13 h 40"/>
                <a:gd name="T36" fmla="*/ 40 w 40"/>
                <a:gd name="T37" fmla="*/ 20 h 40"/>
                <a:gd name="T38" fmla="*/ 40 w 40"/>
                <a:gd name="T39" fmla="*/ 20 h 40"/>
                <a:gd name="T40" fmla="*/ 40 w 40"/>
                <a:gd name="T41" fmla="*/ 20 h 40"/>
                <a:gd name="T42" fmla="*/ 38 w 40"/>
                <a:gd name="T43" fmla="*/ 27 h 40"/>
                <a:gd name="T44" fmla="*/ 34 w 40"/>
                <a:gd name="T45" fmla="*/ 34 h 40"/>
                <a:gd name="T46" fmla="*/ 29 w 40"/>
                <a:gd name="T47" fmla="*/ 38 h 40"/>
                <a:gd name="T48" fmla="*/ 22 w 40"/>
                <a:gd name="T49" fmla="*/ 40 h 40"/>
                <a:gd name="T50" fmla="*/ 22 w 40"/>
                <a:gd name="T5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 h="40">
                  <a:moveTo>
                    <a:pt x="22" y="40"/>
                  </a:moveTo>
                  <a:lnTo>
                    <a:pt x="20" y="40"/>
                  </a:lnTo>
                  <a:lnTo>
                    <a:pt x="20" y="40"/>
                  </a:lnTo>
                  <a:lnTo>
                    <a:pt x="13" y="38"/>
                  </a:lnTo>
                  <a:lnTo>
                    <a:pt x="6" y="34"/>
                  </a:lnTo>
                  <a:lnTo>
                    <a:pt x="2" y="27"/>
                  </a:lnTo>
                  <a:lnTo>
                    <a:pt x="0" y="20"/>
                  </a:lnTo>
                  <a:lnTo>
                    <a:pt x="0" y="20"/>
                  </a:lnTo>
                  <a:lnTo>
                    <a:pt x="0" y="20"/>
                  </a:lnTo>
                  <a:lnTo>
                    <a:pt x="2" y="13"/>
                  </a:lnTo>
                  <a:lnTo>
                    <a:pt x="6" y="6"/>
                  </a:lnTo>
                  <a:lnTo>
                    <a:pt x="13" y="2"/>
                  </a:lnTo>
                  <a:lnTo>
                    <a:pt x="20" y="0"/>
                  </a:lnTo>
                  <a:lnTo>
                    <a:pt x="22" y="0"/>
                  </a:lnTo>
                  <a:lnTo>
                    <a:pt x="22" y="0"/>
                  </a:lnTo>
                  <a:lnTo>
                    <a:pt x="29" y="2"/>
                  </a:lnTo>
                  <a:lnTo>
                    <a:pt x="34" y="6"/>
                  </a:lnTo>
                  <a:lnTo>
                    <a:pt x="38" y="13"/>
                  </a:lnTo>
                  <a:lnTo>
                    <a:pt x="40" y="20"/>
                  </a:lnTo>
                  <a:lnTo>
                    <a:pt x="40" y="20"/>
                  </a:lnTo>
                  <a:lnTo>
                    <a:pt x="40" y="20"/>
                  </a:lnTo>
                  <a:lnTo>
                    <a:pt x="38" y="27"/>
                  </a:lnTo>
                  <a:lnTo>
                    <a:pt x="34" y="34"/>
                  </a:lnTo>
                  <a:lnTo>
                    <a:pt x="29" y="38"/>
                  </a:lnTo>
                  <a:lnTo>
                    <a:pt x="22" y="40"/>
                  </a:lnTo>
                  <a:lnTo>
                    <a:pt x="22" y="4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81" name="Group 5080"/>
          <p:cNvGrpSpPr/>
          <p:nvPr/>
        </p:nvGrpSpPr>
        <p:grpSpPr>
          <a:xfrm>
            <a:off x="9091612" y="4327525"/>
            <a:ext cx="538163" cy="561976"/>
            <a:chOff x="9091612" y="3300413"/>
            <a:chExt cx="538163" cy="561976"/>
          </a:xfrm>
        </p:grpSpPr>
        <p:sp>
          <p:nvSpPr>
            <p:cNvPr id="3944" name="Freeform 1371"/>
            <p:cNvSpPr>
              <a:spLocks noEditPoints="1"/>
            </p:cNvSpPr>
            <p:nvPr/>
          </p:nvSpPr>
          <p:spPr bwMode="auto">
            <a:xfrm>
              <a:off x="9196387" y="3397250"/>
              <a:ext cx="152400" cy="465138"/>
            </a:xfrm>
            <a:custGeom>
              <a:avLst/>
              <a:gdLst>
                <a:gd name="T0" fmla="*/ 0 w 190"/>
                <a:gd name="T1" fmla="*/ 0 h 587"/>
                <a:gd name="T2" fmla="*/ 0 w 190"/>
                <a:gd name="T3" fmla="*/ 587 h 587"/>
                <a:gd name="T4" fmla="*/ 190 w 190"/>
                <a:gd name="T5" fmla="*/ 587 h 587"/>
                <a:gd name="T6" fmla="*/ 190 w 190"/>
                <a:gd name="T7" fmla="*/ 0 h 587"/>
                <a:gd name="T8" fmla="*/ 0 w 190"/>
                <a:gd name="T9" fmla="*/ 0 h 587"/>
                <a:gd name="T10" fmla="*/ 117 w 190"/>
                <a:gd name="T11" fmla="*/ 80 h 587"/>
                <a:gd name="T12" fmla="*/ 117 w 190"/>
                <a:gd name="T13" fmla="*/ 80 h 587"/>
                <a:gd name="T14" fmla="*/ 115 w 190"/>
                <a:gd name="T15" fmla="*/ 89 h 587"/>
                <a:gd name="T16" fmla="*/ 111 w 190"/>
                <a:gd name="T17" fmla="*/ 96 h 587"/>
                <a:gd name="T18" fmla="*/ 104 w 190"/>
                <a:gd name="T19" fmla="*/ 101 h 587"/>
                <a:gd name="T20" fmla="*/ 95 w 190"/>
                <a:gd name="T21" fmla="*/ 103 h 587"/>
                <a:gd name="T22" fmla="*/ 95 w 190"/>
                <a:gd name="T23" fmla="*/ 103 h 587"/>
                <a:gd name="T24" fmla="*/ 86 w 190"/>
                <a:gd name="T25" fmla="*/ 101 h 587"/>
                <a:gd name="T26" fmla="*/ 79 w 190"/>
                <a:gd name="T27" fmla="*/ 96 h 587"/>
                <a:gd name="T28" fmla="*/ 74 w 190"/>
                <a:gd name="T29" fmla="*/ 89 h 587"/>
                <a:gd name="T30" fmla="*/ 72 w 190"/>
                <a:gd name="T31" fmla="*/ 80 h 587"/>
                <a:gd name="T32" fmla="*/ 72 w 190"/>
                <a:gd name="T33" fmla="*/ 80 h 587"/>
                <a:gd name="T34" fmla="*/ 74 w 190"/>
                <a:gd name="T35" fmla="*/ 71 h 587"/>
                <a:gd name="T36" fmla="*/ 79 w 190"/>
                <a:gd name="T37" fmla="*/ 63 h 587"/>
                <a:gd name="T38" fmla="*/ 86 w 190"/>
                <a:gd name="T39" fmla="*/ 60 h 587"/>
                <a:gd name="T40" fmla="*/ 95 w 190"/>
                <a:gd name="T41" fmla="*/ 58 h 587"/>
                <a:gd name="T42" fmla="*/ 95 w 190"/>
                <a:gd name="T43" fmla="*/ 58 h 587"/>
                <a:gd name="T44" fmla="*/ 104 w 190"/>
                <a:gd name="T45" fmla="*/ 60 h 587"/>
                <a:gd name="T46" fmla="*/ 111 w 190"/>
                <a:gd name="T47" fmla="*/ 63 h 587"/>
                <a:gd name="T48" fmla="*/ 115 w 190"/>
                <a:gd name="T49" fmla="*/ 71 h 587"/>
                <a:gd name="T50" fmla="*/ 117 w 190"/>
                <a:gd name="T51" fmla="*/ 8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0" h="587">
                  <a:moveTo>
                    <a:pt x="0" y="0"/>
                  </a:moveTo>
                  <a:lnTo>
                    <a:pt x="0" y="587"/>
                  </a:lnTo>
                  <a:lnTo>
                    <a:pt x="190" y="587"/>
                  </a:lnTo>
                  <a:lnTo>
                    <a:pt x="190" y="0"/>
                  </a:lnTo>
                  <a:lnTo>
                    <a:pt x="0" y="0"/>
                  </a:lnTo>
                  <a:close/>
                  <a:moveTo>
                    <a:pt x="117" y="80"/>
                  </a:moveTo>
                  <a:lnTo>
                    <a:pt x="117" y="80"/>
                  </a:lnTo>
                  <a:lnTo>
                    <a:pt x="115" y="89"/>
                  </a:lnTo>
                  <a:lnTo>
                    <a:pt x="111" y="96"/>
                  </a:lnTo>
                  <a:lnTo>
                    <a:pt x="104" y="101"/>
                  </a:lnTo>
                  <a:lnTo>
                    <a:pt x="95" y="103"/>
                  </a:lnTo>
                  <a:lnTo>
                    <a:pt x="95" y="103"/>
                  </a:lnTo>
                  <a:lnTo>
                    <a:pt x="86" y="101"/>
                  </a:lnTo>
                  <a:lnTo>
                    <a:pt x="79" y="96"/>
                  </a:lnTo>
                  <a:lnTo>
                    <a:pt x="74" y="89"/>
                  </a:lnTo>
                  <a:lnTo>
                    <a:pt x="72" y="80"/>
                  </a:lnTo>
                  <a:lnTo>
                    <a:pt x="72" y="80"/>
                  </a:lnTo>
                  <a:lnTo>
                    <a:pt x="74" y="71"/>
                  </a:lnTo>
                  <a:lnTo>
                    <a:pt x="79" y="63"/>
                  </a:lnTo>
                  <a:lnTo>
                    <a:pt x="86" y="60"/>
                  </a:lnTo>
                  <a:lnTo>
                    <a:pt x="95" y="58"/>
                  </a:lnTo>
                  <a:lnTo>
                    <a:pt x="95" y="58"/>
                  </a:lnTo>
                  <a:lnTo>
                    <a:pt x="104" y="60"/>
                  </a:lnTo>
                  <a:lnTo>
                    <a:pt x="111" y="63"/>
                  </a:lnTo>
                  <a:lnTo>
                    <a:pt x="115" y="71"/>
                  </a:lnTo>
                  <a:lnTo>
                    <a:pt x="117" y="8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5" name="Rectangle 1372"/>
            <p:cNvSpPr>
              <a:spLocks noChangeArrowheads="1"/>
            </p:cNvSpPr>
            <p:nvPr/>
          </p:nvSpPr>
          <p:spPr bwMode="auto">
            <a:xfrm>
              <a:off x="9196387" y="3397250"/>
              <a:ext cx="1524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6" name="Freeform 1373"/>
            <p:cNvSpPr>
              <a:spLocks/>
            </p:cNvSpPr>
            <p:nvPr/>
          </p:nvSpPr>
          <p:spPr bwMode="auto">
            <a:xfrm>
              <a:off x="9253537" y="3441700"/>
              <a:ext cx="36513" cy="36513"/>
            </a:xfrm>
            <a:custGeom>
              <a:avLst/>
              <a:gdLst>
                <a:gd name="T0" fmla="*/ 45 w 45"/>
                <a:gd name="T1" fmla="*/ 22 h 45"/>
                <a:gd name="T2" fmla="*/ 45 w 45"/>
                <a:gd name="T3" fmla="*/ 22 h 45"/>
                <a:gd name="T4" fmla="*/ 43 w 45"/>
                <a:gd name="T5" fmla="*/ 31 h 45"/>
                <a:gd name="T6" fmla="*/ 39 w 45"/>
                <a:gd name="T7" fmla="*/ 38 h 45"/>
                <a:gd name="T8" fmla="*/ 32 w 45"/>
                <a:gd name="T9" fmla="*/ 43 h 45"/>
                <a:gd name="T10" fmla="*/ 23 w 45"/>
                <a:gd name="T11" fmla="*/ 45 h 45"/>
                <a:gd name="T12" fmla="*/ 23 w 45"/>
                <a:gd name="T13" fmla="*/ 45 h 45"/>
                <a:gd name="T14" fmla="*/ 14 w 45"/>
                <a:gd name="T15" fmla="*/ 43 h 45"/>
                <a:gd name="T16" fmla="*/ 7 w 45"/>
                <a:gd name="T17" fmla="*/ 38 h 45"/>
                <a:gd name="T18" fmla="*/ 2 w 45"/>
                <a:gd name="T19" fmla="*/ 31 h 45"/>
                <a:gd name="T20" fmla="*/ 0 w 45"/>
                <a:gd name="T21" fmla="*/ 22 h 45"/>
                <a:gd name="T22" fmla="*/ 0 w 45"/>
                <a:gd name="T23" fmla="*/ 22 h 45"/>
                <a:gd name="T24" fmla="*/ 2 w 45"/>
                <a:gd name="T25" fmla="*/ 13 h 45"/>
                <a:gd name="T26" fmla="*/ 7 w 45"/>
                <a:gd name="T27" fmla="*/ 5 h 45"/>
                <a:gd name="T28" fmla="*/ 14 w 45"/>
                <a:gd name="T29" fmla="*/ 2 h 45"/>
                <a:gd name="T30" fmla="*/ 23 w 45"/>
                <a:gd name="T31" fmla="*/ 0 h 45"/>
                <a:gd name="T32" fmla="*/ 23 w 45"/>
                <a:gd name="T33" fmla="*/ 0 h 45"/>
                <a:gd name="T34" fmla="*/ 32 w 45"/>
                <a:gd name="T35" fmla="*/ 2 h 45"/>
                <a:gd name="T36" fmla="*/ 39 w 45"/>
                <a:gd name="T37" fmla="*/ 5 h 45"/>
                <a:gd name="T38" fmla="*/ 43 w 45"/>
                <a:gd name="T39" fmla="*/ 13 h 45"/>
                <a:gd name="T40" fmla="*/ 45 w 45"/>
                <a:gd name="T41" fmla="*/ 2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 h="45">
                  <a:moveTo>
                    <a:pt x="45" y="22"/>
                  </a:moveTo>
                  <a:lnTo>
                    <a:pt x="45" y="22"/>
                  </a:lnTo>
                  <a:lnTo>
                    <a:pt x="43" y="31"/>
                  </a:lnTo>
                  <a:lnTo>
                    <a:pt x="39" y="38"/>
                  </a:lnTo>
                  <a:lnTo>
                    <a:pt x="32" y="43"/>
                  </a:lnTo>
                  <a:lnTo>
                    <a:pt x="23" y="45"/>
                  </a:lnTo>
                  <a:lnTo>
                    <a:pt x="23" y="45"/>
                  </a:lnTo>
                  <a:lnTo>
                    <a:pt x="14" y="43"/>
                  </a:lnTo>
                  <a:lnTo>
                    <a:pt x="7" y="38"/>
                  </a:lnTo>
                  <a:lnTo>
                    <a:pt x="2" y="31"/>
                  </a:lnTo>
                  <a:lnTo>
                    <a:pt x="0" y="22"/>
                  </a:lnTo>
                  <a:lnTo>
                    <a:pt x="0" y="22"/>
                  </a:lnTo>
                  <a:lnTo>
                    <a:pt x="2" y="13"/>
                  </a:lnTo>
                  <a:lnTo>
                    <a:pt x="7" y="5"/>
                  </a:lnTo>
                  <a:lnTo>
                    <a:pt x="14" y="2"/>
                  </a:lnTo>
                  <a:lnTo>
                    <a:pt x="23" y="0"/>
                  </a:lnTo>
                  <a:lnTo>
                    <a:pt x="23" y="0"/>
                  </a:lnTo>
                  <a:lnTo>
                    <a:pt x="32" y="2"/>
                  </a:lnTo>
                  <a:lnTo>
                    <a:pt x="39" y="5"/>
                  </a:lnTo>
                  <a:lnTo>
                    <a:pt x="43" y="13"/>
                  </a:lnTo>
                  <a:lnTo>
                    <a:pt x="45"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7" name="Rectangle 1374"/>
            <p:cNvSpPr>
              <a:spLocks noChangeArrowheads="1"/>
            </p:cNvSpPr>
            <p:nvPr/>
          </p:nvSpPr>
          <p:spPr bwMode="auto">
            <a:xfrm>
              <a:off x="9196387" y="3417888"/>
              <a:ext cx="492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8" name="Freeform 1375"/>
            <p:cNvSpPr>
              <a:spLocks/>
            </p:cNvSpPr>
            <p:nvPr/>
          </p:nvSpPr>
          <p:spPr bwMode="auto">
            <a:xfrm>
              <a:off x="9196387" y="3417888"/>
              <a:ext cx="49213" cy="7938"/>
            </a:xfrm>
            <a:custGeom>
              <a:avLst/>
              <a:gdLst>
                <a:gd name="T0" fmla="*/ 0 w 61"/>
                <a:gd name="T1" fmla="*/ 9 h 9"/>
                <a:gd name="T2" fmla="*/ 61 w 61"/>
                <a:gd name="T3" fmla="*/ 9 h 9"/>
                <a:gd name="T4" fmla="*/ 61 w 61"/>
                <a:gd name="T5" fmla="*/ 0 h 9"/>
                <a:gd name="T6" fmla="*/ 0 w 61"/>
                <a:gd name="T7" fmla="*/ 0 h 9"/>
              </a:gdLst>
              <a:ahLst/>
              <a:cxnLst>
                <a:cxn ang="0">
                  <a:pos x="T0" y="T1"/>
                </a:cxn>
                <a:cxn ang="0">
                  <a:pos x="T2" y="T3"/>
                </a:cxn>
                <a:cxn ang="0">
                  <a:pos x="T4" y="T5"/>
                </a:cxn>
                <a:cxn ang="0">
                  <a:pos x="T6" y="T7"/>
                </a:cxn>
              </a:cxnLst>
              <a:rect l="0" t="0" r="r" b="b"/>
              <a:pathLst>
                <a:path w="61" h="9">
                  <a:moveTo>
                    <a:pt x="0" y="9"/>
                  </a:moveTo>
                  <a:lnTo>
                    <a:pt x="61" y="9"/>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9" name="Rectangle 1376"/>
            <p:cNvSpPr>
              <a:spLocks noChangeArrowheads="1"/>
            </p:cNvSpPr>
            <p:nvPr/>
          </p:nvSpPr>
          <p:spPr bwMode="auto">
            <a:xfrm>
              <a:off x="9196387" y="3538538"/>
              <a:ext cx="4921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0" name="Freeform 1377"/>
            <p:cNvSpPr>
              <a:spLocks/>
            </p:cNvSpPr>
            <p:nvPr/>
          </p:nvSpPr>
          <p:spPr bwMode="auto">
            <a:xfrm>
              <a:off x="9196387" y="3538538"/>
              <a:ext cx="49213" cy="6350"/>
            </a:xfrm>
            <a:custGeom>
              <a:avLst/>
              <a:gdLst>
                <a:gd name="T0" fmla="*/ 0 w 61"/>
                <a:gd name="T1" fmla="*/ 9 h 9"/>
                <a:gd name="T2" fmla="*/ 61 w 61"/>
                <a:gd name="T3" fmla="*/ 9 h 9"/>
                <a:gd name="T4" fmla="*/ 61 w 61"/>
                <a:gd name="T5" fmla="*/ 0 h 9"/>
                <a:gd name="T6" fmla="*/ 0 w 61"/>
                <a:gd name="T7" fmla="*/ 0 h 9"/>
              </a:gdLst>
              <a:ahLst/>
              <a:cxnLst>
                <a:cxn ang="0">
                  <a:pos x="T0" y="T1"/>
                </a:cxn>
                <a:cxn ang="0">
                  <a:pos x="T2" y="T3"/>
                </a:cxn>
                <a:cxn ang="0">
                  <a:pos x="T4" y="T5"/>
                </a:cxn>
                <a:cxn ang="0">
                  <a:pos x="T6" y="T7"/>
                </a:cxn>
              </a:cxnLst>
              <a:rect l="0" t="0" r="r" b="b"/>
              <a:pathLst>
                <a:path w="61" h="9">
                  <a:moveTo>
                    <a:pt x="0" y="9"/>
                  </a:moveTo>
                  <a:lnTo>
                    <a:pt x="61" y="9"/>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1" name="Rectangle 1378"/>
            <p:cNvSpPr>
              <a:spLocks noChangeArrowheads="1"/>
            </p:cNvSpPr>
            <p:nvPr/>
          </p:nvSpPr>
          <p:spPr bwMode="auto">
            <a:xfrm>
              <a:off x="9196387" y="3478213"/>
              <a:ext cx="26988"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2" name="Freeform 1379"/>
            <p:cNvSpPr>
              <a:spLocks/>
            </p:cNvSpPr>
            <p:nvPr/>
          </p:nvSpPr>
          <p:spPr bwMode="auto">
            <a:xfrm>
              <a:off x="9196387" y="3478213"/>
              <a:ext cx="26988" cy="6350"/>
            </a:xfrm>
            <a:custGeom>
              <a:avLst/>
              <a:gdLst>
                <a:gd name="T0" fmla="*/ 0 w 34"/>
                <a:gd name="T1" fmla="*/ 9 h 9"/>
                <a:gd name="T2" fmla="*/ 34 w 34"/>
                <a:gd name="T3" fmla="*/ 9 h 9"/>
                <a:gd name="T4" fmla="*/ 34 w 34"/>
                <a:gd name="T5" fmla="*/ 0 h 9"/>
                <a:gd name="T6" fmla="*/ 0 w 34"/>
                <a:gd name="T7" fmla="*/ 0 h 9"/>
              </a:gdLst>
              <a:ahLst/>
              <a:cxnLst>
                <a:cxn ang="0">
                  <a:pos x="T0" y="T1"/>
                </a:cxn>
                <a:cxn ang="0">
                  <a:pos x="T2" y="T3"/>
                </a:cxn>
                <a:cxn ang="0">
                  <a:pos x="T4" y="T5"/>
                </a:cxn>
                <a:cxn ang="0">
                  <a:pos x="T6" y="T7"/>
                </a:cxn>
              </a:cxnLst>
              <a:rect l="0" t="0" r="r" b="b"/>
              <a:pathLst>
                <a:path w="34" h="9">
                  <a:moveTo>
                    <a:pt x="0" y="9"/>
                  </a:moveTo>
                  <a:lnTo>
                    <a:pt x="34" y="9"/>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3" name="Rectangle 1380"/>
            <p:cNvSpPr>
              <a:spLocks noChangeArrowheads="1"/>
            </p:cNvSpPr>
            <p:nvPr/>
          </p:nvSpPr>
          <p:spPr bwMode="auto">
            <a:xfrm>
              <a:off x="9196387" y="343058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4" name="Freeform 1381"/>
            <p:cNvSpPr>
              <a:spLocks/>
            </p:cNvSpPr>
            <p:nvPr/>
          </p:nvSpPr>
          <p:spPr bwMode="auto">
            <a:xfrm>
              <a:off x="9196387" y="343058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5" name="Rectangle 1382"/>
            <p:cNvSpPr>
              <a:spLocks noChangeArrowheads="1"/>
            </p:cNvSpPr>
            <p:nvPr/>
          </p:nvSpPr>
          <p:spPr bwMode="auto">
            <a:xfrm>
              <a:off x="9196387" y="3441700"/>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6" name="Freeform 1383"/>
            <p:cNvSpPr>
              <a:spLocks/>
            </p:cNvSpPr>
            <p:nvPr/>
          </p:nvSpPr>
          <p:spPr bwMode="auto">
            <a:xfrm>
              <a:off x="9196387" y="3441700"/>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7" name="Rectangle 1384"/>
            <p:cNvSpPr>
              <a:spLocks noChangeArrowheads="1"/>
            </p:cNvSpPr>
            <p:nvPr/>
          </p:nvSpPr>
          <p:spPr bwMode="auto">
            <a:xfrm>
              <a:off x="9196387" y="3454400"/>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8" name="Freeform 1385"/>
            <p:cNvSpPr>
              <a:spLocks/>
            </p:cNvSpPr>
            <p:nvPr/>
          </p:nvSpPr>
          <p:spPr bwMode="auto">
            <a:xfrm>
              <a:off x="9196387" y="3454400"/>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9" name="Rectangle 1386"/>
            <p:cNvSpPr>
              <a:spLocks noChangeArrowheads="1"/>
            </p:cNvSpPr>
            <p:nvPr/>
          </p:nvSpPr>
          <p:spPr bwMode="auto">
            <a:xfrm>
              <a:off x="9196387" y="3467100"/>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0" name="Freeform 1387"/>
            <p:cNvSpPr>
              <a:spLocks/>
            </p:cNvSpPr>
            <p:nvPr/>
          </p:nvSpPr>
          <p:spPr bwMode="auto">
            <a:xfrm>
              <a:off x="9196387" y="3467100"/>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1" name="Rectangle 1388"/>
            <p:cNvSpPr>
              <a:spLocks noChangeArrowheads="1"/>
            </p:cNvSpPr>
            <p:nvPr/>
          </p:nvSpPr>
          <p:spPr bwMode="auto">
            <a:xfrm>
              <a:off x="9196387" y="3489325"/>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2" name="Freeform 1389"/>
            <p:cNvSpPr>
              <a:spLocks/>
            </p:cNvSpPr>
            <p:nvPr/>
          </p:nvSpPr>
          <p:spPr bwMode="auto">
            <a:xfrm>
              <a:off x="9196387" y="3489325"/>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3" name="Rectangle 1390"/>
            <p:cNvSpPr>
              <a:spLocks noChangeArrowheads="1"/>
            </p:cNvSpPr>
            <p:nvPr/>
          </p:nvSpPr>
          <p:spPr bwMode="auto">
            <a:xfrm>
              <a:off x="9196387" y="3502025"/>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4" name="Freeform 1391"/>
            <p:cNvSpPr>
              <a:spLocks/>
            </p:cNvSpPr>
            <p:nvPr/>
          </p:nvSpPr>
          <p:spPr bwMode="auto">
            <a:xfrm>
              <a:off x="9196387" y="3502025"/>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5" name="Rectangle 1392"/>
            <p:cNvSpPr>
              <a:spLocks noChangeArrowheads="1"/>
            </p:cNvSpPr>
            <p:nvPr/>
          </p:nvSpPr>
          <p:spPr bwMode="auto">
            <a:xfrm>
              <a:off x="9196387" y="351313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6" name="Freeform 1393"/>
            <p:cNvSpPr>
              <a:spLocks/>
            </p:cNvSpPr>
            <p:nvPr/>
          </p:nvSpPr>
          <p:spPr bwMode="auto">
            <a:xfrm>
              <a:off x="9196387" y="351313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7" name="Rectangle 1394"/>
            <p:cNvSpPr>
              <a:spLocks noChangeArrowheads="1"/>
            </p:cNvSpPr>
            <p:nvPr/>
          </p:nvSpPr>
          <p:spPr bwMode="auto">
            <a:xfrm>
              <a:off x="9196387" y="3527425"/>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8" name="Freeform 1395"/>
            <p:cNvSpPr>
              <a:spLocks/>
            </p:cNvSpPr>
            <p:nvPr/>
          </p:nvSpPr>
          <p:spPr bwMode="auto">
            <a:xfrm>
              <a:off x="9196387" y="3527425"/>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9" name="Rectangle 1396"/>
            <p:cNvSpPr>
              <a:spLocks noChangeArrowheads="1"/>
            </p:cNvSpPr>
            <p:nvPr/>
          </p:nvSpPr>
          <p:spPr bwMode="auto">
            <a:xfrm>
              <a:off x="9196387" y="3657600"/>
              <a:ext cx="492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0" name="Freeform 1397"/>
            <p:cNvSpPr>
              <a:spLocks/>
            </p:cNvSpPr>
            <p:nvPr/>
          </p:nvSpPr>
          <p:spPr bwMode="auto">
            <a:xfrm>
              <a:off x="9196387" y="3657600"/>
              <a:ext cx="49213" cy="7938"/>
            </a:xfrm>
            <a:custGeom>
              <a:avLst/>
              <a:gdLst>
                <a:gd name="T0" fmla="*/ 0 w 61"/>
                <a:gd name="T1" fmla="*/ 9 h 9"/>
                <a:gd name="T2" fmla="*/ 61 w 61"/>
                <a:gd name="T3" fmla="*/ 9 h 9"/>
                <a:gd name="T4" fmla="*/ 61 w 61"/>
                <a:gd name="T5" fmla="*/ 0 h 9"/>
                <a:gd name="T6" fmla="*/ 0 w 61"/>
                <a:gd name="T7" fmla="*/ 0 h 9"/>
              </a:gdLst>
              <a:ahLst/>
              <a:cxnLst>
                <a:cxn ang="0">
                  <a:pos x="T0" y="T1"/>
                </a:cxn>
                <a:cxn ang="0">
                  <a:pos x="T2" y="T3"/>
                </a:cxn>
                <a:cxn ang="0">
                  <a:pos x="T4" y="T5"/>
                </a:cxn>
                <a:cxn ang="0">
                  <a:pos x="T6" y="T7"/>
                </a:cxn>
              </a:cxnLst>
              <a:rect l="0" t="0" r="r" b="b"/>
              <a:pathLst>
                <a:path w="61" h="9">
                  <a:moveTo>
                    <a:pt x="0" y="9"/>
                  </a:moveTo>
                  <a:lnTo>
                    <a:pt x="61" y="9"/>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1" name="Rectangle 1398"/>
            <p:cNvSpPr>
              <a:spLocks noChangeArrowheads="1"/>
            </p:cNvSpPr>
            <p:nvPr/>
          </p:nvSpPr>
          <p:spPr bwMode="auto">
            <a:xfrm>
              <a:off x="9196387" y="3597275"/>
              <a:ext cx="26988"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2" name="Freeform 1399"/>
            <p:cNvSpPr>
              <a:spLocks/>
            </p:cNvSpPr>
            <p:nvPr/>
          </p:nvSpPr>
          <p:spPr bwMode="auto">
            <a:xfrm>
              <a:off x="9196387" y="3597275"/>
              <a:ext cx="26988" cy="7938"/>
            </a:xfrm>
            <a:custGeom>
              <a:avLst/>
              <a:gdLst>
                <a:gd name="T0" fmla="*/ 0 w 34"/>
                <a:gd name="T1" fmla="*/ 9 h 9"/>
                <a:gd name="T2" fmla="*/ 34 w 34"/>
                <a:gd name="T3" fmla="*/ 9 h 9"/>
                <a:gd name="T4" fmla="*/ 34 w 34"/>
                <a:gd name="T5" fmla="*/ 0 h 9"/>
                <a:gd name="T6" fmla="*/ 0 w 34"/>
                <a:gd name="T7" fmla="*/ 0 h 9"/>
              </a:gdLst>
              <a:ahLst/>
              <a:cxnLst>
                <a:cxn ang="0">
                  <a:pos x="T0" y="T1"/>
                </a:cxn>
                <a:cxn ang="0">
                  <a:pos x="T2" y="T3"/>
                </a:cxn>
                <a:cxn ang="0">
                  <a:pos x="T4" y="T5"/>
                </a:cxn>
                <a:cxn ang="0">
                  <a:pos x="T6" y="T7"/>
                </a:cxn>
              </a:cxnLst>
              <a:rect l="0" t="0" r="r" b="b"/>
              <a:pathLst>
                <a:path w="34" h="9">
                  <a:moveTo>
                    <a:pt x="0" y="9"/>
                  </a:moveTo>
                  <a:lnTo>
                    <a:pt x="34" y="9"/>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3" name="Rectangle 1400"/>
            <p:cNvSpPr>
              <a:spLocks noChangeArrowheads="1"/>
            </p:cNvSpPr>
            <p:nvPr/>
          </p:nvSpPr>
          <p:spPr bwMode="auto">
            <a:xfrm>
              <a:off x="9196387" y="3549650"/>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4" name="Freeform 1401"/>
            <p:cNvSpPr>
              <a:spLocks/>
            </p:cNvSpPr>
            <p:nvPr/>
          </p:nvSpPr>
          <p:spPr bwMode="auto">
            <a:xfrm>
              <a:off x="9196387" y="3549650"/>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5" name="Rectangle 1402"/>
            <p:cNvSpPr>
              <a:spLocks noChangeArrowheads="1"/>
            </p:cNvSpPr>
            <p:nvPr/>
          </p:nvSpPr>
          <p:spPr bwMode="auto">
            <a:xfrm>
              <a:off x="9196387" y="3562350"/>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6" name="Freeform 1403"/>
            <p:cNvSpPr>
              <a:spLocks/>
            </p:cNvSpPr>
            <p:nvPr/>
          </p:nvSpPr>
          <p:spPr bwMode="auto">
            <a:xfrm>
              <a:off x="9196387" y="3562350"/>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7" name="Rectangle 1404"/>
            <p:cNvSpPr>
              <a:spLocks noChangeArrowheads="1"/>
            </p:cNvSpPr>
            <p:nvPr/>
          </p:nvSpPr>
          <p:spPr bwMode="auto">
            <a:xfrm>
              <a:off x="9196387" y="3573463"/>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8" name="Freeform 1405"/>
            <p:cNvSpPr>
              <a:spLocks/>
            </p:cNvSpPr>
            <p:nvPr/>
          </p:nvSpPr>
          <p:spPr bwMode="auto">
            <a:xfrm>
              <a:off x="9196387" y="3573463"/>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9" name="Rectangle 1406"/>
            <p:cNvSpPr>
              <a:spLocks noChangeArrowheads="1"/>
            </p:cNvSpPr>
            <p:nvPr/>
          </p:nvSpPr>
          <p:spPr bwMode="auto">
            <a:xfrm>
              <a:off x="9196387" y="3584575"/>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0" name="Freeform 1407"/>
            <p:cNvSpPr>
              <a:spLocks/>
            </p:cNvSpPr>
            <p:nvPr/>
          </p:nvSpPr>
          <p:spPr bwMode="auto">
            <a:xfrm>
              <a:off x="9196387" y="3584575"/>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1" name="Rectangle 1408"/>
            <p:cNvSpPr>
              <a:spLocks noChangeArrowheads="1"/>
            </p:cNvSpPr>
            <p:nvPr/>
          </p:nvSpPr>
          <p:spPr bwMode="auto">
            <a:xfrm>
              <a:off x="9196387" y="3609975"/>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2" name="Freeform 1409"/>
            <p:cNvSpPr>
              <a:spLocks/>
            </p:cNvSpPr>
            <p:nvPr/>
          </p:nvSpPr>
          <p:spPr bwMode="auto">
            <a:xfrm>
              <a:off x="9196387" y="3609975"/>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3" name="Rectangle 1410"/>
            <p:cNvSpPr>
              <a:spLocks noChangeArrowheads="1"/>
            </p:cNvSpPr>
            <p:nvPr/>
          </p:nvSpPr>
          <p:spPr bwMode="auto">
            <a:xfrm>
              <a:off x="9196387" y="3622675"/>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1412"/>
            <p:cNvSpPr>
              <a:spLocks/>
            </p:cNvSpPr>
            <p:nvPr/>
          </p:nvSpPr>
          <p:spPr bwMode="auto">
            <a:xfrm>
              <a:off x="9196387" y="3622676"/>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6" name="Rectangle 1413"/>
            <p:cNvSpPr>
              <a:spLocks noChangeArrowheads="1"/>
            </p:cNvSpPr>
            <p:nvPr/>
          </p:nvSpPr>
          <p:spPr bwMode="auto">
            <a:xfrm>
              <a:off x="9196387" y="3633788"/>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7" name="Freeform 1414"/>
            <p:cNvSpPr>
              <a:spLocks/>
            </p:cNvSpPr>
            <p:nvPr/>
          </p:nvSpPr>
          <p:spPr bwMode="auto">
            <a:xfrm>
              <a:off x="9196387" y="3633788"/>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8" name="Rectangle 1415"/>
            <p:cNvSpPr>
              <a:spLocks noChangeArrowheads="1"/>
            </p:cNvSpPr>
            <p:nvPr/>
          </p:nvSpPr>
          <p:spPr bwMode="auto">
            <a:xfrm>
              <a:off x="9196387" y="3644901"/>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9" name="Freeform 1416"/>
            <p:cNvSpPr>
              <a:spLocks/>
            </p:cNvSpPr>
            <p:nvPr/>
          </p:nvSpPr>
          <p:spPr bwMode="auto">
            <a:xfrm>
              <a:off x="9196387" y="3644901"/>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0" name="Rectangle 1417"/>
            <p:cNvSpPr>
              <a:spLocks noChangeArrowheads="1"/>
            </p:cNvSpPr>
            <p:nvPr/>
          </p:nvSpPr>
          <p:spPr bwMode="auto">
            <a:xfrm>
              <a:off x="9196387" y="3776663"/>
              <a:ext cx="492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1" name="Freeform 1418"/>
            <p:cNvSpPr>
              <a:spLocks/>
            </p:cNvSpPr>
            <p:nvPr/>
          </p:nvSpPr>
          <p:spPr bwMode="auto">
            <a:xfrm>
              <a:off x="9196387" y="3776663"/>
              <a:ext cx="49213" cy="7938"/>
            </a:xfrm>
            <a:custGeom>
              <a:avLst/>
              <a:gdLst>
                <a:gd name="T0" fmla="*/ 0 w 61"/>
                <a:gd name="T1" fmla="*/ 10 h 10"/>
                <a:gd name="T2" fmla="*/ 61 w 61"/>
                <a:gd name="T3" fmla="*/ 10 h 10"/>
                <a:gd name="T4" fmla="*/ 61 w 61"/>
                <a:gd name="T5" fmla="*/ 0 h 10"/>
                <a:gd name="T6" fmla="*/ 0 w 61"/>
                <a:gd name="T7" fmla="*/ 0 h 10"/>
              </a:gdLst>
              <a:ahLst/>
              <a:cxnLst>
                <a:cxn ang="0">
                  <a:pos x="T0" y="T1"/>
                </a:cxn>
                <a:cxn ang="0">
                  <a:pos x="T2" y="T3"/>
                </a:cxn>
                <a:cxn ang="0">
                  <a:pos x="T4" y="T5"/>
                </a:cxn>
                <a:cxn ang="0">
                  <a:pos x="T6" y="T7"/>
                </a:cxn>
              </a:cxnLst>
              <a:rect l="0" t="0" r="r" b="b"/>
              <a:pathLst>
                <a:path w="61" h="10">
                  <a:moveTo>
                    <a:pt x="0" y="10"/>
                  </a:moveTo>
                  <a:lnTo>
                    <a:pt x="61" y="10"/>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2" name="Rectangle 1419"/>
            <p:cNvSpPr>
              <a:spLocks noChangeArrowheads="1"/>
            </p:cNvSpPr>
            <p:nvPr/>
          </p:nvSpPr>
          <p:spPr bwMode="auto">
            <a:xfrm>
              <a:off x="9196387" y="3717926"/>
              <a:ext cx="26988"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3" name="Freeform 1420"/>
            <p:cNvSpPr>
              <a:spLocks/>
            </p:cNvSpPr>
            <p:nvPr/>
          </p:nvSpPr>
          <p:spPr bwMode="auto">
            <a:xfrm>
              <a:off x="9196387" y="3717926"/>
              <a:ext cx="26988" cy="6350"/>
            </a:xfrm>
            <a:custGeom>
              <a:avLst/>
              <a:gdLst>
                <a:gd name="T0" fmla="*/ 0 w 34"/>
                <a:gd name="T1" fmla="*/ 9 h 9"/>
                <a:gd name="T2" fmla="*/ 34 w 34"/>
                <a:gd name="T3" fmla="*/ 9 h 9"/>
                <a:gd name="T4" fmla="*/ 34 w 34"/>
                <a:gd name="T5" fmla="*/ 0 h 9"/>
                <a:gd name="T6" fmla="*/ 0 w 34"/>
                <a:gd name="T7" fmla="*/ 0 h 9"/>
              </a:gdLst>
              <a:ahLst/>
              <a:cxnLst>
                <a:cxn ang="0">
                  <a:pos x="T0" y="T1"/>
                </a:cxn>
                <a:cxn ang="0">
                  <a:pos x="T2" y="T3"/>
                </a:cxn>
                <a:cxn ang="0">
                  <a:pos x="T4" y="T5"/>
                </a:cxn>
                <a:cxn ang="0">
                  <a:pos x="T6" y="T7"/>
                </a:cxn>
              </a:cxnLst>
              <a:rect l="0" t="0" r="r" b="b"/>
              <a:pathLst>
                <a:path w="34" h="9">
                  <a:moveTo>
                    <a:pt x="0" y="9"/>
                  </a:moveTo>
                  <a:lnTo>
                    <a:pt x="34" y="9"/>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4" name="Rectangle 1421"/>
            <p:cNvSpPr>
              <a:spLocks noChangeArrowheads="1"/>
            </p:cNvSpPr>
            <p:nvPr/>
          </p:nvSpPr>
          <p:spPr bwMode="auto">
            <a:xfrm>
              <a:off x="9196387" y="3668713"/>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5" name="Freeform 1422"/>
            <p:cNvSpPr>
              <a:spLocks/>
            </p:cNvSpPr>
            <p:nvPr/>
          </p:nvSpPr>
          <p:spPr bwMode="auto">
            <a:xfrm>
              <a:off x="9196387" y="3668713"/>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6" name="Rectangle 1423"/>
            <p:cNvSpPr>
              <a:spLocks noChangeArrowheads="1"/>
            </p:cNvSpPr>
            <p:nvPr/>
          </p:nvSpPr>
          <p:spPr bwMode="auto">
            <a:xfrm>
              <a:off x="9196387" y="3681413"/>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7" name="Freeform 1424"/>
            <p:cNvSpPr>
              <a:spLocks/>
            </p:cNvSpPr>
            <p:nvPr/>
          </p:nvSpPr>
          <p:spPr bwMode="auto">
            <a:xfrm>
              <a:off x="9196387" y="3681413"/>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8" name="Rectangle 1425"/>
            <p:cNvSpPr>
              <a:spLocks noChangeArrowheads="1"/>
            </p:cNvSpPr>
            <p:nvPr/>
          </p:nvSpPr>
          <p:spPr bwMode="auto">
            <a:xfrm>
              <a:off x="9196387" y="3694113"/>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9" name="Freeform 1426"/>
            <p:cNvSpPr>
              <a:spLocks/>
            </p:cNvSpPr>
            <p:nvPr/>
          </p:nvSpPr>
          <p:spPr bwMode="auto">
            <a:xfrm>
              <a:off x="9196387" y="3694113"/>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0" name="Rectangle 1427"/>
            <p:cNvSpPr>
              <a:spLocks noChangeArrowheads="1"/>
            </p:cNvSpPr>
            <p:nvPr/>
          </p:nvSpPr>
          <p:spPr bwMode="auto">
            <a:xfrm>
              <a:off x="9196387" y="3705226"/>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1" name="Freeform 1428"/>
            <p:cNvSpPr>
              <a:spLocks/>
            </p:cNvSpPr>
            <p:nvPr/>
          </p:nvSpPr>
          <p:spPr bwMode="auto">
            <a:xfrm>
              <a:off x="9196387" y="3705226"/>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2" name="Rectangle 1429"/>
            <p:cNvSpPr>
              <a:spLocks noChangeArrowheads="1"/>
            </p:cNvSpPr>
            <p:nvPr/>
          </p:nvSpPr>
          <p:spPr bwMode="auto">
            <a:xfrm>
              <a:off x="9196387" y="372903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3" name="Freeform 1430"/>
            <p:cNvSpPr>
              <a:spLocks/>
            </p:cNvSpPr>
            <p:nvPr/>
          </p:nvSpPr>
          <p:spPr bwMode="auto">
            <a:xfrm>
              <a:off x="9196387" y="372903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4" name="Rectangle 1431"/>
            <p:cNvSpPr>
              <a:spLocks noChangeArrowheads="1"/>
            </p:cNvSpPr>
            <p:nvPr/>
          </p:nvSpPr>
          <p:spPr bwMode="auto">
            <a:xfrm>
              <a:off x="9196387" y="3740151"/>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5" name="Freeform 1432"/>
            <p:cNvSpPr>
              <a:spLocks/>
            </p:cNvSpPr>
            <p:nvPr/>
          </p:nvSpPr>
          <p:spPr bwMode="auto">
            <a:xfrm>
              <a:off x="9196387" y="3740151"/>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6" name="Rectangle 1433"/>
            <p:cNvSpPr>
              <a:spLocks noChangeArrowheads="1"/>
            </p:cNvSpPr>
            <p:nvPr/>
          </p:nvSpPr>
          <p:spPr bwMode="auto">
            <a:xfrm>
              <a:off x="9196387" y="3752851"/>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7" name="Freeform 1434"/>
            <p:cNvSpPr>
              <a:spLocks/>
            </p:cNvSpPr>
            <p:nvPr/>
          </p:nvSpPr>
          <p:spPr bwMode="auto">
            <a:xfrm>
              <a:off x="9196387" y="3752851"/>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8" name="Rectangle 1435"/>
            <p:cNvSpPr>
              <a:spLocks noChangeArrowheads="1"/>
            </p:cNvSpPr>
            <p:nvPr/>
          </p:nvSpPr>
          <p:spPr bwMode="auto">
            <a:xfrm>
              <a:off x="9196387" y="3765551"/>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9" name="Freeform 1436"/>
            <p:cNvSpPr>
              <a:spLocks/>
            </p:cNvSpPr>
            <p:nvPr/>
          </p:nvSpPr>
          <p:spPr bwMode="auto">
            <a:xfrm>
              <a:off x="9196387" y="3765551"/>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0" name="Rectangle 1437"/>
            <p:cNvSpPr>
              <a:spLocks noChangeArrowheads="1"/>
            </p:cNvSpPr>
            <p:nvPr/>
          </p:nvSpPr>
          <p:spPr bwMode="auto">
            <a:xfrm>
              <a:off x="9196387" y="3836988"/>
              <a:ext cx="26988"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1" name="Freeform 1438"/>
            <p:cNvSpPr>
              <a:spLocks/>
            </p:cNvSpPr>
            <p:nvPr/>
          </p:nvSpPr>
          <p:spPr bwMode="auto">
            <a:xfrm>
              <a:off x="9196387" y="3836988"/>
              <a:ext cx="26988" cy="7938"/>
            </a:xfrm>
            <a:custGeom>
              <a:avLst/>
              <a:gdLst>
                <a:gd name="T0" fmla="*/ 0 w 34"/>
                <a:gd name="T1" fmla="*/ 11 h 11"/>
                <a:gd name="T2" fmla="*/ 34 w 34"/>
                <a:gd name="T3" fmla="*/ 11 h 11"/>
                <a:gd name="T4" fmla="*/ 34 w 34"/>
                <a:gd name="T5" fmla="*/ 0 h 11"/>
                <a:gd name="T6" fmla="*/ 0 w 34"/>
                <a:gd name="T7" fmla="*/ 0 h 11"/>
              </a:gdLst>
              <a:ahLst/>
              <a:cxnLst>
                <a:cxn ang="0">
                  <a:pos x="T0" y="T1"/>
                </a:cxn>
                <a:cxn ang="0">
                  <a:pos x="T2" y="T3"/>
                </a:cxn>
                <a:cxn ang="0">
                  <a:pos x="T4" y="T5"/>
                </a:cxn>
                <a:cxn ang="0">
                  <a:pos x="T6" y="T7"/>
                </a:cxn>
              </a:cxnLst>
              <a:rect l="0" t="0" r="r" b="b"/>
              <a:pathLst>
                <a:path w="34" h="11">
                  <a:moveTo>
                    <a:pt x="0" y="11"/>
                  </a:moveTo>
                  <a:lnTo>
                    <a:pt x="34" y="11"/>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2" name="Rectangle 1439"/>
            <p:cNvSpPr>
              <a:spLocks noChangeArrowheads="1"/>
            </p:cNvSpPr>
            <p:nvPr/>
          </p:nvSpPr>
          <p:spPr bwMode="auto">
            <a:xfrm>
              <a:off x="9196387" y="3789363"/>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3" name="Freeform 1440"/>
            <p:cNvSpPr>
              <a:spLocks/>
            </p:cNvSpPr>
            <p:nvPr/>
          </p:nvSpPr>
          <p:spPr bwMode="auto">
            <a:xfrm>
              <a:off x="9196387" y="3789363"/>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4" name="Rectangle 1441"/>
            <p:cNvSpPr>
              <a:spLocks noChangeArrowheads="1"/>
            </p:cNvSpPr>
            <p:nvPr/>
          </p:nvSpPr>
          <p:spPr bwMode="auto">
            <a:xfrm>
              <a:off x="9196387" y="3800476"/>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5" name="Freeform 1442"/>
            <p:cNvSpPr>
              <a:spLocks/>
            </p:cNvSpPr>
            <p:nvPr/>
          </p:nvSpPr>
          <p:spPr bwMode="auto">
            <a:xfrm>
              <a:off x="9196387" y="3800476"/>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6" name="Rectangle 1443"/>
            <p:cNvSpPr>
              <a:spLocks noChangeArrowheads="1"/>
            </p:cNvSpPr>
            <p:nvPr/>
          </p:nvSpPr>
          <p:spPr bwMode="auto">
            <a:xfrm>
              <a:off x="9196387" y="3813176"/>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7" name="Freeform 1444"/>
            <p:cNvSpPr>
              <a:spLocks/>
            </p:cNvSpPr>
            <p:nvPr/>
          </p:nvSpPr>
          <p:spPr bwMode="auto">
            <a:xfrm>
              <a:off x="9196387" y="3813176"/>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8" name="Rectangle 1445"/>
            <p:cNvSpPr>
              <a:spLocks noChangeArrowheads="1"/>
            </p:cNvSpPr>
            <p:nvPr/>
          </p:nvSpPr>
          <p:spPr bwMode="auto">
            <a:xfrm>
              <a:off x="9196387" y="382428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9" name="Freeform 1446"/>
            <p:cNvSpPr>
              <a:spLocks/>
            </p:cNvSpPr>
            <p:nvPr/>
          </p:nvSpPr>
          <p:spPr bwMode="auto">
            <a:xfrm>
              <a:off x="9196387" y="382428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0" name="Rectangle 1447"/>
            <p:cNvSpPr>
              <a:spLocks noChangeArrowheads="1"/>
            </p:cNvSpPr>
            <p:nvPr/>
          </p:nvSpPr>
          <p:spPr bwMode="auto">
            <a:xfrm>
              <a:off x="9196387" y="3849688"/>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1" name="Freeform 1448"/>
            <p:cNvSpPr>
              <a:spLocks/>
            </p:cNvSpPr>
            <p:nvPr/>
          </p:nvSpPr>
          <p:spPr bwMode="auto">
            <a:xfrm>
              <a:off x="9196387" y="3849688"/>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2" name="Freeform 1449"/>
            <p:cNvSpPr>
              <a:spLocks noEditPoints="1"/>
            </p:cNvSpPr>
            <p:nvPr/>
          </p:nvSpPr>
          <p:spPr bwMode="auto">
            <a:xfrm>
              <a:off x="9259887" y="3414713"/>
              <a:ext cx="26988" cy="17463"/>
            </a:xfrm>
            <a:custGeom>
              <a:avLst/>
              <a:gdLst>
                <a:gd name="T0" fmla="*/ 18 w 34"/>
                <a:gd name="T1" fmla="*/ 21 h 21"/>
                <a:gd name="T2" fmla="*/ 18 w 34"/>
                <a:gd name="T3" fmla="*/ 21 h 21"/>
                <a:gd name="T4" fmla="*/ 11 w 34"/>
                <a:gd name="T5" fmla="*/ 21 h 21"/>
                <a:gd name="T6" fmla="*/ 5 w 34"/>
                <a:gd name="T7" fmla="*/ 20 h 21"/>
                <a:gd name="T8" fmla="*/ 5 w 34"/>
                <a:gd name="T9" fmla="*/ 20 h 21"/>
                <a:gd name="T10" fmla="*/ 2 w 34"/>
                <a:gd name="T11" fmla="*/ 16 h 21"/>
                <a:gd name="T12" fmla="*/ 0 w 34"/>
                <a:gd name="T13" fmla="*/ 11 h 21"/>
                <a:gd name="T14" fmla="*/ 0 w 34"/>
                <a:gd name="T15" fmla="*/ 11 h 21"/>
                <a:gd name="T16" fmla="*/ 2 w 34"/>
                <a:gd name="T17" fmla="*/ 7 h 21"/>
                <a:gd name="T18" fmla="*/ 5 w 34"/>
                <a:gd name="T19" fmla="*/ 3 h 21"/>
                <a:gd name="T20" fmla="*/ 5 w 34"/>
                <a:gd name="T21" fmla="*/ 3 h 21"/>
                <a:gd name="T22" fmla="*/ 9 w 34"/>
                <a:gd name="T23" fmla="*/ 2 h 21"/>
                <a:gd name="T24" fmla="*/ 16 w 34"/>
                <a:gd name="T25" fmla="*/ 0 h 21"/>
                <a:gd name="T26" fmla="*/ 16 w 34"/>
                <a:gd name="T27" fmla="*/ 0 h 21"/>
                <a:gd name="T28" fmla="*/ 23 w 34"/>
                <a:gd name="T29" fmla="*/ 2 h 21"/>
                <a:gd name="T30" fmla="*/ 29 w 34"/>
                <a:gd name="T31" fmla="*/ 3 h 21"/>
                <a:gd name="T32" fmla="*/ 29 w 34"/>
                <a:gd name="T33" fmla="*/ 3 h 21"/>
                <a:gd name="T34" fmla="*/ 32 w 34"/>
                <a:gd name="T35" fmla="*/ 7 h 21"/>
                <a:gd name="T36" fmla="*/ 34 w 34"/>
                <a:gd name="T37" fmla="*/ 12 h 21"/>
                <a:gd name="T38" fmla="*/ 34 w 34"/>
                <a:gd name="T39" fmla="*/ 12 h 21"/>
                <a:gd name="T40" fmla="*/ 32 w 34"/>
                <a:gd name="T41" fmla="*/ 16 h 21"/>
                <a:gd name="T42" fmla="*/ 29 w 34"/>
                <a:gd name="T43" fmla="*/ 20 h 21"/>
                <a:gd name="T44" fmla="*/ 23 w 34"/>
                <a:gd name="T45" fmla="*/ 21 h 21"/>
                <a:gd name="T46" fmla="*/ 18 w 34"/>
                <a:gd name="T47" fmla="*/ 21 h 21"/>
                <a:gd name="T48" fmla="*/ 18 w 34"/>
                <a:gd name="T49" fmla="*/ 21 h 21"/>
                <a:gd name="T50" fmla="*/ 16 w 34"/>
                <a:gd name="T51" fmla="*/ 16 h 21"/>
                <a:gd name="T52" fmla="*/ 16 w 34"/>
                <a:gd name="T53" fmla="*/ 16 h 21"/>
                <a:gd name="T54" fmla="*/ 27 w 34"/>
                <a:gd name="T55" fmla="*/ 16 h 21"/>
                <a:gd name="T56" fmla="*/ 27 w 34"/>
                <a:gd name="T57" fmla="*/ 16 h 21"/>
                <a:gd name="T58" fmla="*/ 29 w 34"/>
                <a:gd name="T59" fmla="*/ 14 h 21"/>
                <a:gd name="T60" fmla="*/ 29 w 34"/>
                <a:gd name="T61" fmla="*/ 11 h 21"/>
                <a:gd name="T62" fmla="*/ 29 w 34"/>
                <a:gd name="T63" fmla="*/ 11 h 21"/>
                <a:gd name="T64" fmla="*/ 29 w 34"/>
                <a:gd name="T65" fmla="*/ 9 h 21"/>
                <a:gd name="T66" fmla="*/ 25 w 34"/>
                <a:gd name="T67" fmla="*/ 7 h 21"/>
                <a:gd name="T68" fmla="*/ 16 w 34"/>
                <a:gd name="T69" fmla="*/ 5 h 21"/>
                <a:gd name="T70" fmla="*/ 16 w 34"/>
                <a:gd name="T71" fmla="*/ 5 h 21"/>
                <a:gd name="T72" fmla="*/ 7 w 34"/>
                <a:gd name="T73" fmla="*/ 7 h 21"/>
                <a:gd name="T74" fmla="*/ 7 w 34"/>
                <a:gd name="T75" fmla="*/ 7 h 21"/>
                <a:gd name="T76" fmla="*/ 5 w 34"/>
                <a:gd name="T77" fmla="*/ 9 h 21"/>
                <a:gd name="T78" fmla="*/ 5 w 34"/>
                <a:gd name="T79" fmla="*/ 11 h 21"/>
                <a:gd name="T80" fmla="*/ 5 w 34"/>
                <a:gd name="T81" fmla="*/ 11 h 21"/>
                <a:gd name="T82" fmla="*/ 5 w 34"/>
                <a:gd name="T83" fmla="*/ 14 h 21"/>
                <a:gd name="T84" fmla="*/ 7 w 34"/>
                <a:gd name="T85" fmla="*/ 16 h 21"/>
                <a:gd name="T86" fmla="*/ 7 w 34"/>
                <a:gd name="T87" fmla="*/ 16 h 21"/>
                <a:gd name="T88" fmla="*/ 16 w 34"/>
                <a:gd name="T89" fmla="*/ 16 h 21"/>
                <a:gd name="T90" fmla="*/ 16 w 34"/>
                <a:gd name="T91"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 h="21">
                  <a:moveTo>
                    <a:pt x="18" y="21"/>
                  </a:moveTo>
                  <a:lnTo>
                    <a:pt x="18" y="21"/>
                  </a:lnTo>
                  <a:lnTo>
                    <a:pt x="11" y="21"/>
                  </a:lnTo>
                  <a:lnTo>
                    <a:pt x="5" y="20"/>
                  </a:lnTo>
                  <a:lnTo>
                    <a:pt x="5" y="20"/>
                  </a:lnTo>
                  <a:lnTo>
                    <a:pt x="2" y="16"/>
                  </a:lnTo>
                  <a:lnTo>
                    <a:pt x="0" y="11"/>
                  </a:lnTo>
                  <a:lnTo>
                    <a:pt x="0" y="11"/>
                  </a:lnTo>
                  <a:lnTo>
                    <a:pt x="2" y="7"/>
                  </a:lnTo>
                  <a:lnTo>
                    <a:pt x="5" y="3"/>
                  </a:lnTo>
                  <a:lnTo>
                    <a:pt x="5" y="3"/>
                  </a:lnTo>
                  <a:lnTo>
                    <a:pt x="9" y="2"/>
                  </a:lnTo>
                  <a:lnTo>
                    <a:pt x="16" y="0"/>
                  </a:lnTo>
                  <a:lnTo>
                    <a:pt x="16" y="0"/>
                  </a:lnTo>
                  <a:lnTo>
                    <a:pt x="23" y="2"/>
                  </a:lnTo>
                  <a:lnTo>
                    <a:pt x="29" y="3"/>
                  </a:lnTo>
                  <a:lnTo>
                    <a:pt x="29" y="3"/>
                  </a:lnTo>
                  <a:lnTo>
                    <a:pt x="32" y="7"/>
                  </a:lnTo>
                  <a:lnTo>
                    <a:pt x="34" y="12"/>
                  </a:lnTo>
                  <a:lnTo>
                    <a:pt x="34" y="12"/>
                  </a:lnTo>
                  <a:lnTo>
                    <a:pt x="32" y="16"/>
                  </a:lnTo>
                  <a:lnTo>
                    <a:pt x="29" y="20"/>
                  </a:lnTo>
                  <a:lnTo>
                    <a:pt x="23" y="21"/>
                  </a:lnTo>
                  <a:lnTo>
                    <a:pt x="18" y="21"/>
                  </a:lnTo>
                  <a:lnTo>
                    <a:pt x="18" y="21"/>
                  </a:lnTo>
                  <a:close/>
                  <a:moveTo>
                    <a:pt x="16" y="16"/>
                  </a:moveTo>
                  <a:lnTo>
                    <a:pt x="16" y="16"/>
                  </a:lnTo>
                  <a:lnTo>
                    <a:pt x="27" y="16"/>
                  </a:lnTo>
                  <a:lnTo>
                    <a:pt x="27" y="16"/>
                  </a:lnTo>
                  <a:lnTo>
                    <a:pt x="29" y="14"/>
                  </a:lnTo>
                  <a:lnTo>
                    <a:pt x="29" y="11"/>
                  </a:lnTo>
                  <a:lnTo>
                    <a:pt x="29" y="11"/>
                  </a:lnTo>
                  <a:lnTo>
                    <a:pt x="29" y="9"/>
                  </a:lnTo>
                  <a:lnTo>
                    <a:pt x="25" y="7"/>
                  </a:lnTo>
                  <a:lnTo>
                    <a:pt x="16" y="5"/>
                  </a:lnTo>
                  <a:lnTo>
                    <a:pt x="16" y="5"/>
                  </a:lnTo>
                  <a:lnTo>
                    <a:pt x="7" y="7"/>
                  </a:lnTo>
                  <a:lnTo>
                    <a:pt x="7" y="7"/>
                  </a:lnTo>
                  <a:lnTo>
                    <a:pt x="5" y="9"/>
                  </a:lnTo>
                  <a:lnTo>
                    <a:pt x="5" y="11"/>
                  </a:lnTo>
                  <a:lnTo>
                    <a:pt x="5" y="11"/>
                  </a:lnTo>
                  <a:lnTo>
                    <a:pt x="5" y="14"/>
                  </a:lnTo>
                  <a:lnTo>
                    <a:pt x="7" y="16"/>
                  </a:lnTo>
                  <a:lnTo>
                    <a:pt x="7" y="16"/>
                  </a:lnTo>
                  <a:lnTo>
                    <a:pt x="16" y="16"/>
                  </a:lnTo>
                  <a:lnTo>
                    <a:pt x="16"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3" name="Freeform 1450"/>
            <p:cNvSpPr>
              <a:spLocks/>
            </p:cNvSpPr>
            <p:nvPr/>
          </p:nvSpPr>
          <p:spPr bwMode="auto">
            <a:xfrm>
              <a:off x="9261475" y="3535363"/>
              <a:ext cx="25400" cy="9525"/>
            </a:xfrm>
            <a:custGeom>
              <a:avLst/>
              <a:gdLst>
                <a:gd name="T0" fmla="*/ 32 w 32"/>
                <a:gd name="T1" fmla="*/ 12 h 12"/>
                <a:gd name="T2" fmla="*/ 0 w 32"/>
                <a:gd name="T3" fmla="*/ 12 h 12"/>
                <a:gd name="T4" fmla="*/ 0 w 32"/>
                <a:gd name="T5" fmla="*/ 7 h 12"/>
                <a:gd name="T6" fmla="*/ 25 w 32"/>
                <a:gd name="T7" fmla="*/ 7 h 12"/>
                <a:gd name="T8" fmla="*/ 25 w 32"/>
                <a:gd name="T9" fmla="*/ 7 h 12"/>
                <a:gd name="T10" fmla="*/ 23 w 32"/>
                <a:gd name="T11" fmla="*/ 0 h 12"/>
                <a:gd name="T12" fmla="*/ 27 w 32"/>
                <a:gd name="T13" fmla="*/ 0 h 12"/>
                <a:gd name="T14" fmla="*/ 27 w 32"/>
                <a:gd name="T15" fmla="*/ 0 h 12"/>
                <a:gd name="T16" fmla="*/ 29 w 32"/>
                <a:gd name="T17" fmla="*/ 5 h 12"/>
                <a:gd name="T18" fmla="*/ 29 w 32"/>
                <a:gd name="T19" fmla="*/ 5 h 12"/>
                <a:gd name="T20" fmla="*/ 32 w 32"/>
                <a:gd name="T21" fmla="*/ 9 h 12"/>
                <a:gd name="T22" fmla="*/ 32 w 32"/>
                <a:gd name="T23"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12">
                  <a:moveTo>
                    <a:pt x="32" y="12"/>
                  </a:moveTo>
                  <a:lnTo>
                    <a:pt x="0" y="12"/>
                  </a:lnTo>
                  <a:lnTo>
                    <a:pt x="0" y="7"/>
                  </a:lnTo>
                  <a:lnTo>
                    <a:pt x="25" y="7"/>
                  </a:lnTo>
                  <a:lnTo>
                    <a:pt x="25" y="7"/>
                  </a:lnTo>
                  <a:lnTo>
                    <a:pt x="23" y="0"/>
                  </a:lnTo>
                  <a:lnTo>
                    <a:pt x="27" y="0"/>
                  </a:lnTo>
                  <a:lnTo>
                    <a:pt x="27" y="0"/>
                  </a:lnTo>
                  <a:lnTo>
                    <a:pt x="29" y="5"/>
                  </a:lnTo>
                  <a:lnTo>
                    <a:pt x="29" y="5"/>
                  </a:lnTo>
                  <a:lnTo>
                    <a:pt x="32" y="9"/>
                  </a:lnTo>
                  <a:lnTo>
                    <a:pt x="32"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4" name="Freeform 1451"/>
            <p:cNvSpPr>
              <a:spLocks/>
            </p:cNvSpPr>
            <p:nvPr/>
          </p:nvSpPr>
          <p:spPr bwMode="auto">
            <a:xfrm>
              <a:off x="9261475" y="3654426"/>
              <a:ext cx="25400" cy="15875"/>
            </a:xfrm>
            <a:custGeom>
              <a:avLst/>
              <a:gdLst>
                <a:gd name="T0" fmla="*/ 0 w 32"/>
                <a:gd name="T1" fmla="*/ 20 h 20"/>
                <a:gd name="T2" fmla="*/ 0 w 32"/>
                <a:gd name="T3" fmla="*/ 0 h 20"/>
                <a:gd name="T4" fmla="*/ 2 w 32"/>
                <a:gd name="T5" fmla="*/ 0 h 20"/>
                <a:gd name="T6" fmla="*/ 2 w 32"/>
                <a:gd name="T7" fmla="*/ 0 h 20"/>
                <a:gd name="T8" fmla="*/ 7 w 32"/>
                <a:gd name="T9" fmla="*/ 2 h 20"/>
                <a:gd name="T10" fmla="*/ 7 w 32"/>
                <a:gd name="T11" fmla="*/ 2 h 20"/>
                <a:gd name="T12" fmla="*/ 12 w 32"/>
                <a:gd name="T13" fmla="*/ 7 h 20"/>
                <a:gd name="T14" fmla="*/ 12 w 32"/>
                <a:gd name="T15" fmla="*/ 7 h 20"/>
                <a:gd name="T16" fmla="*/ 16 w 32"/>
                <a:gd name="T17" fmla="*/ 11 h 20"/>
                <a:gd name="T18" fmla="*/ 16 w 32"/>
                <a:gd name="T19" fmla="*/ 11 h 20"/>
                <a:gd name="T20" fmla="*/ 20 w 32"/>
                <a:gd name="T21" fmla="*/ 14 h 20"/>
                <a:gd name="T22" fmla="*/ 20 w 32"/>
                <a:gd name="T23" fmla="*/ 14 h 20"/>
                <a:gd name="T24" fmla="*/ 21 w 32"/>
                <a:gd name="T25" fmla="*/ 14 h 20"/>
                <a:gd name="T26" fmla="*/ 21 w 32"/>
                <a:gd name="T27" fmla="*/ 14 h 20"/>
                <a:gd name="T28" fmla="*/ 25 w 32"/>
                <a:gd name="T29" fmla="*/ 12 h 20"/>
                <a:gd name="T30" fmla="*/ 25 w 32"/>
                <a:gd name="T31" fmla="*/ 12 h 20"/>
                <a:gd name="T32" fmla="*/ 27 w 32"/>
                <a:gd name="T33" fmla="*/ 9 h 20"/>
                <a:gd name="T34" fmla="*/ 27 w 32"/>
                <a:gd name="T35" fmla="*/ 9 h 20"/>
                <a:gd name="T36" fmla="*/ 27 w 32"/>
                <a:gd name="T37" fmla="*/ 5 h 20"/>
                <a:gd name="T38" fmla="*/ 27 w 32"/>
                <a:gd name="T39" fmla="*/ 5 h 20"/>
                <a:gd name="T40" fmla="*/ 23 w 32"/>
                <a:gd name="T41" fmla="*/ 2 h 20"/>
                <a:gd name="T42" fmla="*/ 29 w 32"/>
                <a:gd name="T43" fmla="*/ 2 h 20"/>
                <a:gd name="T44" fmla="*/ 29 w 32"/>
                <a:gd name="T45" fmla="*/ 2 h 20"/>
                <a:gd name="T46" fmla="*/ 30 w 32"/>
                <a:gd name="T47" fmla="*/ 5 h 20"/>
                <a:gd name="T48" fmla="*/ 30 w 32"/>
                <a:gd name="T49" fmla="*/ 5 h 20"/>
                <a:gd name="T50" fmla="*/ 32 w 32"/>
                <a:gd name="T51" fmla="*/ 11 h 20"/>
                <a:gd name="T52" fmla="*/ 32 w 32"/>
                <a:gd name="T53" fmla="*/ 11 h 20"/>
                <a:gd name="T54" fmla="*/ 30 w 32"/>
                <a:gd name="T55" fmla="*/ 14 h 20"/>
                <a:gd name="T56" fmla="*/ 29 w 32"/>
                <a:gd name="T57" fmla="*/ 16 h 20"/>
                <a:gd name="T58" fmla="*/ 29 w 32"/>
                <a:gd name="T59" fmla="*/ 16 h 20"/>
                <a:gd name="T60" fmla="*/ 27 w 32"/>
                <a:gd name="T61" fmla="*/ 18 h 20"/>
                <a:gd name="T62" fmla="*/ 23 w 32"/>
                <a:gd name="T63" fmla="*/ 20 h 20"/>
                <a:gd name="T64" fmla="*/ 23 w 32"/>
                <a:gd name="T65" fmla="*/ 20 h 20"/>
                <a:gd name="T66" fmla="*/ 18 w 32"/>
                <a:gd name="T67" fmla="*/ 18 h 20"/>
                <a:gd name="T68" fmla="*/ 18 w 32"/>
                <a:gd name="T69" fmla="*/ 18 h 20"/>
                <a:gd name="T70" fmla="*/ 14 w 32"/>
                <a:gd name="T71" fmla="*/ 16 h 20"/>
                <a:gd name="T72" fmla="*/ 14 w 32"/>
                <a:gd name="T73" fmla="*/ 16 h 20"/>
                <a:gd name="T74" fmla="*/ 9 w 32"/>
                <a:gd name="T75" fmla="*/ 11 h 20"/>
                <a:gd name="T76" fmla="*/ 9 w 32"/>
                <a:gd name="T77" fmla="*/ 11 h 20"/>
                <a:gd name="T78" fmla="*/ 7 w 32"/>
                <a:gd name="T79" fmla="*/ 7 h 20"/>
                <a:gd name="T80" fmla="*/ 7 w 32"/>
                <a:gd name="T81" fmla="*/ 7 h 20"/>
                <a:gd name="T82" fmla="*/ 3 w 32"/>
                <a:gd name="T83" fmla="*/ 5 h 20"/>
                <a:gd name="T84" fmla="*/ 3 w 32"/>
                <a:gd name="T85" fmla="*/ 5 h 20"/>
                <a:gd name="T86" fmla="*/ 3 w 32"/>
                <a:gd name="T87" fmla="*/ 20 h 20"/>
                <a:gd name="T88" fmla="*/ 0 w 32"/>
                <a:gd name="T89"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20">
                  <a:moveTo>
                    <a:pt x="0" y="20"/>
                  </a:moveTo>
                  <a:lnTo>
                    <a:pt x="0" y="0"/>
                  </a:lnTo>
                  <a:lnTo>
                    <a:pt x="2" y="0"/>
                  </a:lnTo>
                  <a:lnTo>
                    <a:pt x="2" y="0"/>
                  </a:lnTo>
                  <a:lnTo>
                    <a:pt x="7" y="2"/>
                  </a:lnTo>
                  <a:lnTo>
                    <a:pt x="7" y="2"/>
                  </a:lnTo>
                  <a:lnTo>
                    <a:pt x="12" y="7"/>
                  </a:lnTo>
                  <a:lnTo>
                    <a:pt x="12" y="7"/>
                  </a:lnTo>
                  <a:lnTo>
                    <a:pt x="16" y="11"/>
                  </a:lnTo>
                  <a:lnTo>
                    <a:pt x="16" y="11"/>
                  </a:lnTo>
                  <a:lnTo>
                    <a:pt x="20" y="14"/>
                  </a:lnTo>
                  <a:lnTo>
                    <a:pt x="20" y="14"/>
                  </a:lnTo>
                  <a:lnTo>
                    <a:pt x="21" y="14"/>
                  </a:lnTo>
                  <a:lnTo>
                    <a:pt x="21" y="14"/>
                  </a:lnTo>
                  <a:lnTo>
                    <a:pt x="25" y="12"/>
                  </a:lnTo>
                  <a:lnTo>
                    <a:pt x="25" y="12"/>
                  </a:lnTo>
                  <a:lnTo>
                    <a:pt x="27" y="9"/>
                  </a:lnTo>
                  <a:lnTo>
                    <a:pt x="27" y="9"/>
                  </a:lnTo>
                  <a:lnTo>
                    <a:pt x="27" y="5"/>
                  </a:lnTo>
                  <a:lnTo>
                    <a:pt x="27" y="5"/>
                  </a:lnTo>
                  <a:lnTo>
                    <a:pt x="23" y="2"/>
                  </a:lnTo>
                  <a:lnTo>
                    <a:pt x="29" y="2"/>
                  </a:lnTo>
                  <a:lnTo>
                    <a:pt x="29" y="2"/>
                  </a:lnTo>
                  <a:lnTo>
                    <a:pt x="30" y="5"/>
                  </a:lnTo>
                  <a:lnTo>
                    <a:pt x="30" y="5"/>
                  </a:lnTo>
                  <a:lnTo>
                    <a:pt x="32" y="11"/>
                  </a:lnTo>
                  <a:lnTo>
                    <a:pt x="32" y="11"/>
                  </a:lnTo>
                  <a:lnTo>
                    <a:pt x="30" y="14"/>
                  </a:lnTo>
                  <a:lnTo>
                    <a:pt x="29" y="16"/>
                  </a:lnTo>
                  <a:lnTo>
                    <a:pt x="29" y="16"/>
                  </a:lnTo>
                  <a:lnTo>
                    <a:pt x="27" y="18"/>
                  </a:lnTo>
                  <a:lnTo>
                    <a:pt x="23" y="20"/>
                  </a:lnTo>
                  <a:lnTo>
                    <a:pt x="23" y="20"/>
                  </a:lnTo>
                  <a:lnTo>
                    <a:pt x="18" y="18"/>
                  </a:lnTo>
                  <a:lnTo>
                    <a:pt x="18" y="18"/>
                  </a:lnTo>
                  <a:lnTo>
                    <a:pt x="14" y="16"/>
                  </a:lnTo>
                  <a:lnTo>
                    <a:pt x="14" y="16"/>
                  </a:lnTo>
                  <a:lnTo>
                    <a:pt x="9" y="11"/>
                  </a:lnTo>
                  <a:lnTo>
                    <a:pt x="9" y="11"/>
                  </a:lnTo>
                  <a:lnTo>
                    <a:pt x="7" y="7"/>
                  </a:lnTo>
                  <a:lnTo>
                    <a:pt x="7" y="7"/>
                  </a:lnTo>
                  <a:lnTo>
                    <a:pt x="3" y="5"/>
                  </a:lnTo>
                  <a:lnTo>
                    <a:pt x="3" y="5"/>
                  </a:lnTo>
                  <a:lnTo>
                    <a:pt x="3" y="20"/>
                  </a:lnTo>
                  <a:lnTo>
                    <a:pt x="0"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5" name="Freeform 1452"/>
            <p:cNvSpPr>
              <a:spLocks/>
            </p:cNvSpPr>
            <p:nvPr/>
          </p:nvSpPr>
          <p:spPr bwMode="auto">
            <a:xfrm>
              <a:off x="9259887" y="3773488"/>
              <a:ext cx="26988" cy="14288"/>
            </a:xfrm>
            <a:custGeom>
              <a:avLst/>
              <a:gdLst>
                <a:gd name="T0" fmla="*/ 11 w 34"/>
                <a:gd name="T1" fmla="*/ 18 h 18"/>
                <a:gd name="T2" fmla="*/ 11 w 34"/>
                <a:gd name="T3" fmla="*/ 18 h 18"/>
                <a:gd name="T4" fmla="*/ 7 w 34"/>
                <a:gd name="T5" fmla="*/ 18 h 18"/>
                <a:gd name="T6" fmla="*/ 4 w 34"/>
                <a:gd name="T7" fmla="*/ 16 h 18"/>
                <a:gd name="T8" fmla="*/ 4 w 34"/>
                <a:gd name="T9" fmla="*/ 16 h 18"/>
                <a:gd name="T10" fmla="*/ 2 w 34"/>
                <a:gd name="T11" fmla="*/ 13 h 18"/>
                <a:gd name="T12" fmla="*/ 0 w 34"/>
                <a:gd name="T13" fmla="*/ 7 h 18"/>
                <a:gd name="T14" fmla="*/ 0 w 34"/>
                <a:gd name="T15" fmla="*/ 7 h 18"/>
                <a:gd name="T16" fmla="*/ 2 w 34"/>
                <a:gd name="T17" fmla="*/ 2 h 18"/>
                <a:gd name="T18" fmla="*/ 2 w 34"/>
                <a:gd name="T19" fmla="*/ 2 h 18"/>
                <a:gd name="T20" fmla="*/ 2 w 34"/>
                <a:gd name="T21" fmla="*/ 0 h 18"/>
                <a:gd name="T22" fmla="*/ 7 w 34"/>
                <a:gd name="T23" fmla="*/ 0 h 18"/>
                <a:gd name="T24" fmla="*/ 7 w 34"/>
                <a:gd name="T25" fmla="*/ 0 h 18"/>
                <a:gd name="T26" fmla="*/ 5 w 34"/>
                <a:gd name="T27" fmla="*/ 4 h 18"/>
                <a:gd name="T28" fmla="*/ 5 w 34"/>
                <a:gd name="T29" fmla="*/ 4 h 18"/>
                <a:gd name="T30" fmla="*/ 5 w 34"/>
                <a:gd name="T31" fmla="*/ 7 h 18"/>
                <a:gd name="T32" fmla="*/ 5 w 34"/>
                <a:gd name="T33" fmla="*/ 7 h 18"/>
                <a:gd name="T34" fmla="*/ 5 w 34"/>
                <a:gd name="T35" fmla="*/ 11 h 18"/>
                <a:gd name="T36" fmla="*/ 5 w 34"/>
                <a:gd name="T37" fmla="*/ 11 h 18"/>
                <a:gd name="T38" fmla="*/ 11 w 34"/>
                <a:gd name="T39" fmla="*/ 13 h 18"/>
                <a:gd name="T40" fmla="*/ 11 w 34"/>
                <a:gd name="T41" fmla="*/ 13 h 18"/>
                <a:gd name="T42" fmla="*/ 13 w 34"/>
                <a:gd name="T43" fmla="*/ 13 h 18"/>
                <a:gd name="T44" fmla="*/ 14 w 34"/>
                <a:gd name="T45" fmla="*/ 11 h 18"/>
                <a:gd name="T46" fmla="*/ 14 w 34"/>
                <a:gd name="T47" fmla="*/ 11 h 18"/>
                <a:gd name="T48" fmla="*/ 16 w 34"/>
                <a:gd name="T49" fmla="*/ 5 h 18"/>
                <a:gd name="T50" fmla="*/ 16 w 34"/>
                <a:gd name="T51" fmla="*/ 2 h 18"/>
                <a:gd name="T52" fmla="*/ 20 w 34"/>
                <a:gd name="T53" fmla="*/ 2 h 18"/>
                <a:gd name="T54" fmla="*/ 20 w 34"/>
                <a:gd name="T55" fmla="*/ 5 h 18"/>
                <a:gd name="T56" fmla="*/ 20 w 34"/>
                <a:gd name="T57" fmla="*/ 5 h 18"/>
                <a:gd name="T58" fmla="*/ 22 w 34"/>
                <a:gd name="T59" fmla="*/ 11 h 18"/>
                <a:gd name="T60" fmla="*/ 22 w 34"/>
                <a:gd name="T61" fmla="*/ 11 h 18"/>
                <a:gd name="T62" fmla="*/ 22 w 34"/>
                <a:gd name="T63" fmla="*/ 13 h 18"/>
                <a:gd name="T64" fmla="*/ 25 w 34"/>
                <a:gd name="T65" fmla="*/ 13 h 18"/>
                <a:gd name="T66" fmla="*/ 25 w 34"/>
                <a:gd name="T67" fmla="*/ 13 h 18"/>
                <a:gd name="T68" fmla="*/ 29 w 34"/>
                <a:gd name="T69" fmla="*/ 11 h 18"/>
                <a:gd name="T70" fmla="*/ 29 w 34"/>
                <a:gd name="T71" fmla="*/ 11 h 18"/>
                <a:gd name="T72" fmla="*/ 29 w 34"/>
                <a:gd name="T73" fmla="*/ 7 h 18"/>
                <a:gd name="T74" fmla="*/ 29 w 34"/>
                <a:gd name="T75" fmla="*/ 7 h 18"/>
                <a:gd name="T76" fmla="*/ 29 w 34"/>
                <a:gd name="T77" fmla="*/ 4 h 18"/>
                <a:gd name="T78" fmla="*/ 27 w 34"/>
                <a:gd name="T79" fmla="*/ 0 h 18"/>
                <a:gd name="T80" fmla="*/ 32 w 34"/>
                <a:gd name="T81" fmla="*/ 0 h 18"/>
                <a:gd name="T82" fmla="*/ 32 w 34"/>
                <a:gd name="T83" fmla="*/ 0 h 18"/>
                <a:gd name="T84" fmla="*/ 32 w 34"/>
                <a:gd name="T85" fmla="*/ 4 h 18"/>
                <a:gd name="T86" fmla="*/ 32 w 34"/>
                <a:gd name="T87" fmla="*/ 4 h 18"/>
                <a:gd name="T88" fmla="*/ 34 w 34"/>
                <a:gd name="T89" fmla="*/ 9 h 18"/>
                <a:gd name="T90" fmla="*/ 34 w 34"/>
                <a:gd name="T91" fmla="*/ 9 h 18"/>
                <a:gd name="T92" fmla="*/ 32 w 34"/>
                <a:gd name="T93" fmla="*/ 13 h 18"/>
                <a:gd name="T94" fmla="*/ 32 w 34"/>
                <a:gd name="T95" fmla="*/ 13 h 18"/>
                <a:gd name="T96" fmla="*/ 29 w 34"/>
                <a:gd name="T97" fmla="*/ 16 h 18"/>
                <a:gd name="T98" fmla="*/ 29 w 34"/>
                <a:gd name="T99" fmla="*/ 16 h 18"/>
                <a:gd name="T100" fmla="*/ 25 w 34"/>
                <a:gd name="T101" fmla="*/ 18 h 18"/>
                <a:gd name="T102" fmla="*/ 25 w 34"/>
                <a:gd name="T103" fmla="*/ 18 h 18"/>
                <a:gd name="T104" fmla="*/ 20 w 34"/>
                <a:gd name="T105" fmla="*/ 16 h 18"/>
                <a:gd name="T106" fmla="*/ 20 w 34"/>
                <a:gd name="T107" fmla="*/ 16 h 18"/>
                <a:gd name="T108" fmla="*/ 18 w 34"/>
                <a:gd name="T109" fmla="*/ 11 h 18"/>
                <a:gd name="T110" fmla="*/ 18 w 34"/>
                <a:gd name="T111" fmla="*/ 11 h 18"/>
                <a:gd name="T112" fmla="*/ 18 w 34"/>
                <a:gd name="T113" fmla="*/ 11 h 18"/>
                <a:gd name="T114" fmla="*/ 14 w 34"/>
                <a:gd name="T115" fmla="*/ 16 h 18"/>
                <a:gd name="T116" fmla="*/ 14 w 34"/>
                <a:gd name="T117" fmla="*/ 16 h 18"/>
                <a:gd name="T118" fmla="*/ 13 w 34"/>
                <a:gd name="T119" fmla="*/ 18 h 18"/>
                <a:gd name="T120" fmla="*/ 11 w 34"/>
                <a:gd name="T121" fmla="*/ 18 h 18"/>
                <a:gd name="T122" fmla="*/ 11 w 34"/>
                <a:gd name="T12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4" h="18">
                  <a:moveTo>
                    <a:pt x="11" y="18"/>
                  </a:moveTo>
                  <a:lnTo>
                    <a:pt x="11" y="18"/>
                  </a:lnTo>
                  <a:lnTo>
                    <a:pt x="7" y="18"/>
                  </a:lnTo>
                  <a:lnTo>
                    <a:pt x="4" y="16"/>
                  </a:lnTo>
                  <a:lnTo>
                    <a:pt x="4" y="16"/>
                  </a:lnTo>
                  <a:lnTo>
                    <a:pt x="2" y="13"/>
                  </a:lnTo>
                  <a:lnTo>
                    <a:pt x="0" y="7"/>
                  </a:lnTo>
                  <a:lnTo>
                    <a:pt x="0" y="7"/>
                  </a:lnTo>
                  <a:lnTo>
                    <a:pt x="2" y="2"/>
                  </a:lnTo>
                  <a:lnTo>
                    <a:pt x="2" y="2"/>
                  </a:lnTo>
                  <a:lnTo>
                    <a:pt x="2" y="0"/>
                  </a:lnTo>
                  <a:lnTo>
                    <a:pt x="7" y="0"/>
                  </a:lnTo>
                  <a:lnTo>
                    <a:pt x="7" y="0"/>
                  </a:lnTo>
                  <a:lnTo>
                    <a:pt x="5" y="4"/>
                  </a:lnTo>
                  <a:lnTo>
                    <a:pt x="5" y="4"/>
                  </a:lnTo>
                  <a:lnTo>
                    <a:pt x="5" y="7"/>
                  </a:lnTo>
                  <a:lnTo>
                    <a:pt x="5" y="7"/>
                  </a:lnTo>
                  <a:lnTo>
                    <a:pt x="5" y="11"/>
                  </a:lnTo>
                  <a:lnTo>
                    <a:pt x="5" y="11"/>
                  </a:lnTo>
                  <a:lnTo>
                    <a:pt x="11" y="13"/>
                  </a:lnTo>
                  <a:lnTo>
                    <a:pt x="11" y="13"/>
                  </a:lnTo>
                  <a:lnTo>
                    <a:pt x="13" y="13"/>
                  </a:lnTo>
                  <a:lnTo>
                    <a:pt x="14" y="11"/>
                  </a:lnTo>
                  <a:lnTo>
                    <a:pt x="14" y="11"/>
                  </a:lnTo>
                  <a:lnTo>
                    <a:pt x="16" y="5"/>
                  </a:lnTo>
                  <a:lnTo>
                    <a:pt x="16" y="2"/>
                  </a:lnTo>
                  <a:lnTo>
                    <a:pt x="20" y="2"/>
                  </a:lnTo>
                  <a:lnTo>
                    <a:pt x="20" y="5"/>
                  </a:lnTo>
                  <a:lnTo>
                    <a:pt x="20" y="5"/>
                  </a:lnTo>
                  <a:lnTo>
                    <a:pt x="22" y="11"/>
                  </a:lnTo>
                  <a:lnTo>
                    <a:pt x="22" y="11"/>
                  </a:lnTo>
                  <a:lnTo>
                    <a:pt x="22" y="13"/>
                  </a:lnTo>
                  <a:lnTo>
                    <a:pt x="25" y="13"/>
                  </a:lnTo>
                  <a:lnTo>
                    <a:pt x="25" y="13"/>
                  </a:lnTo>
                  <a:lnTo>
                    <a:pt x="29" y="11"/>
                  </a:lnTo>
                  <a:lnTo>
                    <a:pt x="29" y="11"/>
                  </a:lnTo>
                  <a:lnTo>
                    <a:pt x="29" y="7"/>
                  </a:lnTo>
                  <a:lnTo>
                    <a:pt x="29" y="7"/>
                  </a:lnTo>
                  <a:lnTo>
                    <a:pt x="29" y="4"/>
                  </a:lnTo>
                  <a:lnTo>
                    <a:pt x="27" y="0"/>
                  </a:lnTo>
                  <a:lnTo>
                    <a:pt x="32" y="0"/>
                  </a:lnTo>
                  <a:lnTo>
                    <a:pt x="32" y="0"/>
                  </a:lnTo>
                  <a:lnTo>
                    <a:pt x="32" y="4"/>
                  </a:lnTo>
                  <a:lnTo>
                    <a:pt x="32" y="4"/>
                  </a:lnTo>
                  <a:lnTo>
                    <a:pt x="34" y="9"/>
                  </a:lnTo>
                  <a:lnTo>
                    <a:pt x="34" y="9"/>
                  </a:lnTo>
                  <a:lnTo>
                    <a:pt x="32" y="13"/>
                  </a:lnTo>
                  <a:lnTo>
                    <a:pt x="32" y="13"/>
                  </a:lnTo>
                  <a:lnTo>
                    <a:pt x="29" y="16"/>
                  </a:lnTo>
                  <a:lnTo>
                    <a:pt x="29" y="16"/>
                  </a:lnTo>
                  <a:lnTo>
                    <a:pt x="25" y="18"/>
                  </a:lnTo>
                  <a:lnTo>
                    <a:pt x="25" y="18"/>
                  </a:lnTo>
                  <a:lnTo>
                    <a:pt x="20" y="16"/>
                  </a:lnTo>
                  <a:lnTo>
                    <a:pt x="20" y="16"/>
                  </a:lnTo>
                  <a:lnTo>
                    <a:pt x="18" y="11"/>
                  </a:lnTo>
                  <a:lnTo>
                    <a:pt x="18" y="11"/>
                  </a:lnTo>
                  <a:lnTo>
                    <a:pt x="18" y="11"/>
                  </a:lnTo>
                  <a:lnTo>
                    <a:pt x="14" y="16"/>
                  </a:lnTo>
                  <a:lnTo>
                    <a:pt x="14" y="16"/>
                  </a:lnTo>
                  <a:lnTo>
                    <a:pt x="13" y="18"/>
                  </a:lnTo>
                  <a:lnTo>
                    <a:pt x="11" y="18"/>
                  </a:lnTo>
                  <a:lnTo>
                    <a:pt x="11"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6" name="Rectangle 1453"/>
            <p:cNvSpPr>
              <a:spLocks noChangeArrowheads="1"/>
            </p:cNvSpPr>
            <p:nvPr/>
          </p:nvSpPr>
          <p:spPr bwMode="auto">
            <a:xfrm>
              <a:off x="9450387" y="3386138"/>
              <a:ext cx="71438" cy="44291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7" name="Rectangle 1454"/>
            <p:cNvSpPr>
              <a:spLocks noChangeArrowheads="1"/>
            </p:cNvSpPr>
            <p:nvPr/>
          </p:nvSpPr>
          <p:spPr bwMode="auto">
            <a:xfrm>
              <a:off x="9450387" y="3386138"/>
              <a:ext cx="71438"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8" name="Freeform 1455"/>
            <p:cNvSpPr>
              <a:spLocks/>
            </p:cNvSpPr>
            <p:nvPr/>
          </p:nvSpPr>
          <p:spPr bwMode="auto">
            <a:xfrm>
              <a:off x="9450387" y="3319463"/>
              <a:ext cx="71438" cy="66675"/>
            </a:xfrm>
            <a:custGeom>
              <a:avLst/>
              <a:gdLst>
                <a:gd name="T0" fmla="*/ 45 w 90"/>
                <a:gd name="T1" fmla="*/ 0 h 85"/>
                <a:gd name="T2" fmla="*/ 30 w 90"/>
                <a:gd name="T3" fmla="*/ 11 h 85"/>
                <a:gd name="T4" fmla="*/ 0 w 90"/>
                <a:gd name="T5" fmla="*/ 85 h 85"/>
                <a:gd name="T6" fmla="*/ 90 w 90"/>
                <a:gd name="T7" fmla="*/ 85 h 85"/>
                <a:gd name="T8" fmla="*/ 59 w 90"/>
                <a:gd name="T9" fmla="*/ 11 h 85"/>
                <a:gd name="T10" fmla="*/ 45 w 90"/>
                <a:gd name="T11" fmla="*/ 0 h 85"/>
              </a:gdLst>
              <a:ahLst/>
              <a:cxnLst>
                <a:cxn ang="0">
                  <a:pos x="T0" y="T1"/>
                </a:cxn>
                <a:cxn ang="0">
                  <a:pos x="T2" y="T3"/>
                </a:cxn>
                <a:cxn ang="0">
                  <a:pos x="T4" y="T5"/>
                </a:cxn>
                <a:cxn ang="0">
                  <a:pos x="T6" y="T7"/>
                </a:cxn>
                <a:cxn ang="0">
                  <a:pos x="T8" y="T9"/>
                </a:cxn>
                <a:cxn ang="0">
                  <a:pos x="T10" y="T11"/>
                </a:cxn>
              </a:cxnLst>
              <a:rect l="0" t="0" r="r" b="b"/>
              <a:pathLst>
                <a:path w="90" h="85">
                  <a:moveTo>
                    <a:pt x="45" y="0"/>
                  </a:moveTo>
                  <a:lnTo>
                    <a:pt x="30" y="11"/>
                  </a:lnTo>
                  <a:lnTo>
                    <a:pt x="0" y="85"/>
                  </a:lnTo>
                  <a:lnTo>
                    <a:pt x="90" y="85"/>
                  </a:lnTo>
                  <a:lnTo>
                    <a:pt x="59" y="11"/>
                  </a:lnTo>
                  <a:lnTo>
                    <a:pt x="4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9" name="Freeform 1456"/>
            <p:cNvSpPr>
              <a:spLocks/>
            </p:cNvSpPr>
            <p:nvPr/>
          </p:nvSpPr>
          <p:spPr bwMode="auto">
            <a:xfrm>
              <a:off x="9475787" y="3300413"/>
              <a:ext cx="22225" cy="28575"/>
            </a:xfrm>
            <a:custGeom>
              <a:avLst/>
              <a:gdLst>
                <a:gd name="T0" fmla="*/ 15 w 29"/>
                <a:gd name="T1" fmla="*/ 0 h 36"/>
                <a:gd name="T2" fmla="*/ 0 w 29"/>
                <a:gd name="T3" fmla="*/ 36 h 36"/>
                <a:gd name="T4" fmla="*/ 29 w 29"/>
                <a:gd name="T5" fmla="*/ 36 h 36"/>
                <a:gd name="T6" fmla="*/ 15 w 29"/>
                <a:gd name="T7" fmla="*/ 0 h 36"/>
              </a:gdLst>
              <a:ahLst/>
              <a:cxnLst>
                <a:cxn ang="0">
                  <a:pos x="T0" y="T1"/>
                </a:cxn>
                <a:cxn ang="0">
                  <a:pos x="T2" y="T3"/>
                </a:cxn>
                <a:cxn ang="0">
                  <a:pos x="T4" y="T5"/>
                </a:cxn>
                <a:cxn ang="0">
                  <a:pos x="T6" y="T7"/>
                </a:cxn>
              </a:cxnLst>
              <a:rect l="0" t="0" r="r" b="b"/>
              <a:pathLst>
                <a:path w="29" h="36">
                  <a:moveTo>
                    <a:pt x="15" y="0"/>
                  </a:moveTo>
                  <a:lnTo>
                    <a:pt x="0" y="36"/>
                  </a:lnTo>
                  <a:lnTo>
                    <a:pt x="29" y="36"/>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0" name="Rectangle 1457"/>
            <p:cNvSpPr>
              <a:spLocks noChangeArrowheads="1"/>
            </p:cNvSpPr>
            <p:nvPr/>
          </p:nvSpPr>
          <p:spPr bwMode="auto">
            <a:xfrm>
              <a:off x="9450387" y="3386138"/>
              <a:ext cx="36513" cy="442913"/>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1" name="Rectangle 1458"/>
            <p:cNvSpPr>
              <a:spLocks noChangeArrowheads="1"/>
            </p:cNvSpPr>
            <p:nvPr/>
          </p:nvSpPr>
          <p:spPr bwMode="auto">
            <a:xfrm>
              <a:off x="9450387" y="3386138"/>
              <a:ext cx="36513"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2" name="Rectangle 1459"/>
            <p:cNvSpPr>
              <a:spLocks noChangeArrowheads="1"/>
            </p:cNvSpPr>
            <p:nvPr/>
          </p:nvSpPr>
          <p:spPr bwMode="auto">
            <a:xfrm>
              <a:off x="9293225" y="3470276"/>
              <a:ext cx="330200" cy="392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3" name="Rectangle 1460"/>
            <p:cNvSpPr>
              <a:spLocks noChangeArrowheads="1"/>
            </p:cNvSpPr>
            <p:nvPr/>
          </p:nvSpPr>
          <p:spPr bwMode="auto">
            <a:xfrm>
              <a:off x="9293225" y="3470276"/>
              <a:ext cx="3302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4" name="Rectangle 1461"/>
            <p:cNvSpPr>
              <a:spLocks noChangeArrowheads="1"/>
            </p:cNvSpPr>
            <p:nvPr/>
          </p:nvSpPr>
          <p:spPr bwMode="auto">
            <a:xfrm>
              <a:off x="9328150" y="3506788"/>
              <a:ext cx="260350" cy="317500"/>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5" name="Rectangle 1462"/>
            <p:cNvSpPr>
              <a:spLocks noChangeArrowheads="1"/>
            </p:cNvSpPr>
            <p:nvPr/>
          </p:nvSpPr>
          <p:spPr bwMode="auto">
            <a:xfrm>
              <a:off x="9328150" y="3506788"/>
              <a:ext cx="26035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6" name="Rectangle 1463"/>
            <p:cNvSpPr>
              <a:spLocks noChangeArrowheads="1"/>
            </p:cNvSpPr>
            <p:nvPr/>
          </p:nvSpPr>
          <p:spPr bwMode="auto">
            <a:xfrm>
              <a:off x="9378950" y="3540126"/>
              <a:ext cx="84138" cy="80963"/>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7" name="Rectangle 1464"/>
            <p:cNvSpPr>
              <a:spLocks noChangeArrowheads="1"/>
            </p:cNvSpPr>
            <p:nvPr/>
          </p:nvSpPr>
          <p:spPr bwMode="auto">
            <a:xfrm>
              <a:off x="9378950" y="3540126"/>
              <a:ext cx="8413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8" name="Rectangle 1465"/>
            <p:cNvSpPr>
              <a:spLocks noChangeArrowheads="1"/>
            </p:cNvSpPr>
            <p:nvPr/>
          </p:nvSpPr>
          <p:spPr bwMode="auto">
            <a:xfrm>
              <a:off x="9378950" y="3619501"/>
              <a:ext cx="84138" cy="809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9" name="Rectangle 1466"/>
            <p:cNvSpPr>
              <a:spLocks noChangeArrowheads="1"/>
            </p:cNvSpPr>
            <p:nvPr/>
          </p:nvSpPr>
          <p:spPr bwMode="auto">
            <a:xfrm>
              <a:off x="9378950" y="3619501"/>
              <a:ext cx="8413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0" name="Rectangle 1467"/>
            <p:cNvSpPr>
              <a:spLocks noChangeArrowheads="1"/>
            </p:cNvSpPr>
            <p:nvPr/>
          </p:nvSpPr>
          <p:spPr bwMode="auto">
            <a:xfrm>
              <a:off x="9461500" y="3541713"/>
              <a:ext cx="85725" cy="79375"/>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1" name="Rectangle 1468"/>
            <p:cNvSpPr>
              <a:spLocks noChangeArrowheads="1"/>
            </p:cNvSpPr>
            <p:nvPr/>
          </p:nvSpPr>
          <p:spPr bwMode="auto">
            <a:xfrm>
              <a:off x="9461500" y="3541713"/>
              <a:ext cx="8572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2" name="Rectangle 1469"/>
            <p:cNvSpPr>
              <a:spLocks noChangeArrowheads="1"/>
            </p:cNvSpPr>
            <p:nvPr/>
          </p:nvSpPr>
          <p:spPr bwMode="auto">
            <a:xfrm>
              <a:off x="9461500" y="3621088"/>
              <a:ext cx="85725" cy="80963"/>
            </a:xfrm>
            <a:prstGeom prst="rect">
              <a:avLst/>
            </a:prstGeom>
            <a:solidFill>
              <a:srgbClr val="EC00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3" name="Rectangle 1470"/>
            <p:cNvSpPr>
              <a:spLocks noChangeArrowheads="1"/>
            </p:cNvSpPr>
            <p:nvPr/>
          </p:nvSpPr>
          <p:spPr bwMode="auto">
            <a:xfrm>
              <a:off x="9461500" y="3621088"/>
              <a:ext cx="85725"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4" name="Rectangle 1471"/>
            <p:cNvSpPr>
              <a:spLocks noChangeArrowheads="1"/>
            </p:cNvSpPr>
            <p:nvPr/>
          </p:nvSpPr>
          <p:spPr bwMode="auto">
            <a:xfrm>
              <a:off x="9378950" y="3700463"/>
              <a:ext cx="84138" cy="80963"/>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5" name="Rectangle 1472"/>
            <p:cNvSpPr>
              <a:spLocks noChangeArrowheads="1"/>
            </p:cNvSpPr>
            <p:nvPr/>
          </p:nvSpPr>
          <p:spPr bwMode="auto">
            <a:xfrm>
              <a:off x="9378950" y="3700463"/>
              <a:ext cx="8413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6" name="Rectangle 1473"/>
            <p:cNvSpPr>
              <a:spLocks noChangeArrowheads="1"/>
            </p:cNvSpPr>
            <p:nvPr/>
          </p:nvSpPr>
          <p:spPr bwMode="auto">
            <a:xfrm>
              <a:off x="9461500" y="3702051"/>
              <a:ext cx="85725" cy="79375"/>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7" name="Freeform 1474"/>
            <p:cNvSpPr>
              <a:spLocks/>
            </p:cNvSpPr>
            <p:nvPr/>
          </p:nvSpPr>
          <p:spPr bwMode="auto">
            <a:xfrm>
              <a:off x="9328150" y="3506788"/>
              <a:ext cx="260350" cy="274638"/>
            </a:xfrm>
            <a:custGeom>
              <a:avLst/>
              <a:gdLst>
                <a:gd name="T0" fmla="*/ 327 w 327"/>
                <a:gd name="T1" fmla="*/ 0 h 345"/>
                <a:gd name="T2" fmla="*/ 0 w 327"/>
                <a:gd name="T3" fmla="*/ 0 h 345"/>
                <a:gd name="T4" fmla="*/ 0 w 327"/>
                <a:gd name="T5" fmla="*/ 345 h 345"/>
                <a:gd name="T6" fmla="*/ 63 w 327"/>
                <a:gd name="T7" fmla="*/ 279 h 345"/>
                <a:gd name="T8" fmla="*/ 63 w 327"/>
                <a:gd name="T9" fmla="*/ 244 h 345"/>
                <a:gd name="T10" fmla="*/ 63 w 327"/>
                <a:gd name="T11" fmla="*/ 144 h 345"/>
                <a:gd name="T12" fmla="*/ 63 w 327"/>
                <a:gd name="T13" fmla="*/ 41 h 345"/>
                <a:gd name="T14" fmla="*/ 169 w 327"/>
                <a:gd name="T15" fmla="*/ 41 h 345"/>
                <a:gd name="T16" fmla="*/ 169 w 327"/>
                <a:gd name="T17" fmla="*/ 43 h 345"/>
                <a:gd name="T18" fmla="*/ 275 w 327"/>
                <a:gd name="T19" fmla="*/ 43 h 345"/>
                <a:gd name="T20" fmla="*/ 275 w 327"/>
                <a:gd name="T21" fmla="*/ 56 h 345"/>
                <a:gd name="T22" fmla="*/ 327 w 327"/>
                <a:gd name="T23"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7" h="345">
                  <a:moveTo>
                    <a:pt x="327" y="0"/>
                  </a:moveTo>
                  <a:lnTo>
                    <a:pt x="0" y="0"/>
                  </a:lnTo>
                  <a:lnTo>
                    <a:pt x="0" y="345"/>
                  </a:lnTo>
                  <a:lnTo>
                    <a:pt x="63" y="279"/>
                  </a:lnTo>
                  <a:lnTo>
                    <a:pt x="63" y="244"/>
                  </a:lnTo>
                  <a:lnTo>
                    <a:pt x="63" y="144"/>
                  </a:lnTo>
                  <a:lnTo>
                    <a:pt x="63" y="41"/>
                  </a:lnTo>
                  <a:lnTo>
                    <a:pt x="169" y="41"/>
                  </a:lnTo>
                  <a:lnTo>
                    <a:pt x="169" y="43"/>
                  </a:lnTo>
                  <a:lnTo>
                    <a:pt x="275" y="43"/>
                  </a:lnTo>
                  <a:lnTo>
                    <a:pt x="275" y="56"/>
                  </a:lnTo>
                  <a:lnTo>
                    <a:pt x="327" y="0"/>
                  </a:lnTo>
                  <a:close/>
                </a:path>
              </a:pathLst>
            </a:custGeom>
            <a:solidFill>
              <a:srgbClr val="C843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9" name="Freeform 1475"/>
            <p:cNvSpPr>
              <a:spLocks/>
            </p:cNvSpPr>
            <p:nvPr/>
          </p:nvSpPr>
          <p:spPr bwMode="auto">
            <a:xfrm>
              <a:off x="9328150" y="3506788"/>
              <a:ext cx="260350" cy="274638"/>
            </a:xfrm>
            <a:custGeom>
              <a:avLst/>
              <a:gdLst>
                <a:gd name="T0" fmla="*/ 327 w 327"/>
                <a:gd name="T1" fmla="*/ 0 h 345"/>
                <a:gd name="T2" fmla="*/ 0 w 327"/>
                <a:gd name="T3" fmla="*/ 0 h 345"/>
                <a:gd name="T4" fmla="*/ 0 w 327"/>
                <a:gd name="T5" fmla="*/ 345 h 345"/>
                <a:gd name="T6" fmla="*/ 63 w 327"/>
                <a:gd name="T7" fmla="*/ 279 h 345"/>
                <a:gd name="T8" fmla="*/ 63 w 327"/>
                <a:gd name="T9" fmla="*/ 244 h 345"/>
                <a:gd name="T10" fmla="*/ 63 w 327"/>
                <a:gd name="T11" fmla="*/ 144 h 345"/>
                <a:gd name="T12" fmla="*/ 63 w 327"/>
                <a:gd name="T13" fmla="*/ 41 h 345"/>
                <a:gd name="T14" fmla="*/ 169 w 327"/>
                <a:gd name="T15" fmla="*/ 41 h 345"/>
                <a:gd name="T16" fmla="*/ 169 w 327"/>
                <a:gd name="T17" fmla="*/ 43 h 345"/>
                <a:gd name="T18" fmla="*/ 275 w 327"/>
                <a:gd name="T19" fmla="*/ 43 h 345"/>
                <a:gd name="T20" fmla="*/ 275 w 327"/>
                <a:gd name="T21" fmla="*/ 56 h 345"/>
                <a:gd name="T22" fmla="*/ 327 w 327"/>
                <a:gd name="T23"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7" h="345">
                  <a:moveTo>
                    <a:pt x="327" y="0"/>
                  </a:moveTo>
                  <a:lnTo>
                    <a:pt x="0" y="0"/>
                  </a:lnTo>
                  <a:lnTo>
                    <a:pt x="0" y="345"/>
                  </a:lnTo>
                  <a:lnTo>
                    <a:pt x="63" y="279"/>
                  </a:lnTo>
                  <a:lnTo>
                    <a:pt x="63" y="244"/>
                  </a:lnTo>
                  <a:lnTo>
                    <a:pt x="63" y="144"/>
                  </a:lnTo>
                  <a:lnTo>
                    <a:pt x="63" y="41"/>
                  </a:lnTo>
                  <a:lnTo>
                    <a:pt x="169" y="41"/>
                  </a:lnTo>
                  <a:lnTo>
                    <a:pt x="169" y="43"/>
                  </a:lnTo>
                  <a:lnTo>
                    <a:pt x="275" y="43"/>
                  </a:lnTo>
                  <a:lnTo>
                    <a:pt x="275" y="56"/>
                  </a:lnTo>
                  <a:lnTo>
                    <a:pt x="3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0" name="Freeform 1476"/>
            <p:cNvSpPr>
              <a:spLocks/>
            </p:cNvSpPr>
            <p:nvPr/>
          </p:nvSpPr>
          <p:spPr bwMode="auto">
            <a:xfrm>
              <a:off x="9378950" y="3540126"/>
              <a:ext cx="84138" cy="80963"/>
            </a:xfrm>
            <a:custGeom>
              <a:avLst/>
              <a:gdLst>
                <a:gd name="T0" fmla="*/ 106 w 106"/>
                <a:gd name="T1" fmla="*/ 0 h 103"/>
                <a:gd name="T2" fmla="*/ 0 w 106"/>
                <a:gd name="T3" fmla="*/ 0 h 103"/>
                <a:gd name="T4" fmla="*/ 0 w 106"/>
                <a:gd name="T5" fmla="*/ 103 h 103"/>
                <a:gd name="T6" fmla="*/ 0 w 106"/>
                <a:gd name="T7" fmla="*/ 101 h 103"/>
                <a:gd name="T8" fmla="*/ 104 w 106"/>
                <a:gd name="T9" fmla="*/ 101 h 103"/>
                <a:gd name="T10" fmla="*/ 104 w 106"/>
                <a:gd name="T11" fmla="*/ 2 h 103"/>
                <a:gd name="T12" fmla="*/ 106 w 106"/>
                <a:gd name="T13" fmla="*/ 2 h 103"/>
                <a:gd name="T14" fmla="*/ 106 w 106"/>
                <a:gd name="T15" fmla="*/ 0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03">
                  <a:moveTo>
                    <a:pt x="106" y="0"/>
                  </a:moveTo>
                  <a:lnTo>
                    <a:pt x="0" y="0"/>
                  </a:lnTo>
                  <a:lnTo>
                    <a:pt x="0" y="103"/>
                  </a:lnTo>
                  <a:lnTo>
                    <a:pt x="0" y="101"/>
                  </a:lnTo>
                  <a:lnTo>
                    <a:pt x="104" y="101"/>
                  </a:lnTo>
                  <a:lnTo>
                    <a:pt x="104" y="2"/>
                  </a:lnTo>
                  <a:lnTo>
                    <a:pt x="106" y="2"/>
                  </a:lnTo>
                  <a:lnTo>
                    <a:pt x="106" y="0"/>
                  </a:lnTo>
                  <a:close/>
                </a:path>
              </a:pathLst>
            </a:custGeom>
            <a:solidFill>
              <a:srgbClr val="33C1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1" name="Freeform 1477"/>
            <p:cNvSpPr>
              <a:spLocks/>
            </p:cNvSpPr>
            <p:nvPr/>
          </p:nvSpPr>
          <p:spPr bwMode="auto">
            <a:xfrm>
              <a:off x="9378950" y="3540126"/>
              <a:ext cx="84138" cy="80963"/>
            </a:xfrm>
            <a:custGeom>
              <a:avLst/>
              <a:gdLst>
                <a:gd name="T0" fmla="*/ 106 w 106"/>
                <a:gd name="T1" fmla="*/ 0 h 103"/>
                <a:gd name="T2" fmla="*/ 0 w 106"/>
                <a:gd name="T3" fmla="*/ 0 h 103"/>
                <a:gd name="T4" fmla="*/ 0 w 106"/>
                <a:gd name="T5" fmla="*/ 103 h 103"/>
                <a:gd name="T6" fmla="*/ 0 w 106"/>
                <a:gd name="T7" fmla="*/ 101 h 103"/>
                <a:gd name="T8" fmla="*/ 104 w 106"/>
                <a:gd name="T9" fmla="*/ 101 h 103"/>
                <a:gd name="T10" fmla="*/ 104 w 106"/>
                <a:gd name="T11" fmla="*/ 2 h 103"/>
                <a:gd name="T12" fmla="*/ 106 w 106"/>
                <a:gd name="T13" fmla="*/ 2 h 103"/>
                <a:gd name="T14" fmla="*/ 106 w 106"/>
                <a:gd name="T15" fmla="*/ 0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03">
                  <a:moveTo>
                    <a:pt x="106" y="0"/>
                  </a:moveTo>
                  <a:lnTo>
                    <a:pt x="0" y="0"/>
                  </a:lnTo>
                  <a:lnTo>
                    <a:pt x="0" y="103"/>
                  </a:lnTo>
                  <a:lnTo>
                    <a:pt x="0" y="101"/>
                  </a:lnTo>
                  <a:lnTo>
                    <a:pt x="104" y="101"/>
                  </a:lnTo>
                  <a:lnTo>
                    <a:pt x="104" y="2"/>
                  </a:lnTo>
                  <a:lnTo>
                    <a:pt x="106" y="2"/>
                  </a:lnTo>
                  <a:lnTo>
                    <a:pt x="10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2" name="Freeform 1478"/>
            <p:cNvSpPr>
              <a:spLocks/>
            </p:cNvSpPr>
            <p:nvPr/>
          </p:nvSpPr>
          <p:spPr bwMode="auto">
            <a:xfrm>
              <a:off x="9378950" y="3619501"/>
              <a:ext cx="82550" cy="80963"/>
            </a:xfrm>
            <a:custGeom>
              <a:avLst/>
              <a:gdLst>
                <a:gd name="T0" fmla="*/ 104 w 104"/>
                <a:gd name="T1" fmla="*/ 0 h 102"/>
                <a:gd name="T2" fmla="*/ 0 w 104"/>
                <a:gd name="T3" fmla="*/ 0 h 102"/>
                <a:gd name="T4" fmla="*/ 0 w 104"/>
                <a:gd name="T5" fmla="*/ 2 h 102"/>
                <a:gd name="T6" fmla="*/ 0 w 104"/>
                <a:gd name="T7" fmla="*/ 102 h 102"/>
                <a:gd name="T8" fmla="*/ 33 w 104"/>
                <a:gd name="T9" fmla="*/ 102 h 102"/>
                <a:gd name="T10" fmla="*/ 104 w 104"/>
                <a:gd name="T11" fmla="*/ 25 h 102"/>
                <a:gd name="T12" fmla="*/ 104 w 104"/>
                <a:gd name="T13" fmla="*/ 2 h 102"/>
                <a:gd name="T14" fmla="*/ 104 w 104"/>
                <a:gd name="T15" fmla="*/ 0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102">
                  <a:moveTo>
                    <a:pt x="104" y="0"/>
                  </a:moveTo>
                  <a:lnTo>
                    <a:pt x="0" y="0"/>
                  </a:lnTo>
                  <a:lnTo>
                    <a:pt x="0" y="2"/>
                  </a:lnTo>
                  <a:lnTo>
                    <a:pt x="0" y="102"/>
                  </a:lnTo>
                  <a:lnTo>
                    <a:pt x="33" y="102"/>
                  </a:lnTo>
                  <a:lnTo>
                    <a:pt x="104" y="25"/>
                  </a:lnTo>
                  <a:lnTo>
                    <a:pt x="104" y="2"/>
                  </a:lnTo>
                  <a:lnTo>
                    <a:pt x="10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3" name="Freeform 1479"/>
            <p:cNvSpPr>
              <a:spLocks/>
            </p:cNvSpPr>
            <p:nvPr/>
          </p:nvSpPr>
          <p:spPr bwMode="auto">
            <a:xfrm>
              <a:off x="9378950" y="3619501"/>
              <a:ext cx="82550" cy="80963"/>
            </a:xfrm>
            <a:custGeom>
              <a:avLst/>
              <a:gdLst>
                <a:gd name="T0" fmla="*/ 104 w 104"/>
                <a:gd name="T1" fmla="*/ 0 h 102"/>
                <a:gd name="T2" fmla="*/ 0 w 104"/>
                <a:gd name="T3" fmla="*/ 0 h 102"/>
                <a:gd name="T4" fmla="*/ 0 w 104"/>
                <a:gd name="T5" fmla="*/ 2 h 102"/>
                <a:gd name="T6" fmla="*/ 0 w 104"/>
                <a:gd name="T7" fmla="*/ 102 h 102"/>
                <a:gd name="T8" fmla="*/ 33 w 104"/>
                <a:gd name="T9" fmla="*/ 102 h 102"/>
                <a:gd name="T10" fmla="*/ 104 w 104"/>
                <a:gd name="T11" fmla="*/ 25 h 102"/>
                <a:gd name="T12" fmla="*/ 104 w 104"/>
                <a:gd name="T13" fmla="*/ 2 h 102"/>
                <a:gd name="T14" fmla="*/ 104 w 104"/>
                <a:gd name="T15" fmla="*/ 0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102">
                  <a:moveTo>
                    <a:pt x="104" y="0"/>
                  </a:moveTo>
                  <a:lnTo>
                    <a:pt x="0" y="0"/>
                  </a:lnTo>
                  <a:lnTo>
                    <a:pt x="0" y="2"/>
                  </a:lnTo>
                  <a:lnTo>
                    <a:pt x="0" y="102"/>
                  </a:lnTo>
                  <a:lnTo>
                    <a:pt x="33" y="102"/>
                  </a:lnTo>
                  <a:lnTo>
                    <a:pt x="104" y="25"/>
                  </a:lnTo>
                  <a:lnTo>
                    <a:pt x="104" y="2"/>
                  </a:lnTo>
                  <a:lnTo>
                    <a:pt x="1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4" name="Freeform 1480"/>
            <p:cNvSpPr>
              <a:spLocks/>
            </p:cNvSpPr>
            <p:nvPr/>
          </p:nvSpPr>
          <p:spPr bwMode="auto">
            <a:xfrm>
              <a:off x="9461500" y="3541713"/>
              <a:ext cx="85725" cy="79375"/>
            </a:xfrm>
            <a:custGeom>
              <a:avLst/>
              <a:gdLst>
                <a:gd name="T0" fmla="*/ 108 w 108"/>
                <a:gd name="T1" fmla="*/ 0 h 101"/>
                <a:gd name="T2" fmla="*/ 2 w 108"/>
                <a:gd name="T3" fmla="*/ 0 h 101"/>
                <a:gd name="T4" fmla="*/ 0 w 108"/>
                <a:gd name="T5" fmla="*/ 0 h 101"/>
                <a:gd name="T6" fmla="*/ 0 w 108"/>
                <a:gd name="T7" fmla="*/ 99 h 101"/>
                <a:gd name="T8" fmla="*/ 0 w 108"/>
                <a:gd name="T9" fmla="*/ 101 h 101"/>
                <a:gd name="T10" fmla="*/ 0 w 108"/>
                <a:gd name="T11" fmla="*/ 101 h 101"/>
                <a:gd name="T12" fmla="*/ 24 w 108"/>
                <a:gd name="T13" fmla="*/ 101 h 101"/>
                <a:gd name="T14" fmla="*/ 108 w 108"/>
                <a:gd name="T15" fmla="*/ 13 h 101"/>
                <a:gd name="T16" fmla="*/ 108 w 108"/>
                <a:gd name="T1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101">
                  <a:moveTo>
                    <a:pt x="108" y="0"/>
                  </a:moveTo>
                  <a:lnTo>
                    <a:pt x="2" y="0"/>
                  </a:lnTo>
                  <a:lnTo>
                    <a:pt x="0" y="0"/>
                  </a:lnTo>
                  <a:lnTo>
                    <a:pt x="0" y="99"/>
                  </a:lnTo>
                  <a:lnTo>
                    <a:pt x="0" y="101"/>
                  </a:lnTo>
                  <a:lnTo>
                    <a:pt x="0" y="101"/>
                  </a:lnTo>
                  <a:lnTo>
                    <a:pt x="24" y="101"/>
                  </a:lnTo>
                  <a:lnTo>
                    <a:pt x="108" y="13"/>
                  </a:lnTo>
                  <a:lnTo>
                    <a:pt x="108" y="0"/>
                  </a:lnTo>
                  <a:close/>
                </a:path>
              </a:pathLst>
            </a:custGeom>
            <a:solidFill>
              <a:srgbClr val="FFA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5" name="Freeform 1481"/>
            <p:cNvSpPr>
              <a:spLocks/>
            </p:cNvSpPr>
            <p:nvPr/>
          </p:nvSpPr>
          <p:spPr bwMode="auto">
            <a:xfrm>
              <a:off x="9461500" y="3541713"/>
              <a:ext cx="85725" cy="79375"/>
            </a:xfrm>
            <a:custGeom>
              <a:avLst/>
              <a:gdLst>
                <a:gd name="T0" fmla="*/ 108 w 108"/>
                <a:gd name="T1" fmla="*/ 0 h 101"/>
                <a:gd name="T2" fmla="*/ 2 w 108"/>
                <a:gd name="T3" fmla="*/ 0 h 101"/>
                <a:gd name="T4" fmla="*/ 0 w 108"/>
                <a:gd name="T5" fmla="*/ 0 h 101"/>
                <a:gd name="T6" fmla="*/ 0 w 108"/>
                <a:gd name="T7" fmla="*/ 99 h 101"/>
                <a:gd name="T8" fmla="*/ 0 w 108"/>
                <a:gd name="T9" fmla="*/ 101 h 101"/>
                <a:gd name="T10" fmla="*/ 0 w 108"/>
                <a:gd name="T11" fmla="*/ 101 h 101"/>
                <a:gd name="T12" fmla="*/ 24 w 108"/>
                <a:gd name="T13" fmla="*/ 101 h 101"/>
                <a:gd name="T14" fmla="*/ 108 w 108"/>
                <a:gd name="T15" fmla="*/ 13 h 101"/>
                <a:gd name="T16" fmla="*/ 108 w 108"/>
                <a:gd name="T1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101">
                  <a:moveTo>
                    <a:pt x="108" y="0"/>
                  </a:moveTo>
                  <a:lnTo>
                    <a:pt x="2" y="0"/>
                  </a:lnTo>
                  <a:lnTo>
                    <a:pt x="0" y="0"/>
                  </a:lnTo>
                  <a:lnTo>
                    <a:pt x="0" y="99"/>
                  </a:lnTo>
                  <a:lnTo>
                    <a:pt x="0" y="101"/>
                  </a:lnTo>
                  <a:lnTo>
                    <a:pt x="0" y="101"/>
                  </a:lnTo>
                  <a:lnTo>
                    <a:pt x="24" y="101"/>
                  </a:lnTo>
                  <a:lnTo>
                    <a:pt x="108" y="13"/>
                  </a:lnTo>
                  <a:lnTo>
                    <a:pt x="10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6" name="Freeform 1482"/>
            <p:cNvSpPr>
              <a:spLocks/>
            </p:cNvSpPr>
            <p:nvPr/>
          </p:nvSpPr>
          <p:spPr bwMode="auto">
            <a:xfrm>
              <a:off x="9461500" y="3621088"/>
              <a:ext cx="17463" cy="19050"/>
            </a:xfrm>
            <a:custGeom>
              <a:avLst/>
              <a:gdLst>
                <a:gd name="T0" fmla="*/ 24 w 24"/>
                <a:gd name="T1" fmla="*/ 0 h 23"/>
                <a:gd name="T2" fmla="*/ 0 w 24"/>
                <a:gd name="T3" fmla="*/ 0 h 23"/>
                <a:gd name="T4" fmla="*/ 0 w 24"/>
                <a:gd name="T5" fmla="*/ 0 h 23"/>
                <a:gd name="T6" fmla="*/ 0 w 24"/>
                <a:gd name="T7" fmla="*/ 23 h 23"/>
                <a:gd name="T8" fmla="*/ 24 w 24"/>
                <a:gd name="T9" fmla="*/ 0 h 23"/>
              </a:gdLst>
              <a:ahLst/>
              <a:cxnLst>
                <a:cxn ang="0">
                  <a:pos x="T0" y="T1"/>
                </a:cxn>
                <a:cxn ang="0">
                  <a:pos x="T2" y="T3"/>
                </a:cxn>
                <a:cxn ang="0">
                  <a:pos x="T4" y="T5"/>
                </a:cxn>
                <a:cxn ang="0">
                  <a:pos x="T6" y="T7"/>
                </a:cxn>
                <a:cxn ang="0">
                  <a:pos x="T8" y="T9"/>
                </a:cxn>
              </a:cxnLst>
              <a:rect l="0" t="0" r="r" b="b"/>
              <a:pathLst>
                <a:path w="24" h="23">
                  <a:moveTo>
                    <a:pt x="24" y="0"/>
                  </a:moveTo>
                  <a:lnTo>
                    <a:pt x="0" y="0"/>
                  </a:lnTo>
                  <a:lnTo>
                    <a:pt x="0" y="0"/>
                  </a:lnTo>
                  <a:lnTo>
                    <a:pt x="0" y="23"/>
                  </a:lnTo>
                  <a:lnTo>
                    <a:pt x="24" y="0"/>
                  </a:lnTo>
                  <a:close/>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7" name="Freeform 1483"/>
            <p:cNvSpPr>
              <a:spLocks/>
            </p:cNvSpPr>
            <p:nvPr/>
          </p:nvSpPr>
          <p:spPr bwMode="auto">
            <a:xfrm>
              <a:off x="9461500" y="3621088"/>
              <a:ext cx="17463" cy="19050"/>
            </a:xfrm>
            <a:custGeom>
              <a:avLst/>
              <a:gdLst>
                <a:gd name="T0" fmla="*/ 24 w 24"/>
                <a:gd name="T1" fmla="*/ 0 h 23"/>
                <a:gd name="T2" fmla="*/ 0 w 24"/>
                <a:gd name="T3" fmla="*/ 0 h 23"/>
                <a:gd name="T4" fmla="*/ 0 w 24"/>
                <a:gd name="T5" fmla="*/ 0 h 23"/>
                <a:gd name="T6" fmla="*/ 0 w 24"/>
                <a:gd name="T7" fmla="*/ 23 h 23"/>
                <a:gd name="T8" fmla="*/ 24 w 24"/>
                <a:gd name="T9" fmla="*/ 0 h 23"/>
              </a:gdLst>
              <a:ahLst/>
              <a:cxnLst>
                <a:cxn ang="0">
                  <a:pos x="T0" y="T1"/>
                </a:cxn>
                <a:cxn ang="0">
                  <a:pos x="T2" y="T3"/>
                </a:cxn>
                <a:cxn ang="0">
                  <a:pos x="T4" y="T5"/>
                </a:cxn>
                <a:cxn ang="0">
                  <a:pos x="T6" y="T7"/>
                </a:cxn>
                <a:cxn ang="0">
                  <a:pos x="T8" y="T9"/>
                </a:cxn>
              </a:cxnLst>
              <a:rect l="0" t="0" r="r" b="b"/>
              <a:pathLst>
                <a:path w="24" h="23">
                  <a:moveTo>
                    <a:pt x="24" y="0"/>
                  </a:moveTo>
                  <a:lnTo>
                    <a:pt x="0" y="0"/>
                  </a:lnTo>
                  <a:lnTo>
                    <a:pt x="0" y="0"/>
                  </a:lnTo>
                  <a:lnTo>
                    <a:pt x="0" y="23"/>
                  </a:lnTo>
                  <a:lnTo>
                    <a:pt x="2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8" name="Freeform 1484"/>
            <p:cNvSpPr>
              <a:spLocks/>
            </p:cNvSpPr>
            <p:nvPr/>
          </p:nvSpPr>
          <p:spPr bwMode="auto">
            <a:xfrm>
              <a:off x="9378950" y="3700463"/>
              <a:ext cx="25400" cy="26988"/>
            </a:xfrm>
            <a:custGeom>
              <a:avLst/>
              <a:gdLst>
                <a:gd name="T0" fmla="*/ 33 w 33"/>
                <a:gd name="T1" fmla="*/ 0 h 35"/>
                <a:gd name="T2" fmla="*/ 0 w 33"/>
                <a:gd name="T3" fmla="*/ 0 h 35"/>
                <a:gd name="T4" fmla="*/ 0 w 33"/>
                <a:gd name="T5" fmla="*/ 35 h 35"/>
                <a:gd name="T6" fmla="*/ 33 w 33"/>
                <a:gd name="T7" fmla="*/ 0 h 35"/>
              </a:gdLst>
              <a:ahLst/>
              <a:cxnLst>
                <a:cxn ang="0">
                  <a:pos x="T0" y="T1"/>
                </a:cxn>
                <a:cxn ang="0">
                  <a:pos x="T2" y="T3"/>
                </a:cxn>
                <a:cxn ang="0">
                  <a:pos x="T4" y="T5"/>
                </a:cxn>
                <a:cxn ang="0">
                  <a:pos x="T6" y="T7"/>
                </a:cxn>
              </a:cxnLst>
              <a:rect l="0" t="0" r="r" b="b"/>
              <a:pathLst>
                <a:path w="33" h="35">
                  <a:moveTo>
                    <a:pt x="33" y="0"/>
                  </a:moveTo>
                  <a:lnTo>
                    <a:pt x="0" y="0"/>
                  </a:lnTo>
                  <a:lnTo>
                    <a:pt x="0" y="35"/>
                  </a:lnTo>
                  <a:lnTo>
                    <a:pt x="33" y="0"/>
                  </a:lnTo>
                  <a:close/>
                </a:path>
              </a:pathLst>
            </a:custGeom>
            <a:solidFill>
              <a:srgbClr val="339B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9" name="Freeform 1485"/>
            <p:cNvSpPr>
              <a:spLocks/>
            </p:cNvSpPr>
            <p:nvPr/>
          </p:nvSpPr>
          <p:spPr bwMode="auto">
            <a:xfrm>
              <a:off x="9378950" y="3700463"/>
              <a:ext cx="25400" cy="26988"/>
            </a:xfrm>
            <a:custGeom>
              <a:avLst/>
              <a:gdLst>
                <a:gd name="T0" fmla="*/ 33 w 33"/>
                <a:gd name="T1" fmla="*/ 0 h 35"/>
                <a:gd name="T2" fmla="*/ 0 w 33"/>
                <a:gd name="T3" fmla="*/ 0 h 35"/>
                <a:gd name="T4" fmla="*/ 0 w 33"/>
                <a:gd name="T5" fmla="*/ 35 h 35"/>
                <a:gd name="T6" fmla="*/ 33 w 33"/>
                <a:gd name="T7" fmla="*/ 0 h 35"/>
              </a:gdLst>
              <a:ahLst/>
              <a:cxnLst>
                <a:cxn ang="0">
                  <a:pos x="T0" y="T1"/>
                </a:cxn>
                <a:cxn ang="0">
                  <a:pos x="T2" y="T3"/>
                </a:cxn>
                <a:cxn ang="0">
                  <a:pos x="T4" y="T5"/>
                </a:cxn>
                <a:cxn ang="0">
                  <a:pos x="T6" y="T7"/>
                </a:cxn>
              </a:cxnLst>
              <a:rect l="0" t="0" r="r" b="b"/>
              <a:pathLst>
                <a:path w="33" h="35">
                  <a:moveTo>
                    <a:pt x="33" y="0"/>
                  </a:moveTo>
                  <a:lnTo>
                    <a:pt x="0" y="0"/>
                  </a:lnTo>
                  <a:lnTo>
                    <a:pt x="0" y="35"/>
                  </a:lnTo>
                  <a:lnTo>
                    <a:pt x="3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0" name="Rectangle 1486"/>
            <p:cNvSpPr>
              <a:spLocks noChangeArrowheads="1"/>
            </p:cNvSpPr>
            <p:nvPr/>
          </p:nvSpPr>
          <p:spPr bwMode="auto">
            <a:xfrm>
              <a:off x="9605962" y="3494088"/>
              <a:ext cx="23813" cy="857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1" name="Rectangle 1487"/>
            <p:cNvSpPr>
              <a:spLocks noChangeArrowheads="1"/>
            </p:cNvSpPr>
            <p:nvPr/>
          </p:nvSpPr>
          <p:spPr bwMode="auto">
            <a:xfrm>
              <a:off x="9605962" y="3587751"/>
              <a:ext cx="23813" cy="30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2" name="Rectangle 1488"/>
            <p:cNvSpPr>
              <a:spLocks noChangeArrowheads="1"/>
            </p:cNvSpPr>
            <p:nvPr/>
          </p:nvSpPr>
          <p:spPr bwMode="auto">
            <a:xfrm>
              <a:off x="9110662" y="3495676"/>
              <a:ext cx="71438" cy="1079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3" name="Rectangle 1489"/>
            <p:cNvSpPr>
              <a:spLocks noChangeArrowheads="1"/>
            </p:cNvSpPr>
            <p:nvPr/>
          </p:nvSpPr>
          <p:spPr bwMode="auto">
            <a:xfrm>
              <a:off x="9110662" y="3495676"/>
              <a:ext cx="7938" cy="1079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4" name="Rectangle 1490"/>
            <p:cNvSpPr>
              <a:spLocks noChangeArrowheads="1"/>
            </p:cNvSpPr>
            <p:nvPr/>
          </p:nvSpPr>
          <p:spPr bwMode="auto">
            <a:xfrm>
              <a:off x="9091612" y="3571876"/>
              <a:ext cx="104775" cy="290513"/>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5" name="Rectangle 1491"/>
            <p:cNvSpPr>
              <a:spLocks noChangeArrowheads="1"/>
            </p:cNvSpPr>
            <p:nvPr/>
          </p:nvSpPr>
          <p:spPr bwMode="auto">
            <a:xfrm>
              <a:off x="9128125" y="3571876"/>
              <a:ext cx="68263" cy="290513"/>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6" name="Rectangle 1492"/>
            <p:cNvSpPr>
              <a:spLocks noChangeArrowheads="1"/>
            </p:cNvSpPr>
            <p:nvPr/>
          </p:nvSpPr>
          <p:spPr bwMode="auto">
            <a:xfrm>
              <a:off x="9128125" y="3524251"/>
              <a:ext cx="15875" cy="111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7" name="Rectangle 1493"/>
            <p:cNvSpPr>
              <a:spLocks noChangeArrowheads="1"/>
            </p:cNvSpPr>
            <p:nvPr/>
          </p:nvSpPr>
          <p:spPr bwMode="auto">
            <a:xfrm>
              <a:off x="9156700" y="3524251"/>
              <a:ext cx="15875" cy="111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8" name="Group 5077"/>
          <p:cNvGrpSpPr/>
          <p:nvPr/>
        </p:nvGrpSpPr>
        <p:grpSpPr>
          <a:xfrm>
            <a:off x="5808662" y="4327525"/>
            <a:ext cx="465138" cy="560388"/>
            <a:chOff x="5808662" y="3300413"/>
            <a:chExt cx="465138" cy="560388"/>
          </a:xfrm>
        </p:grpSpPr>
        <p:sp>
          <p:nvSpPr>
            <p:cNvPr id="3858" name="Freeform 1494"/>
            <p:cNvSpPr>
              <a:spLocks/>
            </p:cNvSpPr>
            <p:nvPr/>
          </p:nvSpPr>
          <p:spPr bwMode="auto">
            <a:xfrm>
              <a:off x="6159500" y="3571876"/>
              <a:ext cx="68263" cy="111125"/>
            </a:xfrm>
            <a:custGeom>
              <a:avLst/>
              <a:gdLst>
                <a:gd name="T0" fmla="*/ 0 w 87"/>
                <a:gd name="T1" fmla="*/ 138 h 138"/>
                <a:gd name="T2" fmla="*/ 43 w 87"/>
                <a:gd name="T3" fmla="*/ 131 h 138"/>
                <a:gd name="T4" fmla="*/ 87 w 87"/>
                <a:gd name="T5" fmla="*/ 88 h 138"/>
                <a:gd name="T6" fmla="*/ 87 w 87"/>
                <a:gd name="T7" fmla="*/ 0 h 138"/>
                <a:gd name="T8" fmla="*/ 74 w 87"/>
                <a:gd name="T9" fmla="*/ 0 h 138"/>
                <a:gd name="T10" fmla="*/ 74 w 87"/>
                <a:gd name="T11" fmla="*/ 0 h 138"/>
                <a:gd name="T12" fmla="*/ 65 w 87"/>
                <a:gd name="T13" fmla="*/ 1 h 138"/>
                <a:gd name="T14" fmla="*/ 56 w 87"/>
                <a:gd name="T15" fmla="*/ 7 h 138"/>
                <a:gd name="T16" fmla="*/ 51 w 87"/>
                <a:gd name="T17" fmla="*/ 16 h 138"/>
                <a:gd name="T18" fmla="*/ 49 w 87"/>
                <a:gd name="T19" fmla="*/ 25 h 138"/>
                <a:gd name="T20" fmla="*/ 49 w 87"/>
                <a:gd name="T21" fmla="*/ 73 h 138"/>
                <a:gd name="T22" fmla="*/ 0 w 87"/>
                <a:gd name="T23"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 h="138">
                  <a:moveTo>
                    <a:pt x="0" y="138"/>
                  </a:moveTo>
                  <a:lnTo>
                    <a:pt x="43" y="131"/>
                  </a:lnTo>
                  <a:lnTo>
                    <a:pt x="87" y="88"/>
                  </a:lnTo>
                  <a:lnTo>
                    <a:pt x="87" y="0"/>
                  </a:lnTo>
                  <a:lnTo>
                    <a:pt x="74" y="0"/>
                  </a:lnTo>
                  <a:lnTo>
                    <a:pt x="74" y="0"/>
                  </a:lnTo>
                  <a:lnTo>
                    <a:pt x="65" y="1"/>
                  </a:lnTo>
                  <a:lnTo>
                    <a:pt x="56" y="7"/>
                  </a:lnTo>
                  <a:lnTo>
                    <a:pt x="51" y="16"/>
                  </a:lnTo>
                  <a:lnTo>
                    <a:pt x="49" y="25"/>
                  </a:lnTo>
                  <a:lnTo>
                    <a:pt x="49" y="73"/>
                  </a:lnTo>
                  <a:lnTo>
                    <a:pt x="0" y="138"/>
                  </a:lnTo>
                  <a:close/>
                </a:path>
              </a:pathLst>
            </a:custGeom>
            <a:solidFill>
              <a:srgbClr val="9365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9" name="Freeform 1495"/>
            <p:cNvSpPr>
              <a:spLocks/>
            </p:cNvSpPr>
            <p:nvPr/>
          </p:nvSpPr>
          <p:spPr bwMode="auto">
            <a:xfrm>
              <a:off x="6103937" y="3556001"/>
              <a:ext cx="109538" cy="144463"/>
            </a:xfrm>
            <a:custGeom>
              <a:avLst/>
              <a:gdLst>
                <a:gd name="T0" fmla="*/ 0 w 139"/>
                <a:gd name="T1" fmla="*/ 181 h 181"/>
                <a:gd name="T2" fmla="*/ 77 w 139"/>
                <a:gd name="T3" fmla="*/ 165 h 181"/>
                <a:gd name="T4" fmla="*/ 139 w 139"/>
                <a:gd name="T5" fmla="*/ 104 h 181"/>
                <a:gd name="T6" fmla="*/ 139 w 139"/>
                <a:gd name="T7" fmla="*/ 0 h 181"/>
                <a:gd name="T8" fmla="*/ 126 w 139"/>
                <a:gd name="T9" fmla="*/ 0 h 181"/>
                <a:gd name="T10" fmla="*/ 126 w 139"/>
                <a:gd name="T11" fmla="*/ 0 h 181"/>
                <a:gd name="T12" fmla="*/ 115 w 139"/>
                <a:gd name="T13" fmla="*/ 2 h 181"/>
                <a:gd name="T14" fmla="*/ 108 w 139"/>
                <a:gd name="T15" fmla="*/ 7 h 181"/>
                <a:gd name="T16" fmla="*/ 103 w 139"/>
                <a:gd name="T17" fmla="*/ 14 h 181"/>
                <a:gd name="T18" fmla="*/ 101 w 139"/>
                <a:gd name="T19" fmla="*/ 23 h 181"/>
                <a:gd name="T20" fmla="*/ 101 w 139"/>
                <a:gd name="T21" fmla="*/ 79 h 181"/>
                <a:gd name="T22" fmla="*/ 14 w 139"/>
                <a:gd name="T23" fmla="*/ 165 h 181"/>
                <a:gd name="T24" fmla="*/ 0 w 139"/>
                <a:gd name="T25"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9" h="181">
                  <a:moveTo>
                    <a:pt x="0" y="181"/>
                  </a:moveTo>
                  <a:lnTo>
                    <a:pt x="77" y="165"/>
                  </a:lnTo>
                  <a:lnTo>
                    <a:pt x="139" y="104"/>
                  </a:lnTo>
                  <a:lnTo>
                    <a:pt x="139" y="0"/>
                  </a:lnTo>
                  <a:lnTo>
                    <a:pt x="126" y="0"/>
                  </a:lnTo>
                  <a:lnTo>
                    <a:pt x="126" y="0"/>
                  </a:lnTo>
                  <a:lnTo>
                    <a:pt x="115" y="2"/>
                  </a:lnTo>
                  <a:lnTo>
                    <a:pt x="108" y="7"/>
                  </a:lnTo>
                  <a:lnTo>
                    <a:pt x="103" y="14"/>
                  </a:lnTo>
                  <a:lnTo>
                    <a:pt x="101" y="23"/>
                  </a:lnTo>
                  <a:lnTo>
                    <a:pt x="101" y="79"/>
                  </a:lnTo>
                  <a:lnTo>
                    <a:pt x="14" y="165"/>
                  </a:lnTo>
                  <a:lnTo>
                    <a:pt x="0" y="181"/>
                  </a:lnTo>
                  <a:close/>
                </a:path>
              </a:pathLst>
            </a:custGeom>
            <a:solidFill>
              <a:srgbClr val="AF7B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0" name="Freeform 1496"/>
            <p:cNvSpPr>
              <a:spLocks/>
            </p:cNvSpPr>
            <p:nvPr/>
          </p:nvSpPr>
          <p:spPr bwMode="auto">
            <a:xfrm>
              <a:off x="6116637" y="3578226"/>
              <a:ext cx="57150" cy="80963"/>
            </a:xfrm>
            <a:custGeom>
              <a:avLst/>
              <a:gdLst>
                <a:gd name="T0" fmla="*/ 15 w 72"/>
                <a:gd name="T1" fmla="*/ 0 h 102"/>
                <a:gd name="T2" fmla="*/ 63 w 72"/>
                <a:gd name="T3" fmla="*/ 48 h 102"/>
                <a:gd name="T4" fmla="*/ 72 w 72"/>
                <a:gd name="T5" fmla="*/ 99 h 102"/>
                <a:gd name="T6" fmla="*/ 29 w 72"/>
                <a:gd name="T7" fmla="*/ 102 h 102"/>
                <a:gd name="T8" fmla="*/ 29 w 72"/>
                <a:gd name="T9" fmla="*/ 64 h 102"/>
                <a:gd name="T10" fmla="*/ 6 w 72"/>
                <a:gd name="T11" fmla="*/ 39 h 102"/>
                <a:gd name="T12" fmla="*/ 6 w 72"/>
                <a:gd name="T13" fmla="*/ 39 h 102"/>
                <a:gd name="T14" fmla="*/ 2 w 72"/>
                <a:gd name="T15" fmla="*/ 36 h 102"/>
                <a:gd name="T16" fmla="*/ 0 w 72"/>
                <a:gd name="T17" fmla="*/ 27 h 102"/>
                <a:gd name="T18" fmla="*/ 0 w 72"/>
                <a:gd name="T19" fmla="*/ 18 h 102"/>
                <a:gd name="T20" fmla="*/ 2 w 72"/>
                <a:gd name="T21" fmla="*/ 14 h 102"/>
                <a:gd name="T22" fmla="*/ 6 w 72"/>
                <a:gd name="T23" fmla="*/ 9 h 102"/>
                <a:gd name="T24" fmla="*/ 6 w 72"/>
                <a:gd name="T25" fmla="*/ 9 h 102"/>
                <a:gd name="T26" fmla="*/ 15 w 72"/>
                <a:gd name="T27" fmla="*/ 2 h 102"/>
                <a:gd name="T28" fmla="*/ 15 w 72"/>
                <a:gd name="T2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 h="102">
                  <a:moveTo>
                    <a:pt x="15" y="0"/>
                  </a:moveTo>
                  <a:lnTo>
                    <a:pt x="63" y="48"/>
                  </a:lnTo>
                  <a:lnTo>
                    <a:pt x="72" y="99"/>
                  </a:lnTo>
                  <a:lnTo>
                    <a:pt x="29" y="102"/>
                  </a:lnTo>
                  <a:lnTo>
                    <a:pt x="29" y="64"/>
                  </a:lnTo>
                  <a:lnTo>
                    <a:pt x="6" y="39"/>
                  </a:lnTo>
                  <a:lnTo>
                    <a:pt x="6" y="39"/>
                  </a:lnTo>
                  <a:lnTo>
                    <a:pt x="2" y="36"/>
                  </a:lnTo>
                  <a:lnTo>
                    <a:pt x="0" y="27"/>
                  </a:lnTo>
                  <a:lnTo>
                    <a:pt x="0" y="18"/>
                  </a:lnTo>
                  <a:lnTo>
                    <a:pt x="2" y="14"/>
                  </a:lnTo>
                  <a:lnTo>
                    <a:pt x="6" y="9"/>
                  </a:lnTo>
                  <a:lnTo>
                    <a:pt x="6" y="9"/>
                  </a:lnTo>
                  <a:lnTo>
                    <a:pt x="15" y="2"/>
                  </a:lnTo>
                  <a:lnTo>
                    <a:pt x="15" y="0"/>
                  </a:lnTo>
                  <a:close/>
                </a:path>
              </a:pathLst>
            </a:custGeom>
            <a:solidFill>
              <a:srgbClr val="AF7B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1" name="Freeform 1497"/>
            <p:cNvSpPr>
              <a:spLocks/>
            </p:cNvSpPr>
            <p:nvPr/>
          </p:nvSpPr>
          <p:spPr bwMode="auto">
            <a:xfrm>
              <a:off x="5937250" y="3573463"/>
              <a:ext cx="127000" cy="136525"/>
            </a:xfrm>
            <a:custGeom>
              <a:avLst/>
              <a:gdLst>
                <a:gd name="T0" fmla="*/ 0 w 160"/>
                <a:gd name="T1" fmla="*/ 105 h 171"/>
                <a:gd name="T2" fmla="*/ 62 w 160"/>
                <a:gd name="T3" fmla="*/ 72 h 171"/>
                <a:gd name="T4" fmla="*/ 122 w 160"/>
                <a:gd name="T5" fmla="*/ 8 h 171"/>
                <a:gd name="T6" fmla="*/ 122 w 160"/>
                <a:gd name="T7" fmla="*/ 8 h 171"/>
                <a:gd name="T8" fmla="*/ 129 w 160"/>
                <a:gd name="T9" fmla="*/ 2 h 171"/>
                <a:gd name="T10" fmla="*/ 136 w 160"/>
                <a:gd name="T11" fmla="*/ 0 h 171"/>
                <a:gd name="T12" fmla="*/ 143 w 160"/>
                <a:gd name="T13" fmla="*/ 2 h 171"/>
                <a:gd name="T14" fmla="*/ 151 w 160"/>
                <a:gd name="T15" fmla="*/ 6 h 171"/>
                <a:gd name="T16" fmla="*/ 151 w 160"/>
                <a:gd name="T17" fmla="*/ 6 h 171"/>
                <a:gd name="T18" fmla="*/ 151 w 160"/>
                <a:gd name="T19" fmla="*/ 6 h 171"/>
                <a:gd name="T20" fmla="*/ 154 w 160"/>
                <a:gd name="T21" fmla="*/ 9 h 171"/>
                <a:gd name="T22" fmla="*/ 158 w 160"/>
                <a:gd name="T23" fmla="*/ 15 h 171"/>
                <a:gd name="T24" fmla="*/ 160 w 160"/>
                <a:gd name="T25" fmla="*/ 20 h 171"/>
                <a:gd name="T26" fmla="*/ 160 w 160"/>
                <a:gd name="T27" fmla="*/ 26 h 171"/>
                <a:gd name="T28" fmla="*/ 160 w 160"/>
                <a:gd name="T29" fmla="*/ 33 h 171"/>
                <a:gd name="T30" fmla="*/ 158 w 160"/>
                <a:gd name="T31" fmla="*/ 38 h 171"/>
                <a:gd name="T32" fmla="*/ 156 w 160"/>
                <a:gd name="T33" fmla="*/ 44 h 171"/>
                <a:gd name="T34" fmla="*/ 152 w 160"/>
                <a:gd name="T35" fmla="*/ 49 h 171"/>
                <a:gd name="T36" fmla="*/ 129 w 160"/>
                <a:gd name="T37" fmla="*/ 74 h 171"/>
                <a:gd name="T38" fmla="*/ 129 w 160"/>
                <a:gd name="T39" fmla="*/ 74 h 171"/>
                <a:gd name="T40" fmla="*/ 122 w 160"/>
                <a:gd name="T41" fmla="*/ 83 h 171"/>
                <a:gd name="T42" fmla="*/ 118 w 160"/>
                <a:gd name="T43" fmla="*/ 92 h 171"/>
                <a:gd name="T44" fmla="*/ 116 w 160"/>
                <a:gd name="T45" fmla="*/ 101 h 171"/>
                <a:gd name="T46" fmla="*/ 116 w 160"/>
                <a:gd name="T47" fmla="*/ 112 h 171"/>
                <a:gd name="T48" fmla="*/ 120 w 160"/>
                <a:gd name="T49" fmla="*/ 144 h 171"/>
                <a:gd name="T50" fmla="*/ 9 w 160"/>
                <a:gd name="T51" fmla="*/ 171 h 171"/>
                <a:gd name="T52" fmla="*/ 0 w 160"/>
                <a:gd name="T53" fmla="*/ 105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0" h="171">
                  <a:moveTo>
                    <a:pt x="0" y="105"/>
                  </a:moveTo>
                  <a:lnTo>
                    <a:pt x="62" y="72"/>
                  </a:lnTo>
                  <a:lnTo>
                    <a:pt x="122" y="8"/>
                  </a:lnTo>
                  <a:lnTo>
                    <a:pt x="122" y="8"/>
                  </a:lnTo>
                  <a:lnTo>
                    <a:pt x="129" y="2"/>
                  </a:lnTo>
                  <a:lnTo>
                    <a:pt x="136" y="0"/>
                  </a:lnTo>
                  <a:lnTo>
                    <a:pt x="143" y="2"/>
                  </a:lnTo>
                  <a:lnTo>
                    <a:pt x="151" y="6"/>
                  </a:lnTo>
                  <a:lnTo>
                    <a:pt x="151" y="6"/>
                  </a:lnTo>
                  <a:lnTo>
                    <a:pt x="151" y="6"/>
                  </a:lnTo>
                  <a:lnTo>
                    <a:pt x="154" y="9"/>
                  </a:lnTo>
                  <a:lnTo>
                    <a:pt x="158" y="15"/>
                  </a:lnTo>
                  <a:lnTo>
                    <a:pt x="160" y="20"/>
                  </a:lnTo>
                  <a:lnTo>
                    <a:pt x="160" y="26"/>
                  </a:lnTo>
                  <a:lnTo>
                    <a:pt x="160" y="33"/>
                  </a:lnTo>
                  <a:lnTo>
                    <a:pt x="158" y="38"/>
                  </a:lnTo>
                  <a:lnTo>
                    <a:pt x="156" y="44"/>
                  </a:lnTo>
                  <a:lnTo>
                    <a:pt x="152" y="49"/>
                  </a:lnTo>
                  <a:lnTo>
                    <a:pt x="129" y="74"/>
                  </a:lnTo>
                  <a:lnTo>
                    <a:pt x="129" y="74"/>
                  </a:lnTo>
                  <a:lnTo>
                    <a:pt x="122" y="83"/>
                  </a:lnTo>
                  <a:lnTo>
                    <a:pt x="118" y="92"/>
                  </a:lnTo>
                  <a:lnTo>
                    <a:pt x="116" y="101"/>
                  </a:lnTo>
                  <a:lnTo>
                    <a:pt x="116" y="112"/>
                  </a:lnTo>
                  <a:lnTo>
                    <a:pt x="120" y="144"/>
                  </a:lnTo>
                  <a:lnTo>
                    <a:pt x="9" y="171"/>
                  </a:lnTo>
                  <a:lnTo>
                    <a:pt x="0" y="105"/>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2" name="Freeform 1498"/>
            <p:cNvSpPr>
              <a:spLocks/>
            </p:cNvSpPr>
            <p:nvPr/>
          </p:nvSpPr>
          <p:spPr bwMode="auto">
            <a:xfrm>
              <a:off x="5808662" y="3567113"/>
              <a:ext cx="379413" cy="293688"/>
            </a:xfrm>
            <a:custGeom>
              <a:avLst/>
              <a:gdLst>
                <a:gd name="T0" fmla="*/ 0 w 478"/>
                <a:gd name="T1" fmla="*/ 371 h 371"/>
                <a:gd name="T2" fmla="*/ 117 w 478"/>
                <a:gd name="T3" fmla="*/ 155 h 371"/>
                <a:gd name="T4" fmla="*/ 117 w 478"/>
                <a:gd name="T5" fmla="*/ 155 h 371"/>
                <a:gd name="T6" fmla="*/ 124 w 478"/>
                <a:gd name="T7" fmla="*/ 144 h 371"/>
                <a:gd name="T8" fmla="*/ 133 w 478"/>
                <a:gd name="T9" fmla="*/ 133 h 371"/>
                <a:gd name="T10" fmla="*/ 144 w 478"/>
                <a:gd name="T11" fmla="*/ 124 h 371"/>
                <a:gd name="T12" fmla="*/ 153 w 478"/>
                <a:gd name="T13" fmla="*/ 117 h 371"/>
                <a:gd name="T14" fmla="*/ 163 w 478"/>
                <a:gd name="T15" fmla="*/ 112 h 371"/>
                <a:gd name="T16" fmla="*/ 174 w 478"/>
                <a:gd name="T17" fmla="*/ 106 h 371"/>
                <a:gd name="T18" fmla="*/ 185 w 478"/>
                <a:gd name="T19" fmla="*/ 105 h 371"/>
                <a:gd name="T20" fmla="*/ 198 w 478"/>
                <a:gd name="T21" fmla="*/ 103 h 371"/>
                <a:gd name="T22" fmla="*/ 401 w 478"/>
                <a:gd name="T23" fmla="*/ 103 h 371"/>
                <a:gd name="T24" fmla="*/ 438 w 478"/>
                <a:gd name="T25" fmla="*/ 69 h 371"/>
                <a:gd name="T26" fmla="*/ 438 w 478"/>
                <a:gd name="T27" fmla="*/ 31 h 371"/>
                <a:gd name="T28" fmla="*/ 438 w 478"/>
                <a:gd name="T29" fmla="*/ 31 h 371"/>
                <a:gd name="T30" fmla="*/ 438 w 478"/>
                <a:gd name="T31" fmla="*/ 24 h 371"/>
                <a:gd name="T32" fmla="*/ 440 w 478"/>
                <a:gd name="T33" fmla="*/ 18 h 371"/>
                <a:gd name="T34" fmla="*/ 444 w 478"/>
                <a:gd name="T35" fmla="*/ 13 h 371"/>
                <a:gd name="T36" fmla="*/ 447 w 478"/>
                <a:gd name="T37" fmla="*/ 9 h 371"/>
                <a:gd name="T38" fmla="*/ 453 w 478"/>
                <a:gd name="T39" fmla="*/ 4 h 371"/>
                <a:gd name="T40" fmla="*/ 458 w 478"/>
                <a:gd name="T41" fmla="*/ 2 h 371"/>
                <a:gd name="T42" fmla="*/ 464 w 478"/>
                <a:gd name="T43" fmla="*/ 0 h 371"/>
                <a:gd name="T44" fmla="*/ 469 w 478"/>
                <a:gd name="T45" fmla="*/ 0 h 371"/>
                <a:gd name="T46" fmla="*/ 478 w 478"/>
                <a:gd name="T47" fmla="*/ 0 h 371"/>
                <a:gd name="T48" fmla="*/ 478 w 478"/>
                <a:gd name="T49" fmla="*/ 96 h 371"/>
                <a:gd name="T50" fmla="*/ 401 w 478"/>
                <a:gd name="T51" fmla="*/ 171 h 371"/>
                <a:gd name="T52" fmla="*/ 203 w 478"/>
                <a:gd name="T53" fmla="*/ 229 h 371"/>
                <a:gd name="T54" fmla="*/ 147 w 478"/>
                <a:gd name="T55" fmla="*/ 371 h 371"/>
                <a:gd name="T56" fmla="*/ 0 w 478"/>
                <a:gd name="T57" fmla="*/ 371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78" h="371">
                  <a:moveTo>
                    <a:pt x="0" y="371"/>
                  </a:moveTo>
                  <a:lnTo>
                    <a:pt x="117" y="155"/>
                  </a:lnTo>
                  <a:lnTo>
                    <a:pt x="117" y="155"/>
                  </a:lnTo>
                  <a:lnTo>
                    <a:pt x="124" y="144"/>
                  </a:lnTo>
                  <a:lnTo>
                    <a:pt x="133" y="133"/>
                  </a:lnTo>
                  <a:lnTo>
                    <a:pt x="144" y="124"/>
                  </a:lnTo>
                  <a:lnTo>
                    <a:pt x="153" y="117"/>
                  </a:lnTo>
                  <a:lnTo>
                    <a:pt x="163" y="112"/>
                  </a:lnTo>
                  <a:lnTo>
                    <a:pt x="174" y="106"/>
                  </a:lnTo>
                  <a:lnTo>
                    <a:pt x="185" y="105"/>
                  </a:lnTo>
                  <a:lnTo>
                    <a:pt x="198" y="103"/>
                  </a:lnTo>
                  <a:lnTo>
                    <a:pt x="401" y="103"/>
                  </a:lnTo>
                  <a:lnTo>
                    <a:pt x="438" y="69"/>
                  </a:lnTo>
                  <a:lnTo>
                    <a:pt x="438" y="31"/>
                  </a:lnTo>
                  <a:lnTo>
                    <a:pt x="438" y="31"/>
                  </a:lnTo>
                  <a:lnTo>
                    <a:pt x="438" y="24"/>
                  </a:lnTo>
                  <a:lnTo>
                    <a:pt x="440" y="18"/>
                  </a:lnTo>
                  <a:lnTo>
                    <a:pt x="444" y="13"/>
                  </a:lnTo>
                  <a:lnTo>
                    <a:pt x="447" y="9"/>
                  </a:lnTo>
                  <a:lnTo>
                    <a:pt x="453" y="4"/>
                  </a:lnTo>
                  <a:lnTo>
                    <a:pt x="458" y="2"/>
                  </a:lnTo>
                  <a:lnTo>
                    <a:pt x="464" y="0"/>
                  </a:lnTo>
                  <a:lnTo>
                    <a:pt x="469" y="0"/>
                  </a:lnTo>
                  <a:lnTo>
                    <a:pt x="478" y="0"/>
                  </a:lnTo>
                  <a:lnTo>
                    <a:pt x="478" y="96"/>
                  </a:lnTo>
                  <a:lnTo>
                    <a:pt x="401" y="171"/>
                  </a:lnTo>
                  <a:lnTo>
                    <a:pt x="203" y="229"/>
                  </a:lnTo>
                  <a:lnTo>
                    <a:pt x="147" y="371"/>
                  </a:lnTo>
                  <a:lnTo>
                    <a:pt x="0" y="371"/>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3" name="Freeform 1499"/>
            <p:cNvSpPr>
              <a:spLocks/>
            </p:cNvSpPr>
            <p:nvPr/>
          </p:nvSpPr>
          <p:spPr bwMode="auto">
            <a:xfrm>
              <a:off x="6170612" y="3571876"/>
              <a:ext cx="17463" cy="23813"/>
            </a:xfrm>
            <a:custGeom>
              <a:avLst/>
              <a:gdLst>
                <a:gd name="T0" fmla="*/ 23 w 23"/>
                <a:gd name="T1" fmla="*/ 28 h 28"/>
                <a:gd name="T2" fmla="*/ 23 w 23"/>
                <a:gd name="T3" fmla="*/ 28 h 28"/>
                <a:gd name="T4" fmla="*/ 23 w 23"/>
                <a:gd name="T5" fmla="*/ 28 h 28"/>
                <a:gd name="T6" fmla="*/ 14 w 23"/>
                <a:gd name="T7" fmla="*/ 27 h 28"/>
                <a:gd name="T8" fmla="*/ 5 w 23"/>
                <a:gd name="T9" fmla="*/ 21 h 28"/>
                <a:gd name="T10" fmla="*/ 1 w 23"/>
                <a:gd name="T11" fmla="*/ 14 h 28"/>
                <a:gd name="T12" fmla="*/ 0 w 23"/>
                <a:gd name="T13" fmla="*/ 5 h 28"/>
                <a:gd name="T14" fmla="*/ 0 w 23"/>
                <a:gd name="T15" fmla="*/ 0 h 28"/>
                <a:gd name="T16" fmla="*/ 23 w 23"/>
                <a:gd name="T17" fmla="*/ 0 h 28"/>
                <a:gd name="T18" fmla="*/ 23 w 23"/>
                <a:gd name="T1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28">
                  <a:moveTo>
                    <a:pt x="23" y="28"/>
                  </a:moveTo>
                  <a:lnTo>
                    <a:pt x="23" y="28"/>
                  </a:lnTo>
                  <a:lnTo>
                    <a:pt x="23" y="28"/>
                  </a:lnTo>
                  <a:lnTo>
                    <a:pt x="14" y="27"/>
                  </a:lnTo>
                  <a:lnTo>
                    <a:pt x="5" y="21"/>
                  </a:lnTo>
                  <a:lnTo>
                    <a:pt x="1" y="14"/>
                  </a:lnTo>
                  <a:lnTo>
                    <a:pt x="0" y="5"/>
                  </a:lnTo>
                  <a:lnTo>
                    <a:pt x="0" y="0"/>
                  </a:lnTo>
                  <a:lnTo>
                    <a:pt x="23" y="0"/>
                  </a:lnTo>
                  <a:lnTo>
                    <a:pt x="23" y="28"/>
                  </a:lnTo>
                  <a:close/>
                </a:path>
              </a:pathLst>
            </a:custGeom>
            <a:solidFill>
              <a:srgbClr val="D8A9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4" name="Freeform 1500"/>
            <p:cNvSpPr>
              <a:spLocks/>
            </p:cNvSpPr>
            <p:nvPr/>
          </p:nvSpPr>
          <p:spPr bwMode="auto">
            <a:xfrm>
              <a:off x="6199187" y="3560763"/>
              <a:ext cx="14288" cy="22225"/>
            </a:xfrm>
            <a:custGeom>
              <a:avLst/>
              <a:gdLst>
                <a:gd name="T0" fmla="*/ 18 w 18"/>
                <a:gd name="T1" fmla="*/ 0 h 29"/>
                <a:gd name="T2" fmla="*/ 0 w 18"/>
                <a:gd name="T3" fmla="*/ 0 h 29"/>
                <a:gd name="T4" fmla="*/ 0 w 18"/>
                <a:gd name="T5" fmla="*/ 9 h 29"/>
                <a:gd name="T6" fmla="*/ 0 w 18"/>
                <a:gd name="T7" fmla="*/ 9 h 29"/>
                <a:gd name="T8" fmla="*/ 1 w 18"/>
                <a:gd name="T9" fmla="*/ 16 h 29"/>
                <a:gd name="T10" fmla="*/ 5 w 18"/>
                <a:gd name="T11" fmla="*/ 24 h 29"/>
                <a:gd name="T12" fmla="*/ 10 w 18"/>
                <a:gd name="T13" fmla="*/ 27 h 29"/>
                <a:gd name="T14" fmla="*/ 18 w 18"/>
                <a:gd name="T15" fmla="*/ 29 h 29"/>
                <a:gd name="T16" fmla="*/ 18 w 18"/>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9">
                  <a:moveTo>
                    <a:pt x="18" y="0"/>
                  </a:moveTo>
                  <a:lnTo>
                    <a:pt x="0" y="0"/>
                  </a:lnTo>
                  <a:lnTo>
                    <a:pt x="0" y="9"/>
                  </a:lnTo>
                  <a:lnTo>
                    <a:pt x="0" y="9"/>
                  </a:lnTo>
                  <a:lnTo>
                    <a:pt x="1" y="16"/>
                  </a:lnTo>
                  <a:lnTo>
                    <a:pt x="5" y="24"/>
                  </a:lnTo>
                  <a:lnTo>
                    <a:pt x="10" y="27"/>
                  </a:lnTo>
                  <a:lnTo>
                    <a:pt x="18" y="29"/>
                  </a:lnTo>
                  <a:lnTo>
                    <a:pt x="18" y="0"/>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5" name="Freeform 1501"/>
            <p:cNvSpPr>
              <a:spLocks/>
            </p:cNvSpPr>
            <p:nvPr/>
          </p:nvSpPr>
          <p:spPr bwMode="auto">
            <a:xfrm>
              <a:off x="6215062" y="3575051"/>
              <a:ext cx="12700" cy="22225"/>
            </a:xfrm>
            <a:custGeom>
              <a:avLst/>
              <a:gdLst>
                <a:gd name="T0" fmla="*/ 17 w 17"/>
                <a:gd name="T1" fmla="*/ 0 h 27"/>
                <a:gd name="T2" fmla="*/ 0 w 17"/>
                <a:gd name="T3" fmla="*/ 0 h 27"/>
                <a:gd name="T4" fmla="*/ 0 w 17"/>
                <a:gd name="T5" fmla="*/ 9 h 27"/>
                <a:gd name="T6" fmla="*/ 0 w 17"/>
                <a:gd name="T7" fmla="*/ 9 h 27"/>
                <a:gd name="T8" fmla="*/ 2 w 17"/>
                <a:gd name="T9" fmla="*/ 16 h 27"/>
                <a:gd name="T10" fmla="*/ 6 w 17"/>
                <a:gd name="T11" fmla="*/ 22 h 27"/>
                <a:gd name="T12" fmla="*/ 11 w 17"/>
                <a:gd name="T13" fmla="*/ 25 h 27"/>
                <a:gd name="T14" fmla="*/ 17 w 17"/>
                <a:gd name="T15" fmla="*/ 27 h 27"/>
                <a:gd name="T16" fmla="*/ 17 w 17"/>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7">
                  <a:moveTo>
                    <a:pt x="17" y="0"/>
                  </a:moveTo>
                  <a:lnTo>
                    <a:pt x="0" y="0"/>
                  </a:lnTo>
                  <a:lnTo>
                    <a:pt x="0" y="9"/>
                  </a:lnTo>
                  <a:lnTo>
                    <a:pt x="0" y="9"/>
                  </a:lnTo>
                  <a:lnTo>
                    <a:pt x="2" y="16"/>
                  </a:lnTo>
                  <a:lnTo>
                    <a:pt x="6" y="22"/>
                  </a:lnTo>
                  <a:lnTo>
                    <a:pt x="11" y="25"/>
                  </a:lnTo>
                  <a:lnTo>
                    <a:pt x="17" y="27"/>
                  </a:lnTo>
                  <a:lnTo>
                    <a:pt x="17" y="0"/>
                  </a:lnTo>
                  <a:close/>
                </a:path>
              </a:pathLst>
            </a:custGeom>
            <a:solidFill>
              <a:srgbClr val="AF7B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6" name="Freeform 1502"/>
            <p:cNvSpPr>
              <a:spLocks/>
            </p:cNvSpPr>
            <p:nvPr/>
          </p:nvSpPr>
          <p:spPr bwMode="auto">
            <a:xfrm>
              <a:off x="6034087" y="3579813"/>
              <a:ext cx="26988" cy="28575"/>
            </a:xfrm>
            <a:custGeom>
              <a:avLst/>
              <a:gdLst>
                <a:gd name="T0" fmla="*/ 3 w 34"/>
                <a:gd name="T1" fmla="*/ 30 h 36"/>
                <a:gd name="T2" fmla="*/ 3 w 34"/>
                <a:gd name="T3" fmla="*/ 30 h 36"/>
                <a:gd name="T4" fmla="*/ 3 w 34"/>
                <a:gd name="T5" fmla="*/ 30 h 36"/>
                <a:gd name="T6" fmla="*/ 0 w 34"/>
                <a:gd name="T7" fmla="*/ 27 h 36"/>
                <a:gd name="T8" fmla="*/ 0 w 34"/>
                <a:gd name="T9" fmla="*/ 19 h 36"/>
                <a:gd name="T10" fmla="*/ 0 w 34"/>
                <a:gd name="T11" fmla="*/ 14 h 36"/>
                <a:gd name="T12" fmla="*/ 3 w 34"/>
                <a:gd name="T13" fmla="*/ 10 h 36"/>
                <a:gd name="T14" fmla="*/ 14 w 34"/>
                <a:gd name="T15" fmla="*/ 0 h 36"/>
                <a:gd name="T16" fmla="*/ 34 w 34"/>
                <a:gd name="T17" fmla="*/ 21 h 36"/>
                <a:gd name="T18" fmla="*/ 25 w 34"/>
                <a:gd name="T19" fmla="*/ 30 h 36"/>
                <a:gd name="T20" fmla="*/ 25 w 34"/>
                <a:gd name="T21" fmla="*/ 30 h 36"/>
                <a:gd name="T22" fmla="*/ 20 w 34"/>
                <a:gd name="T23" fmla="*/ 34 h 36"/>
                <a:gd name="T24" fmla="*/ 14 w 34"/>
                <a:gd name="T25" fmla="*/ 36 h 36"/>
                <a:gd name="T26" fmla="*/ 9 w 34"/>
                <a:gd name="T27" fmla="*/ 34 h 36"/>
                <a:gd name="T28" fmla="*/ 3 w 34"/>
                <a:gd name="T29" fmla="*/ 30 h 36"/>
                <a:gd name="T30" fmla="*/ 3 w 34"/>
                <a:gd name="T31" fmla="*/ 3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36">
                  <a:moveTo>
                    <a:pt x="3" y="30"/>
                  </a:moveTo>
                  <a:lnTo>
                    <a:pt x="3" y="30"/>
                  </a:lnTo>
                  <a:lnTo>
                    <a:pt x="3" y="30"/>
                  </a:lnTo>
                  <a:lnTo>
                    <a:pt x="0" y="27"/>
                  </a:lnTo>
                  <a:lnTo>
                    <a:pt x="0" y="19"/>
                  </a:lnTo>
                  <a:lnTo>
                    <a:pt x="0" y="14"/>
                  </a:lnTo>
                  <a:lnTo>
                    <a:pt x="3" y="10"/>
                  </a:lnTo>
                  <a:lnTo>
                    <a:pt x="14" y="0"/>
                  </a:lnTo>
                  <a:lnTo>
                    <a:pt x="34" y="21"/>
                  </a:lnTo>
                  <a:lnTo>
                    <a:pt x="25" y="30"/>
                  </a:lnTo>
                  <a:lnTo>
                    <a:pt x="25" y="30"/>
                  </a:lnTo>
                  <a:lnTo>
                    <a:pt x="20" y="34"/>
                  </a:lnTo>
                  <a:lnTo>
                    <a:pt x="14" y="36"/>
                  </a:lnTo>
                  <a:lnTo>
                    <a:pt x="9" y="34"/>
                  </a:lnTo>
                  <a:lnTo>
                    <a:pt x="3" y="30"/>
                  </a:lnTo>
                  <a:lnTo>
                    <a:pt x="3" y="30"/>
                  </a:lnTo>
                  <a:close/>
                </a:path>
              </a:pathLst>
            </a:custGeom>
            <a:solidFill>
              <a:srgbClr val="D8A9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7" name="Freeform 1503"/>
            <p:cNvSpPr>
              <a:spLocks/>
            </p:cNvSpPr>
            <p:nvPr/>
          </p:nvSpPr>
          <p:spPr bwMode="auto">
            <a:xfrm>
              <a:off x="6121400" y="3579813"/>
              <a:ext cx="23813" cy="17463"/>
            </a:xfrm>
            <a:custGeom>
              <a:avLst/>
              <a:gdLst>
                <a:gd name="T0" fmla="*/ 11 w 29"/>
                <a:gd name="T1" fmla="*/ 0 h 23"/>
                <a:gd name="T2" fmla="*/ 0 w 29"/>
                <a:gd name="T3" fmla="*/ 12 h 23"/>
                <a:gd name="T4" fmla="*/ 6 w 29"/>
                <a:gd name="T5" fmla="*/ 18 h 23"/>
                <a:gd name="T6" fmla="*/ 6 w 29"/>
                <a:gd name="T7" fmla="*/ 18 h 23"/>
                <a:gd name="T8" fmla="*/ 11 w 29"/>
                <a:gd name="T9" fmla="*/ 21 h 23"/>
                <a:gd name="T10" fmla="*/ 18 w 29"/>
                <a:gd name="T11" fmla="*/ 23 h 23"/>
                <a:gd name="T12" fmla="*/ 24 w 29"/>
                <a:gd name="T13" fmla="*/ 21 h 23"/>
                <a:gd name="T14" fmla="*/ 29 w 29"/>
                <a:gd name="T15" fmla="*/ 19 h 23"/>
                <a:gd name="T16" fmla="*/ 11 w 29"/>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3">
                  <a:moveTo>
                    <a:pt x="11" y="0"/>
                  </a:moveTo>
                  <a:lnTo>
                    <a:pt x="0" y="12"/>
                  </a:lnTo>
                  <a:lnTo>
                    <a:pt x="6" y="18"/>
                  </a:lnTo>
                  <a:lnTo>
                    <a:pt x="6" y="18"/>
                  </a:lnTo>
                  <a:lnTo>
                    <a:pt x="11" y="21"/>
                  </a:lnTo>
                  <a:lnTo>
                    <a:pt x="18" y="23"/>
                  </a:lnTo>
                  <a:lnTo>
                    <a:pt x="24" y="21"/>
                  </a:lnTo>
                  <a:lnTo>
                    <a:pt x="29" y="19"/>
                  </a:lnTo>
                  <a:lnTo>
                    <a:pt x="11" y="0"/>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8" name="Rectangle 1504"/>
            <p:cNvSpPr>
              <a:spLocks noChangeArrowheads="1"/>
            </p:cNvSpPr>
            <p:nvPr/>
          </p:nvSpPr>
          <p:spPr bwMode="auto">
            <a:xfrm>
              <a:off x="5856287" y="3440113"/>
              <a:ext cx="98425" cy="96838"/>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9" name="Rectangle 1505"/>
            <p:cNvSpPr>
              <a:spLocks noChangeArrowheads="1"/>
            </p:cNvSpPr>
            <p:nvPr/>
          </p:nvSpPr>
          <p:spPr bwMode="auto">
            <a:xfrm>
              <a:off x="5975350" y="3314701"/>
              <a:ext cx="171450" cy="171450"/>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0" name="Rectangle 1506"/>
            <p:cNvSpPr>
              <a:spLocks noChangeArrowheads="1"/>
            </p:cNvSpPr>
            <p:nvPr/>
          </p:nvSpPr>
          <p:spPr bwMode="auto">
            <a:xfrm>
              <a:off x="6180137" y="3449638"/>
              <a:ext cx="63500" cy="63500"/>
            </a:xfrm>
            <a:prstGeom prst="rect">
              <a:avLst/>
            </a:prstGeom>
            <a:solidFill>
              <a:srgbClr val="3214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1" name="Rectangle 1507"/>
            <p:cNvSpPr>
              <a:spLocks noChangeArrowheads="1"/>
            </p:cNvSpPr>
            <p:nvPr/>
          </p:nvSpPr>
          <p:spPr bwMode="auto">
            <a:xfrm>
              <a:off x="6180137" y="3300413"/>
              <a:ext cx="93663" cy="93663"/>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2" name="Freeform 1508"/>
            <p:cNvSpPr>
              <a:spLocks noEditPoints="1"/>
            </p:cNvSpPr>
            <p:nvPr/>
          </p:nvSpPr>
          <p:spPr bwMode="auto">
            <a:xfrm>
              <a:off x="5872162" y="3452813"/>
              <a:ext cx="66675" cy="66675"/>
            </a:xfrm>
            <a:custGeom>
              <a:avLst/>
              <a:gdLst>
                <a:gd name="T0" fmla="*/ 18 w 84"/>
                <a:gd name="T1" fmla="*/ 21 h 84"/>
                <a:gd name="T2" fmla="*/ 18 w 84"/>
                <a:gd name="T3" fmla="*/ 27 h 84"/>
                <a:gd name="T4" fmla="*/ 16 w 84"/>
                <a:gd name="T5" fmla="*/ 30 h 84"/>
                <a:gd name="T6" fmla="*/ 3 w 84"/>
                <a:gd name="T7" fmla="*/ 32 h 84"/>
                <a:gd name="T8" fmla="*/ 2 w 84"/>
                <a:gd name="T9" fmla="*/ 34 h 84"/>
                <a:gd name="T10" fmla="*/ 2 w 84"/>
                <a:gd name="T11" fmla="*/ 41 h 84"/>
                <a:gd name="T12" fmla="*/ 11 w 84"/>
                <a:gd name="T13" fmla="*/ 44 h 84"/>
                <a:gd name="T14" fmla="*/ 14 w 84"/>
                <a:gd name="T15" fmla="*/ 48 h 84"/>
                <a:gd name="T16" fmla="*/ 14 w 84"/>
                <a:gd name="T17" fmla="*/ 55 h 84"/>
                <a:gd name="T18" fmla="*/ 9 w 84"/>
                <a:gd name="T19" fmla="*/ 62 h 84"/>
                <a:gd name="T20" fmla="*/ 11 w 84"/>
                <a:gd name="T21" fmla="*/ 70 h 84"/>
                <a:gd name="T22" fmla="*/ 14 w 84"/>
                <a:gd name="T23" fmla="*/ 71 h 84"/>
                <a:gd name="T24" fmla="*/ 25 w 84"/>
                <a:gd name="T25" fmla="*/ 66 h 84"/>
                <a:gd name="T26" fmla="*/ 30 w 84"/>
                <a:gd name="T27" fmla="*/ 70 h 84"/>
                <a:gd name="T28" fmla="*/ 32 w 84"/>
                <a:gd name="T29" fmla="*/ 73 h 84"/>
                <a:gd name="T30" fmla="*/ 32 w 84"/>
                <a:gd name="T31" fmla="*/ 82 h 84"/>
                <a:gd name="T32" fmla="*/ 41 w 84"/>
                <a:gd name="T33" fmla="*/ 84 h 84"/>
                <a:gd name="T34" fmla="*/ 45 w 84"/>
                <a:gd name="T35" fmla="*/ 75 h 84"/>
                <a:gd name="T36" fmla="*/ 48 w 84"/>
                <a:gd name="T37" fmla="*/ 71 h 84"/>
                <a:gd name="T38" fmla="*/ 52 w 84"/>
                <a:gd name="T39" fmla="*/ 70 h 84"/>
                <a:gd name="T40" fmla="*/ 54 w 84"/>
                <a:gd name="T41" fmla="*/ 70 h 84"/>
                <a:gd name="T42" fmla="*/ 63 w 84"/>
                <a:gd name="T43" fmla="*/ 77 h 84"/>
                <a:gd name="T44" fmla="*/ 72 w 84"/>
                <a:gd name="T45" fmla="*/ 73 h 84"/>
                <a:gd name="T46" fmla="*/ 72 w 84"/>
                <a:gd name="T47" fmla="*/ 70 h 84"/>
                <a:gd name="T48" fmla="*/ 66 w 84"/>
                <a:gd name="T49" fmla="*/ 61 h 84"/>
                <a:gd name="T50" fmla="*/ 68 w 84"/>
                <a:gd name="T51" fmla="*/ 59 h 84"/>
                <a:gd name="T52" fmla="*/ 70 w 84"/>
                <a:gd name="T53" fmla="*/ 55 h 84"/>
                <a:gd name="T54" fmla="*/ 81 w 84"/>
                <a:gd name="T55" fmla="*/ 53 h 84"/>
                <a:gd name="T56" fmla="*/ 84 w 84"/>
                <a:gd name="T57" fmla="*/ 50 h 84"/>
                <a:gd name="T58" fmla="*/ 84 w 84"/>
                <a:gd name="T59" fmla="*/ 43 h 84"/>
                <a:gd name="T60" fmla="*/ 75 w 84"/>
                <a:gd name="T61" fmla="*/ 41 h 84"/>
                <a:gd name="T62" fmla="*/ 72 w 84"/>
                <a:gd name="T63" fmla="*/ 35 h 84"/>
                <a:gd name="T64" fmla="*/ 70 w 84"/>
                <a:gd name="T65" fmla="*/ 32 h 84"/>
                <a:gd name="T66" fmla="*/ 72 w 84"/>
                <a:gd name="T67" fmla="*/ 28 h 84"/>
                <a:gd name="T68" fmla="*/ 79 w 84"/>
                <a:gd name="T69" fmla="*/ 21 h 84"/>
                <a:gd name="T70" fmla="*/ 74 w 84"/>
                <a:gd name="T71" fmla="*/ 14 h 84"/>
                <a:gd name="T72" fmla="*/ 65 w 84"/>
                <a:gd name="T73" fmla="*/ 18 h 84"/>
                <a:gd name="T74" fmla="*/ 59 w 84"/>
                <a:gd name="T75" fmla="*/ 18 h 84"/>
                <a:gd name="T76" fmla="*/ 56 w 84"/>
                <a:gd name="T77" fmla="*/ 16 h 84"/>
                <a:gd name="T78" fmla="*/ 54 w 84"/>
                <a:gd name="T79" fmla="*/ 14 h 84"/>
                <a:gd name="T80" fmla="*/ 54 w 84"/>
                <a:gd name="T81" fmla="*/ 3 h 84"/>
                <a:gd name="T82" fmla="*/ 45 w 84"/>
                <a:gd name="T83" fmla="*/ 0 h 84"/>
                <a:gd name="T84" fmla="*/ 43 w 84"/>
                <a:gd name="T85" fmla="*/ 3 h 84"/>
                <a:gd name="T86" fmla="*/ 39 w 84"/>
                <a:gd name="T87" fmla="*/ 12 h 84"/>
                <a:gd name="T88" fmla="*/ 38 w 84"/>
                <a:gd name="T89" fmla="*/ 14 h 84"/>
                <a:gd name="T90" fmla="*/ 34 w 84"/>
                <a:gd name="T91" fmla="*/ 14 h 84"/>
                <a:gd name="T92" fmla="*/ 23 w 84"/>
                <a:gd name="T93" fmla="*/ 7 h 84"/>
                <a:gd name="T94" fmla="*/ 20 w 84"/>
                <a:gd name="T95" fmla="*/ 7 h 84"/>
                <a:gd name="T96" fmla="*/ 14 w 84"/>
                <a:gd name="T97" fmla="*/ 12 h 84"/>
                <a:gd name="T98" fmla="*/ 56 w 84"/>
                <a:gd name="T99" fmla="*/ 34 h 84"/>
                <a:gd name="T100" fmla="*/ 57 w 84"/>
                <a:gd name="T101" fmla="*/ 44 h 84"/>
                <a:gd name="T102" fmla="*/ 52 w 84"/>
                <a:gd name="T103" fmla="*/ 55 h 84"/>
                <a:gd name="T104" fmla="*/ 36 w 84"/>
                <a:gd name="T105" fmla="*/ 55 h 84"/>
                <a:gd name="T106" fmla="*/ 29 w 84"/>
                <a:gd name="T107" fmla="*/ 46 h 84"/>
                <a:gd name="T108" fmla="*/ 34 w 84"/>
                <a:gd name="T109" fmla="*/ 30 h 84"/>
                <a:gd name="T110" fmla="*/ 45 w 84"/>
                <a:gd name="T111" fmla="*/ 27 h 84"/>
                <a:gd name="T112" fmla="*/ 56 w 84"/>
                <a:gd name="T113"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4" h="84">
                  <a:moveTo>
                    <a:pt x="14" y="14"/>
                  </a:moveTo>
                  <a:lnTo>
                    <a:pt x="18" y="21"/>
                  </a:lnTo>
                  <a:lnTo>
                    <a:pt x="18" y="21"/>
                  </a:lnTo>
                  <a:lnTo>
                    <a:pt x="20" y="23"/>
                  </a:lnTo>
                  <a:lnTo>
                    <a:pt x="18" y="27"/>
                  </a:lnTo>
                  <a:lnTo>
                    <a:pt x="18" y="27"/>
                  </a:lnTo>
                  <a:lnTo>
                    <a:pt x="18" y="27"/>
                  </a:lnTo>
                  <a:lnTo>
                    <a:pt x="16" y="30"/>
                  </a:lnTo>
                  <a:lnTo>
                    <a:pt x="16" y="30"/>
                  </a:lnTo>
                  <a:lnTo>
                    <a:pt x="14" y="32"/>
                  </a:lnTo>
                  <a:lnTo>
                    <a:pt x="12" y="32"/>
                  </a:lnTo>
                  <a:lnTo>
                    <a:pt x="3" y="32"/>
                  </a:lnTo>
                  <a:lnTo>
                    <a:pt x="3" y="32"/>
                  </a:lnTo>
                  <a:lnTo>
                    <a:pt x="2" y="32"/>
                  </a:lnTo>
                  <a:lnTo>
                    <a:pt x="2" y="34"/>
                  </a:lnTo>
                  <a:lnTo>
                    <a:pt x="0" y="39"/>
                  </a:lnTo>
                  <a:lnTo>
                    <a:pt x="0" y="39"/>
                  </a:lnTo>
                  <a:lnTo>
                    <a:pt x="2" y="41"/>
                  </a:lnTo>
                  <a:lnTo>
                    <a:pt x="3" y="43"/>
                  </a:lnTo>
                  <a:lnTo>
                    <a:pt x="11" y="44"/>
                  </a:lnTo>
                  <a:lnTo>
                    <a:pt x="11" y="44"/>
                  </a:lnTo>
                  <a:lnTo>
                    <a:pt x="12" y="46"/>
                  </a:lnTo>
                  <a:lnTo>
                    <a:pt x="14" y="48"/>
                  </a:lnTo>
                  <a:lnTo>
                    <a:pt x="14" y="48"/>
                  </a:lnTo>
                  <a:lnTo>
                    <a:pt x="14" y="52"/>
                  </a:lnTo>
                  <a:lnTo>
                    <a:pt x="14" y="52"/>
                  </a:lnTo>
                  <a:lnTo>
                    <a:pt x="14" y="55"/>
                  </a:lnTo>
                  <a:lnTo>
                    <a:pt x="14" y="57"/>
                  </a:lnTo>
                  <a:lnTo>
                    <a:pt x="9" y="62"/>
                  </a:lnTo>
                  <a:lnTo>
                    <a:pt x="9" y="62"/>
                  </a:lnTo>
                  <a:lnTo>
                    <a:pt x="7" y="64"/>
                  </a:lnTo>
                  <a:lnTo>
                    <a:pt x="7" y="66"/>
                  </a:lnTo>
                  <a:lnTo>
                    <a:pt x="11" y="70"/>
                  </a:lnTo>
                  <a:lnTo>
                    <a:pt x="11" y="70"/>
                  </a:lnTo>
                  <a:lnTo>
                    <a:pt x="12" y="71"/>
                  </a:lnTo>
                  <a:lnTo>
                    <a:pt x="14" y="71"/>
                  </a:lnTo>
                  <a:lnTo>
                    <a:pt x="21" y="66"/>
                  </a:lnTo>
                  <a:lnTo>
                    <a:pt x="21" y="66"/>
                  </a:lnTo>
                  <a:lnTo>
                    <a:pt x="25" y="66"/>
                  </a:lnTo>
                  <a:lnTo>
                    <a:pt x="27" y="66"/>
                  </a:lnTo>
                  <a:lnTo>
                    <a:pt x="27" y="66"/>
                  </a:lnTo>
                  <a:lnTo>
                    <a:pt x="30" y="70"/>
                  </a:lnTo>
                  <a:lnTo>
                    <a:pt x="30" y="70"/>
                  </a:lnTo>
                  <a:lnTo>
                    <a:pt x="32" y="70"/>
                  </a:lnTo>
                  <a:lnTo>
                    <a:pt x="32" y="73"/>
                  </a:lnTo>
                  <a:lnTo>
                    <a:pt x="32" y="80"/>
                  </a:lnTo>
                  <a:lnTo>
                    <a:pt x="32" y="80"/>
                  </a:lnTo>
                  <a:lnTo>
                    <a:pt x="32" y="82"/>
                  </a:lnTo>
                  <a:lnTo>
                    <a:pt x="34" y="84"/>
                  </a:lnTo>
                  <a:lnTo>
                    <a:pt x="41" y="84"/>
                  </a:lnTo>
                  <a:lnTo>
                    <a:pt x="41" y="84"/>
                  </a:lnTo>
                  <a:lnTo>
                    <a:pt x="41" y="84"/>
                  </a:lnTo>
                  <a:lnTo>
                    <a:pt x="43" y="82"/>
                  </a:lnTo>
                  <a:lnTo>
                    <a:pt x="45" y="75"/>
                  </a:lnTo>
                  <a:lnTo>
                    <a:pt x="45" y="75"/>
                  </a:lnTo>
                  <a:lnTo>
                    <a:pt x="47" y="71"/>
                  </a:lnTo>
                  <a:lnTo>
                    <a:pt x="48" y="71"/>
                  </a:lnTo>
                  <a:lnTo>
                    <a:pt x="48" y="71"/>
                  </a:lnTo>
                  <a:lnTo>
                    <a:pt x="48" y="71"/>
                  </a:lnTo>
                  <a:lnTo>
                    <a:pt x="52" y="70"/>
                  </a:lnTo>
                  <a:lnTo>
                    <a:pt x="52" y="70"/>
                  </a:lnTo>
                  <a:lnTo>
                    <a:pt x="52" y="70"/>
                  </a:lnTo>
                  <a:lnTo>
                    <a:pt x="54" y="70"/>
                  </a:lnTo>
                  <a:lnTo>
                    <a:pt x="57" y="71"/>
                  </a:lnTo>
                  <a:lnTo>
                    <a:pt x="63" y="77"/>
                  </a:lnTo>
                  <a:lnTo>
                    <a:pt x="63" y="77"/>
                  </a:lnTo>
                  <a:lnTo>
                    <a:pt x="65" y="79"/>
                  </a:lnTo>
                  <a:lnTo>
                    <a:pt x="66" y="77"/>
                  </a:lnTo>
                  <a:lnTo>
                    <a:pt x="72" y="73"/>
                  </a:lnTo>
                  <a:lnTo>
                    <a:pt x="72" y="73"/>
                  </a:lnTo>
                  <a:lnTo>
                    <a:pt x="72" y="71"/>
                  </a:lnTo>
                  <a:lnTo>
                    <a:pt x="72" y="70"/>
                  </a:lnTo>
                  <a:lnTo>
                    <a:pt x="68" y="64"/>
                  </a:lnTo>
                  <a:lnTo>
                    <a:pt x="68" y="64"/>
                  </a:lnTo>
                  <a:lnTo>
                    <a:pt x="66" y="61"/>
                  </a:lnTo>
                  <a:lnTo>
                    <a:pt x="68" y="59"/>
                  </a:lnTo>
                  <a:lnTo>
                    <a:pt x="68" y="59"/>
                  </a:lnTo>
                  <a:lnTo>
                    <a:pt x="68" y="59"/>
                  </a:lnTo>
                  <a:lnTo>
                    <a:pt x="70" y="55"/>
                  </a:lnTo>
                  <a:lnTo>
                    <a:pt x="70" y="55"/>
                  </a:lnTo>
                  <a:lnTo>
                    <a:pt x="70" y="55"/>
                  </a:lnTo>
                  <a:lnTo>
                    <a:pt x="70" y="53"/>
                  </a:lnTo>
                  <a:lnTo>
                    <a:pt x="74" y="53"/>
                  </a:lnTo>
                  <a:lnTo>
                    <a:pt x="81" y="53"/>
                  </a:lnTo>
                  <a:lnTo>
                    <a:pt x="81" y="53"/>
                  </a:lnTo>
                  <a:lnTo>
                    <a:pt x="83" y="52"/>
                  </a:lnTo>
                  <a:lnTo>
                    <a:pt x="84" y="50"/>
                  </a:lnTo>
                  <a:lnTo>
                    <a:pt x="84" y="44"/>
                  </a:lnTo>
                  <a:lnTo>
                    <a:pt x="84" y="44"/>
                  </a:lnTo>
                  <a:lnTo>
                    <a:pt x="84" y="43"/>
                  </a:lnTo>
                  <a:lnTo>
                    <a:pt x="83" y="41"/>
                  </a:lnTo>
                  <a:lnTo>
                    <a:pt x="75" y="41"/>
                  </a:lnTo>
                  <a:lnTo>
                    <a:pt x="75" y="41"/>
                  </a:lnTo>
                  <a:lnTo>
                    <a:pt x="74" y="39"/>
                  </a:lnTo>
                  <a:lnTo>
                    <a:pt x="72" y="37"/>
                  </a:lnTo>
                  <a:lnTo>
                    <a:pt x="72" y="35"/>
                  </a:lnTo>
                  <a:lnTo>
                    <a:pt x="72" y="35"/>
                  </a:lnTo>
                  <a:lnTo>
                    <a:pt x="70" y="34"/>
                  </a:lnTo>
                  <a:lnTo>
                    <a:pt x="70" y="32"/>
                  </a:lnTo>
                  <a:lnTo>
                    <a:pt x="70" y="32"/>
                  </a:lnTo>
                  <a:lnTo>
                    <a:pt x="70" y="30"/>
                  </a:lnTo>
                  <a:lnTo>
                    <a:pt x="72" y="28"/>
                  </a:lnTo>
                  <a:lnTo>
                    <a:pt x="77" y="23"/>
                  </a:lnTo>
                  <a:lnTo>
                    <a:pt x="77" y="23"/>
                  </a:lnTo>
                  <a:lnTo>
                    <a:pt x="79" y="21"/>
                  </a:lnTo>
                  <a:lnTo>
                    <a:pt x="77" y="19"/>
                  </a:lnTo>
                  <a:lnTo>
                    <a:pt x="74" y="14"/>
                  </a:lnTo>
                  <a:lnTo>
                    <a:pt x="74" y="14"/>
                  </a:lnTo>
                  <a:lnTo>
                    <a:pt x="74" y="14"/>
                  </a:lnTo>
                  <a:lnTo>
                    <a:pt x="70" y="14"/>
                  </a:lnTo>
                  <a:lnTo>
                    <a:pt x="65" y="18"/>
                  </a:lnTo>
                  <a:lnTo>
                    <a:pt x="65" y="18"/>
                  </a:lnTo>
                  <a:lnTo>
                    <a:pt x="61" y="19"/>
                  </a:lnTo>
                  <a:lnTo>
                    <a:pt x="59" y="18"/>
                  </a:lnTo>
                  <a:lnTo>
                    <a:pt x="59" y="18"/>
                  </a:lnTo>
                  <a:lnTo>
                    <a:pt x="59" y="18"/>
                  </a:lnTo>
                  <a:lnTo>
                    <a:pt x="56" y="16"/>
                  </a:lnTo>
                  <a:lnTo>
                    <a:pt x="56" y="16"/>
                  </a:lnTo>
                  <a:lnTo>
                    <a:pt x="56" y="16"/>
                  </a:lnTo>
                  <a:lnTo>
                    <a:pt x="54" y="14"/>
                  </a:lnTo>
                  <a:lnTo>
                    <a:pt x="54" y="12"/>
                  </a:lnTo>
                  <a:lnTo>
                    <a:pt x="54" y="3"/>
                  </a:lnTo>
                  <a:lnTo>
                    <a:pt x="54" y="3"/>
                  </a:lnTo>
                  <a:lnTo>
                    <a:pt x="52" y="1"/>
                  </a:lnTo>
                  <a:lnTo>
                    <a:pt x="52" y="1"/>
                  </a:lnTo>
                  <a:lnTo>
                    <a:pt x="45" y="0"/>
                  </a:lnTo>
                  <a:lnTo>
                    <a:pt x="45" y="0"/>
                  </a:lnTo>
                  <a:lnTo>
                    <a:pt x="43" y="1"/>
                  </a:lnTo>
                  <a:lnTo>
                    <a:pt x="43" y="3"/>
                  </a:lnTo>
                  <a:lnTo>
                    <a:pt x="41" y="10"/>
                  </a:lnTo>
                  <a:lnTo>
                    <a:pt x="41" y="10"/>
                  </a:lnTo>
                  <a:lnTo>
                    <a:pt x="39" y="12"/>
                  </a:lnTo>
                  <a:lnTo>
                    <a:pt x="38" y="14"/>
                  </a:lnTo>
                  <a:lnTo>
                    <a:pt x="38" y="14"/>
                  </a:lnTo>
                  <a:lnTo>
                    <a:pt x="38" y="14"/>
                  </a:lnTo>
                  <a:lnTo>
                    <a:pt x="34" y="14"/>
                  </a:lnTo>
                  <a:lnTo>
                    <a:pt x="34" y="14"/>
                  </a:lnTo>
                  <a:lnTo>
                    <a:pt x="34" y="14"/>
                  </a:lnTo>
                  <a:lnTo>
                    <a:pt x="30" y="14"/>
                  </a:lnTo>
                  <a:lnTo>
                    <a:pt x="29" y="12"/>
                  </a:lnTo>
                  <a:lnTo>
                    <a:pt x="23" y="7"/>
                  </a:lnTo>
                  <a:lnTo>
                    <a:pt x="23" y="7"/>
                  </a:lnTo>
                  <a:lnTo>
                    <a:pt x="21" y="7"/>
                  </a:lnTo>
                  <a:lnTo>
                    <a:pt x="20" y="7"/>
                  </a:lnTo>
                  <a:lnTo>
                    <a:pt x="14" y="10"/>
                  </a:lnTo>
                  <a:lnTo>
                    <a:pt x="14" y="10"/>
                  </a:lnTo>
                  <a:lnTo>
                    <a:pt x="14" y="12"/>
                  </a:lnTo>
                  <a:lnTo>
                    <a:pt x="14" y="14"/>
                  </a:lnTo>
                  <a:lnTo>
                    <a:pt x="14" y="14"/>
                  </a:lnTo>
                  <a:close/>
                  <a:moveTo>
                    <a:pt x="56" y="34"/>
                  </a:moveTo>
                  <a:lnTo>
                    <a:pt x="56" y="34"/>
                  </a:lnTo>
                  <a:lnTo>
                    <a:pt x="57" y="39"/>
                  </a:lnTo>
                  <a:lnTo>
                    <a:pt x="57" y="44"/>
                  </a:lnTo>
                  <a:lnTo>
                    <a:pt x="56" y="50"/>
                  </a:lnTo>
                  <a:lnTo>
                    <a:pt x="52" y="55"/>
                  </a:lnTo>
                  <a:lnTo>
                    <a:pt x="52" y="55"/>
                  </a:lnTo>
                  <a:lnTo>
                    <a:pt x="47" y="57"/>
                  </a:lnTo>
                  <a:lnTo>
                    <a:pt x="41" y="57"/>
                  </a:lnTo>
                  <a:lnTo>
                    <a:pt x="36" y="55"/>
                  </a:lnTo>
                  <a:lnTo>
                    <a:pt x="30" y="52"/>
                  </a:lnTo>
                  <a:lnTo>
                    <a:pt x="30" y="52"/>
                  </a:lnTo>
                  <a:lnTo>
                    <a:pt x="29" y="46"/>
                  </a:lnTo>
                  <a:lnTo>
                    <a:pt x="27" y="41"/>
                  </a:lnTo>
                  <a:lnTo>
                    <a:pt x="29" y="35"/>
                  </a:lnTo>
                  <a:lnTo>
                    <a:pt x="34" y="30"/>
                  </a:lnTo>
                  <a:lnTo>
                    <a:pt x="34" y="30"/>
                  </a:lnTo>
                  <a:lnTo>
                    <a:pt x="39" y="27"/>
                  </a:lnTo>
                  <a:lnTo>
                    <a:pt x="45" y="27"/>
                  </a:lnTo>
                  <a:lnTo>
                    <a:pt x="50" y="28"/>
                  </a:lnTo>
                  <a:lnTo>
                    <a:pt x="56" y="34"/>
                  </a:lnTo>
                  <a:lnTo>
                    <a:pt x="56" y="34"/>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3" name="Freeform 1509"/>
            <p:cNvSpPr>
              <a:spLocks/>
            </p:cNvSpPr>
            <p:nvPr/>
          </p:nvSpPr>
          <p:spPr bwMode="auto">
            <a:xfrm>
              <a:off x="6000750" y="3359151"/>
              <a:ext cx="127000" cy="68263"/>
            </a:xfrm>
            <a:custGeom>
              <a:avLst/>
              <a:gdLst>
                <a:gd name="T0" fmla="*/ 138 w 160"/>
                <a:gd name="T1" fmla="*/ 43 h 86"/>
                <a:gd name="T2" fmla="*/ 138 w 160"/>
                <a:gd name="T3" fmla="*/ 43 h 86"/>
                <a:gd name="T4" fmla="*/ 138 w 160"/>
                <a:gd name="T5" fmla="*/ 43 h 86"/>
                <a:gd name="T6" fmla="*/ 138 w 160"/>
                <a:gd name="T7" fmla="*/ 34 h 86"/>
                <a:gd name="T8" fmla="*/ 135 w 160"/>
                <a:gd name="T9" fmla="*/ 27 h 86"/>
                <a:gd name="T10" fmla="*/ 131 w 160"/>
                <a:gd name="T11" fmla="*/ 19 h 86"/>
                <a:gd name="T12" fmla="*/ 126 w 160"/>
                <a:gd name="T13" fmla="*/ 12 h 86"/>
                <a:gd name="T14" fmla="*/ 118 w 160"/>
                <a:gd name="T15" fmla="*/ 7 h 86"/>
                <a:gd name="T16" fmla="*/ 111 w 160"/>
                <a:gd name="T17" fmla="*/ 3 h 86"/>
                <a:gd name="T18" fmla="*/ 104 w 160"/>
                <a:gd name="T19" fmla="*/ 1 h 86"/>
                <a:gd name="T20" fmla="*/ 95 w 160"/>
                <a:gd name="T21" fmla="*/ 0 h 86"/>
                <a:gd name="T22" fmla="*/ 95 w 160"/>
                <a:gd name="T23" fmla="*/ 0 h 86"/>
                <a:gd name="T24" fmla="*/ 88 w 160"/>
                <a:gd name="T25" fmla="*/ 1 h 86"/>
                <a:gd name="T26" fmla="*/ 81 w 160"/>
                <a:gd name="T27" fmla="*/ 3 h 86"/>
                <a:gd name="T28" fmla="*/ 73 w 160"/>
                <a:gd name="T29" fmla="*/ 7 h 86"/>
                <a:gd name="T30" fmla="*/ 66 w 160"/>
                <a:gd name="T31" fmla="*/ 10 h 86"/>
                <a:gd name="T32" fmla="*/ 61 w 160"/>
                <a:gd name="T33" fmla="*/ 16 h 86"/>
                <a:gd name="T34" fmla="*/ 57 w 160"/>
                <a:gd name="T35" fmla="*/ 23 h 86"/>
                <a:gd name="T36" fmla="*/ 54 w 160"/>
                <a:gd name="T37" fmla="*/ 30 h 86"/>
                <a:gd name="T38" fmla="*/ 54 w 160"/>
                <a:gd name="T39" fmla="*/ 37 h 86"/>
                <a:gd name="T40" fmla="*/ 54 w 160"/>
                <a:gd name="T41" fmla="*/ 37 h 86"/>
                <a:gd name="T42" fmla="*/ 48 w 160"/>
                <a:gd name="T43" fmla="*/ 34 h 86"/>
                <a:gd name="T44" fmla="*/ 43 w 160"/>
                <a:gd name="T45" fmla="*/ 30 h 86"/>
                <a:gd name="T46" fmla="*/ 36 w 160"/>
                <a:gd name="T47" fmla="*/ 27 h 86"/>
                <a:gd name="T48" fmla="*/ 30 w 160"/>
                <a:gd name="T49" fmla="*/ 27 h 86"/>
                <a:gd name="T50" fmla="*/ 30 w 160"/>
                <a:gd name="T51" fmla="*/ 27 h 86"/>
                <a:gd name="T52" fmla="*/ 23 w 160"/>
                <a:gd name="T53" fmla="*/ 27 h 86"/>
                <a:gd name="T54" fmla="*/ 18 w 160"/>
                <a:gd name="T55" fmla="*/ 28 h 86"/>
                <a:gd name="T56" fmla="*/ 12 w 160"/>
                <a:gd name="T57" fmla="*/ 32 h 86"/>
                <a:gd name="T58" fmla="*/ 9 w 160"/>
                <a:gd name="T59" fmla="*/ 36 h 86"/>
                <a:gd name="T60" fmla="*/ 5 w 160"/>
                <a:gd name="T61" fmla="*/ 39 h 86"/>
                <a:gd name="T62" fmla="*/ 1 w 160"/>
                <a:gd name="T63" fmla="*/ 45 h 86"/>
                <a:gd name="T64" fmla="*/ 0 w 160"/>
                <a:gd name="T65" fmla="*/ 50 h 86"/>
                <a:gd name="T66" fmla="*/ 0 w 160"/>
                <a:gd name="T67" fmla="*/ 55 h 86"/>
                <a:gd name="T68" fmla="*/ 0 w 160"/>
                <a:gd name="T69" fmla="*/ 55 h 86"/>
                <a:gd name="T70" fmla="*/ 0 w 160"/>
                <a:gd name="T71" fmla="*/ 63 h 86"/>
                <a:gd name="T72" fmla="*/ 1 w 160"/>
                <a:gd name="T73" fmla="*/ 68 h 86"/>
                <a:gd name="T74" fmla="*/ 5 w 160"/>
                <a:gd name="T75" fmla="*/ 73 h 86"/>
                <a:gd name="T76" fmla="*/ 9 w 160"/>
                <a:gd name="T77" fmla="*/ 77 h 86"/>
                <a:gd name="T78" fmla="*/ 12 w 160"/>
                <a:gd name="T79" fmla="*/ 81 h 86"/>
                <a:gd name="T80" fmla="*/ 18 w 160"/>
                <a:gd name="T81" fmla="*/ 84 h 86"/>
                <a:gd name="T82" fmla="*/ 23 w 160"/>
                <a:gd name="T83" fmla="*/ 86 h 86"/>
                <a:gd name="T84" fmla="*/ 30 w 160"/>
                <a:gd name="T85" fmla="*/ 86 h 86"/>
                <a:gd name="T86" fmla="*/ 138 w 160"/>
                <a:gd name="T87" fmla="*/ 86 h 86"/>
                <a:gd name="T88" fmla="*/ 138 w 160"/>
                <a:gd name="T89" fmla="*/ 86 h 86"/>
                <a:gd name="T90" fmla="*/ 147 w 160"/>
                <a:gd name="T91" fmla="*/ 84 h 86"/>
                <a:gd name="T92" fmla="*/ 154 w 160"/>
                <a:gd name="T93" fmla="*/ 79 h 86"/>
                <a:gd name="T94" fmla="*/ 158 w 160"/>
                <a:gd name="T95" fmla="*/ 73 h 86"/>
                <a:gd name="T96" fmla="*/ 160 w 160"/>
                <a:gd name="T97" fmla="*/ 64 h 86"/>
                <a:gd name="T98" fmla="*/ 160 w 160"/>
                <a:gd name="T99" fmla="*/ 64 h 86"/>
                <a:gd name="T100" fmla="*/ 158 w 160"/>
                <a:gd name="T101" fmla="*/ 55 h 86"/>
                <a:gd name="T102" fmla="*/ 154 w 160"/>
                <a:gd name="T103" fmla="*/ 48 h 86"/>
                <a:gd name="T104" fmla="*/ 147 w 160"/>
                <a:gd name="T105" fmla="*/ 45 h 86"/>
                <a:gd name="T106" fmla="*/ 138 w 160"/>
                <a:gd name="T107" fmla="*/ 43 h 86"/>
                <a:gd name="T108" fmla="*/ 138 w 160"/>
                <a:gd name="T109"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 h="86">
                  <a:moveTo>
                    <a:pt x="138" y="43"/>
                  </a:moveTo>
                  <a:lnTo>
                    <a:pt x="138" y="43"/>
                  </a:lnTo>
                  <a:lnTo>
                    <a:pt x="138" y="43"/>
                  </a:lnTo>
                  <a:lnTo>
                    <a:pt x="138" y="34"/>
                  </a:lnTo>
                  <a:lnTo>
                    <a:pt x="135" y="27"/>
                  </a:lnTo>
                  <a:lnTo>
                    <a:pt x="131" y="19"/>
                  </a:lnTo>
                  <a:lnTo>
                    <a:pt x="126" y="12"/>
                  </a:lnTo>
                  <a:lnTo>
                    <a:pt x="118" y="7"/>
                  </a:lnTo>
                  <a:lnTo>
                    <a:pt x="111" y="3"/>
                  </a:lnTo>
                  <a:lnTo>
                    <a:pt x="104" y="1"/>
                  </a:lnTo>
                  <a:lnTo>
                    <a:pt x="95" y="0"/>
                  </a:lnTo>
                  <a:lnTo>
                    <a:pt x="95" y="0"/>
                  </a:lnTo>
                  <a:lnTo>
                    <a:pt x="88" y="1"/>
                  </a:lnTo>
                  <a:lnTo>
                    <a:pt x="81" y="3"/>
                  </a:lnTo>
                  <a:lnTo>
                    <a:pt x="73" y="7"/>
                  </a:lnTo>
                  <a:lnTo>
                    <a:pt x="66" y="10"/>
                  </a:lnTo>
                  <a:lnTo>
                    <a:pt x="61" y="16"/>
                  </a:lnTo>
                  <a:lnTo>
                    <a:pt x="57" y="23"/>
                  </a:lnTo>
                  <a:lnTo>
                    <a:pt x="54" y="30"/>
                  </a:lnTo>
                  <a:lnTo>
                    <a:pt x="54" y="37"/>
                  </a:lnTo>
                  <a:lnTo>
                    <a:pt x="54" y="37"/>
                  </a:lnTo>
                  <a:lnTo>
                    <a:pt x="48" y="34"/>
                  </a:lnTo>
                  <a:lnTo>
                    <a:pt x="43" y="30"/>
                  </a:lnTo>
                  <a:lnTo>
                    <a:pt x="36" y="27"/>
                  </a:lnTo>
                  <a:lnTo>
                    <a:pt x="30" y="27"/>
                  </a:lnTo>
                  <a:lnTo>
                    <a:pt x="30" y="27"/>
                  </a:lnTo>
                  <a:lnTo>
                    <a:pt x="23" y="27"/>
                  </a:lnTo>
                  <a:lnTo>
                    <a:pt x="18" y="28"/>
                  </a:lnTo>
                  <a:lnTo>
                    <a:pt x="12" y="32"/>
                  </a:lnTo>
                  <a:lnTo>
                    <a:pt x="9" y="36"/>
                  </a:lnTo>
                  <a:lnTo>
                    <a:pt x="5" y="39"/>
                  </a:lnTo>
                  <a:lnTo>
                    <a:pt x="1" y="45"/>
                  </a:lnTo>
                  <a:lnTo>
                    <a:pt x="0" y="50"/>
                  </a:lnTo>
                  <a:lnTo>
                    <a:pt x="0" y="55"/>
                  </a:lnTo>
                  <a:lnTo>
                    <a:pt x="0" y="55"/>
                  </a:lnTo>
                  <a:lnTo>
                    <a:pt x="0" y="63"/>
                  </a:lnTo>
                  <a:lnTo>
                    <a:pt x="1" y="68"/>
                  </a:lnTo>
                  <a:lnTo>
                    <a:pt x="5" y="73"/>
                  </a:lnTo>
                  <a:lnTo>
                    <a:pt x="9" y="77"/>
                  </a:lnTo>
                  <a:lnTo>
                    <a:pt x="12" y="81"/>
                  </a:lnTo>
                  <a:lnTo>
                    <a:pt x="18" y="84"/>
                  </a:lnTo>
                  <a:lnTo>
                    <a:pt x="23" y="86"/>
                  </a:lnTo>
                  <a:lnTo>
                    <a:pt x="30" y="86"/>
                  </a:lnTo>
                  <a:lnTo>
                    <a:pt x="138" y="86"/>
                  </a:lnTo>
                  <a:lnTo>
                    <a:pt x="138" y="86"/>
                  </a:lnTo>
                  <a:lnTo>
                    <a:pt x="147" y="84"/>
                  </a:lnTo>
                  <a:lnTo>
                    <a:pt x="154" y="79"/>
                  </a:lnTo>
                  <a:lnTo>
                    <a:pt x="158" y="73"/>
                  </a:lnTo>
                  <a:lnTo>
                    <a:pt x="160" y="64"/>
                  </a:lnTo>
                  <a:lnTo>
                    <a:pt x="160" y="64"/>
                  </a:lnTo>
                  <a:lnTo>
                    <a:pt x="158" y="55"/>
                  </a:lnTo>
                  <a:lnTo>
                    <a:pt x="154" y="48"/>
                  </a:lnTo>
                  <a:lnTo>
                    <a:pt x="147" y="45"/>
                  </a:lnTo>
                  <a:lnTo>
                    <a:pt x="138" y="43"/>
                  </a:lnTo>
                  <a:lnTo>
                    <a:pt x="138"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4" name="Freeform 1510"/>
            <p:cNvSpPr>
              <a:spLocks/>
            </p:cNvSpPr>
            <p:nvPr/>
          </p:nvSpPr>
          <p:spPr bwMode="auto">
            <a:xfrm>
              <a:off x="6211887" y="3316288"/>
              <a:ext cx="39688" cy="61913"/>
            </a:xfrm>
            <a:custGeom>
              <a:avLst/>
              <a:gdLst>
                <a:gd name="T0" fmla="*/ 0 w 50"/>
                <a:gd name="T1" fmla="*/ 0 h 77"/>
                <a:gd name="T2" fmla="*/ 0 w 50"/>
                <a:gd name="T3" fmla="*/ 77 h 77"/>
                <a:gd name="T4" fmla="*/ 50 w 50"/>
                <a:gd name="T5" fmla="*/ 37 h 77"/>
                <a:gd name="T6" fmla="*/ 0 w 50"/>
                <a:gd name="T7" fmla="*/ 0 h 77"/>
              </a:gdLst>
              <a:ahLst/>
              <a:cxnLst>
                <a:cxn ang="0">
                  <a:pos x="T0" y="T1"/>
                </a:cxn>
                <a:cxn ang="0">
                  <a:pos x="T2" y="T3"/>
                </a:cxn>
                <a:cxn ang="0">
                  <a:pos x="T4" y="T5"/>
                </a:cxn>
                <a:cxn ang="0">
                  <a:pos x="T6" y="T7"/>
                </a:cxn>
              </a:cxnLst>
              <a:rect l="0" t="0" r="r" b="b"/>
              <a:pathLst>
                <a:path w="50" h="77">
                  <a:moveTo>
                    <a:pt x="0" y="0"/>
                  </a:moveTo>
                  <a:lnTo>
                    <a:pt x="0" y="77"/>
                  </a:lnTo>
                  <a:lnTo>
                    <a:pt x="50" y="37"/>
                  </a:lnTo>
                  <a:lnTo>
                    <a:pt x="0"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5" name="Freeform 1511"/>
            <p:cNvSpPr>
              <a:spLocks/>
            </p:cNvSpPr>
            <p:nvPr/>
          </p:nvSpPr>
          <p:spPr bwMode="auto">
            <a:xfrm>
              <a:off x="6202362" y="3459163"/>
              <a:ext cx="15875" cy="15875"/>
            </a:xfrm>
            <a:custGeom>
              <a:avLst/>
              <a:gdLst>
                <a:gd name="T0" fmla="*/ 20 w 20"/>
                <a:gd name="T1" fmla="*/ 9 h 19"/>
                <a:gd name="T2" fmla="*/ 20 w 20"/>
                <a:gd name="T3" fmla="*/ 9 h 19"/>
                <a:gd name="T4" fmla="*/ 20 w 20"/>
                <a:gd name="T5" fmla="*/ 14 h 19"/>
                <a:gd name="T6" fmla="*/ 18 w 20"/>
                <a:gd name="T7" fmla="*/ 16 h 19"/>
                <a:gd name="T8" fmla="*/ 14 w 20"/>
                <a:gd name="T9" fmla="*/ 18 h 19"/>
                <a:gd name="T10" fmla="*/ 11 w 20"/>
                <a:gd name="T11" fmla="*/ 19 h 19"/>
                <a:gd name="T12" fmla="*/ 11 w 20"/>
                <a:gd name="T13" fmla="*/ 19 h 19"/>
                <a:gd name="T14" fmla="*/ 7 w 20"/>
                <a:gd name="T15" fmla="*/ 18 h 19"/>
                <a:gd name="T16" fmla="*/ 4 w 20"/>
                <a:gd name="T17" fmla="*/ 16 h 19"/>
                <a:gd name="T18" fmla="*/ 2 w 20"/>
                <a:gd name="T19" fmla="*/ 14 h 19"/>
                <a:gd name="T20" fmla="*/ 0 w 20"/>
                <a:gd name="T21" fmla="*/ 9 h 19"/>
                <a:gd name="T22" fmla="*/ 0 w 20"/>
                <a:gd name="T23" fmla="*/ 9 h 19"/>
                <a:gd name="T24" fmla="*/ 2 w 20"/>
                <a:gd name="T25" fmla="*/ 5 h 19"/>
                <a:gd name="T26" fmla="*/ 4 w 20"/>
                <a:gd name="T27" fmla="*/ 3 h 19"/>
                <a:gd name="T28" fmla="*/ 7 w 20"/>
                <a:gd name="T29" fmla="*/ 0 h 19"/>
                <a:gd name="T30" fmla="*/ 11 w 20"/>
                <a:gd name="T31" fmla="*/ 0 h 19"/>
                <a:gd name="T32" fmla="*/ 11 w 20"/>
                <a:gd name="T33" fmla="*/ 0 h 19"/>
                <a:gd name="T34" fmla="*/ 14 w 20"/>
                <a:gd name="T35" fmla="*/ 0 h 19"/>
                <a:gd name="T36" fmla="*/ 18 w 20"/>
                <a:gd name="T37" fmla="*/ 3 h 19"/>
                <a:gd name="T38" fmla="*/ 20 w 20"/>
                <a:gd name="T39" fmla="*/ 5 h 19"/>
                <a:gd name="T40" fmla="*/ 20 w 20"/>
                <a:gd name="T41" fmla="*/ 9 h 19"/>
                <a:gd name="T42" fmla="*/ 20 w 20"/>
                <a:gd name="T43" fmla="*/ 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19">
                  <a:moveTo>
                    <a:pt x="20" y="9"/>
                  </a:moveTo>
                  <a:lnTo>
                    <a:pt x="20" y="9"/>
                  </a:lnTo>
                  <a:lnTo>
                    <a:pt x="20" y="14"/>
                  </a:lnTo>
                  <a:lnTo>
                    <a:pt x="18" y="16"/>
                  </a:lnTo>
                  <a:lnTo>
                    <a:pt x="14" y="18"/>
                  </a:lnTo>
                  <a:lnTo>
                    <a:pt x="11" y="19"/>
                  </a:lnTo>
                  <a:lnTo>
                    <a:pt x="11" y="19"/>
                  </a:lnTo>
                  <a:lnTo>
                    <a:pt x="7" y="18"/>
                  </a:lnTo>
                  <a:lnTo>
                    <a:pt x="4" y="16"/>
                  </a:lnTo>
                  <a:lnTo>
                    <a:pt x="2" y="14"/>
                  </a:lnTo>
                  <a:lnTo>
                    <a:pt x="0" y="9"/>
                  </a:lnTo>
                  <a:lnTo>
                    <a:pt x="0" y="9"/>
                  </a:lnTo>
                  <a:lnTo>
                    <a:pt x="2" y="5"/>
                  </a:lnTo>
                  <a:lnTo>
                    <a:pt x="4" y="3"/>
                  </a:lnTo>
                  <a:lnTo>
                    <a:pt x="7" y="0"/>
                  </a:lnTo>
                  <a:lnTo>
                    <a:pt x="11" y="0"/>
                  </a:lnTo>
                  <a:lnTo>
                    <a:pt x="11" y="0"/>
                  </a:lnTo>
                  <a:lnTo>
                    <a:pt x="14" y="0"/>
                  </a:lnTo>
                  <a:lnTo>
                    <a:pt x="18" y="3"/>
                  </a:lnTo>
                  <a:lnTo>
                    <a:pt x="20" y="5"/>
                  </a:lnTo>
                  <a:lnTo>
                    <a:pt x="20" y="9"/>
                  </a:lnTo>
                  <a:lnTo>
                    <a:pt x="20"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6" name="Freeform 1512"/>
            <p:cNvSpPr>
              <a:spLocks/>
            </p:cNvSpPr>
            <p:nvPr/>
          </p:nvSpPr>
          <p:spPr bwMode="auto">
            <a:xfrm>
              <a:off x="6197600" y="3476626"/>
              <a:ext cx="26988" cy="22225"/>
            </a:xfrm>
            <a:custGeom>
              <a:avLst/>
              <a:gdLst>
                <a:gd name="T0" fmla="*/ 34 w 34"/>
                <a:gd name="T1" fmla="*/ 27 h 27"/>
                <a:gd name="T2" fmla="*/ 0 w 34"/>
                <a:gd name="T3" fmla="*/ 27 h 27"/>
                <a:gd name="T4" fmla="*/ 0 w 34"/>
                <a:gd name="T5" fmla="*/ 18 h 27"/>
                <a:gd name="T6" fmla="*/ 0 w 34"/>
                <a:gd name="T7" fmla="*/ 18 h 27"/>
                <a:gd name="T8" fmla="*/ 2 w 34"/>
                <a:gd name="T9" fmla="*/ 11 h 27"/>
                <a:gd name="T10" fmla="*/ 5 w 34"/>
                <a:gd name="T11" fmla="*/ 5 h 27"/>
                <a:gd name="T12" fmla="*/ 11 w 34"/>
                <a:gd name="T13" fmla="*/ 2 h 27"/>
                <a:gd name="T14" fmla="*/ 18 w 34"/>
                <a:gd name="T15" fmla="*/ 0 h 27"/>
                <a:gd name="T16" fmla="*/ 18 w 34"/>
                <a:gd name="T17" fmla="*/ 0 h 27"/>
                <a:gd name="T18" fmla="*/ 23 w 34"/>
                <a:gd name="T19" fmla="*/ 2 h 27"/>
                <a:gd name="T20" fmla="*/ 30 w 34"/>
                <a:gd name="T21" fmla="*/ 5 h 27"/>
                <a:gd name="T22" fmla="*/ 34 w 34"/>
                <a:gd name="T23" fmla="*/ 11 h 27"/>
                <a:gd name="T24" fmla="*/ 34 w 34"/>
                <a:gd name="T25" fmla="*/ 18 h 27"/>
                <a:gd name="T26" fmla="*/ 34 w 34"/>
                <a:gd name="T2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27">
                  <a:moveTo>
                    <a:pt x="34" y="27"/>
                  </a:moveTo>
                  <a:lnTo>
                    <a:pt x="0" y="27"/>
                  </a:lnTo>
                  <a:lnTo>
                    <a:pt x="0" y="18"/>
                  </a:lnTo>
                  <a:lnTo>
                    <a:pt x="0" y="18"/>
                  </a:lnTo>
                  <a:lnTo>
                    <a:pt x="2" y="11"/>
                  </a:lnTo>
                  <a:lnTo>
                    <a:pt x="5" y="5"/>
                  </a:lnTo>
                  <a:lnTo>
                    <a:pt x="11" y="2"/>
                  </a:lnTo>
                  <a:lnTo>
                    <a:pt x="18" y="0"/>
                  </a:lnTo>
                  <a:lnTo>
                    <a:pt x="18" y="0"/>
                  </a:lnTo>
                  <a:lnTo>
                    <a:pt x="23" y="2"/>
                  </a:lnTo>
                  <a:lnTo>
                    <a:pt x="30" y="5"/>
                  </a:lnTo>
                  <a:lnTo>
                    <a:pt x="34" y="11"/>
                  </a:lnTo>
                  <a:lnTo>
                    <a:pt x="34" y="18"/>
                  </a:lnTo>
                  <a:lnTo>
                    <a:pt x="34"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9" name="Group 5078"/>
          <p:cNvGrpSpPr/>
          <p:nvPr/>
        </p:nvGrpSpPr>
        <p:grpSpPr>
          <a:xfrm>
            <a:off x="6889750" y="4327525"/>
            <a:ext cx="598487" cy="560388"/>
            <a:chOff x="6889750" y="3300413"/>
            <a:chExt cx="598487" cy="560388"/>
          </a:xfrm>
        </p:grpSpPr>
        <p:sp>
          <p:nvSpPr>
            <p:cNvPr id="3877" name="Freeform 1513"/>
            <p:cNvSpPr>
              <a:spLocks/>
            </p:cNvSpPr>
            <p:nvPr/>
          </p:nvSpPr>
          <p:spPr bwMode="auto">
            <a:xfrm>
              <a:off x="7158037" y="3448051"/>
              <a:ext cx="330200" cy="333375"/>
            </a:xfrm>
            <a:custGeom>
              <a:avLst/>
              <a:gdLst>
                <a:gd name="T0" fmla="*/ 181 w 417"/>
                <a:gd name="T1" fmla="*/ 2 h 419"/>
                <a:gd name="T2" fmla="*/ 181 w 417"/>
                <a:gd name="T3" fmla="*/ 135 h 419"/>
                <a:gd name="T4" fmla="*/ 203 w 417"/>
                <a:gd name="T5" fmla="*/ 130 h 419"/>
                <a:gd name="T6" fmla="*/ 208 w 417"/>
                <a:gd name="T7" fmla="*/ 130 h 419"/>
                <a:gd name="T8" fmla="*/ 223 w 417"/>
                <a:gd name="T9" fmla="*/ 131 h 419"/>
                <a:gd name="T10" fmla="*/ 251 w 417"/>
                <a:gd name="T11" fmla="*/ 142 h 419"/>
                <a:gd name="T12" fmla="*/ 271 w 417"/>
                <a:gd name="T13" fmla="*/ 162 h 419"/>
                <a:gd name="T14" fmla="*/ 286 w 417"/>
                <a:gd name="T15" fmla="*/ 189 h 419"/>
                <a:gd name="T16" fmla="*/ 287 w 417"/>
                <a:gd name="T17" fmla="*/ 205 h 419"/>
                <a:gd name="T18" fmla="*/ 284 w 417"/>
                <a:gd name="T19" fmla="*/ 236 h 419"/>
                <a:gd name="T20" fmla="*/ 268 w 417"/>
                <a:gd name="T21" fmla="*/ 263 h 419"/>
                <a:gd name="T22" fmla="*/ 244 w 417"/>
                <a:gd name="T23" fmla="*/ 281 h 419"/>
                <a:gd name="T24" fmla="*/ 214 w 417"/>
                <a:gd name="T25" fmla="*/ 290 h 419"/>
                <a:gd name="T26" fmla="*/ 208 w 417"/>
                <a:gd name="T27" fmla="*/ 290 h 419"/>
                <a:gd name="T28" fmla="*/ 194 w 417"/>
                <a:gd name="T29" fmla="*/ 288 h 419"/>
                <a:gd name="T30" fmla="*/ 167 w 417"/>
                <a:gd name="T31" fmla="*/ 279 h 419"/>
                <a:gd name="T32" fmla="*/ 147 w 417"/>
                <a:gd name="T33" fmla="*/ 261 h 419"/>
                <a:gd name="T34" fmla="*/ 133 w 417"/>
                <a:gd name="T35" fmla="*/ 236 h 419"/>
                <a:gd name="T36" fmla="*/ 0 w 417"/>
                <a:gd name="T37" fmla="*/ 223 h 419"/>
                <a:gd name="T38" fmla="*/ 43 w 417"/>
                <a:gd name="T39" fmla="*/ 243 h 419"/>
                <a:gd name="T40" fmla="*/ 48 w 417"/>
                <a:gd name="T41" fmla="*/ 264 h 419"/>
                <a:gd name="T42" fmla="*/ 28 w 417"/>
                <a:gd name="T43" fmla="*/ 318 h 419"/>
                <a:gd name="T44" fmla="*/ 70 w 417"/>
                <a:gd name="T45" fmla="*/ 306 h 419"/>
                <a:gd name="T46" fmla="*/ 57 w 417"/>
                <a:gd name="T47" fmla="*/ 356 h 419"/>
                <a:gd name="T48" fmla="*/ 115 w 417"/>
                <a:gd name="T49" fmla="*/ 351 h 419"/>
                <a:gd name="T50" fmla="*/ 135 w 417"/>
                <a:gd name="T51" fmla="*/ 362 h 419"/>
                <a:gd name="T52" fmla="*/ 158 w 417"/>
                <a:gd name="T53" fmla="*/ 414 h 419"/>
                <a:gd name="T54" fmla="*/ 178 w 417"/>
                <a:gd name="T55" fmla="*/ 376 h 419"/>
                <a:gd name="T56" fmla="*/ 205 w 417"/>
                <a:gd name="T57" fmla="*/ 419 h 419"/>
                <a:gd name="T58" fmla="*/ 242 w 417"/>
                <a:gd name="T59" fmla="*/ 374 h 419"/>
                <a:gd name="T60" fmla="*/ 262 w 417"/>
                <a:gd name="T61" fmla="*/ 369 h 419"/>
                <a:gd name="T62" fmla="*/ 316 w 417"/>
                <a:gd name="T63" fmla="*/ 388 h 419"/>
                <a:gd name="T64" fmla="*/ 304 w 417"/>
                <a:gd name="T65" fmla="*/ 349 h 419"/>
                <a:gd name="T66" fmla="*/ 354 w 417"/>
                <a:gd name="T67" fmla="*/ 360 h 419"/>
                <a:gd name="T68" fmla="*/ 349 w 417"/>
                <a:gd name="T69" fmla="*/ 302 h 419"/>
                <a:gd name="T70" fmla="*/ 359 w 417"/>
                <a:gd name="T71" fmla="*/ 284 h 419"/>
                <a:gd name="T72" fmla="*/ 411 w 417"/>
                <a:gd name="T73" fmla="*/ 259 h 419"/>
                <a:gd name="T74" fmla="*/ 374 w 417"/>
                <a:gd name="T75" fmla="*/ 241 h 419"/>
                <a:gd name="T76" fmla="*/ 417 w 417"/>
                <a:gd name="T77" fmla="*/ 212 h 419"/>
                <a:gd name="T78" fmla="*/ 372 w 417"/>
                <a:gd name="T79" fmla="*/ 176 h 419"/>
                <a:gd name="T80" fmla="*/ 366 w 417"/>
                <a:gd name="T81" fmla="*/ 155 h 419"/>
                <a:gd name="T82" fmla="*/ 386 w 417"/>
                <a:gd name="T83" fmla="*/ 101 h 419"/>
                <a:gd name="T84" fmla="*/ 347 w 417"/>
                <a:gd name="T85" fmla="*/ 113 h 419"/>
                <a:gd name="T86" fmla="*/ 357 w 417"/>
                <a:gd name="T87" fmla="*/ 63 h 419"/>
                <a:gd name="T88" fmla="*/ 300 w 417"/>
                <a:gd name="T89" fmla="*/ 68 h 419"/>
                <a:gd name="T90" fmla="*/ 282 w 417"/>
                <a:gd name="T91" fmla="*/ 58 h 419"/>
                <a:gd name="T92" fmla="*/ 257 w 417"/>
                <a:gd name="T93" fmla="*/ 6 h 419"/>
                <a:gd name="T94" fmla="*/ 239 w 417"/>
                <a:gd name="T95" fmla="*/ 43 h 419"/>
                <a:gd name="T96" fmla="*/ 212 w 417"/>
                <a:gd name="T97" fmla="*/ 0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17" h="419">
                  <a:moveTo>
                    <a:pt x="212" y="0"/>
                  </a:moveTo>
                  <a:lnTo>
                    <a:pt x="181" y="2"/>
                  </a:lnTo>
                  <a:lnTo>
                    <a:pt x="181" y="135"/>
                  </a:lnTo>
                  <a:lnTo>
                    <a:pt x="181" y="135"/>
                  </a:lnTo>
                  <a:lnTo>
                    <a:pt x="192" y="131"/>
                  </a:lnTo>
                  <a:lnTo>
                    <a:pt x="203" y="130"/>
                  </a:lnTo>
                  <a:lnTo>
                    <a:pt x="203" y="130"/>
                  </a:lnTo>
                  <a:lnTo>
                    <a:pt x="208" y="130"/>
                  </a:lnTo>
                  <a:lnTo>
                    <a:pt x="208" y="130"/>
                  </a:lnTo>
                  <a:lnTo>
                    <a:pt x="223" y="131"/>
                  </a:lnTo>
                  <a:lnTo>
                    <a:pt x="237" y="135"/>
                  </a:lnTo>
                  <a:lnTo>
                    <a:pt x="251" y="142"/>
                  </a:lnTo>
                  <a:lnTo>
                    <a:pt x="262" y="151"/>
                  </a:lnTo>
                  <a:lnTo>
                    <a:pt x="271" y="162"/>
                  </a:lnTo>
                  <a:lnTo>
                    <a:pt x="280" y="175"/>
                  </a:lnTo>
                  <a:lnTo>
                    <a:pt x="286" y="189"/>
                  </a:lnTo>
                  <a:lnTo>
                    <a:pt x="287" y="205"/>
                  </a:lnTo>
                  <a:lnTo>
                    <a:pt x="287" y="205"/>
                  </a:lnTo>
                  <a:lnTo>
                    <a:pt x="287" y="221"/>
                  </a:lnTo>
                  <a:lnTo>
                    <a:pt x="284" y="236"/>
                  </a:lnTo>
                  <a:lnTo>
                    <a:pt x="277" y="250"/>
                  </a:lnTo>
                  <a:lnTo>
                    <a:pt x="268" y="263"/>
                  </a:lnTo>
                  <a:lnTo>
                    <a:pt x="257" y="273"/>
                  </a:lnTo>
                  <a:lnTo>
                    <a:pt x="244" y="281"/>
                  </a:lnTo>
                  <a:lnTo>
                    <a:pt x="230" y="286"/>
                  </a:lnTo>
                  <a:lnTo>
                    <a:pt x="214" y="290"/>
                  </a:lnTo>
                  <a:lnTo>
                    <a:pt x="214" y="290"/>
                  </a:lnTo>
                  <a:lnTo>
                    <a:pt x="208" y="290"/>
                  </a:lnTo>
                  <a:lnTo>
                    <a:pt x="208" y="290"/>
                  </a:lnTo>
                  <a:lnTo>
                    <a:pt x="194" y="288"/>
                  </a:lnTo>
                  <a:lnTo>
                    <a:pt x="180" y="284"/>
                  </a:lnTo>
                  <a:lnTo>
                    <a:pt x="167" y="279"/>
                  </a:lnTo>
                  <a:lnTo>
                    <a:pt x="156" y="270"/>
                  </a:lnTo>
                  <a:lnTo>
                    <a:pt x="147" y="261"/>
                  </a:lnTo>
                  <a:lnTo>
                    <a:pt x="138" y="248"/>
                  </a:lnTo>
                  <a:lnTo>
                    <a:pt x="133" y="236"/>
                  </a:lnTo>
                  <a:lnTo>
                    <a:pt x="129" y="223"/>
                  </a:lnTo>
                  <a:lnTo>
                    <a:pt x="0" y="223"/>
                  </a:lnTo>
                  <a:lnTo>
                    <a:pt x="2" y="241"/>
                  </a:lnTo>
                  <a:lnTo>
                    <a:pt x="43" y="243"/>
                  </a:lnTo>
                  <a:lnTo>
                    <a:pt x="43" y="243"/>
                  </a:lnTo>
                  <a:lnTo>
                    <a:pt x="48" y="264"/>
                  </a:lnTo>
                  <a:lnTo>
                    <a:pt x="14" y="288"/>
                  </a:lnTo>
                  <a:lnTo>
                    <a:pt x="28" y="318"/>
                  </a:lnTo>
                  <a:lnTo>
                    <a:pt x="70" y="306"/>
                  </a:lnTo>
                  <a:lnTo>
                    <a:pt x="70" y="306"/>
                  </a:lnTo>
                  <a:lnTo>
                    <a:pt x="81" y="320"/>
                  </a:lnTo>
                  <a:lnTo>
                    <a:pt x="57" y="356"/>
                  </a:lnTo>
                  <a:lnTo>
                    <a:pt x="82" y="378"/>
                  </a:lnTo>
                  <a:lnTo>
                    <a:pt x="115" y="351"/>
                  </a:lnTo>
                  <a:lnTo>
                    <a:pt x="115" y="351"/>
                  </a:lnTo>
                  <a:lnTo>
                    <a:pt x="135" y="362"/>
                  </a:lnTo>
                  <a:lnTo>
                    <a:pt x="126" y="403"/>
                  </a:lnTo>
                  <a:lnTo>
                    <a:pt x="158" y="414"/>
                  </a:lnTo>
                  <a:lnTo>
                    <a:pt x="178" y="376"/>
                  </a:lnTo>
                  <a:lnTo>
                    <a:pt x="178" y="376"/>
                  </a:lnTo>
                  <a:lnTo>
                    <a:pt x="196" y="378"/>
                  </a:lnTo>
                  <a:lnTo>
                    <a:pt x="205" y="419"/>
                  </a:lnTo>
                  <a:lnTo>
                    <a:pt x="239" y="417"/>
                  </a:lnTo>
                  <a:lnTo>
                    <a:pt x="242" y="374"/>
                  </a:lnTo>
                  <a:lnTo>
                    <a:pt x="242" y="374"/>
                  </a:lnTo>
                  <a:lnTo>
                    <a:pt x="262" y="369"/>
                  </a:lnTo>
                  <a:lnTo>
                    <a:pt x="287" y="403"/>
                  </a:lnTo>
                  <a:lnTo>
                    <a:pt x="316" y="388"/>
                  </a:lnTo>
                  <a:lnTo>
                    <a:pt x="304" y="349"/>
                  </a:lnTo>
                  <a:lnTo>
                    <a:pt x="304" y="349"/>
                  </a:lnTo>
                  <a:lnTo>
                    <a:pt x="318" y="336"/>
                  </a:lnTo>
                  <a:lnTo>
                    <a:pt x="354" y="360"/>
                  </a:lnTo>
                  <a:lnTo>
                    <a:pt x="375" y="335"/>
                  </a:lnTo>
                  <a:lnTo>
                    <a:pt x="349" y="302"/>
                  </a:lnTo>
                  <a:lnTo>
                    <a:pt x="349" y="302"/>
                  </a:lnTo>
                  <a:lnTo>
                    <a:pt x="359" y="284"/>
                  </a:lnTo>
                  <a:lnTo>
                    <a:pt x="401" y="291"/>
                  </a:lnTo>
                  <a:lnTo>
                    <a:pt x="411" y="259"/>
                  </a:lnTo>
                  <a:lnTo>
                    <a:pt x="374" y="241"/>
                  </a:lnTo>
                  <a:lnTo>
                    <a:pt x="374" y="241"/>
                  </a:lnTo>
                  <a:lnTo>
                    <a:pt x="375" y="221"/>
                  </a:lnTo>
                  <a:lnTo>
                    <a:pt x="417" y="212"/>
                  </a:lnTo>
                  <a:lnTo>
                    <a:pt x="415" y="180"/>
                  </a:lnTo>
                  <a:lnTo>
                    <a:pt x="372" y="176"/>
                  </a:lnTo>
                  <a:lnTo>
                    <a:pt x="372" y="176"/>
                  </a:lnTo>
                  <a:lnTo>
                    <a:pt x="366" y="155"/>
                  </a:lnTo>
                  <a:lnTo>
                    <a:pt x="402" y="131"/>
                  </a:lnTo>
                  <a:lnTo>
                    <a:pt x="386" y="101"/>
                  </a:lnTo>
                  <a:lnTo>
                    <a:pt x="347" y="113"/>
                  </a:lnTo>
                  <a:lnTo>
                    <a:pt x="347" y="113"/>
                  </a:lnTo>
                  <a:lnTo>
                    <a:pt x="334" y="99"/>
                  </a:lnTo>
                  <a:lnTo>
                    <a:pt x="357" y="63"/>
                  </a:lnTo>
                  <a:lnTo>
                    <a:pt x="332" y="41"/>
                  </a:lnTo>
                  <a:lnTo>
                    <a:pt x="300" y="68"/>
                  </a:lnTo>
                  <a:lnTo>
                    <a:pt x="300" y="68"/>
                  </a:lnTo>
                  <a:lnTo>
                    <a:pt x="282" y="58"/>
                  </a:lnTo>
                  <a:lnTo>
                    <a:pt x="289" y="16"/>
                  </a:lnTo>
                  <a:lnTo>
                    <a:pt x="257" y="6"/>
                  </a:lnTo>
                  <a:lnTo>
                    <a:pt x="239" y="43"/>
                  </a:lnTo>
                  <a:lnTo>
                    <a:pt x="239" y="43"/>
                  </a:lnTo>
                  <a:lnTo>
                    <a:pt x="219" y="41"/>
                  </a:lnTo>
                  <a:lnTo>
                    <a:pt x="212" y="0"/>
                  </a:lnTo>
                  <a:close/>
                </a:path>
              </a:pathLst>
            </a:custGeom>
            <a:solidFill>
              <a:srgbClr val="7F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8" name="Freeform 1514"/>
            <p:cNvSpPr>
              <a:spLocks/>
            </p:cNvSpPr>
            <p:nvPr/>
          </p:nvSpPr>
          <p:spPr bwMode="auto">
            <a:xfrm>
              <a:off x="7158037" y="3448051"/>
              <a:ext cx="330200" cy="333375"/>
            </a:xfrm>
            <a:custGeom>
              <a:avLst/>
              <a:gdLst>
                <a:gd name="T0" fmla="*/ 181 w 417"/>
                <a:gd name="T1" fmla="*/ 2 h 419"/>
                <a:gd name="T2" fmla="*/ 181 w 417"/>
                <a:gd name="T3" fmla="*/ 135 h 419"/>
                <a:gd name="T4" fmla="*/ 203 w 417"/>
                <a:gd name="T5" fmla="*/ 130 h 419"/>
                <a:gd name="T6" fmla="*/ 208 w 417"/>
                <a:gd name="T7" fmla="*/ 130 h 419"/>
                <a:gd name="T8" fmla="*/ 223 w 417"/>
                <a:gd name="T9" fmla="*/ 131 h 419"/>
                <a:gd name="T10" fmla="*/ 251 w 417"/>
                <a:gd name="T11" fmla="*/ 142 h 419"/>
                <a:gd name="T12" fmla="*/ 271 w 417"/>
                <a:gd name="T13" fmla="*/ 162 h 419"/>
                <a:gd name="T14" fmla="*/ 286 w 417"/>
                <a:gd name="T15" fmla="*/ 189 h 419"/>
                <a:gd name="T16" fmla="*/ 287 w 417"/>
                <a:gd name="T17" fmla="*/ 205 h 419"/>
                <a:gd name="T18" fmla="*/ 284 w 417"/>
                <a:gd name="T19" fmla="*/ 236 h 419"/>
                <a:gd name="T20" fmla="*/ 268 w 417"/>
                <a:gd name="T21" fmla="*/ 263 h 419"/>
                <a:gd name="T22" fmla="*/ 244 w 417"/>
                <a:gd name="T23" fmla="*/ 281 h 419"/>
                <a:gd name="T24" fmla="*/ 214 w 417"/>
                <a:gd name="T25" fmla="*/ 290 h 419"/>
                <a:gd name="T26" fmla="*/ 208 w 417"/>
                <a:gd name="T27" fmla="*/ 290 h 419"/>
                <a:gd name="T28" fmla="*/ 194 w 417"/>
                <a:gd name="T29" fmla="*/ 288 h 419"/>
                <a:gd name="T30" fmla="*/ 167 w 417"/>
                <a:gd name="T31" fmla="*/ 279 h 419"/>
                <a:gd name="T32" fmla="*/ 147 w 417"/>
                <a:gd name="T33" fmla="*/ 261 h 419"/>
                <a:gd name="T34" fmla="*/ 133 w 417"/>
                <a:gd name="T35" fmla="*/ 236 h 419"/>
                <a:gd name="T36" fmla="*/ 0 w 417"/>
                <a:gd name="T37" fmla="*/ 223 h 419"/>
                <a:gd name="T38" fmla="*/ 43 w 417"/>
                <a:gd name="T39" fmla="*/ 243 h 419"/>
                <a:gd name="T40" fmla="*/ 48 w 417"/>
                <a:gd name="T41" fmla="*/ 264 h 419"/>
                <a:gd name="T42" fmla="*/ 28 w 417"/>
                <a:gd name="T43" fmla="*/ 318 h 419"/>
                <a:gd name="T44" fmla="*/ 70 w 417"/>
                <a:gd name="T45" fmla="*/ 306 h 419"/>
                <a:gd name="T46" fmla="*/ 57 w 417"/>
                <a:gd name="T47" fmla="*/ 356 h 419"/>
                <a:gd name="T48" fmla="*/ 115 w 417"/>
                <a:gd name="T49" fmla="*/ 351 h 419"/>
                <a:gd name="T50" fmla="*/ 135 w 417"/>
                <a:gd name="T51" fmla="*/ 362 h 419"/>
                <a:gd name="T52" fmla="*/ 158 w 417"/>
                <a:gd name="T53" fmla="*/ 414 h 419"/>
                <a:gd name="T54" fmla="*/ 178 w 417"/>
                <a:gd name="T55" fmla="*/ 376 h 419"/>
                <a:gd name="T56" fmla="*/ 205 w 417"/>
                <a:gd name="T57" fmla="*/ 419 h 419"/>
                <a:gd name="T58" fmla="*/ 242 w 417"/>
                <a:gd name="T59" fmla="*/ 374 h 419"/>
                <a:gd name="T60" fmla="*/ 262 w 417"/>
                <a:gd name="T61" fmla="*/ 369 h 419"/>
                <a:gd name="T62" fmla="*/ 316 w 417"/>
                <a:gd name="T63" fmla="*/ 388 h 419"/>
                <a:gd name="T64" fmla="*/ 304 w 417"/>
                <a:gd name="T65" fmla="*/ 349 h 419"/>
                <a:gd name="T66" fmla="*/ 354 w 417"/>
                <a:gd name="T67" fmla="*/ 360 h 419"/>
                <a:gd name="T68" fmla="*/ 349 w 417"/>
                <a:gd name="T69" fmla="*/ 302 h 419"/>
                <a:gd name="T70" fmla="*/ 359 w 417"/>
                <a:gd name="T71" fmla="*/ 284 h 419"/>
                <a:gd name="T72" fmla="*/ 411 w 417"/>
                <a:gd name="T73" fmla="*/ 259 h 419"/>
                <a:gd name="T74" fmla="*/ 374 w 417"/>
                <a:gd name="T75" fmla="*/ 241 h 419"/>
                <a:gd name="T76" fmla="*/ 417 w 417"/>
                <a:gd name="T77" fmla="*/ 212 h 419"/>
                <a:gd name="T78" fmla="*/ 372 w 417"/>
                <a:gd name="T79" fmla="*/ 176 h 419"/>
                <a:gd name="T80" fmla="*/ 366 w 417"/>
                <a:gd name="T81" fmla="*/ 155 h 419"/>
                <a:gd name="T82" fmla="*/ 386 w 417"/>
                <a:gd name="T83" fmla="*/ 101 h 419"/>
                <a:gd name="T84" fmla="*/ 347 w 417"/>
                <a:gd name="T85" fmla="*/ 113 h 419"/>
                <a:gd name="T86" fmla="*/ 357 w 417"/>
                <a:gd name="T87" fmla="*/ 63 h 419"/>
                <a:gd name="T88" fmla="*/ 300 w 417"/>
                <a:gd name="T89" fmla="*/ 68 h 419"/>
                <a:gd name="T90" fmla="*/ 282 w 417"/>
                <a:gd name="T91" fmla="*/ 58 h 419"/>
                <a:gd name="T92" fmla="*/ 257 w 417"/>
                <a:gd name="T93" fmla="*/ 6 h 419"/>
                <a:gd name="T94" fmla="*/ 239 w 417"/>
                <a:gd name="T95" fmla="*/ 43 h 419"/>
                <a:gd name="T96" fmla="*/ 212 w 417"/>
                <a:gd name="T97" fmla="*/ 0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17" h="419">
                  <a:moveTo>
                    <a:pt x="212" y="0"/>
                  </a:moveTo>
                  <a:lnTo>
                    <a:pt x="181" y="2"/>
                  </a:lnTo>
                  <a:lnTo>
                    <a:pt x="181" y="135"/>
                  </a:lnTo>
                  <a:lnTo>
                    <a:pt x="181" y="135"/>
                  </a:lnTo>
                  <a:lnTo>
                    <a:pt x="192" y="131"/>
                  </a:lnTo>
                  <a:lnTo>
                    <a:pt x="203" y="130"/>
                  </a:lnTo>
                  <a:lnTo>
                    <a:pt x="203" y="130"/>
                  </a:lnTo>
                  <a:lnTo>
                    <a:pt x="208" y="130"/>
                  </a:lnTo>
                  <a:lnTo>
                    <a:pt x="208" y="130"/>
                  </a:lnTo>
                  <a:lnTo>
                    <a:pt x="223" y="131"/>
                  </a:lnTo>
                  <a:lnTo>
                    <a:pt x="237" y="135"/>
                  </a:lnTo>
                  <a:lnTo>
                    <a:pt x="251" y="142"/>
                  </a:lnTo>
                  <a:lnTo>
                    <a:pt x="262" y="151"/>
                  </a:lnTo>
                  <a:lnTo>
                    <a:pt x="271" y="162"/>
                  </a:lnTo>
                  <a:lnTo>
                    <a:pt x="280" y="175"/>
                  </a:lnTo>
                  <a:lnTo>
                    <a:pt x="286" y="189"/>
                  </a:lnTo>
                  <a:lnTo>
                    <a:pt x="287" y="205"/>
                  </a:lnTo>
                  <a:lnTo>
                    <a:pt x="287" y="205"/>
                  </a:lnTo>
                  <a:lnTo>
                    <a:pt x="287" y="221"/>
                  </a:lnTo>
                  <a:lnTo>
                    <a:pt x="284" y="236"/>
                  </a:lnTo>
                  <a:lnTo>
                    <a:pt x="277" y="250"/>
                  </a:lnTo>
                  <a:lnTo>
                    <a:pt x="268" y="263"/>
                  </a:lnTo>
                  <a:lnTo>
                    <a:pt x="257" y="273"/>
                  </a:lnTo>
                  <a:lnTo>
                    <a:pt x="244" y="281"/>
                  </a:lnTo>
                  <a:lnTo>
                    <a:pt x="230" y="286"/>
                  </a:lnTo>
                  <a:lnTo>
                    <a:pt x="214" y="290"/>
                  </a:lnTo>
                  <a:lnTo>
                    <a:pt x="214" y="290"/>
                  </a:lnTo>
                  <a:lnTo>
                    <a:pt x="208" y="290"/>
                  </a:lnTo>
                  <a:lnTo>
                    <a:pt x="208" y="290"/>
                  </a:lnTo>
                  <a:lnTo>
                    <a:pt x="194" y="288"/>
                  </a:lnTo>
                  <a:lnTo>
                    <a:pt x="180" y="284"/>
                  </a:lnTo>
                  <a:lnTo>
                    <a:pt x="167" y="279"/>
                  </a:lnTo>
                  <a:lnTo>
                    <a:pt x="156" y="270"/>
                  </a:lnTo>
                  <a:lnTo>
                    <a:pt x="147" y="261"/>
                  </a:lnTo>
                  <a:lnTo>
                    <a:pt x="138" y="248"/>
                  </a:lnTo>
                  <a:lnTo>
                    <a:pt x="133" y="236"/>
                  </a:lnTo>
                  <a:lnTo>
                    <a:pt x="129" y="223"/>
                  </a:lnTo>
                  <a:lnTo>
                    <a:pt x="0" y="223"/>
                  </a:lnTo>
                  <a:lnTo>
                    <a:pt x="2" y="241"/>
                  </a:lnTo>
                  <a:lnTo>
                    <a:pt x="43" y="243"/>
                  </a:lnTo>
                  <a:lnTo>
                    <a:pt x="43" y="243"/>
                  </a:lnTo>
                  <a:lnTo>
                    <a:pt x="48" y="264"/>
                  </a:lnTo>
                  <a:lnTo>
                    <a:pt x="14" y="288"/>
                  </a:lnTo>
                  <a:lnTo>
                    <a:pt x="28" y="318"/>
                  </a:lnTo>
                  <a:lnTo>
                    <a:pt x="70" y="306"/>
                  </a:lnTo>
                  <a:lnTo>
                    <a:pt x="70" y="306"/>
                  </a:lnTo>
                  <a:lnTo>
                    <a:pt x="81" y="320"/>
                  </a:lnTo>
                  <a:lnTo>
                    <a:pt x="57" y="356"/>
                  </a:lnTo>
                  <a:lnTo>
                    <a:pt x="82" y="378"/>
                  </a:lnTo>
                  <a:lnTo>
                    <a:pt x="115" y="351"/>
                  </a:lnTo>
                  <a:lnTo>
                    <a:pt x="115" y="351"/>
                  </a:lnTo>
                  <a:lnTo>
                    <a:pt x="135" y="362"/>
                  </a:lnTo>
                  <a:lnTo>
                    <a:pt x="126" y="403"/>
                  </a:lnTo>
                  <a:lnTo>
                    <a:pt x="158" y="414"/>
                  </a:lnTo>
                  <a:lnTo>
                    <a:pt x="178" y="376"/>
                  </a:lnTo>
                  <a:lnTo>
                    <a:pt x="178" y="376"/>
                  </a:lnTo>
                  <a:lnTo>
                    <a:pt x="196" y="378"/>
                  </a:lnTo>
                  <a:lnTo>
                    <a:pt x="205" y="419"/>
                  </a:lnTo>
                  <a:lnTo>
                    <a:pt x="239" y="417"/>
                  </a:lnTo>
                  <a:lnTo>
                    <a:pt x="242" y="374"/>
                  </a:lnTo>
                  <a:lnTo>
                    <a:pt x="242" y="374"/>
                  </a:lnTo>
                  <a:lnTo>
                    <a:pt x="262" y="369"/>
                  </a:lnTo>
                  <a:lnTo>
                    <a:pt x="287" y="403"/>
                  </a:lnTo>
                  <a:lnTo>
                    <a:pt x="316" y="388"/>
                  </a:lnTo>
                  <a:lnTo>
                    <a:pt x="304" y="349"/>
                  </a:lnTo>
                  <a:lnTo>
                    <a:pt x="304" y="349"/>
                  </a:lnTo>
                  <a:lnTo>
                    <a:pt x="318" y="336"/>
                  </a:lnTo>
                  <a:lnTo>
                    <a:pt x="354" y="360"/>
                  </a:lnTo>
                  <a:lnTo>
                    <a:pt x="375" y="335"/>
                  </a:lnTo>
                  <a:lnTo>
                    <a:pt x="349" y="302"/>
                  </a:lnTo>
                  <a:lnTo>
                    <a:pt x="349" y="302"/>
                  </a:lnTo>
                  <a:lnTo>
                    <a:pt x="359" y="284"/>
                  </a:lnTo>
                  <a:lnTo>
                    <a:pt x="401" y="291"/>
                  </a:lnTo>
                  <a:lnTo>
                    <a:pt x="411" y="259"/>
                  </a:lnTo>
                  <a:lnTo>
                    <a:pt x="374" y="241"/>
                  </a:lnTo>
                  <a:lnTo>
                    <a:pt x="374" y="241"/>
                  </a:lnTo>
                  <a:lnTo>
                    <a:pt x="375" y="221"/>
                  </a:lnTo>
                  <a:lnTo>
                    <a:pt x="417" y="212"/>
                  </a:lnTo>
                  <a:lnTo>
                    <a:pt x="415" y="180"/>
                  </a:lnTo>
                  <a:lnTo>
                    <a:pt x="372" y="176"/>
                  </a:lnTo>
                  <a:lnTo>
                    <a:pt x="372" y="176"/>
                  </a:lnTo>
                  <a:lnTo>
                    <a:pt x="366" y="155"/>
                  </a:lnTo>
                  <a:lnTo>
                    <a:pt x="402" y="131"/>
                  </a:lnTo>
                  <a:lnTo>
                    <a:pt x="386" y="101"/>
                  </a:lnTo>
                  <a:lnTo>
                    <a:pt x="347" y="113"/>
                  </a:lnTo>
                  <a:lnTo>
                    <a:pt x="347" y="113"/>
                  </a:lnTo>
                  <a:lnTo>
                    <a:pt x="334" y="99"/>
                  </a:lnTo>
                  <a:lnTo>
                    <a:pt x="357" y="63"/>
                  </a:lnTo>
                  <a:lnTo>
                    <a:pt x="332" y="41"/>
                  </a:lnTo>
                  <a:lnTo>
                    <a:pt x="300" y="68"/>
                  </a:lnTo>
                  <a:lnTo>
                    <a:pt x="300" y="68"/>
                  </a:lnTo>
                  <a:lnTo>
                    <a:pt x="282" y="58"/>
                  </a:lnTo>
                  <a:lnTo>
                    <a:pt x="289" y="16"/>
                  </a:lnTo>
                  <a:lnTo>
                    <a:pt x="257" y="6"/>
                  </a:lnTo>
                  <a:lnTo>
                    <a:pt x="239" y="43"/>
                  </a:lnTo>
                  <a:lnTo>
                    <a:pt x="239" y="43"/>
                  </a:lnTo>
                  <a:lnTo>
                    <a:pt x="219" y="41"/>
                  </a:lnTo>
                  <a:lnTo>
                    <a:pt x="2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9" name="Freeform 1515"/>
            <p:cNvSpPr>
              <a:spLocks/>
            </p:cNvSpPr>
            <p:nvPr/>
          </p:nvSpPr>
          <p:spPr bwMode="auto">
            <a:xfrm>
              <a:off x="6938962" y="3743326"/>
              <a:ext cx="166688" cy="88900"/>
            </a:xfrm>
            <a:custGeom>
              <a:avLst/>
              <a:gdLst>
                <a:gd name="T0" fmla="*/ 179 w 208"/>
                <a:gd name="T1" fmla="*/ 56 h 112"/>
                <a:gd name="T2" fmla="*/ 179 w 208"/>
                <a:gd name="T3" fmla="*/ 56 h 112"/>
                <a:gd name="T4" fmla="*/ 179 w 208"/>
                <a:gd name="T5" fmla="*/ 56 h 112"/>
                <a:gd name="T6" fmla="*/ 178 w 208"/>
                <a:gd name="T7" fmla="*/ 45 h 112"/>
                <a:gd name="T8" fmla="*/ 174 w 208"/>
                <a:gd name="T9" fmla="*/ 34 h 112"/>
                <a:gd name="T10" fmla="*/ 170 w 208"/>
                <a:gd name="T11" fmla="*/ 25 h 112"/>
                <a:gd name="T12" fmla="*/ 163 w 208"/>
                <a:gd name="T13" fmla="*/ 16 h 112"/>
                <a:gd name="T14" fmla="*/ 154 w 208"/>
                <a:gd name="T15" fmla="*/ 9 h 112"/>
                <a:gd name="T16" fmla="*/ 145 w 208"/>
                <a:gd name="T17" fmla="*/ 6 h 112"/>
                <a:gd name="T18" fmla="*/ 134 w 208"/>
                <a:gd name="T19" fmla="*/ 2 h 112"/>
                <a:gd name="T20" fmla="*/ 124 w 208"/>
                <a:gd name="T21" fmla="*/ 0 h 112"/>
                <a:gd name="T22" fmla="*/ 124 w 208"/>
                <a:gd name="T23" fmla="*/ 0 h 112"/>
                <a:gd name="T24" fmla="*/ 113 w 208"/>
                <a:gd name="T25" fmla="*/ 2 h 112"/>
                <a:gd name="T26" fmla="*/ 104 w 208"/>
                <a:gd name="T27" fmla="*/ 4 h 112"/>
                <a:gd name="T28" fmla="*/ 95 w 208"/>
                <a:gd name="T29" fmla="*/ 9 h 112"/>
                <a:gd name="T30" fmla="*/ 88 w 208"/>
                <a:gd name="T31" fmla="*/ 15 h 112"/>
                <a:gd name="T32" fmla="*/ 81 w 208"/>
                <a:gd name="T33" fmla="*/ 22 h 112"/>
                <a:gd name="T34" fmla="*/ 75 w 208"/>
                <a:gd name="T35" fmla="*/ 31 h 112"/>
                <a:gd name="T36" fmla="*/ 72 w 208"/>
                <a:gd name="T37" fmla="*/ 40 h 112"/>
                <a:gd name="T38" fmla="*/ 68 w 208"/>
                <a:gd name="T39" fmla="*/ 49 h 112"/>
                <a:gd name="T40" fmla="*/ 68 w 208"/>
                <a:gd name="T41" fmla="*/ 49 h 112"/>
                <a:gd name="T42" fmla="*/ 63 w 208"/>
                <a:gd name="T43" fmla="*/ 43 h 112"/>
                <a:gd name="T44" fmla="*/ 55 w 208"/>
                <a:gd name="T45" fmla="*/ 38 h 112"/>
                <a:gd name="T46" fmla="*/ 48 w 208"/>
                <a:gd name="T47" fmla="*/ 36 h 112"/>
                <a:gd name="T48" fmla="*/ 39 w 208"/>
                <a:gd name="T49" fmla="*/ 34 h 112"/>
                <a:gd name="T50" fmla="*/ 39 w 208"/>
                <a:gd name="T51" fmla="*/ 34 h 112"/>
                <a:gd name="T52" fmla="*/ 30 w 208"/>
                <a:gd name="T53" fmla="*/ 36 h 112"/>
                <a:gd name="T54" fmla="*/ 23 w 208"/>
                <a:gd name="T55" fmla="*/ 38 h 112"/>
                <a:gd name="T56" fmla="*/ 18 w 208"/>
                <a:gd name="T57" fmla="*/ 42 h 112"/>
                <a:gd name="T58" fmla="*/ 12 w 208"/>
                <a:gd name="T59" fmla="*/ 47 h 112"/>
                <a:gd name="T60" fmla="*/ 7 w 208"/>
                <a:gd name="T61" fmla="*/ 52 h 112"/>
                <a:gd name="T62" fmla="*/ 3 w 208"/>
                <a:gd name="T63" fmla="*/ 58 h 112"/>
                <a:gd name="T64" fmla="*/ 1 w 208"/>
                <a:gd name="T65" fmla="*/ 65 h 112"/>
                <a:gd name="T66" fmla="*/ 0 w 208"/>
                <a:gd name="T67" fmla="*/ 74 h 112"/>
                <a:gd name="T68" fmla="*/ 0 w 208"/>
                <a:gd name="T69" fmla="*/ 74 h 112"/>
                <a:gd name="T70" fmla="*/ 1 w 208"/>
                <a:gd name="T71" fmla="*/ 81 h 112"/>
                <a:gd name="T72" fmla="*/ 3 w 208"/>
                <a:gd name="T73" fmla="*/ 88 h 112"/>
                <a:gd name="T74" fmla="*/ 7 w 208"/>
                <a:gd name="T75" fmla="*/ 96 h 112"/>
                <a:gd name="T76" fmla="*/ 12 w 208"/>
                <a:gd name="T77" fmla="*/ 101 h 112"/>
                <a:gd name="T78" fmla="*/ 18 w 208"/>
                <a:gd name="T79" fmla="*/ 105 h 112"/>
                <a:gd name="T80" fmla="*/ 23 w 208"/>
                <a:gd name="T81" fmla="*/ 108 h 112"/>
                <a:gd name="T82" fmla="*/ 30 w 208"/>
                <a:gd name="T83" fmla="*/ 112 h 112"/>
                <a:gd name="T84" fmla="*/ 39 w 208"/>
                <a:gd name="T85" fmla="*/ 112 h 112"/>
                <a:gd name="T86" fmla="*/ 179 w 208"/>
                <a:gd name="T87" fmla="*/ 112 h 112"/>
                <a:gd name="T88" fmla="*/ 179 w 208"/>
                <a:gd name="T89" fmla="*/ 112 h 112"/>
                <a:gd name="T90" fmla="*/ 187 w 208"/>
                <a:gd name="T91" fmla="*/ 112 h 112"/>
                <a:gd name="T92" fmla="*/ 192 w 208"/>
                <a:gd name="T93" fmla="*/ 110 h 112"/>
                <a:gd name="T94" fmla="*/ 199 w 208"/>
                <a:gd name="T95" fmla="*/ 103 h 112"/>
                <a:gd name="T96" fmla="*/ 206 w 208"/>
                <a:gd name="T97" fmla="*/ 94 h 112"/>
                <a:gd name="T98" fmla="*/ 208 w 208"/>
                <a:gd name="T99" fmla="*/ 90 h 112"/>
                <a:gd name="T100" fmla="*/ 208 w 208"/>
                <a:gd name="T101" fmla="*/ 83 h 112"/>
                <a:gd name="T102" fmla="*/ 208 w 208"/>
                <a:gd name="T103" fmla="*/ 83 h 112"/>
                <a:gd name="T104" fmla="*/ 208 w 208"/>
                <a:gd name="T105" fmla="*/ 78 h 112"/>
                <a:gd name="T106" fmla="*/ 206 w 208"/>
                <a:gd name="T107" fmla="*/ 72 h 112"/>
                <a:gd name="T108" fmla="*/ 199 w 208"/>
                <a:gd name="T109" fmla="*/ 63 h 112"/>
                <a:gd name="T110" fmla="*/ 192 w 208"/>
                <a:gd name="T111" fmla="*/ 58 h 112"/>
                <a:gd name="T112" fmla="*/ 187 w 208"/>
                <a:gd name="T113" fmla="*/ 56 h 112"/>
                <a:gd name="T114" fmla="*/ 179 w 208"/>
                <a:gd name="T115" fmla="*/ 56 h 112"/>
                <a:gd name="T116" fmla="*/ 179 w 208"/>
                <a:gd name="T117" fmla="*/ 5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8" h="112">
                  <a:moveTo>
                    <a:pt x="179" y="56"/>
                  </a:moveTo>
                  <a:lnTo>
                    <a:pt x="179" y="56"/>
                  </a:lnTo>
                  <a:lnTo>
                    <a:pt x="179" y="56"/>
                  </a:lnTo>
                  <a:lnTo>
                    <a:pt x="178" y="45"/>
                  </a:lnTo>
                  <a:lnTo>
                    <a:pt x="174" y="34"/>
                  </a:lnTo>
                  <a:lnTo>
                    <a:pt x="170" y="25"/>
                  </a:lnTo>
                  <a:lnTo>
                    <a:pt x="163" y="16"/>
                  </a:lnTo>
                  <a:lnTo>
                    <a:pt x="154" y="9"/>
                  </a:lnTo>
                  <a:lnTo>
                    <a:pt x="145" y="6"/>
                  </a:lnTo>
                  <a:lnTo>
                    <a:pt x="134" y="2"/>
                  </a:lnTo>
                  <a:lnTo>
                    <a:pt x="124" y="0"/>
                  </a:lnTo>
                  <a:lnTo>
                    <a:pt x="124" y="0"/>
                  </a:lnTo>
                  <a:lnTo>
                    <a:pt x="113" y="2"/>
                  </a:lnTo>
                  <a:lnTo>
                    <a:pt x="104" y="4"/>
                  </a:lnTo>
                  <a:lnTo>
                    <a:pt x="95" y="9"/>
                  </a:lnTo>
                  <a:lnTo>
                    <a:pt x="88" y="15"/>
                  </a:lnTo>
                  <a:lnTo>
                    <a:pt x="81" y="22"/>
                  </a:lnTo>
                  <a:lnTo>
                    <a:pt x="75" y="31"/>
                  </a:lnTo>
                  <a:lnTo>
                    <a:pt x="72" y="40"/>
                  </a:lnTo>
                  <a:lnTo>
                    <a:pt x="68" y="49"/>
                  </a:lnTo>
                  <a:lnTo>
                    <a:pt x="68" y="49"/>
                  </a:lnTo>
                  <a:lnTo>
                    <a:pt x="63" y="43"/>
                  </a:lnTo>
                  <a:lnTo>
                    <a:pt x="55" y="38"/>
                  </a:lnTo>
                  <a:lnTo>
                    <a:pt x="48" y="36"/>
                  </a:lnTo>
                  <a:lnTo>
                    <a:pt x="39" y="34"/>
                  </a:lnTo>
                  <a:lnTo>
                    <a:pt x="39" y="34"/>
                  </a:lnTo>
                  <a:lnTo>
                    <a:pt x="30" y="36"/>
                  </a:lnTo>
                  <a:lnTo>
                    <a:pt x="23" y="38"/>
                  </a:lnTo>
                  <a:lnTo>
                    <a:pt x="18" y="42"/>
                  </a:lnTo>
                  <a:lnTo>
                    <a:pt x="12" y="47"/>
                  </a:lnTo>
                  <a:lnTo>
                    <a:pt x="7" y="52"/>
                  </a:lnTo>
                  <a:lnTo>
                    <a:pt x="3" y="58"/>
                  </a:lnTo>
                  <a:lnTo>
                    <a:pt x="1" y="65"/>
                  </a:lnTo>
                  <a:lnTo>
                    <a:pt x="0" y="74"/>
                  </a:lnTo>
                  <a:lnTo>
                    <a:pt x="0" y="74"/>
                  </a:lnTo>
                  <a:lnTo>
                    <a:pt x="1" y="81"/>
                  </a:lnTo>
                  <a:lnTo>
                    <a:pt x="3" y="88"/>
                  </a:lnTo>
                  <a:lnTo>
                    <a:pt x="7" y="96"/>
                  </a:lnTo>
                  <a:lnTo>
                    <a:pt x="12" y="101"/>
                  </a:lnTo>
                  <a:lnTo>
                    <a:pt x="18" y="105"/>
                  </a:lnTo>
                  <a:lnTo>
                    <a:pt x="23" y="108"/>
                  </a:lnTo>
                  <a:lnTo>
                    <a:pt x="30" y="112"/>
                  </a:lnTo>
                  <a:lnTo>
                    <a:pt x="39" y="112"/>
                  </a:lnTo>
                  <a:lnTo>
                    <a:pt x="179" y="112"/>
                  </a:lnTo>
                  <a:lnTo>
                    <a:pt x="179" y="112"/>
                  </a:lnTo>
                  <a:lnTo>
                    <a:pt x="187" y="112"/>
                  </a:lnTo>
                  <a:lnTo>
                    <a:pt x="192" y="110"/>
                  </a:lnTo>
                  <a:lnTo>
                    <a:pt x="199" y="103"/>
                  </a:lnTo>
                  <a:lnTo>
                    <a:pt x="206" y="94"/>
                  </a:lnTo>
                  <a:lnTo>
                    <a:pt x="208" y="90"/>
                  </a:lnTo>
                  <a:lnTo>
                    <a:pt x="208" y="83"/>
                  </a:lnTo>
                  <a:lnTo>
                    <a:pt x="208" y="83"/>
                  </a:lnTo>
                  <a:lnTo>
                    <a:pt x="208" y="78"/>
                  </a:lnTo>
                  <a:lnTo>
                    <a:pt x="206" y="72"/>
                  </a:lnTo>
                  <a:lnTo>
                    <a:pt x="199" y="63"/>
                  </a:lnTo>
                  <a:lnTo>
                    <a:pt x="192" y="58"/>
                  </a:lnTo>
                  <a:lnTo>
                    <a:pt x="187" y="56"/>
                  </a:lnTo>
                  <a:lnTo>
                    <a:pt x="179" y="56"/>
                  </a:lnTo>
                  <a:lnTo>
                    <a:pt x="179" y="56"/>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0" name="Freeform 1516"/>
            <p:cNvSpPr>
              <a:spLocks/>
            </p:cNvSpPr>
            <p:nvPr/>
          </p:nvSpPr>
          <p:spPr bwMode="auto">
            <a:xfrm>
              <a:off x="7134225" y="3300413"/>
              <a:ext cx="300038" cy="122238"/>
            </a:xfrm>
            <a:custGeom>
              <a:avLst/>
              <a:gdLst>
                <a:gd name="T0" fmla="*/ 340 w 380"/>
                <a:gd name="T1" fmla="*/ 72 h 155"/>
                <a:gd name="T2" fmla="*/ 333 w 380"/>
                <a:gd name="T3" fmla="*/ 74 h 155"/>
                <a:gd name="T4" fmla="*/ 326 w 380"/>
                <a:gd name="T5" fmla="*/ 45 h 155"/>
                <a:gd name="T6" fmla="*/ 309 w 380"/>
                <a:gd name="T7" fmla="*/ 22 h 155"/>
                <a:gd name="T8" fmla="*/ 286 w 380"/>
                <a:gd name="T9" fmla="*/ 6 h 155"/>
                <a:gd name="T10" fmla="*/ 255 w 380"/>
                <a:gd name="T11" fmla="*/ 0 h 155"/>
                <a:gd name="T12" fmla="*/ 243 w 380"/>
                <a:gd name="T13" fmla="*/ 2 h 155"/>
                <a:gd name="T14" fmla="*/ 219 w 380"/>
                <a:gd name="T15" fmla="*/ 9 h 155"/>
                <a:gd name="T16" fmla="*/ 200 w 380"/>
                <a:gd name="T17" fmla="*/ 25 h 155"/>
                <a:gd name="T18" fmla="*/ 185 w 380"/>
                <a:gd name="T19" fmla="*/ 45 h 155"/>
                <a:gd name="T20" fmla="*/ 182 w 380"/>
                <a:gd name="T21" fmla="*/ 58 h 155"/>
                <a:gd name="T22" fmla="*/ 164 w 380"/>
                <a:gd name="T23" fmla="*/ 45 h 155"/>
                <a:gd name="T24" fmla="*/ 140 w 380"/>
                <a:gd name="T25" fmla="*/ 40 h 155"/>
                <a:gd name="T26" fmla="*/ 130 w 380"/>
                <a:gd name="T27" fmla="*/ 42 h 155"/>
                <a:gd name="T28" fmla="*/ 112 w 380"/>
                <a:gd name="T29" fmla="*/ 49 h 155"/>
                <a:gd name="T30" fmla="*/ 95 w 380"/>
                <a:gd name="T31" fmla="*/ 63 h 155"/>
                <a:gd name="T32" fmla="*/ 86 w 380"/>
                <a:gd name="T33" fmla="*/ 81 h 155"/>
                <a:gd name="T34" fmla="*/ 85 w 380"/>
                <a:gd name="T35" fmla="*/ 92 h 155"/>
                <a:gd name="T36" fmla="*/ 70 w 380"/>
                <a:gd name="T37" fmla="*/ 95 h 155"/>
                <a:gd name="T38" fmla="*/ 58 w 380"/>
                <a:gd name="T39" fmla="*/ 104 h 155"/>
                <a:gd name="T40" fmla="*/ 47 w 380"/>
                <a:gd name="T41" fmla="*/ 94 h 155"/>
                <a:gd name="T42" fmla="*/ 33 w 380"/>
                <a:gd name="T43" fmla="*/ 90 h 155"/>
                <a:gd name="T44" fmla="*/ 25 w 380"/>
                <a:gd name="T45" fmla="*/ 92 h 155"/>
                <a:gd name="T46" fmla="*/ 15 w 380"/>
                <a:gd name="T47" fmla="*/ 95 h 155"/>
                <a:gd name="T48" fmla="*/ 6 w 380"/>
                <a:gd name="T49" fmla="*/ 104 h 155"/>
                <a:gd name="T50" fmla="*/ 0 w 380"/>
                <a:gd name="T51" fmla="*/ 115 h 155"/>
                <a:gd name="T52" fmla="*/ 0 w 380"/>
                <a:gd name="T53" fmla="*/ 122 h 155"/>
                <a:gd name="T54" fmla="*/ 2 w 380"/>
                <a:gd name="T55" fmla="*/ 135 h 155"/>
                <a:gd name="T56" fmla="*/ 9 w 380"/>
                <a:gd name="T57" fmla="*/ 144 h 155"/>
                <a:gd name="T58" fmla="*/ 20 w 380"/>
                <a:gd name="T59" fmla="*/ 151 h 155"/>
                <a:gd name="T60" fmla="*/ 33 w 380"/>
                <a:gd name="T61" fmla="*/ 155 h 155"/>
                <a:gd name="T62" fmla="*/ 144 w 380"/>
                <a:gd name="T63" fmla="*/ 155 h 155"/>
                <a:gd name="T64" fmla="*/ 342 w 380"/>
                <a:gd name="T65" fmla="*/ 155 h 155"/>
                <a:gd name="T66" fmla="*/ 342 w 380"/>
                <a:gd name="T67" fmla="*/ 155 h 155"/>
                <a:gd name="T68" fmla="*/ 358 w 380"/>
                <a:gd name="T69" fmla="*/ 149 h 155"/>
                <a:gd name="T70" fmla="*/ 369 w 380"/>
                <a:gd name="T71" fmla="*/ 142 h 155"/>
                <a:gd name="T72" fmla="*/ 378 w 380"/>
                <a:gd name="T73" fmla="*/ 128 h 155"/>
                <a:gd name="T74" fmla="*/ 380 w 380"/>
                <a:gd name="T75" fmla="*/ 113 h 155"/>
                <a:gd name="T76" fmla="*/ 380 w 380"/>
                <a:gd name="T77" fmla="*/ 104 h 155"/>
                <a:gd name="T78" fmla="*/ 374 w 380"/>
                <a:gd name="T79" fmla="*/ 90 h 155"/>
                <a:gd name="T80" fmla="*/ 362 w 380"/>
                <a:gd name="T81" fmla="*/ 79 h 155"/>
                <a:gd name="T82" fmla="*/ 347 w 380"/>
                <a:gd name="T83" fmla="*/ 7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0" h="155">
                  <a:moveTo>
                    <a:pt x="340" y="72"/>
                  </a:moveTo>
                  <a:lnTo>
                    <a:pt x="340" y="72"/>
                  </a:lnTo>
                  <a:lnTo>
                    <a:pt x="333" y="74"/>
                  </a:lnTo>
                  <a:lnTo>
                    <a:pt x="333" y="74"/>
                  </a:lnTo>
                  <a:lnTo>
                    <a:pt x="331" y="58"/>
                  </a:lnTo>
                  <a:lnTo>
                    <a:pt x="326" y="45"/>
                  </a:lnTo>
                  <a:lnTo>
                    <a:pt x="318" y="33"/>
                  </a:lnTo>
                  <a:lnTo>
                    <a:pt x="309" y="22"/>
                  </a:lnTo>
                  <a:lnTo>
                    <a:pt x="299" y="13"/>
                  </a:lnTo>
                  <a:lnTo>
                    <a:pt x="286" y="6"/>
                  </a:lnTo>
                  <a:lnTo>
                    <a:pt x="272" y="2"/>
                  </a:lnTo>
                  <a:lnTo>
                    <a:pt x="255" y="0"/>
                  </a:lnTo>
                  <a:lnTo>
                    <a:pt x="255" y="0"/>
                  </a:lnTo>
                  <a:lnTo>
                    <a:pt x="243" y="2"/>
                  </a:lnTo>
                  <a:lnTo>
                    <a:pt x="230" y="4"/>
                  </a:lnTo>
                  <a:lnTo>
                    <a:pt x="219" y="9"/>
                  </a:lnTo>
                  <a:lnTo>
                    <a:pt x="209" y="16"/>
                  </a:lnTo>
                  <a:lnTo>
                    <a:pt x="200" y="25"/>
                  </a:lnTo>
                  <a:lnTo>
                    <a:pt x="193" y="34"/>
                  </a:lnTo>
                  <a:lnTo>
                    <a:pt x="185" y="45"/>
                  </a:lnTo>
                  <a:lnTo>
                    <a:pt x="182" y="58"/>
                  </a:lnTo>
                  <a:lnTo>
                    <a:pt x="182" y="58"/>
                  </a:lnTo>
                  <a:lnTo>
                    <a:pt x="173" y="51"/>
                  </a:lnTo>
                  <a:lnTo>
                    <a:pt x="164" y="45"/>
                  </a:lnTo>
                  <a:lnTo>
                    <a:pt x="153" y="42"/>
                  </a:lnTo>
                  <a:lnTo>
                    <a:pt x="140" y="40"/>
                  </a:lnTo>
                  <a:lnTo>
                    <a:pt x="140" y="40"/>
                  </a:lnTo>
                  <a:lnTo>
                    <a:pt x="130" y="42"/>
                  </a:lnTo>
                  <a:lnTo>
                    <a:pt x="121" y="43"/>
                  </a:lnTo>
                  <a:lnTo>
                    <a:pt x="112" y="49"/>
                  </a:lnTo>
                  <a:lnTo>
                    <a:pt x="103" y="54"/>
                  </a:lnTo>
                  <a:lnTo>
                    <a:pt x="95" y="63"/>
                  </a:lnTo>
                  <a:lnTo>
                    <a:pt x="90" y="72"/>
                  </a:lnTo>
                  <a:lnTo>
                    <a:pt x="86" y="81"/>
                  </a:lnTo>
                  <a:lnTo>
                    <a:pt x="85" y="92"/>
                  </a:lnTo>
                  <a:lnTo>
                    <a:pt x="85" y="92"/>
                  </a:lnTo>
                  <a:lnTo>
                    <a:pt x="77" y="94"/>
                  </a:lnTo>
                  <a:lnTo>
                    <a:pt x="70" y="95"/>
                  </a:lnTo>
                  <a:lnTo>
                    <a:pt x="58" y="104"/>
                  </a:lnTo>
                  <a:lnTo>
                    <a:pt x="58" y="104"/>
                  </a:lnTo>
                  <a:lnTo>
                    <a:pt x="52" y="99"/>
                  </a:lnTo>
                  <a:lnTo>
                    <a:pt x="47" y="94"/>
                  </a:lnTo>
                  <a:lnTo>
                    <a:pt x="40" y="92"/>
                  </a:lnTo>
                  <a:lnTo>
                    <a:pt x="33" y="90"/>
                  </a:lnTo>
                  <a:lnTo>
                    <a:pt x="33" y="90"/>
                  </a:lnTo>
                  <a:lnTo>
                    <a:pt x="25" y="92"/>
                  </a:lnTo>
                  <a:lnTo>
                    <a:pt x="20" y="94"/>
                  </a:lnTo>
                  <a:lnTo>
                    <a:pt x="15" y="95"/>
                  </a:lnTo>
                  <a:lnTo>
                    <a:pt x="9" y="101"/>
                  </a:lnTo>
                  <a:lnTo>
                    <a:pt x="6" y="104"/>
                  </a:lnTo>
                  <a:lnTo>
                    <a:pt x="2" y="110"/>
                  </a:lnTo>
                  <a:lnTo>
                    <a:pt x="0" y="115"/>
                  </a:lnTo>
                  <a:lnTo>
                    <a:pt x="0" y="122"/>
                  </a:lnTo>
                  <a:lnTo>
                    <a:pt x="0" y="122"/>
                  </a:lnTo>
                  <a:lnTo>
                    <a:pt x="0" y="130"/>
                  </a:lnTo>
                  <a:lnTo>
                    <a:pt x="2" y="135"/>
                  </a:lnTo>
                  <a:lnTo>
                    <a:pt x="6" y="140"/>
                  </a:lnTo>
                  <a:lnTo>
                    <a:pt x="9" y="144"/>
                  </a:lnTo>
                  <a:lnTo>
                    <a:pt x="15" y="149"/>
                  </a:lnTo>
                  <a:lnTo>
                    <a:pt x="20" y="151"/>
                  </a:lnTo>
                  <a:lnTo>
                    <a:pt x="25" y="153"/>
                  </a:lnTo>
                  <a:lnTo>
                    <a:pt x="33" y="155"/>
                  </a:lnTo>
                  <a:lnTo>
                    <a:pt x="40" y="155"/>
                  </a:lnTo>
                  <a:lnTo>
                    <a:pt x="144" y="155"/>
                  </a:lnTo>
                  <a:lnTo>
                    <a:pt x="202" y="155"/>
                  </a:lnTo>
                  <a:lnTo>
                    <a:pt x="342" y="155"/>
                  </a:lnTo>
                  <a:lnTo>
                    <a:pt x="342" y="155"/>
                  </a:lnTo>
                  <a:lnTo>
                    <a:pt x="342" y="155"/>
                  </a:lnTo>
                  <a:lnTo>
                    <a:pt x="351" y="153"/>
                  </a:lnTo>
                  <a:lnTo>
                    <a:pt x="358" y="149"/>
                  </a:lnTo>
                  <a:lnTo>
                    <a:pt x="363" y="146"/>
                  </a:lnTo>
                  <a:lnTo>
                    <a:pt x="369" y="142"/>
                  </a:lnTo>
                  <a:lnTo>
                    <a:pt x="374" y="135"/>
                  </a:lnTo>
                  <a:lnTo>
                    <a:pt x="378" y="128"/>
                  </a:lnTo>
                  <a:lnTo>
                    <a:pt x="380" y="121"/>
                  </a:lnTo>
                  <a:lnTo>
                    <a:pt x="380" y="113"/>
                  </a:lnTo>
                  <a:lnTo>
                    <a:pt x="380" y="113"/>
                  </a:lnTo>
                  <a:lnTo>
                    <a:pt x="380" y="104"/>
                  </a:lnTo>
                  <a:lnTo>
                    <a:pt x="378" y="97"/>
                  </a:lnTo>
                  <a:lnTo>
                    <a:pt x="374" y="90"/>
                  </a:lnTo>
                  <a:lnTo>
                    <a:pt x="369" y="85"/>
                  </a:lnTo>
                  <a:lnTo>
                    <a:pt x="362" y="79"/>
                  </a:lnTo>
                  <a:lnTo>
                    <a:pt x="356" y="76"/>
                  </a:lnTo>
                  <a:lnTo>
                    <a:pt x="347" y="74"/>
                  </a:lnTo>
                  <a:lnTo>
                    <a:pt x="340" y="72"/>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1" name="Freeform 1517"/>
            <p:cNvSpPr>
              <a:spLocks/>
            </p:cNvSpPr>
            <p:nvPr/>
          </p:nvSpPr>
          <p:spPr bwMode="auto">
            <a:xfrm>
              <a:off x="7134225" y="3300413"/>
              <a:ext cx="300038" cy="122238"/>
            </a:xfrm>
            <a:custGeom>
              <a:avLst/>
              <a:gdLst>
                <a:gd name="T0" fmla="*/ 340 w 380"/>
                <a:gd name="T1" fmla="*/ 72 h 155"/>
                <a:gd name="T2" fmla="*/ 333 w 380"/>
                <a:gd name="T3" fmla="*/ 74 h 155"/>
                <a:gd name="T4" fmla="*/ 326 w 380"/>
                <a:gd name="T5" fmla="*/ 45 h 155"/>
                <a:gd name="T6" fmla="*/ 309 w 380"/>
                <a:gd name="T7" fmla="*/ 22 h 155"/>
                <a:gd name="T8" fmla="*/ 286 w 380"/>
                <a:gd name="T9" fmla="*/ 6 h 155"/>
                <a:gd name="T10" fmla="*/ 255 w 380"/>
                <a:gd name="T11" fmla="*/ 0 h 155"/>
                <a:gd name="T12" fmla="*/ 243 w 380"/>
                <a:gd name="T13" fmla="*/ 2 h 155"/>
                <a:gd name="T14" fmla="*/ 219 w 380"/>
                <a:gd name="T15" fmla="*/ 9 h 155"/>
                <a:gd name="T16" fmla="*/ 200 w 380"/>
                <a:gd name="T17" fmla="*/ 25 h 155"/>
                <a:gd name="T18" fmla="*/ 185 w 380"/>
                <a:gd name="T19" fmla="*/ 45 h 155"/>
                <a:gd name="T20" fmla="*/ 182 w 380"/>
                <a:gd name="T21" fmla="*/ 58 h 155"/>
                <a:gd name="T22" fmla="*/ 164 w 380"/>
                <a:gd name="T23" fmla="*/ 45 h 155"/>
                <a:gd name="T24" fmla="*/ 140 w 380"/>
                <a:gd name="T25" fmla="*/ 40 h 155"/>
                <a:gd name="T26" fmla="*/ 130 w 380"/>
                <a:gd name="T27" fmla="*/ 42 h 155"/>
                <a:gd name="T28" fmla="*/ 112 w 380"/>
                <a:gd name="T29" fmla="*/ 49 h 155"/>
                <a:gd name="T30" fmla="*/ 95 w 380"/>
                <a:gd name="T31" fmla="*/ 63 h 155"/>
                <a:gd name="T32" fmla="*/ 86 w 380"/>
                <a:gd name="T33" fmla="*/ 81 h 155"/>
                <a:gd name="T34" fmla="*/ 85 w 380"/>
                <a:gd name="T35" fmla="*/ 92 h 155"/>
                <a:gd name="T36" fmla="*/ 70 w 380"/>
                <a:gd name="T37" fmla="*/ 95 h 155"/>
                <a:gd name="T38" fmla="*/ 58 w 380"/>
                <a:gd name="T39" fmla="*/ 104 h 155"/>
                <a:gd name="T40" fmla="*/ 47 w 380"/>
                <a:gd name="T41" fmla="*/ 94 h 155"/>
                <a:gd name="T42" fmla="*/ 33 w 380"/>
                <a:gd name="T43" fmla="*/ 90 h 155"/>
                <a:gd name="T44" fmla="*/ 25 w 380"/>
                <a:gd name="T45" fmla="*/ 92 h 155"/>
                <a:gd name="T46" fmla="*/ 15 w 380"/>
                <a:gd name="T47" fmla="*/ 95 h 155"/>
                <a:gd name="T48" fmla="*/ 6 w 380"/>
                <a:gd name="T49" fmla="*/ 104 h 155"/>
                <a:gd name="T50" fmla="*/ 0 w 380"/>
                <a:gd name="T51" fmla="*/ 115 h 155"/>
                <a:gd name="T52" fmla="*/ 0 w 380"/>
                <a:gd name="T53" fmla="*/ 122 h 155"/>
                <a:gd name="T54" fmla="*/ 2 w 380"/>
                <a:gd name="T55" fmla="*/ 135 h 155"/>
                <a:gd name="T56" fmla="*/ 9 w 380"/>
                <a:gd name="T57" fmla="*/ 144 h 155"/>
                <a:gd name="T58" fmla="*/ 20 w 380"/>
                <a:gd name="T59" fmla="*/ 151 h 155"/>
                <a:gd name="T60" fmla="*/ 33 w 380"/>
                <a:gd name="T61" fmla="*/ 155 h 155"/>
                <a:gd name="T62" fmla="*/ 144 w 380"/>
                <a:gd name="T63" fmla="*/ 155 h 155"/>
                <a:gd name="T64" fmla="*/ 342 w 380"/>
                <a:gd name="T65" fmla="*/ 155 h 155"/>
                <a:gd name="T66" fmla="*/ 342 w 380"/>
                <a:gd name="T67" fmla="*/ 155 h 155"/>
                <a:gd name="T68" fmla="*/ 358 w 380"/>
                <a:gd name="T69" fmla="*/ 149 h 155"/>
                <a:gd name="T70" fmla="*/ 369 w 380"/>
                <a:gd name="T71" fmla="*/ 142 h 155"/>
                <a:gd name="T72" fmla="*/ 378 w 380"/>
                <a:gd name="T73" fmla="*/ 128 h 155"/>
                <a:gd name="T74" fmla="*/ 380 w 380"/>
                <a:gd name="T75" fmla="*/ 113 h 155"/>
                <a:gd name="T76" fmla="*/ 380 w 380"/>
                <a:gd name="T77" fmla="*/ 104 h 155"/>
                <a:gd name="T78" fmla="*/ 374 w 380"/>
                <a:gd name="T79" fmla="*/ 90 h 155"/>
                <a:gd name="T80" fmla="*/ 362 w 380"/>
                <a:gd name="T81" fmla="*/ 79 h 155"/>
                <a:gd name="T82" fmla="*/ 347 w 380"/>
                <a:gd name="T83" fmla="*/ 7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0" h="155">
                  <a:moveTo>
                    <a:pt x="340" y="72"/>
                  </a:moveTo>
                  <a:lnTo>
                    <a:pt x="340" y="72"/>
                  </a:lnTo>
                  <a:lnTo>
                    <a:pt x="333" y="74"/>
                  </a:lnTo>
                  <a:lnTo>
                    <a:pt x="333" y="74"/>
                  </a:lnTo>
                  <a:lnTo>
                    <a:pt x="331" y="58"/>
                  </a:lnTo>
                  <a:lnTo>
                    <a:pt x="326" y="45"/>
                  </a:lnTo>
                  <a:lnTo>
                    <a:pt x="318" y="33"/>
                  </a:lnTo>
                  <a:lnTo>
                    <a:pt x="309" y="22"/>
                  </a:lnTo>
                  <a:lnTo>
                    <a:pt x="299" y="13"/>
                  </a:lnTo>
                  <a:lnTo>
                    <a:pt x="286" y="6"/>
                  </a:lnTo>
                  <a:lnTo>
                    <a:pt x="272" y="2"/>
                  </a:lnTo>
                  <a:lnTo>
                    <a:pt x="255" y="0"/>
                  </a:lnTo>
                  <a:lnTo>
                    <a:pt x="255" y="0"/>
                  </a:lnTo>
                  <a:lnTo>
                    <a:pt x="243" y="2"/>
                  </a:lnTo>
                  <a:lnTo>
                    <a:pt x="230" y="4"/>
                  </a:lnTo>
                  <a:lnTo>
                    <a:pt x="219" y="9"/>
                  </a:lnTo>
                  <a:lnTo>
                    <a:pt x="209" y="16"/>
                  </a:lnTo>
                  <a:lnTo>
                    <a:pt x="200" y="25"/>
                  </a:lnTo>
                  <a:lnTo>
                    <a:pt x="193" y="34"/>
                  </a:lnTo>
                  <a:lnTo>
                    <a:pt x="185" y="45"/>
                  </a:lnTo>
                  <a:lnTo>
                    <a:pt x="182" y="58"/>
                  </a:lnTo>
                  <a:lnTo>
                    <a:pt x="182" y="58"/>
                  </a:lnTo>
                  <a:lnTo>
                    <a:pt x="173" y="51"/>
                  </a:lnTo>
                  <a:lnTo>
                    <a:pt x="164" y="45"/>
                  </a:lnTo>
                  <a:lnTo>
                    <a:pt x="153" y="42"/>
                  </a:lnTo>
                  <a:lnTo>
                    <a:pt x="140" y="40"/>
                  </a:lnTo>
                  <a:lnTo>
                    <a:pt x="140" y="40"/>
                  </a:lnTo>
                  <a:lnTo>
                    <a:pt x="130" y="42"/>
                  </a:lnTo>
                  <a:lnTo>
                    <a:pt x="121" y="43"/>
                  </a:lnTo>
                  <a:lnTo>
                    <a:pt x="112" y="49"/>
                  </a:lnTo>
                  <a:lnTo>
                    <a:pt x="103" y="54"/>
                  </a:lnTo>
                  <a:lnTo>
                    <a:pt x="95" y="63"/>
                  </a:lnTo>
                  <a:lnTo>
                    <a:pt x="90" y="72"/>
                  </a:lnTo>
                  <a:lnTo>
                    <a:pt x="86" y="81"/>
                  </a:lnTo>
                  <a:lnTo>
                    <a:pt x="85" y="92"/>
                  </a:lnTo>
                  <a:lnTo>
                    <a:pt x="85" y="92"/>
                  </a:lnTo>
                  <a:lnTo>
                    <a:pt x="77" y="94"/>
                  </a:lnTo>
                  <a:lnTo>
                    <a:pt x="70" y="95"/>
                  </a:lnTo>
                  <a:lnTo>
                    <a:pt x="58" y="104"/>
                  </a:lnTo>
                  <a:lnTo>
                    <a:pt x="58" y="104"/>
                  </a:lnTo>
                  <a:lnTo>
                    <a:pt x="52" y="99"/>
                  </a:lnTo>
                  <a:lnTo>
                    <a:pt x="47" y="94"/>
                  </a:lnTo>
                  <a:lnTo>
                    <a:pt x="40" y="92"/>
                  </a:lnTo>
                  <a:lnTo>
                    <a:pt x="33" y="90"/>
                  </a:lnTo>
                  <a:lnTo>
                    <a:pt x="33" y="90"/>
                  </a:lnTo>
                  <a:lnTo>
                    <a:pt x="25" y="92"/>
                  </a:lnTo>
                  <a:lnTo>
                    <a:pt x="20" y="94"/>
                  </a:lnTo>
                  <a:lnTo>
                    <a:pt x="15" y="95"/>
                  </a:lnTo>
                  <a:lnTo>
                    <a:pt x="9" y="101"/>
                  </a:lnTo>
                  <a:lnTo>
                    <a:pt x="6" y="104"/>
                  </a:lnTo>
                  <a:lnTo>
                    <a:pt x="2" y="110"/>
                  </a:lnTo>
                  <a:lnTo>
                    <a:pt x="0" y="115"/>
                  </a:lnTo>
                  <a:lnTo>
                    <a:pt x="0" y="122"/>
                  </a:lnTo>
                  <a:lnTo>
                    <a:pt x="0" y="122"/>
                  </a:lnTo>
                  <a:lnTo>
                    <a:pt x="0" y="130"/>
                  </a:lnTo>
                  <a:lnTo>
                    <a:pt x="2" y="135"/>
                  </a:lnTo>
                  <a:lnTo>
                    <a:pt x="6" y="140"/>
                  </a:lnTo>
                  <a:lnTo>
                    <a:pt x="9" y="144"/>
                  </a:lnTo>
                  <a:lnTo>
                    <a:pt x="15" y="149"/>
                  </a:lnTo>
                  <a:lnTo>
                    <a:pt x="20" y="151"/>
                  </a:lnTo>
                  <a:lnTo>
                    <a:pt x="25" y="153"/>
                  </a:lnTo>
                  <a:lnTo>
                    <a:pt x="33" y="155"/>
                  </a:lnTo>
                  <a:lnTo>
                    <a:pt x="40" y="155"/>
                  </a:lnTo>
                  <a:lnTo>
                    <a:pt x="144" y="155"/>
                  </a:lnTo>
                  <a:lnTo>
                    <a:pt x="202" y="155"/>
                  </a:lnTo>
                  <a:lnTo>
                    <a:pt x="342" y="155"/>
                  </a:lnTo>
                  <a:lnTo>
                    <a:pt x="342" y="155"/>
                  </a:lnTo>
                  <a:lnTo>
                    <a:pt x="342" y="155"/>
                  </a:lnTo>
                  <a:lnTo>
                    <a:pt x="351" y="153"/>
                  </a:lnTo>
                  <a:lnTo>
                    <a:pt x="358" y="149"/>
                  </a:lnTo>
                  <a:lnTo>
                    <a:pt x="363" y="146"/>
                  </a:lnTo>
                  <a:lnTo>
                    <a:pt x="369" y="142"/>
                  </a:lnTo>
                  <a:lnTo>
                    <a:pt x="374" y="135"/>
                  </a:lnTo>
                  <a:lnTo>
                    <a:pt x="378" y="128"/>
                  </a:lnTo>
                  <a:lnTo>
                    <a:pt x="380" y="121"/>
                  </a:lnTo>
                  <a:lnTo>
                    <a:pt x="380" y="113"/>
                  </a:lnTo>
                  <a:lnTo>
                    <a:pt x="380" y="113"/>
                  </a:lnTo>
                  <a:lnTo>
                    <a:pt x="380" y="104"/>
                  </a:lnTo>
                  <a:lnTo>
                    <a:pt x="378" y="97"/>
                  </a:lnTo>
                  <a:lnTo>
                    <a:pt x="374" y="90"/>
                  </a:lnTo>
                  <a:lnTo>
                    <a:pt x="369" y="85"/>
                  </a:lnTo>
                  <a:lnTo>
                    <a:pt x="362" y="79"/>
                  </a:lnTo>
                  <a:lnTo>
                    <a:pt x="356" y="76"/>
                  </a:lnTo>
                  <a:lnTo>
                    <a:pt x="347" y="74"/>
                  </a:lnTo>
                  <a:lnTo>
                    <a:pt x="340" y="7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2" name="Freeform 1518"/>
            <p:cNvSpPr>
              <a:spLocks/>
            </p:cNvSpPr>
            <p:nvPr/>
          </p:nvSpPr>
          <p:spPr bwMode="auto">
            <a:xfrm>
              <a:off x="7127875" y="3694113"/>
              <a:ext cx="269875" cy="166688"/>
            </a:xfrm>
            <a:custGeom>
              <a:avLst/>
              <a:gdLst>
                <a:gd name="T0" fmla="*/ 340 w 340"/>
                <a:gd name="T1" fmla="*/ 205 h 211"/>
                <a:gd name="T2" fmla="*/ 340 w 340"/>
                <a:gd name="T3" fmla="*/ 205 h 211"/>
                <a:gd name="T4" fmla="*/ 338 w 340"/>
                <a:gd name="T5" fmla="*/ 209 h 211"/>
                <a:gd name="T6" fmla="*/ 336 w 340"/>
                <a:gd name="T7" fmla="*/ 211 h 211"/>
                <a:gd name="T8" fmla="*/ 5 w 340"/>
                <a:gd name="T9" fmla="*/ 211 h 211"/>
                <a:gd name="T10" fmla="*/ 5 w 340"/>
                <a:gd name="T11" fmla="*/ 211 h 211"/>
                <a:gd name="T12" fmla="*/ 2 w 340"/>
                <a:gd name="T13" fmla="*/ 209 h 211"/>
                <a:gd name="T14" fmla="*/ 0 w 340"/>
                <a:gd name="T15" fmla="*/ 205 h 211"/>
                <a:gd name="T16" fmla="*/ 0 w 340"/>
                <a:gd name="T17" fmla="*/ 6 h 211"/>
                <a:gd name="T18" fmla="*/ 0 w 340"/>
                <a:gd name="T19" fmla="*/ 6 h 211"/>
                <a:gd name="T20" fmla="*/ 2 w 340"/>
                <a:gd name="T21" fmla="*/ 2 h 211"/>
                <a:gd name="T22" fmla="*/ 5 w 340"/>
                <a:gd name="T23" fmla="*/ 0 h 211"/>
                <a:gd name="T24" fmla="*/ 336 w 340"/>
                <a:gd name="T25" fmla="*/ 0 h 211"/>
                <a:gd name="T26" fmla="*/ 336 w 340"/>
                <a:gd name="T27" fmla="*/ 0 h 211"/>
                <a:gd name="T28" fmla="*/ 338 w 340"/>
                <a:gd name="T29" fmla="*/ 2 h 211"/>
                <a:gd name="T30" fmla="*/ 340 w 340"/>
                <a:gd name="T31" fmla="*/ 6 h 211"/>
                <a:gd name="T32" fmla="*/ 340 w 340"/>
                <a:gd name="T33" fmla="*/ 205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0" h="211">
                  <a:moveTo>
                    <a:pt x="340" y="205"/>
                  </a:moveTo>
                  <a:lnTo>
                    <a:pt x="340" y="205"/>
                  </a:lnTo>
                  <a:lnTo>
                    <a:pt x="338" y="209"/>
                  </a:lnTo>
                  <a:lnTo>
                    <a:pt x="336" y="211"/>
                  </a:lnTo>
                  <a:lnTo>
                    <a:pt x="5" y="211"/>
                  </a:lnTo>
                  <a:lnTo>
                    <a:pt x="5" y="211"/>
                  </a:lnTo>
                  <a:lnTo>
                    <a:pt x="2" y="209"/>
                  </a:lnTo>
                  <a:lnTo>
                    <a:pt x="0" y="205"/>
                  </a:lnTo>
                  <a:lnTo>
                    <a:pt x="0" y="6"/>
                  </a:lnTo>
                  <a:lnTo>
                    <a:pt x="0" y="6"/>
                  </a:lnTo>
                  <a:lnTo>
                    <a:pt x="2" y="2"/>
                  </a:lnTo>
                  <a:lnTo>
                    <a:pt x="5" y="0"/>
                  </a:lnTo>
                  <a:lnTo>
                    <a:pt x="336" y="0"/>
                  </a:lnTo>
                  <a:lnTo>
                    <a:pt x="336" y="0"/>
                  </a:lnTo>
                  <a:lnTo>
                    <a:pt x="338" y="2"/>
                  </a:lnTo>
                  <a:lnTo>
                    <a:pt x="340" y="6"/>
                  </a:lnTo>
                  <a:lnTo>
                    <a:pt x="340" y="2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3" name="Freeform 1519"/>
            <p:cNvSpPr>
              <a:spLocks/>
            </p:cNvSpPr>
            <p:nvPr/>
          </p:nvSpPr>
          <p:spPr bwMode="auto">
            <a:xfrm>
              <a:off x="7148512" y="3713163"/>
              <a:ext cx="228600" cy="125413"/>
            </a:xfrm>
            <a:custGeom>
              <a:avLst/>
              <a:gdLst>
                <a:gd name="T0" fmla="*/ 288 w 288"/>
                <a:gd name="T1" fmla="*/ 154 h 158"/>
                <a:gd name="T2" fmla="*/ 288 w 288"/>
                <a:gd name="T3" fmla="*/ 154 h 158"/>
                <a:gd name="T4" fmla="*/ 286 w 288"/>
                <a:gd name="T5" fmla="*/ 156 h 158"/>
                <a:gd name="T6" fmla="*/ 282 w 288"/>
                <a:gd name="T7" fmla="*/ 158 h 158"/>
                <a:gd name="T8" fmla="*/ 4 w 288"/>
                <a:gd name="T9" fmla="*/ 158 h 158"/>
                <a:gd name="T10" fmla="*/ 4 w 288"/>
                <a:gd name="T11" fmla="*/ 158 h 158"/>
                <a:gd name="T12" fmla="*/ 2 w 288"/>
                <a:gd name="T13" fmla="*/ 156 h 158"/>
                <a:gd name="T14" fmla="*/ 0 w 288"/>
                <a:gd name="T15" fmla="*/ 154 h 158"/>
                <a:gd name="T16" fmla="*/ 0 w 288"/>
                <a:gd name="T17" fmla="*/ 3 h 158"/>
                <a:gd name="T18" fmla="*/ 0 w 288"/>
                <a:gd name="T19" fmla="*/ 3 h 158"/>
                <a:gd name="T20" fmla="*/ 2 w 288"/>
                <a:gd name="T21" fmla="*/ 1 h 158"/>
                <a:gd name="T22" fmla="*/ 4 w 288"/>
                <a:gd name="T23" fmla="*/ 0 h 158"/>
                <a:gd name="T24" fmla="*/ 282 w 288"/>
                <a:gd name="T25" fmla="*/ 0 h 158"/>
                <a:gd name="T26" fmla="*/ 282 w 288"/>
                <a:gd name="T27" fmla="*/ 0 h 158"/>
                <a:gd name="T28" fmla="*/ 286 w 288"/>
                <a:gd name="T29" fmla="*/ 1 h 158"/>
                <a:gd name="T30" fmla="*/ 288 w 288"/>
                <a:gd name="T31" fmla="*/ 3 h 158"/>
                <a:gd name="T32" fmla="*/ 288 w 288"/>
                <a:gd name="T33" fmla="*/ 15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8" h="158">
                  <a:moveTo>
                    <a:pt x="288" y="154"/>
                  </a:moveTo>
                  <a:lnTo>
                    <a:pt x="288" y="154"/>
                  </a:lnTo>
                  <a:lnTo>
                    <a:pt x="286" y="156"/>
                  </a:lnTo>
                  <a:lnTo>
                    <a:pt x="282" y="158"/>
                  </a:lnTo>
                  <a:lnTo>
                    <a:pt x="4" y="158"/>
                  </a:lnTo>
                  <a:lnTo>
                    <a:pt x="4" y="158"/>
                  </a:lnTo>
                  <a:lnTo>
                    <a:pt x="2" y="156"/>
                  </a:lnTo>
                  <a:lnTo>
                    <a:pt x="0" y="154"/>
                  </a:lnTo>
                  <a:lnTo>
                    <a:pt x="0" y="3"/>
                  </a:lnTo>
                  <a:lnTo>
                    <a:pt x="0" y="3"/>
                  </a:lnTo>
                  <a:lnTo>
                    <a:pt x="2" y="1"/>
                  </a:lnTo>
                  <a:lnTo>
                    <a:pt x="4" y="0"/>
                  </a:lnTo>
                  <a:lnTo>
                    <a:pt x="282" y="0"/>
                  </a:lnTo>
                  <a:lnTo>
                    <a:pt x="282" y="0"/>
                  </a:lnTo>
                  <a:lnTo>
                    <a:pt x="286" y="1"/>
                  </a:lnTo>
                  <a:lnTo>
                    <a:pt x="288" y="3"/>
                  </a:lnTo>
                  <a:lnTo>
                    <a:pt x="288" y="15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4" name="Freeform 1520"/>
            <p:cNvSpPr>
              <a:spLocks/>
            </p:cNvSpPr>
            <p:nvPr/>
          </p:nvSpPr>
          <p:spPr bwMode="auto">
            <a:xfrm>
              <a:off x="7142162" y="3810001"/>
              <a:ext cx="239713" cy="31750"/>
            </a:xfrm>
            <a:custGeom>
              <a:avLst/>
              <a:gdLst>
                <a:gd name="T0" fmla="*/ 7 w 302"/>
                <a:gd name="T1" fmla="*/ 3 h 39"/>
                <a:gd name="T2" fmla="*/ 16 w 302"/>
                <a:gd name="T3" fmla="*/ 2 h 39"/>
                <a:gd name="T4" fmla="*/ 22 w 302"/>
                <a:gd name="T5" fmla="*/ 2 h 39"/>
                <a:gd name="T6" fmla="*/ 29 w 302"/>
                <a:gd name="T7" fmla="*/ 3 h 39"/>
                <a:gd name="T8" fmla="*/ 34 w 302"/>
                <a:gd name="T9" fmla="*/ 2 h 39"/>
                <a:gd name="T10" fmla="*/ 45 w 302"/>
                <a:gd name="T11" fmla="*/ 3 h 39"/>
                <a:gd name="T12" fmla="*/ 50 w 302"/>
                <a:gd name="T13" fmla="*/ 3 h 39"/>
                <a:gd name="T14" fmla="*/ 57 w 302"/>
                <a:gd name="T15" fmla="*/ 2 h 39"/>
                <a:gd name="T16" fmla="*/ 63 w 302"/>
                <a:gd name="T17" fmla="*/ 3 h 39"/>
                <a:gd name="T18" fmla="*/ 72 w 302"/>
                <a:gd name="T19" fmla="*/ 2 h 39"/>
                <a:gd name="T20" fmla="*/ 79 w 302"/>
                <a:gd name="T21" fmla="*/ 2 h 39"/>
                <a:gd name="T22" fmla="*/ 84 w 302"/>
                <a:gd name="T23" fmla="*/ 3 h 39"/>
                <a:gd name="T24" fmla="*/ 92 w 302"/>
                <a:gd name="T25" fmla="*/ 2 h 39"/>
                <a:gd name="T26" fmla="*/ 101 w 302"/>
                <a:gd name="T27" fmla="*/ 3 h 39"/>
                <a:gd name="T28" fmla="*/ 108 w 302"/>
                <a:gd name="T29" fmla="*/ 3 h 39"/>
                <a:gd name="T30" fmla="*/ 113 w 302"/>
                <a:gd name="T31" fmla="*/ 2 h 39"/>
                <a:gd name="T32" fmla="*/ 119 w 302"/>
                <a:gd name="T33" fmla="*/ 3 h 39"/>
                <a:gd name="T34" fmla="*/ 129 w 302"/>
                <a:gd name="T35" fmla="*/ 2 h 39"/>
                <a:gd name="T36" fmla="*/ 135 w 302"/>
                <a:gd name="T37" fmla="*/ 2 h 39"/>
                <a:gd name="T38" fmla="*/ 142 w 302"/>
                <a:gd name="T39" fmla="*/ 3 h 39"/>
                <a:gd name="T40" fmla="*/ 147 w 302"/>
                <a:gd name="T41" fmla="*/ 2 h 39"/>
                <a:gd name="T42" fmla="*/ 156 w 302"/>
                <a:gd name="T43" fmla="*/ 3 h 39"/>
                <a:gd name="T44" fmla="*/ 164 w 302"/>
                <a:gd name="T45" fmla="*/ 3 h 39"/>
                <a:gd name="T46" fmla="*/ 169 w 302"/>
                <a:gd name="T47" fmla="*/ 2 h 39"/>
                <a:gd name="T48" fmla="*/ 176 w 302"/>
                <a:gd name="T49" fmla="*/ 3 h 39"/>
                <a:gd name="T50" fmla="*/ 185 w 302"/>
                <a:gd name="T51" fmla="*/ 2 h 39"/>
                <a:gd name="T52" fmla="*/ 192 w 302"/>
                <a:gd name="T53" fmla="*/ 2 h 39"/>
                <a:gd name="T54" fmla="*/ 198 w 302"/>
                <a:gd name="T55" fmla="*/ 3 h 39"/>
                <a:gd name="T56" fmla="*/ 205 w 302"/>
                <a:gd name="T57" fmla="*/ 2 h 39"/>
                <a:gd name="T58" fmla="*/ 214 w 302"/>
                <a:gd name="T59" fmla="*/ 3 h 39"/>
                <a:gd name="T60" fmla="*/ 219 w 302"/>
                <a:gd name="T61" fmla="*/ 3 h 39"/>
                <a:gd name="T62" fmla="*/ 226 w 302"/>
                <a:gd name="T63" fmla="*/ 2 h 39"/>
                <a:gd name="T64" fmla="*/ 232 w 302"/>
                <a:gd name="T65" fmla="*/ 3 h 39"/>
                <a:gd name="T66" fmla="*/ 243 w 302"/>
                <a:gd name="T67" fmla="*/ 2 h 39"/>
                <a:gd name="T68" fmla="*/ 248 w 302"/>
                <a:gd name="T69" fmla="*/ 2 h 39"/>
                <a:gd name="T70" fmla="*/ 255 w 302"/>
                <a:gd name="T71" fmla="*/ 3 h 39"/>
                <a:gd name="T72" fmla="*/ 261 w 302"/>
                <a:gd name="T73" fmla="*/ 2 h 39"/>
                <a:gd name="T74" fmla="*/ 270 w 302"/>
                <a:gd name="T75" fmla="*/ 3 h 39"/>
                <a:gd name="T76" fmla="*/ 277 w 302"/>
                <a:gd name="T77" fmla="*/ 3 h 39"/>
                <a:gd name="T78" fmla="*/ 282 w 302"/>
                <a:gd name="T79" fmla="*/ 2 h 39"/>
                <a:gd name="T80" fmla="*/ 289 w 302"/>
                <a:gd name="T81" fmla="*/ 3 h 39"/>
                <a:gd name="T82" fmla="*/ 302 w 302"/>
                <a:gd name="T83" fmla="*/ 0 h 39"/>
                <a:gd name="T84" fmla="*/ 0 w 302"/>
                <a:gd name="T85"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2" h="39">
                  <a:moveTo>
                    <a:pt x="0" y="0"/>
                  </a:moveTo>
                  <a:lnTo>
                    <a:pt x="7" y="3"/>
                  </a:lnTo>
                  <a:lnTo>
                    <a:pt x="7" y="3"/>
                  </a:lnTo>
                  <a:lnTo>
                    <a:pt x="9" y="3"/>
                  </a:lnTo>
                  <a:lnTo>
                    <a:pt x="13" y="3"/>
                  </a:lnTo>
                  <a:lnTo>
                    <a:pt x="16" y="2"/>
                  </a:lnTo>
                  <a:lnTo>
                    <a:pt x="16" y="2"/>
                  </a:lnTo>
                  <a:lnTo>
                    <a:pt x="20" y="2"/>
                  </a:lnTo>
                  <a:lnTo>
                    <a:pt x="22" y="2"/>
                  </a:lnTo>
                  <a:lnTo>
                    <a:pt x="25" y="3"/>
                  </a:lnTo>
                  <a:lnTo>
                    <a:pt x="25" y="3"/>
                  </a:lnTo>
                  <a:lnTo>
                    <a:pt x="29" y="3"/>
                  </a:lnTo>
                  <a:lnTo>
                    <a:pt x="32" y="3"/>
                  </a:lnTo>
                  <a:lnTo>
                    <a:pt x="34" y="2"/>
                  </a:lnTo>
                  <a:lnTo>
                    <a:pt x="34" y="2"/>
                  </a:lnTo>
                  <a:lnTo>
                    <a:pt x="38" y="2"/>
                  </a:lnTo>
                  <a:lnTo>
                    <a:pt x="41" y="2"/>
                  </a:lnTo>
                  <a:lnTo>
                    <a:pt x="45" y="3"/>
                  </a:lnTo>
                  <a:lnTo>
                    <a:pt x="45" y="3"/>
                  </a:lnTo>
                  <a:lnTo>
                    <a:pt x="47" y="3"/>
                  </a:lnTo>
                  <a:lnTo>
                    <a:pt x="50" y="3"/>
                  </a:lnTo>
                  <a:lnTo>
                    <a:pt x="54" y="2"/>
                  </a:lnTo>
                  <a:lnTo>
                    <a:pt x="54" y="2"/>
                  </a:lnTo>
                  <a:lnTo>
                    <a:pt x="57" y="2"/>
                  </a:lnTo>
                  <a:lnTo>
                    <a:pt x="59" y="2"/>
                  </a:lnTo>
                  <a:lnTo>
                    <a:pt x="63" y="3"/>
                  </a:lnTo>
                  <a:lnTo>
                    <a:pt x="63" y="3"/>
                  </a:lnTo>
                  <a:lnTo>
                    <a:pt x="66" y="3"/>
                  </a:lnTo>
                  <a:lnTo>
                    <a:pt x="70" y="3"/>
                  </a:lnTo>
                  <a:lnTo>
                    <a:pt x="72" y="2"/>
                  </a:lnTo>
                  <a:lnTo>
                    <a:pt x="72" y="2"/>
                  </a:lnTo>
                  <a:lnTo>
                    <a:pt x="75" y="2"/>
                  </a:lnTo>
                  <a:lnTo>
                    <a:pt x="79" y="2"/>
                  </a:lnTo>
                  <a:lnTo>
                    <a:pt x="81" y="3"/>
                  </a:lnTo>
                  <a:lnTo>
                    <a:pt x="81" y="3"/>
                  </a:lnTo>
                  <a:lnTo>
                    <a:pt x="84" y="3"/>
                  </a:lnTo>
                  <a:lnTo>
                    <a:pt x="88" y="3"/>
                  </a:lnTo>
                  <a:lnTo>
                    <a:pt x="92" y="2"/>
                  </a:lnTo>
                  <a:lnTo>
                    <a:pt x="92" y="2"/>
                  </a:lnTo>
                  <a:lnTo>
                    <a:pt x="95" y="2"/>
                  </a:lnTo>
                  <a:lnTo>
                    <a:pt x="97" y="2"/>
                  </a:lnTo>
                  <a:lnTo>
                    <a:pt x="101" y="3"/>
                  </a:lnTo>
                  <a:lnTo>
                    <a:pt x="101" y="3"/>
                  </a:lnTo>
                  <a:lnTo>
                    <a:pt x="104" y="3"/>
                  </a:lnTo>
                  <a:lnTo>
                    <a:pt x="108" y="3"/>
                  </a:lnTo>
                  <a:lnTo>
                    <a:pt x="110" y="2"/>
                  </a:lnTo>
                  <a:lnTo>
                    <a:pt x="110" y="2"/>
                  </a:lnTo>
                  <a:lnTo>
                    <a:pt x="113" y="2"/>
                  </a:lnTo>
                  <a:lnTo>
                    <a:pt x="117" y="2"/>
                  </a:lnTo>
                  <a:lnTo>
                    <a:pt x="119" y="3"/>
                  </a:lnTo>
                  <a:lnTo>
                    <a:pt x="119" y="3"/>
                  </a:lnTo>
                  <a:lnTo>
                    <a:pt x="122" y="3"/>
                  </a:lnTo>
                  <a:lnTo>
                    <a:pt x="126" y="3"/>
                  </a:lnTo>
                  <a:lnTo>
                    <a:pt x="129" y="2"/>
                  </a:lnTo>
                  <a:lnTo>
                    <a:pt x="129" y="2"/>
                  </a:lnTo>
                  <a:lnTo>
                    <a:pt x="131" y="2"/>
                  </a:lnTo>
                  <a:lnTo>
                    <a:pt x="135" y="2"/>
                  </a:lnTo>
                  <a:lnTo>
                    <a:pt x="138" y="3"/>
                  </a:lnTo>
                  <a:lnTo>
                    <a:pt x="138" y="3"/>
                  </a:lnTo>
                  <a:lnTo>
                    <a:pt x="142" y="3"/>
                  </a:lnTo>
                  <a:lnTo>
                    <a:pt x="146" y="3"/>
                  </a:lnTo>
                  <a:lnTo>
                    <a:pt x="147" y="2"/>
                  </a:lnTo>
                  <a:lnTo>
                    <a:pt x="147" y="2"/>
                  </a:lnTo>
                  <a:lnTo>
                    <a:pt x="151" y="2"/>
                  </a:lnTo>
                  <a:lnTo>
                    <a:pt x="155" y="2"/>
                  </a:lnTo>
                  <a:lnTo>
                    <a:pt x="156" y="3"/>
                  </a:lnTo>
                  <a:lnTo>
                    <a:pt x="156" y="3"/>
                  </a:lnTo>
                  <a:lnTo>
                    <a:pt x="160" y="3"/>
                  </a:lnTo>
                  <a:lnTo>
                    <a:pt x="164" y="3"/>
                  </a:lnTo>
                  <a:lnTo>
                    <a:pt x="167" y="2"/>
                  </a:lnTo>
                  <a:lnTo>
                    <a:pt x="167" y="2"/>
                  </a:lnTo>
                  <a:lnTo>
                    <a:pt x="169" y="2"/>
                  </a:lnTo>
                  <a:lnTo>
                    <a:pt x="173" y="2"/>
                  </a:lnTo>
                  <a:lnTo>
                    <a:pt x="176" y="3"/>
                  </a:lnTo>
                  <a:lnTo>
                    <a:pt x="176" y="3"/>
                  </a:lnTo>
                  <a:lnTo>
                    <a:pt x="180" y="3"/>
                  </a:lnTo>
                  <a:lnTo>
                    <a:pt x="183" y="3"/>
                  </a:lnTo>
                  <a:lnTo>
                    <a:pt x="185" y="2"/>
                  </a:lnTo>
                  <a:lnTo>
                    <a:pt x="185" y="2"/>
                  </a:lnTo>
                  <a:lnTo>
                    <a:pt x="189" y="2"/>
                  </a:lnTo>
                  <a:lnTo>
                    <a:pt x="192" y="2"/>
                  </a:lnTo>
                  <a:lnTo>
                    <a:pt x="194" y="3"/>
                  </a:lnTo>
                  <a:lnTo>
                    <a:pt x="194" y="3"/>
                  </a:lnTo>
                  <a:lnTo>
                    <a:pt x="198" y="3"/>
                  </a:lnTo>
                  <a:lnTo>
                    <a:pt x="201" y="3"/>
                  </a:lnTo>
                  <a:lnTo>
                    <a:pt x="205" y="2"/>
                  </a:lnTo>
                  <a:lnTo>
                    <a:pt x="205" y="2"/>
                  </a:lnTo>
                  <a:lnTo>
                    <a:pt x="207" y="2"/>
                  </a:lnTo>
                  <a:lnTo>
                    <a:pt x="210" y="2"/>
                  </a:lnTo>
                  <a:lnTo>
                    <a:pt x="214" y="3"/>
                  </a:lnTo>
                  <a:lnTo>
                    <a:pt x="214" y="3"/>
                  </a:lnTo>
                  <a:lnTo>
                    <a:pt x="217" y="3"/>
                  </a:lnTo>
                  <a:lnTo>
                    <a:pt x="219" y="3"/>
                  </a:lnTo>
                  <a:lnTo>
                    <a:pt x="223" y="2"/>
                  </a:lnTo>
                  <a:lnTo>
                    <a:pt x="223" y="2"/>
                  </a:lnTo>
                  <a:lnTo>
                    <a:pt x="226" y="2"/>
                  </a:lnTo>
                  <a:lnTo>
                    <a:pt x="230" y="2"/>
                  </a:lnTo>
                  <a:lnTo>
                    <a:pt x="232" y="3"/>
                  </a:lnTo>
                  <a:lnTo>
                    <a:pt x="232" y="3"/>
                  </a:lnTo>
                  <a:lnTo>
                    <a:pt x="235" y="3"/>
                  </a:lnTo>
                  <a:lnTo>
                    <a:pt x="239" y="3"/>
                  </a:lnTo>
                  <a:lnTo>
                    <a:pt x="243" y="2"/>
                  </a:lnTo>
                  <a:lnTo>
                    <a:pt x="243" y="2"/>
                  </a:lnTo>
                  <a:lnTo>
                    <a:pt x="244" y="2"/>
                  </a:lnTo>
                  <a:lnTo>
                    <a:pt x="248" y="2"/>
                  </a:lnTo>
                  <a:lnTo>
                    <a:pt x="252" y="3"/>
                  </a:lnTo>
                  <a:lnTo>
                    <a:pt x="252" y="3"/>
                  </a:lnTo>
                  <a:lnTo>
                    <a:pt x="255" y="3"/>
                  </a:lnTo>
                  <a:lnTo>
                    <a:pt x="257" y="3"/>
                  </a:lnTo>
                  <a:lnTo>
                    <a:pt x="261" y="2"/>
                  </a:lnTo>
                  <a:lnTo>
                    <a:pt x="261" y="2"/>
                  </a:lnTo>
                  <a:lnTo>
                    <a:pt x="264" y="2"/>
                  </a:lnTo>
                  <a:lnTo>
                    <a:pt x="268" y="2"/>
                  </a:lnTo>
                  <a:lnTo>
                    <a:pt x="270" y="3"/>
                  </a:lnTo>
                  <a:lnTo>
                    <a:pt x="270" y="3"/>
                  </a:lnTo>
                  <a:lnTo>
                    <a:pt x="273" y="3"/>
                  </a:lnTo>
                  <a:lnTo>
                    <a:pt x="277" y="3"/>
                  </a:lnTo>
                  <a:lnTo>
                    <a:pt x="279" y="2"/>
                  </a:lnTo>
                  <a:lnTo>
                    <a:pt x="279" y="2"/>
                  </a:lnTo>
                  <a:lnTo>
                    <a:pt x="282" y="2"/>
                  </a:lnTo>
                  <a:lnTo>
                    <a:pt x="286" y="2"/>
                  </a:lnTo>
                  <a:lnTo>
                    <a:pt x="289" y="3"/>
                  </a:lnTo>
                  <a:lnTo>
                    <a:pt x="289" y="3"/>
                  </a:lnTo>
                  <a:lnTo>
                    <a:pt x="293" y="3"/>
                  </a:lnTo>
                  <a:lnTo>
                    <a:pt x="295" y="3"/>
                  </a:lnTo>
                  <a:lnTo>
                    <a:pt x="302" y="0"/>
                  </a:lnTo>
                  <a:lnTo>
                    <a:pt x="302" y="39"/>
                  </a:lnTo>
                  <a:lnTo>
                    <a:pt x="0" y="39"/>
                  </a:lnTo>
                  <a:lnTo>
                    <a:pt x="0"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5" name="Rectangle 1521"/>
            <p:cNvSpPr>
              <a:spLocks noChangeArrowheads="1"/>
            </p:cNvSpPr>
            <p:nvPr/>
          </p:nvSpPr>
          <p:spPr bwMode="auto">
            <a:xfrm>
              <a:off x="7302500" y="3708401"/>
              <a:ext cx="77788" cy="139700"/>
            </a:xfrm>
            <a:prstGeom prst="rect">
              <a:avLst/>
            </a:prstGeom>
            <a:solidFill>
              <a:srgbClr val="B92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6" name="Rectangle 1522"/>
            <p:cNvSpPr>
              <a:spLocks noChangeArrowheads="1"/>
            </p:cNvSpPr>
            <p:nvPr/>
          </p:nvSpPr>
          <p:spPr bwMode="auto">
            <a:xfrm>
              <a:off x="7302500" y="3708401"/>
              <a:ext cx="4763" cy="1397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7" name="Freeform 1523"/>
            <p:cNvSpPr>
              <a:spLocks/>
            </p:cNvSpPr>
            <p:nvPr/>
          </p:nvSpPr>
          <p:spPr bwMode="auto">
            <a:xfrm>
              <a:off x="7181850" y="3805238"/>
              <a:ext cx="19050" cy="17463"/>
            </a:xfrm>
            <a:custGeom>
              <a:avLst/>
              <a:gdLst>
                <a:gd name="T0" fmla="*/ 20 w 24"/>
                <a:gd name="T1" fmla="*/ 16 h 21"/>
                <a:gd name="T2" fmla="*/ 20 w 24"/>
                <a:gd name="T3" fmla="*/ 16 h 21"/>
                <a:gd name="T4" fmla="*/ 2 w 24"/>
                <a:gd name="T5" fmla="*/ 0 h 21"/>
                <a:gd name="T6" fmla="*/ 2 w 24"/>
                <a:gd name="T7" fmla="*/ 0 h 21"/>
                <a:gd name="T8" fmla="*/ 0 w 24"/>
                <a:gd name="T9" fmla="*/ 12 h 21"/>
                <a:gd name="T10" fmla="*/ 0 w 24"/>
                <a:gd name="T11" fmla="*/ 12 h 21"/>
                <a:gd name="T12" fmla="*/ 2 w 24"/>
                <a:gd name="T13" fmla="*/ 18 h 21"/>
                <a:gd name="T14" fmla="*/ 7 w 24"/>
                <a:gd name="T15" fmla="*/ 19 h 21"/>
                <a:gd name="T16" fmla="*/ 7 w 24"/>
                <a:gd name="T17" fmla="*/ 19 h 21"/>
                <a:gd name="T18" fmla="*/ 18 w 24"/>
                <a:gd name="T19" fmla="*/ 19 h 21"/>
                <a:gd name="T20" fmla="*/ 18 w 24"/>
                <a:gd name="T21" fmla="*/ 19 h 21"/>
                <a:gd name="T22" fmla="*/ 22 w 24"/>
                <a:gd name="T23" fmla="*/ 21 h 21"/>
                <a:gd name="T24" fmla="*/ 24 w 24"/>
                <a:gd name="T25" fmla="*/ 21 h 21"/>
                <a:gd name="T26" fmla="*/ 24 w 24"/>
                <a:gd name="T27" fmla="*/ 21 h 21"/>
                <a:gd name="T28" fmla="*/ 24 w 24"/>
                <a:gd name="T29" fmla="*/ 19 h 21"/>
                <a:gd name="T30" fmla="*/ 20 w 24"/>
                <a:gd name="T31" fmla="*/ 16 h 21"/>
                <a:gd name="T32" fmla="*/ 20 w 24"/>
                <a:gd name="T33"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1">
                  <a:moveTo>
                    <a:pt x="20" y="16"/>
                  </a:moveTo>
                  <a:lnTo>
                    <a:pt x="20" y="16"/>
                  </a:lnTo>
                  <a:lnTo>
                    <a:pt x="2" y="0"/>
                  </a:lnTo>
                  <a:lnTo>
                    <a:pt x="2" y="0"/>
                  </a:lnTo>
                  <a:lnTo>
                    <a:pt x="0" y="12"/>
                  </a:lnTo>
                  <a:lnTo>
                    <a:pt x="0" y="12"/>
                  </a:lnTo>
                  <a:lnTo>
                    <a:pt x="2" y="18"/>
                  </a:lnTo>
                  <a:lnTo>
                    <a:pt x="7" y="19"/>
                  </a:lnTo>
                  <a:lnTo>
                    <a:pt x="7" y="19"/>
                  </a:lnTo>
                  <a:lnTo>
                    <a:pt x="18" y="19"/>
                  </a:lnTo>
                  <a:lnTo>
                    <a:pt x="18" y="19"/>
                  </a:lnTo>
                  <a:lnTo>
                    <a:pt x="22" y="21"/>
                  </a:lnTo>
                  <a:lnTo>
                    <a:pt x="24" y="21"/>
                  </a:lnTo>
                  <a:lnTo>
                    <a:pt x="24" y="21"/>
                  </a:lnTo>
                  <a:lnTo>
                    <a:pt x="24" y="19"/>
                  </a:lnTo>
                  <a:lnTo>
                    <a:pt x="20" y="16"/>
                  </a:lnTo>
                  <a:lnTo>
                    <a:pt x="20" y="16"/>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8" name="Freeform 1524"/>
            <p:cNvSpPr>
              <a:spLocks/>
            </p:cNvSpPr>
            <p:nvPr/>
          </p:nvSpPr>
          <p:spPr bwMode="auto">
            <a:xfrm>
              <a:off x="7178675" y="3760788"/>
              <a:ext cx="85725" cy="50800"/>
            </a:xfrm>
            <a:custGeom>
              <a:avLst/>
              <a:gdLst>
                <a:gd name="T0" fmla="*/ 104 w 108"/>
                <a:gd name="T1" fmla="*/ 11 h 65"/>
                <a:gd name="T2" fmla="*/ 104 w 108"/>
                <a:gd name="T3" fmla="*/ 11 h 65"/>
                <a:gd name="T4" fmla="*/ 100 w 108"/>
                <a:gd name="T5" fmla="*/ 5 h 65"/>
                <a:gd name="T6" fmla="*/ 95 w 108"/>
                <a:gd name="T7" fmla="*/ 2 h 65"/>
                <a:gd name="T8" fmla="*/ 86 w 108"/>
                <a:gd name="T9" fmla="*/ 0 h 65"/>
                <a:gd name="T10" fmla="*/ 72 w 108"/>
                <a:gd name="T11" fmla="*/ 2 h 65"/>
                <a:gd name="T12" fmla="*/ 72 w 108"/>
                <a:gd name="T13" fmla="*/ 2 h 65"/>
                <a:gd name="T14" fmla="*/ 39 w 108"/>
                <a:gd name="T15" fmla="*/ 9 h 65"/>
                <a:gd name="T16" fmla="*/ 39 w 108"/>
                <a:gd name="T17" fmla="*/ 9 h 65"/>
                <a:gd name="T18" fmla="*/ 28 w 108"/>
                <a:gd name="T19" fmla="*/ 11 h 65"/>
                <a:gd name="T20" fmla="*/ 19 w 108"/>
                <a:gd name="T21" fmla="*/ 16 h 65"/>
                <a:gd name="T22" fmla="*/ 12 w 108"/>
                <a:gd name="T23" fmla="*/ 21 h 65"/>
                <a:gd name="T24" fmla="*/ 7 w 108"/>
                <a:gd name="T25" fmla="*/ 29 h 65"/>
                <a:gd name="T26" fmla="*/ 3 w 108"/>
                <a:gd name="T27" fmla="*/ 36 h 65"/>
                <a:gd name="T28" fmla="*/ 1 w 108"/>
                <a:gd name="T29" fmla="*/ 45 h 65"/>
                <a:gd name="T30" fmla="*/ 0 w 108"/>
                <a:gd name="T31" fmla="*/ 54 h 65"/>
                <a:gd name="T32" fmla="*/ 0 w 108"/>
                <a:gd name="T33" fmla="*/ 65 h 65"/>
                <a:gd name="T34" fmla="*/ 10 w 108"/>
                <a:gd name="T35" fmla="*/ 65 h 65"/>
                <a:gd name="T36" fmla="*/ 10 w 108"/>
                <a:gd name="T37" fmla="*/ 65 h 65"/>
                <a:gd name="T38" fmla="*/ 14 w 108"/>
                <a:gd name="T39" fmla="*/ 56 h 65"/>
                <a:gd name="T40" fmla="*/ 21 w 108"/>
                <a:gd name="T41" fmla="*/ 48 h 65"/>
                <a:gd name="T42" fmla="*/ 28 w 108"/>
                <a:gd name="T43" fmla="*/ 41 h 65"/>
                <a:gd name="T44" fmla="*/ 39 w 108"/>
                <a:gd name="T45" fmla="*/ 38 h 65"/>
                <a:gd name="T46" fmla="*/ 39 w 108"/>
                <a:gd name="T47" fmla="*/ 38 h 65"/>
                <a:gd name="T48" fmla="*/ 77 w 108"/>
                <a:gd name="T49" fmla="*/ 30 h 65"/>
                <a:gd name="T50" fmla="*/ 77 w 108"/>
                <a:gd name="T51" fmla="*/ 30 h 65"/>
                <a:gd name="T52" fmla="*/ 91 w 108"/>
                <a:gd name="T53" fmla="*/ 25 h 65"/>
                <a:gd name="T54" fmla="*/ 100 w 108"/>
                <a:gd name="T55" fmla="*/ 20 h 65"/>
                <a:gd name="T56" fmla="*/ 104 w 108"/>
                <a:gd name="T57" fmla="*/ 18 h 65"/>
                <a:gd name="T58" fmla="*/ 104 w 108"/>
                <a:gd name="T59" fmla="*/ 18 h 65"/>
                <a:gd name="T60" fmla="*/ 108 w 108"/>
                <a:gd name="T61" fmla="*/ 16 h 65"/>
                <a:gd name="T62" fmla="*/ 108 w 108"/>
                <a:gd name="T63" fmla="*/ 14 h 65"/>
                <a:gd name="T64" fmla="*/ 108 w 108"/>
                <a:gd name="T65" fmla="*/ 14 h 65"/>
                <a:gd name="T66" fmla="*/ 106 w 108"/>
                <a:gd name="T67" fmla="*/ 11 h 65"/>
                <a:gd name="T68" fmla="*/ 104 w 108"/>
                <a:gd name="T69" fmla="*/ 11 h 65"/>
                <a:gd name="T70" fmla="*/ 104 w 108"/>
                <a:gd name="T71" fmla="*/ 1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65">
                  <a:moveTo>
                    <a:pt x="104" y="11"/>
                  </a:moveTo>
                  <a:lnTo>
                    <a:pt x="104" y="11"/>
                  </a:lnTo>
                  <a:lnTo>
                    <a:pt x="100" y="5"/>
                  </a:lnTo>
                  <a:lnTo>
                    <a:pt x="95" y="2"/>
                  </a:lnTo>
                  <a:lnTo>
                    <a:pt x="86" y="0"/>
                  </a:lnTo>
                  <a:lnTo>
                    <a:pt x="72" y="2"/>
                  </a:lnTo>
                  <a:lnTo>
                    <a:pt x="72" y="2"/>
                  </a:lnTo>
                  <a:lnTo>
                    <a:pt x="39" y="9"/>
                  </a:lnTo>
                  <a:lnTo>
                    <a:pt x="39" y="9"/>
                  </a:lnTo>
                  <a:lnTo>
                    <a:pt x="28" y="11"/>
                  </a:lnTo>
                  <a:lnTo>
                    <a:pt x="19" y="16"/>
                  </a:lnTo>
                  <a:lnTo>
                    <a:pt x="12" y="21"/>
                  </a:lnTo>
                  <a:lnTo>
                    <a:pt x="7" y="29"/>
                  </a:lnTo>
                  <a:lnTo>
                    <a:pt x="3" y="36"/>
                  </a:lnTo>
                  <a:lnTo>
                    <a:pt x="1" y="45"/>
                  </a:lnTo>
                  <a:lnTo>
                    <a:pt x="0" y="54"/>
                  </a:lnTo>
                  <a:lnTo>
                    <a:pt x="0" y="65"/>
                  </a:lnTo>
                  <a:lnTo>
                    <a:pt x="10" y="65"/>
                  </a:lnTo>
                  <a:lnTo>
                    <a:pt x="10" y="65"/>
                  </a:lnTo>
                  <a:lnTo>
                    <a:pt x="14" y="56"/>
                  </a:lnTo>
                  <a:lnTo>
                    <a:pt x="21" y="48"/>
                  </a:lnTo>
                  <a:lnTo>
                    <a:pt x="28" y="41"/>
                  </a:lnTo>
                  <a:lnTo>
                    <a:pt x="39" y="38"/>
                  </a:lnTo>
                  <a:lnTo>
                    <a:pt x="39" y="38"/>
                  </a:lnTo>
                  <a:lnTo>
                    <a:pt x="77" y="30"/>
                  </a:lnTo>
                  <a:lnTo>
                    <a:pt x="77" y="30"/>
                  </a:lnTo>
                  <a:lnTo>
                    <a:pt x="91" y="25"/>
                  </a:lnTo>
                  <a:lnTo>
                    <a:pt x="100" y="20"/>
                  </a:lnTo>
                  <a:lnTo>
                    <a:pt x="104" y="18"/>
                  </a:lnTo>
                  <a:lnTo>
                    <a:pt x="104" y="18"/>
                  </a:lnTo>
                  <a:lnTo>
                    <a:pt x="108" y="16"/>
                  </a:lnTo>
                  <a:lnTo>
                    <a:pt x="108" y="14"/>
                  </a:lnTo>
                  <a:lnTo>
                    <a:pt x="108" y="14"/>
                  </a:lnTo>
                  <a:lnTo>
                    <a:pt x="106" y="11"/>
                  </a:lnTo>
                  <a:lnTo>
                    <a:pt x="104" y="11"/>
                  </a:lnTo>
                  <a:lnTo>
                    <a:pt x="104" y="11"/>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9" name="Freeform 1525"/>
            <p:cNvSpPr>
              <a:spLocks/>
            </p:cNvSpPr>
            <p:nvPr/>
          </p:nvSpPr>
          <p:spPr bwMode="auto">
            <a:xfrm>
              <a:off x="7239000" y="3767138"/>
              <a:ext cx="12700" cy="7938"/>
            </a:xfrm>
            <a:custGeom>
              <a:avLst/>
              <a:gdLst>
                <a:gd name="T0" fmla="*/ 16 w 16"/>
                <a:gd name="T1" fmla="*/ 2 h 9"/>
                <a:gd name="T2" fmla="*/ 16 w 16"/>
                <a:gd name="T3" fmla="*/ 2 h 9"/>
                <a:gd name="T4" fmla="*/ 16 w 16"/>
                <a:gd name="T5" fmla="*/ 5 h 9"/>
                <a:gd name="T6" fmla="*/ 15 w 16"/>
                <a:gd name="T7" fmla="*/ 5 h 9"/>
                <a:gd name="T8" fmla="*/ 4 w 16"/>
                <a:gd name="T9" fmla="*/ 9 h 9"/>
                <a:gd name="T10" fmla="*/ 4 w 16"/>
                <a:gd name="T11" fmla="*/ 9 h 9"/>
                <a:gd name="T12" fmla="*/ 2 w 16"/>
                <a:gd name="T13" fmla="*/ 7 h 9"/>
                <a:gd name="T14" fmla="*/ 0 w 16"/>
                <a:gd name="T15" fmla="*/ 5 h 9"/>
                <a:gd name="T16" fmla="*/ 0 w 16"/>
                <a:gd name="T17" fmla="*/ 5 h 9"/>
                <a:gd name="T18" fmla="*/ 2 w 16"/>
                <a:gd name="T19" fmla="*/ 3 h 9"/>
                <a:gd name="T20" fmla="*/ 4 w 16"/>
                <a:gd name="T21" fmla="*/ 2 h 9"/>
                <a:gd name="T22" fmla="*/ 13 w 16"/>
                <a:gd name="T23" fmla="*/ 0 h 9"/>
                <a:gd name="T24" fmla="*/ 13 w 16"/>
                <a:gd name="T25" fmla="*/ 0 h 9"/>
                <a:gd name="T26" fmla="*/ 15 w 16"/>
                <a:gd name="T27" fmla="*/ 0 h 9"/>
                <a:gd name="T28" fmla="*/ 16 w 16"/>
                <a:gd name="T29" fmla="*/ 2 h 9"/>
                <a:gd name="T30" fmla="*/ 16 w 16"/>
                <a:gd name="T31"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9">
                  <a:moveTo>
                    <a:pt x="16" y="2"/>
                  </a:moveTo>
                  <a:lnTo>
                    <a:pt x="16" y="2"/>
                  </a:lnTo>
                  <a:lnTo>
                    <a:pt x="16" y="5"/>
                  </a:lnTo>
                  <a:lnTo>
                    <a:pt x="15" y="5"/>
                  </a:lnTo>
                  <a:lnTo>
                    <a:pt x="4" y="9"/>
                  </a:lnTo>
                  <a:lnTo>
                    <a:pt x="4" y="9"/>
                  </a:lnTo>
                  <a:lnTo>
                    <a:pt x="2" y="7"/>
                  </a:lnTo>
                  <a:lnTo>
                    <a:pt x="0" y="5"/>
                  </a:lnTo>
                  <a:lnTo>
                    <a:pt x="0" y="5"/>
                  </a:lnTo>
                  <a:lnTo>
                    <a:pt x="2" y="3"/>
                  </a:lnTo>
                  <a:lnTo>
                    <a:pt x="4" y="2"/>
                  </a:lnTo>
                  <a:lnTo>
                    <a:pt x="13" y="0"/>
                  </a:lnTo>
                  <a:lnTo>
                    <a:pt x="13" y="0"/>
                  </a:lnTo>
                  <a:lnTo>
                    <a:pt x="15" y="0"/>
                  </a:lnTo>
                  <a:lnTo>
                    <a:pt x="16" y="2"/>
                  </a:lnTo>
                  <a:lnTo>
                    <a:pt x="16"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0" name="Freeform 1526"/>
            <p:cNvSpPr>
              <a:spLocks/>
            </p:cNvSpPr>
            <p:nvPr/>
          </p:nvSpPr>
          <p:spPr bwMode="auto">
            <a:xfrm>
              <a:off x="7253287" y="3770313"/>
              <a:ext cx="3175" cy="1588"/>
            </a:xfrm>
            <a:custGeom>
              <a:avLst/>
              <a:gdLst>
                <a:gd name="T0" fmla="*/ 4 w 4"/>
                <a:gd name="T1" fmla="*/ 0 h 2"/>
                <a:gd name="T2" fmla="*/ 2 w 4"/>
                <a:gd name="T3" fmla="*/ 2 h 2"/>
                <a:gd name="T4" fmla="*/ 0 w 4"/>
                <a:gd name="T5" fmla="*/ 0 h 2"/>
                <a:gd name="T6" fmla="*/ 2 w 4"/>
                <a:gd name="T7" fmla="*/ 0 h 2"/>
                <a:gd name="T8" fmla="*/ 4 w 4"/>
                <a:gd name="T9" fmla="*/ 0 h 2"/>
              </a:gdLst>
              <a:ahLst/>
              <a:cxnLst>
                <a:cxn ang="0">
                  <a:pos x="T0" y="T1"/>
                </a:cxn>
                <a:cxn ang="0">
                  <a:pos x="T2" y="T3"/>
                </a:cxn>
                <a:cxn ang="0">
                  <a:pos x="T4" y="T5"/>
                </a:cxn>
                <a:cxn ang="0">
                  <a:pos x="T6" y="T7"/>
                </a:cxn>
                <a:cxn ang="0">
                  <a:pos x="T8" y="T9"/>
                </a:cxn>
              </a:cxnLst>
              <a:rect l="0" t="0" r="r" b="b"/>
              <a:pathLst>
                <a:path w="4" h="2">
                  <a:moveTo>
                    <a:pt x="4" y="0"/>
                  </a:moveTo>
                  <a:lnTo>
                    <a:pt x="2" y="2"/>
                  </a:lnTo>
                  <a:lnTo>
                    <a:pt x="0" y="0"/>
                  </a:lnTo>
                  <a:lnTo>
                    <a:pt x="2" y="0"/>
                  </a:lnTo>
                  <a:lnTo>
                    <a:pt x="4" y="0"/>
                  </a:lnTo>
                  <a:close/>
                </a:path>
              </a:pathLst>
            </a:custGeom>
            <a:solidFill>
              <a:srgbClr val="595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575" name="Picture 15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67562" y="3752851"/>
              <a:ext cx="10318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 name="Freeform 1528"/>
            <p:cNvSpPr>
              <a:spLocks/>
            </p:cNvSpPr>
            <p:nvPr/>
          </p:nvSpPr>
          <p:spPr bwMode="auto">
            <a:xfrm>
              <a:off x="7234237" y="3775076"/>
              <a:ext cx="12700" cy="28575"/>
            </a:xfrm>
            <a:custGeom>
              <a:avLst/>
              <a:gdLst>
                <a:gd name="T0" fmla="*/ 4 w 18"/>
                <a:gd name="T1" fmla="*/ 5 h 36"/>
                <a:gd name="T2" fmla="*/ 4 w 18"/>
                <a:gd name="T3" fmla="*/ 5 h 36"/>
                <a:gd name="T4" fmla="*/ 4 w 18"/>
                <a:gd name="T5" fmla="*/ 12 h 36"/>
                <a:gd name="T6" fmla="*/ 4 w 18"/>
                <a:gd name="T7" fmla="*/ 14 h 36"/>
                <a:gd name="T8" fmla="*/ 0 w 18"/>
                <a:gd name="T9" fmla="*/ 16 h 36"/>
                <a:gd name="T10" fmla="*/ 0 w 18"/>
                <a:gd name="T11" fmla="*/ 18 h 36"/>
                <a:gd name="T12" fmla="*/ 0 w 18"/>
                <a:gd name="T13" fmla="*/ 18 h 36"/>
                <a:gd name="T14" fmla="*/ 0 w 18"/>
                <a:gd name="T15" fmla="*/ 32 h 36"/>
                <a:gd name="T16" fmla="*/ 0 w 18"/>
                <a:gd name="T17" fmla="*/ 32 h 36"/>
                <a:gd name="T18" fmla="*/ 0 w 18"/>
                <a:gd name="T19" fmla="*/ 36 h 36"/>
                <a:gd name="T20" fmla="*/ 0 w 18"/>
                <a:gd name="T21" fmla="*/ 36 h 36"/>
                <a:gd name="T22" fmla="*/ 2 w 18"/>
                <a:gd name="T23" fmla="*/ 36 h 36"/>
                <a:gd name="T24" fmla="*/ 5 w 18"/>
                <a:gd name="T25" fmla="*/ 36 h 36"/>
                <a:gd name="T26" fmla="*/ 5 w 18"/>
                <a:gd name="T27" fmla="*/ 36 h 36"/>
                <a:gd name="T28" fmla="*/ 5 w 18"/>
                <a:gd name="T29" fmla="*/ 36 h 36"/>
                <a:gd name="T30" fmla="*/ 11 w 18"/>
                <a:gd name="T31" fmla="*/ 32 h 36"/>
                <a:gd name="T32" fmla="*/ 14 w 18"/>
                <a:gd name="T33" fmla="*/ 29 h 36"/>
                <a:gd name="T34" fmla="*/ 18 w 18"/>
                <a:gd name="T35" fmla="*/ 20 h 36"/>
                <a:gd name="T36" fmla="*/ 18 w 18"/>
                <a:gd name="T37" fmla="*/ 9 h 36"/>
                <a:gd name="T38" fmla="*/ 16 w 18"/>
                <a:gd name="T39" fmla="*/ 3 h 36"/>
                <a:gd name="T40" fmla="*/ 14 w 18"/>
                <a:gd name="T41" fmla="*/ 0 h 36"/>
                <a:gd name="T42" fmla="*/ 4 w 18"/>
                <a:gd name="T43"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36">
                  <a:moveTo>
                    <a:pt x="4" y="5"/>
                  </a:moveTo>
                  <a:lnTo>
                    <a:pt x="4" y="5"/>
                  </a:lnTo>
                  <a:lnTo>
                    <a:pt x="4" y="12"/>
                  </a:lnTo>
                  <a:lnTo>
                    <a:pt x="4" y="14"/>
                  </a:lnTo>
                  <a:lnTo>
                    <a:pt x="0" y="16"/>
                  </a:lnTo>
                  <a:lnTo>
                    <a:pt x="0" y="18"/>
                  </a:lnTo>
                  <a:lnTo>
                    <a:pt x="0" y="18"/>
                  </a:lnTo>
                  <a:lnTo>
                    <a:pt x="0" y="32"/>
                  </a:lnTo>
                  <a:lnTo>
                    <a:pt x="0" y="32"/>
                  </a:lnTo>
                  <a:lnTo>
                    <a:pt x="0" y="36"/>
                  </a:lnTo>
                  <a:lnTo>
                    <a:pt x="0" y="36"/>
                  </a:lnTo>
                  <a:lnTo>
                    <a:pt x="2" y="36"/>
                  </a:lnTo>
                  <a:lnTo>
                    <a:pt x="5" y="36"/>
                  </a:lnTo>
                  <a:lnTo>
                    <a:pt x="5" y="36"/>
                  </a:lnTo>
                  <a:lnTo>
                    <a:pt x="5" y="36"/>
                  </a:lnTo>
                  <a:lnTo>
                    <a:pt x="11" y="32"/>
                  </a:lnTo>
                  <a:lnTo>
                    <a:pt x="14" y="29"/>
                  </a:lnTo>
                  <a:lnTo>
                    <a:pt x="18" y="20"/>
                  </a:lnTo>
                  <a:lnTo>
                    <a:pt x="18" y="9"/>
                  </a:lnTo>
                  <a:lnTo>
                    <a:pt x="16" y="3"/>
                  </a:lnTo>
                  <a:lnTo>
                    <a:pt x="14" y="0"/>
                  </a:lnTo>
                  <a:lnTo>
                    <a:pt x="4" y="5"/>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2" name="Freeform 1529"/>
            <p:cNvSpPr>
              <a:spLocks/>
            </p:cNvSpPr>
            <p:nvPr/>
          </p:nvSpPr>
          <p:spPr bwMode="auto">
            <a:xfrm>
              <a:off x="7205662" y="3752851"/>
              <a:ext cx="23813" cy="17463"/>
            </a:xfrm>
            <a:custGeom>
              <a:avLst/>
              <a:gdLst>
                <a:gd name="T0" fmla="*/ 5 w 29"/>
                <a:gd name="T1" fmla="*/ 0 h 21"/>
                <a:gd name="T2" fmla="*/ 5 w 29"/>
                <a:gd name="T3" fmla="*/ 0 h 21"/>
                <a:gd name="T4" fmla="*/ 9 w 29"/>
                <a:gd name="T5" fmla="*/ 0 h 21"/>
                <a:gd name="T6" fmla="*/ 12 w 29"/>
                <a:gd name="T7" fmla="*/ 2 h 21"/>
                <a:gd name="T8" fmla="*/ 16 w 29"/>
                <a:gd name="T9" fmla="*/ 3 h 21"/>
                <a:gd name="T10" fmla="*/ 18 w 29"/>
                <a:gd name="T11" fmla="*/ 7 h 21"/>
                <a:gd name="T12" fmla="*/ 18 w 29"/>
                <a:gd name="T13" fmla="*/ 7 h 21"/>
                <a:gd name="T14" fmla="*/ 20 w 29"/>
                <a:gd name="T15" fmla="*/ 11 h 21"/>
                <a:gd name="T16" fmla="*/ 21 w 29"/>
                <a:gd name="T17" fmla="*/ 12 h 21"/>
                <a:gd name="T18" fmla="*/ 25 w 29"/>
                <a:gd name="T19" fmla="*/ 12 h 21"/>
                <a:gd name="T20" fmla="*/ 29 w 29"/>
                <a:gd name="T21" fmla="*/ 12 h 21"/>
                <a:gd name="T22" fmla="*/ 29 w 29"/>
                <a:gd name="T23" fmla="*/ 12 h 21"/>
                <a:gd name="T24" fmla="*/ 29 w 29"/>
                <a:gd name="T25" fmla="*/ 14 h 21"/>
                <a:gd name="T26" fmla="*/ 27 w 29"/>
                <a:gd name="T27" fmla="*/ 14 h 21"/>
                <a:gd name="T28" fmla="*/ 23 w 29"/>
                <a:gd name="T29" fmla="*/ 18 h 21"/>
                <a:gd name="T30" fmla="*/ 3 w 29"/>
                <a:gd name="T31" fmla="*/ 21 h 21"/>
                <a:gd name="T32" fmla="*/ 3 w 29"/>
                <a:gd name="T33" fmla="*/ 21 h 21"/>
                <a:gd name="T34" fmla="*/ 0 w 29"/>
                <a:gd name="T35" fmla="*/ 20 h 21"/>
                <a:gd name="T36" fmla="*/ 0 w 29"/>
                <a:gd name="T37" fmla="*/ 20 h 21"/>
                <a:gd name="T38" fmla="*/ 2 w 29"/>
                <a:gd name="T39" fmla="*/ 18 h 21"/>
                <a:gd name="T40" fmla="*/ 2 w 29"/>
                <a:gd name="T41" fmla="*/ 18 h 21"/>
                <a:gd name="T42" fmla="*/ 5 w 29"/>
                <a:gd name="T43" fmla="*/ 16 h 21"/>
                <a:gd name="T44" fmla="*/ 7 w 29"/>
                <a:gd name="T45" fmla="*/ 14 h 21"/>
                <a:gd name="T46" fmla="*/ 9 w 29"/>
                <a:gd name="T47" fmla="*/ 11 h 21"/>
                <a:gd name="T48" fmla="*/ 9 w 29"/>
                <a:gd name="T49" fmla="*/ 7 h 21"/>
                <a:gd name="T50" fmla="*/ 9 w 29"/>
                <a:gd name="T51" fmla="*/ 7 h 21"/>
                <a:gd name="T52" fmla="*/ 7 w 29"/>
                <a:gd name="T53" fmla="*/ 3 h 21"/>
                <a:gd name="T54" fmla="*/ 5 w 29"/>
                <a:gd name="T55" fmla="*/ 0 h 21"/>
                <a:gd name="T56" fmla="*/ 5 w 29"/>
                <a:gd name="T57" fmla="*/ 0 h 21"/>
                <a:gd name="T58" fmla="*/ 5 w 29"/>
                <a:gd name="T59" fmla="*/ 0 h 21"/>
                <a:gd name="T60" fmla="*/ 5 w 29"/>
                <a:gd name="T6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 h="21">
                  <a:moveTo>
                    <a:pt x="5" y="0"/>
                  </a:moveTo>
                  <a:lnTo>
                    <a:pt x="5" y="0"/>
                  </a:lnTo>
                  <a:lnTo>
                    <a:pt x="9" y="0"/>
                  </a:lnTo>
                  <a:lnTo>
                    <a:pt x="12" y="2"/>
                  </a:lnTo>
                  <a:lnTo>
                    <a:pt x="16" y="3"/>
                  </a:lnTo>
                  <a:lnTo>
                    <a:pt x="18" y="7"/>
                  </a:lnTo>
                  <a:lnTo>
                    <a:pt x="18" y="7"/>
                  </a:lnTo>
                  <a:lnTo>
                    <a:pt x="20" y="11"/>
                  </a:lnTo>
                  <a:lnTo>
                    <a:pt x="21" y="12"/>
                  </a:lnTo>
                  <a:lnTo>
                    <a:pt x="25" y="12"/>
                  </a:lnTo>
                  <a:lnTo>
                    <a:pt x="29" y="12"/>
                  </a:lnTo>
                  <a:lnTo>
                    <a:pt x="29" y="12"/>
                  </a:lnTo>
                  <a:lnTo>
                    <a:pt x="29" y="14"/>
                  </a:lnTo>
                  <a:lnTo>
                    <a:pt x="27" y="14"/>
                  </a:lnTo>
                  <a:lnTo>
                    <a:pt x="23" y="18"/>
                  </a:lnTo>
                  <a:lnTo>
                    <a:pt x="3" y="21"/>
                  </a:lnTo>
                  <a:lnTo>
                    <a:pt x="3" y="21"/>
                  </a:lnTo>
                  <a:lnTo>
                    <a:pt x="0" y="20"/>
                  </a:lnTo>
                  <a:lnTo>
                    <a:pt x="0" y="20"/>
                  </a:lnTo>
                  <a:lnTo>
                    <a:pt x="2" y="18"/>
                  </a:lnTo>
                  <a:lnTo>
                    <a:pt x="2" y="18"/>
                  </a:lnTo>
                  <a:lnTo>
                    <a:pt x="5" y="16"/>
                  </a:lnTo>
                  <a:lnTo>
                    <a:pt x="7" y="14"/>
                  </a:lnTo>
                  <a:lnTo>
                    <a:pt x="9" y="11"/>
                  </a:lnTo>
                  <a:lnTo>
                    <a:pt x="9" y="7"/>
                  </a:lnTo>
                  <a:lnTo>
                    <a:pt x="9" y="7"/>
                  </a:lnTo>
                  <a:lnTo>
                    <a:pt x="7" y="3"/>
                  </a:lnTo>
                  <a:lnTo>
                    <a:pt x="5" y="0"/>
                  </a:lnTo>
                  <a:lnTo>
                    <a:pt x="5" y="0"/>
                  </a:lnTo>
                  <a:lnTo>
                    <a:pt x="5" y="0"/>
                  </a:lnTo>
                  <a:lnTo>
                    <a:pt x="5" y="0"/>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3" name="Freeform 1530"/>
            <p:cNvSpPr>
              <a:spLocks/>
            </p:cNvSpPr>
            <p:nvPr/>
          </p:nvSpPr>
          <p:spPr bwMode="auto">
            <a:xfrm>
              <a:off x="7164387" y="3805238"/>
              <a:ext cx="19050" cy="15875"/>
            </a:xfrm>
            <a:custGeom>
              <a:avLst/>
              <a:gdLst>
                <a:gd name="T0" fmla="*/ 3 w 23"/>
                <a:gd name="T1" fmla="*/ 14 h 19"/>
                <a:gd name="T2" fmla="*/ 3 w 23"/>
                <a:gd name="T3" fmla="*/ 14 h 19"/>
                <a:gd name="T4" fmla="*/ 23 w 23"/>
                <a:gd name="T5" fmla="*/ 0 h 19"/>
                <a:gd name="T6" fmla="*/ 23 w 23"/>
                <a:gd name="T7" fmla="*/ 0 h 19"/>
                <a:gd name="T8" fmla="*/ 23 w 23"/>
                <a:gd name="T9" fmla="*/ 12 h 19"/>
                <a:gd name="T10" fmla="*/ 23 w 23"/>
                <a:gd name="T11" fmla="*/ 12 h 19"/>
                <a:gd name="T12" fmla="*/ 21 w 23"/>
                <a:gd name="T13" fmla="*/ 16 h 19"/>
                <a:gd name="T14" fmla="*/ 16 w 23"/>
                <a:gd name="T15" fmla="*/ 18 h 19"/>
                <a:gd name="T16" fmla="*/ 16 w 23"/>
                <a:gd name="T17" fmla="*/ 18 h 19"/>
                <a:gd name="T18" fmla="*/ 7 w 23"/>
                <a:gd name="T19" fmla="*/ 18 h 19"/>
                <a:gd name="T20" fmla="*/ 7 w 23"/>
                <a:gd name="T21" fmla="*/ 18 h 19"/>
                <a:gd name="T22" fmla="*/ 2 w 23"/>
                <a:gd name="T23" fmla="*/ 18 h 19"/>
                <a:gd name="T24" fmla="*/ 0 w 23"/>
                <a:gd name="T25" fmla="*/ 19 h 19"/>
                <a:gd name="T26" fmla="*/ 0 w 23"/>
                <a:gd name="T27" fmla="*/ 19 h 19"/>
                <a:gd name="T28" fmla="*/ 2 w 23"/>
                <a:gd name="T29" fmla="*/ 16 h 19"/>
                <a:gd name="T30" fmla="*/ 3 w 23"/>
                <a:gd name="T31" fmla="*/ 14 h 19"/>
                <a:gd name="T32" fmla="*/ 3 w 23"/>
                <a:gd name="T33" fmla="*/ 1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19">
                  <a:moveTo>
                    <a:pt x="3" y="14"/>
                  </a:moveTo>
                  <a:lnTo>
                    <a:pt x="3" y="14"/>
                  </a:lnTo>
                  <a:lnTo>
                    <a:pt x="23" y="0"/>
                  </a:lnTo>
                  <a:lnTo>
                    <a:pt x="23" y="0"/>
                  </a:lnTo>
                  <a:lnTo>
                    <a:pt x="23" y="12"/>
                  </a:lnTo>
                  <a:lnTo>
                    <a:pt x="23" y="12"/>
                  </a:lnTo>
                  <a:lnTo>
                    <a:pt x="21" y="16"/>
                  </a:lnTo>
                  <a:lnTo>
                    <a:pt x="16" y="18"/>
                  </a:lnTo>
                  <a:lnTo>
                    <a:pt x="16" y="18"/>
                  </a:lnTo>
                  <a:lnTo>
                    <a:pt x="7" y="18"/>
                  </a:lnTo>
                  <a:lnTo>
                    <a:pt x="7" y="18"/>
                  </a:lnTo>
                  <a:lnTo>
                    <a:pt x="2" y="18"/>
                  </a:lnTo>
                  <a:lnTo>
                    <a:pt x="0" y="19"/>
                  </a:lnTo>
                  <a:lnTo>
                    <a:pt x="0" y="19"/>
                  </a:lnTo>
                  <a:lnTo>
                    <a:pt x="2" y="16"/>
                  </a:lnTo>
                  <a:lnTo>
                    <a:pt x="3" y="14"/>
                  </a:lnTo>
                  <a:lnTo>
                    <a:pt x="3" y="14"/>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4" name="Freeform 1531"/>
            <p:cNvSpPr>
              <a:spLocks/>
            </p:cNvSpPr>
            <p:nvPr/>
          </p:nvSpPr>
          <p:spPr bwMode="auto">
            <a:xfrm>
              <a:off x="7183437" y="3808413"/>
              <a:ext cx="4763" cy="6350"/>
            </a:xfrm>
            <a:custGeom>
              <a:avLst/>
              <a:gdLst>
                <a:gd name="T0" fmla="*/ 0 w 5"/>
                <a:gd name="T1" fmla="*/ 9 h 9"/>
                <a:gd name="T2" fmla="*/ 0 w 5"/>
                <a:gd name="T3" fmla="*/ 9 h 9"/>
                <a:gd name="T4" fmla="*/ 2 w 5"/>
                <a:gd name="T5" fmla="*/ 9 h 9"/>
                <a:gd name="T6" fmla="*/ 4 w 5"/>
                <a:gd name="T7" fmla="*/ 7 h 9"/>
                <a:gd name="T8" fmla="*/ 5 w 5"/>
                <a:gd name="T9" fmla="*/ 6 h 9"/>
                <a:gd name="T10" fmla="*/ 5 w 5"/>
                <a:gd name="T11" fmla="*/ 6 h 9"/>
                <a:gd name="T12" fmla="*/ 5 w 5"/>
                <a:gd name="T13" fmla="*/ 4 h 9"/>
                <a:gd name="T14" fmla="*/ 4 w 5"/>
                <a:gd name="T15" fmla="*/ 2 h 9"/>
                <a:gd name="T16" fmla="*/ 0 w 5"/>
                <a:gd name="T17" fmla="*/ 0 h 9"/>
                <a:gd name="T18" fmla="*/ 0 w 5"/>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9">
                  <a:moveTo>
                    <a:pt x="0" y="9"/>
                  </a:moveTo>
                  <a:lnTo>
                    <a:pt x="0" y="9"/>
                  </a:lnTo>
                  <a:lnTo>
                    <a:pt x="2" y="9"/>
                  </a:lnTo>
                  <a:lnTo>
                    <a:pt x="4" y="7"/>
                  </a:lnTo>
                  <a:lnTo>
                    <a:pt x="5" y="6"/>
                  </a:lnTo>
                  <a:lnTo>
                    <a:pt x="5" y="6"/>
                  </a:lnTo>
                  <a:lnTo>
                    <a:pt x="5" y="4"/>
                  </a:lnTo>
                  <a:lnTo>
                    <a:pt x="4" y="2"/>
                  </a:lnTo>
                  <a:lnTo>
                    <a:pt x="0" y="0"/>
                  </a:lnTo>
                  <a:lnTo>
                    <a:pt x="0" y="9"/>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5" name="Freeform 1532"/>
            <p:cNvSpPr>
              <a:spLocks/>
            </p:cNvSpPr>
            <p:nvPr/>
          </p:nvSpPr>
          <p:spPr bwMode="auto">
            <a:xfrm>
              <a:off x="7218362" y="3781426"/>
              <a:ext cx="12700" cy="14288"/>
            </a:xfrm>
            <a:custGeom>
              <a:avLst/>
              <a:gdLst>
                <a:gd name="T0" fmla="*/ 9 w 16"/>
                <a:gd name="T1" fmla="*/ 0 h 20"/>
                <a:gd name="T2" fmla="*/ 9 w 16"/>
                <a:gd name="T3" fmla="*/ 0 h 20"/>
                <a:gd name="T4" fmla="*/ 7 w 16"/>
                <a:gd name="T5" fmla="*/ 5 h 20"/>
                <a:gd name="T6" fmla="*/ 4 w 16"/>
                <a:gd name="T7" fmla="*/ 7 h 20"/>
                <a:gd name="T8" fmla="*/ 2 w 16"/>
                <a:gd name="T9" fmla="*/ 7 h 20"/>
                <a:gd name="T10" fmla="*/ 2 w 16"/>
                <a:gd name="T11" fmla="*/ 7 h 20"/>
                <a:gd name="T12" fmla="*/ 0 w 16"/>
                <a:gd name="T13" fmla="*/ 18 h 20"/>
                <a:gd name="T14" fmla="*/ 0 w 16"/>
                <a:gd name="T15" fmla="*/ 18 h 20"/>
                <a:gd name="T16" fmla="*/ 0 w 16"/>
                <a:gd name="T17" fmla="*/ 18 h 20"/>
                <a:gd name="T18" fmla="*/ 0 w 16"/>
                <a:gd name="T19" fmla="*/ 20 h 20"/>
                <a:gd name="T20" fmla="*/ 2 w 16"/>
                <a:gd name="T21" fmla="*/ 20 h 20"/>
                <a:gd name="T22" fmla="*/ 2 w 16"/>
                <a:gd name="T23" fmla="*/ 20 h 20"/>
                <a:gd name="T24" fmla="*/ 2 w 16"/>
                <a:gd name="T25" fmla="*/ 20 h 20"/>
                <a:gd name="T26" fmla="*/ 9 w 16"/>
                <a:gd name="T27" fmla="*/ 18 h 20"/>
                <a:gd name="T28" fmla="*/ 15 w 16"/>
                <a:gd name="T29" fmla="*/ 13 h 20"/>
                <a:gd name="T30" fmla="*/ 16 w 16"/>
                <a:gd name="T31" fmla="*/ 5 h 20"/>
                <a:gd name="T32" fmla="*/ 16 w 16"/>
                <a:gd name="T33" fmla="*/ 0 h 20"/>
                <a:gd name="T34" fmla="*/ 9 w 16"/>
                <a:gd name="T35"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 h="20">
                  <a:moveTo>
                    <a:pt x="9" y="0"/>
                  </a:moveTo>
                  <a:lnTo>
                    <a:pt x="9" y="0"/>
                  </a:lnTo>
                  <a:lnTo>
                    <a:pt x="7" y="5"/>
                  </a:lnTo>
                  <a:lnTo>
                    <a:pt x="4" y="7"/>
                  </a:lnTo>
                  <a:lnTo>
                    <a:pt x="2" y="7"/>
                  </a:lnTo>
                  <a:lnTo>
                    <a:pt x="2" y="7"/>
                  </a:lnTo>
                  <a:lnTo>
                    <a:pt x="0" y="18"/>
                  </a:lnTo>
                  <a:lnTo>
                    <a:pt x="0" y="18"/>
                  </a:lnTo>
                  <a:lnTo>
                    <a:pt x="0" y="18"/>
                  </a:lnTo>
                  <a:lnTo>
                    <a:pt x="0" y="20"/>
                  </a:lnTo>
                  <a:lnTo>
                    <a:pt x="2" y="20"/>
                  </a:lnTo>
                  <a:lnTo>
                    <a:pt x="2" y="20"/>
                  </a:lnTo>
                  <a:lnTo>
                    <a:pt x="2" y="20"/>
                  </a:lnTo>
                  <a:lnTo>
                    <a:pt x="9" y="18"/>
                  </a:lnTo>
                  <a:lnTo>
                    <a:pt x="15" y="13"/>
                  </a:lnTo>
                  <a:lnTo>
                    <a:pt x="16" y="5"/>
                  </a:lnTo>
                  <a:lnTo>
                    <a:pt x="16" y="0"/>
                  </a:lnTo>
                  <a:lnTo>
                    <a:pt x="9" y="0"/>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6" name="Rectangle 1533"/>
            <p:cNvSpPr>
              <a:spLocks noChangeArrowheads="1"/>
            </p:cNvSpPr>
            <p:nvPr/>
          </p:nvSpPr>
          <p:spPr bwMode="auto">
            <a:xfrm>
              <a:off x="7315200" y="3760788"/>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7" name="Rectangle 1534"/>
            <p:cNvSpPr>
              <a:spLocks noChangeArrowheads="1"/>
            </p:cNvSpPr>
            <p:nvPr/>
          </p:nvSpPr>
          <p:spPr bwMode="auto">
            <a:xfrm>
              <a:off x="7315200" y="3768726"/>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8" name="Rectangle 1535"/>
            <p:cNvSpPr>
              <a:spLocks noChangeArrowheads="1"/>
            </p:cNvSpPr>
            <p:nvPr/>
          </p:nvSpPr>
          <p:spPr bwMode="auto">
            <a:xfrm>
              <a:off x="7315200" y="3778251"/>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9" name="Rectangle 1536"/>
            <p:cNvSpPr>
              <a:spLocks noChangeArrowheads="1"/>
            </p:cNvSpPr>
            <p:nvPr/>
          </p:nvSpPr>
          <p:spPr bwMode="auto">
            <a:xfrm>
              <a:off x="7315200" y="3786188"/>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0" name="Rectangle 1537"/>
            <p:cNvSpPr>
              <a:spLocks noChangeArrowheads="1"/>
            </p:cNvSpPr>
            <p:nvPr/>
          </p:nvSpPr>
          <p:spPr bwMode="auto">
            <a:xfrm>
              <a:off x="7315200" y="3795713"/>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1" name="Rectangle 1538"/>
            <p:cNvSpPr>
              <a:spLocks noChangeArrowheads="1"/>
            </p:cNvSpPr>
            <p:nvPr/>
          </p:nvSpPr>
          <p:spPr bwMode="auto">
            <a:xfrm>
              <a:off x="7315200" y="3803651"/>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2" name="Rectangle 1539"/>
            <p:cNvSpPr>
              <a:spLocks noChangeArrowheads="1"/>
            </p:cNvSpPr>
            <p:nvPr/>
          </p:nvSpPr>
          <p:spPr bwMode="auto">
            <a:xfrm>
              <a:off x="7315200" y="3811588"/>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3" name="Rectangle 1540"/>
            <p:cNvSpPr>
              <a:spLocks noChangeArrowheads="1"/>
            </p:cNvSpPr>
            <p:nvPr/>
          </p:nvSpPr>
          <p:spPr bwMode="auto">
            <a:xfrm>
              <a:off x="7315200" y="3724276"/>
              <a:ext cx="55563"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0" name="Rectangle 1541"/>
            <p:cNvSpPr>
              <a:spLocks noChangeArrowheads="1"/>
            </p:cNvSpPr>
            <p:nvPr/>
          </p:nvSpPr>
          <p:spPr bwMode="auto">
            <a:xfrm>
              <a:off x="7346950" y="3817938"/>
              <a:ext cx="23813" cy="7938"/>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1" name="Freeform 1542"/>
            <p:cNvSpPr>
              <a:spLocks/>
            </p:cNvSpPr>
            <p:nvPr/>
          </p:nvSpPr>
          <p:spPr bwMode="auto">
            <a:xfrm>
              <a:off x="7324725" y="3740151"/>
              <a:ext cx="12700" cy="12700"/>
            </a:xfrm>
            <a:custGeom>
              <a:avLst/>
              <a:gdLst>
                <a:gd name="T0" fmla="*/ 16 w 16"/>
                <a:gd name="T1" fmla="*/ 16 h 16"/>
                <a:gd name="T2" fmla="*/ 16 w 16"/>
                <a:gd name="T3" fmla="*/ 9 h 16"/>
                <a:gd name="T4" fmla="*/ 16 w 16"/>
                <a:gd name="T5" fmla="*/ 9 h 16"/>
                <a:gd name="T6" fmla="*/ 16 w 16"/>
                <a:gd name="T7" fmla="*/ 5 h 16"/>
                <a:gd name="T8" fmla="*/ 14 w 16"/>
                <a:gd name="T9" fmla="*/ 2 h 16"/>
                <a:gd name="T10" fmla="*/ 11 w 16"/>
                <a:gd name="T11" fmla="*/ 0 h 16"/>
                <a:gd name="T12" fmla="*/ 9 w 16"/>
                <a:gd name="T13" fmla="*/ 0 h 16"/>
                <a:gd name="T14" fmla="*/ 9 w 16"/>
                <a:gd name="T15" fmla="*/ 0 h 16"/>
                <a:gd name="T16" fmla="*/ 5 w 16"/>
                <a:gd name="T17" fmla="*/ 0 h 16"/>
                <a:gd name="T18" fmla="*/ 2 w 16"/>
                <a:gd name="T19" fmla="*/ 2 h 16"/>
                <a:gd name="T20" fmla="*/ 0 w 16"/>
                <a:gd name="T21" fmla="*/ 5 h 16"/>
                <a:gd name="T22" fmla="*/ 0 w 16"/>
                <a:gd name="T23" fmla="*/ 9 h 16"/>
                <a:gd name="T24" fmla="*/ 0 w 16"/>
                <a:gd name="T25" fmla="*/ 16 h 16"/>
                <a:gd name="T26" fmla="*/ 16 w 16"/>
                <a:gd name="T2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16">
                  <a:moveTo>
                    <a:pt x="16" y="16"/>
                  </a:moveTo>
                  <a:lnTo>
                    <a:pt x="16" y="9"/>
                  </a:lnTo>
                  <a:lnTo>
                    <a:pt x="16" y="9"/>
                  </a:lnTo>
                  <a:lnTo>
                    <a:pt x="16" y="5"/>
                  </a:lnTo>
                  <a:lnTo>
                    <a:pt x="14" y="2"/>
                  </a:lnTo>
                  <a:lnTo>
                    <a:pt x="11" y="0"/>
                  </a:lnTo>
                  <a:lnTo>
                    <a:pt x="9" y="0"/>
                  </a:lnTo>
                  <a:lnTo>
                    <a:pt x="9" y="0"/>
                  </a:lnTo>
                  <a:lnTo>
                    <a:pt x="5" y="0"/>
                  </a:lnTo>
                  <a:lnTo>
                    <a:pt x="2" y="2"/>
                  </a:lnTo>
                  <a:lnTo>
                    <a:pt x="0" y="5"/>
                  </a:lnTo>
                  <a:lnTo>
                    <a:pt x="0" y="9"/>
                  </a:lnTo>
                  <a:lnTo>
                    <a:pt x="0" y="16"/>
                  </a:lnTo>
                  <a:lnTo>
                    <a:pt x="16" y="1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2" name="Freeform 1543"/>
            <p:cNvSpPr>
              <a:spLocks/>
            </p:cNvSpPr>
            <p:nvPr/>
          </p:nvSpPr>
          <p:spPr bwMode="auto">
            <a:xfrm>
              <a:off x="7327900" y="3732213"/>
              <a:ext cx="6350" cy="6350"/>
            </a:xfrm>
            <a:custGeom>
              <a:avLst/>
              <a:gdLst>
                <a:gd name="T0" fmla="*/ 9 w 9"/>
                <a:gd name="T1" fmla="*/ 4 h 9"/>
                <a:gd name="T2" fmla="*/ 9 w 9"/>
                <a:gd name="T3" fmla="*/ 4 h 9"/>
                <a:gd name="T4" fmla="*/ 7 w 9"/>
                <a:gd name="T5" fmla="*/ 7 h 9"/>
                <a:gd name="T6" fmla="*/ 5 w 9"/>
                <a:gd name="T7" fmla="*/ 9 h 9"/>
                <a:gd name="T8" fmla="*/ 5 w 9"/>
                <a:gd name="T9" fmla="*/ 9 h 9"/>
                <a:gd name="T10" fmla="*/ 1 w 9"/>
                <a:gd name="T11" fmla="*/ 7 h 9"/>
                <a:gd name="T12" fmla="*/ 0 w 9"/>
                <a:gd name="T13" fmla="*/ 4 h 9"/>
                <a:gd name="T14" fmla="*/ 0 w 9"/>
                <a:gd name="T15" fmla="*/ 4 h 9"/>
                <a:gd name="T16" fmla="*/ 1 w 9"/>
                <a:gd name="T17" fmla="*/ 2 h 9"/>
                <a:gd name="T18" fmla="*/ 5 w 9"/>
                <a:gd name="T19" fmla="*/ 0 h 9"/>
                <a:gd name="T20" fmla="*/ 5 w 9"/>
                <a:gd name="T21" fmla="*/ 0 h 9"/>
                <a:gd name="T22" fmla="*/ 7 w 9"/>
                <a:gd name="T23" fmla="*/ 2 h 9"/>
                <a:gd name="T24" fmla="*/ 9 w 9"/>
                <a:gd name="T25" fmla="*/ 4 h 9"/>
                <a:gd name="T26" fmla="*/ 9 w 9"/>
                <a:gd name="T27"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4"/>
                  </a:moveTo>
                  <a:lnTo>
                    <a:pt x="9" y="4"/>
                  </a:lnTo>
                  <a:lnTo>
                    <a:pt x="7" y="7"/>
                  </a:lnTo>
                  <a:lnTo>
                    <a:pt x="5" y="9"/>
                  </a:lnTo>
                  <a:lnTo>
                    <a:pt x="5" y="9"/>
                  </a:lnTo>
                  <a:lnTo>
                    <a:pt x="1" y="7"/>
                  </a:lnTo>
                  <a:lnTo>
                    <a:pt x="0" y="4"/>
                  </a:lnTo>
                  <a:lnTo>
                    <a:pt x="0" y="4"/>
                  </a:lnTo>
                  <a:lnTo>
                    <a:pt x="1" y="2"/>
                  </a:lnTo>
                  <a:lnTo>
                    <a:pt x="5" y="0"/>
                  </a:lnTo>
                  <a:lnTo>
                    <a:pt x="5" y="0"/>
                  </a:lnTo>
                  <a:lnTo>
                    <a:pt x="7" y="2"/>
                  </a:lnTo>
                  <a:lnTo>
                    <a:pt x="9" y="4"/>
                  </a:lnTo>
                  <a:lnTo>
                    <a:pt x="9" y="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3" name="Freeform 1544"/>
            <p:cNvSpPr>
              <a:spLocks/>
            </p:cNvSpPr>
            <p:nvPr/>
          </p:nvSpPr>
          <p:spPr bwMode="auto">
            <a:xfrm>
              <a:off x="7343775" y="3740151"/>
              <a:ext cx="14288" cy="12700"/>
            </a:xfrm>
            <a:custGeom>
              <a:avLst/>
              <a:gdLst>
                <a:gd name="T0" fmla="*/ 18 w 18"/>
                <a:gd name="T1" fmla="*/ 16 h 16"/>
                <a:gd name="T2" fmla="*/ 18 w 18"/>
                <a:gd name="T3" fmla="*/ 9 h 16"/>
                <a:gd name="T4" fmla="*/ 18 w 18"/>
                <a:gd name="T5" fmla="*/ 9 h 16"/>
                <a:gd name="T6" fmla="*/ 17 w 18"/>
                <a:gd name="T7" fmla="*/ 5 h 16"/>
                <a:gd name="T8" fmla="*/ 15 w 18"/>
                <a:gd name="T9" fmla="*/ 2 h 16"/>
                <a:gd name="T10" fmla="*/ 13 w 18"/>
                <a:gd name="T11" fmla="*/ 0 h 16"/>
                <a:gd name="T12" fmla="*/ 9 w 18"/>
                <a:gd name="T13" fmla="*/ 0 h 16"/>
                <a:gd name="T14" fmla="*/ 9 w 18"/>
                <a:gd name="T15" fmla="*/ 0 h 16"/>
                <a:gd name="T16" fmla="*/ 6 w 18"/>
                <a:gd name="T17" fmla="*/ 0 h 16"/>
                <a:gd name="T18" fmla="*/ 2 w 18"/>
                <a:gd name="T19" fmla="*/ 2 h 16"/>
                <a:gd name="T20" fmla="*/ 0 w 18"/>
                <a:gd name="T21" fmla="*/ 5 h 16"/>
                <a:gd name="T22" fmla="*/ 0 w 18"/>
                <a:gd name="T23" fmla="*/ 9 h 16"/>
                <a:gd name="T24" fmla="*/ 0 w 18"/>
                <a:gd name="T25" fmla="*/ 16 h 16"/>
                <a:gd name="T26" fmla="*/ 18 w 18"/>
                <a:gd name="T2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6">
                  <a:moveTo>
                    <a:pt x="18" y="16"/>
                  </a:moveTo>
                  <a:lnTo>
                    <a:pt x="18" y="9"/>
                  </a:lnTo>
                  <a:lnTo>
                    <a:pt x="18" y="9"/>
                  </a:lnTo>
                  <a:lnTo>
                    <a:pt x="17" y="5"/>
                  </a:lnTo>
                  <a:lnTo>
                    <a:pt x="15" y="2"/>
                  </a:lnTo>
                  <a:lnTo>
                    <a:pt x="13" y="0"/>
                  </a:lnTo>
                  <a:lnTo>
                    <a:pt x="9" y="0"/>
                  </a:lnTo>
                  <a:lnTo>
                    <a:pt x="9" y="0"/>
                  </a:lnTo>
                  <a:lnTo>
                    <a:pt x="6" y="0"/>
                  </a:lnTo>
                  <a:lnTo>
                    <a:pt x="2" y="2"/>
                  </a:lnTo>
                  <a:lnTo>
                    <a:pt x="0" y="5"/>
                  </a:lnTo>
                  <a:lnTo>
                    <a:pt x="0" y="9"/>
                  </a:lnTo>
                  <a:lnTo>
                    <a:pt x="0" y="16"/>
                  </a:lnTo>
                  <a:lnTo>
                    <a:pt x="18" y="1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4" name="Freeform 1545"/>
            <p:cNvSpPr>
              <a:spLocks/>
            </p:cNvSpPr>
            <p:nvPr/>
          </p:nvSpPr>
          <p:spPr bwMode="auto">
            <a:xfrm>
              <a:off x="7346950" y="3732213"/>
              <a:ext cx="6350" cy="6350"/>
            </a:xfrm>
            <a:custGeom>
              <a:avLst/>
              <a:gdLst>
                <a:gd name="T0" fmla="*/ 9 w 9"/>
                <a:gd name="T1" fmla="*/ 4 h 9"/>
                <a:gd name="T2" fmla="*/ 9 w 9"/>
                <a:gd name="T3" fmla="*/ 4 h 9"/>
                <a:gd name="T4" fmla="*/ 9 w 9"/>
                <a:gd name="T5" fmla="*/ 7 h 9"/>
                <a:gd name="T6" fmla="*/ 5 w 9"/>
                <a:gd name="T7" fmla="*/ 9 h 9"/>
                <a:gd name="T8" fmla="*/ 5 w 9"/>
                <a:gd name="T9" fmla="*/ 9 h 9"/>
                <a:gd name="T10" fmla="*/ 2 w 9"/>
                <a:gd name="T11" fmla="*/ 7 h 9"/>
                <a:gd name="T12" fmla="*/ 0 w 9"/>
                <a:gd name="T13" fmla="*/ 4 h 9"/>
                <a:gd name="T14" fmla="*/ 0 w 9"/>
                <a:gd name="T15" fmla="*/ 4 h 9"/>
                <a:gd name="T16" fmla="*/ 2 w 9"/>
                <a:gd name="T17" fmla="*/ 2 h 9"/>
                <a:gd name="T18" fmla="*/ 5 w 9"/>
                <a:gd name="T19" fmla="*/ 0 h 9"/>
                <a:gd name="T20" fmla="*/ 5 w 9"/>
                <a:gd name="T21" fmla="*/ 0 h 9"/>
                <a:gd name="T22" fmla="*/ 9 w 9"/>
                <a:gd name="T23" fmla="*/ 2 h 9"/>
                <a:gd name="T24" fmla="*/ 9 w 9"/>
                <a:gd name="T25" fmla="*/ 4 h 9"/>
                <a:gd name="T26" fmla="*/ 9 w 9"/>
                <a:gd name="T27"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4"/>
                  </a:moveTo>
                  <a:lnTo>
                    <a:pt x="9" y="4"/>
                  </a:lnTo>
                  <a:lnTo>
                    <a:pt x="9" y="7"/>
                  </a:lnTo>
                  <a:lnTo>
                    <a:pt x="5" y="9"/>
                  </a:lnTo>
                  <a:lnTo>
                    <a:pt x="5" y="9"/>
                  </a:lnTo>
                  <a:lnTo>
                    <a:pt x="2" y="7"/>
                  </a:lnTo>
                  <a:lnTo>
                    <a:pt x="0" y="4"/>
                  </a:lnTo>
                  <a:lnTo>
                    <a:pt x="0" y="4"/>
                  </a:lnTo>
                  <a:lnTo>
                    <a:pt x="2" y="2"/>
                  </a:lnTo>
                  <a:lnTo>
                    <a:pt x="5" y="0"/>
                  </a:lnTo>
                  <a:lnTo>
                    <a:pt x="5" y="0"/>
                  </a:lnTo>
                  <a:lnTo>
                    <a:pt x="9" y="2"/>
                  </a:lnTo>
                  <a:lnTo>
                    <a:pt x="9" y="4"/>
                  </a:lnTo>
                  <a:lnTo>
                    <a:pt x="9" y="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5" name="Rectangle 1546"/>
            <p:cNvSpPr>
              <a:spLocks noChangeArrowheads="1"/>
            </p:cNvSpPr>
            <p:nvPr/>
          </p:nvSpPr>
          <p:spPr bwMode="auto">
            <a:xfrm>
              <a:off x="6956425" y="3406776"/>
              <a:ext cx="346075" cy="219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6" name="Rectangle 1547"/>
            <p:cNvSpPr>
              <a:spLocks noChangeArrowheads="1"/>
            </p:cNvSpPr>
            <p:nvPr/>
          </p:nvSpPr>
          <p:spPr bwMode="auto">
            <a:xfrm>
              <a:off x="6956425" y="3406776"/>
              <a:ext cx="3460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7" name="Freeform 1548"/>
            <p:cNvSpPr>
              <a:spLocks/>
            </p:cNvSpPr>
            <p:nvPr/>
          </p:nvSpPr>
          <p:spPr bwMode="auto">
            <a:xfrm>
              <a:off x="7104062" y="3481388"/>
              <a:ext cx="61913" cy="61913"/>
            </a:xfrm>
            <a:custGeom>
              <a:avLst/>
              <a:gdLst>
                <a:gd name="T0" fmla="*/ 72 w 80"/>
                <a:gd name="T1" fmla="*/ 40 h 80"/>
                <a:gd name="T2" fmla="*/ 71 w 80"/>
                <a:gd name="T3" fmla="*/ 47 h 80"/>
                <a:gd name="T4" fmla="*/ 67 w 80"/>
                <a:gd name="T5" fmla="*/ 58 h 80"/>
                <a:gd name="T6" fmla="*/ 62 w 80"/>
                <a:gd name="T7" fmla="*/ 63 h 80"/>
                <a:gd name="T8" fmla="*/ 53 w 80"/>
                <a:gd name="T9" fmla="*/ 71 h 80"/>
                <a:gd name="T10" fmla="*/ 40 w 80"/>
                <a:gd name="T11" fmla="*/ 72 h 80"/>
                <a:gd name="T12" fmla="*/ 33 w 80"/>
                <a:gd name="T13" fmla="*/ 72 h 80"/>
                <a:gd name="T14" fmla="*/ 22 w 80"/>
                <a:gd name="T15" fmla="*/ 67 h 80"/>
                <a:gd name="T16" fmla="*/ 17 w 80"/>
                <a:gd name="T17" fmla="*/ 63 h 80"/>
                <a:gd name="T18" fmla="*/ 9 w 80"/>
                <a:gd name="T19" fmla="*/ 53 h 80"/>
                <a:gd name="T20" fmla="*/ 8 w 80"/>
                <a:gd name="T21" fmla="*/ 40 h 80"/>
                <a:gd name="T22" fmla="*/ 8 w 80"/>
                <a:gd name="T23" fmla="*/ 35 h 80"/>
                <a:gd name="T24" fmla="*/ 13 w 80"/>
                <a:gd name="T25" fmla="*/ 22 h 80"/>
                <a:gd name="T26" fmla="*/ 17 w 80"/>
                <a:gd name="T27" fmla="*/ 17 h 80"/>
                <a:gd name="T28" fmla="*/ 27 w 80"/>
                <a:gd name="T29" fmla="*/ 11 h 80"/>
                <a:gd name="T30" fmla="*/ 40 w 80"/>
                <a:gd name="T31" fmla="*/ 8 h 80"/>
                <a:gd name="T32" fmla="*/ 45 w 80"/>
                <a:gd name="T33" fmla="*/ 9 h 80"/>
                <a:gd name="T34" fmla="*/ 58 w 80"/>
                <a:gd name="T35" fmla="*/ 13 h 80"/>
                <a:gd name="T36" fmla="*/ 62 w 80"/>
                <a:gd name="T37" fmla="*/ 17 h 80"/>
                <a:gd name="T38" fmla="*/ 69 w 80"/>
                <a:gd name="T39" fmla="*/ 27 h 80"/>
                <a:gd name="T40" fmla="*/ 72 w 80"/>
                <a:gd name="T41" fmla="*/ 40 h 80"/>
                <a:gd name="T42" fmla="*/ 80 w 80"/>
                <a:gd name="T43" fmla="*/ 40 h 80"/>
                <a:gd name="T44" fmla="*/ 78 w 80"/>
                <a:gd name="T45" fmla="*/ 33 h 80"/>
                <a:gd name="T46" fmla="*/ 72 w 80"/>
                <a:gd name="T47" fmla="*/ 18 h 80"/>
                <a:gd name="T48" fmla="*/ 62 w 80"/>
                <a:gd name="T49" fmla="*/ 8 h 80"/>
                <a:gd name="T50" fmla="*/ 47 w 80"/>
                <a:gd name="T51" fmla="*/ 2 h 80"/>
                <a:gd name="T52" fmla="*/ 40 w 80"/>
                <a:gd name="T53" fmla="*/ 0 h 80"/>
                <a:gd name="T54" fmla="*/ 24 w 80"/>
                <a:gd name="T55" fmla="*/ 4 h 80"/>
                <a:gd name="T56" fmla="*/ 11 w 80"/>
                <a:gd name="T57" fmla="*/ 13 h 80"/>
                <a:gd name="T58" fmla="*/ 2 w 80"/>
                <a:gd name="T59" fmla="*/ 26 h 80"/>
                <a:gd name="T60" fmla="*/ 0 w 80"/>
                <a:gd name="T61" fmla="*/ 40 h 80"/>
                <a:gd name="T62" fmla="*/ 0 w 80"/>
                <a:gd name="T63" fmla="*/ 49 h 80"/>
                <a:gd name="T64" fmla="*/ 6 w 80"/>
                <a:gd name="T65" fmla="*/ 62 h 80"/>
                <a:gd name="T66" fmla="*/ 17 w 80"/>
                <a:gd name="T67" fmla="*/ 72 h 80"/>
                <a:gd name="T68" fmla="*/ 31 w 80"/>
                <a:gd name="T69" fmla="*/ 80 h 80"/>
                <a:gd name="T70" fmla="*/ 40 w 80"/>
                <a:gd name="T71" fmla="*/ 80 h 80"/>
                <a:gd name="T72" fmla="*/ 54 w 80"/>
                <a:gd name="T73" fmla="*/ 76 h 80"/>
                <a:gd name="T74" fmla="*/ 67 w 80"/>
                <a:gd name="T75" fmla="*/ 69 h 80"/>
                <a:gd name="T76" fmla="*/ 76 w 80"/>
                <a:gd name="T77" fmla="*/ 56 h 80"/>
                <a:gd name="T78" fmla="*/ 80 w 80"/>
                <a:gd name="T79"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 h="80">
                  <a:moveTo>
                    <a:pt x="76" y="40"/>
                  </a:moveTo>
                  <a:lnTo>
                    <a:pt x="72" y="40"/>
                  </a:lnTo>
                  <a:lnTo>
                    <a:pt x="72" y="40"/>
                  </a:lnTo>
                  <a:lnTo>
                    <a:pt x="71" y="47"/>
                  </a:lnTo>
                  <a:lnTo>
                    <a:pt x="69" y="53"/>
                  </a:lnTo>
                  <a:lnTo>
                    <a:pt x="67" y="58"/>
                  </a:lnTo>
                  <a:lnTo>
                    <a:pt x="62" y="63"/>
                  </a:lnTo>
                  <a:lnTo>
                    <a:pt x="62" y="63"/>
                  </a:lnTo>
                  <a:lnTo>
                    <a:pt x="58" y="67"/>
                  </a:lnTo>
                  <a:lnTo>
                    <a:pt x="53" y="71"/>
                  </a:lnTo>
                  <a:lnTo>
                    <a:pt x="45" y="72"/>
                  </a:lnTo>
                  <a:lnTo>
                    <a:pt x="40" y="72"/>
                  </a:lnTo>
                  <a:lnTo>
                    <a:pt x="40" y="72"/>
                  </a:lnTo>
                  <a:lnTo>
                    <a:pt x="33" y="72"/>
                  </a:lnTo>
                  <a:lnTo>
                    <a:pt x="27" y="71"/>
                  </a:lnTo>
                  <a:lnTo>
                    <a:pt x="22" y="67"/>
                  </a:lnTo>
                  <a:lnTo>
                    <a:pt x="17" y="63"/>
                  </a:lnTo>
                  <a:lnTo>
                    <a:pt x="17" y="63"/>
                  </a:lnTo>
                  <a:lnTo>
                    <a:pt x="13" y="58"/>
                  </a:lnTo>
                  <a:lnTo>
                    <a:pt x="9" y="53"/>
                  </a:lnTo>
                  <a:lnTo>
                    <a:pt x="8" y="47"/>
                  </a:lnTo>
                  <a:lnTo>
                    <a:pt x="8" y="40"/>
                  </a:lnTo>
                  <a:lnTo>
                    <a:pt x="8" y="40"/>
                  </a:lnTo>
                  <a:lnTo>
                    <a:pt x="8" y="35"/>
                  </a:lnTo>
                  <a:lnTo>
                    <a:pt x="9" y="27"/>
                  </a:lnTo>
                  <a:lnTo>
                    <a:pt x="13" y="22"/>
                  </a:lnTo>
                  <a:lnTo>
                    <a:pt x="17" y="17"/>
                  </a:lnTo>
                  <a:lnTo>
                    <a:pt x="17" y="17"/>
                  </a:lnTo>
                  <a:lnTo>
                    <a:pt x="22" y="13"/>
                  </a:lnTo>
                  <a:lnTo>
                    <a:pt x="27" y="11"/>
                  </a:lnTo>
                  <a:lnTo>
                    <a:pt x="33" y="9"/>
                  </a:lnTo>
                  <a:lnTo>
                    <a:pt x="40" y="8"/>
                  </a:lnTo>
                  <a:lnTo>
                    <a:pt x="40" y="8"/>
                  </a:lnTo>
                  <a:lnTo>
                    <a:pt x="45" y="9"/>
                  </a:lnTo>
                  <a:lnTo>
                    <a:pt x="53" y="11"/>
                  </a:lnTo>
                  <a:lnTo>
                    <a:pt x="58" y="13"/>
                  </a:lnTo>
                  <a:lnTo>
                    <a:pt x="62" y="17"/>
                  </a:lnTo>
                  <a:lnTo>
                    <a:pt x="62" y="17"/>
                  </a:lnTo>
                  <a:lnTo>
                    <a:pt x="67" y="22"/>
                  </a:lnTo>
                  <a:lnTo>
                    <a:pt x="69" y="27"/>
                  </a:lnTo>
                  <a:lnTo>
                    <a:pt x="71" y="35"/>
                  </a:lnTo>
                  <a:lnTo>
                    <a:pt x="72" y="40"/>
                  </a:lnTo>
                  <a:lnTo>
                    <a:pt x="76" y="40"/>
                  </a:lnTo>
                  <a:lnTo>
                    <a:pt x="80" y="40"/>
                  </a:lnTo>
                  <a:lnTo>
                    <a:pt x="80" y="40"/>
                  </a:lnTo>
                  <a:lnTo>
                    <a:pt x="78" y="33"/>
                  </a:lnTo>
                  <a:lnTo>
                    <a:pt x="76" y="26"/>
                  </a:lnTo>
                  <a:lnTo>
                    <a:pt x="72" y="18"/>
                  </a:lnTo>
                  <a:lnTo>
                    <a:pt x="67" y="13"/>
                  </a:lnTo>
                  <a:lnTo>
                    <a:pt x="62" y="8"/>
                  </a:lnTo>
                  <a:lnTo>
                    <a:pt x="54" y="4"/>
                  </a:lnTo>
                  <a:lnTo>
                    <a:pt x="47" y="2"/>
                  </a:lnTo>
                  <a:lnTo>
                    <a:pt x="40" y="0"/>
                  </a:lnTo>
                  <a:lnTo>
                    <a:pt x="40" y="0"/>
                  </a:lnTo>
                  <a:lnTo>
                    <a:pt x="31" y="2"/>
                  </a:lnTo>
                  <a:lnTo>
                    <a:pt x="24" y="4"/>
                  </a:lnTo>
                  <a:lnTo>
                    <a:pt x="17" y="8"/>
                  </a:lnTo>
                  <a:lnTo>
                    <a:pt x="11" y="13"/>
                  </a:lnTo>
                  <a:lnTo>
                    <a:pt x="6" y="18"/>
                  </a:lnTo>
                  <a:lnTo>
                    <a:pt x="2" y="26"/>
                  </a:lnTo>
                  <a:lnTo>
                    <a:pt x="0" y="33"/>
                  </a:lnTo>
                  <a:lnTo>
                    <a:pt x="0" y="40"/>
                  </a:lnTo>
                  <a:lnTo>
                    <a:pt x="0" y="40"/>
                  </a:lnTo>
                  <a:lnTo>
                    <a:pt x="0" y="49"/>
                  </a:lnTo>
                  <a:lnTo>
                    <a:pt x="2" y="56"/>
                  </a:lnTo>
                  <a:lnTo>
                    <a:pt x="6" y="62"/>
                  </a:lnTo>
                  <a:lnTo>
                    <a:pt x="11" y="69"/>
                  </a:lnTo>
                  <a:lnTo>
                    <a:pt x="17" y="72"/>
                  </a:lnTo>
                  <a:lnTo>
                    <a:pt x="24" y="76"/>
                  </a:lnTo>
                  <a:lnTo>
                    <a:pt x="31" y="80"/>
                  </a:lnTo>
                  <a:lnTo>
                    <a:pt x="40" y="80"/>
                  </a:lnTo>
                  <a:lnTo>
                    <a:pt x="40" y="80"/>
                  </a:lnTo>
                  <a:lnTo>
                    <a:pt x="47" y="80"/>
                  </a:lnTo>
                  <a:lnTo>
                    <a:pt x="54" y="76"/>
                  </a:lnTo>
                  <a:lnTo>
                    <a:pt x="62" y="72"/>
                  </a:lnTo>
                  <a:lnTo>
                    <a:pt x="67" y="69"/>
                  </a:lnTo>
                  <a:lnTo>
                    <a:pt x="72" y="62"/>
                  </a:lnTo>
                  <a:lnTo>
                    <a:pt x="76" y="56"/>
                  </a:lnTo>
                  <a:lnTo>
                    <a:pt x="78" y="49"/>
                  </a:lnTo>
                  <a:lnTo>
                    <a:pt x="80" y="40"/>
                  </a:lnTo>
                  <a:lnTo>
                    <a:pt x="76" y="4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8" name="Freeform 1549"/>
            <p:cNvSpPr>
              <a:spLocks/>
            </p:cNvSpPr>
            <p:nvPr/>
          </p:nvSpPr>
          <p:spPr bwMode="auto">
            <a:xfrm>
              <a:off x="7104062" y="3481388"/>
              <a:ext cx="61913" cy="61913"/>
            </a:xfrm>
            <a:custGeom>
              <a:avLst/>
              <a:gdLst>
                <a:gd name="T0" fmla="*/ 72 w 80"/>
                <a:gd name="T1" fmla="*/ 40 h 80"/>
                <a:gd name="T2" fmla="*/ 71 w 80"/>
                <a:gd name="T3" fmla="*/ 47 h 80"/>
                <a:gd name="T4" fmla="*/ 67 w 80"/>
                <a:gd name="T5" fmla="*/ 58 h 80"/>
                <a:gd name="T6" fmla="*/ 62 w 80"/>
                <a:gd name="T7" fmla="*/ 63 h 80"/>
                <a:gd name="T8" fmla="*/ 53 w 80"/>
                <a:gd name="T9" fmla="*/ 71 h 80"/>
                <a:gd name="T10" fmla="*/ 40 w 80"/>
                <a:gd name="T11" fmla="*/ 72 h 80"/>
                <a:gd name="T12" fmla="*/ 33 w 80"/>
                <a:gd name="T13" fmla="*/ 72 h 80"/>
                <a:gd name="T14" fmla="*/ 22 w 80"/>
                <a:gd name="T15" fmla="*/ 67 h 80"/>
                <a:gd name="T16" fmla="*/ 17 w 80"/>
                <a:gd name="T17" fmla="*/ 63 h 80"/>
                <a:gd name="T18" fmla="*/ 9 w 80"/>
                <a:gd name="T19" fmla="*/ 53 h 80"/>
                <a:gd name="T20" fmla="*/ 8 w 80"/>
                <a:gd name="T21" fmla="*/ 40 h 80"/>
                <a:gd name="T22" fmla="*/ 8 w 80"/>
                <a:gd name="T23" fmla="*/ 35 h 80"/>
                <a:gd name="T24" fmla="*/ 13 w 80"/>
                <a:gd name="T25" fmla="*/ 22 h 80"/>
                <a:gd name="T26" fmla="*/ 17 w 80"/>
                <a:gd name="T27" fmla="*/ 17 h 80"/>
                <a:gd name="T28" fmla="*/ 27 w 80"/>
                <a:gd name="T29" fmla="*/ 11 h 80"/>
                <a:gd name="T30" fmla="*/ 40 w 80"/>
                <a:gd name="T31" fmla="*/ 8 h 80"/>
                <a:gd name="T32" fmla="*/ 45 w 80"/>
                <a:gd name="T33" fmla="*/ 9 h 80"/>
                <a:gd name="T34" fmla="*/ 58 w 80"/>
                <a:gd name="T35" fmla="*/ 13 h 80"/>
                <a:gd name="T36" fmla="*/ 62 w 80"/>
                <a:gd name="T37" fmla="*/ 17 h 80"/>
                <a:gd name="T38" fmla="*/ 69 w 80"/>
                <a:gd name="T39" fmla="*/ 27 h 80"/>
                <a:gd name="T40" fmla="*/ 72 w 80"/>
                <a:gd name="T41" fmla="*/ 40 h 80"/>
                <a:gd name="T42" fmla="*/ 80 w 80"/>
                <a:gd name="T43" fmla="*/ 40 h 80"/>
                <a:gd name="T44" fmla="*/ 78 w 80"/>
                <a:gd name="T45" fmla="*/ 33 h 80"/>
                <a:gd name="T46" fmla="*/ 72 w 80"/>
                <a:gd name="T47" fmla="*/ 18 h 80"/>
                <a:gd name="T48" fmla="*/ 62 w 80"/>
                <a:gd name="T49" fmla="*/ 8 h 80"/>
                <a:gd name="T50" fmla="*/ 47 w 80"/>
                <a:gd name="T51" fmla="*/ 2 h 80"/>
                <a:gd name="T52" fmla="*/ 40 w 80"/>
                <a:gd name="T53" fmla="*/ 0 h 80"/>
                <a:gd name="T54" fmla="*/ 24 w 80"/>
                <a:gd name="T55" fmla="*/ 4 h 80"/>
                <a:gd name="T56" fmla="*/ 11 w 80"/>
                <a:gd name="T57" fmla="*/ 13 h 80"/>
                <a:gd name="T58" fmla="*/ 2 w 80"/>
                <a:gd name="T59" fmla="*/ 26 h 80"/>
                <a:gd name="T60" fmla="*/ 0 w 80"/>
                <a:gd name="T61" fmla="*/ 40 h 80"/>
                <a:gd name="T62" fmla="*/ 0 w 80"/>
                <a:gd name="T63" fmla="*/ 49 h 80"/>
                <a:gd name="T64" fmla="*/ 6 w 80"/>
                <a:gd name="T65" fmla="*/ 62 h 80"/>
                <a:gd name="T66" fmla="*/ 17 w 80"/>
                <a:gd name="T67" fmla="*/ 72 h 80"/>
                <a:gd name="T68" fmla="*/ 31 w 80"/>
                <a:gd name="T69" fmla="*/ 80 h 80"/>
                <a:gd name="T70" fmla="*/ 40 w 80"/>
                <a:gd name="T71" fmla="*/ 80 h 80"/>
                <a:gd name="T72" fmla="*/ 54 w 80"/>
                <a:gd name="T73" fmla="*/ 76 h 80"/>
                <a:gd name="T74" fmla="*/ 67 w 80"/>
                <a:gd name="T75" fmla="*/ 69 h 80"/>
                <a:gd name="T76" fmla="*/ 76 w 80"/>
                <a:gd name="T77" fmla="*/ 56 h 80"/>
                <a:gd name="T78" fmla="*/ 80 w 80"/>
                <a:gd name="T79"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 h="80">
                  <a:moveTo>
                    <a:pt x="76" y="40"/>
                  </a:moveTo>
                  <a:lnTo>
                    <a:pt x="72" y="40"/>
                  </a:lnTo>
                  <a:lnTo>
                    <a:pt x="72" y="40"/>
                  </a:lnTo>
                  <a:lnTo>
                    <a:pt x="71" y="47"/>
                  </a:lnTo>
                  <a:lnTo>
                    <a:pt x="69" y="53"/>
                  </a:lnTo>
                  <a:lnTo>
                    <a:pt x="67" y="58"/>
                  </a:lnTo>
                  <a:lnTo>
                    <a:pt x="62" y="63"/>
                  </a:lnTo>
                  <a:lnTo>
                    <a:pt x="62" y="63"/>
                  </a:lnTo>
                  <a:lnTo>
                    <a:pt x="58" y="67"/>
                  </a:lnTo>
                  <a:lnTo>
                    <a:pt x="53" y="71"/>
                  </a:lnTo>
                  <a:lnTo>
                    <a:pt x="45" y="72"/>
                  </a:lnTo>
                  <a:lnTo>
                    <a:pt x="40" y="72"/>
                  </a:lnTo>
                  <a:lnTo>
                    <a:pt x="40" y="72"/>
                  </a:lnTo>
                  <a:lnTo>
                    <a:pt x="33" y="72"/>
                  </a:lnTo>
                  <a:lnTo>
                    <a:pt x="27" y="71"/>
                  </a:lnTo>
                  <a:lnTo>
                    <a:pt x="22" y="67"/>
                  </a:lnTo>
                  <a:lnTo>
                    <a:pt x="17" y="63"/>
                  </a:lnTo>
                  <a:lnTo>
                    <a:pt x="17" y="63"/>
                  </a:lnTo>
                  <a:lnTo>
                    <a:pt x="13" y="58"/>
                  </a:lnTo>
                  <a:lnTo>
                    <a:pt x="9" y="53"/>
                  </a:lnTo>
                  <a:lnTo>
                    <a:pt x="8" y="47"/>
                  </a:lnTo>
                  <a:lnTo>
                    <a:pt x="8" y="40"/>
                  </a:lnTo>
                  <a:lnTo>
                    <a:pt x="8" y="40"/>
                  </a:lnTo>
                  <a:lnTo>
                    <a:pt x="8" y="35"/>
                  </a:lnTo>
                  <a:lnTo>
                    <a:pt x="9" y="27"/>
                  </a:lnTo>
                  <a:lnTo>
                    <a:pt x="13" y="22"/>
                  </a:lnTo>
                  <a:lnTo>
                    <a:pt x="17" y="17"/>
                  </a:lnTo>
                  <a:lnTo>
                    <a:pt x="17" y="17"/>
                  </a:lnTo>
                  <a:lnTo>
                    <a:pt x="22" y="13"/>
                  </a:lnTo>
                  <a:lnTo>
                    <a:pt x="27" y="11"/>
                  </a:lnTo>
                  <a:lnTo>
                    <a:pt x="33" y="9"/>
                  </a:lnTo>
                  <a:lnTo>
                    <a:pt x="40" y="8"/>
                  </a:lnTo>
                  <a:lnTo>
                    <a:pt x="40" y="8"/>
                  </a:lnTo>
                  <a:lnTo>
                    <a:pt x="45" y="9"/>
                  </a:lnTo>
                  <a:lnTo>
                    <a:pt x="53" y="11"/>
                  </a:lnTo>
                  <a:lnTo>
                    <a:pt x="58" y="13"/>
                  </a:lnTo>
                  <a:lnTo>
                    <a:pt x="62" y="17"/>
                  </a:lnTo>
                  <a:lnTo>
                    <a:pt x="62" y="17"/>
                  </a:lnTo>
                  <a:lnTo>
                    <a:pt x="67" y="22"/>
                  </a:lnTo>
                  <a:lnTo>
                    <a:pt x="69" y="27"/>
                  </a:lnTo>
                  <a:lnTo>
                    <a:pt x="71" y="35"/>
                  </a:lnTo>
                  <a:lnTo>
                    <a:pt x="72" y="40"/>
                  </a:lnTo>
                  <a:lnTo>
                    <a:pt x="76" y="40"/>
                  </a:lnTo>
                  <a:lnTo>
                    <a:pt x="80" y="40"/>
                  </a:lnTo>
                  <a:lnTo>
                    <a:pt x="80" y="40"/>
                  </a:lnTo>
                  <a:lnTo>
                    <a:pt x="78" y="33"/>
                  </a:lnTo>
                  <a:lnTo>
                    <a:pt x="76" y="26"/>
                  </a:lnTo>
                  <a:lnTo>
                    <a:pt x="72" y="18"/>
                  </a:lnTo>
                  <a:lnTo>
                    <a:pt x="67" y="13"/>
                  </a:lnTo>
                  <a:lnTo>
                    <a:pt x="62" y="8"/>
                  </a:lnTo>
                  <a:lnTo>
                    <a:pt x="54" y="4"/>
                  </a:lnTo>
                  <a:lnTo>
                    <a:pt x="47" y="2"/>
                  </a:lnTo>
                  <a:lnTo>
                    <a:pt x="40" y="0"/>
                  </a:lnTo>
                  <a:lnTo>
                    <a:pt x="40" y="0"/>
                  </a:lnTo>
                  <a:lnTo>
                    <a:pt x="31" y="2"/>
                  </a:lnTo>
                  <a:lnTo>
                    <a:pt x="24" y="4"/>
                  </a:lnTo>
                  <a:lnTo>
                    <a:pt x="17" y="8"/>
                  </a:lnTo>
                  <a:lnTo>
                    <a:pt x="11" y="13"/>
                  </a:lnTo>
                  <a:lnTo>
                    <a:pt x="6" y="18"/>
                  </a:lnTo>
                  <a:lnTo>
                    <a:pt x="2" y="26"/>
                  </a:lnTo>
                  <a:lnTo>
                    <a:pt x="0" y="33"/>
                  </a:lnTo>
                  <a:lnTo>
                    <a:pt x="0" y="40"/>
                  </a:lnTo>
                  <a:lnTo>
                    <a:pt x="0" y="40"/>
                  </a:lnTo>
                  <a:lnTo>
                    <a:pt x="0" y="49"/>
                  </a:lnTo>
                  <a:lnTo>
                    <a:pt x="2" y="56"/>
                  </a:lnTo>
                  <a:lnTo>
                    <a:pt x="6" y="62"/>
                  </a:lnTo>
                  <a:lnTo>
                    <a:pt x="11" y="69"/>
                  </a:lnTo>
                  <a:lnTo>
                    <a:pt x="17" y="72"/>
                  </a:lnTo>
                  <a:lnTo>
                    <a:pt x="24" y="76"/>
                  </a:lnTo>
                  <a:lnTo>
                    <a:pt x="31" y="80"/>
                  </a:lnTo>
                  <a:lnTo>
                    <a:pt x="40" y="80"/>
                  </a:lnTo>
                  <a:lnTo>
                    <a:pt x="40" y="80"/>
                  </a:lnTo>
                  <a:lnTo>
                    <a:pt x="47" y="80"/>
                  </a:lnTo>
                  <a:lnTo>
                    <a:pt x="54" y="76"/>
                  </a:lnTo>
                  <a:lnTo>
                    <a:pt x="62" y="72"/>
                  </a:lnTo>
                  <a:lnTo>
                    <a:pt x="67" y="69"/>
                  </a:lnTo>
                  <a:lnTo>
                    <a:pt x="72" y="62"/>
                  </a:lnTo>
                  <a:lnTo>
                    <a:pt x="76" y="56"/>
                  </a:lnTo>
                  <a:lnTo>
                    <a:pt x="78" y="49"/>
                  </a:lnTo>
                  <a:lnTo>
                    <a:pt x="80" y="40"/>
                  </a:lnTo>
                  <a:lnTo>
                    <a:pt x="76" y="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9" name="Rectangle 1550"/>
            <p:cNvSpPr>
              <a:spLocks noChangeArrowheads="1"/>
            </p:cNvSpPr>
            <p:nvPr/>
          </p:nvSpPr>
          <p:spPr bwMode="auto">
            <a:xfrm>
              <a:off x="6956425" y="3625851"/>
              <a:ext cx="50800" cy="1588"/>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0" name="Rectangle 1551"/>
            <p:cNvSpPr>
              <a:spLocks noChangeArrowheads="1"/>
            </p:cNvSpPr>
            <p:nvPr/>
          </p:nvSpPr>
          <p:spPr bwMode="auto">
            <a:xfrm>
              <a:off x="6956425" y="3625851"/>
              <a:ext cx="50800"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1" name="Freeform 1552"/>
            <p:cNvSpPr>
              <a:spLocks noEditPoints="1"/>
            </p:cNvSpPr>
            <p:nvPr/>
          </p:nvSpPr>
          <p:spPr bwMode="auto">
            <a:xfrm>
              <a:off x="6956425" y="3406776"/>
              <a:ext cx="346075" cy="219075"/>
            </a:xfrm>
            <a:custGeom>
              <a:avLst/>
              <a:gdLst>
                <a:gd name="T0" fmla="*/ 252 w 435"/>
                <a:gd name="T1" fmla="*/ 117 h 275"/>
                <a:gd name="T2" fmla="*/ 198 w 435"/>
                <a:gd name="T3" fmla="*/ 151 h 275"/>
                <a:gd name="T4" fmla="*/ 198 w 435"/>
                <a:gd name="T5" fmla="*/ 151 h 275"/>
                <a:gd name="T6" fmla="*/ 202 w 435"/>
                <a:gd name="T7" fmla="*/ 156 h 275"/>
                <a:gd name="T8" fmla="*/ 202 w 435"/>
                <a:gd name="T9" fmla="*/ 156 h 275"/>
                <a:gd name="T10" fmla="*/ 207 w 435"/>
                <a:gd name="T11" fmla="*/ 160 h 275"/>
                <a:gd name="T12" fmla="*/ 212 w 435"/>
                <a:gd name="T13" fmla="*/ 164 h 275"/>
                <a:gd name="T14" fmla="*/ 218 w 435"/>
                <a:gd name="T15" fmla="*/ 165 h 275"/>
                <a:gd name="T16" fmla="*/ 225 w 435"/>
                <a:gd name="T17" fmla="*/ 165 h 275"/>
                <a:gd name="T18" fmla="*/ 225 w 435"/>
                <a:gd name="T19" fmla="*/ 165 h 275"/>
                <a:gd name="T20" fmla="*/ 230 w 435"/>
                <a:gd name="T21" fmla="*/ 165 h 275"/>
                <a:gd name="T22" fmla="*/ 238 w 435"/>
                <a:gd name="T23" fmla="*/ 164 h 275"/>
                <a:gd name="T24" fmla="*/ 243 w 435"/>
                <a:gd name="T25" fmla="*/ 160 h 275"/>
                <a:gd name="T26" fmla="*/ 247 w 435"/>
                <a:gd name="T27" fmla="*/ 156 h 275"/>
                <a:gd name="T28" fmla="*/ 247 w 435"/>
                <a:gd name="T29" fmla="*/ 156 h 275"/>
                <a:gd name="T30" fmla="*/ 252 w 435"/>
                <a:gd name="T31" fmla="*/ 151 h 275"/>
                <a:gd name="T32" fmla="*/ 254 w 435"/>
                <a:gd name="T33" fmla="*/ 146 h 275"/>
                <a:gd name="T34" fmla="*/ 256 w 435"/>
                <a:gd name="T35" fmla="*/ 140 h 275"/>
                <a:gd name="T36" fmla="*/ 257 w 435"/>
                <a:gd name="T37" fmla="*/ 133 h 275"/>
                <a:gd name="T38" fmla="*/ 261 w 435"/>
                <a:gd name="T39" fmla="*/ 133 h 275"/>
                <a:gd name="T40" fmla="*/ 265 w 435"/>
                <a:gd name="T41" fmla="*/ 133 h 275"/>
                <a:gd name="T42" fmla="*/ 265 w 435"/>
                <a:gd name="T43" fmla="*/ 133 h 275"/>
                <a:gd name="T44" fmla="*/ 261 w 435"/>
                <a:gd name="T45" fmla="*/ 133 h 275"/>
                <a:gd name="T46" fmla="*/ 257 w 435"/>
                <a:gd name="T47" fmla="*/ 133 h 275"/>
                <a:gd name="T48" fmla="*/ 257 w 435"/>
                <a:gd name="T49" fmla="*/ 133 h 275"/>
                <a:gd name="T50" fmla="*/ 256 w 435"/>
                <a:gd name="T51" fmla="*/ 124 h 275"/>
                <a:gd name="T52" fmla="*/ 252 w 435"/>
                <a:gd name="T53" fmla="*/ 117 h 275"/>
                <a:gd name="T54" fmla="*/ 435 w 435"/>
                <a:gd name="T55" fmla="*/ 0 h 275"/>
                <a:gd name="T56" fmla="*/ 435 w 435"/>
                <a:gd name="T57" fmla="*/ 0 h 275"/>
                <a:gd name="T58" fmla="*/ 257 w 435"/>
                <a:gd name="T59" fmla="*/ 111 h 275"/>
                <a:gd name="T60" fmla="*/ 257 w 435"/>
                <a:gd name="T61" fmla="*/ 111 h 275"/>
                <a:gd name="T62" fmla="*/ 263 w 435"/>
                <a:gd name="T63" fmla="*/ 122 h 275"/>
                <a:gd name="T64" fmla="*/ 265 w 435"/>
                <a:gd name="T65" fmla="*/ 133 h 275"/>
                <a:gd name="T66" fmla="*/ 265 w 435"/>
                <a:gd name="T67" fmla="*/ 133 h 275"/>
                <a:gd name="T68" fmla="*/ 265 w 435"/>
                <a:gd name="T69" fmla="*/ 133 h 275"/>
                <a:gd name="T70" fmla="*/ 265 w 435"/>
                <a:gd name="T71" fmla="*/ 133 h 275"/>
                <a:gd name="T72" fmla="*/ 263 w 435"/>
                <a:gd name="T73" fmla="*/ 142 h 275"/>
                <a:gd name="T74" fmla="*/ 261 w 435"/>
                <a:gd name="T75" fmla="*/ 149 h 275"/>
                <a:gd name="T76" fmla="*/ 257 w 435"/>
                <a:gd name="T77" fmla="*/ 155 h 275"/>
                <a:gd name="T78" fmla="*/ 252 w 435"/>
                <a:gd name="T79" fmla="*/ 162 h 275"/>
                <a:gd name="T80" fmla="*/ 247 w 435"/>
                <a:gd name="T81" fmla="*/ 165 h 275"/>
                <a:gd name="T82" fmla="*/ 239 w 435"/>
                <a:gd name="T83" fmla="*/ 169 h 275"/>
                <a:gd name="T84" fmla="*/ 232 w 435"/>
                <a:gd name="T85" fmla="*/ 173 h 275"/>
                <a:gd name="T86" fmla="*/ 225 w 435"/>
                <a:gd name="T87" fmla="*/ 173 h 275"/>
                <a:gd name="T88" fmla="*/ 225 w 435"/>
                <a:gd name="T89" fmla="*/ 173 h 275"/>
                <a:gd name="T90" fmla="*/ 214 w 435"/>
                <a:gd name="T91" fmla="*/ 171 h 275"/>
                <a:gd name="T92" fmla="*/ 205 w 435"/>
                <a:gd name="T93" fmla="*/ 167 h 275"/>
                <a:gd name="T94" fmla="*/ 198 w 435"/>
                <a:gd name="T95" fmla="*/ 162 h 275"/>
                <a:gd name="T96" fmla="*/ 191 w 435"/>
                <a:gd name="T97" fmla="*/ 155 h 275"/>
                <a:gd name="T98" fmla="*/ 65 w 435"/>
                <a:gd name="T99" fmla="*/ 234 h 275"/>
                <a:gd name="T100" fmla="*/ 65 w 435"/>
                <a:gd name="T101" fmla="*/ 155 h 275"/>
                <a:gd name="T102" fmla="*/ 0 w 435"/>
                <a:gd name="T103" fmla="*/ 155 h 275"/>
                <a:gd name="T104" fmla="*/ 0 w 435"/>
                <a:gd name="T105" fmla="*/ 275 h 275"/>
                <a:gd name="T106" fmla="*/ 65 w 435"/>
                <a:gd name="T107" fmla="*/ 275 h 275"/>
                <a:gd name="T108" fmla="*/ 435 w 435"/>
                <a:gd name="T109" fmla="*/ 275 h 275"/>
                <a:gd name="T110" fmla="*/ 435 w 435"/>
                <a:gd name="T111" fmla="*/ 187 h 275"/>
                <a:gd name="T112" fmla="*/ 435 w 435"/>
                <a:gd name="T113" fmla="*/ 54 h 275"/>
                <a:gd name="T114" fmla="*/ 435 w 435"/>
                <a:gd name="T115"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35" h="275">
                  <a:moveTo>
                    <a:pt x="252" y="117"/>
                  </a:moveTo>
                  <a:lnTo>
                    <a:pt x="198" y="151"/>
                  </a:lnTo>
                  <a:lnTo>
                    <a:pt x="198" y="151"/>
                  </a:lnTo>
                  <a:lnTo>
                    <a:pt x="202" y="156"/>
                  </a:lnTo>
                  <a:lnTo>
                    <a:pt x="202" y="156"/>
                  </a:lnTo>
                  <a:lnTo>
                    <a:pt x="207" y="160"/>
                  </a:lnTo>
                  <a:lnTo>
                    <a:pt x="212" y="164"/>
                  </a:lnTo>
                  <a:lnTo>
                    <a:pt x="218" y="165"/>
                  </a:lnTo>
                  <a:lnTo>
                    <a:pt x="225" y="165"/>
                  </a:lnTo>
                  <a:lnTo>
                    <a:pt x="225" y="165"/>
                  </a:lnTo>
                  <a:lnTo>
                    <a:pt x="230" y="165"/>
                  </a:lnTo>
                  <a:lnTo>
                    <a:pt x="238" y="164"/>
                  </a:lnTo>
                  <a:lnTo>
                    <a:pt x="243" y="160"/>
                  </a:lnTo>
                  <a:lnTo>
                    <a:pt x="247" y="156"/>
                  </a:lnTo>
                  <a:lnTo>
                    <a:pt x="247" y="156"/>
                  </a:lnTo>
                  <a:lnTo>
                    <a:pt x="252" y="151"/>
                  </a:lnTo>
                  <a:lnTo>
                    <a:pt x="254" y="146"/>
                  </a:lnTo>
                  <a:lnTo>
                    <a:pt x="256" y="140"/>
                  </a:lnTo>
                  <a:lnTo>
                    <a:pt x="257" y="133"/>
                  </a:lnTo>
                  <a:lnTo>
                    <a:pt x="261" y="133"/>
                  </a:lnTo>
                  <a:lnTo>
                    <a:pt x="265" y="133"/>
                  </a:lnTo>
                  <a:lnTo>
                    <a:pt x="265" y="133"/>
                  </a:lnTo>
                  <a:lnTo>
                    <a:pt x="261" y="133"/>
                  </a:lnTo>
                  <a:lnTo>
                    <a:pt x="257" y="133"/>
                  </a:lnTo>
                  <a:lnTo>
                    <a:pt x="257" y="133"/>
                  </a:lnTo>
                  <a:lnTo>
                    <a:pt x="256" y="124"/>
                  </a:lnTo>
                  <a:lnTo>
                    <a:pt x="252" y="117"/>
                  </a:lnTo>
                  <a:close/>
                  <a:moveTo>
                    <a:pt x="435" y="0"/>
                  </a:moveTo>
                  <a:lnTo>
                    <a:pt x="435" y="0"/>
                  </a:lnTo>
                  <a:lnTo>
                    <a:pt x="257" y="111"/>
                  </a:lnTo>
                  <a:lnTo>
                    <a:pt x="257" y="111"/>
                  </a:lnTo>
                  <a:lnTo>
                    <a:pt x="263" y="122"/>
                  </a:lnTo>
                  <a:lnTo>
                    <a:pt x="265" y="133"/>
                  </a:lnTo>
                  <a:lnTo>
                    <a:pt x="265" y="133"/>
                  </a:lnTo>
                  <a:lnTo>
                    <a:pt x="265" y="133"/>
                  </a:lnTo>
                  <a:lnTo>
                    <a:pt x="265" y="133"/>
                  </a:lnTo>
                  <a:lnTo>
                    <a:pt x="263" y="142"/>
                  </a:lnTo>
                  <a:lnTo>
                    <a:pt x="261" y="149"/>
                  </a:lnTo>
                  <a:lnTo>
                    <a:pt x="257" y="155"/>
                  </a:lnTo>
                  <a:lnTo>
                    <a:pt x="252" y="162"/>
                  </a:lnTo>
                  <a:lnTo>
                    <a:pt x="247" y="165"/>
                  </a:lnTo>
                  <a:lnTo>
                    <a:pt x="239" y="169"/>
                  </a:lnTo>
                  <a:lnTo>
                    <a:pt x="232" y="173"/>
                  </a:lnTo>
                  <a:lnTo>
                    <a:pt x="225" y="173"/>
                  </a:lnTo>
                  <a:lnTo>
                    <a:pt x="225" y="173"/>
                  </a:lnTo>
                  <a:lnTo>
                    <a:pt x="214" y="171"/>
                  </a:lnTo>
                  <a:lnTo>
                    <a:pt x="205" y="167"/>
                  </a:lnTo>
                  <a:lnTo>
                    <a:pt x="198" y="162"/>
                  </a:lnTo>
                  <a:lnTo>
                    <a:pt x="191" y="155"/>
                  </a:lnTo>
                  <a:lnTo>
                    <a:pt x="65" y="234"/>
                  </a:lnTo>
                  <a:lnTo>
                    <a:pt x="65" y="155"/>
                  </a:lnTo>
                  <a:lnTo>
                    <a:pt x="0" y="155"/>
                  </a:lnTo>
                  <a:lnTo>
                    <a:pt x="0" y="275"/>
                  </a:lnTo>
                  <a:lnTo>
                    <a:pt x="65" y="275"/>
                  </a:lnTo>
                  <a:lnTo>
                    <a:pt x="435" y="275"/>
                  </a:lnTo>
                  <a:lnTo>
                    <a:pt x="435" y="187"/>
                  </a:lnTo>
                  <a:lnTo>
                    <a:pt x="435" y="54"/>
                  </a:lnTo>
                  <a:lnTo>
                    <a:pt x="435" y="0"/>
                  </a:lnTo>
                  <a:close/>
                </a:path>
              </a:pathLst>
            </a:custGeom>
            <a:solidFill>
              <a:srgbClr val="303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2" name="Freeform 1553"/>
            <p:cNvSpPr>
              <a:spLocks/>
            </p:cNvSpPr>
            <p:nvPr/>
          </p:nvSpPr>
          <p:spPr bwMode="auto">
            <a:xfrm>
              <a:off x="7113587" y="3498851"/>
              <a:ext cx="52388" cy="39688"/>
            </a:xfrm>
            <a:custGeom>
              <a:avLst/>
              <a:gdLst>
                <a:gd name="T0" fmla="*/ 54 w 67"/>
                <a:gd name="T1" fmla="*/ 0 h 48"/>
                <a:gd name="T2" fmla="*/ 0 w 67"/>
                <a:gd name="T3" fmla="*/ 34 h 48"/>
                <a:gd name="T4" fmla="*/ 0 w 67"/>
                <a:gd name="T5" fmla="*/ 34 h 48"/>
                <a:gd name="T6" fmla="*/ 4 w 67"/>
                <a:gd name="T7" fmla="*/ 39 h 48"/>
                <a:gd name="T8" fmla="*/ 4 w 67"/>
                <a:gd name="T9" fmla="*/ 39 h 48"/>
                <a:gd name="T10" fmla="*/ 9 w 67"/>
                <a:gd name="T11" fmla="*/ 43 h 48"/>
                <a:gd name="T12" fmla="*/ 14 w 67"/>
                <a:gd name="T13" fmla="*/ 47 h 48"/>
                <a:gd name="T14" fmla="*/ 20 w 67"/>
                <a:gd name="T15" fmla="*/ 48 h 48"/>
                <a:gd name="T16" fmla="*/ 27 w 67"/>
                <a:gd name="T17" fmla="*/ 48 h 48"/>
                <a:gd name="T18" fmla="*/ 27 w 67"/>
                <a:gd name="T19" fmla="*/ 48 h 48"/>
                <a:gd name="T20" fmla="*/ 32 w 67"/>
                <a:gd name="T21" fmla="*/ 48 h 48"/>
                <a:gd name="T22" fmla="*/ 40 w 67"/>
                <a:gd name="T23" fmla="*/ 47 h 48"/>
                <a:gd name="T24" fmla="*/ 45 w 67"/>
                <a:gd name="T25" fmla="*/ 43 h 48"/>
                <a:gd name="T26" fmla="*/ 49 w 67"/>
                <a:gd name="T27" fmla="*/ 39 h 48"/>
                <a:gd name="T28" fmla="*/ 49 w 67"/>
                <a:gd name="T29" fmla="*/ 39 h 48"/>
                <a:gd name="T30" fmla="*/ 54 w 67"/>
                <a:gd name="T31" fmla="*/ 34 h 48"/>
                <a:gd name="T32" fmla="*/ 56 w 67"/>
                <a:gd name="T33" fmla="*/ 29 h 48"/>
                <a:gd name="T34" fmla="*/ 58 w 67"/>
                <a:gd name="T35" fmla="*/ 23 h 48"/>
                <a:gd name="T36" fmla="*/ 59 w 67"/>
                <a:gd name="T37" fmla="*/ 16 h 48"/>
                <a:gd name="T38" fmla="*/ 63 w 67"/>
                <a:gd name="T39" fmla="*/ 16 h 48"/>
                <a:gd name="T40" fmla="*/ 67 w 67"/>
                <a:gd name="T41" fmla="*/ 16 h 48"/>
                <a:gd name="T42" fmla="*/ 67 w 67"/>
                <a:gd name="T43" fmla="*/ 16 h 48"/>
                <a:gd name="T44" fmla="*/ 63 w 67"/>
                <a:gd name="T45" fmla="*/ 16 h 48"/>
                <a:gd name="T46" fmla="*/ 59 w 67"/>
                <a:gd name="T47" fmla="*/ 16 h 48"/>
                <a:gd name="T48" fmla="*/ 59 w 67"/>
                <a:gd name="T49" fmla="*/ 16 h 48"/>
                <a:gd name="T50" fmla="*/ 58 w 67"/>
                <a:gd name="T51" fmla="*/ 7 h 48"/>
                <a:gd name="T52" fmla="*/ 54 w 67"/>
                <a:gd name="T5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7" h="48">
                  <a:moveTo>
                    <a:pt x="54" y="0"/>
                  </a:moveTo>
                  <a:lnTo>
                    <a:pt x="0" y="34"/>
                  </a:lnTo>
                  <a:lnTo>
                    <a:pt x="0" y="34"/>
                  </a:lnTo>
                  <a:lnTo>
                    <a:pt x="4" y="39"/>
                  </a:lnTo>
                  <a:lnTo>
                    <a:pt x="4" y="39"/>
                  </a:lnTo>
                  <a:lnTo>
                    <a:pt x="9" y="43"/>
                  </a:lnTo>
                  <a:lnTo>
                    <a:pt x="14" y="47"/>
                  </a:lnTo>
                  <a:lnTo>
                    <a:pt x="20" y="48"/>
                  </a:lnTo>
                  <a:lnTo>
                    <a:pt x="27" y="48"/>
                  </a:lnTo>
                  <a:lnTo>
                    <a:pt x="27" y="48"/>
                  </a:lnTo>
                  <a:lnTo>
                    <a:pt x="32" y="48"/>
                  </a:lnTo>
                  <a:lnTo>
                    <a:pt x="40" y="47"/>
                  </a:lnTo>
                  <a:lnTo>
                    <a:pt x="45" y="43"/>
                  </a:lnTo>
                  <a:lnTo>
                    <a:pt x="49" y="39"/>
                  </a:lnTo>
                  <a:lnTo>
                    <a:pt x="49" y="39"/>
                  </a:lnTo>
                  <a:lnTo>
                    <a:pt x="54" y="34"/>
                  </a:lnTo>
                  <a:lnTo>
                    <a:pt x="56" y="29"/>
                  </a:lnTo>
                  <a:lnTo>
                    <a:pt x="58" y="23"/>
                  </a:lnTo>
                  <a:lnTo>
                    <a:pt x="59" y="16"/>
                  </a:lnTo>
                  <a:lnTo>
                    <a:pt x="63" y="16"/>
                  </a:lnTo>
                  <a:lnTo>
                    <a:pt x="67" y="16"/>
                  </a:lnTo>
                  <a:lnTo>
                    <a:pt x="67" y="16"/>
                  </a:lnTo>
                  <a:lnTo>
                    <a:pt x="63" y="16"/>
                  </a:lnTo>
                  <a:lnTo>
                    <a:pt x="59" y="16"/>
                  </a:lnTo>
                  <a:lnTo>
                    <a:pt x="59" y="16"/>
                  </a:lnTo>
                  <a:lnTo>
                    <a:pt x="58" y="7"/>
                  </a:lnTo>
                  <a:lnTo>
                    <a:pt x="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3" name="Freeform 1554"/>
            <p:cNvSpPr>
              <a:spLocks/>
            </p:cNvSpPr>
            <p:nvPr/>
          </p:nvSpPr>
          <p:spPr bwMode="auto">
            <a:xfrm>
              <a:off x="6956425" y="3406776"/>
              <a:ext cx="346075" cy="219075"/>
            </a:xfrm>
            <a:custGeom>
              <a:avLst/>
              <a:gdLst>
                <a:gd name="T0" fmla="*/ 435 w 435"/>
                <a:gd name="T1" fmla="*/ 0 h 275"/>
                <a:gd name="T2" fmla="*/ 435 w 435"/>
                <a:gd name="T3" fmla="*/ 0 h 275"/>
                <a:gd name="T4" fmla="*/ 257 w 435"/>
                <a:gd name="T5" fmla="*/ 111 h 275"/>
                <a:gd name="T6" fmla="*/ 257 w 435"/>
                <a:gd name="T7" fmla="*/ 111 h 275"/>
                <a:gd name="T8" fmla="*/ 263 w 435"/>
                <a:gd name="T9" fmla="*/ 122 h 275"/>
                <a:gd name="T10" fmla="*/ 265 w 435"/>
                <a:gd name="T11" fmla="*/ 133 h 275"/>
                <a:gd name="T12" fmla="*/ 265 w 435"/>
                <a:gd name="T13" fmla="*/ 133 h 275"/>
                <a:gd name="T14" fmla="*/ 265 w 435"/>
                <a:gd name="T15" fmla="*/ 133 h 275"/>
                <a:gd name="T16" fmla="*/ 265 w 435"/>
                <a:gd name="T17" fmla="*/ 133 h 275"/>
                <a:gd name="T18" fmla="*/ 263 w 435"/>
                <a:gd name="T19" fmla="*/ 142 h 275"/>
                <a:gd name="T20" fmla="*/ 261 w 435"/>
                <a:gd name="T21" fmla="*/ 149 h 275"/>
                <a:gd name="T22" fmla="*/ 257 w 435"/>
                <a:gd name="T23" fmla="*/ 155 h 275"/>
                <a:gd name="T24" fmla="*/ 252 w 435"/>
                <a:gd name="T25" fmla="*/ 162 h 275"/>
                <a:gd name="T26" fmla="*/ 247 w 435"/>
                <a:gd name="T27" fmla="*/ 165 h 275"/>
                <a:gd name="T28" fmla="*/ 239 w 435"/>
                <a:gd name="T29" fmla="*/ 169 h 275"/>
                <a:gd name="T30" fmla="*/ 232 w 435"/>
                <a:gd name="T31" fmla="*/ 173 h 275"/>
                <a:gd name="T32" fmla="*/ 225 w 435"/>
                <a:gd name="T33" fmla="*/ 173 h 275"/>
                <a:gd name="T34" fmla="*/ 225 w 435"/>
                <a:gd name="T35" fmla="*/ 173 h 275"/>
                <a:gd name="T36" fmla="*/ 214 w 435"/>
                <a:gd name="T37" fmla="*/ 171 h 275"/>
                <a:gd name="T38" fmla="*/ 205 w 435"/>
                <a:gd name="T39" fmla="*/ 167 h 275"/>
                <a:gd name="T40" fmla="*/ 198 w 435"/>
                <a:gd name="T41" fmla="*/ 162 h 275"/>
                <a:gd name="T42" fmla="*/ 191 w 435"/>
                <a:gd name="T43" fmla="*/ 155 h 275"/>
                <a:gd name="T44" fmla="*/ 65 w 435"/>
                <a:gd name="T45" fmla="*/ 234 h 275"/>
                <a:gd name="T46" fmla="*/ 65 w 435"/>
                <a:gd name="T47" fmla="*/ 155 h 275"/>
                <a:gd name="T48" fmla="*/ 0 w 435"/>
                <a:gd name="T49" fmla="*/ 155 h 275"/>
                <a:gd name="T50" fmla="*/ 0 w 435"/>
                <a:gd name="T51" fmla="*/ 275 h 275"/>
                <a:gd name="T52" fmla="*/ 65 w 435"/>
                <a:gd name="T53" fmla="*/ 275 h 275"/>
                <a:gd name="T54" fmla="*/ 435 w 435"/>
                <a:gd name="T55" fmla="*/ 275 h 275"/>
                <a:gd name="T56" fmla="*/ 435 w 435"/>
                <a:gd name="T57" fmla="*/ 187 h 275"/>
                <a:gd name="T58" fmla="*/ 435 w 435"/>
                <a:gd name="T59" fmla="*/ 54 h 275"/>
                <a:gd name="T60" fmla="*/ 435 w 435"/>
                <a:gd name="T61"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5" h="275">
                  <a:moveTo>
                    <a:pt x="435" y="0"/>
                  </a:moveTo>
                  <a:lnTo>
                    <a:pt x="435" y="0"/>
                  </a:lnTo>
                  <a:lnTo>
                    <a:pt x="257" y="111"/>
                  </a:lnTo>
                  <a:lnTo>
                    <a:pt x="257" y="111"/>
                  </a:lnTo>
                  <a:lnTo>
                    <a:pt x="263" y="122"/>
                  </a:lnTo>
                  <a:lnTo>
                    <a:pt x="265" y="133"/>
                  </a:lnTo>
                  <a:lnTo>
                    <a:pt x="265" y="133"/>
                  </a:lnTo>
                  <a:lnTo>
                    <a:pt x="265" y="133"/>
                  </a:lnTo>
                  <a:lnTo>
                    <a:pt x="265" y="133"/>
                  </a:lnTo>
                  <a:lnTo>
                    <a:pt x="263" y="142"/>
                  </a:lnTo>
                  <a:lnTo>
                    <a:pt x="261" y="149"/>
                  </a:lnTo>
                  <a:lnTo>
                    <a:pt x="257" y="155"/>
                  </a:lnTo>
                  <a:lnTo>
                    <a:pt x="252" y="162"/>
                  </a:lnTo>
                  <a:lnTo>
                    <a:pt x="247" y="165"/>
                  </a:lnTo>
                  <a:lnTo>
                    <a:pt x="239" y="169"/>
                  </a:lnTo>
                  <a:lnTo>
                    <a:pt x="232" y="173"/>
                  </a:lnTo>
                  <a:lnTo>
                    <a:pt x="225" y="173"/>
                  </a:lnTo>
                  <a:lnTo>
                    <a:pt x="225" y="173"/>
                  </a:lnTo>
                  <a:lnTo>
                    <a:pt x="214" y="171"/>
                  </a:lnTo>
                  <a:lnTo>
                    <a:pt x="205" y="167"/>
                  </a:lnTo>
                  <a:lnTo>
                    <a:pt x="198" y="162"/>
                  </a:lnTo>
                  <a:lnTo>
                    <a:pt x="191" y="155"/>
                  </a:lnTo>
                  <a:lnTo>
                    <a:pt x="65" y="234"/>
                  </a:lnTo>
                  <a:lnTo>
                    <a:pt x="65" y="155"/>
                  </a:lnTo>
                  <a:lnTo>
                    <a:pt x="0" y="155"/>
                  </a:lnTo>
                  <a:lnTo>
                    <a:pt x="0" y="275"/>
                  </a:lnTo>
                  <a:lnTo>
                    <a:pt x="65" y="275"/>
                  </a:lnTo>
                  <a:lnTo>
                    <a:pt x="435" y="275"/>
                  </a:lnTo>
                  <a:lnTo>
                    <a:pt x="435" y="187"/>
                  </a:lnTo>
                  <a:lnTo>
                    <a:pt x="435" y="54"/>
                  </a:lnTo>
                  <a:lnTo>
                    <a:pt x="43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4" name="Freeform 1555"/>
            <p:cNvSpPr>
              <a:spLocks noEditPoints="1"/>
            </p:cNvSpPr>
            <p:nvPr/>
          </p:nvSpPr>
          <p:spPr bwMode="auto">
            <a:xfrm>
              <a:off x="7107237" y="3495676"/>
              <a:ext cx="58738" cy="47625"/>
            </a:xfrm>
            <a:custGeom>
              <a:avLst/>
              <a:gdLst>
                <a:gd name="T0" fmla="*/ 74 w 74"/>
                <a:gd name="T1" fmla="*/ 22 h 62"/>
                <a:gd name="T2" fmla="*/ 70 w 74"/>
                <a:gd name="T3" fmla="*/ 22 h 62"/>
                <a:gd name="T4" fmla="*/ 66 w 74"/>
                <a:gd name="T5" fmla="*/ 22 h 62"/>
                <a:gd name="T6" fmla="*/ 66 w 74"/>
                <a:gd name="T7" fmla="*/ 22 h 62"/>
                <a:gd name="T8" fmla="*/ 65 w 74"/>
                <a:gd name="T9" fmla="*/ 29 h 62"/>
                <a:gd name="T10" fmla="*/ 63 w 74"/>
                <a:gd name="T11" fmla="*/ 35 h 62"/>
                <a:gd name="T12" fmla="*/ 61 w 74"/>
                <a:gd name="T13" fmla="*/ 40 h 62"/>
                <a:gd name="T14" fmla="*/ 56 w 74"/>
                <a:gd name="T15" fmla="*/ 45 h 62"/>
                <a:gd name="T16" fmla="*/ 56 w 74"/>
                <a:gd name="T17" fmla="*/ 45 h 62"/>
                <a:gd name="T18" fmla="*/ 52 w 74"/>
                <a:gd name="T19" fmla="*/ 49 h 62"/>
                <a:gd name="T20" fmla="*/ 47 w 74"/>
                <a:gd name="T21" fmla="*/ 53 h 62"/>
                <a:gd name="T22" fmla="*/ 39 w 74"/>
                <a:gd name="T23" fmla="*/ 54 h 62"/>
                <a:gd name="T24" fmla="*/ 34 w 74"/>
                <a:gd name="T25" fmla="*/ 54 h 62"/>
                <a:gd name="T26" fmla="*/ 34 w 74"/>
                <a:gd name="T27" fmla="*/ 54 h 62"/>
                <a:gd name="T28" fmla="*/ 27 w 74"/>
                <a:gd name="T29" fmla="*/ 54 h 62"/>
                <a:gd name="T30" fmla="*/ 21 w 74"/>
                <a:gd name="T31" fmla="*/ 53 h 62"/>
                <a:gd name="T32" fmla="*/ 16 w 74"/>
                <a:gd name="T33" fmla="*/ 49 h 62"/>
                <a:gd name="T34" fmla="*/ 11 w 74"/>
                <a:gd name="T35" fmla="*/ 45 h 62"/>
                <a:gd name="T36" fmla="*/ 11 w 74"/>
                <a:gd name="T37" fmla="*/ 45 h 62"/>
                <a:gd name="T38" fmla="*/ 7 w 74"/>
                <a:gd name="T39" fmla="*/ 40 h 62"/>
                <a:gd name="T40" fmla="*/ 0 w 74"/>
                <a:gd name="T41" fmla="*/ 44 h 62"/>
                <a:gd name="T42" fmla="*/ 0 w 74"/>
                <a:gd name="T43" fmla="*/ 44 h 62"/>
                <a:gd name="T44" fmla="*/ 7 w 74"/>
                <a:gd name="T45" fmla="*/ 51 h 62"/>
                <a:gd name="T46" fmla="*/ 14 w 74"/>
                <a:gd name="T47" fmla="*/ 56 h 62"/>
                <a:gd name="T48" fmla="*/ 23 w 74"/>
                <a:gd name="T49" fmla="*/ 60 h 62"/>
                <a:gd name="T50" fmla="*/ 34 w 74"/>
                <a:gd name="T51" fmla="*/ 62 h 62"/>
                <a:gd name="T52" fmla="*/ 34 w 74"/>
                <a:gd name="T53" fmla="*/ 62 h 62"/>
                <a:gd name="T54" fmla="*/ 41 w 74"/>
                <a:gd name="T55" fmla="*/ 62 h 62"/>
                <a:gd name="T56" fmla="*/ 48 w 74"/>
                <a:gd name="T57" fmla="*/ 58 h 62"/>
                <a:gd name="T58" fmla="*/ 56 w 74"/>
                <a:gd name="T59" fmla="*/ 54 h 62"/>
                <a:gd name="T60" fmla="*/ 61 w 74"/>
                <a:gd name="T61" fmla="*/ 51 h 62"/>
                <a:gd name="T62" fmla="*/ 66 w 74"/>
                <a:gd name="T63" fmla="*/ 44 h 62"/>
                <a:gd name="T64" fmla="*/ 70 w 74"/>
                <a:gd name="T65" fmla="*/ 38 h 62"/>
                <a:gd name="T66" fmla="*/ 72 w 74"/>
                <a:gd name="T67" fmla="*/ 31 h 62"/>
                <a:gd name="T68" fmla="*/ 74 w 74"/>
                <a:gd name="T69" fmla="*/ 22 h 62"/>
                <a:gd name="T70" fmla="*/ 74 w 74"/>
                <a:gd name="T71" fmla="*/ 22 h 62"/>
                <a:gd name="T72" fmla="*/ 74 w 74"/>
                <a:gd name="T73" fmla="*/ 22 h 62"/>
                <a:gd name="T74" fmla="*/ 74 w 74"/>
                <a:gd name="T75" fmla="*/ 22 h 62"/>
                <a:gd name="T76" fmla="*/ 66 w 74"/>
                <a:gd name="T77" fmla="*/ 0 h 62"/>
                <a:gd name="T78" fmla="*/ 61 w 74"/>
                <a:gd name="T79" fmla="*/ 6 h 62"/>
                <a:gd name="T80" fmla="*/ 61 w 74"/>
                <a:gd name="T81" fmla="*/ 6 h 62"/>
                <a:gd name="T82" fmla="*/ 65 w 74"/>
                <a:gd name="T83" fmla="*/ 13 h 62"/>
                <a:gd name="T84" fmla="*/ 66 w 74"/>
                <a:gd name="T85" fmla="*/ 22 h 62"/>
                <a:gd name="T86" fmla="*/ 70 w 74"/>
                <a:gd name="T87" fmla="*/ 22 h 62"/>
                <a:gd name="T88" fmla="*/ 74 w 74"/>
                <a:gd name="T89" fmla="*/ 22 h 62"/>
                <a:gd name="T90" fmla="*/ 74 w 74"/>
                <a:gd name="T91" fmla="*/ 22 h 62"/>
                <a:gd name="T92" fmla="*/ 74 w 74"/>
                <a:gd name="T93" fmla="*/ 22 h 62"/>
                <a:gd name="T94" fmla="*/ 72 w 74"/>
                <a:gd name="T95" fmla="*/ 11 h 62"/>
                <a:gd name="T96" fmla="*/ 66 w 74"/>
                <a:gd name="T9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62">
                  <a:moveTo>
                    <a:pt x="74" y="22"/>
                  </a:moveTo>
                  <a:lnTo>
                    <a:pt x="70" y="22"/>
                  </a:lnTo>
                  <a:lnTo>
                    <a:pt x="66" y="22"/>
                  </a:lnTo>
                  <a:lnTo>
                    <a:pt x="66" y="22"/>
                  </a:lnTo>
                  <a:lnTo>
                    <a:pt x="65" y="29"/>
                  </a:lnTo>
                  <a:lnTo>
                    <a:pt x="63" y="35"/>
                  </a:lnTo>
                  <a:lnTo>
                    <a:pt x="61" y="40"/>
                  </a:lnTo>
                  <a:lnTo>
                    <a:pt x="56" y="45"/>
                  </a:lnTo>
                  <a:lnTo>
                    <a:pt x="56" y="45"/>
                  </a:lnTo>
                  <a:lnTo>
                    <a:pt x="52" y="49"/>
                  </a:lnTo>
                  <a:lnTo>
                    <a:pt x="47" y="53"/>
                  </a:lnTo>
                  <a:lnTo>
                    <a:pt x="39" y="54"/>
                  </a:lnTo>
                  <a:lnTo>
                    <a:pt x="34" y="54"/>
                  </a:lnTo>
                  <a:lnTo>
                    <a:pt x="34" y="54"/>
                  </a:lnTo>
                  <a:lnTo>
                    <a:pt x="27" y="54"/>
                  </a:lnTo>
                  <a:lnTo>
                    <a:pt x="21" y="53"/>
                  </a:lnTo>
                  <a:lnTo>
                    <a:pt x="16" y="49"/>
                  </a:lnTo>
                  <a:lnTo>
                    <a:pt x="11" y="45"/>
                  </a:lnTo>
                  <a:lnTo>
                    <a:pt x="11" y="45"/>
                  </a:lnTo>
                  <a:lnTo>
                    <a:pt x="7" y="40"/>
                  </a:lnTo>
                  <a:lnTo>
                    <a:pt x="0" y="44"/>
                  </a:lnTo>
                  <a:lnTo>
                    <a:pt x="0" y="44"/>
                  </a:lnTo>
                  <a:lnTo>
                    <a:pt x="7" y="51"/>
                  </a:lnTo>
                  <a:lnTo>
                    <a:pt x="14" y="56"/>
                  </a:lnTo>
                  <a:lnTo>
                    <a:pt x="23" y="60"/>
                  </a:lnTo>
                  <a:lnTo>
                    <a:pt x="34" y="62"/>
                  </a:lnTo>
                  <a:lnTo>
                    <a:pt x="34" y="62"/>
                  </a:lnTo>
                  <a:lnTo>
                    <a:pt x="41" y="62"/>
                  </a:lnTo>
                  <a:lnTo>
                    <a:pt x="48" y="58"/>
                  </a:lnTo>
                  <a:lnTo>
                    <a:pt x="56" y="54"/>
                  </a:lnTo>
                  <a:lnTo>
                    <a:pt x="61" y="51"/>
                  </a:lnTo>
                  <a:lnTo>
                    <a:pt x="66" y="44"/>
                  </a:lnTo>
                  <a:lnTo>
                    <a:pt x="70" y="38"/>
                  </a:lnTo>
                  <a:lnTo>
                    <a:pt x="72" y="31"/>
                  </a:lnTo>
                  <a:lnTo>
                    <a:pt x="74" y="22"/>
                  </a:lnTo>
                  <a:close/>
                  <a:moveTo>
                    <a:pt x="74" y="22"/>
                  </a:moveTo>
                  <a:lnTo>
                    <a:pt x="74" y="22"/>
                  </a:lnTo>
                  <a:lnTo>
                    <a:pt x="74" y="22"/>
                  </a:lnTo>
                  <a:close/>
                  <a:moveTo>
                    <a:pt x="66" y="0"/>
                  </a:moveTo>
                  <a:lnTo>
                    <a:pt x="61" y="6"/>
                  </a:lnTo>
                  <a:lnTo>
                    <a:pt x="61" y="6"/>
                  </a:lnTo>
                  <a:lnTo>
                    <a:pt x="65" y="13"/>
                  </a:lnTo>
                  <a:lnTo>
                    <a:pt x="66" y="22"/>
                  </a:lnTo>
                  <a:lnTo>
                    <a:pt x="70" y="22"/>
                  </a:lnTo>
                  <a:lnTo>
                    <a:pt x="74" y="22"/>
                  </a:lnTo>
                  <a:lnTo>
                    <a:pt x="74" y="22"/>
                  </a:lnTo>
                  <a:lnTo>
                    <a:pt x="74" y="22"/>
                  </a:lnTo>
                  <a:lnTo>
                    <a:pt x="72" y="11"/>
                  </a:lnTo>
                  <a:lnTo>
                    <a:pt x="66" y="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5" name="Freeform 1556"/>
            <p:cNvSpPr>
              <a:spLocks/>
            </p:cNvSpPr>
            <p:nvPr/>
          </p:nvSpPr>
          <p:spPr bwMode="auto">
            <a:xfrm>
              <a:off x="7107237" y="3513138"/>
              <a:ext cx="58738" cy="30163"/>
            </a:xfrm>
            <a:custGeom>
              <a:avLst/>
              <a:gdLst>
                <a:gd name="T0" fmla="*/ 74 w 74"/>
                <a:gd name="T1" fmla="*/ 0 h 40"/>
                <a:gd name="T2" fmla="*/ 70 w 74"/>
                <a:gd name="T3" fmla="*/ 0 h 40"/>
                <a:gd name="T4" fmla="*/ 66 w 74"/>
                <a:gd name="T5" fmla="*/ 0 h 40"/>
                <a:gd name="T6" fmla="*/ 66 w 74"/>
                <a:gd name="T7" fmla="*/ 0 h 40"/>
                <a:gd name="T8" fmla="*/ 65 w 74"/>
                <a:gd name="T9" fmla="*/ 7 h 40"/>
                <a:gd name="T10" fmla="*/ 63 w 74"/>
                <a:gd name="T11" fmla="*/ 13 h 40"/>
                <a:gd name="T12" fmla="*/ 61 w 74"/>
                <a:gd name="T13" fmla="*/ 18 h 40"/>
                <a:gd name="T14" fmla="*/ 56 w 74"/>
                <a:gd name="T15" fmla="*/ 23 h 40"/>
                <a:gd name="T16" fmla="*/ 56 w 74"/>
                <a:gd name="T17" fmla="*/ 23 h 40"/>
                <a:gd name="T18" fmla="*/ 52 w 74"/>
                <a:gd name="T19" fmla="*/ 27 h 40"/>
                <a:gd name="T20" fmla="*/ 47 w 74"/>
                <a:gd name="T21" fmla="*/ 31 h 40"/>
                <a:gd name="T22" fmla="*/ 39 w 74"/>
                <a:gd name="T23" fmla="*/ 32 h 40"/>
                <a:gd name="T24" fmla="*/ 34 w 74"/>
                <a:gd name="T25" fmla="*/ 32 h 40"/>
                <a:gd name="T26" fmla="*/ 34 w 74"/>
                <a:gd name="T27" fmla="*/ 32 h 40"/>
                <a:gd name="T28" fmla="*/ 27 w 74"/>
                <a:gd name="T29" fmla="*/ 32 h 40"/>
                <a:gd name="T30" fmla="*/ 21 w 74"/>
                <a:gd name="T31" fmla="*/ 31 h 40"/>
                <a:gd name="T32" fmla="*/ 16 w 74"/>
                <a:gd name="T33" fmla="*/ 27 h 40"/>
                <a:gd name="T34" fmla="*/ 11 w 74"/>
                <a:gd name="T35" fmla="*/ 23 h 40"/>
                <a:gd name="T36" fmla="*/ 11 w 74"/>
                <a:gd name="T37" fmla="*/ 23 h 40"/>
                <a:gd name="T38" fmla="*/ 7 w 74"/>
                <a:gd name="T39" fmla="*/ 18 h 40"/>
                <a:gd name="T40" fmla="*/ 0 w 74"/>
                <a:gd name="T41" fmla="*/ 22 h 40"/>
                <a:gd name="T42" fmla="*/ 0 w 74"/>
                <a:gd name="T43" fmla="*/ 22 h 40"/>
                <a:gd name="T44" fmla="*/ 7 w 74"/>
                <a:gd name="T45" fmla="*/ 29 h 40"/>
                <a:gd name="T46" fmla="*/ 14 w 74"/>
                <a:gd name="T47" fmla="*/ 34 h 40"/>
                <a:gd name="T48" fmla="*/ 23 w 74"/>
                <a:gd name="T49" fmla="*/ 38 h 40"/>
                <a:gd name="T50" fmla="*/ 34 w 74"/>
                <a:gd name="T51" fmla="*/ 40 h 40"/>
                <a:gd name="T52" fmla="*/ 34 w 74"/>
                <a:gd name="T53" fmla="*/ 40 h 40"/>
                <a:gd name="T54" fmla="*/ 41 w 74"/>
                <a:gd name="T55" fmla="*/ 40 h 40"/>
                <a:gd name="T56" fmla="*/ 48 w 74"/>
                <a:gd name="T57" fmla="*/ 36 h 40"/>
                <a:gd name="T58" fmla="*/ 56 w 74"/>
                <a:gd name="T59" fmla="*/ 32 h 40"/>
                <a:gd name="T60" fmla="*/ 61 w 74"/>
                <a:gd name="T61" fmla="*/ 29 h 40"/>
                <a:gd name="T62" fmla="*/ 66 w 74"/>
                <a:gd name="T63" fmla="*/ 22 h 40"/>
                <a:gd name="T64" fmla="*/ 70 w 74"/>
                <a:gd name="T65" fmla="*/ 16 h 40"/>
                <a:gd name="T66" fmla="*/ 72 w 74"/>
                <a:gd name="T67" fmla="*/ 9 h 40"/>
                <a:gd name="T68" fmla="*/ 74 w 74"/>
                <a:gd name="T6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4" h="40">
                  <a:moveTo>
                    <a:pt x="74" y="0"/>
                  </a:moveTo>
                  <a:lnTo>
                    <a:pt x="70" y="0"/>
                  </a:lnTo>
                  <a:lnTo>
                    <a:pt x="66" y="0"/>
                  </a:lnTo>
                  <a:lnTo>
                    <a:pt x="66" y="0"/>
                  </a:lnTo>
                  <a:lnTo>
                    <a:pt x="65" y="7"/>
                  </a:lnTo>
                  <a:lnTo>
                    <a:pt x="63" y="13"/>
                  </a:lnTo>
                  <a:lnTo>
                    <a:pt x="61" y="18"/>
                  </a:lnTo>
                  <a:lnTo>
                    <a:pt x="56" y="23"/>
                  </a:lnTo>
                  <a:lnTo>
                    <a:pt x="56" y="23"/>
                  </a:lnTo>
                  <a:lnTo>
                    <a:pt x="52" y="27"/>
                  </a:lnTo>
                  <a:lnTo>
                    <a:pt x="47" y="31"/>
                  </a:lnTo>
                  <a:lnTo>
                    <a:pt x="39" y="32"/>
                  </a:lnTo>
                  <a:lnTo>
                    <a:pt x="34" y="32"/>
                  </a:lnTo>
                  <a:lnTo>
                    <a:pt x="34" y="32"/>
                  </a:lnTo>
                  <a:lnTo>
                    <a:pt x="27" y="32"/>
                  </a:lnTo>
                  <a:lnTo>
                    <a:pt x="21" y="31"/>
                  </a:lnTo>
                  <a:lnTo>
                    <a:pt x="16" y="27"/>
                  </a:lnTo>
                  <a:lnTo>
                    <a:pt x="11" y="23"/>
                  </a:lnTo>
                  <a:lnTo>
                    <a:pt x="11" y="23"/>
                  </a:lnTo>
                  <a:lnTo>
                    <a:pt x="7" y="18"/>
                  </a:lnTo>
                  <a:lnTo>
                    <a:pt x="0" y="22"/>
                  </a:lnTo>
                  <a:lnTo>
                    <a:pt x="0" y="22"/>
                  </a:lnTo>
                  <a:lnTo>
                    <a:pt x="7" y="29"/>
                  </a:lnTo>
                  <a:lnTo>
                    <a:pt x="14" y="34"/>
                  </a:lnTo>
                  <a:lnTo>
                    <a:pt x="23" y="38"/>
                  </a:lnTo>
                  <a:lnTo>
                    <a:pt x="34" y="40"/>
                  </a:lnTo>
                  <a:lnTo>
                    <a:pt x="34" y="40"/>
                  </a:lnTo>
                  <a:lnTo>
                    <a:pt x="41" y="40"/>
                  </a:lnTo>
                  <a:lnTo>
                    <a:pt x="48" y="36"/>
                  </a:lnTo>
                  <a:lnTo>
                    <a:pt x="56" y="32"/>
                  </a:lnTo>
                  <a:lnTo>
                    <a:pt x="61" y="29"/>
                  </a:lnTo>
                  <a:lnTo>
                    <a:pt x="66" y="22"/>
                  </a:lnTo>
                  <a:lnTo>
                    <a:pt x="70" y="16"/>
                  </a:lnTo>
                  <a:lnTo>
                    <a:pt x="72" y="9"/>
                  </a:lnTo>
                  <a:lnTo>
                    <a:pt x="7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6" name="Freeform 1557"/>
            <p:cNvSpPr>
              <a:spLocks/>
            </p:cNvSpPr>
            <p:nvPr/>
          </p:nvSpPr>
          <p:spPr bwMode="auto">
            <a:xfrm>
              <a:off x="7165975" y="3513138"/>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7" name="Freeform 1558"/>
            <p:cNvSpPr>
              <a:spLocks/>
            </p:cNvSpPr>
            <p:nvPr/>
          </p:nvSpPr>
          <p:spPr bwMode="auto">
            <a:xfrm>
              <a:off x="7156450" y="3495676"/>
              <a:ext cx="9525" cy="17463"/>
            </a:xfrm>
            <a:custGeom>
              <a:avLst/>
              <a:gdLst>
                <a:gd name="T0" fmla="*/ 5 w 13"/>
                <a:gd name="T1" fmla="*/ 0 h 22"/>
                <a:gd name="T2" fmla="*/ 0 w 13"/>
                <a:gd name="T3" fmla="*/ 6 h 22"/>
                <a:gd name="T4" fmla="*/ 0 w 13"/>
                <a:gd name="T5" fmla="*/ 6 h 22"/>
                <a:gd name="T6" fmla="*/ 4 w 13"/>
                <a:gd name="T7" fmla="*/ 13 h 22"/>
                <a:gd name="T8" fmla="*/ 5 w 13"/>
                <a:gd name="T9" fmla="*/ 22 h 22"/>
                <a:gd name="T10" fmla="*/ 9 w 13"/>
                <a:gd name="T11" fmla="*/ 22 h 22"/>
                <a:gd name="T12" fmla="*/ 13 w 13"/>
                <a:gd name="T13" fmla="*/ 22 h 22"/>
                <a:gd name="T14" fmla="*/ 13 w 13"/>
                <a:gd name="T15" fmla="*/ 22 h 22"/>
                <a:gd name="T16" fmla="*/ 13 w 13"/>
                <a:gd name="T17" fmla="*/ 22 h 22"/>
                <a:gd name="T18" fmla="*/ 11 w 13"/>
                <a:gd name="T19" fmla="*/ 11 h 22"/>
                <a:gd name="T20" fmla="*/ 5 w 13"/>
                <a:gd name="T2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22">
                  <a:moveTo>
                    <a:pt x="5" y="0"/>
                  </a:moveTo>
                  <a:lnTo>
                    <a:pt x="0" y="6"/>
                  </a:lnTo>
                  <a:lnTo>
                    <a:pt x="0" y="6"/>
                  </a:lnTo>
                  <a:lnTo>
                    <a:pt x="4" y="13"/>
                  </a:lnTo>
                  <a:lnTo>
                    <a:pt x="5" y="22"/>
                  </a:lnTo>
                  <a:lnTo>
                    <a:pt x="9" y="22"/>
                  </a:lnTo>
                  <a:lnTo>
                    <a:pt x="13" y="22"/>
                  </a:lnTo>
                  <a:lnTo>
                    <a:pt x="13" y="22"/>
                  </a:lnTo>
                  <a:lnTo>
                    <a:pt x="13" y="22"/>
                  </a:lnTo>
                  <a:lnTo>
                    <a:pt x="11" y="11"/>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8" name="Rectangle 1559"/>
            <p:cNvSpPr>
              <a:spLocks noChangeArrowheads="1"/>
            </p:cNvSpPr>
            <p:nvPr/>
          </p:nvSpPr>
          <p:spPr bwMode="auto">
            <a:xfrm>
              <a:off x="6994525" y="3662363"/>
              <a:ext cx="4763"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9" name="Rectangle 1560"/>
            <p:cNvSpPr>
              <a:spLocks noChangeArrowheads="1"/>
            </p:cNvSpPr>
            <p:nvPr/>
          </p:nvSpPr>
          <p:spPr bwMode="auto">
            <a:xfrm>
              <a:off x="6994525" y="3595688"/>
              <a:ext cx="4763" cy="142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0" name="Rectangle 1561"/>
            <p:cNvSpPr>
              <a:spLocks noChangeArrowheads="1"/>
            </p:cNvSpPr>
            <p:nvPr/>
          </p:nvSpPr>
          <p:spPr bwMode="auto">
            <a:xfrm>
              <a:off x="6994525" y="3543301"/>
              <a:ext cx="4763" cy="30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1" name="Rectangle 1562"/>
            <p:cNvSpPr>
              <a:spLocks noChangeArrowheads="1"/>
            </p:cNvSpPr>
            <p:nvPr/>
          </p:nvSpPr>
          <p:spPr bwMode="auto">
            <a:xfrm>
              <a:off x="6889750" y="3513138"/>
              <a:ext cx="107950" cy="203200"/>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2" name="Freeform 1563"/>
            <p:cNvSpPr>
              <a:spLocks/>
            </p:cNvSpPr>
            <p:nvPr/>
          </p:nvSpPr>
          <p:spPr bwMode="auto">
            <a:xfrm>
              <a:off x="6894512" y="3514726"/>
              <a:ext cx="98425" cy="196850"/>
            </a:xfrm>
            <a:custGeom>
              <a:avLst/>
              <a:gdLst>
                <a:gd name="T0" fmla="*/ 122 w 122"/>
                <a:gd name="T1" fmla="*/ 242 h 248"/>
                <a:gd name="T2" fmla="*/ 122 w 122"/>
                <a:gd name="T3" fmla="*/ 242 h 248"/>
                <a:gd name="T4" fmla="*/ 120 w 122"/>
                <a:gd name="T5" fmla="*/ 246 h 248"/>
                <a:gd name="T6" fmla="*/ 117 w 122"/>
                <a:gd name="T7" fmla="*/ 248 h 248"/>
                <a:gd name="T8" fmla="*/ 4 w 122"/>
                <a:gd name="T9" fmla="*/ 248 h 248"/>
                <a:gd name="T10" fmla="*/ 4 w 122"/>
                <a:gd name="T11" fmla="*/ 248 h 248"/>
                <a:gd name="T12" fmla="*/ 0 w 122"/>
                <a:gd name="T13" fmla="*/ 246 h 248"/>
                <a:gd name="T14" fmla="*/ 0 w 122"/>
                <a:gd name="T15" fmla="*/ 242 h 248"/>
                <a:gd name="T16" fmla="*/ 0 w 122"/>
                <a:gd name="T17" fmla="*/ 5 h 248"/>
                <a:gd name="T18" fmla="*/ 0 w 122"/>
                <a:gd name="T19" fmla="*/ 5 h 248"/>
                <a:gd name="T20" fmla="*/ 0 w 122"/>
                <a:gd name="T21" fmla="*/ 1 h 248"/>
                <a:gd name="T22" fmla="*/ 4 w 122"/>
                <a:gd name="T23" fmla="*/ 0 h 248"/>
                <a:gd name="T24" fmla="*/ 117 w 122"/>
                <a:gd name="T25" fmla="*/ 0 h 248"/>
                <a:gd name="T26" fmla="*/ 117 w 122"/>
                <a:gd name="T27" fmla="*/ 0 h 248"/>
                <a:gd name="T28" fmla="*/ 120 w 122"/>
                <a:gd name="T29" fmla="*/ 1 h 248"/>
                <a:gd name="T30" fmla="*/ 122 w 122"/>
                <a:gd name="T31" fmla="*/ 5 h 248"/>
                <a:gd name="T32" fmla="*/ 122 w 122"/>
                <a:gd name="T33" fmla="*/ 242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2" h="248">
                  <a:moveTo>
                    <a:pt x="122" y="242"/>
                  </a:moveTo>
                  <a:lnTo>
                    <a:pt x="122" y="242"/>
                  </a:lnTo>
                  <a:lnTo>
                    <a:pt x="120" y="246"/>
                  </a:lnTo>
                  <a:lnTo>
                    <a:pt x="117" y="248"/>
                  </a:lnTo>
                  <a:lnTo>
                    <a:pt x="4" y="248"/>
                  </a:lnTo>
                  <a:lnTo>
                    <a:pt x="4" y="248"/>
                  </a:lnTo>
                  <a:lnTo>
                    <a:pt x="0" y="246"/>
                  </a:lnTo>
                  <a:lnTo>
                    <a:pt x="0" y="242"/>
                  </a:lnTo>
                  <a:lnTo>
                    <a:pt x="0" y="5"/>
                  </a:lnTo>
                  <a:lnTo>
                    <a:pt x="0" y="5"/>
                  </a:lnTo>
                  <a:lnTo>
                    <a:pt x="0" y="1"/>
                  </a:lnTo>
                  <a:lnTo>
                    <a:pt x="4" y="0"/>
                  </a:lnTo>
                  <a:lnTo>
                    <a:pt x="117" y="0"/>
                  </a:lnTo>
                  <a:lnTo>
                    <a:pt x="117" y="0"/>
                  </a:lnTo>
                  <a:lnTo>
                    <a:pt x="120" y="1"/>
                  </a:lnTo>
                  <a:lnTo>
                    <a:pt x="122" y="5"/>
                  </a:lnTo>
                  <a:lnTo>
                    <a:pt x="122" y="2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3" name="Rectangle 1564"/>
            <p:cNvSpPr>
              <a:spLocks noChangeArrowheads="1"/>
            </p:cNvSpPr>
            <p:nvPr/>
          </p:nvSpPr>
          <p:spPr bwMode="auto">
            <a:xfrm>
              <a:off x="6904037" y="3546476"/>
              <a:ext cx="79375" cy="13652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4" name="Freeform 1565"/>
            <p:cNvSpPr>
              <a:spLocks/>
            </p:cNvSpPr>
            <p:nvPr/>
          </p:nvSpPr>
          <p:spPr bwMode="auto">
            <a:xfrm>
              <a:off x="6904037" y="3521076"/>
              <a:ext cx="7938" cy="7938"/>
            </a:xfrm>
            <a:custGeom>
              <a:avLst/>
              <a:gdLst>
                <a:gd name="T0" fmla="*/ 10 w 10"/>
                <a:gd name="T1" fmla="*/ 5 h 11"/>
                <a:gd name="T2" fmla="*/ 10 w 10"/>
                <a:gd name="T3" fmla="*/ 5 h 11"/>
                <a:gd name="T4" fmla="*/ 9 w 10"/>
                <a:gd name="T5" fmla="*/ 9 h 11"/>
                <a:gd name="T6" fmla="*/ 5 w 10"/>
                <a:gd name="T7" fmla="*/ 11 h 11"/>
                <a:gd name="T8" fmla="*/ 5 w 10"/>
                <a:gd name="T9" fmla="*/ 11 h 11"/>
                <a:gd name="T10" fmla="*/ 2 w 10"/>
                <a:gd name="T11" fmla="*/ 9 h 11"/>
                <a:gd name="T12" fmla="*/ 0 w 10"/>
                <a:gd name="T13" fmla="*/ 5 h 11"/>
                <a:gd name="T14" fmla="*/ 0 w 10"/>
                <a:gd name="T15" fmla="*/ 5 h 11"/>
                <a:gd name="T16" fmla="*/ 2 w 10"/>
                <a:gd name="T17" fmla="*/ 2 h 11"/>
                <a:gd name="T18" fmla="*/ 5 w 10"/>
                <a:gd name="T19" fmla="*/ 0 h 11"/>
                <a:gd name="T20" fmla="*/ 5 w 10"/>
                <a:gd name="T21" fmla="*/ 0 h 11"/>
                <a:gd name="T22" fmla="*/ 9 w 10"/>
                <a:gd name="T23" fmla="*/ 2 h 11"/>
                <a:gd name="T24" fmla="*/ 10 w 10"/>
                <a:gd name="T25" fmla="*/ 5 h 11"/>
                <a:gd name="T26" fmla="*/ 10 w 10"/>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1">
                  <a:moveTo>
                    <a:pt x="10" y="5"/>
                  </a:moveTo>
                  <a:lnTo>
                    <a:pt x="10" y="5"/>
                  </a:lnTo>
                  <a:lnTo>
                    <a:pt x="9" y="9"/>
                  </a:lnTo>
                  <a:lnTo>
                    <a:pt x="5" y="11"/>
                  </a:lnTo>
                  <a:lnTo>
                    <a:pt x="5" y="11"/>
                  </a:lnTo>
                  <a:lnTo>
                    <a:pt x="2" y="9"/>
                  </a:lnTo>
                  <a:lnTo>
                    <a:pt x="0" y="5"/>
                  </a:lnTo>
                  <a:lnTo>
                    <a:pt x="0" y="5"/>
                  </a:lnTo>
                  <a:lnTo>
                    <a:pt x="2" y="2"/>
                  </a:lnTo>
                  <a:lnTo>
                    <a:pt x="5" y="0"/>
                  </a:lnTo>
                  <a:lnTo>
                    <a:pt x="5" y="0"/>
                  </a:lnTo>
                  <a:lnTo>
                    <a:pt x="9" y="2"/>
                  </a:lnTo>
                  <a:lnTo>
                    <a:pt x="10" y="5"/>
                  </a:lnTo>
                  <a:lnTo>
                    <a:pt x="10" y="5"/>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5" name="Rectangle 1566"/>
            <p:cNvSpPr>
              <a:spLocks noChangeArrowheads="1"/>
            </p:cNvSpPr>
            <p:nvPr/>
          </p:nvSpPr>
          <p:spPr bwMode="auto">
            <a:xfrm>
              <a:off x="6937375" y="3692526"/>
              <a:ext cx="12700" cy="952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6" name="Rectangle 1567"/>
            <p:cNvSpPr>
              <a:spLocks noChangeArrowheads="1"/>
            </p:cNvSpPr>
            <p:nvPr/>
          </p:nvSpPr>
          <p:spPr bwMode="auto">
            <a:xfrm>
              <a:off x="6910387" y="3554413"/>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7" name="Rectangle 1568"/>
            <p:cNvSpPr>
              <a:spLocks noChangeArrowheads="1"/>
            </p:cNvSpPr>
            <p:nvPr/>
          </p:nvSpPr>
          <p:spPr bwMode="auto">
            <a:xfrm>
              <a:off x="6910387" y="3570288"/>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8" name="Rectangle 1569"/>
            <p:cNvSpPr>
              <a:spLocks noChangeArrowheads="1"/>
            </p:cNvSpPr>
            <p:nvPr/>
          </p:nvSpPr>
          <p:spPr bwMode="auto">
            <a:xfrm>
              <a:off x="6910387" y="3584576"/>
              <a:ext cx="41275"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9" name="Rectangle 1570"/>
            <p:cNvSpPr>
              <a:spLocks noChangeArrowheads="1"/>
            </p:cNvSpPr>
            <p:nvPr/>
          </p:nvSpPr>
          <p:spPr bwMode="auto">
            <a:xfrm>
              <a:off x="6910387" y="3613151"/>
              <a:ext cx="619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0" name="Rectangle 1571"/>
            <p:cNvSpPr>
              <a:spLocks noChangeArrowheads="1"/>
            </p:cNvSpPr>
            <p:nvPr/>
          </p:nvSpPr>
          <p:spPr bwMode="auto">
            <a:xfrm>
              <a:off x="6910387" y="3627438"/>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1" name="Rectangle 1572"/>
            <p:cNvSpPr>
              <a:spLocks noChangeArrowheads="1"/>
            </p:cNvSpPr>
            <p:nvPr/>
          </p:nvSpPr>
          <p:spPr bwMode="auto">
            <a:xfrm>
              <a:off x="6910387" y="3643313"/>
              <a:ext cx="619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2" name="Rectangle 1573"/>
            <p:cNvSpPr>
              <a:spLocks noChangeArrowheads="1"/>
            </p:cNvSpPr>
            <p:nvPr/>
          </p:nvSpPr>
          <p:spPr bwMode="auto">
            <a:xfrm>
              <a:off x="6910387" y="3657601"/>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80" name="Group 5079"/>
          <p:cNvGrpSpPr/>
          <p:nvPr/>
        </p:nvGrpSpPr>
        <p:grpSpPr>
          <a:xfrm>
            <a:off x="7893050" y="4327525"/>
            <a:ext cx="733425" cy="563563"/>
            <a:chOff x="7893050" y="3300413"/>
            <a:chExt cx="733425" cy="563563"/>
          </a:xfrm>
        </p:grpSpPr>
        <p:sp>
          <p:nvSpPr>
            <p:cNvPr id="3553" name="Freeform 1574"/>
            <p:cNvSpPr>
              <a:spLocks/>
            </p:cNvSpPr>
            <p:nvPr/>
          </p:nvSpPr>
          <p:spPr bwMode="auto">
            <a:xfrm>
              <a:off x="8586787" y="3594101"/>
              <a:ext cx="36513" cy="117475"/>
            </a:xfrm>
            <a:custGeom>
              <a:avLst/>
              <a:gdLst>
                <a:gd name="T0" fmla="*/ 27 w 47"/>
                <a:gd name="T1" fmla="*/ 0 h 149"/>
                <a:gd name="T2" fmla="*/ 47 w 47"/>
                <a:gd name="T3" fmla="*/ 80 h 149"/>
                <a:gd name="T4" fmla="*/ 35 w 47"/>
                <a:gd name="T5" fmla="*/ 149 h 149"/>
                <a:gd name="T6" fmla="*/ 22 w 47"/>
                <a:gd name="T7" fmla="*/ 145 h 149"/>
                <a:gd name="T8" fmla="*/ 24 w 47"/>
                <a:gd name="T9" fmla="*/ 80 h 149"/>
                <a:gd name="T10" fmla="*/ 0 w 47"/>
                <a:gd name="T11" fmla="*/ 1 h 149"/>
                <a:gd name="T12" fmla="*/ 27 w 47"/>
                <a:gd name="T13" fmla="*/ 0 h 149"/>
              </a:gdLst>
              <a:ahLst/>
              <a:cxnLst>
                <a:cxn ang="0">
                  <a:pos x="T0" y="T1"/>
                </a:cxn>
                <a:cxn ang="0">
                  <a:pos x="T2" y="T3"/>
                </a:cxn>
                <a:cxn ang="0">
                  <a:pos x="T4" y="T5"/>
                </a:cxn>
                <a:cxn ang="0">
                  <a:pos x="T6" y="T7"/>
                </a:cxn>
                <a:cxn ang="0">
                  <a:pos x="T8" y="T9"/>
                </a:cxn>
                <a:cxn ang="0">
                  <a:pos x="T10" y="T11"/>
                </a:cxn>
                <a:cxn ang="0">
                  <a:pos x="T12" y="T13"/>
                </a:cxn>
              </a:cxnLst>
              <a:rect l="0" t="0" r="r" b="b"/>
              <a:pathLst>
                <a:path w="47" h="149">
                  <a:moveTo>
                    <a:pt x="27" y="0"/>
                  </a:moveTo>
                  <a:lnTo>
                    <a:pt x="47" y="80"/>
                  </a:lnTo>
                  <a:lnTo>
                    <a:pt x="35" y="149"/>
                  </a:lnTo>
                  <a:lnTo>
                    <a:pt x="22" y="145"/>
                  </a:lnTo>
                  <a:lnTo>
                    <a:pt x="24" y="80"/>
                  </a:lnTo>
                  <a:lnTo>
                    <a:pt x="0" y="1"/>
                  </a:lnTo>
                  <a:lnTo>
                    <a:pt x="27" y="0"/>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4" name="Freeform 1575"/>
            <p:cNvSpPr>
              <a:spLocks/>
            </p:cNvSpPr>
            <p:nvPr/>
          </p:nvSpPr>
          <p:spPr bwMode="auto">
            <a:xfrm>
              <a:off x="8574087" y="3833813"/>
              <a:ext cx="52388" cy="28575"/>
            </a:xfrm>
            <a:custGeom>
              <a:avLst/>
              <a:gdLst>
                <a:gd name="T0" fmla="*/ 0 w 65"/>
                <a:gd name="T1" fmla="*/ 10 h 36"/>
                <a:gd name="T2" fmla="*/ 0 w 65"/>
                <a:gd name="T3" fmla="*/ 36 h 36"/>
                <a:gd name="T4" fmla="*/ 65 w 65"/>
                <a:gd name="T5" fmla="*/ 36 h 36"/>
                <a:gd name="T6" fmla="*/ 65 w 65"/>
                <a:gd name="T7" fmla="*/ 28 h 36"/>
                <a:gd name="T8" fmla="*/ 29 w 65"/>
                <a:gd name="T9" fmla="*/ 16 h 36"/>
                <a:gd name="T10" fmla="*/ 22 w 65"/>
                <a:gd name="T11" fmla="*/ 0 h 36"/>
                <a:gd name="T12" fmla="*/ 0 w 65"/>
                <a:gd name="T13" fmla="*/ 10 h 36"/>
              </a:gdLst>
              <a:ahLst/>
              <a:cxnLst>
                <a:cxn ang="0">
                  <a:pos x="T0" y="T1"/>
                </a:cxn>
                <a:cxn ang="0">
                  <a:pos x="T2" y="T3"/>
                </a:cxn>
                <a:cxn ang="0">
                  <a:pos x="T4" y="T5"/>
                </a:cxn>
                <a:cxn ang="0">
                  <a:pos x="T6" y="T7"/>
                </a:cxn>
                <a:cxn ang="0">
                  <a:pos x="T8" y="T9"/>
                </a:cxn>
                <a:cxn ang="0">
                  <a:pos x="T10" y="T11"/>
                </a:cxn>
                <a:cxn ang="0">
                  <a:pos x="T12" y="T13"/>
                </a:cxn>
              </a:cxnLst>
              <a:rect l="0" t="0" r="r" b="b"/>
              <a:pathLst>
                <a:path w="65" h="36">
                  <a:moveTo>
                    <a:pt x="0" y="10"/>
                  </a:moveTo>
                  <a:lnTo>
                    <a:pt x="0" y="36"/>
                  </a:lnTo>
                  <a:lnTo>
                    <a:pt x="65" y="36"/>
                  </a:lnTo>
                  <a:lnTo>
                    <a:pt x="65" y="28"/>
                  </a:lnTo>
                  <a:lnTo>
                    <a:pt x="29" y="16"/>
                  </a:lnTo>
                  <a:lnTo>
                    <a:pt x="22" y="0"/>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5" name="Freeform 1576"/>
            <p:cNvSpPr>
              <a:spLocks/>
            </p:cNvSpPr>
            <p:nvPr/>
          </p:nvSpPr>
          <p:spPr bwMode="auto">
            <a:xfrm>
              <a:off x="8515350" y="3833813"/>
              <a:ext cx="34925" cy="28575"/>
            </a:xfrm>
            <a:custGeom>
              <a:avLst/>
              <a:gdLst>
                <a:gd name="T0" fmla="*/ 0 w 45"/>
                <a:gd name="T1" fmla="*/ 10 h 36"/>
                <a:gd name="T2" fmla="*/ 0 w 45"/>
                <a:gd name="T3" fmla="*/ 36 h 36"/>
                <a:gd name="T4" fmla="*/ 45 w 45"/>
                <a:gd name="T5" fmla="*/ 36 h 36"/>
                <a:gd name="T6" fmla="*/ 45 w 45"/>
                <a:gd name="T7" fmla="*/ 28 h 36"/>
                <a:gd name="T8" fmla="*/ 29 w 45"/>
                <a:gd name="T9" fmla="*/ 16 h 36"/>
                <a:gd name="T10" fmla="*/ 24 w 45"/>
                <a:gd name="T11" fmla="*/ 0 h 36"/>
                <a:gd name="T12" fmla="*/ 0 w 45"/>
                <a:gd name="T13" fmla="*/ 10 h 36"/>
              </a:gdLst>
              <a:ahLst/>
              <a:cxnLst>
                <a:cxn ang="0">
                  <a:pos x="T0" y="T1"/>
                </a:cxn>
                <a:cxn ang="0">
                  <a:pos x="T2" y="T3"/>
                </a:cxn>
                <a:cxn ang="0">
                  <a:pos x="T4" y="T5"/>
                </a:cxn>
                <a:cxn ang="0">
                  <a:pos x="T6" y="T7"/>
                </a:cxn>
                <a:cxn ang="0">
                  <a:pos x="T8" y="T9"/>
                </a:cxn>
                <a:cxn ang="0">
                  <a:pos x="T10" y="T11"/>
                </a:cxn>
                <a:cxn ang="0">
                  <a:pos x="T12" y="T13"/>
                </a:cxn>
              </a:cxnLst>
              <a:rect l="0" t="0" r="r" b="b"/>
              <a:pathLst>
                <a:path w="45" h="36">
                  <a:moveTo>
                    <a:pt x="0" y="10"/>
                  </a:moveTo>
                  <a:lnTo>
                    <a:pt x="0" y="36"/>
                  </a:lnTo>
                  <a:lnTo>
                    <a:pt x="45" y="36"/>
                  </a:lnTo>
                  <a:lnTo>
                    <a:pt x="45" y="28"/>
                  </a:lnTo>
                  <a:lnTo>
                    <a:pt x="29" y="16"/>
                  </a:lnTo>
                  <a:lnTo>
                    <a:pt x="24" y="0"/>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6" name="Freeform 1577"/>
            <p:cNvSpPr>
              <a:spLocks/>
            </p:cNvSpPr>
            <p:nvPr/>
          </p:nvSpPr>
          <p:spPr bwMode="auto">
            <a:xfrm>
              <a:off x="8474075" y="3363913"/>
              <a:ext cx="93663" cy="65088"/>
            </a:xfrm>
            <a:custGeom>
              <a:avLst/>
              <a:gdLst>
                <a:gd name="T0" fmla="*/ 119 w 119"/>
                <a:gd name="T1" fmla="*/ 83 h 83"/>
                <a:gd name="T2" fmla="*/ 119 w 119"/>
                <a:gd name="T3" fmla="*/ 83 h 83"/>
                <a:gd name="T4" fmla="*/ 117 w 119"/>
                <a:gd name="T5" fmla="*/ 83 h 83"/>
                <a:gd name="T6" fmla="*/ 0 w 119"/>
                <a:gd name="T7" fmla="*/ 83 h 83"/>
                <a:gd name="T8" fmla="*/ 0 w 119"/>
                <a:gd name="T9" fmla="*/ 83 h 83"/>
                <a:gd name="T10" fmla="*/ 0 w 119"/>
                <a:gd name="T11" fmla="*/ 83 h 83"/>
                <a:gd name="T12" fmla="*/ 0 w 119"/>
                <a:gd name="T13" fmla="*/ 0 h 83"/>
                <a:gd name="T14" fmla="*/ 0 w 119"/>
                <a:gd name="T15" fmla="*/ 0 h 83"/>
                <a:gd name="T16" fmla="*/ 0 w 119"/>
                <a:gd name="T17" fmla="*/ 0 h 83"/>
                <a:gd name="T18" fmla="*/ 117 w 119"/>
                <a:gd name="T19" fmla="*/ 0 h 83"/>
                <a:gd name="T20" fmla="*/ 117 w 119"/>
                <a:gd name="T21" fmla="*/ 0 h 83"/>
                <a:gd name="T22" fmla="*/ 119 w 119"/>
                <a:gd name="T23" fmla="*/ 0 h 83"/>
                <a:gd name="T24" fmla="*/ 119 w 119"/>
                <a:gd name="T25"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9" h="83">
                  <a:moveTo>
                    <a:pt x="119" y="83"/>
                  </a:moveTo>
                  <a:lnTo>
                    <a:pt x="119" y="83"/>
                  </a:lnTo>
                  <a:lnTo>
                    <a:pt x="117" y="83"/>
                  </a:lnTo>
                  <a:lnTo>
                    <a:pt x="0" y="83"/>
                  </a:lnTo>
                  <a:lnTo>
                    <a:pt x="0" y="83"/>
                  </a:lnTo>
                  <a:lnTo>
                    <a:pt x="0" y="83"/>
                  </a:lnTo>
                  <a:lnTo>
                    <a:pt x="0" y="0"/>
                  </a:lnTo>
                  <a:lnTo>
                    <a:pt x="0" y="0"/>
                  </a:lnTo>
                  <a:lnTo>
                    <a:pt x="0" y="0"/>
                  </a:lnTo>
                  <a:lnTo>
                    <a:pt x="117" y="0"/>
                  </a:lnTo>
                  <a:lnTo>
                    <a:pt x="117" y="0"/>
                  </a:lnTo>
                  <a:lnTo>
                    <a:pt x="119" y="0"/>
                  </a:lnTo>
                  <a:lnTo>
                    <a:pt x="119"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7" name="Freeform 1578"/>
            <p:cNvSpPr>
              <a:spLocks/>
            </p:cNvSpPr>
            <p:nvPr/>
          </p:nvSpPr>
          <p:spPr bwMode="auto">
            <a:xfrm>
              <a:off x="8474075" y="3363913"/>
              <a:ext cx="93663" cy="65088"/>
            </a:xfrm>
            <a:custGeom>
              <a:avLst/>
              <a:gdLst>
                <a:gd name="T0" fmla="*/ 119 w 119"/>
                <a:gd name="T1" fmla="*/ 83 h 83"/>
                <a:gd name="T2" fmla="*/ 119 w 119"/>
                <a:gd name="T3" fmla="*/ 83 h 83"/>
                <a:gd name="T4" fmla="*/ 117 w 119"/>
                <a:gd name="T5" fmla="*/ 83 h 83"/>
                <a:gd name="T6" fmla="*/ 0 w 119"/>
                <a:gd name="T7" fmla="*/ 83 h 83"/>
                <a:gd name="T8" fmla="*/ 0 w 119"/>
                <a:gd name="T9" fmla="*/ 83 h 83"/>
                <a:gd name="T10" fmla="*/ 0 w 119"/>
                <a:gd name="T11" fmla="*/ 83 h 83"/>
                <a:gd name="T12" fmla="*/ 0 w 119"/>
                <a:gd name="T13" fmla="*/ 0 h 83"/>
                <a:gd name="T14" fmla="*/ 0 w 119"/>
                <a:gd name="T15" fmla="*/ 0 h 83"/>
                <a:gd name="T16" fmla="*/ 0 w 119"/>
                <a:gd name="T17" fmla="*/ 0 h 83"/>
                <a:gd name="T18" fmla="*/ 117 w 119"/>
                <a:gd name="T19" fmla="*/ 0 h 83"/>
                <a:gd name="T20" fmla="*/ 117 w 119"/>
                <a:gd name="T21" fmla="*/ 0 h 83"/>
                <a:gd name="T22" fmla="*/ 119 w 119"/>
                <a:gd name="T23" fmla="*/ 0 h 83"/>
                <a:gd name="T24" fmla="*/ 119 w 119"/>
                <a:gd name="T25"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9" h="83">
                  <a:moveTo>
                    <a:pt x="119" y="83"/>
                  </a:moveTo>
                  <a:lnTo>
                    <a:pt x="119" y="83"/>
                  </a:lnTo>
                  <a:lnTo>
                    <a:pt x="117" y="83"/>
                  </a:lnTo>
                  <a:lnTo>
                    <a:pt x="0" y="83"/>
                  </a:lnTo>
                  <a:lnTo>
                    <a:pt x="0" y="83"/>
                  </a:lnTo>
                  <a:lnTo>
                    <a:pt x="0" y="83"/>
                  </a:lnTo>
                  <a:lnTo>
                    <a:pt x="0" y="0"/>
                  </a:lnTo>
                  <a:lnTo>
                    <a:pt x="0" y="0"/>
                  </a:lnTo>
                  <a:lnTo>
                    <a:pt x="0" y="0"/>
                  </a:lnTo>
                  <a:lnTo>
                    <a:pt x="117" y="0"/>
                  </a:lnTo>
                  <a:lnTo>
                    <a:pt x="117" y="0"/>
                  </a:lnTo>
                  <a:lnTo>
                    <a:pt x="119" y="0"/>
                  </a:lnTo>
                  <a:lnTo>
                    <a:pt x="119" y="8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8" name="Freeform 1579"/>
            <p:cNvSpPr>
              <a:spLocks/>
            </p:cNvSpPr>
            <p:nvPr/>
          </p:nvSpPr>
          <p:spPr bwMode="auto">
            <a:xfrm>
              <a:off x="8478837" y="3370263"/>
              <a:ext cx="82550" cy="53975"/>
            </a:xfrm>
            <a:custGeom>
              <a:avLst/>
              <a:gdLst>
                <a:gd name="T0" fmla="*/ 102 w 102"/>
                <a:gd name="T1" fmla="*/ 67 h 69"/>
                <a:gd name="T2" fmla="*/ 102 w 102"/>
                <a:gd name="T3" fmla="*/ 67 h 69"/>
                <a:gd name="T4" fmla="*/ 100 w 102"/>
                <a:gd name="T5" fmla="*/ 69 h 69"/>
                <a:gd name="T6" fmla="*/ 1 w 102"/>
                <a:gd name="T7" fmla="*/ 69 h 69"/>
                <a:gd name="T8" fmla="*/ 1 w 102"/>
                <a:gd name="T9" fmla="*/ 69 h 69"/>
                <a:gd name="T10" fmla="*/ 0 w 102"/>
                <a:gd name="T11" fmla="*/ 67 h 69"/>
                <a:gd name="T12" fmla="*/ 0 w 102"/>
                <a:gd name="T13" fmla="*/ 2 h 69"/>
                <a:gd name="T14" fmla="*/ 0 w 102"/>
                <a:gd name="T15" fmla="*/ 2 h 69"/>
                <a:gd name="T16" fmla="*/ 1 w 102"/>
                <a:gd name="T17" fmla="*/ 0 h 69"/>
                <a:gd name="T18" fmla="*/ 100 w 102"/>
                <a:gd name="T19" fmla="*/ 0 h 69"/>
                <a:gd name="T20" fmla="*/ 100 w 102"/>
                <a:gd name="T21" fmla="*/ 0 h 69"/>
                <a:gd name="T22" fmla="*/ 102 w 102"/>
                <a:gd name="T23" fmla="*/ 2 h 69"/>
                <a:gd name="T24" fmla="*/ 102 w 102"/>
                <a:gd name="T25" fmla="*/ 6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69">
                  <a:moveTo>
                    <a:pt x="102" y="67"/>
                  </a:moveTo>
                  <a:lnTo>
                    <a:pt x="102" y="67"/>
                  </a:lnTo>
                  <a:lnTo>
                    <a:pt x="100" y="69"/>
                  </a:lnTo>
                  <a:lnTo>
                    <a:pt x="1" y="69"/>
                  </a:lnTo>
                  <a:lnTo>
                    <a:pt x="1" y="69"/>
                  </a:lnTo>
                  <a:lnTo>
                    <a:pt x="0" y="67"/>
                  </a:lnTo>
                  <a:lnTo>
                    <a:pt x="0" y="2"/>
                  </a:lnTo>
                  <a:lnTo>
                    <a:pt x="0" y="2"/>
                  </a:lnTo>
                  <a:lnTo>
                    <a:pt x="1" y="0"/>
                  </a:lnTo>
                  <a:lnTo>
                    <a:pt x="100" y="0"/>
                  </a:lnTo>
                  <a:lnTo>
                    <a:pt x="100" y="0"/>
                  </a:lnTo>
                  <a:lnTo>
                    <a:pt x="102" y="2"/>
                  </a:lnTo>
                  <a:lnTo>
                    <a:pt x="102" y="67"/>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9" name="Freeform 1580"/>
            <p:cNvSpPr>
              <a:spLocks/>
            </p:cNvSpPr>
            <p:nvPr/>
          </p:nvSpPr>
          <p:spPr bwMode="auto">
            <a:xfrm>
              <a:off x="8478837" y="3370263"/>
              <a:ext cx="82550" cy="53975"/>
            </a:xfrm>
            <a:custGeom>
              <a:avLst/>
              <a:gdLst>
                <a:gd name="T0" fmla="*/ 102 w 102"/>
                <a:gd name="T1" fmla="*/ 67 h 69"/>
                <a:gd name="T2" fmla="*/ 102 w 102"/>
                <a:gd name="T3" fmla="*/ 67 h 69"/>
                <a:gd name="T4" fmla="*/ 100 w 102"/>
                <a:gd name="T5" fmla="*/ 69 h 69"/>
                <a:gd name="T6" fmla="*/ 1 w 102"/>
                <a:gd name="T7" fmla="*/ 69 h 69"/>
                <a:gd name="T8" fmla="*/ 1 w 102"/>
                <a:gd name="T9" fmla="*/ 69 h 69"/>
                <a:gd name="T10" fmla="*/ 0 w 102"/>
                <a:gd name="T11" fmla="*/ 67 h 69"/>
                <a:gd name="T12" fmla="*/ 0 w 102"/>
                <a:gd name="T13" fmla="*/ 2 h 69"/>
                <a:gd name="T14" fmla="*/ 0 w 102"/>
                <a:gd name="T15" fmla="*/ 2 h 69"/>
                <a:gd name="T16" fmla="*/ 1 w 102"/>
                <a:gd name="T17" fmla="*/ 0 h 69"/>
                <a:gd name="T18" fmla="*/ 100 w 102"/>
                <a:gd name="T19" fmla="*/ 0 h 69"/>
                <a:gd name="T20" fmla="*/ 100 w 102"/>
                <a:gd name="T21" fmla="*/ 0 h 69"/>
                <a:gd name="T22" fmla="*/ 102 w 102"/>
                <a:gd name="T23" fmla="*/ 2 h 69"/>
                <a:gd name="T24" fmla="*/ 102 w 102"/>
                <a:gd name="T25" fmla="*/ 6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69">
                  <a:moveTo>
                    <a:pt x="102" y="67"/>
                  </a:moveTo>
                  <a:lnTo>
                    <a:pt x="102" y="67"/>
                  </a:lnTo>
                  <a:lnTo>
                    <a:pt x="100" y="69"/>
                  </a:lnTo>
                  <a:lnTo>
                    <a:pt x="1" y="69"/>
                  </a:lnTo>
                  <a:lnTo>
                    <a:pt x="1" y="69"/>
                  </a:lnTo>
                  <a:lnTo>
                    <a:pt x="0" y="67"/>
                  </a:lnTo>
                  <a:lnTo>
                    <a:pt x="0" y="2"/>
                  </a:lnTo>
                  <a:lnTo>
                    <a:pt x="0" y="2"/>
                  </a:lnTo>
                  <a:lnTo>
                    <a:pt x="1" y="0"/>
                  </a:lnTo>
                  <a:lnTo>
                    <a:pt x="100" y="0"/>
                  </a:lnTo>
                  <a:lnTo>
                    <a:pt x="100" y="0"/>
                  </a:lnTo>
                  <a:lnTo>
                    <a:pt x="102" y="2"/>
                  </a:lnTo>
                  <a:lnTo>
                    <a:pt x="102" y="6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629" name="Picture 158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474075" y="3363913"/>
              <a:ext cx="12700" cy="6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60" name="Freeform 1582"/>
            <p:cNvSpPr>
              <a:spLocks/>
            </p:cNvSpPr>
            <p:nvPr/>
          </p:nvSpPr>
          <p:spPr bwMode="auto">
            <a:xfrm>
              <a:off x="8478837" y="3370263"/>
              <a:ext cx="68263" cy="53975"/>
            </a:xfrm>
            <a:custGeom>
              <a:avLst/>
              <a:gdLst>
                <a:gd name="T0" fmla="*/ 86 w 86"/>
                <a:gd name="T1" fmla="*/ 0 h 69"/>
                <a:gd name="T2" fmla="*/ 1 w 86"/>
                <a:gd name="T3" fmla="*/ 0 h 69"/>
                <a:gd name="T4" fmla="*/ 1 w 86"/>
                <a:gd name="T5" fmla="*/ 0 h 69"/>
                <a:gd name="T6" fmla="*/ 1 w 86"/>
                <a:gd name="T7" fmla="*/ 0 h 69"/>
                <a:gd name="T8" fmla="*/ 1 w 86"/>
                <a:gd name="T9" fmla="*/ 0 h 69"/>
                <a:gd name="T10" fmla="*/ 0 w 86"/>
                <a:gd name="T11" fmla="*/ 2 h 69"/>
                <a:gd name="T12" fmla="*/ 0 w 86"/>
                <a:gd name="T13" fmla="*/ 2 h 69"/>
                <a:gd name="T14" fmla="*/ 0 w 86"/>
                <a:gd name="T15" fmla="*/ 2 h 69"/>
                <a:gd name="T16" fmla="*/ 0 w 86"/>
                <a:gd name="T17" fmla="*/ 67 h 69"/>
                <a:gd name="T18" fmla="*/ 0 w 86"/>
                <a:gd name="T19" fmla="*/ 67 h 69"/>
                <a:gd name="T20" fmla="*/ 0 w 86"/>
                <a:gd name="T21" fmla="*/ 67 h 69"/>
                <a:gd name="T22" fmla="*/ 0 w 86"/>
                <a:gd name="T23" fmla="*/ 67 h 69"/>
                <a:gd name="T24" fmla="*/ 1 w 86"/>
                <a:gd name="T25" fmla="*/ 69 h 69"/>
                <a:gd name="T26" fmla="*/ 1 w 86"/>
                <a:gd name="T27" fmla="*/ 69 h 69"/>
                <a:gd name="T28" fmla="*/ 1 w 86"/>
                <a:gd name="T29" fmla="*/ 69 h 69"/>
                <a:gd name="T30" fmla="*/ 21 w 86"/>
                <a:gd name="T31" fmla="*/ 69 h 69"/>
                <a:gd name="T32" fmla="*/ 39 w 86"/>
                <a:gd name="T33" fmla="*/ 51 h 69"/>
                <a:gd name="T34" fmla="*/ 86 w 86"/>
                <a:gd name="T35"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69">
                  <a:moveTo>
                    <a:pt x="86" y="0"/>
                  </a:moveTo>
                  <a:lnTo>
                    <a:pt x="1" y="0"/>
                  </a:lnTo>
                  <a:lnTo>
                    <a:pt x="1" y="0"/>
                  </a:lnTo>
                  <a:lnTo>
                    <a:pt x="1" y="0"/>
                  </a:lnTo>
                  <a:lnTo>
                    <a:pt x="1" y="0"/>
                  </a:lnTo>
                  <a:lnTo>
                    <a:pt x="0" y="2"/>
                  </a:lnTo>
                  <a:lnTo>
                    <a:pt x="0" y="2"/>
                  </a:lnTo>
                  <a:lnTo>
                    <a:pt x="0" y="2"/>
                  </a:lnTo>
                  <a:lnTo>
                    <a:pt x="0" y="67"/>
                  </a:lnTo>
                  <a:lnTo>
                    <a:pt x="0" y="67"/>
                  </a:lnTo>
                  <a:lnTo>
                    <a:pt x="0" y="67"/>
                  </a:lnTo>
                  <a:lnTo>
                    <a:pt x="0" y="67"/>
                  </a:lnTo>
                  <a:lnTo>
                    <a:pt x="1" y="69"/>
                  </a:lnTo>
                  <a:lnTo>
                    <a:pt x="1" y="69"/>
                  </a:lnTo>
                  <a:lnTo>
                    <a:pt x="1" y="69"/>
                  </a:lnTo>
                  <a:lnTo>
                    <a:pt x="21" y="69"/>
                  </a:lnTo>
                  <a:lnTo>
                    <a:pt x="39" y="51"/>
                  </a:lnTo>
                  <a:lnTo>
                    <a:pt x="86" y="0"/>
                  </a:lnTo>
                  <a:close/>
                </a:path>
              </a:pathLst>
            </a:custGeom>
            <a:solidFill>
              <a:srgbClr val="4DD0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1" name="Freeform 1583"/>
            <p:cNvSpPr>
              <a:spLocks/>
            </p:cNvSpPr>
            <p:nvPr/>
          </p:nvSpPr>
          <p:spPr bwMode="auto">
            <a:xfrm>
              <a:off x="8478837" y="3370263"/>
              <a:ext cx="68263" cy="53975"/>
            </a:xfrm>
            <a:custGeom>
              <a:avLst/>
              <a:gdLst>
                <a:gd name="T0" fmla="*/ 86 w 86"/>
                <a:gd name="T1" fmla="*/ 0 h 69"/>
                <a:gd name="T2" fmla="*/ 1 w 86"/>
                <a:gd name="T3" fmla="*/ 0 h 69"/>
                <a:gd name="T4" fmla="*/ 1 w 86"/>
                <a:gd name="T5" fmla="*/ 0 h 69"/>
                <a:gd name="T6" fmla="*/ 1 w 86"/>
                <a:gd name="T7" fmla="*/ 0 h 69"/>
                <a:gd name="T8" fmla="*/ 1 w 86"/>
                <a:gd name="T9" fmla="*/ 0 h 69"/>
                <a:gd name="T10" fmla="*/ 0 w 86"/>
                <a:gd name="T11" fmla="*/ 2 h 69"/>
                <a:gd name="T12" fmla="*/ 0 w 86"/>
                <a:gd name="T13" fmla="*/ 2 h 69"/>
                <a:gd name="T14" fmla="*/ 0 w 86"/>
                <a:gd name="T15" fmla="*/ 2 h 69"/>
                <a:gd name="T16" fmla="*/ 0 w 86"/>
                <a:gd name="T17" fmla="*/ 67 h 69"/>
                <a:gd name="T18" fmla="*/ 0 w 86"/>
                <a:gd name="T19" fmla="*/ 67 h 69"/>
                <a:gd name="T20" fmla="*/ 0 w 86"/>
                <a:gd name="T21" fmla="*/ 67 h 69"/>
                <a:gd name="T22" fmla="*/ 0 w 86"/>
                <a:gd name="T23" fmla="*/ 67 h 69"/>
                <a:gd name="T24" fmla="*/ 1 w 86"/>
                <a:gd name="T25" fmla="*/ 69 h 69"/>
                <a:gd name="T26" fmla="*/ 1 w 86"/>
                <a:gd name="T27" fmla="*/ 69 h 69"/>
                <a:gd name="T28" fmla="*/ 1 w 86"/>
                <a:gd name="T29" fmla="*/ 69 h 69"/>
                <a:gd name="T30" fmla="*/ 21 w 86"/>
                <a:gd name="T31" fmla="*/ 69 h 69"/>
                <a:gd name="T32" fmla="*/ 39 w 86"/>
                <a:gd name="T33" fmla="*/ 51 h 69"/>
                <a:gd name="T34" fmla="*/ 86 w 86"/>
                <a:gd name="T35"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69">
                  <a:moveTo>
                    <a:pt x="86" y="0"/>
                  </a:moveTo>
                  <a:lnTo>
                    <a:pt x="1" y="0"/>
                  </a:lnTo>
                  <a:lnTo>
                    <a:pt x="1" y="0"/>
                  </a:lnTo>
                  <a:lnTo>
                    <a:pt x="1" y="0"/>
                  </a:lnTo>
                  <a:lnTo>
                    <a:pt x="1" y="0"/>
                  </a:lnTo>
                  <a:lnTo>
                    <a:pt x="0" y="2"/>
                  </a:lnTo>
                  <a:lnTo>
                    <a:pt x="0" y="2"/>
                  </a:lnTo>
                  <a:lnTo>
                    <a:pt x="0" y="2"/>
                  </a:lnTo>
                  <a:lnTo>
                    <a:pt x="0" y="67"/>
                  </a:lnTo>
                  <a:lnTo>
                    <a:pt x="0" y="67"/>
                  </a:lnTo>
                  <a:lnTo>
                    <a:pt x="0" y="67"/>
                  </a:lnTo>
                  <a:lnTo>
                    <a:pt x="0" y="67"/>
                  </a:lnTo>
                  <a:lnTo>
                    <a:pt x="1" y="69"/>
                  </a:lnTo>
                  <a:lnTo>
                    <a:pt x="1" y="69"/>
                  </a:lnTo>
                  <a:lnTo>
                    <a:pt x="1" y="69"/>
                  </a:lnTo>
                  <a:lnTo>
                    <a:pt x="21" y="69"/>
                  </a:lnTo>
                  <a:lnTo>
                    <a:pt x="39" y="51"/>
                  </a:lnTo>
                  <a:lnTo>
                    <a:pt x="8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2" name="Rectangle 1584"/>
            <p:cNvSpPr>
              <a:spLocks noChangeArrowheads="1"/>
            </p:cNvSpPr>
            <p:nvPr/>
          </p:nvSpPr>
          <p:spPr bwMode="auto">
            <a:xfrm>
              <a:off x="8539162" y="3398838"/>
              <a:ext cx="14288" cy="12700"/>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3" name="Rectangle 1585"/>
            <p:cNvSpPr>
              <a:spLocks noChangeArrowheads="1"/>
            </p:cNvSpPr>
            <p:nvPr/>
          </p:nvSpPr>
          <p:spPr bwMode="auto">
            <a:xfrm>
              <a:off x="8539162" y="3384551"/>
              <a:ext cx="14288" cy="14288"/>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4" name="Rectangle 1586"/>
            <p:cNvSpPr>
              <a:spLocks noChangeArrowheads="1"/>
            </p:cNvSpPr>
            <p:nvPr/>
          </p:nvSpPr>
          <p:spPr bwMode="auto">
            <a:xfrm>
              <a:off x="8526462" y="3398838"/>
              <a:ext cx="12700" cy="1270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5" name="Rectangle 1587"/>
            <p:cNvSpPr>
              <a:spLocks noChangeArrowheads="1"/>
            </p:cNvSpPr>
            <p:nvPr/>
          </p:nvSpPr>
          <p:spPr bwMode="auto">
            <a:xfrm>
              <a:off x="8526462" y="3384551"/>
              <a:ext cx="12700" cy="14288"/>
            </a:xfrm>
            <a:prstGeom prst="rect">
              <a:avLst/>
            </a:prstGeom>
            <a:solidFill>
              <a:srgbClr val="E300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6" name="Rectangle 1588"/>
            <p:cNvSpPr>
              <a:spLocks noChangeArrowheads="1"/>
            </p:cNvSpPr>
            <p:nvPr/>
          </p:nvSpPr>
          <p:spPr bwMode="auto">
            <a:xfrm>
              <a:off x="8485187" y="3398838"/>
              <a:ext cx="12700" cy="12700"/>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7" name="Rectangle 1589"/>
            <p:cNvSpPr>
              <a:spLocks noChangeArrowheads="1"/>
            </p:cNvSpPr>
            <p:nvPr/>
          </p:nvSpPr>
          <p:spPr bwMode="auto">
            <a:xfrm>
              <a:off x="8485187" y="3384551"/>
              <a:ext cx="12700" cy="142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8" name="Rectangle 1590"/>
            <p:cNvSpPr>
              <a:spLocks noChangeArrowheads="1"/>
            </p:cNvSpPr>
            <p:nvPr/>
          </p:nvSpPr>
          <p:spPr bwMode="auto">
            <a:xfrm>
              <a:off x="8497887" y="3384551"/>
              <a:ext cx="25400" cy="26988"/>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9" name="Freeform 1591"/>
            <p:cNvSpPr>
              <a:spLocks/>
            </p:cNvSpPr>
            <p:nvPr/>
          </p:nvSpPr>
          <p:spPr bwMode="auto">
            <a:xfrm>
              <a:off x="8507412" y="3575051"/>
              <a:ext cx="100013" cy="95250"/>
            </a:xfrm>
            <a:custGeom>
              <a:avLst/>
              <a:gdLst>
                <a:gd name="T0" fmla="*/ 76 w 126"/>
                <a:gd name="T1" fmla="*/ 0 h 121"/>
                <a:gd name="T2" fmla="*/ 4 w 126"/>
                <a:gd name="T3" fmla="*/ 0 h 121"/>
                <a:gd name="T4" fmla="*/ 4 w 126"/>
                <a:gd name="T5" fmla="*/ 0 h 121"/>
                <a:gd name="T6" fmla="*/ 2 w 126"/>
                <a:gd name="T7" fmla="*/ 2 h 121"/>
                <a:gd name="T8" fmla="*/ 0 w 126"/>
                <a:gd name="T9" fmla="*/ 6 h 121"/>
                <a:gd name="T10" fmla="*/ 4 w 126"/>
                <a:gd name="T11" fmla="*/ 15 h 121"/>
                <a:gd name="T12" fmla="*/ 9 w 126"/>
                <a:gd name="T13" fmla="*/ 27 h 121"/>
                <a:gd name="T14" fmla="*/ 9 w 126"/>
                <a:gd name="T15" fmla="*/ 121 h 121"/>
                <a:gd name="T16" fmla="*/ 112 w 126"/>
                <a:gd name="T17" fmla="*/ 121 h 121"/>
                <a:gd name="T18" fmla="*/ 112 w 126"/>
                <a:gd name="T19" fmla="*/ 25 h 121"/>
                <a:gd name="T20" fmla="*/ 126 w 126"/>
                <a:gd name="T21" fmla="*/ 25 h 121"/>
                <a:gd name="T22" fmla="*/ 126 w 126"/>
                <a:gd name="T23" fmla="*/ 18 h 121"/>
                <a:gd name="T24" fmla="*/ 126 w 126"/>
                <a:gd name="T25" fmla="*/ 18 h 121"/>
                <a:gd name="T26" fmla="*/ 125 w 126"/>
                <a:gd name="T27" fmla="*/ 15 h 121"/>
                <a:gd name="T28" fmla="*/ 119 w 126"/>
                <a:gd name="T29" fmla="*/ 11 h 121"/>
                <a:gd name="T30" fmla="*/ 103 w 126"/>
                <a:gd name="T31" fmla="*/ 6 h 121"/>
                <a:gd name="T32" fmla="*/ 87 w 126"/>
                <a:gd name="T33" fmla="*/ 2 h 121"/>
                <a:gd name="T34" fmla="*/ 76 w 126"/>
                <a:gd name="T35" fmla="*/ 0 h 121"/>
                <a:gd name="T36" fmla="*/ 76 w 126"/>
                <a:gd name="T3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6" h="121">
                  <a:moveTo>
                    <a:pt x="76" y="0"/>
                  </a:moveTo>
                  <a:lnTo>
                    <a:pt x="4" y="0"/>
                  </a:lnTo>
                  <a:lnTo>
                    <a:pt x="4" y="0"/>
                  </a:lnTo>
                  <a:lnTo>
                    <a:pt x="2" y="2"/>
                  </a:lnTo>
                  <a:lnTo>
                    <a:pt x="0" y="6"/>
                  </a:lnTo>
                  <a:lnTo>
                    <a:pt x="4" y="15"/>
                  </a:lnTo>
                  <a:lnTo>
                    <a:pt x="9" y="27"/>
                  </a:lnTo>
                  <a:lnTo>
                    <a:pt x="9" y="121"/>
                  </a:lnTo>
                  <a:lnTo>
                    <a:pt x="112" y="121"/>
                  </a:lnTo>
                  <a:lnTo>
                    <a:pt x="112" y="25"/>
                  </a:lnTo>
                  <a:lnTo>
                    <a:pt x="126" y="25"/>
                  </a:lnTo>
                  <a:lnTo>
                    <a:pt x="126" y="18"/>
                  </a:lnTo>
                  <a:lnTo>
                    <a:pt x="126" y="18"/>
                  </a:lnTo>
                  <a:lnTo>
                    <a:pt x="125" y="15"/>
                  </a:lnTo>
                  <a:lnTo>
                    <a:pt x="119" y="11"/>
                  </a:lnTo>
                  <a:lnTo>
                    <a:pt x="103" y="6"/>
                  </a:lnTo>
                  <a:lnTo>
                    <a:pt x="87" y="2"/>
                  </a:lnTo>
                  <a:lnTo>
                    <a:pt x="76" y="0"/>
                  </a:lnTo>
                  <a:lnTo>
                    <a:pt x="76" y="0"/>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0" name="Freeform 1592"/>
            <p:cNvSpPr>
              <a:spLocks/>
            </p:cNvSpPr>
            <p:nvPr/>
          </p:nvSpPr>
          <p:spPr bwMode="auto">
            <a:xfrm>
              <a:off x="8543925" y="3546476"/>
              <a:ext cx="23813" cy="50800"/>
            </a:xfrm>
            <a:custGeom>
              <a:avLst/>
              <a:gdLst>
                <a:gd name="T0" fmla="*/ 15 w 31"/>
                <a:gd name="T1" fmla="*/ 63 h 63"/>
                <a:gd name="T2" fmla="*/ 31 w 31"/>
                <a:gd name="T3" fmla="*/ 61 h 63"/>
                <a:gd name="T4" fmla="*/ 31 w 31"/>
                <a:gd name="T5" fmla="*/ 0 h 63"/>
                <a:gd name="T6" fmla="*/ 0 w 31"/>
                <a:gd name="T7" fmla="*/ 0 h 63"/>
                <a:gd name="T8" fmla="*/ 0 w 31"/>
                <a:gd name="T9" fmla="*/ 63 h 63"/>
                <a:gd name="T10" fmla="*/ 15 w 31"/>
                <a:gd name="T11" fmla="*/ 63 h 63"/>
              </a:gdLst>
              <a:ahLst/>
              <a:cxnLst>
                <a:cxn ang="0">
                  <a:pos x="T0" y="T1"/>
                </a:cxn>
                <a:cxn ang="0">
                  <a:pos x="T2" y="T3"/>
                </a:cxn>
                <a:cxn ang="0">
                  <a:pos x="T4" y="T5"/>
                </a:cxn>
                <a:cxn ang="0">
                  <a:pos x="T6" y="T7"/>
                </a:cxn>
                <a:cxn ang="0">
                  <a:pos x="T8" y="T9"/>
                </a:cxn>
                <a:cxn ang="0">
                  <a:pos x="T10" y="T11"/>
                </a:cxn>
              </a:cxnLst>
              <a:rect l="0" t="0" r="r" b="b"/>
              <a:pathLst>
                <a:path w="31" h="63">
                  <a:moveTo>
                    <a:pt x="15" y="63"/>
                  </a:moveTo>
                  <a:lnTo>
                    <a:pt x="31" y="61"/>
                  </a:lnTo>
                  <a:lnTo>
                    <a:pt x="31" y="0"/>
                  </a:lnTo>
                  <a:lnTo>
                    <a:pt x="0" y="0"/>
                  </a:lnTo>
                  <a:lnTo>
                    <a:pt x="0" y="63"/>
                  </a:lnTo>
                  <a:lnTo>
                    <a:pt x="15" y="63"/>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1" name="Freeform 1593"/>
            <p:cNvSpPr>
              <a:spLocks/>
            </p:cNvSpPr>
            <p:nvPr/>
          </p:nvSpPr>
          <p:spPr bwMode="auto">
            <a:xfrm>
              <a:off x="8543925" y="3552826"/>
              <a:ext cx="23813" cy="22225"/>
            </a:xfrm>
            <a:custGeom>
              <a:avLst/>
              <a:gdLst>
                <a:gd name="T0" fmla="*/ 31 w 31"/>
                <a:gd name="T1" fmla="*/ 27 h 29"/>
                <a:gd name="T2" fmla="*/ 31 w 31"/>
                <a:gd name="T3" fmla="*/ 27 h 29"/>
                <a:gd name="T4" fmla="*/ 17 w 31"/>
                <a:gd name="T5" fmla="*/ 29 h 29"/>
                <a:gd name="T6" fmla="*/ 17 w 31"/>
                <a:gd name="T7" fmla="*/ 29 h 29"/>
                <a:gd name="T8" fmla="*/ 8 w 31"/>
                <a:gd name="T9" fmla="*/ 29 h 29"/>
                <a:gd name="T10" fmla="*/ 0 w 31"/>
                <a:gd name="T11" fmla="*/ 27 h 29"/>
                <a:gd name="T12" fmla="*/ 0 w 31"/>
                <a:gd name="T13" fmla="*/ 0 h 29"/>
                <a:gd name="T14" fmla="*/ 31 w 31"/>
                <a:gd name="T15" fmla="*/ 0 h 29"/>
                <a:gd name="T16" fmla="*/ 31 w 31"/>
                <a:gd name="T17"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9">
                  <a:moveTo>
                    <a:pt x="31" y="27"/>
                  </a:moveTo>
                  <a:lnTo>
                    <a:pt x="31" y="27"/>
                  </a:lnTo>
                  <a:lnTo>
                    <a:pt x="17" y="29"/>
                  </a:lnTo>
                  <a:lnTo>
                    <a:pt x="17" y="29"/>
                  </a:lnTo>
                  <a:lnTo>
                    <a:pt x="8" y="29"/>
                  </a:lnTo>
                  <a:lnTo>
                    <a:pt x="0" y="27"/>
                  </a:lnTo>
                  <a:lnTo>
                    <a:pt x="0" y="0"/>
                  </a:lnTo>
                  <a:lnTo>
                    <a:pt x="31" y="0"/>
                  </a:lnTo>
                  <a:lnTo>
                    <a:pt x="31" y="27"/>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2" name="Freeform 1594"/>
            <p:cNvSpPr>
              <a:spLocks/>
            </p:cNvSpPr>
            <p:nvPr/>
          </p:nvSpPr>
          <p:spPr bwMode="auto">
            <a:xfrm>
              <a:off x="8515350" y="3689351"/>
              <a:ext cx="84138" cy="152400"/>
            </a:xfrm>
            <a:custGeom>
              <a:avLst/>
              <a:gdLst>
                <a:gd name="T0" fmla="*/ 103 w 107"/>
                <a:gd name="T1" fmla="*/ 0 h 192"/>
                <a:gd name="T2" fmla="*/ 107 w 107"/>
                <a:gd name="T3" fmla="*/ 104 h 192"/>
                <a:gd name="T4" fmla="*/ 103 w 107"/>
                <a:gd name="T5" fmla="*/ 192 h 192"/>
                <a:gd name="T6" fmla="*/ 76 w 107"/>
                <a:gd name="T7" fmla="*/ 192 h 192"/>
                <a:gd name="T8" fmla="*/ 65 w 107"/>
                <a:gd name="T9" fmla="*/ 32 h 192"/>
                <a:gd name="T10" fmla="*/ 38 w 107"/>
                <a:gd name="T11" fmla="*/ 32 h 192"/>
                <a:gd name="T12" fmla="*/ 38 w 107"/>
                <a:gd name="T13" fmla="*/ 104 h 192"/>
                <a:gd name="T14" fmla="*/ 27 w 107"/>
                <a:gd name="T15" fmla="*/ 192 h 192"/>
                <a:gd name="T16" fmla="*/ 0 w 107"/>
                <a:gd name="T17" fmla="*/ 192 h 192"/>
                <a:gd name="T18" fmla="*/ 4 w 107"/>
                <a:gd name="T19" fmla="*/ 104 h 192"/>
                <a:gd name="T20" fmla="*/ 0 w 107"/>
                <a:gd name="T21" fmla="*/ 0 h 192"/>
                <a:gd name="T22" fmla="*/ 103 w 107"/>
                <a:gd name="T23"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192">
                  <a:moveTo>
                    <a:pt x="103" y="0"/>
                  </a:moveTo>
                  <a:lnTo>
                    <a:pt x="107" y="104"/>
                  </a:lnTo>
                  <a:lnTo>
                    <a:pt x="103" y="192"/>
                  </a:lnTo>
                  <a:lnTo>
                    <a:pt x="76" y="192"/>
                  </a:lnTo>
                  <a:lnTo>
                    <a:pt x="65" y="32"/>
                  </a:lnTo>
                  <a:lnTo>
                    <a:pt x="38" y="32"/>
                  </a:lnTo>
                  <a:lnTo>
                    <a:pt x="38" y="104"/>
                  </a:lnTo>
                  <a:lnTo>
                    <a:pt x="27" y="192"/>
                  </a:lnTo>
                  <a:lnTo>
                    <a:pt x="0" y="192"/>
                  </a:lnTo>
                  <a:lnTo>
                    <a:pt x="4" y="104"/>
                  </a:lnTo>
                  <a:lnTo>
                    <a:pt x="0" y="0"/>
                  </a:lnTo>
                  <a:lnTo>
                    <a:pt x="10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3" name="Freeform 1595"/>
            <p:cNvSpPr>
              <a:spLocks/>
            </p:cNvSpPr>
            <p:nvPr/>
          </p:nvSpPr>
          <p:spPr bwMode="auto">
            <a:xfrm>
              <a:off x="8550275" y="3557588"/>
              <a:ext cx="11113" cy="4763"/>
            </a:xfrm>
            <a:custGeom>
              <a:avLst/>
              <a:gdLst>
                <a:gd name="T0" fmla="*/ 0 w 13"/>
                <a:gd name="T1" fmla="*/ 5 h 5"/>
                <a:gd name="T2" fmla="*/ 0 w 13"/>
                <a:gd name="T3" fmla="*/ 5 h 5"/>
                <a:gd name="T4" fmla="*/ 2 w 13"/>
                <a:gd name="T5" fmla="*/ 1 h 5"/>
                <a:gd name="T6" fmla="*/ 6 w 13"/>
                <a:gd name="T7" fmla="*/ 0 h 5"/>
                <a:gd name="T8" fmla="*/ 6 w 13"/>
                <a:gd name="T9" fmla="*/ 0 h 5"/>
                <a:gd name="T10" fmla="*/ 11 w 13"/>
                <a:gd name="T11" fmla="*/ 1 h 5"/>
                <a:gd name="T12" fmla="*/ 13 w 13"/>
                <a:gd name="T13" fmla="*/ 5 h 5"/>
                <a:gd name="T14" fmla="*/ 0 w 1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5">
                  <a:moveTo>
                    <a:pt x="0" y="5"/>
                  </a:moveTo>
                  <a:lnTo>
                    <a:pt x="0" y="5"/>
                  </a:lnTo>
                  <a:lnTo>
                    <a:pt x="2" y="1"/>
                  </a:lnTo>
                  <a:lnTo>
                    <a:pt x="6" y="0"/>
                  </a:lnTo>
                  <a:lnTo>
                    <a:pt x="6" y="0"/>
                  </a:lnTo>
                  <a:lnTo>
                    <a:pt x="11" y="1"/>
                  </a:lnTo>
                  <a:lnTo>
                    <a:pt x="13"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4" name="Freeform 1596"/>
            <p:cNvSpPr>
              <a:spLocks/>
            </p:cNvSpPr>
            <p:nvPr/>
          </p:nvSpPr>
          <p:spPr bwMode="auto">
            <a:xfrm>
              <a:off x="8588375" y="3703638"/>
              <a:ext cx="25400" cy="49213"/>
            </a:xfrm>
            <a:custGeom>
              <a:avLst/>
              <a:gdLst>
                <a:gd name="T0" fmla="*/ 22 w 31"/>
                <a:gd name="T1" fmla="*/ 0 h 61"/>
                <a:gd name="T2" fmla="*/ 9 w 31"/>
                <a:gd name="T3" fmla="*/ 16 h 61"/>
                <a:gd name="T4" fmla="*/ 0 w 31"/>
                <a:gd name="T5" fmla="*/ 31 h 61"/>
                <a:gd name="T6" fmla="*/ 4 w 31"/>
                <a:gd name="T7" fmla="*/ 32 h 61"/>
                <a:gd name="T8" fmla="*/ 9 w 31"/>
                <a:gd name="T9" fmla="*/ 27 h 61"/>
                <a:gd name="T10" fmla="*/ 9 w 31"/>
                <a:gd name="T11" fmla="*/ 61 h 61"/>
                <a:gd name="T12" fmla="*/ 14 w 31"/>
                <a:gd name="T13" fmla="*/ 54 h 61"/>
                <a:gd name="T14" fmla="*/ 31 w 31"/>
                <a:gd name="T15" fmla="*/ 11 h 61"/>
                <a:gd name="T16" fmla="*/ 22 w 3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61">
                  <a:moveTo>
                    <a:pt x="22" y="0"/>
                  </a:moveTo>
                  <a:lnTo>
                    <a:pt x="9" y="16"/>
                  </a:lnTo>
                  <a:lnTo>
                    <a:pt x="0" y="31"/>
                  </a:lnTo>
                  <a:lnTo>
                    <a:pt x="4" y="32"/>
                  </a:lnTo>
                  <a:lnTo>
                    <a:pt x="9" y="27"/>
                  </a:lnTo>
                  <a:lnTo>
                    <a:pt x="9" y="61"/>
                  </a:lnTo>
                  <a:lnTo>
                    <a:pt x="14" y="54"/>
                  </a:lnTo>
                  <a:lnTo>
                    <a:pt x="31" y="11"/>
                  </a:lnTo>
                  <a:lnTo>
                    <a:pt x="22" y="0"/>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6" name="Freeform 1597"/>
            <p:cNvSpPr>
              <a:spLocks/>
            </p:cNvSpPr>
            <p:nvPr/>
          </p:nvSpPr>
          <p:spPr bwMode="auto">
            <a:xfrm>
              <a:off x="8478837" y="3438526"/>
              <a:ext cx="50800" cy="157163"/>
            </a:xfrm>
            <a:custGeom>
              <a:avLst/>
              <a:gdLst>
                <a:gd name="T0" fmla="*/ 41 w 62"/>
                <a:gd name="T1" fmla="*/ 197 h 197"/>
                <a:gd name="T2" fmla="*/ 0 w 62"/>
                <a:gd name="T3" fmla="*/ 102 h 197"/>
                <a:gd name="T4" fmla="*/ 14 w 62"/>
                <a:gd name="T5" fmla="*/ 0 h 197"/>
                <a:gd name="T6" fmla="*/ 32 w 62"/>
                <a:gd name="T7" fmla="*/ 0 h 197"/>
                <a:gd name="T8" fmla="*/ 25 w 62"/>
                <a:gd name="T9" fmla="*/ 102 h 197"/>
                <a:gd name="T10" fmla="*/ 62 w 62"/>
                <a:gd name="T11" fmla="*/ 181 h 197"/>
                <a:gd name="T12" fmla="*/ 41 w 62"/>
                <a:gd name="T13" fmla="*/ 197 h 197"/>
              </a:gdLst>
              <a:ahLst/>
              <a:cxnLst>
                <a:cxn ang="0">
                  <a:pos x="T0" y="T1"/>
                </a:cxn>
                <a:cxn ang="0">
                  <a:pos x="T2" y="T3"/>
                </a:cxn>
                <a:cxn ang="0">
                  <a:pos x="T4" y="T5"/>
                </a:cxn>
                <a:cxn ang="0">
                  <a:pos x="T6" y="T7"/>
                </a:cxn>
                <a:cxn ang="0">
                  <a:pos x="T8" y="T9"/>
                </a:cxn>
                <a:cxn ang="0">
                  <a:pos x="T10" y="T11"/>
                </a:cxn>
                <a:cxn ang="0">
                  <a:pos x="T12" y="T13"/>
                </a:cxn>
              </a:cxnLst>
              <a:rect l="0" t="0" r="r" b="b"/>
              <a:pathLst>
                <a:path w="62" h="197">
                  <a:moveTo>
                    <a:pt x="41" y="197"/>
                  </a:moveTo>
                  <a:lnTo>
                    <a:pt x="0" y="102"/>
                  </a:lnTo>
                  <a:lnTo>
                    <a:pt x="14" y="0"/>
                  </a:lnTo>
                  <a:lnTo>
                    <a:pt x="32" y="0"/>
                  </a:lnTo>
                  <a:lnTo>
                    <a:pt x="25" y="102"/>
                  </a:lnTo>
                  <a:lnTo>
                    <a:pt x="62" y="181"/>
                  </a:lnTo>
                  <a:lnTo>
                    <a:pt x="41" y="197"/>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7" name="Freeform 1598"/>
            <p:cNvSpPr>
              <a:spLocks/>
            </p:cNvSpPr>
            <p:nvPr/>
          </p:nvSpPr>
          <p:spPr bwMode="auto">
            <a:xfrm>
              <a:off x="8507412" y="3560763"/>
              <a:ext cx="109538" cy="128588"/>
            </a:xfrm>
            <a:custGeom>
              <a:avLst/>
              <a:gdLst>
                <a:gd name="T0" fmla="*/ 9 w 139"/>
                <a:gd name="T1" fmla="*/ 58 h 162"/>
                <a:gd name="T2" fmla="*/ 0 w 139"/>
                <a:gd name="T3" fmla="*/ 36 h 162"/>
                <a:gd name="T4" fmla="*/ 15 w 139"/>
                <a:gd name="T5" fmla="*/ 0 h 162"/>
                <a:gd name="T6" fmla="*/ 27 w 139"/>
                <a:gd name="T7" fmla="*/ 11 h 162"/>
                <a:gd name="T8" fmla="*/ 31 w 139"/>
                <a:gd name="T9" fmla="*/ 18 h 162"/>
                <a:gd name="T10" fmla="*/ 45 w 139"/>
                <a:gd name="T11" fmla="*/ 18 h 162"/>
                <a:gd name="T12" fmla="*/ 45 w 139"/>
                <a:gd name="T13" fmla="*/ 18 h 162"/>
                <a:gd name="T14" fmla="*/ 45 w 139"/>
                <a:gd name="T15" fmla="*/ 25 h 162"/>
                <a:gd name="T16" fmla="*/ 49 w 139"/>
                <a:gd name="T17" fmla="*/ 31 h 162"/>
                <a:gd name="T18" fmla="*/ 54 w 139"/>
                <a:gd name="T19" fmla="*/ 34 h 162"/>
                <a:gd name="T20" fmla="*/ 60 w 139"/>
                <a:gd name="T21" fmla="*/ 34 h 162"/>
                <a:gd name="T22" fmla="*/ 60 w 139"/>
                <a:gd name="T23" fmla="*/ 34 h 162"/>
                <a:gd name="T24" fmla="*/ 67 w 139"/>
                <a:gd name="T25" fmla="*/ 34 h 162"/>
                <a:gd name="T26" fmla="*/ 72 w 139"/>
                <a:gd name="T27" fmla="*/ 31 h 162"/>
                <a:gd name="T28" fmla="*/ 76 w 139"/>
                <a:gd name="T29" fmla="*/ 25 h 162"/>
                <a:gd name="T30" fmla="*/ 76 w 139"/>
                <a:gd name="T31" fmla="*/ 18 h 162"/>
                <a:gd name="T32" fmla="*/ 92 w 139"/>
                <a:gd name="T33" fmla="*/ 18 h 162"/>
                <a:gd name="T34" fmla="*/ 107 w 139"/>
                <a:gd name="T35" fmla="*/ 18 h 162"/>
                <a:gd name="T36" fmla="*/ 107 w 139"/>
                <a:gd name="T37" fmla="*/ 18 h 162"/>
                <a:gd name="T38" fmla="*/ 114 w 139"/>
                <a:gd name="T39" fmla="*/ 20 h 162"/>
                <a:gd name="T40" fmla="*/ 119 w 139"/>
                <a:gd name="T41" fmla="*/ 22 h 162"/>
                <a:gd name="T42" fmla="*/ 123 w 139"/>
                <a:gd name="T43" fmla="*/ 25 h 162"/>
                <a:gd name="T44" fmla="*/ 126 w 139"/>
                <a:gd name="T45" fmla="*/ 29 h 162"/>
                <a:gd name="T46" fmla="*/ 126 w 139"/>
                <a:gd name="T47" fmla="*/ 29 h 162"/>
                <a:gd name="T48" fmla="*/ 134 w 139"/>
                <a:gd name="T49" fmla="*/ 52 h 162"/>
                <a:gd name="T50" fmla="*/ 139 w 139"/>
                <a:gd name="T51" fmla="*/ 74 h 162"/>
                <a:gd name="T52" fmla="*/ 112 w 139"/>
                <a:gd name="T53" fmla="*/ 74 h 162"/>
                <a:gd name="T54" fmla="*/ 112 w 139"/>
                <a:gd name="T55" fmla="*/ 74 h 162"/>
                <a:gd name="T56" fmla="*/ 112 w 139"/>
                <a:gd name="T57" fmla="*/ 162 h 162"/>
                <a:gd name="T58" fmla="*/ 9 w 139"/>
                <a:gd name="T59" fmla="*/ 162 h 162"/>
                <a:gd name="T60" fmla="*/ 9 w 139"/>
                <a:gd name="T61" fmla="*/ 69 h 162"/>
                <a:gd name="T62" fmla="*/ 9 w 139"/>
                <a:gd name="T63" fmla="*/ 58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9" h="162">
                  <a:moveTo>
                    <a:pt x="9" y="58"/>
                  </a:moveTo>
                  <a:lnTo>
                    <a:pt x="0" y="36"/>
                  </a:lnTo>
                  <a:lnTo>
                    <a:pt x="15" y="0"/>
                  </a:lnTo>
                  <a:lnTo>
                    <a:pt x="27" y="11"/>
                  </a:lnTo>
                  <a:lnTo>
                    <a:pt x="31" y="18"/>
                  </a:lnTo>
                  <a:lnTo>
                    <a:pt x="45" y="18"/>
                  </a:lnTo>
                  <a:lnTo>
                    <a:pt x="45" y="18"/>
                  </a:lnTo>
                  <a:lnTo>
                    <a:pt x="45" y="25"/>
                  </a:lnTo>
                  <a:lnTo>
                    <a:pt x="49" y="31"/>
                  </a:lnTo>
                  <a:lnTo>
                    <a:pt x="54" y="34"/>
                  </a:lnTo>
                  <a:lnTo>
                    <a:pt x="60" y="34"/>
                  </a:lnTo>
                  <a:lnTo>
                    <a:pt x="60" y="34"/>
                  </a:lnTo>
                  <a:lnTo>
                    <a:pt x="67" y="34"/>
                  </a:lnTo>
                  <a:lnTo>
                    <a:pt x="72" y="31"/>
                  </a:lnTo>
                  <a:lnTo>
                    <a:pt x="76" y="25"/>
                  </a:lnTo>
                  <a:lnTo>
                    <a:pt x="76" y="18"/>
                  </a:lnTo>
                  <a:lnTo>
                    <a:pt x="92" y="18"/>
                  </a:lnTo>
                  <a:lnTo>
                    <a:pt x="107" y="18"/>
                  </a:lnTo>
                  <a:lnTo>
                    <a:pt x="107" y="18"/>
                  </a:lnTo>
                  <a:lnTo>
                    <a:pt x="114" y="20"/>
                  </a:lnTo>
                  <a:lnTo>
                    <a:pt x="119" y="22"/>
                  </a:lnTo>
                  <a:lnTo>
                    <a:pt x="123" y="25"/>
                  </a:lnTo>
                  <a:lnTo>
                    <a:pt x="126" y="29"/>
                  </a:lnTo>
                  <a:lnTo>
                    <a:pt x="126" y="29"/>
                  </a:lnTo>
                  <a:lnTo>
                    <a:pt x="134" y="52"/>
                  </a:lnTo>
                  <a:lnTo>
                    <a:pt x="139" y="74"/>
                  </a:lnTo>
                  <a:lnTo>
                    <a:pt x="112" y="74"/>
                  </a:lnTo>
                  <a:lnTo>
                    <a:pt x="112" y="74"/>
                  </a:lnTo>
                  <a:lnTo>
                    <a:pt x="112" y="162"/>
                  </a:lnTo>
                  <a:lnTo>
                    <a:pt x="9" y="162"/>
                  </a:lnTo>
                  <a:lnTo>
                    <a:pt x="9" y="69"/>
                  </a:lnTo>
                  <a:lnTo>
                    <a:pt x="9" y="58"/>
                  </a:lnTo>
                  <a:close/>
                </a:path>
              </a:pathLst>
            </a:custGeom>
            <a:solidFill>
              <a:srgbClr val="A8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8" name="Freeform 1599"/>
            <p:cNvSpPr>
              <a:spLocks/>
            </p:cNvSpPr>
            <p:nvPr/>
          </p:nvSpPr>
          <p:spPr bwMode="auto">
            <a:xfrm>
              <a:off x="8485187" y="3414713"/>
              <a:ext cx="30163" cy="30163"/>
            </a:xfrm>
            <a:custGeom>
              <a:avLst/>
              <a:gdLst>
                <a:gd name="T0" fmla="*/ 19 w 37"/>
                <a:gd name="T1" fmla="*/ 34 h 38"/>
                <a:gd name="T2" fmla="*/ 27 w 37"/>
                <a:gd name="T3" fmla="*/ 25 h 38"/>
                <a:gd name="T4" fmla="*/ 37 w 37"/>
                <a:gd name="T5" fmla="*/ 0 h 38"/>
                <a:gd name="T6" fmla="*/ 37 w 37"/>
                <a:gd name="T7" fmla="*/ 0 h 38"/>
                <a:gd name="T8" fmla="*/ 37 w 37"/>
                <a:gd name="T9" fmla="*/ 0 h 38"/>
                <a:gd name="T10" fmla="*/ 32 w 37"/>
                <a:gd name="T11" fmla="*/ 0 h 38"/>
                <a:gd name="T12" fmla="*/ 28 w 37"/>
                <a:gd name="T13" fmla="*/ 2 h 38"/>
                <a:gd name="T14" fmla="*/ 25 w 37"/>
                <a:gd name="T15" fmla="*/ 11 h 38"/>
                <a:gd name="T16" fmla="*/ 14 w 37"/>
                <a:gd name="T17" fmla="*/ 18 h 38"/>
                <a:gd name="T18" fmla="*/ 0 w 37"/>
                <a:gd name="T19" fmla="*/ 18 h 38"/>
                <a:gd name="T20" fmla="*/ 9 w 37"/>
                <a:gd name="T21" fmla="*/ 38 h 38"/>
                <a:gd name="T22" fmla="*/ 19 w 37"/>
                <a:gd name="T23" fmla="*/ 3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38">
                  <a:moveTo>
                    <a:pt x="19" y="34"/>
                  </a:moveTo>
                  <a:lnTo>
                    <a:pt x="27" y="25"/>
                  </a:lnTo>
                  <a:lnTo>
                    <a:pt x="37" y="0"/>
                  </a:lnTo>
                  <a:lnTo>
                    <a:pt x="37" y="0"/>
                  </a:lnTo>
                  <a:lnTo>
                    <a:pt x="37" y="0"/>
                  </a:lnTo>
                  <a:lnTo>
                    <a:pt x="32" y="0"/>
                  </a:lnTo>
                  <a:lnTo>
                    <a:pt x="28" y="2"/>
                  </a:lnTo>
                  <a:lnTo>
                    <a:pt x="25" y="11"/>
                  </a:lnTo>
                  <a:lnTo>
                    <a:pt x="14" y="18"/>
                  </a:lnTo>
                  <a:lnTo>
                    <a:pt x="0" y="18"/>
                  </a:lnTo>
                  <a:lnTo>
                    <a:pt x="9" y="38"/>
                  </a:lnTo>
                  <a:lnTo>
                    <a:pt x="19" y="34"/>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9" name="Freeform 1600"/>
            <p:cNvSpPr>
              <a:spLocks/>
            </p:cNvSpPr>
            <p:nvPr/>
          </p:nvSpPr>
          <p:spPr bwMode="auto">
            <a:xfrm>
              <a:off x="8574087" y="3494088"/>
              <a:ext cx="20638" cy="28575"/>
            </a:xfrm>
            <a:custGeom>
              <a:avLst/>
              <a:gdLst>
                <a:gd name="T0" fmla="*/ 27 w 27"/>
                <a:gd name="T1" fmla="*/ 34 h 36"/>
                <a:gd name="T2" fmla="*/ 22 w 27"/>
                <a:gd name="T3" fmla="*/ 3 h 36"/>
                <a:gd name="T4" fmla="*/ 0 w 27"/>
                <a:gd name="T5" fmla="*/ 0 h 36"/>
                <a:gd name="T6" fmla="*/ 15 w 27"/>
                <a:gd name="T7" fmla="*/ 36 h 36"/>
                <a:gd name="T8" fmla="*/ 27 w 27"/>
                <a:gd name="T9" fmla="*/ 34 h 36"/>
              </a:gdLst>
              <a:ahLst/>
              <a:cxnLst>
                <a:cxn ang="0">
                  <a:pos x="T0" y="T1"/>
                </a:cxn>
                <a:cxn ang="0">
                  <a:pos x="T2" y="T3"/>
                </a:cxn>
                <a:cxn ang="0">
                  <a:pos x="T4" y="T5"/>
                </a:cxn>
                <a:cxn ang="0">
                  <a:pos x="T6" y="T7"/>
                </a:cxn>
                <a:cxn ang="0">
                  <a:pos x="T8" y="T9"/>
                </a:cxn>
              </a:cxnLst>
              <a:rect l="0" t="0" r="r" b="b"/>
              <a:pathLst>
                <a:path w="27" h="36">
                  <a:moveTo>
                    <a:pt x="27" y="34"/>
                  </a:moveTo>
                  <a:lnTo>
                    <a:pt x="22" y="3"/>
                  </a:lnTo>
                  <a:lnTo>
                    <a:pt x="0" y="0"/>
                  </a:lnTo>
                  <a:lnTo>
                    <a:pt x="15" y="36"/>
                  </a:lnTo>
                  <a:lnTo>
                    <a:pt x="27" y="34"/>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0" name="Freeform 1601"/>
            <p:cNvSpPr>
              <a:spLocks/>
            </p:cNvSpPr>
            <p:nvPr/>
          </p:nvSpPr>
          <p:spPr bwMode="auto">
            <a:xfrm>
              <a:off x="8507412" y="3521076"/>
              <a:ext cx="95250" cy="12700"/>
            </a:xfrm>
            <a:custGeom>
              <a:avLst/>
              <a:gdLst>
                <a:gd name="T0" fmla="*/ 0 w 121"/>
                <a:gd name="T1" fmla="*/ 9 h 16"/>
                <a:gd name="T2" fmla="*/ 0 w 121"/>
                <a:gd name="T3" fmla="*/ 9 h 16"/>
                <a:gd name="T4" fmla="*/ 0 w 121"/>
                <a:gd name="T5" fmla="*/ 11 h 16"/>
                <a:gd name="T6" fmla="*/ 2 w 121"/>
                <a:gd name="T7" fmla="*/ 14 h 16"/>
                <a:gd name="T8" fmla="*/ 6 w 121"/>
                <a:gd name="T9" fmla="*/ 16 h 16"/>
                <a:gd name="T10" fmla="*/ 8 w 121"/>
                <a:gd name="T11" fmla="*/ 16 h 16"/>
                <a:gd name="T12" fmla="*/ 112 w 121"/>
                <a:gd name="T13" fmla="*/ 16 h 16"/>
                <a:gd name="T14" fmla="*/ 112 w 121"/>
                <a:gd name="T15" fmla="*/ 16 h 16"/>
                <a:gd name="T16" fmla="*/ 116 w 121"/>
                <a:gd name="T17" fmla="*/ 16 h 16"/>
                <a:gd name="T18" fmla="*/ 117 w 121"/>
                <a:gd name="T19" fmla="*/ 14 h 16"/>
                <a:gd name="T20" fmla="*/ 119 w 121"/>
                <a:gd name="T21" fmla="*/ 11 h 16"/>
                <a:gd name="T22" fmla="*/ 121 w 121"/>
                <a:gd name="T23" fmla="*/ 9 h 16"/>
                <a:gd name="T24" fmla="*/ 121 w 121"/>
                <a:gd name="T25" fmla="*/ 9 h 16"/>
                <a:gd name="T26" fmla="*/ 119 w 121"/>
                <a:gd name="T27" fmla="*/ 5 h 16"/>
                <a:gd name="T28" fmla="*/ 117 w 121"/>
                <a:gd name="T29" fmla="*/ 2 h 16"/>
                <a:gd name="T30" fmla="*/ 116 w 121"/>
                <a:gd name="T31" fmla="*/ 0 h 16"/>
                <a:gd name="T32" fmla="*/ 112 w 121"/>
                <a:gd name="T33" fmla="*/ 0 h 16"/>
                <a:gd name="T34" fmla="*/ 8 w 121"/>
                <a:gd name="T35" fmla="*/ 0 h 16"/>
                <a:gd name="T36" fmla="*/ 8 w 121"/>
                <a:gd name="T37" fmla="*/ 0 h 16"/>
                <a:gd name="T38" fmla="*/ 6 w 121"/>
                <a:gd name="T39" fmla="*/ 0 h 16"/>
                <a:gd name="T40" fmla="*/ 2 w 121"/>
                <a:gd name="T41" fmla="*/ 2 h 16"/>
                <a:gd name="T42" fmla="*/ 0 w 121"/>
                <a:gd name="T43" fmla="*/ 5 h 16"/>
                <a:gd name="T44" fmla="*/ 0 w 121"/>
                <a:gd name="T45"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6">
                  <a:moveTo>
                    <a:pt x="0" y="9"/>
                  </a:moveTo>
                  <a:lnTo>
                    <a:pt x="0" y="9"/>
                  </a:lnTo>
                  <a:lnTo>
                    <a:pt x="0" y="11"/>
                  </a:lnTo>
                  <a:lnTo>
                    <a:pt x="2" y="14"/>
                  </a:lnTo>
                  <a:lnTo>
                    <a:pt x="6" y="16"/>
                  </a:lnTo>
                  <a:lnTo>
                    <a:pt x="8" y="16"/>
                  </a:lnTo>
                  <a:lnTo>
                    <a:pt x="112" y="16"/>
                  </a:lnTo>
                  <a:lnTo>
                    <a:pt x="112" y="16"/>
                  </a:lnTo>
                  <a:lnTo>
                    <a:pt x="116" y="16"/>
                  </a:lnTo>
                  <a:lnTo>
                    <a:pt x="117" y="14"/>
                  </a:lnTo>
                  <a:lnTo>
                    <a:pt x="119" y="11"/>
                  </a:lnTo>
                  <a:lnTo>
                    <a:pt x="121" y="9"/>
                  </a:lnTo>
                  <a:lnTo>
                    <a:pt x="121" y="9"/>
                  </a:lnTo>
                  <a:lnTo>
                    <a:pt x="119" y="5"/>
                  </a:lnTo>
                  <a:lnTo>
                    <a:pt x="117" y="2"/>
                  </a:lnTo>
                  <a:lnTo>
                    <a:pt x="116" y="0"/>
                  </a:lnTo>
                  <a:lnTo>
                    <a:pt x="112" y="0"/>
                  </a:lnTo>
                  <a:lnTo>
                    <a:pt x="8" y="0"/>
                  </a:lnTo>
                  <a:lnTo>
                    <a:pt x="8" y="0"/>
                  </a:lnTo>
                  <a:lnTo>
                    <a:pt x="6" y="0"/>
                  </a:lnTo>
                  <a:lnTo>
                    <a:pt x="2" y="2"/>
                  </a:lnTo>
                  <a:lnTo>
                    <a:pt x="0" y="5"/>
                  </a:lnTo>
                  <a:lnTo>
                    <a:pt x="0" y="9"/>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1" name="Freeform 1602"/>
            <p:cNvSpPr>
              <a:spLocks/>
            </p:cNvSpPr>
            <p:nvPr/>
          </p:nvSpPr>
          <p:spPr bwMode="auto">
            <a:xfrm>
              <a:off x="8507412" y="3521076"/>
              <a:ext cx="95250" cy="12700"/>
            </a:xfrm>
            <a:custGeom>
              <a:avLst/>
              <a:gdLst>
                <a:gd name="T0" fmla="*/ 0 w 121"/>
                <a:gd name="T1" fmla="*/ 9 h 16"/>
                <a:gd name="T2" fmla="*/ 0 w 121"/>
                <a:gd name="T3" fmla="*/ 9 h 16"/>
                <a:gd name="T4" fmla="*/ 0 w 121"/>
                <a:gd name="T5" fmla="*/ 11 h 16"/>
                <a:gd name="T6" fmla="*/ 2 w 121"/>
                <a:gd name="T7" fmla="*/ 14 h 16"/>
                <a:gd name="T8" fmla="*/ 6 w 121"/>
                <a:gd name="T9" fmla="*/ 16 h 16"/>
                <a:gd name="T10" fmla="*/ 8 w 121"/>
                <a:gd name="T11" fmla="*/ 16 h 16"/>
                <a:gd name="T12" fmla="*/ 112 w 121"/>
                <a:gd name="T13" fmla="*/ 16 h 16"/>
                <a:gd name="T14" fmla="*/ 112 w 121"/>
                <a:gd name="T15" fmla="*/ 16 h 16"/>
                <a:gd name="T16" fmla="*/ 116 w 121"/>
                <a:gd name="T17" fmla="*/ 16 h 16"/>
                <a:gd name="T18" fmla="*/ 117 w 121"/>
                <a:gd name="T19" fmla="*/ 14 h 16"/>
                <a:gd name="T20" fmla="*/ 119 w 121"/>
                <a:gd name="T21" fmla="*/ 11 h 16"/>
                <a:gd name="T22" fmla="*/ 121 w 121"/>
                <a:gd name="T23" fmla="*/ 9 h 16"/>
                <a:gd name="T24" fmla="*/ 121 w 121"/>
                <a:gd name="T25" fmla="*/ 9 h 16"/>
                <a:gd name="T26" fmla="*/ 119 w 121"/>
                <a:gd name="T27" fmla="*/ 5 h 16"/>
                <a:gd name="T28" fmla="*/ 117 w 121"/>
                <a:gd name="T29" fmla="*/ 2 h 16"/>
                <a:gd name="T30" fmla="*/ 116 w 121"/>
                <a:gd name="T31" fmla="*/ 0 h 16"/>
                <a:gd name="T32" fmla="*/ 112 w 121"/>
                <a:gd name="T33" fmla="*/ 0 h 16"/>
                <a:gd name="T34" fmla="*/ 8 w 121"/>
                <a:gd name="T35" fmla="*/ 0 h 16"/>
                <a:gd name="T36" fmla="*/ 8 w 121"/>
                <a:gd name="T37" fmla="*/ 0 h 16"/>
                <a:gd name="T38" fmla="*/ 6 w 121"/>
                <a:gd name="T39" fmla="*/ 0 h 16"/>
                <a:gd name="T40" fmla="*/ 2 w 121"/>
                <a:gd name="T41" fmla="*/ 2 h 16"/>
                <a:gd name="T42" fmla="*/ 0 w 121"/>
                <a:gd name="T43" fmla="*/ 5 h 16"/>
                <a:gd name="T44" fmla="*/ 0 w 121"/>
                <a:gd name="T45"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6">
                  <a:moveTo>
                    <a:pt x="0" y="9"/>
                  </a:moveTo>
                  <a:lnTo>
                    <a:pt x="0" y="9"/>
                  </a:lnTo>
                  <a:lnTo>
                    <a:pt x="0" y="11"/>
                  </a:lnTo>
                  <a:lnTo>
                    <a:pt x="2" y="14"/>
                  </a:lnTo>
                  <a:lnTo>
                    <a:pt x="6" y="16"/>
                  </a:lnTo>
                  <a:lnTo>
                    <a:pt x="8" y="16"/>
                  </a:lnTo>
                  <a:lnTo>
                    <a:pt x="112" y="16"/>
                  </a:lnTo>
                  <a:lnTo>
                    <a:pt x="112" y="16"/>
                  </a:lnTo>
                  <a:lnTo>
                    <a:pt x="116" y="16"/>
                  </a:lnTo>
                  <a:lnTo>
                    <a:pt x="117" y="14"/>
                  </a:lnTo>
                  <a:lnTo>
                    <a:pt x="119" y="11"/>
                  </a:lnTo>
                  <a:lnTo>
                    <a:pt x="121" y="9"/>
                  </a:lnTo>
                  <a:lnTo>
                    <a:pt x="121" y="9"/>
                  </a:lnTo>
                  <a:lnTo>
                    <a:pt x="119" y="5"/>
                  </a:lnTo>
                  <a:lnTo>
                    <a:pt x="117" y="2"/>
                  </a:lnTo>
                  <a:lnTo>
                    <a:pt x="116" y="0"/>
                  </a:lnTo>
                  <a:lnTo>
                    <a:pt x="112" y="0"/>
                  </a:lnTo>
                  <a:lnTo>
                    <a:pt x="8" y="0"/>
                  </a:lnTo>
                  <a:lnTo>
                    <a:pt x="8" y="0"/>
                  </a:lnTo>
                  <a:lnTo>
                    <a:pt x="6" y="0"/>
                  </a:lnTo>
                  <a:lnTo>
                    <a:pt x="2" y="2"/>
                  </a:lnTo>
                  <a:lnTo>
                    <a:pt x="0" y="5"/>
                  </a:lnTo>
                  <a:lnTo>
                    <a:pt x="0"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2" name="Freeform 1603"/>
            <p:cNvSpPr>
              <a:spLocks/>
            </p:cNvSpPr>
            <p:nvPr/>
          </p:nvSpPr>
          <p:spPr bwMode="auto">
            <a:xfrm>
              <a:off x="8513762" y="3486151"/>
              <a:ext cx="82550" cy="82550"/>
            </a:xfrm>
            <a:custGeom>
              <a:avLst/>
              <a:gdLst>
                <a:gd name="T0" fmla="*/ 52 w 104"/>
                <a:gd name="T1" fmla="*/ 104 h 104"/>
                <a:gd name="T2" fmla="*/ 52 w 104"/>
                <a:gd name="T3" fmla="*/ 104 h 104"/>
                <a:gd name="T4" fmla="*/ 63 w 104"/>
                <a:gd name="T5" fmla="*/ 102 h 104"/>
                <a:gd name="T6" fmla="*/ 72 w 104"/>
                <a:gd name="T7" fmla="*/ 100 h 104"/>
                <a:gd name="T8" fmla="*/ 81 w 104"/>
                <a:gd name="T9" fmla="*/ 95 h 104"/>
                <a:gd name="T10" fmla="*/ 90 w 104"/>
                <a:gd name="T11" fmla="*/ 90 h 104"/>
                <a:gd name="T12" fmla="*/ 95 w 104"/>
                <a:gd name="T13" fmla="*/ 81 h 104"/>
                <a:gd name="T14" fmla="*/ 100 w 104"/>
                <a:gd name="T15" fmla="*/ 72 h 104"/>
                <a:gd name="T16" fmla="*/ 102 w 104"/>
                <a:gd name="T17" fmla="*/ 63 h 104"/>
                <a:gd name="T18" fmla="*/ 104 w 104"/>
                <a:gd name="T19" fmla="*/ 52 h 104"/>
                <a:gd name="T20" fmla="*/ 104 w 104"/>
                <a:gd name="T21" fmla="*/ 52 h 104"/>
                <a:gd name="T22" fmla="*/ 102 w 104"/>
                <a:gd name="T23" fmla="*/ 41 h 104"/>
                <a:gd name="T24" fmla="*/ 100 w 104"/>
                <a:gd name="T25" fmla="*/ 32 h 104"/>
                <a:gd name="T26" fmla="*/ 95 w 104"/>
                <a:gd name="T27" fmla="*/ 23 h 104"/>
                <a:gd name="T28" fmla="*/ 90 w 104"/>
                <a:gd name="T29" fmla="*/ 16 h 104"/>
                <a:gd name="T30" fmla="*/ 81 w 104"/>
                <a:gd name="T31" fmla="*/ 9 h 104"/>
                <a:gd name="T32" fmla="*/ 72 w 104"/>
                <a:gd name="T33" fmla="*/ 5 h 104"/>
                <a:gd name="T34" fmla="*/ 63 w 104"/>
                <a:gd name="T35" fmla="*/ 1 h 104"/>
                <a:gd name="T36" fmla="*/ 52 w 104"/>
                <a:gd name="T37" fmla="*/ 0 h 104"/>
                <a:gd name="T38" fmla="*/ 52 w 104"/>
                <a:gd name="T39" fmla="*/ 0 h 104"/>
                <a:gd name="T40" fmla="*/ 41 w 104"/>
                <a:gd name="T41" fmla="*/ 1 h 104"/>
                <a:gd name="T42" fmla="*/ 32 w 104"/>
                <a:gd name="T43" fmla="*/ 5 h 104"/>
                <a:gd name="T44" fmla="*/ 23 w 104"/>
                <a:gd name="T45" fmla="*/ 9 h 104"/>
                <a:gd name="T46" fmla="*/ 16 w 104"/>
                <a:gd name="T47" fmla="*/ 16 h 104"/>
                <a:gd name="T48" fmla="*/ 9 w 104"/>
                <a:gd name="T49" fmla="*/ 23 h 104"/>
                <a:gd name="T50" fmla="*/ 5 w 104"/>
                <a:gd name="T51" fmla="*/ 32 h 104"/>
                <a:gd name="T52" fmla="*/ 1 w 104"/>
                <a:gd name="T53" fmla="*/ 41 h 104"/>
                <a:gd name="T54" fmla="*/ 0 w 104"/>
                <a:gd name="T55" fmla="*/ 52 h 104"/>
                <a:gd name="T56" fmla="*/ 0 w 104"/>
                <a:gd name="T57" fmla="*/ 52 h 104"/>
                <a:gd name="T58" fmla="*/ 1 w 104"/>
                <a:gd name="T59" fmla="*/ 63 h 104"/>
                <a:gd name="T60" fmla="*/ 5 w 104"/>
                <a:gd name="T61" fmla="*/ 72 h 104"/>
                <a:gd name="T62" fmla="*/ 9 w 104"/>
                <a:gd name="T63" fmla="*/ 81 h 104"/>
                <a:gd name="T64" fmla="*/ 16 w 104"/>
                <a:gd name="T65" fmla="*/ 90 h 104"/>
                <a:gd name="T66" fmla="*/ 23 w 104"/>
                <a:gd name="T67" fmla="*/ 95 h 104"/>
                <a:gd name="T68" fmla="*/ 32 w 104"/>
                <a:gd name="T69" fmla="*/ 100 h 104"/>
                <a:gd name="T70" fmla="*/ 41 w 104"/>
                <a:gd name="T71" fmla="*/ 102 h 104"/>
                <a:gd name="T72" fmla="*/ 52 w 104"/>
                <a:gd name="T7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4" h="104">
                  <a:moveTo>
                    <a:pt x="52" y="104"/>
                  </a:moveTo>
                  <a:lnTo>
                    <a:pt x="52" y="104"/>
                  </a:lnTo>
                  <a:lnTo>
                    <a:pt x="63" y="102"/>
                  </a:lnTo>
                  <a:lnTo>
                    <a:pt x="72" y="100"/>
                  </a:lnTo>
                  <a:lnTo>
                    <a:pt x="81" y="95"/>
                  </a:lnTo>
                  <a:lnTo>
                    <a:pt x="90" y="90"/>
                  </a:lnTo>
                  <a:lnTo>
                    <a:pt x="95" y="81"/>
                  </a:lnTo>
                  <a:lnTo>
                    <a:pt x="100" y="72"/>
                  </a:lnTo>
                  <a:lnTo>
                    <a:pt x="102" y="63"/>
                  </a:lnTo>
                  <a:lnTo>
                    <a:pt x="104" y="52"/>
                  </a:lnTo>
                  <a:lnTo>
                    <a:pt x="104" y="52"/>
                  </a:lnTo>
                  <a:lnTo>
                    <a:pt x="102" y="41"/>
                  </a:lnTo>
                  <a:lnTo>
                    <a:pt x="100" y="32"/>
                  </a:lnTo>
                  <a:lnTo>
                    <a:pt x="95" y="23"/>
                  </a:lnTo>
                  <a:lnTo>
                    <a:pt x="90" y="16"/>
                  </a:lnTo>
                  <a:lnTo>
                    <a:pt x="81" y="9"/>
                  </a:lnTo>
                  <a:lnTo>
                    <a:pt x="72" y="5"/>
                  </a:lnTo>
                  <a:lnTo>
                    <a:pt x="63" y="1"/>
                  </a:lnTo>
                  <a:lnTo>
                    <a:pt x="52" y="0"/>
                  </a:lnTo>
                  <a:lnTo>
                    <a:pt x="52" y="0"/>
                  </a:lnTo>
                  <a:lnTo>
                    <a:pt x="41" y="1"/>
                  </a:lnTo>
                  <a:lnTo>
                    <a:pt x="32" y="5"/>
                  </a:lnTo>
                  <a:lnTo>
                    <a:pt x="23" y="9"/>
                  </a:lnTo>
                  <a:lnTo>
                    <a:pt x="16" y="16"/>
                  </a:lnTo>
                  <a:lnTo>
                    <a:pt x="9" y="23"/>
                  </a:lnTo>
                  <a:lnTo>
                    <a:pt x="5" y="32"/>
                  </a:lnTo>
                  <a:lnTo>
                    <a:pt x="1" y="41"/>
                  </a:lnTo>
                  <a:lnTo>
                    <a:pt x="0" y="52"/>
                  </a:lnTo>
                  <a:lnTo>
                    <a:pt x="0" y="52"/>
                  </a:lnTo>
                  <a:lnTo>
                    <a:pt x="1" y="63"/>
                  </a:lnTo>
                  <a:lnTo>
                    <a:pt x="5" y="72"/>
                  </a:lnTo>
                  <a:lnTo>
                    <a:pt x="9" y="81"/>
                  </a:lnTo>
                  <a:lnTo>
                    <a:pt x="16" y="90"/>
                  </a:lnTo>
                  <a:lnTo>
                    <a:pt x="23" y="95"/>
                  </a:lnTo>
                  <a:lnTo>
                    <a:pt x="32" y="100"/>
                  </a:lnTo>
                  <a:lnTo>
                    <a:pt x="41" y="102"/>
                  </a:lnTo>
                  <a:lnTo>
                    <a:pt x="52" y="104"/>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3" name="Freeform 1604"/>
            <p:cNvSpPr>
              <a:spLocks/>
            </p:cNvSpPr>
            <p:nvPr/>
          </p:nvSpPr>
          <p:spPr bwMode="auto">
            <a:xfrm>
              <a:off x="8513762" y="3486151"/>
              <a:ext cx="82550" cy="82550"/>
            </a:xfrm>
            <a:custGeom>
              <a:avLst/>
              <a:gdLst>
                <a:gd name="T0" fmla="*/ 52 w 104"/>
                <a:gd name="T1" fmla="*/ 104 h 104"/>
                <a:gd name="T2" fmla="*/ 52 w 104"/>
                <a:gd name="T3" fmla="*/ 104 h 104"/>
                <a:gd name="T4" fmla="*/ 63 w 104"/>
                <a:gd name="T5" fmla="*/ 102 h 104"/>
                <a:gd name="T6" fmla="*/ 72 w 104"/>
                <a:gd name="T7" fmla="*/ 100 h 104"/>
                <a:gd name="T8" fmla="*/ 81 w 104"/>
                <a:gd name="T9" fmla="*/ 95 h 104"/>
                <a:gd name="T10" fmla="*/ 90 w 104"/>
                <a:gd name="T11" fmla="*/ 90 h 104"/>
                <a:gd name="T12" fmla="*/ 95 w 104"/>
                <a:gd name="T13" fmla="*/ 81 h 104"/>
                <a:gd name="T14" fmla="*/ 100 w 104"/>
                <a:gd name="T15" fmla="*/ 72 h 104"/>
                <a:gd name="T16" fmla="*/ 102 w 104"/>
                <a:gd name="T17" fmla="*/ 63 h 104"/>
                <a:gd name="T18" fmla="*/ 104 w 104"/>
                <a:gd name="T19" fmla="*/ 52 h 104"/>
                <a:gd name="T20" fmla="*/ 104 w 104"/>
                <a:gd name="T21" fmla="*/ 52 h 104"/>
                <a:gd name="T22" fmla="*/ 102 w 104"/>
                <a:gd name="T23" fmla="*/ 41 h 104"/>
                <a:gd name="T24" fmla="*/ 100 w 104"/>
                <a:gd name="T25" fmla="*/ 32 h 104"/>
                <a:gd name="T26" fmla="*/ 95 w 104"/>
                <a:gd name="T27" fmla="*/ 23 h 104"/>
                <a:gd name="T28" fmla="*/ 90 w 104"/>
                <a:gd name="T29" fmla="*/ 16 h 104"/>
                <a:gd name="T30" fmla="*/ 81 w 104"/>
                <a:gd name="T31" fmla="*/ 9 h 104"/>
                <a:gd name="T32" fmla="*/ 72 w 104"/>
                <a:gd name="T33" fmla="*/ 5 h 104"/>
                <a:gd name="T34" fmla="*/ 63 w 104"/>
                <a:gd name="T35" fmla="*/ 1 h 104"/>
                <a:gd name="T36" fmla="*/ 52 w 104"/>
                <a:gd name="T37" fmla="*/ 0 h 104"/>
                <a:gd name="T38" fmla="*/ 52 w 104"/>
                <a:gd name="T39" fmla="*/ 0 h 104"/>
                <a:gd name="T40" fmla="*/ 41 w 104"/>
                <a:gd name="T41" fmla="*/ 1 h 104"/>
                <a:gd name="T42" fmla="*/ 32 w 104"/>
                <a:gd name="T43" fmla="*/ 5 h 104"/>
                <a:gd name="T44" fmla="*/ 23 w 104"/>
                <a:gd name="T45" fmla="*/ 9 h 104"/>
                <a:gd name="T46" fmla="*/ 16 w 104"/>
                <a:gd name="T47" fmla="*/ 16 h 104"/>
                <a:gd name="T48" fmla="*/ 9 w 104"/>
                <a:gd name="T49" fmla="*/ 23 h 104"/>
                <a:gd name="T50" fmla="*/ 5 w 104"/>
                <a:gd name="T51" fmla="*/ 32 h 104"/>
                <a:gd name="T52" fmla="*/ 1 w 104"/>
                <a:gd name="T53" fmla="*/ 41 h 104"/>
                <a:gd name="T54" fmla="*/ 0 w 104"/>
                <a:gd name="T55" fmla="*/ 52 h 104"/>
                <a:gd name="T56" fmla="*/ 0 w 104"/>
                <a:gd name="T57" fmla="*/ 52 h 104"/>
                <a:gd name="T58" fmla="*/ 1 w 104"/>
                <a:gd name="T59" fmla="*/ 63 h 104"/>
                <a:gd name="T60" fmla="*/ 5 w 104"/>
                <a:gd name="T61" fmla="*/ 72 h 104"/>
                <a:gd name="T62" fmla="*/ 9 w 104"/>
                <a:gd name="T63" fmla="*/ 81 h 104"/>
                <a:gd name="T64" fmla="*/ 16 w 104"/>
                <a:gd name="T65" fmla="*/ 90 h 104"/>
                <a:gd name="T66" fmla="*/ 23 w 104"/>
                <a:gd name="T67" fmla="*/ 95 h 104"/>
                <a:gd name="T68" fmla="*/ 32 w 104"/>
                <a:gd name="T69" fmla="*/ 100 h 104"/>
                <a:gd name="T70" fmla="*/ 41 w 104"/>
                <a:gd name="T71" fmla="*/ 102 h 104"/>
                <a:gd name="T72" fmla="*/ 52 w 104"/>
                <a:gd name="T7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4" h="104">
                  <a:moveTo>
                    <a:pt x="52" y="104"/>
                  </a:moveTo>
                  <a:lnTo>
                    <a:pt x="52" y="104"/>
                  </a:lnTo>
                  <a:lnTo>
                    <a:pt x="63" y="102"/>
                  </a:lnTo>
                  <a:lnTo>
                    <a:pt x="72" y="100"/>
                  </a:lnTo>
                  <a:lnTo>
                    <a:pt x="81" y="95"/>
                  </a:lnTo>
                  <a:lnTo>
                    <a:pt x="90" y="90"/>
                  </a:lnTo>
                  <a:lnTo>
                    <a:pt x="95" y="81"/>
                  </a:lnTo>
                  <a:lnTo>
                    <a:pt x="100" y="72"/>
                  </a:lnTo>
                  <a:lnTo>
                    <a:pt x="102" y="63"/>
                  </a:lnTo>
                  <a:lnTo>
                    <a:pt x="104" y="52"/>
                  </a:lnTo>
                  <a:lnTo>
                    <a:pt x="104" y="52"/>
                  </a:lnTo>
                  <a:lnTo>
                    <a:pt x="102" y="41"/>
                  </a:lnTo>
                  <a:lnTo>
                    <a:pt x="100" y="32"/>
                  </a:lnTo>
                  <a:lnTo>
                    <a:pt x="95" y="23"/>
                  </a:lnTo>
                  <a:lnTo>
                    <a:pt x="90" y="16"/>
                  </a:lnTo>
                  <a:lnTo>
                    <a:pt x="81" y="9"/>
                  </a:lnTo>
                  <a:lnTo>
                    <a:pt x="72" y="5"/>
                  </a:lnTo>
                  <a:lnTo>
                    <a:pt x="63" y="1"/>
                  </a:lnTo>
                  <a:lnTo>
                    <a:pt x="52" y="0"/>
                  </a:lnTo>
                  <a:lnTo>
                    <a:pt x="52" y="0"/>
                  </a:lnTo>
                  <a:lnTo>
                    <a:pt x="41" y="1"/>
                  </a:lnTo>
                  <a:lnTo>
                    <a:pt x="32" y="5"/>
                  </a:lnTo>
                  <a:lnTo>
                    <a:pt x="23" y="9"/>
                  </a:lnTo>
                  <a:lnTo>
                    <a:pt x="16" y="16"/>
                  </a:lnTo>
                  <a:lnTo>
                    <a:pt x="9" y="23"/>
                  </a:lnTo>
                  <a:lnTo>
                    <a:pt x="5" y="32"/>
                  </a:lnTo>
                  <a:lnTo>
                    <a:pt x="1" y="41"/>
                  </a:lnTo>
                  <a:lnTo>
                    <a:pt x="0" y="52"/>
                  </a:lnTo>
                  <a:lnTo>
                    <a:pt x="0" y="52"/>
                  </a:lnTo>
                  <a:lnTo>
                    <a:pt x="1" y="63"/>
                  </a:lnTo>
                  <a:lnTo>
                    <a:pt x="5" y="72"/>
                  </a:lnTo>
                  <a:lnTo>
                    <a:pt x="9" y="81"/>
                  </a:lnTo>
                  <a:lnTo>
                    <a:pt x="16" y="90"/>
                  </a:lnTo>
                  <a:lnTo>
                    <a:pt x="23" y="95"/>
                  </a:lnTo>
                  <a:lnTo>
                    <a:pt x="32" y="100"/>
                  </a:lnTo>
                  <a:lnTo>
                    <a:pt x="41" y="102"/>
                  </a:lnTo>
                  <a:lnTo>
                    <a:pt x="52" y="10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4" name="Freeform 1605"/>
            <p:cNvSpPr>
              <a:spLocks/>
            </p:cNvSpPr>
            <p:nvPr/>
          </p:nvSpPr>
          <p:spPr bwMode="auto">
            <a:xfrm>
              <a:off x="8535987" y="3543301"/>
              <a:ext cx="38100" cy="11113"/>
            </a:xfrm>
            <a:custGeom>
              <a:avLst/>
              <a:gdLst>
                <a:gd name="T0" fmla="*/ 24 w 49"/>
                <a:gd name="T1" fmla="*/ 14 h 14"/>
                <a:gd name="T2" fmla="*/ 24 w 49"/>
                <a:gd name="T3" fmla="*/ 14 h 14"/>
                <a:gd name="T4" fmla="*/ 17 w 49"/>
                <a:gd name="T5" fmla="*/ 12 h 14"/>
                <a:gd name="T6" fmla="*/ 9 w 49"/>
                <a:gd name="T7" fmla="*/ 10 h 14"/>
                <a:gd name="T8" fmla="*/ 4 w 49"/>
                <a:gd name="T9" fmla="*/ 5 h 14"/>
                <a:gd name="T10" fmla="*/ 0 w 49"/>
                <a:gd name="T11" fmla="*/ 0 h 14"/>
                <a:gd name="T12" fmla="*/ 49 w 49"/>
                <a:gd name="T13" fmla="*/ 0 h 14"/>
                <a:gd name="T14" fmla="*/ 49 w 49"/>
                <a:gd name="T15" fmla="*/ 0 h 14"/>
                <a:gd name="T16" fmla="*/ 44 w 49"/>
                <a:gd name="T17" fmla="*/ 5 h 14"/>
                <a:gd name="T18" fmla="*/ 38 w 49"/>
                <a:gd name="T19" fmla="*/ 10 h 14"/>
                <a:gd name="T20" fmla="*/ 31 w 49"/>
                <a:gd name="T21" fmla="*/ 12 h 14"/>
                <a:gd name="T22" fmla="*/ 24 w 49"/>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14">
                  <a:moveTo>
                    <a:pt x="24" y="14"/>
                  </a:moveTo>
                  <a:lnTo>
                    <a:pt x="24" y="14"/>
                  </a:lnTo>
                  <a:lnTo>
                    <a:pt x="17" y="12"/>
                  </a:lnTo>
                  <a:lnTo>
                    <a:pt x="9" y="10"/>
                  </a:lnTo>
                  <a:lnTo>
                    <a:pt x="4" y="5"/>
                  </a:lnTo>
                  <a:lnTo>
                    <a:pt x="0" y="0"/>
                  </a:lnTo>
                  <a:lnTo>
                    <a:pt x="49" y="0"/>
                  </a:lnTo>
                  <a:lnTo>
                    <a:pt x="49" y="0"/>
                  </a:lnTo>
                  <a:lnTo>
                    <a:pt x="44" y="5"/>
                  </a:lnTo>
                  <a:lnTo>
                    <a:pt x="38" y="10"/>
                  </a:lnTo>
                  <a:lnTo>
                    <a:pt x="31" y="12"/>
                  </a:lnTo>
                  <a:lnTo>
                    <a:pt x="2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5" name="Freeform 1606"/>
            <p:cNvSpPr>
              <a:spLocks/>
            </p:cNvSpPr>
            <p:nvPr/>
          </p:nvSpPr>
          <p:spPr bwMode="auto">
            <a:xfrm>
              <a:off x="8535987" y="3543301"/>
              <a:ext cx="38100" cy="11113"/>
            </a:xfrm>
            <a:custGeom>
              <a:avLst/>
              <a:gdLst>
                <a:gd name="T0" fmla="*/ 24 w 49"/>
                <a:gd name="T1" fmla="*/ 14 h 14"/>
                <a:gd name="T2" fmla="*/ 24 w 49"/>
                <a:gd name="T3" fmla="*/ 14 h 14"/>
                <a:gd name="T4" fmla="*/ 17 w 49"/>
                <a:gd name="T5" fmla="*/ 12 h 14"/>
                <a:gd name="T6" fmla="*/ 9 w 49"/>
                <a:gd name="T7" fmla="*/ 10 h 14"/>
                <a:gd name="T8" fmla="*/ 4 w 49"/>
                <a:gd name="T9" fmla="*/ 5 h 14"/>
                <a:gd name="T10" fmla="*/ 0 w 49"/>
                <a:gd name="T11" fmla="*/ 0 h 14"/>
                <a:gd name="T12" fmla="*/ 49 w 49"/>
                <a:gd name="T13" fmla="*/ 0 h 14"/>
                <a:gd name="T14" fmla="*/ 49 w 49"/>
                <a:gd name="T15" fmla="*/ 0 h 14"/>
                <a:gd name="T16" fmla="*/ 44 w 49"/>
                <a:gd name="T17" fmla="*/ 5 h 14"/>
                <a:gd name="T18" fmla="*/ 38 w 49"/>
                <a:gd name="T19" fmla="*/ 10 h 14"/>
                <a:gd name="T20" fmla="*/ 31 w 49"/>
                <a:gd name="T21" fmla="*/ 12 h 14"/>
                <a:gd name="T22" fmla="*/ 24 w 49"/>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14">
                  <a:moveTo>
                    <a:pt x="24" y="14"/>
                  </a:moveTo>
                  <a:lnTo>
                    <a:pt x="24" y="14"/>
                  </a:lnTo>
                  <a:lnTo>
                    <a:pt x="17" y="12"/>
                  </a:lnTo>
                  <a:lnTo>
                    <a:pt x="9" y="10"/>
                  </a:lnTo>
                  <a:lnTo>
                    <a:pt x="4" y="5"/>
                  </a:lnTo>
                  <a:lnTo>
                    <a:pt x="0" y="0"/>
                  </a:lnTo>
                  <a:lnTo>
                    <a:pt x="49" y="0"/>
                  </a:lnTo>
                  <a:lnTo>
                    <a:pt x="49" y="0"/>
                  </a:lnTo>
                  <a:lnTo>
                    <a:pt x="44" y="5"/>
                  </a:lnTo>
                  <a:lnTo>
                    <a:pt x="38" y="10"/>
                  </a:lnTo>
                  <a:lnTo>
                    <a:pt x="31" y="12"/>
                  </a:lnTo>
                  <a:lnTo>
                    <a:pt x="24" y="1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6" name="Freeform 1607"/>
            <p:cNvSpPr>
              <a:spLocks/>
            </p:cNvSpPr>
            <p:nvPr/>
          </p:nvSpPr>
          <p:spPr bwMode="auto">
            <a:xfrm>
              <a:off x="8548687" y="3557588"/>
              <a:ext cx="12700" cy="4763"/>
            </a:xfrm>
            <a:custGeom>
              <a:avLst/>
              <a:gdLst>
                <a:gd name="T0" fmla="*/ 0 w 14"/>
                <a:gd name="T1" fmla="*/ 5 h 5"/>
                <a:gd name="T2" fmla="*/ 0 w 14"/>
                <a:gd name="T3" fmla="*/ 5 h 5"/>
                <a:gd name="T4" fmla="*/ 3 w 14"/>
                <a:gd name="T5" fmla="*/ 1 h 5"/>
                <a:gd name="T6" fmla="*/ 7 w 14"/>
                <a:gd name="T7" fmla="*/ 0 h 5"/>
                <a:gd name="T8" fmla="*/ 7 w 14"/>
                <a:gd name="T9" fmla="*/ 0 h 5"/>
                <a:gd name="T10" fmla="*/ 12 w 14"/>
                <a:gd name="T11" fmla="*/ 1 h 5"/>
                <a:gd name="T12" fmla="*/ 14 w 14"/>
                <a:gd name="T13" fmla="*/ 5 h 5"/>
                <a:gd name="T14" fmla="*/ 0 w 14"/>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5">
                  <a:moveTo>
                    <a:pt x="0" y="5"/>
                  </a:moveTo>
                  <a:lnTo>
                    <a:pt x="0" y="5"/>
                  </a:lnTo>
                  <a:lnTo>
                    <a:pt x="3" y="1"/>
                  </a:lnTo>
                  <a:lnTo>
                    <a:pt x="7" y="0"/>
                  </a:lnTo>
                  <a:lnTo>
                    <a:pt x="7" y="0"/>
                  </a:lnTo>
                  <a:lnTo>
                    <a:pt x="12" y="1"/>
                  </a:lnTo>
                  <a:lnTo>
                    <a:pt x="14"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7" name="Freeform 1608"/>
            <p:cNvSpPr>
              <a:spLocks/>
            </p:cNvSpPr>
            <p:nvPr/>
          </p:nvSpPr>
          <p:spPr bwMode="auto">
            <a:xfrm>
              <a:off x="8548687" y="3557588"/>
              <a:ext cx="12700" cy="4763"/>
            </a:xfrm>
            <a:custGeom>
              <a:avLst/>
              <a:gdLst>
                <a:gd name="T0" fmla="*/ 0 w 14"/>
                <a:gd name="T1" fmla="*/ 5 h 5"/>
                <a:gd name="T2" fmla="*/ 0 w 14"/>
                <a:gd name="T3" fmla="*/ 5 h 5"/>
                <a:gd name="T4" fmla="*/ 3 w 14"/>
                <a:gd name="T5" fmla="*/ 1 h 5"/>
                <a:gd name="T6" fmla="*/ 7 w 14"/>
                <a:gd name="T7" fmla="*/ 0 h 5"/>
                <a:gd name="T8" fmla="*/ 7 w 14"/>
                <a:gd name="T9" fmla="*/ 0 h 5"/>
                <a:gd name="T10" fmla="*/ 12 w 14"/>
                <a:gd name="T11" fmla="*/ 1 h 5"/>
                <a:gd name="T12" fmla="*/ 14 w 1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4" h="5">
                  <a:moveTo>
                    <a:pt x="0" y="5"/>
                  </a:moveTo>
                  <a:lnTo>
                    <a:pt x="0" y="5"/>
                  </a:lnTo>
                  <a:lnTo>
                    <a:pt x="3" y="1"/>
                  </a:lnTo>
                  <a:lnTo>
                    <a:pt x="7" y="0"/>
                  </a:lnTo>
                  <a:lnTo>
                    <a:pt x="7" y="0"/>
                  </a:lnTo>
                  <a:lnTo>
                    <a:pt x="12" y="1"/>
                  </a:lnTo>
                  <a:lnTo>
                    <a:pt x="14" y="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8" name="Freeform 1609"/>
            <p:cNvSpPr>
              <a:spLocks/>
            </p:cNvSpPr>
            <p:nvPr/>
          </p:nvSpPr>
          <p:spPr bwMode="auto">
            <a:xfrm>
              <a:off x="8575675" y="3514726"/>
              <a:ext cx="12700" cy="4763"/>
            </a:xfrm>
            <a:custGeom>
              <a:avLst/>
              <a:gdLst>
                <a:gd name="T0" fmla="*/ 2 w 14"/>
                <a:gd name="T1" fmla="*/ 5 h 5"/>
                <a:gd name="T2" fmla="*/ 12 w 14"/>
                <a:gd name="T3" fmla="*/ 5 h 5"/>
                <a:gd name="T4" fmla="*/ 12 w 14"/>
                <a:gd name="T5" fmla="*/ 5 h 5"/>
                <a:gd name="T6" fmla="*/ 14 w 14"/>
                <a:gd name="T7" fmla="*/ 3 h 5"/>
                <a:gd name="T8" fmla="*/ 14 w 14"/>
                <a:gd name="T9" fmla="*/ 3 h 5"/>
                <a:gd name="T10" fmla="*/ 14 w 14"/>
                <a:gd name="T11" fmla="*/ 3 h 5"/>
                <a:gd name="T12" fmla="*/ 14 w 14"/>
                <a:gd name="T13" fmla="*/ 1 h 5"/>
                <a:gd name="T14" fmla="*/ 12 w 14"/>
                <a:gd name="T15" fmla="*/ 0 h 5"/>
                <a:gd name="T16" fmla="*/ 2 w 14"/>
                <a:gd name="T17" fmla="*/ 0 h 5"/>
                <a:gd name="T18" fmla="*/ 2 w 14"/>
                <a:gd name="T19" fmla="*/ 0 h 5"/>
                <a:gd name="T20" fmla="*/ 0 w 14"/>
                <a:gd name="T21" fmla="*/ 1 h 5"/>
                <a:gd name="T22" fmla="*/ 0 w 14"/>
                <a:gd name="T23" fmla="*/ 3 h 5"/>
                <a:gd name="T24" fmla="*/ 0 w 14"/>
                <a:gd name="T25" fmla="*/ 3 h 5"/>
                <a:gd name="T26" fmla="*/ 0 w 14"/>
                <a:gd name="T27" fmla="*/ 3 h 5"/>
                <a:gd name="T28" fmla="*/ 2 w 14"/>
                <a:gd name="T29" fmla="*/ 5 h 5"/>
                <a:gd name="T30" fmla="*/ 2 w 14"/>
                <a:gd name="T3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5">
                  <a:moveTo>
                    <a:pt x="2" y="5"/>
                  </a:moveTo>
                  <a:lnTo>
                    <a:pt x="12" y="5"/>
                  </a:lnTo>
                  <a:lnTo>
                    <a:pt x="12" y="5"/>
                  </a:lnTo>
                  <a:lnTo>
                    <a:pt x="14" y="3"/>
                  </a:lnTo>
                  <a:lnTo>
                    <a:pt x="14" y="3"/>
                  </a:lnTo>
                  <a:lnTo>
                    <a:pt x="14" y="3"/>
                  </a:lnTo>
                  <a:lnTo>
                    <a:pt x="14" y="1"/>
                  </a:lnTo>
                  <a:lnTo>
                    <a:pt x="12" y="0"/>
                  </a:lnTo>
                  <a:lnTo>
                    <a:pt x="2" y="0"/>
                  </a:lnTo>
                  <a:lnTo>
                    <a:pt x="2" y="0"/>
                  </a:lnTo>
                  <a:lnTo>
                    <a:pt x="0" y="1"/>
                  </a:lnTo>
                  <a:lnTo>
                    <a:pt x="0" y="3"/>
                  </a:lnTo>
                  <a:lnTo>
                    <a:pt x="0" y="3"/>
                  </a:lnTo>
                  <a:lnTo>
                    <a:pt x="0" y="3"/>
                  </a:lnTo>
                  <a:lnTo>
                    <a:pt x="2" y="5"/>
                  </a:lnTo>
                  <a:lnTo>
                    <a:pt x="2" y="5"/>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9" name="Freeform 1610"/>
            <p:cNvSpPr>
              <a:spLocks/>
            </p:cNvSpPr>
            <p:nvPr/>
          </p:nvSpPr>
          <p:spPr bwMode="auto">
            <a:xfrm>
              <a:off x="8521700" y="3514726"/>
              <a:ext cx="12700" cy="4763"/>
            </a:xfrm>
            <a:custGeom>
              <a:avLst/>
              <a:gdLst>
                <a:gd name="T0" fmla="*/ 2 w 17"/>
                <a:gd name="T1" fmla="*/ 5 h 5"/>
                <a:gd name="T2" fmla="*/ 13 w 17"/>
                <a:gd name="T3" fmla="*/ 5 h 5"/>
                <a:gd name="T4" fmla="*/ 13 w 17"/>
                <a:gd name="T5" fmla="*/ 5 h 5"/>
                <a:gd name="T6" fmla="*/ 15 w 17"/>
                <a:gd name="T7" fmla="*/ 3 h 5"/>
                <a:gd name="T8" fmla="*/ 17 w 17"/>
                <a:gd name="T9" fmla="*/ 3 h 5"/>
                <a:gd name="T10" fmla="*/ 17 w 17"/>
                <a:gd name="T11" fmla="*/ 3 h 5"/>
                <a:gd name="T12" fmla="*/ 15 w 17"/>
                <a:gd name="T13" fmla="*/ 1 h 5"/>
                <a:gd name="T14" fmla="*/ 13 w 17"/>
                <a:gd name="T15" fmla="*/ 0 h 5"/>
                <a:gd name="T16" fmla="*/ 2 w 17"/>
                <a:gd name="T17" fmla="*/ 0 h 5"/>
                <a:gd name="T18" fmla="*/ 2 w 17"/>
                <a:gd name="T19" fmla="*/ 0 h 5"/>
                <a:gd name="T20" fmla="*/ 2 w 17"/>
                <a:gd name="T21" fmla="*/ 1 h 5"/>
                <a:gd name="T22" fmla="*/ 0 w 17"/>
                <a:gd name="T23" fmla="*/ 3 h 5"/>
                <a:gd name="T24" fmla="*/ 0 w 17"/>
                <a:gd name="T25" fmla="*/ 3 h 5"/>
                <a:gd name="T26" fmla="*/ 2 w 17"/>
                <a:gd name="T27" fmla="*/ 3 h 5"/>
                <a:gd name="T28" fmla="*/ 2 w 17"/>
                <a:gd name="T29" fmla="*/ 5 h 5"/>
                <a:gd name="T30" fmla="*/ 2 w 17"/>
                <a:gd name="T3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 h="5">
                  <a:moveTo>
                    <a:pt x="2" y="5"/>
                  </a:moveTo>
                  <a:lnTo>
                    <a:pt x="13" y="5"/>
                  </a:lnTo>
                  <a:lnTo>
                    <a:pt x="13" y="5"/>
                  </a:lnTo>
                  <a:lnTo>
                    <a:pt x="15" y="3"/>
                  </a:lnTo>
                  <a:lnTo>
                    <a:pt x="17" y="3"/>
                  </a:lnTo>
                  <a:lnTo>
                    <a:pt x="17" y="3"/>
                  </a:lnTo>
                  <a:lnTo>
                    <a:pt x="15" y="1"/>
                  </a:lnTo>
                  <a:lnTo>
                    <a:pt x="13" y="0"/>
                  </a:lnTo>
                  <a:lnTo>
                    <a:pt x="2" y="0"/>
                  </a:lnTo>
                  <a:lnTo>
                    <a:pt x="2" y="0"/>
                  </a:lnTo>
                  <a:lnTo>
                    <a:pt x="2" y="1"/>
                  </a:lnTo>
                  <a:lnTo>
                    <a:pt x="0" y="3"/>
                  </a:lnTo>
                  <a:lnTo>
                    <a:pt x="0" y="3"/>
                  </a:lnTo>
                  <a:lnTo>
                    <a:pt x="2" y="3"/>
                  </a:lnTo>
                  <a:lnTo>
                    <a:pt x="2" y="5"/>
                  </a:lnTo>
                  <a:lnTo>
                    <a:pt x="2" y="5"/>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0" name="Freeform 1611"/>
            <p:cNvSpPr>
              <a:spLocks/>
            </p:cNvSpPr>
            <p:nvPr/>
          </p:nvSpPr>
          <p:spPr bwMode="auto">
            <a:xfrm>
              <a:off x="8551862" y="3522663"/>
              <a:ext cx="7938" cy="14288"/>
            </a:xfrm>
            <a:custGeom>
              <a:avLst/>
              <a:gdLst>
                <a:gd name="T0" fmla="*/ 4 w 9"/>
                <a:gd name="T1" fmla="*/ 18 h 18"/>
                <a:gd name="T2" fmla="*/ 4 w 9"/>
                <a:gd name="T3" fmla="*/ 18 h 18"/>
                <a:gd name="T4" fmla="*/ 4 w 9"/>
                <a:gd name="T5" fmla="*/ 18 h 18"/>
                <a:gd name="T6" fmla="*/ 7 w 9"/>
                <a:gd name="T7" fmla="*/ 16 h 18"/>
                <a:gd name="T8" fmla="*/ 9 w 9"/>
                <a:gd name="T9" fmla="*/ 12 h 18"/>
                <a:gd name="T10" fmla="*/ 9 w 9"/>
                <a:gd name="T11" fmla="*/ 5 h 18"/>
                <a:gd name="T12" fmla="*/ 9 w 9"/>
                <a:gd name="T13" fmla="*/ 5 h 18"/>
                <a:gd name="T14" fmla="*/ 7 w 9"/>
                <a:gd name="T15" fmla="*/ 1 h 18"/>
                <a:gd name="T16" fmla="*/ 4 w 9"/>
                <a:gd name="T17" fmla="*/ 0 h 18"/>
                <a:gd name="T18" fmla="*/ 4 w 9"/>
                <a:gd name="T19" fmla="*/ 0 h 18"/>
                <a:gd name="T20" fmla="*/ 0 w 9"/>
                <a:gd name="T21" fmla="*/ 1 h 18"/>
                <a:gd name="T22" fmla="*/ 0 w 9"/>
                <a:gd name="T23" fmla="*/ 5 h 18"/>
                <a:gd name="T24" fmla="*/ 0 w 9"/>
                <a:gd name="T25" fmla="*/ 12 h 18"/>
                <a:gd name="T26" fmla="*/ 0 w 9"/>
                <a:gd name="T27" fmla="*/ 12 h 18"/>
                <a:gd name="T28" fmla="*/ 0 w 9"/>
                <a:gd name="T29" fmla="*/ 16 h 18"/>
                <a:gd name="T30" fmla="*/ 4 w 9"/>
                <a:gd name="T31" fmla="*/ 18 h 18"/>
                <a:gd name="T32" fmla="*/ 4 w 9"/>
                <a:gd name="T3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18">
                  <a:moveTo>
                    <a:pt x="4" y="18"/>
                  </a:moveTo>
                  <a:lnTo>
                    <a:pt x="4" y="18"/>
                  </a:lnTo>
                  <a:lnTo>
                    <a:pt x="4" y="18"/>
                  </a:lnTo>
                  <a:lnTo>
                    <a:pt x="7" y="16"/>
                  </a:lnTo>
                  <a:lnTo>
                    <a:pt x="9" y="12"/>
                  </a:lnTo>
                  <a:lnTo>
                    <a:pt x="9" y="5"/>
                  </a:lnTo>
                  <a:lnTo>
                    <a:pt x="9" y="5"/>
                  </a:lnTo>
                  <a:lnTo>
                    <a:pt x="7" y="1"/>
                  </a:lnTo>
                  <a:lnTo>
                    <a:pt x="4" y="0"/>
                  </a:lnTo>
                  <a:lnTo>
                    <a:pt x="4" y="0"/>
                  </a:lnTo>
                  <a:lnTo>
                    <a:pt x="0" y="1"/>
                  </a:lnTo>
                  <a:lnTo>
                    <a:pt x="0" y="5"/>
                  </a:lnTo>
                  <a:lnTo>
                    <a:pt x="0" y="12"/>
                  </a:lnTo>
                  <a:lnTo>
                    <a:pt x="0" y="12"/>
                  </a:lnTo>
                  <a:lnTo>
                    <a:pt x="0" y="16"/>
                  </a:lnTo>
                  <a:lnTo>
                    <a:pt x="4" y="18"/>
                  </a:lnTo>
                  <a:lnTo>
                    <a:pt x="4" y="18"/>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613"/>
            <p:cNvSpPr>
              <a:spLocks/>
            </p:cNvSpPr>
            <p:nvPr/>
          </p:nvSpPr>
          <p:spPr bwMode="auto">
            <a:xfrm>
              <a:off x="8555037" y="3529013"/>
              <a:ext cx="6350" cy="4763"/>
            </a:xfrm>
            <a:custGeom>
              <a:avLst/>
              <a:gdLst>
                <a:gd name="T0" fmla="*/ 0 w 9"/>
                <a:gd name="T1" fmla="*/ 5 h 5"/>
                <a:gd name="T2" fmla="*/ 0 w 9"/>
                <a:gd name="T3" fmla="*/ 5 h 5"/>
                <a:gd name="T4" fmla="*/ 0 w 9"/>
                <a:gd name="T5" fmla="*/ 5 h 5"/>
                <a:gd name="T6" fmla="*/ 2 w 9"/>
                <a:gd name="T7" fmla="*/ 1 h 5"/>
                <a:gd name="T8" fmla="*/ 5 w 9"/>
                <a:gd name="T9" fmla="*/ 0 h 5"/>
                <a:gd name="T10" fmla="*/ 5 w 9"/>
                <a:gd name="T11" fmla="*/ 0 h 5"/>
                <a:gd name="T12" fmla="*/ 9 w 9"/>
                <a:gd name="T13" fmla="*/ 1 h 5"/>
                <a:gd name="T14" fmla="*/ 9 w 9"/>
                <a:gd name="T15" fmla="*/ 5 h 5"/>
                <a:gd name="T16" fmla="*/ 9 w 9"/>
                <a:gd name="T17" fmla="*/ 5 h 5"/>
                <a:gd name="T18" fmla="*/ 0 w 9"/>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5">
                  <a:moveTo>
                    <a:pt x="0" y="5"/>
                  </a:moveTo>
                  <a:lnTo>
                    <a:pt x="0" y="5"/>
                  </a:lnTo>
                  <a:lnTo>
                    <a:pt x="0" y="5"/>
                  </a:lnTo>
                  <a:lnTo>
                    <a:pt x="2" y="1"/>
                  </a:lnTo>
                  <a:lnTo>
                    <a:pt x="5" y="0"/>
                  </a:lnTo>
                  <a:lnTo>
                    <a:pt x="5" y="0"/>
                  </a:lnTo>
                  <a:lnTo>
                    <a:pt x="9" y="1"/>
                  </a:lnTo>
                  <a:lnTo>
                    <a:pt x="9" y="5"/>
                  </a:lnTo>
                  <a:lnTo>
                    <a:pt x="9"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614"/>
            <p:cNvSpPr>
              <a:spLocks/>
            </p:cNvSpPr>
            <p:nvPr/>
          </p:nvSpPr>
          <p:spPr bwMode="auto">
            <a:xfrm>
              <a:off x="8547100" y="3529013"/>
              <a:ext cx="7938" cy="4763"/>
            </a:xfrm>
            <a:custGeom>
              <a:avLst/>
              <a:gdLst>
                <a:gd name="T0" fmla="*/ 0 w 9"/>
                <a:gd name="T1" fmla="*/ 5 h 5"/>
                <a:gd name="T2" fmla="*/ 0 w 9"/>
                <a:gd name="T3" fmla="*/ 5 h 5"/>
                <a:gd name="T4" fmla="*/ 0 w 9"/>
                <a:gd name="T5" fmla="*/ 5 h 5"/>
                <a:gd name="T6" fmla="*/ 2 w 9"/>
                <a:gd name="T7" fmla="*/ 1 h 5"/>
                <a:gd name="T8" fmla="*/ 5 w 9"/>
                <a:gd name="T9" fmla="*/ 0 h 5"/>
                <a:gd name="T10" fmla="*/ 5 w 9"/>
                <a:gd name="T11" fmla="*/ 0 h 5"/>
                <a:gd name="T12" fmla="*/ 7 w 9"/>
                <a:gd name="T13" fmla="*/ 1 h 5"/>
                <a:gd name="T14" fmla="*/ 9 w 9"/>
                <a:gd name="T15" fmla="*/ 5 h 5"/>
                <a:gd name="T16" fmla="*/ 9 w 9"/>
                <a:gd name="T17" fmla="*/ 5 h 5"/>
                <a:gd name="T18" fmla="*/ 0 w 9"/>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5">
                  <a:moveTo>
                    <a:pt x="0" y="5"/>
                  </a:moveTo>
                  <a:lnTo>
                    <a:pt x="0" y="5"/>
                  </a:lnTo>
                  <a:lnTo>
                    <a:pt x="0" y="5"/>
                  </a:lnTo>
                  <a:lnTo>
                    <a:pt x="2" y="1"/>
                  </a:lnTo>
                  <a:lnTo>
                    <a:pt x="5" y="0"/>
                  </a:lnTo>
                  <a:lnTo>
                    <a:pt x="5" y="0"/>
                  </a:lnTo>
                  <a:lnTo>
                    <a:pt x="7" y="1"/>
                  </a:lnTo>
                  <a:lnTo>
                    <a:pt x="9" y="5"/>
                  </a:lnTo>
                  <a:lnTo>
                    <a:pt x="9"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615"/>
            <p:cNvSpPr>
              <a:spLocks/>
            </p:cNvSpPr>
            <p:nvPr/>
          </p:nvSpPr>
          <p:spPr bwMode="auto">
            <a:xfrm>
              <a:off x="8578850" y="3524250"/>
              <a:ext cx="6350" cy="3175"/>
            </a:xfrm>
            <a:custGeom>
              <a:avLst/>
              <a:gdLst>
                <a:gd name="T0" fmla="*/ 4 w 8"/>
                <a:gd name="T1" fmla="*/ 0 h 4"/>
                <a:gd name="T2" fmla="*/ 4 w 8"/>
                <a:gd name="T3" fmla="*/ 0 h 4"/>
                <a:gd name="T4" fmla="*/ 6 w 8"/>
                <a:gd name="T5" fmla="*/ 0 h 4"/>
                <a:gd name="T6" fmla="*/ 8 w 8"/>
                <a:gd name="T7" fmla="*/ 4 h 4"/>
                <a:gd name="T8" fmla="*/ 0 w 8"/>
                <a:gd name="T9" fmla="*/ 4 h 4"/>
                <a:gd name="T10" fmla="*/ 0 w 8"/>
                <a:gd name="T11" fmla="*/ 4 h 4"/>
                <a:gd name="T12" fmla="*/ 0 w 8"/>
                <a:gd name="T13" fmla="*/ 0 h 4"/>
                <a:gd name="T14" fmla="*/ 4 w 8"/>
                <a:gd name="T15" fmla="*/ 0 h 4"/>
                <a:gd name="T16" fmla="*/ 4 w 8"/>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4">
                  <a:moveTo>
                    <a:pt x="4" y="0"/>
                  </a:moveTo>
                  <a:lnTo>
                    <a:pt x="4" y="0"/>
                  </a:lnTo>
                  <a:lnTo>
                    <a:pt x="6" y="0"/>
                  </a:lnTo>
                  <a:lnTo>
                    <a:pt x="8" y="4"/>
                  </a:lnTo>
                  <a:lnTo>
                    <a:pt x="0" y="4"/>
                  </a:lnTo>
                  <a:lnTo>
                    <a:pt x="0" y="4"/>
                  </a:lnTo>
                  <a:lnTo>
                    <a:pt x="0" y="0"/>
                  </a:lnTo>
                  <a:lnTo>
                    <a:pt x="4" y="0"/>
                  </a:lnTo>
                  <a:lnTo>
                    <a:pt x="4"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616"/>
            <p:cNvSpPr>
              <a:spLocks/>
            </p:cNvSpPr>
            <p:nvPr/>
          </p:nvSpPr>
          <p:spPr bwMode="auto">
            <a:xfrm>
              <a:off x="8524875" y="3524250"/>
              <a:ext cx="6350" cy="3175"/>
            </a:xfrm>
            <a:custGeom>
              <a:avLst/>
              <a:gdLst>
                <a:gd name="T0" fmla="*/ 4 w 7"/>
                <a:gd name="T1" fmla="*/ 0 h 4"/>
                <a:gd name="T2" fmla="*/ 4 w 7"/>
                <a:gd name="T3" fmla="*/ 0 h 4"/>
                <a:gd name="T4" fmla="*/ 7 w 7"/>
                <a:gd name="T5" fmla="*/ 0 h 4"/>
                <a:gd name="T6" fmla="*/ 7 w 7"/>
                <a:gd name="T7" fmla="*/ 4 h 4"/>
                <a:gd name="T8" fmla="*/ 0 w 7"/>
                <a:gd name="T9" fmla="*/ 4 h 4"/>
                <a:gd name="T10" fmla="*/ 0 w 7"/>
                <a:gd name="T11" fmla="*/ 4 h 4"/>
                <a:gd name="T12" fmla="*/ 2 w 7"/>
                <a:gd name="T13" fmla="*/ 0 h 4"/>
                <a:gd name="T14" fmla="*/ 4 w 7"/>
                <a:gd name="T15" fmla="*/ 0 h 4"/>
                <a:gd name="T16" fmla="*/ 4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4" y="0"/>
                  </a:moveTo>
                  <a:lnTo>
                    <a:pt x="4" y="0"/>
                  </a:lnTo>
                  <a:lnTo>
                    <a:pt x="7" y="0"/>
                  </a:lnTo>
                  <a:lnTo>
                    <a:pt x="7" y="4"/>
                  </a:lnTo>
                  <a:lnTo>
                    <a:pt x="0" y="4"/>
                  </a:lnTo>
                  <a:lnTo>
                    <a:pt x="0" y="4"/>
                  </a:lnTo>
                  <a:lnTo>
                    <a:pt x="2" y="0"/>
                  </a:lnTo>
                  <a:lnTo>
                    <a:pt x="4" y="0"/>
                  </a:lnTo>
                  <a:lnTo>
                    <a:pt x="4"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617"/>
            <p:cNvSpPr>
              <a:spLocks/>
            </p:cNvSpPr>
            <p:nvPr/>
          </p:nvSpPr>
          <p:spPr bwMode="auto">
            <a:xfrm>
              <a:off x="8515350" y="3475038"/>
              <a:ext cx="87313" cy="46038"/>
            </a:xfrm>
            <a:custGeom>
              <a:avLst/>
              <a:gdLst>
                <a:gd name="T0" fmla="*/ 0 w 110"/>
                <a:gd name="T1" fmla="*/ 58 h 58"/>
                <a:gd name="T2" fmla="*/ 8 w 110"/>
                <a:gd name="T3" fmla="*/ 18 h 58"/>
                <a:gd name="T4" fmla="*/ 13 w 110"/>
                <a:gd name="T5" fmla="*/ 20 h 58"/>
                <a:gd name="T6" fmla="*/ 29 w 110"/>
                <a:gd name="T7" fmla="*/ 6 h 58"/>
                <a:gd name="T8" fmla="*/ 31 w 110"/>
                <a:gd name="T9" fmla="*/ 13 h 58"/>
                <a:gd name="T10" fmla="*/ 51 w 110"/>
                <a:gd name="T11" fmla="*/ 0 h 58"/>
                <a:gd name="T12" fmla="*/ 49 w 110"/>
                <a:gd name="T13" fmla="*/ 9 h 58"/>
                <a:gd name="T14" fmla="*/ 81 w 110"/>
                <a:gd name="T15" fmla="*/ 0 h 58"/>
                <a:gd name="T16" fmla="*/ 72 w 110"/>
                <a:gd name="T17" fmla="*/ 13 h 58"/>
                <a:gd name="T18" fmla="*/ 101 w 110"/>
                <a:gd name="T19" fmla="*/ 9 h 58"/>
                <a:gd name="T20" fmla="*/ 94 w 110"/>
                <a:gd name="T21" fmla="*/ 18 h 58"/>
                <a:gd name="T22" fmla="*/ 110 w 110"/>
                <a:gd name="T23" fmla="*/ 29 h 58"/>
                <a:gd name="T24" fmla="*/ 78 w 110"/>
                <a:gd name="T25" fmla="*/ 29 h 58"/>
                <a:gd name="T26" fmla="*/ 90 w 110"/>
                <a:gd name="T27" fmla="*/ 36 h 58"/>
                <a:gd name="T28" fmla="*/ 67 w 110"/>
                <a:gd name="T29" fmla="*/ 31 h 58"/>
                <a:gd name="T30" fmla="*/ 63 w 110"/>
                <a:gd name="T31" fmla="*/ 36 h 58"/>
                <a:gd name="T32" fmla="*/ 51 w 110"/>
                <a:gd name="T33" fmla="*/ 31 h 58"/>
                <a:gd name="T34" fmla="*/ 49 w 110"/>
                <a:gd name="T35" fmla="*/ 36 h 58"/>
                <a:gd name="T36" fmla="*/ 36 w 110"/>
                <a:gd name="T37" fmla="*/ 31 h 58"/>
                <a:gd name="T38" fmla="*/ 33 w 110"/>
                <a:gd name="T39" fmla="*/ 36 h 58"/>
                <a:gd name="T40" fmla="*/ 17 w 110"/>
                <a:gd name="T41" fmla="*/ 31 h 58"/>
                <a:gd name="T42" fmla="*/ 0 w 110"/>
                <a:gd name="T43"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0" h="58">
                  <a:moveTo>
                    <a:pt x="0" y="58"/>
                  </a:moveTo>
                  <a:lnTo>
                    <a:pt x="8" y="18"/>
                  </a:lnTo>
                  <a:lnTo>
                    <a:pt x="13" y="20"/>
                  </a:lnTo>
                  <a:lnTo>
                    <a:pt x="29" y="6"/>
                  </a:lnTo>
                  <a:lnTo>
                    <a:pt x="31" y="13"/>
                  </a:lnTo>
                  <a:lnTo>
                    <a:pt x="51" y="0"/>
                  </a:lnTo>
                  <a:lnTo>
                    <a:pt x="49" y="9"/>
                  </a:lnTo>
                  <a:lnTo>
                    <a:pt x="81" y="0"/>
                  </a:lnTo>
                  <a:lnTo>
                    <a:pt x="72" y="13"/>
                  </a:lnTo>
                  <a:lnTo>
                    <a:pt x="101" y="9"/>
                  </a:lnTo>
                  <a:lnTo>
                    <a:pt x="94" y="18"/>
                  </a:lnTo>
                  <a:lnTo>
                    <a:pt x="110" y="29"/>
                  </a:lnTo>
                  <a:lnTo>
                    <a:pt x="78" y="29"/>
                  </a:lnTo>
                  <a:lnTo>
                    <a:pt x="90" y="36"/>
                  </a:lnTo>
                  <a:lnTo>
                    <a:pt x="67" y="31"/>
                  </a:lnTo>
                  <a:lnTo>
                    <a:pt x="63" y="36"/>
                  </a:lnTo>
                  <a:lnTo>
                    <a:pt x="51" y="31"/>
                  </a:lnTo>
                  <a:lnTo>
                    <a:pt x="49" y="36"/>
                  </a:lnTo>
                  <a:lnTo>
                    <a:pt x="36" y="31"/>
                  </a:lnTo>
                  <a:lnTo>
                    <a:pt x="33" y="36"/>
                  </a:lnTo>
                  <a:lnTo>
                    <a:pt x="17" y="31"/>
                  </a:lnTo>
                  <a:lnTo>
                    <a:pt x="0" y="5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1618"/>
            <p:cNvSpPr>
              <a:spLocks noChangeArrowheads="1"/>
            </p:cNvSpPr>
            <p:nvPr/>
          </p:nvSpPr>
          <p:spPr bwMode="auto">
            <a:xfrm>
              <a:off x="7972425" y="3484563"/>
              <a:ext cx="41275" cy="14288"/>
            </a:xfrm>
            <a:prstGeom prst="rect">
              <a:avLst/>
            </a:prstGeom>
            <a:solidFill>
              <a:srgbClr val="7A573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619"/>
            <p:cNvSpPr>
              <a:spLocks/>
            </p:cNvSpPr>
            <p:nvPr/>
          </p:nvSpPr>
          <p:spPr bwMode="auto">
            <a:xfrm>
              <a:off x="7981950" y="3455988"/>
              <a:ext cx="25400" cy="49213"/>
            </a:xfrm>
            <a:custGeom>
              <a:avLst/>
              <a:gdLst>
                <a:gd name="T0" fmla="*/ 16 w 32"/>
                <a:gd name="T1" fmla="*/ 63 h 63"/>
                <a:gd name="T2" fmla="*/ 0 w 32"/>
                <a:gd name="T3" fmla="*/ 59 h 63"/>
                <a:gd name="T4" fmla="*/ 0 w 32"/>
                <a:gd name="T5" fmla="*/ 0 h 63"/>
                <a:gd name="T6" fmla="*/ 32 w 32"/>
                <a:gd name="T7" fmla="*/ 0 h 63"/>
                <a:gd name="T8" fmla="*/ 32 w 32"/>
                <a:gd name="T9" fmla="*/ 63 h 63"/>
                <a:gd name="T10" fmla="*/ 16 w 32"/>
                <a:gd name="T11" fmla="*/ 63 h 63"/>
              </a:gdLst>
              <a:ahLst/>
              <a:cxnLst>
                <a:cxn ang="0">
                  <a:pos x="T0" y="T1"/>
                </a:cxn>
                <a:cxn ang="0">
                  <a:pos x="T2" y="T3"/>
                </a:cxn>
                <a:cxn ang="0">
                  <a:pos x="T4" y="T5"/>
                </a:cxn>
                <a:cxn ang="0">
                  <a:pos x="T6" y="T7"/>
                </a:cxn>
                <a:cxn ang="0">
                  <a:pos x="T8" y="T9"/>
                </a:cxn>
                <a:cxn ang="0">
                  <a:pos x="T10" y="T11"/>
                </a:cxn>
              </a:cxnLst>
              <a:rect l="0" t="0" r="r" b="b"/>
              <a:pathLst>
                <a:path w="32" h="63">
                  <a:moveTo>
                    <a:pt x="16" y="63"/>
                  </a:moveTo>
                  <a:lnTo>
                    <a:pt x="0" y="59"/>
                  </a:lnTo>
                  <a:lnTo>
                    <a:pt x="0" y="0"/>
                  </a:lnTo>
                  <a:lnTo>
                    <a:pt x="32" y="0"/>
                  </a:lnTo>
                  <a:lnTo>
                    <a:pt x="32" y="63"/>
                  </a:lnTo>
                  <a:lnTo>
                    <a:pt x="16" y="63"/>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620"/>
            <p:cNvSpPr>
              <a:spLocks/>
            </p:cNvSpPr>
            <p:nvPr/>
          </p:nvSpPr>
          <p:spPr bwMode="auto">
            <a:xfrm>
              <a:off x="7981950" y="3457575"/>
              <a:ext cx="25400" cy="26988"/>
            </a:xfrm>
            <a:custGeom>
              <a:avLst/>
              <a:gdLst>
                <a:gd name="T0" fmla="*/ 32 w 32"/>
                <a:gd name="T1" fmla="*/ 18 h 32"/>
                <a:gd name="T2" fmla="*/ 0 w 32"/>
                <a:gd name="T3" fmla="*/ 32 h 32"/>
                <a:gd name="T4" fmla="*/ 0 w 32"/>
                <a:gd name="T5" fmla="*/ 0 h 32"/>
                <a:gd name="T6" fmla="*/ 32 w 32"/>
                <a:gd name="T7" fmla="*/ 12 h 32"/>
                <a:gd name="T8" fmla="*/ 32 w 32"/>
                <a:gd name="T9" fmla="*/ 18 h 32"/>
              </a:gdLst>
              <a:ahLst/>
              <a:cxnLst>
                <a:cxn ang="0">
                  <a:pos x="T0" y="T1"/>
                </a:cxn>
                <a:cxn ang="0">
                  <a:pos x="T2" y="T3"/>
                </a:cxn>
                <a:cxn ang="0">
                  <a:pos x="T4" y="T5"/>
                </a:cxn>
                <a:cxn ang="0">
                  <a:pos x="T6" y="T7"/>
                </a:cxn>
                <a:cxn ang="0">
                  <a:pos x="T8" y="T9"/>
                </a:cxn>
              </a:cxnLst>
              <a:rect l="0" t="0" r="r" b="b"/>
              <a:pathLst>
                <a:path w="32" h="32">
                  <a:moveTo>
                    <a:pt x="32" y="18"/>
                  </a:moveTo>
                  <a:lnTo>
                    <a:pt x="0" y="32"/>
                  </a:lnTo>
                  <a:lnTo>
                    <a:pt x="0" y="0"/>
                  </a:lnTo>
                  <a:lnTo>
                    <a:pt x="32" y="12"/>
                  </a:lnTo>
                  <a:lnTo>
                    <a:pt x="32" y="1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621"/>
            <p:cNvSpPr>
              <a:spLocks/>
            </p:cNvSpPr>
            <p:nvPr/>
          </p:nvSpPr>
          <p:spPr bwMode="auto">
            <a:xfrm>
              <a:off x="7945437" y="3625850"/>
              <a:ext cx="92075" cy="211138"/>
            </a:xfrm>
            <a:custGeom>
              <a:avLst/>
              <a:gdLst>
                <a:gd name="T0" fmla="*/ 112 w 117"/>
                <a:gd name="T1" fmla="*/ 0 h 266"/>
                <a:gd name="T2" fmla="*/ 11 w 117"/>
                <a:gd name="T3" fmla="*/ 0 h 266"/>
                <a:gd name="T4" fmla="*/ 0 w 117"/>
                <a:gd name="T5" fmla="*/ 144 h 266"/>
                <a:gd name="T6" fmla="*/ 9 w 117"/>
                <a:gd name="T7" fmla="*/ 266 h 266"/>
                <a:gd name="T8" fmla="*/ 40 w 117"/>
                <a:gd name="T9" fmla="*/ 266 h 266"/>
                <a:gd name="T10" fmla="*/ 41 w 117"/>
                <a:gd name="T11" fmla="*/ 142 h 266"/>
                <a:gd name="T12" fmla="*/ 67 w 117"/>
                <a:gd name="T13" fmla="*/ 34 h 266"/>
                <a:gd name="T14" fmla="*/ 63 w 117"/>
                <a:gd name="T15" fmla="*/ 34 h 266"/>
                <a:gd name="T16" fmla="*/ 68 w 117"/>
                <a:gd name="T17" fmla="*/ 140 h 266"/>
                <a:gd name="T18" fmla="*/ 74 w 117"/>
                <a:gd name="T19" fmla="*/ 266 h 266"/>
                <a:gd name="T20" fmla="*/ 104 w 117"/>
                <a:gd name="T21" fmla="*/ 266 h 266"/>
                <a:gd name="T22" fmla="*/ 117 w 117"/>
                <a:gd name="T23" fmla="*/ 140 h 266"/>
                <a:gd name="T24" fmla="*/ 112 w 117"/>
                <a:gd name="T25"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66">
                  <a:moveTo>
                    <a:pt x="112" y="0"/>
                  </a:moveTo>
                  <a:lnTo>
                    <a:pt x="11" y="0"/>
                  </a:lnTo>
                  <a:lnTo>
                    <a:pt x="0" y="144"/>
                  </a:lnTo>
                  <a:lnTo>
                    <a:pt x="9" y="266"/>
                  </a:lnTo>
                  <a:lnTo>
                    <a:pt x="40" y="266"/>
                  </a:lnTo>
                  <a:lnTo>
                    <a:pt x="41" y="142"/>
                  </a:lnTo>
                  <a:lnTo>
                    <a:pt x="67" y="34"/>
                  </a:lnTo>
                  <a:lnTo>
                    <a:pt x="63" y="34"/>
                  </a:lnTo>
                  <a:lnTo>
                    <a:pt x="68" y="140"/>
                  </a:lnTo>
                  <a:lnTo>
                    <a:pt x="74" y="266"/>
                  </a:lnTo>
                  <a:lnTo>
                    <a:pt x="104" y="266"/>
                  </a:lnTo>
                  <a:lnTo>
                    <a:pt x="117" y="140"/>
                  </a:lnTo>
                  <a:lnTo>
                    <a:pt x="1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622"/>
            <p:cNvSpPr>
              <a:spLocks/>
            </p:cNvSpPr>
            <p:nvPr/>
          </p:nvSpPr>
          <p:spPr bwMode="auto">
            <a:xfrm>
              <a:off x="7953375" y="3371850"/>
              <a:ext cx="80963" cy="79375"/>
            </a:xfrm>
            <a:custGeom>
              <a:avLst/>
              <a:gdLst>
                <a:gd name="T0" fmla="*/ 0 w 101"/>
                <a:gd name="T1" fmla="*/ 50 h 99"/>
                <a:gd name="T2" fmla="*/ 0 w 101"/>
                <a:gd name="T3" fmla="*/ 50 h 99"/>
                <a:gd name="T4" fmla="*/ 2 w 101"/>
                <a:gd name="T5" fmla="*/ 59 h 99"/>
                <a:gd name="T6" fmla="*/ 5 w 101"/>
                <a:gd name="T7" fmla="*/ 70 h 99"/>
                <a:gd name="T8" fmla="*/ 9 w 101"/>
                <a:gd name="T9" fmla="*/ 77 h 99"/>
                <a:gd name="T10" fmla="*/ 16 w 101"/>
                <a:gd name="T11" fmla="*/ 84 h 99"/>
                <a:gd name="T12" fmla="*/ 23 w 101"/>
                <a:gd name="T13" fmla="*/ 92 h 99"/>
                <a:gd name="T14" fmla="*/ 30 w 101"/>
                <a:gd name="T15" fmla="*/ 95 h 99"/>
                <a:gd name="T16" fmla="*/ 41 w 101"/>
                <a:gd name="T17" fmla="*/ 99 h 99"/>
                <a:gd name="T18" fmla="*/ 50 w 101"/>
                <a:gd name="T19" fmla="*/ 99 h 99"/>
                <a:gd name="T20" fmla="*/ 50 w 101"/>
                <a:gd name="T21" fmla="*/ 99 h 99"/>
                <a:gd name="T22" fmla="*/ 61 w 101"/>
                <a:gd name="T23" fmla="*/ 99 h 99"/>
                <a:gd name="T24" fmla="*/ 70 w 101"/>
                <a:gd name="T25" fmla="*/ 95 h 99"/>
                <a:gd name="T26" fmla="*/ 79 w 101"/>
                <a:gd name="T27" fmla="*/ 92 h 99"/>
                <a:gd name="T28" fmla="*/ 86 w 101"/>
                <a:gd name="T29" fmla="*/ 84 h 99"/>
                <a:gd name="T30" fmla="*/ 92 w 101"/>
                <a:gd name="T31" fmla="*/ 77 h 99"/>
                <a:gd name="T32" fmla="*/ 97 w 101"/>
                <a:gd name="T33" fmla="*/ 70 h 99"/>
                <a:gd name="T34" fmla="*/ 99 w 101"/>
                <a:gd name="T35" fmla="*/ 59 h 99"/>
                <a:gd name="T36" fmla="*/ 101 w 101"/>
                <a:gd name="T37" fmla="*/ 50 h 99"/>
                <a:gd name="T38" fmla="*/ 101 w 101"/>
                <a:gd name="T39" fmla="*/ 50 h 99"/>
                <a:gd name="T40" fmla="*/ 99 w 101"/>
                <a:gd name="T41" fmla="*/ 39 h 99"/>
                <a:gd name="T42" fmla="*/ 97 w 101"/>
                <a:gd name="T43" fmla="*/ 30 h 99"/>
                <a:gd name="T44" fmla="*/ 92 w 101"/>
                <a:gd name="T45" fmla="*/ 21 h 99"/>
                <a:gd name="T46" fmla="*/ 86 w 101"/>
                <a:gd name="T47" fmla="*/ 14 h 99"/>
                <a:gd name="T48" fmla="*/ 79 w 101"/>
                <a:gd name="T49" fmla="*/ 9 h 99"/>
                <a:gd name="T50" fmla="*/ 70 w 101"/>
                <a:gd name="T51" fmla="*/ 3 h 99"/>
                <a:gd name="T52" fmla="*/ 61 w 101"/>
                <a:gd name="T53" fmla="*/ 2 h 99"/>
                <a:gd name="T54" fmla="*/ 50 w 101"/>
                <a:gd name="T55" fmla="*/ 0 h 99"/>
                <a:gd name="T56" fmla="*/ 50 w 101"/>
                <a:gd name="T57" fmla="*/ 0 h 99"/>
                <a:gd name="T58" fmla="*/ 41 w 101"/>
                <a:gd name="T59" fmla="*/ 2 h 99"/>
                <a:gd name="T60" fmla="*/ 30 w 101"/>
                <a:gd name="T61" fmla="*/ 3 h 99"/>
                <a:gd name="T62" fmla="*/ 23 w 101"/>
                <a:gd name="T63" fmla="*/ 9 h 99"/>
                <a:gd name="T64" fmla="*/ 16 w 101"/>
                <a:gd name="T65" fmla="*/ 14 h 99"/>
                <a:gd name="T66" fmla="*/ 9 w 101"/>
                <a:gd name="T67" fmla="*/ 21 h 99"/>
                <a:gd name="T68" fmla="*/ 5 w 101"/>
                <a:gd name="T69" fmla="*/ 30 h 99"/>
                <a:gd name="T70" fmla="*/ 2 w 101"/>
                <a:gd name="T71" fmla="*/ 39 h 99"/>
                <a:gd name="T72" fmla="*/ 0 w 101"/>
                <a:gd name="T73" fmla="*/ 50 h 99"/>
                <a:gd name="T74" fmla="*/ 0 w 101"/>
                <a:gd name="T75"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 h="99">
                  <a:moveTo>
                    <a:pt x="0" y="50"/>
                  </a:moveTo>
                  <a:lnTo>
                    <a:pt x="0" y="50"/>
                  </a:lnTo>
                  <a:lnTo>
                    <a:pt x="2" y="59"/>
                  </a:lnTo>
                  <a:lnTo>
                    <a:pt x="5" y="70"/>
                  </a:lnTo>
                  <a:lnTo>
                    <a:pt x="9" y="77"/>
                  </a:lnTo>
                  <a:lnTo>
                    <a:pt x="16" y="84"/>
                  </a:lnTo>
                  <a:lnTo>
                    <a:pt x="23" y="92"/>
                  </a:lnTo>
                  <a:lnTo>
                    <a:pt x="30" y="95"/>
                  </a:lnTo>
                  <a:lnTo>
                    <a:pt x="41" y="99"/>
                  </a:lnTo>
                  <a:lnTo>
                    <a:pt x="50" y="99"/>
                  </a:lnTo>
                  <a:lnTo>
                    <a:pt x="50" y="99"/>
                  </a:lnTo>
                  <a:lnTo>
                    <a:pt x="61" y="99"/>
                  </a:lnTo>
                  <a:lnTo>
                    <a:pt x="70" y="95"/>
                  </a:lnTo>
                  <a:lnTo>
                    <a:pt x="79" y="92"/>
                  </a:lnTo>
                  <a:lnTo>
                    <a:pt x="86" y="84"/>
                  </a:lnTo>
                  <a:lnTo>
                    <a:pt x="92" y="77"/>
                  </a:lnTo>
                  <a:lnTo>
                    <a:pt x="97" y="70"/>
                  </a:lnTo>
                  <a:lnTo>
                    <a:pt x="99" y="59"/>
                  </a:lnTo>
                  <a:lnTo>
                    <a:pt x="101" y="50"/>
                  </a:lnTo>
                  <a:lnTo>
                    <a:pt x="101" y="50"/>
                  </a:lnTo>
                  <a:lnTo>
                    <a:pt x="99" y="39"/>
                  </a:lnTo>
                  <a:lnTo>
                    <a:pt x="97" y="30"/>
                  </a:lnTo>
                  <a:lnTo>
                    <a:pt x="92" y="21"/>
                  </a:lnTo>
                  <a:lnTo>
                    <a:pt x="86" y="14"/>
                  </a:lnTo>
                  <a:lnTo>
                    <a:pt x="79" y="9"/>
                  </a:lnTo>
                  <a:lnTo>
                    <a:pt x="70" y="3"/>
                  </a:lnTo>
                  <a:lnTo>
                    <a:pt x="61" y="2"/>
                  </a:lnTo>
                  <a:lnTo>
                    <a:pt x="50" y="0"/>
                  </a:lnTo>
                  <a:lnTo>
                    <a:pt x="50" y="0"/>
                  </a:lnTo>
                  <a:lnTo>
                    <a:pt x="41" y="2"/>
                  </a:lnTo>
                  <a:lnTo>
                    <a:pt x="30" y="3"/>
                  </a:lnTo>
                  <a:lnTo>
                    <a:pt x="23" y="9"/>
                  </a:lnTo>
                  <a:lnTo>
                    <a:pt x="16" y="14"/>
                  </a:lnTo>
                  <a:lnTo>
                    <a:pt x="9" y="21"/>
                  </a:lnTo>
                  <a:lnTo>
                    <a:pt x="5" y="30"/>
                  </a:lnTo>
                  <a:lnTo>
                    <a:pt x="2" y="39"/>
                  </a:lnTo>
                  <a:lnTo>
                    <a:pt x="0" y="50"/>
                  </a:lnTo>
                  <a:lnTo>
                    <a:pt x="0"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623"/>
            <p:cNvSpPr>
              <a:spLocks/>
            </p:cNvSpPr>
            <p:nvPr/>
          </p:nvSpPr>
          <p:spPr bwMode="auto">
            <a:xfrm>
              <a:off x="7950200" y="3421063"/>
              <a:ext cx="87313" cy="12700"/>
            </a:xfrm>
            <a:custGeom>
              <a:avLst/>
              <a:gdLst>
                <a:gd name="T0" fmla="*/ 5 w 111"/>
                <a:gd name="T1" fmla="*/ 16 h 16"/>
                <a:gd name="T2" fmla="*/ 106 w 111"/>
                <a:gd name="T3" fmla="*/ 16 h 16"/>
                <a:gd name="T4" fmla="*/ 106 w 111"/>
                <a:gd name="T5" fmla="*/ 16 h 16"/>
                <a:gd name="T6" fmla="*/ 109 w 111"/>
                <a:gd name="T7" fmla="*/ 14 h 16"/>
                <a:gd name="T8" fmla="*/ 111 w 111"/>
                <a:gd name="T9" fmla="*/ 11 h 16"/>
                <a:gd name="T10" fmla="*/ 111 w 111"/>
                <a:gd name="T11" fmla="*/ 5 h 16"/>
                <a:gd name="T12" fmla="*/ 111 w 111"/>
                <a:gd name="T13" fmla="*/ 5 h 16"/>
                <a:gd name="T14" fmla="*/ 109 w 111"/>
                <a:gd name="T15" fmla="*/ 2 h 16"/>
                <a:gd name="T16" fmla="*/ 106 w 111"/>
                <a:gd name="T17" fmla="*/ 0 h 16"/>
                <a:gd name="T18" fmla="*/ 5 w 111"/>
                <a:gd name="T19" fmla="*/ 0 h 16"/>
                <a:gd name="T20" fmla="*/ 5 w 111"/>
                <a:gd name="T21" fmla="*/ 0 h 16"/>
                <a:gd name="T22" fmla="*/ 1 w 111"/>
                <a:gd name="T23" fmla="*/ 2 h 16"/>
                <a:gd name="T24" fmla="*/ 0 w 111"/>
                <a:gd name="T25" fmla="*/ 5 h 16"/>
                <a:gd name="T26" fmla="*/ 0 w 111"/>
                <a:gd name="T27" fmla="*/ 11 h 16"/>
                <a:gd name="T28" fmla="*/ 0 w 111"/>
                <a:gd name="T29" fmla="*/ 11 h 16"/>
                <a:gd name="T30" fmla="*/ 1 w 111"/>
                <a:gd name="T31" fmla="*/ 14 h 16"/>
                <a:gd name="T32" fmla="*/ 5 w 111"/>
                <a:gd name="T33" fmla="*/ 16 h 16"/>
                <a:gd name="T34" fmla="*/ 5 w 111"/>
                <a:gd name="T35"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1" h="16">
                  <a:moveTo>
                    <a:pt x="5" y="16"/>
                  </a:moveTo>
                  <a:lnTo>
                    <a:pt x="106" y="16"/>
                  </a:lnTo>
                  <a:lnTo>
                    <a:pt x="106" y="16"/>
                  </a:lnTo>
                  <a:lnTo>
                    <a:pt x="109" y="14"/>
                  </a:lnTo>
                  <a:lnTo>
                    <a:pt x="111" y="11"/>
                  </a:lnTo>
                  <a:lnTo>
                    <a:pt x="111" y="5"/>
                  </a:lnTo>
                  <a:lnTo>
                    <a:pt x="111" y="5"/>
                  </a:lnTo>
                  <a:lnTo>
                    <a:pt x="109" y="2"/>
                  </a:lnTo>
                  <a:lnTo>
                    <a:pt x="106" y="0"/>
                  </a:lnTo>
                  <a:lnTo>
                    <a:pt x="5" y="0"/>
                  </a:lnTo>
                  <a:lnTo>
                    <a:pt x="5" y="0"/>
                  </a:lnTo>
                  <a:lnTo>
                    <a:pt x="1" y="2"/>
                  </a:lnTo>
                  <a:lnTo>
                    <a:pt x="0" y="5"/>
                  </a:lnTo>
                  <a:lnTo>
                    <a:pt x="0" y="11"/>
                  </a:lnTo>
                  <a:lnTo>
                    <a:pt x="0" y="11"/>
                  </a:lnTo>
                  <a:lnTo>
                    <a:pt x="1" y="14"/>
                  </a:lnTo>
                  <a:lnTo>
                    <a:pt x="5" y="16"/>
                  </a:lnTo>
                  <a:lnTo>
                    <a:pt x="5" y="16"/>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624"/>
            <p:cNvSpPr>
              <a:spLocks/>
            </p:cNvSpPr>
            <p:nvPr/>
          </p:nvSpPr>
          <p:spPr bwMode="auto">
            <a:xfrm>
              <a:off x="7956550" y="3390900"/>
              <a:ext cx="76200" cy="79375"/>
            </a:xfrm>
            <a:custGeom>
              <a:avLst/>
              <a:gdLst>
                <a:gd name="T0" fmla="*/ 0 w 95"/>
                <a:gd name="T1" fmla="*/ 47 h 99"/>
                <a:gd name="T2" fmla="*/ 0 w 95"/>
                <a:gd name="T3" fmla="*/ 47 h 99"/>
                <a:gd name="T4" fmla="*/ 0 w 95"/>
                <a:gd name="T5" fmla="*/ 38 h 99"/>
                <a:gd name="T6" fmla="*/ 3 w 95"/>
                <a:gd name="T7" fmla="*/ 29 h 99"/>
                <a:gd name="T8" fmla="*/ 7 w 95"/>
                <a:gd name="T9" fmla="*/ 20 h 99"/>
                <a:gd name="T10" fmla="*/ 12 w 95"/>
                <a:gd name="T11" fmla="*/ 15 h 99"/>
                <a:gd name="T12" fmla="*/ 19 w 95"/>
                <a:gd name="T13" fmla="*/ 7 h 99"/>
                <a:gd name="T14" fmla="*/ 28 w 95"/>
                <a:gd name="T15" fmla="*/ 4 h 99"/>
                <a:gd name="T16" fmla="*/ 37 w 95"/>
                <a:gd name="T17" fmla="*/ 0 h 99"/>
                <a:gd name="T18" fmla="*/ 46 w 95"/>
                <a:gd name="T19" fmla="*/ 0 h 99"/>
                <a:gd name="T20" fmla="*/ 46 w 95"/>
                <a:gd name="T21" fmla="*/ 0 h 99"/>
                <a:gd name="T22" fmla="*/ 55 w 95"/>
                <a:gd name="T23" fmla="*/ 0 h 99"/>
                <a:gd name="T24" fmla="*/ 64 w 95"/>
                <a:gd name="T25" fmla="*/ 4 h 99"/>
                <a:gd name="T26" fmla="*/ 73 w 95"/>
                <a:gd name="T27" fmla="*/ 7 h 99"/>
                <a:gd name="T28" fmla="*/ 80 w 95"/>
                <a:gd name="T29" fmla="*/ 15 h 99"/>
                <a:gd name="T30" fmla="*/ 86 w 95"/>
                <a:gd name="T31" fmla="*/ 20 h 99"/>
                <a:gd name="T32" fmla="*/ 91 w 95"/>
                <a:gd name="T33" fmla="*/ 29 h 99"/>
                <a:gd name="T34" fmla="*/ 93 w 95"/>
                <a:gd name="T35" fmla="*/ 38 h 99"/>
                <a:gd name="T36" fmla="*/ 95 w 95"/>
                <a:gd name="T37" fmla="*/ 47 h 99"/>
                <a:gd name="T38" fmla="*/ 95 w 95"/>
                <a:gd name="T39" fmla="*/ 47 h 99"/>
                <a:gd name="T40" fmla="*/ 93 w 95"/>
                <a:gd name="T41" fmla="*/ 54 h 99"/>
                <a:gd name="T42" fmla="*/ 91 w 95"/>
                <a:gd name="T43" fmla="*/ 60 h 99"/>
                <a:gd name="T44" fmla="*/ 86 w 95"/>
                <a:gd name="T45" fmla="*/ 70 h 99"/>
                <a:gd name="T46" fmla="*/ 79 w 95"/>
                <a:gd name="T47" fmla="*/ 83 h 99"/>
                <a:gd name="T48" fmla="*/ 71 w 95"/>
                <a:gd name="T49" fmla="*/ 92 h 99"/>
                <a:gd name="T50" fmla="*/ 71 w 95"/>
                <a:gd name="T51" fmla="*/ 92 h 99"/>
                <a:gd name="T52" fmla="*/ 64 w 95"/>
                <a:gd name="T53" fmla="*/ 97 h 99"/>
                <a:gd name="T54" fmla="*/ 55 w 95"/>
                <a:gd name="T55" fmla="*/ 99 h 99"/>
                <a:gd name="T56" fmla="*/ 39 w 95"/>
                <a:gd name="T57" fmla="*/ 99 h 99"/>
                <a:gd name="T58" fmla="*/ 39 w 95"/>
                <a:gd name="T59" fmla="*/ 99 h 99"/>
                <a:gd name="T60" fmla="*/ 28 w 95"/>
                <a:gd name="T61" fmla="*/ 97 h 99"/>
                <a:gd name="T62" fmla="*/ 21 w 95"/>
                <a:gd name="T63" fmla="*/ 92 h 99"/>
                <a:gd name="T64" fmla="*/ 21 w 95"/>
                <a:gd name="T65" fmla="*/ 92 h 99"/>
                <a:gd name="T66" fmla="*/ 14 w 95"/>
                <a:gd name="T67" fmla="*/ 83 h 99"/>
                <a:gd name="T68" fmla="*/ 7 w 95"/>
                <a:gd name="T69" fmla="*/ 70 h 99"/>
                <a:gd name="T70" fmla="*/ 1 w 95"/>
                <a:gd name="T71" fmla="*/ 60 h 99"/>
                <a:gd name="T72" fmla="*/ 0 w 95"/>
                <a:gd name="T73" fmla="*/ 54 h 99"/>
                <a:gd name="T74" fmla="*/ 0 w 95"/>
                <a:gd name="T75" fmla="*/ 47 h 99"/>
                <a:gd name="T76" fmla="*/ 0 w 95"/>
                <a:gd name="T77" fmla="*/ 4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5" h="99">
                  <a:moveTo>
                    <a:pt x="0" y="47"/>
                  </a:moveTo>
                  <a:lnTo>
                    <a:pt x="0" y="47"/>
                  </a:lnTo>
                  <a:lnTo>
                    <a:pt x="0" y="38"/>
                  </a:lnTo>
                  <a:lnTo>
                    <a:pt x="3" y="29"/>
                  </a:lnTo>
                  <a:lnTo>
                    <a:pt x="7" y="20"/>
                  </a:lnTo>
                  <a:lnTo>
                    <a:pt x="12" y="15"/>
                  </a:lnTo>
                  <a:lnTo>
                    <a:pt x="19" y="7"/>
                  </a:lnTo>
                  <a:lnTo>
                    <a:pt x="28" y="4"/>
                  </a:lnTo>
                  <a:lnTo>
                    <a:pt x="37" y="0"/>
                  </a:lnTo>
                  <a:lnTo>
                    <a:pt x="46" y="0"/>
                  </a:lnTo>
                  <a:lnTo>
                    <a:pt x="46" y="0"/>
                  </a:lnTo>
                  <a:lnTo>
                    <a:pt x="55" y="0"/>
                  </a:lnTo>
                  <a:lnTo>
                    <a:pt x="64" y="4"/>
                  </a:lnTo>
                  <a:lnTo>
                    <a:pt x="73" y="7"/>
                  </a:lnTo>
                  <a:lnTo>
                    <a:pt x="80" y="15"/>
                  </a:lnTo>
                  <a:lnTo>
                    <a:pt x="86" y="20"/>
                  </a:lnTo>
                  <a:lnTo>
                    <a:pt x="91" y="29"/>
                  </a:lnTo>
                  <a:lnTo>
                    <a:pt x="93" y="38"/>
                  </a:lnTo>
                  <a:lnTo>
                    <a:pt x="95" y="47"/>
                  </a:lnTo>
                  <a:lnTo>
                    <a:pt x="95" y="47"/>
                  </a:lnTo>
                  <a:lnTo>
                    <a:pt x="93" y="54"/>
                  </a:lnTo>
                  <a:lnTo>
                    <a:pt x="91" y="60"/>
                  </a:lnTo>
                  <a:lnTo>
                    <a:pt x="86" y="70"/>
                  </a:lnTo>
                  <a:lnTo>
                    <a:pt x="79" y="83"/>
                  </a:lnTo>
                  <a:lnTo>
                    <a:pt x="71" y="92"/>
                  </a:lnTo>
                  <a:lnTo>
                    <a:pt x="71" y="92"/>
                  </a:lnTo>
                  <a:lnTo>
                    <a:pt x="64" y="97"/>
                  </a:lnTo>
                  <a:lnTo>
                    <a:pt x="55" y="99"/>
                  </a:lnTo>
                  <a:lnTo>
                    <a:pt x="39" y="99"/>
                  </a:lnTo>
                  <a:lnTo>
                    <a:pt x="39" y="99"/>
                  </a:lnTo>
                  <a:lnTo>
                    <a:pt x="28" y="97"/>
                  </a:lnTo>
                  <a:lnTo>
                    <a:pt x="21" y="92"/>
                  </a:lnTo>
                  <a:lnTo>
                    <a:pt x="21" y="92"/>
                  </a:lnTo>
                  <a:lnTo>
                    <a:pt x="14" y="83"/>
                  </a:lnTo>
                  <a:lnTo>
                    <a:pt x="7" y="70"/>
                  </a:lnTo>
                  <a:lnTo>
                    <a:pt x="1" y="60"/>
                  </a:lnTo>
                  <a:lnTo>
                    <a:pt x="0" y="54"/>
                  </a:lnTo>
                  <a:lnTo>
                    <a:pt x="0" y="47"/>
                  </a:lnTo>
                  <a:lnTo>
                    <a:pt x="0" y="4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625"/>
            <p:cNvSpPr>
              <a:spLocks/>
            </p:cNvSpPr>
            <p:nvPr/>
          </p:nvSpPr>
          <p:spPr bwMode="auto">
            <a:xfrm>
              <a:off x="8013700" y="3419475"/>
              <a:ext cx="4763" cy="6350"/>
            </a:xfrm>
            <a:custGeom>
              <a:avLst/>
              <a:gdLst>
                <a:gd name="T0" fmla="*/ 0 w 6"/>
                <a:gd name="T1" fmla="*/ 4 h 7"/>
                <a:gd name="T2" fmla="*/ 0 w 6"/>
                <a:gd name="T3" fmla="*/ 4 h 7"/>
                <a:gd name="T4" fmla="*/ 0 w 6"/>
                <a:gd name="T5" fmla="*/ 6 h 7"/>
                <a:gd name="T6" fmla="*/ 4 w 6"/>
                <a:gd name="T7" fmla="*/ 7 h 7"/>
                <a:gd name="T8" fmla="*/ 4 w 6"/>
                <a:gd name="T9" fmla="*/ 7 h 7"/>
                <a:gd name="T10" fmla="*/ 6 w 6"/>
                <a:gd name="T11" fmla="*/ 6 h 7"/>
                <a:gd name="T12" fmla="*/ 6 w 6"/>
                <a:gd name="T13" fmla="*/ 4 h 7"/>
                <a:gd name="T14" fmla="*/ 6 w 6"/>
                <a:gd name="T15" fmla="*/ 4 h 7"/>
                <a:gd name="T16" fmla="*/ 6 w 6"/>
                <a:gd name="T17" fmla="*/ 2 h 7"/>
                <a:gd name="T18" fmla="*/ 4 w 6"/>
                <a:gd name="T19" fmla="*/ 0 h 7"/>
                <a:gd name="T20" fmla="*/ 4 w 6"/>
                <a:gd name="T21" fmla="*/ 0 h 7"/>
                <a:gd name="T22" fmla="*/ 0 w 6"/>
                <a:gd name="T23" fmla="*/ 2 h 7"/>
                <a:gd name="T24" fmla="*/ 0 w 6"/>
                <a:gd name="T25" fmla="*/ 4 h 7"/>
                <a:gd name="T26" fmla="*/ 0 w 6"/>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7">
                  <a:moveTo>
                    <a:pt x="0" y="4"/>
                  </a:moveTo>
                  <a:lnTo>
                    <a:pt x="0" y="4"/>
                  </a:lnTo>
                  <a:lnTo>
                    <a:pt x="0" y="6"/>
                  </a:lnTo>
                  <a:lnTo>
                    <a:pt x="4" y="7"/>
                  </a:lnTo>
                  <a:lnTo>
                    <a:pt x="4" y="7"/>
                  </a:lnTo>
                  <a:lnTo>
                    <a:pt x="6" y="6"/>
                  </a:lnTo>
                  <a:lnTo>
                    <a:pt x="6" y="4"/>
                  </a:lnTo>
                  <a:lnTo>
                    <a:pt x="6" y="4"/>
                  </a:lnTo>
                  <a:lnTo>
                    <a:pt x="6" y="2"/>
                  </a:lnTo>
                  <a:lnTo>
                    <a:pt x="4" y="0"/>
                  </a:lnTo>
                  <a:lnTo>
                    <a:pt x="4" y="0"/>
                  </a:lnTo>
                  <a:lnTo>
                    <a:pt x="0" y="2"/>
                  </a:lnTo>
                  <a:lnTo>
                    <a:pt x="0"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626"/>
            <p:cNvSpPr>
              <a:spLocks/>
            </p:cNvSpPr>
            <p:nvPr/>
          </p:nvSpPr>
          <p:spPr bwMode="auto">
            <a:xfrm>
              <a:off x="7977187" y="3444875"/>
              <a:ext cx="33338" cy="11113"/>
            </a:xfrm>
            <a:custGeom>
              <a:avLst/>
              <a:gdLst>
                <a:gd name="T0" fmla="*/ 43 w 43"/>
                <a:gd name="T1" fmla="*/ 0 h 12"/>
                <a:gd name="T2" fmla="*/ 43 w 43"/>
                <a:gd name="T3" fmla="*/ 0 h 12"/>
                <a:gd name="T4" fmla="*/ 39 w 43"/>
                <a:gd name="T5" fmla="*/ 5 h 12"/>
                <a:gd name="T6" fmla="*/ 34 w 43"/>
                <a:gd name="T7" fmla="*/ 9 h 12"/>
                <a:gd name="T8" fmla="*/ 28 w 43"/>
                <a:gd name="T9" fmla="*/ 12 h 12"/>
                <a:gd name="T10" fmla="*/ 21 w 43"/>
                <a:gd name="T11" fmla="*/ 12 h 12"/>
                <a:gd name="T12" fmla="*/ 21 w 43"/>
                <a:gd name="T13" fmla="*/ 12 h 12"/>
                <a:gd name="T14" fmla="*/ 14 w 43"/>
                <a:gd name="T15" fmla="*/ 12 h 12"/>
                <a:gd name="T16" fmla="*/ 9 w 43"/>
                <a:gd name="T17" fmla="*/ 9 h 12"/>
                <a:gd name="T18" fmla="*/ 3 w 43"/>
                <a:gd name="T19" fmla="*/ 5 h 12"/>
                <a:gd name="T20" fmla="*/ 0 w 43"/>
                <a:gd name="T21" fmla="*/ 0 h 12"/>
                <a:gd name="T22" fmla="*/ 43 w 43"/>
                <a:gd name="T2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 h="12">
                  <a:moveTo>
                    <a:pt x="43" y="0"/>
                  </a:moveTo>
                  <a:lnTo>
                    <a:pt x="43" y="0"/>
                  </a:lnTo>
                  <a:lnTo>
                    <a:pt x="39" y="5"/>
                  </a:lnTo>
                  <a:lnTo>
                    <a:pt x="34" y="9"/>
                  </a:lnTo>
                  <a:lnTo>
                    <a:pt x="28" y="12"/>
                  </a:lnTo>
                  <a:lnTo>
                    <a:pt x="21" y="12"/>
                  </a:lnTo>
                  <a:lnTo>
                    <a:pt x="21" y="12"/>
                  </a:lnTo>
                  <a:lnTo>
                    <a:pt x="14" y="12"/>
                  </a:lnTo>
                  <a:lnTo>
                    <a:pt x="9" y="9"/>
                  </a:lnTo>
                  <a:lnTo>
                    <a:pt x="3" y="5"/>
                  </a:lnTo>
                  <a:lnTo>
                    <a:pt x="0" y="0"/>
                  </a:ln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627"/>
            <p:cNvSpPr>
              <a:spLocks/>
            </p:cNvSpPr>
            <p:nvPr/>
          </p:nvSpPr>
          <p:spPr bwMode="auto">
            <a:xfrm>
              <a:off x="8010525" y="3413125"/>
              <a:ext cx="11113" cy="1588"/>
            </a:xfrm>
            <a:custGeom>
              <a:avLst/>
              <a:gdLst>
                <a:gd name="T0" fmla="*/ 2 w 12"/>
                <a:gd name="T1" fmla="*/ 4 h 4"/>
                <a:gd name="T2" fmla="*/ 12 w 12"/>
                <a:gd name="T3" fmla="*/ 4 h 4"/>
                <a:gd name="T4" fmla="*/ 12 w 12"/>
                <a:gd name="T5" fmla="*/ 4 h 4"/>
                <a:gd name="T6" fmla="*/ 12 w 12"/>
                <a:gd name="T7" fmla="*/ 4 h 4"/>
                <a:gd name="T8" fmla="*/ 12 w 12"/>
                <a:gd name="T9" fmla="*/ 2 h 4"/>
                <a:gd name="T10" fmla="*/ 12 w 12"/>
                <a:gd name="T11" fmla="*/ 2 h 4"/>
                <a:gd name="T12" fmla="*/ 12 w 12"/>
                <a:gd name="T13" fmla="*/ 0 h 4"/>
                <a:gd name="T14" fmla="*/ 2 w 12"/>
                <a:gd name="T15" fmla="*/ 0 h 4"/>
                <a:gd name="T16" fmla="*/ 2 w 12"/>
                <a:gd name="T17" fmla="*/ 0 h 4"/>
                <a:gd name="T18" fmla="*/ 0 w 12"/>
                <a:gd name="T19" fmla="*/ 2 h 4"/>
                <a:gd name="T20" fmla="*/ 0 w 12"/>
                <a:gd name="T21" fmla="*/ 4 h 4"/>
                <a:gd name="T22" fmla="*/ 0 w 12"/>
                <a:gd name="T23" fmla="*/ 4 h 4"/>
                <a:gd name="T24" fmla="*/ 2 w 12"/>
                <a:gd name="T25" fmla="*/ 4 h 4"/>
                <a:gd name="T26" fmla="*/ 2 w 12"/>
                <a:gd name="T2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4">
                  <a:moveTo>
                    <a:pt x="2" y="4"/>
                  </a:moveTo>
                  <a:lnTo>
                    <a:pt x="12" y="4"/>
                  </a:lnTo>
                  <a:lnTo>
                    <a:pt x="12" y="4"/>
                  </a:lnTo>
                  <a:lnTo>
                    <a:pt x="12" y="4"/>
                  </a:lnTo>
                  <a:lnTo>
                    <a:pt x="12" y="2"/>
                  </a:lnTo>
                  <a:lnTo>
                    <a:pt x="12" y="2"/>
                  </a:lnTo>
                  <a:lnTo>
                    <a:pt x="12" y="0"/>
                  </a:lnTo>
                  <a:lnTo>
                    <a:pt x="2" y="0"/>
                  </a:lnTo>
                  <a:lnTo>
                    <a:pt x="2" y="0"/>
                  </a:lnTo>
                  <a:lnTo>
                    <a:pt x="0" y="2"/>
                  </a:lnTo>
                  <a:lnTo>
                    <a:pt x="0" y="4"/>
                  </a:lnTo>
                  <a:lnTo>
                    <a:pt x="0" y="4"/>
                  </a:lnTo>
                  <a:lnTo>
                    <a:pt x="2" y="4"/>
                  </a:lnTo>
                  <a:lnTo>
                    <a:pt x="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628"/>
            <p:cNvSpPr>
              <a:spLocks/>
            </p:cNvSpPr>
            <p:nvPr/>
          </p:nvSpPr>
          <p:spPr bwMode="auto">
            <a:xfrm>
              <a:off x="7969250" y="3419475"/>
              <a:ext cx="6350" cy="6350"/>
            </a:xfrm>
            <a:custGeom>
              <a:avLst/>
              <a:gdLst>
                <a:gd name="T0" fmla="*/ 0 w 7"/>
                <a:gd name="T1" fmla="*/ 4 h 7"/>
                <a:gd name="T2" fmla="*/ 0 w 7"/>
                <a:gd name="T3" fmla="*/ 4 h 7"/>
                <a:gd name="T4" fmla="*/ 0 w 7"/>
                <a:gd name="T5" fmla="*/ 6 h 7"/>
                <a:gd name="T6" fmla="*/ 3 w 7"/>
                <a:gd name="T7" fmla="*/ 7 h 7"/>
                <a:gd name="T8" fmla="*/ 3 w 7"/>
                <a:gd name="T9" fmla="*/ 7 h 7"/>
                <a:gd name="T10" fmla="*/ 5 w 7"/>
                <a:gd name="T11" fmla="*/ 6 h 7"/>
                <a:gd name="T12" fmla="*/ 7 w 7"/>
                <a:gd name="T13" fmla="*/ 4 h 7"/>
                <a:gd name="T14" fmla="*/ 7 w 7"/>
                <a:gd name="T15" fmla="*/ 4 h 7"/>
                <a:gd name="T16" fmla="*/ 5 w 7"/>
                <a:gd name="T17" fmla="*/ 2 h 7"/>
                <a:gd name="T18" fmla="*/ 3 w 7"/>
                <a:gd name="T19" fmla="*/ 0 h 7"/>
                <a:gd name="T20" fmla="*/ 3 w 7"/>
                <a:gd name="T21" fmla="*/ 0 h 7"/>
                <a:gd name="T22" fmla="*/ 0 w 7"/>
                <a:gd name="T23" fmla="*/ 2 h 7"/>
                <a:gd name="T24" fmla="*/ 0 w 7"/>
                <a:gd name="T25" fmla="*/ 4 h 7"/>
                <a:gd name="T26" fmla="*/ 0 w 7"/>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4"/>
                  </a:moveTo>
                  <a:lnTo>
                    <a:pt x="0" y="4"/>
                  </a:lnTo>
                  <a:lnTo>
                    <a:pt x="0" y="6"/>
                  </a:lnTo>
                  <a:lnTo>
                    <a:pt x="3" y="7"/>
                  </a:lnTo>
                  <a:lnTo>
                    <a:pt x="3" y="7"/>
                  </a:lnTo>
                  <a:lnTo>
                    <a:pt x="5" y="6"/>
                  </a:lnTo>
                  <a:lnTo>
                    <a:pt x="7" y="4"/>
                  </a:lnTo>
                  <a:lnTo>
                    <a:pt x="7" y="4"/>
                  </a:lnTo>
                  <a:lnTo>
                    <a:pt x="5" y="2"/>
                  </a:lnTo>
                  <a:lnTo>
                    <a:pt x="3" y="0"/>
                  </a:lnTo>
                  <a:lnTo>
                    <a:pt x="3" y="0"/>
                  </a:lnTo>
                  <a:lnTo>
                    <a:pt x="0" y="2"/>
                  </a:lnTo>
                  <a:lnTo>
                    <a:pt x="0"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629"/>
            <p:cNvSpPr>
              <a:spLocks/>
            </p:cNvSpPr>
            <p:nvPr/>
          </p:nvSpPr>
          <p:spPr bwMode="auto">
            <a:xfrm>
              <a:off x="7967662" y="3413125"/>
              <a:ext cx="11113" cy="1588"/>
            </a:xfrm>
            <a:custGeom>
              <a:avLst/>
              <a:gdLst>
                <a:gd name="T0" fmla="*/ 2 w 14"/>
                <a:gd name="T1" fmla="*/ 4 h 4"/>
                <a:gd name="T2" fmla="*/ 13 w 14"/>
                <a:gd name="T3" fmla="*/ 4 h 4"/>
                <a:gd name="T4" fmla="*/ 13 w 14"/>
                <a:gd name="T5" fmla="*/ 4 h 4"/>
                <a:gd name="T6" fmla="*/ 14 w 14"/>
                <a:gd name="T7" fmla="*/ 4 h 4"/>
                <a:gd name="T8" fmla="*/ 14 w 14"/>
                <a:gd name="T9" fmla="*/ 2 h 4"/>
                <a:gd name="T10" fmla="*/ 14 w 14"/>
                <a:gd name="T11" fmla="*/ 2 h 4"/>
                <a:gd name="T12" fmla="*/ 13 w 14"/>
                <a:gd name="T13" fmla="*/ 0 h 4"/>
                <a:gd name="T14" fmla="*/ 2 w 14"/>
                <a:gd name="T15" fmla="*/ 0 h 4"/>
                <a:gd name="T16" fmla="*/ 2 w 14"/>
                <a:gd name="T17" fmla="*/ 0 h 4"/>
                <a:gd name="T18" fmla="*/ 0 w 14"/>
                <a:gd name="T19" fmla="*/ 2 h 4"/>
                <a:gd name="T20" fmla="*/ 0 w 14"/>
                <a:gd name="T21" fmla="*/ 4 h 4"/>
                <a:gd name="T22" fmla="*/ 0 w 14"/>
                <a:gd name="T23" fmla="*/ 4 h 4"/>
                <a:gd name="T24" fmla="*/ 2 w 14"/>
                <a:gd name="T25" fmla="*/ 4 h 4"/>
                <a:gd name="T26" fmla="*/ 2 w 14"/>
                <a:gd name="T2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4">
                  <a:moveTo>
                    <a:pt x="2" y="4"/>
                  </a:moveTo>
                  <a:lnTo>
                    <a:pt x="13" y="4"/>
                  </a:lnTo>
                  <a:lnTo>
                    <a:pt x="13" y="4"/>
                  </a:lnTo>
                  <a:lnTo>
                    <a:pt x="14" y="4"/>
                  </a:lnTo>
                  <a:lnTo>
                    <a:pt x="14" y="2"/>
                  </a:lnTo>
                  <a:lnTo>
                    <a:pt x="14" y="2"/>
                  </a:lnTo>
                  <a:lnTo>
                    <a:pt x="13" y="0"/>
                  </a:lnTo>
                  <a:lnTo>
                    <a:pt x="2" y="0"/>
                  </a:lnTo>
                  <a:lnTo>
                    <a:pt x="2" y="0"/>
                  </a:lnTo>
                  <a:lnTo>
                    <a:pt x="0" y="2"/>
                  </a:lnTo>
                  <a:lnTo>
                    <a:pt x="0" y="4"/>
                  </a:lnTo>
                  <a:lnTo>
                    <a:pt x="0" y="4"/>
                  </a:lnTo>
                  <a:lnTo>
                    <a:pt x="2" y="4"/>
                  </a:lnTo>
                  <a:lnTo>
                    <a:pt x="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630"/>
            <p:cNvSpPr>
              <a:spLocks/>
            </p:cNvSpPr>
            <p:nvPr/>
          </p:nvSpPr>
          <p:spPr bwMode="auto">
            <a:xfrm>
              <a:off x="7991475" y="3421063"/>
              <a:ext cx="4763" cy="19050"/>
            </a:xfrm>
            <a:custGeom>
              <a:avLst/>
              <a:gdLst>
                <a:gd name="T0" fmla="*/ 1 w 7"/>
                <a:gd name="T1" fmla="*/ 23 h 23"/>
                <a:gd name="T2" fmla="*/ 5 w 7"/>
                <a:gd name="T3" fmla="*/ 23 h 23"/>
                <a:gd name="T4" fmla="*/ 5 w 7"/>
                <a:gd name="T5" fmla="*/ 23 h 23"/>
                <a:gd name="T6" fmla="*/ 7 w 7"/>
                <a:gd name="T7" fmla="*/ 22 h 23"/>
                <a:gd name="T8" fmla="*/ 7 w 7"/>
                <a:gd name="T9" fmla="*/ 20 h 23"/>
                <a:gd name="T10" fmla="*/ 7 w 7"/>
                <a:gd name="T11" fmla="*/ 2 h 23"/>
                <a:gd name="T12" fmla="*/ 7 w 7"/>
                <a:gd name="T13" fmla="*/ 2 h 23"/>
                <a:gd name="T14" fmla="*/ 7 w 7"/>
                <a:gd name="T15" fmla="*/ 0 h 23"/>
                <a:gd name="T16" fmla="*/ 5 w 7"/>
                <a:gd name="T17" fmla="*/ 0 h 23"/>
                <a:gd name="T18" fmla="*/ 1 w 7"/>
                <a:gd name="T19" fmla="*/ 0 h 23"/>
                <a:gd name="T20" fmla="*/ 1 w 7"/>
                <a:gd name="T21" fmla="*/ 0 h 23"/>
                <a:gd name="T22" fmla="*/ 0 w 7"/>
                <a:gd name="T23" fmla="*/ 0 h 23"/>
                <a:gd name="T24" fmla="*/ 0 w 7"/>
                <a:gd name="T25" fmla="*/ 2 h 23"/>
                <a:gd name="T26" fmla="*/ 0 w 7"/>
                <a:gd name="T27" fmla="*/ 20 h 23"/>
                <a:gd name="T28" fmla="*/ 0 w 7"/>
                <a:gd name="T29" fmla="*/ 20 h 23"/>
                <a:gd name="T30" fmla="*/ 0 w 7"/>
                <a:gd name="T31" fmla="*/ 22 h 23"/>
                <a:gd name="T32" fmla="*/ 1 w 7"/>
                <a:gd name="T33" fmla="*/ 23 h 23"/>
                <a:gd name="T34" fmla="*/ 1 w 7"/>
                <a:gd name="T3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 h="23">
                  <a:moveTo>
                    <a:pt x="1" y="23"/>
                  </a:moveTo>
                  <a:lnTo>
                    <a:pt x="5" y="23"/>
                  </a:lnTo>
                  <a:lnTo>
                    <a:pt x="5" y="23"/>
                  </a:lnTo>
                  <a:lnTo>
                    <a:pt x="7" y="22"/>
                  </a:lnTo>
                  <a:lnTo>
                    <a:pt x="7" y="20"/>
                  </a:lnTo>
                  <a:lnTo>
                    <a:pt x="7" y="2"/>
                  </a:lnTo>
                  <a:lnTo>
                    <a:pt x="7" y="2"/>
                  </a:lnTo>
                  <a:lnTo>
                    <a:pt x="7" y="0"/>
                  </a:lnTo>
                  <a:lnTo>
                    <a:pt x="5" y="0"/>
                  </a:lnTo>
                  <a:lnTo>
                    <a:pt x="1" y="0"/>
                  </a:lnTo>
                  <a:lnTo>
                    <a:pt x="1" y="0"/>
                  </a:lnTo>
                  <a:lnTo>
                    <a:pt x="0" y="0"/>
                  </a:lnTo>
                  <a:lnTo>
                    <a:pt x="0" y="2"/>
                  </a:lnTo>
                  <a:lnTo>
                    <a:pt x="0" y="20"/>
                  </a:lnTo>
                  <a:lnTo>
                    <a:pt x="0" y="20"/>
                  </a:lnTo>
                  <a:lnTo>
                    <a:pt x="0" y="22"/>
                  </a:lnTo>
                  <a:lnTo>
                    <a:pt x="1" y="23"/>
                  </a:lnTo>
                  <a:lnTo>
                    <a:pt x="1" y="23"/>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631"/>
            <p:cNvSpPr>
              <a:spLocks/>
            </p:cNvSpPr>
            <p:nvPr/>
          </p:nvSpPr>
          <p:spPr bwMode="auto">
            <a:xfrm>
              <a:off x="7994650" y="3432175"/>
              <a:ext cx="6350" cy="4763"/>
            </a:xfrm>
            <a:custGeom>
              <a:avLst/>
              <a:gdLst>
                <a:gd name="T0" fmla="*/ 0 w 9"/>
                <a:gd name="T1" fmla="*/ 6 h 6"/>
                <a:gd name="T2" fmla="*/ 0 w 9"/>
                <a:gd name="T3" fmla="*/ 6 h 6"/>
                <a:gd name="T4" fmla="*/ 0 w 9"/>
                <a:gd name="T5" fmla="*/ 6 h 6"/>
                <a:gd name="T6" fmla="*/ 2 w 9"/>
                <a:gd name="T7" fmla="*/ 2 h 6"/>
                <a:gd name="T8" fmla="*/ 4 w 9"/>
                <a:gd name="T9" fmla="*/ 0 h 6"/>
                <a:gd name="T10" fmla="*/ 4 w 9"/>
                <a:gd name="T11" fmla="*/ 0 h 6"/>
                <a:gd name="T12" fmla="*/ 7 w 9"/>
                <a:gd name="T13" fmla="*/ 2 h 6"/>
                <a:gd name="T14" fmla="*/ 9 w 9"/>
                <a:gd name="T15" fmla="*/ 6 h 6"/>
                <a:gd name="T16" fmla="*/ 9 w 9"/>
                <a:gd name="T17" fmla="*/ 6 h 6"/>
                <a:gd name="T18" fmla="*/ 0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0" y="6"/>
                  </a:moveTo>
                  <a:lnTo>
                    <a:pt x="0" y="6"/>
                  </a:lnTo>
                  <a:lnTo>
                    <a:pt x="0" y="6"/>
                  </a:lnTo>
                  <a:lnTo>
                    <a:pt x="2" y="2"/>
                  </a:lnTo>
                  <a:lnTo>
                    <a:pt x="4" y="0"/>
                  </a:lnTo>
                  <a:lnTo>
                    <a:pt x="4" y="0"/>
                  </a:lnTo>
                  <a:lnTo>
                    <a:pt x="7" y="2"/>
                  </a:lnTo>
                  <a:lnTo>
                    <a:pt x="9" y="6"/>
                  </a:lnTo>
                  <a:lnTo>
                    <a:pt x="9" y="6"/>
                  </a:lnTo>
                  <a:lnTo>
                    <a:pt x="0" y="6"/>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632"/>
            <p:cNvSpPr>
              <a:spLocks/>
            </p:cNvSpPr>
            <p:nvPr/>
          </p:nvSpPr>
          <p:spPr bwMode="auto">
            <a:xfrm>
              <a:off x="7986712" y="3432175"/>
              <a:ext cx="7938" cy="4763"/>
            </a:xfrm>
            <a:custGeom>
              <a:avLst/>
              <a:gdLst>
                <a:gd name="T0" fmla="*/ 0 w 9"/>
                <a:gd name="T1" fmla="*/ 6 h 6"/>
                <a:gd name="T2" fmla="*/ 0 w 9"/>
                <a:gd name="T3" fmla="*/ 6 h 6"/>
                <a:gd name="T4" fmla="*/ 0 w 9"/>
                <a:gd name="T5" fmla="*/ 6 h 6"/>
                <a:gd name="T6" fmla="*/ 2 w 9"/>
                <a:gd name="T7" fmla="*/ 2 h 6"/>
                <a:gd name="T8" fmla="*/ 6 w 9"/>
                <a:gd name="T9" fmla="*/ 0 h 6"/>
                <a:gd name="T10" fmla="*/ 6 w 9"/>
                <a:gd name="T11" fmla="*/ 0 h 6"/>
                <a:gd name="T12" fmla="*/ 7 w 9"/>
                <a:gd name="T13" fmla="*/ 2 h 6"/>
                <a:gd name="T14" fmla="*/ 9 w 9"/>
                <a:gd name="T15" fmla="*/ 6 h 6"/>
                <a:gd name="T16" fmla="*/ 9 w 9"/>
                <a:gd name="T17" fmla="*/ 6 h 6"/>
                <a:gd name="T18" fmla="*/ 0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0" y="6"/>
                  </a:moveTo>
                  <a:lnTo>
                    <a:pt x="0" y="6"/>
                  </a:lnTo>
                  <a:lnTo>
                    <a:pt x="0" y="6"/>
                  </a:lnTo>
                  <a:lnTo>
                    <a:pt x="2" y="2"/>
                  </a:lnTo>
                  <a:lnTo>
                    <a:pt x="6" y="0"/>
                  </a:lnTo>
                  <a:lnTo>
                    <a:pt x="6" y="0"/>
                  </a:lnTo>
                  <a:lnTo>
                    <a:pt x="7" y="2"/>
                  </a:lnTo>
                  <a:lnTo>
                    <a:pt x="9" y="6"/>
                  </a:lnTo>
                  <a:lnTo>
                    <a:pt x="9" y="6"/>
                  </a:lnTo>
                  <a:lnTo>
                    <a:pt x="0" y="6"/>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633"/>
            <p:cNvSpPr>
              <a:spLocks/>
            </p:cNvSpPr>
            <p:nvPr/>
          </p:nvSpPr>
          <p:spPr bwMode="auto">
            <a:xfrm>
              <a:off x="8004175" y="3836988"/>
              <a:ext cx="39688" cy="23813"/>
            </a:xfrm>
            <a:custGeom>
              <a:avLst/>
              <a:gdLst>
                <a:gd name="T0" fmla="*/ 0 w 50"/>
                <a:gd name="T1" fmla="*/ 0 h 31"/>
                <a:gd name="T2" fmla="*/ 0 w 50"/>
                <a:gd name="T3" fmla="*/ 31 h 31"/>
                <a:gd name="T4" fmla="*/ 50 w 50"/>
                <a:gd name="T5" fmla="*/ 31 h 31"/>
                <a:gd name="T6" fmla="*/ 50 w 50"/>
                <a:gd name="T7" fmla="*/ 24 h 31"/>
                <a:gd name="T8" fmla="*/ 32 w 50"/>
                <a:gd name="T9" fmla="*/ 13 h 31"/>
                <a:gd name="T10" fmla="*/ 30 w 50"/>
                <a:gd name="T11" fmla="*/ 0 h 31"/>
                <a:gd name="T12" fmla="*/ 0 w 50"/>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50" h="31">
                  <a:moveTo>
                    <a:pt x="0" y="0"/>
                  </a:moveTo>
                  <a:lnTo>
                    <a:pt x="0" y="31"/>
                  </a:lnTo>
                  <a:lnTo>
                    <a:pt x="50" y="31"/>
                  </a:lnTo>
                  <a:lnTo>
                    <a:pt x="50" y="24"/>
                  </a:lnTo>
                  <a:lnTo>
                    <a:pt x="32" y="13"/>
                  </a:lnTo>
                  <a:lnTo>
                    <a:pt x="30" y="0"/>
                  </a:lnTo>
                  <a:lnTo>
                    <a:pt x="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634"/>
            <p:cNvSpPr>
              <a:spLocks/>
            </p:cNvSpPr>
            <p:nvPr/>
          </p:nvSpPr>
          <p:spPr bwMode="auto">
            <a:xfrm>
              <a:off x="7924800" y="3836988"/>
              <a:ext cx="52388" cy="23813"/>
            </a:xfrm>
            <a:custGeom>
              <a:avLst/>
              <a:gdLst>
                <a:gd name="T0" fmla="*/ 65 w 65"/>
                <a:gd name="T1" fmla="*/ 0 h 31"/>
                <a:gd name="T2" fmla="*/ 65 w 65"/>
                <a:gd name="T3" fmla="*/ 31 h 31"/>
                <a:gd name="T4" fmla="*/ 0 w 65"/>
                <a:gd name="T5" fmla="*/ 31 h 31"/>
                <a:gd name="T6" fmla="*/ 0 w 65"/>
                <a:gd name="T7" fmla="*/ 24 h 31"/>
                <a:gd name="T8" fmla="*/ 32 w 65"/>
                <a:gd name="T9" fmla="*/ 13 h 31"/>
                <a:gd name="T10" fmla="*/ 34 w 65"/>
                <a:gd name="T11" fmla="*/ 0 h 31"/>
                <a:gd name="T12" fmla="*/ 65 w 65"/>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65" h="31">
                  <a:moveTo>
                    <a:pt x="65" y="0"/>
                  </a:moveTo>
                  <a:lnTo>
                    <a:pt x="65" y="31"/>
                  </a:lnTo>
                  <a:lnTo>
                    <a:pt x="0" y="31"/>
                  </a:lnTo>
                  <a:lnTo>
                    <a:pt x="0" y="24"/>
                  </a:lnTo>
                  <a:lnTo>
                    <a:pt x="32" y="13"/>
                  </a:lnTo>
                  <a:lnTo>
                    <a:pt x="34" y="0"/>
                  </a:lnTo>
                  <a:lnTo>
                    <a:pt x="65"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635"/>
            <p:cNvSpPr>
              <a:spLocks/>
            </p:cNvSpPr>
            <p:nvPr/>
          </p:nvSpPr>
          <p:spPr bwMode="auto">
            <a:xfrm>
              <a:off x="7905750" y="3484563"/>
              <a:ext cx="187325" cy="147638"/>
            </a:xfrm>
            <a:custGeom>
              <a:avLst/>
              <a:gdLst>
                <a:gd name="T0" fmla="*/ 189 w 235"/>
                <a:gd name="T1" fmla="*/ 14 h 187"/>
                <a:gd name="T2" fmla="*/ 189 w 235"/>
                <a:gd name="T3" fmla="*/ 14 h 187"/>
                <a:gd name="T4" fmla="*/ 187 w 235"/>
                <a:gd name="T5" fmla="*/ 13 h 187"/>
                <a:gd name="T6" fmla="*/ 180 w 235"/>
                <a:gd name="T7" fmla="*/ 7 h 187"/>
                <a:gd name="T8" fmla="*/ 169 w 235"/>
                <a:gd name="T9" fmla="*/ 2 h 187"/>
                <a:gd name="T10" fmla="*/ 162 w 235"/>
                <a:gd name="T11" fmla="*/ 0 h 187"/>
                <a:gd name="T12" fmla="*/ 154 w 235"/>
                <a:gd name="T13" fmla="*/ 0 h 187"/>
                <a:gd name="T14" fmla="*/ 136 w 235"/>
                <a:gd name="T15" fmla="*/ 0 h 187"/>
                <a:gd name="T16" fmla="*/ 131 w 235"/>
                <a:gd name="T17" fmla="*/ 7 h 187"/>
                <a:gd name="T18" fmla="*/ 131 w 235"/>
                <a:gd name="T19" fmla="*/ 7 h 187"/>
                <a:gd name="T20" fmla="*/ 127 w 235"/>
                <a:gd name="T21" fmla="*/ 11 h 187"/>
                <a:gd name="T22" fmla="*/ 122 w 235"/>
                <a:gd name="T23" fmla="*/ 14 h 187"/>
                <a:gd name="T24" fmla="*/ 117 w 235"/>
                <a:gd name="T25" fmla="*/ 16 h 187"/>
                <a:gd name="T26" fmla="*/ 111 w 235"/>
                <a:gd name="T27" fmla="*/ 16 h 187"/>
                <a:gd name="T28" fmla="*/ 106 w 235"/>
                <a:gd name="T29" fmla="*/ 16 h 187"/>
                <a:gd name="T30" fmla="*/ 102 w 235"/>
                <a:gd name="T31" fmla="*/ 14 h 187"/>
                <a:gd name="T32" fmla="*/ 97 w 235"/>
                <a:gd name="T33" fmla="*/ 11 h 187"/>
                <a:gd name="T34" fmla="*/ 93 w 235"/>
                <a:gd name="T35" fmla="*/ 7 h 187"/>
                <a:gd name="T36" fmla="*/ 90 w 235"/>
                <a:gd name="T37" fmla="*/ 0 h 187"/>
                <a:gd name="T38" fmla="*/ 81 w 235"/>
                <a:gd name="T39" fmla="*/ 0 h 187"/>
                <a:gd name="T40" fmla="*/ 81 w 235"/>
                <a:gd name="T41" fmla="*/ 0 h 187"/>
                <a:gd name="T42" fmla="*/ 68 w 235"/>
                <a:gd name="T43" fmla="*/ 2 h 187"/>
                <a:gd name="T44" fmla="*/ 57 w 235"/>
                <a:gd name="T45" fmla="*/ 4 h 187"/>
                <a:gd name="T46" fmla="*/ 47 w 235"/>
                <a:gd name="T47" fmla="*/ 9 h 187"/>
                <a:gd name="T48" fmla="*/ 38 w 235"/>
                <a:gd name="T49" fmla="*/ 18 h 187"/>
                <a:gd name="T50" fmla="*/ 0 w 235"/>
                <a:gd name="T51" fmla="*/ 54 h 187"/>
                <a:gd name="T52" fmla="*/ 20 w 235"/>
                <a:gd name="T53" fmla="*/ 72 h 187"/>
                <a:gd name="T54" fmla="*/ 50 w 235"/>
                <a:gd name="T55" fmla="*/ 50 h 187"/>
                <a:gd name="T56" fmla="*/ 57 w 235"/>
                <a:gd name="T57" fmla="*/ 187 h 187"/>
                <a:gd name="T58" fmla="*/ 162 w 235"/>
                <a:gd name="T59" fmla="*/ 178 h 187"/>
                <a:gd name="T60" fmla="*/ 169 w 235"/>
                <a:gd name="T61" fmla="*/ 47 h 187"/>
                <a:gd name="T62" fmla="*/ 203 w 235"/>
                <a:gd name="T63" fmla="*/ 97 h 187"/>
                <a:gd name="T64" fmla="*/ 183 w 235"/>
                <a:gd name="T65" fmla="*/ 169 h 187"/>
                <a:gd name="T66" fmla="*/ 199 w 235"/>
                <a:gd name="T67" fmla="*/ 185 h 187"/>
                <a:gd name="T68" fmla="*/ 234 w 235"/>
                <a:gd name="T69" fmla="*/ 103 h 187"/>
                <a:gd name="T70" fmla="*/ 234 w 235"/>
                <a:gd name="T71" fmla="*/ 103 h 187"/>
                <a:gd name="T72" fmla="*/ 235 w 235"/>
                <a:gd name="T73" fmla="*/ 95 h 187"/>
                <a:gd name="T74" fmla="*/ 234 w 235"/>
                <a:gd name="T75" fmla="*/ 90 h 187"/>
                <a:gd name="T76" fmla="*/ 189 w 235"/>
                <a:gd name="T77" fmla="*/ 14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5" h="187">
                  <a:moveTo>
                    <a:pt x="189" y="14"/>
                  </a:moveTo>
                  <a:lnTo>
                    <a:pt x="189" y="14"/>
                  </a:lnTo>
                  <a:lnTo>
                    <a:pt x="187" y="13"/>
                  </a:lnTo>
                  <a:lnTo>
                    <a:pt x="180" y="7"/>
                  </a:lnTo>
                  <a:lnTo>
                    <a:pt x="169" y="2"/>
                  </a:lnTo>
                  <a:lnTo>
                    <a:pt x="162" y="0"/>
                  </a:lnTo>
                  <a:lnTo>
                    <a:pt x="154" y="0"/>
                  </a:lnTo>
                  <a:lnTo>
                    <a:pt x="136" y="0"/>
                  </a:lnTo>
                  <a:lnTo>
                    <a:pt x="131" y="7"/>
                  </a:lnTo>
                  <a:lnTo>
                    <a:pt x="131" y="7"/>
                  </a:lnTo>
                  <a:lnTo>
                    <a:pt x="127" y="11"/>
                  </a:lnTo>
                  <a:lnTo>
                    <a:pt x="122" y="14"/>
                  </a:lnTo>
                  <a:lnTo>
                    <a:pt x="117" y="16"/>
                  </a:lnTo>
                  <a:lnTo>
                    <a:pt x="111" y="16"/>
                  </a:lnTo>
                  <a:lnTo>
                    <a:pt x="106" y="16"/>
                  </a:lnTo>
                  <a:lnTo>
                    <a:pt x="102" y="14"/>
                  </a:lnTo>
                  <a:lnTo>
                    <a:pt x="97" y="11"/>
                  </a:lnTo>
                  <a:lnTo>
                    <a:pt x="93" y="7"/>
                  </a:lnTo>
                  <a:lnTo>
                    <a:pt x="90" y="0"/>
                  </a:lnTo>
                  <a:lnTo>
                    <a:pt x="81" y="0"/>
                  </a:lnTo>
                  <a:lnTo>
                    <a:pt x="81" y="0"/>
                  </a:lnTo>
                  <a:lnTo>
                    <a:pt x="68" y="2"/>
                  </a:lnTo>
                  <a:lnTo>
                    <a:pt x="57" y="4"/>
                  </a:lnTo>
                  <a:lnTo>
                    <a:pt x="47" y="9"/>
                  </a:lnTo>
                  <a:lnTo>
                    <a:pt x="38" y="18"/>
                  </a:lnTo>
                  <a:lnTo>
                    <a:pt x="0" y="54"/>
                  </a:lnTo>
                  <a:lnTo>
                    <a:pt x="20" y="72"/>
                  </a:lnTo>
                  <a:lnTo>
                    <a:pt x="50" y="50"/>
                  </a:lnTo>
                  <a:lnTo>
                    <a:pt x="57" y="187"/>
                  </a:lnTo>
                  <a:lnTo>
                    <a:pt x="162" y="178"/>
                  </a:lnTo>
                  <a:lnTo>
                    <a:pt x="169" y="47"/>
                  </a:lnTo>
                  <a:lnTo>
                    <a:pt x="203" y="97"/>
                  </a:lnTo>
                  <a:lnTo>
                    <a:pt x="183" y="169"/>
                  </a:lnTo>
                  <a:lnTo>
                    <a:pt x="199" y="185"/>
                  </a:lnTo>
                  <a:lnTo>
                    <a:pt x="234" y="103"/>
                  </a:lnTo>
                  <a:lnTo>
                    <a:pt x="234" y="103"/>
                  </a:lnTo>
                  <a:lnTo>
                    <a:pt x="235" y="95"/>
                  </a:lnTo>
                  <a:lnTo>
                    <a:pt x="234" y="90"/>
                  </a:lnTo>
                  <a:lnTo>
                    <a:pt x="189" y="14"/>
                  </a:lnTo>
                  <a:close/>
                </a:path>
              </a:pathLst>
            </a:custGeom>
            <a:solidFill>
              <a:srgbClr val="5C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636"/>
            <p:cNvSpPr>
              <a:spLocks/>
            </p:cNvSpPr>
            <p:nvPr/>
          </p:nvSpPr>
          <p:spPr bwMode="auto">
            <a:xfrm>
              <a:off x="7905750" y="3484563"/>
              <a:ext cx="187325" cy="147638"/>
            </a:xfrm>
            <a:custGeom>
              <a:avLst/>
              <a:gdLst>
                <a:gd name="T0" fmla="*/ 189 w 235"/>
                <a:gd name="T1" fmla="*/ 14 h 187"/>
                <a:gd name="T2" fmla="*/ 189 w 235"/>
                <a:gd name="T3" fmla="*/ 14 h 187"/>
                <a:gd name="T4" fmla="*/ 187 w 235"/>
                <a:gd name="T5" fmla="*/ 13 h 187"/>
                <a:gd name="T6" fmla="*/ 180 w 235"/>
                <a:gd name="T7" fmla="*/ 7 h 187"/>
                <a:gd name="T8" fmla="*/ 169 w 235"/>
                <a:gd name="T9" fmla="*/ 2 h 187"/>
                <a:gd name="T10" fmla="*/ 162 w 235"/>
                <a:gd name="T11" fmla="*/ 0 h 187"/>
                <a:gd name="T12" fmla="*/ 154 w 235"/>
                <a:gd name="T13" fmla="*/ 0 h 187"/>
                <a:gd name="T14" fmla="*/ 136 w 235"/>
                <a:gd name="T15" fmla="*/ 0 h 187"/>
                <a:gd name="T16" fmla="*/ 131 w 235"/>
                <a:gd name="T17" fmla="*/ 7 h 187"/>
                <a:gd name="T18" fmla="*/ 131 w 235"/>
                <a:gd name="T19" fmla="*/ 7 h 187"/>
                <a:gd name="T20" fmla="*/ 127 w 235"/>
                <a:gd name="T21" fmla="*/ 11 h 187"/>
                <a:gd name="T22" fmla="*/ 122 w 235"/>
                <a:gd name="T23" fmla="*/ 14 h 187"/>
                <a:gd name="T24" fmla="*/ 117 w 235"/>
                <a:gd name="T25" fmla="*/ 16 h 187"/>
                <a:gd name="T26" fmla="*/ 111 w 235"/>
                <a:gd name="T27" fmla="*/ 16 h 187"/>
                <a:gd name="T28" fmla="*/ 106 w 235"/>
                <a:gd name="T29" fmla="*/ 16 h 187"/>
                <a:gd name="T30" fmla="*/ 102 w 235"/>
                <a:gd name="T31" fmla="*/ 14 h 187"/>
                <a:gd name="T32" fmla="*/ 97 w 235"/>
                <a:gd name="T33" fmla="*/ 11 h 187"/>
                <a:gd name="T34" fmla="*/ 93 w 235"/>
                <a:gd name="T35" fmla="*/ 7 h 187"/>
                <a:gd name="T36" fmla="*/ 90 w 235"/>
                <a:gd name="T37" fmla="*/ 0 h 187"/>
                <a:gd name="T38" fmla="*/ 81 w 235"/>
                <a:gd name="T39" fmla="*/ 0 h 187"/>
                <a:gd name="T40" fmla="*/ 81 w 235"/>
                <a:gd name="T41" fmla="*/ 0 h 187"/>
                <a:gd name="T42" fmla="*/ 68 w 235"/>
                <a:gd name="T43" fmla="*/ 2 h 187"/>
                <a:gd name="T44" fmla="*/ 57 w 235"/>
                <a:gd name="T45" fmla="*/ 4 h 187"/>
                <a:gd name="T46" fmla="*/ 47 w 235"/>
                <a:gd name="T47" fmla="*/ 9 h 187"/>
                <a:gd name="T48" fmla="*/ 38 w 235"/>
                <a:gd name="T49" fmla="*/ 18 h 187"/>
                <a:gd name="T50" fmla="*/ 0 w 235"/>
                <a:gd name="T51" fmla="*/ 54 h 187"/>
                <a:gd name="T52" fmla="*/ 20 w 235"/>
                <a:gd name="T53" fmla="*/ 72 h 187"/>
                <a:gd name="T54" fmla="*/ 50 w 235"/>
                <a:gd name="T55" fmla="*/ 50 h 187"/>
                <a:gd name="T56" fmla="*/ 57 w 235"/>
                <a:gd name="T57" fmla="*/ 187 h 187"/>
                <a:gd name="T58" fmla="*/ 162 w 235"/>
                <a:gd name="T59" fmla="*/ 178 h 187"/>
                <a:gd name="T60" fmla="*/ 169 w 235"/>
                <a:gd name="T61" fmla="*/ 47 h 187"/>
                <a:gd name="T62" fmla="*/ 203 w 235"/>
                <a:gd name="T63" fmla="*/ 97 h 187"/>
                <a:gd name="T64" fmla="*/ 183 w 235"/>
                <a:gd name="T65" fmla="*/ 169 h 187"/>
                <a:gd name="T66" fmla="*/ 199 w 235"/>
                <a:gd name="T67" fmla="*/ 185 h 187"/>
                <a:gd name="T68" fmla="*/ 234 w 235"/>
                <a:gd name="T69" fmla="*/ 103 h 187"/>
                <a:gd name="T70" fmla="*/ 234 w 235"/>
                <a:gd name="T71" fmla="*/ 103 h 187"/>
                <a:gd name="T72" fmla="*/ 235 w 235"/>
                <a:gd name="T73" fmla="*/ 95 h 187"/>
                <a:gd name="T74" fmla="*/ 234 w 235"/>
                <a:gd name="T75" fmla="*/ 90 h 187"/>
                <a:gd name="T76" fmla="*/ 189 w 235"/>
                <a:gd name="T77" fmla="*/ 14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5" h="187">
                  <a:moveTo>
                    <a:pt x="189" y="14"/>
                  </a:moveTo>
                  <a:lnTo>
                    <a:pt x="189" y="14"/>
                  </a:lnTo>
                  <a:lnTo>
                    <a:pt x="187" y="13"/>
                  </a:lnTo>
                  <a:lnTo>
                    <a:pt x="180" y="7"/>
                  </a:lnTo>
                  <a:lnTo>
                    <a:pt x="169" y="2"/>
                  </a:lnTo>
                  <a:lnTo>
                    <a:pt x="162" y="0"/>
                  </a:lnTo>
                  <a:lnTo>
                    <a:pt x="154" y="0"/>
                  </a:lnTo>
                  <a:lnTo>
                    <a:pt x="136" y="0"/>
                  </a:lnTo>
                  <a:lnTo>
                    <a:pt x="131" y="7"/>
                  </a:lnTo>
                  <a:lnTo>
                    <a:pt x="131" y="7"/>
                  </a:lnTo>
                  <a:lnTo>
                    <a:pt x="127" y="11"/>
                  </a:lnTo>
                  <a:lnTo>
                    <a:pt x="122" y="14"/>
                  </a:lnTo>
                  <a:lnTo>
                    <a:pt x="117" y="16"/>
                  </a:lnTo>
                  <a:lnTo>
                    <a:pt x="111" y="16"/>
                  </a:lnTo>
                  <a:lnTo>
                    <a:pt x="106" y="16"/>
                  </a:lnTo>
                  <a:lnTo>
                    <a:pt x="102" y="14"/>
                  </a:lnTo>
                  <a:lnTo>
                    <a:pt x="97" y="11"/>
                  </a:lnTo>
                  <a:lnTo>
                    <a:pt x="93" y="7"/>
                  </a:lnTo>
                  <a:lnTo>
                    <a:pt x="90" y="0"/>
                  </a:lnTo>
                  <a:lnTo>
                    <a:pt x="81" y="0"/>
                  </a:lnTo>
                  <a:lnTo>
                    <a:pt x="81" y="0"/>
                  </a:lnTo>
                  <a:lnTo>
                    <a:pt x="68" y="2"/>
                  </a:lnTo>
                  <a:lnTo>
                    <a:pt x="57" y="4"/>
                  </a:lnTo>
                  <a:lnTo>
                    <a:pt x="47" y="9"/>
                  </a:lnTo>
                  <a:lnTo>
                    <a:pt x="38" y="18"/>
                  </a:lnTo>
                  <a:lnTo>
                    <a:pt x="0" y="54"/>
                  </a:lnTo>
                  <a:lnTo>
                    <a:pt x="20" y="72"/>
                  </a:lnTo>
                  <a:lnTo>
                    <a:pt x="50" y="50"/>
                  </a:lnTo>
                  <a:lnTo>
                    <a:pt x="57" y="187"/>
                  </a:lnTo>
                  <a:lnTo>
                    <a:pt x="162" y="178"/>
                  </a:lnTo>
                  <a:lnTo>
                    <a:pt x="169" y="47"/>
                  </a:lnTo>
                  <a:lnTo>
                    <a:pt x="203" y="97"/>
                  </a:lnTo>
                  <a:lnTo>
                    <a:pt x="183" y="169"/>
                  </a:lnTo>
                  <a:lnTo>
                    <a:pt x="199" y="185"/>
                  </a:lnTo>
                  <a:lnTo>
                    <a:pt x="234" y="103"/>
                  </a:lnTo>
                  <a:lnTo>
                    <a:pt x="234" y="103"/>
                  </a:lnTo>
                  <a:lnTo>
                    <a:pt x="235" y="95"/>
                  </a:lnTo>
                  <a:lnTo>
                    <a:pt x="234" y="90"/>
                  </a:lnTo>
                  <a:lnTo>
                    <a:pt x="189" y="1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637"/>
            <p:cNvSpPr>
              <a:spLocks/>
            </p:cNvSpPr>
            <p:nvPr/>
          </p:nvSpPr>
          <p:spPr bwMode="auto">
            <a:xfrm>
              <a:off x="7897812" y="3509963"/>
              <a:ext cx="28575" cy="58738"/>
            </a:xfrm>
            <a:custGeom>
              <a:avLst/>
              <a:gdLst>
                <a:gd name="T0" fmla="*/ 0 w 38"/>
                <a:gd name="T1" fmla="*/ 74 h 76"/>
                <a:gd name="T2" fmla="*/ 0 w 38"/>
                <a:gd name="T3" fmla="*/ 74 h 76"/>
                <a:gd name="T4" fmla="*/ 2 w 38"/>
                <a:gd name="T5" fmla="*/ 76 h 76"/>
                <a:gd name="T6" fmla="*/ 36 w 38"/>
                <a:gd name="T7" fmla="*/ 76 h 76"/>
                <a:gd name="T8" fmla="*/ 36 w 38"/>
                <a:gd name="T9" fmla="*/ 76 h 76"/>
                <a:gd name="T10" fmla="*/ 38 w 38"/>
                <a:gd name="T11" fmla="*/ 74 h 76"/>
                <a:gd name="T12" fmla="*/ 38 w 38"/>
                <a:gd name="T13" fmla="*/ 2 h 76"/>
                <a:gd name="T14" fmla="*/ 38 w 38"/>
                <a:gd name="T15" fmla="*/ 2 h 76"/>
                <a:gd name="T16" fmla="*/ 36 w 38"/>
                <a:gd name="T17" fmla="*/ 0 h 76"/>
                <a:gd name="T18" fmla="*/ 2 w 38"/>
                <a:gd name="T19" fmla="*/ 0 h 76"/>
                <a:gd name="T20" fmla="*/ 2 w 38"/>
                <a:gd name="T21" fmla="*/ 0 h 76"/>
                <a:gd name="T22" fmla="*/ 0 w 38"/>
                <a:gd name="T23" fmla="*/ 2 h 76"/>
                <a:gd name="T24" fmla="*/ 0 w 38"/>
                <a:gd name="T25"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6">
                  <a:moveTo>
                    <a:pt x="0" y="74"/>
                  </a:moveTo>
                  <a:lnTo>
                    <a:pt x="0" y="74"/>
                  </a:lnTo>
                  <a:lnTo>
                    <a:pt x="2" y="76"/>
                  </a:lnTo>
                  <a:lnTo>
                    <a:pt x="36" y="76"/>
                  </a:lnTo>
                  <a:lnTo>
                    <a:pt x="36" y="76"/>
                  </a:lnTo>
                  <a:lnTo>
                    <a:pt x="38" y="74"/>
                  </a:lnTo>
                  <a:lnTo>
                    <a:pt x="38" y="2"/>
                  </a:lnTo>
                  <a:lnTo>
                    <a:pt x="38" y="2"/>
                  </a:lnTo>
                  <a:lnTo>
                    <a:pt x="36" y="0"/>
                  </a:lnTo>
                  <a:lnTo>
                    <a:pt x="2" y="0"/>
                  </a:lnTo>
                  <a:lnTo>
                    <a:pt x="2" y="0"/>
                  </a:lnTo>
                  <a:lnTo>
                    <a:pt x="0" y="2"/>
                  </a:lnTo>
                  <a:lnTo>
                    <a:pt x="0"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638"/>
            <p:cNvSpPr>
              <a:spLocks/>
            </p:cNvSpPr>
            <p:nvPr/>
          </p:nvSpPr>
          <p:spPr bwMode="auto">
            <a:xfrm>
              <a:off x="7897812" y="3509963"/>
              <a:ext cx="28575" cy="58738"/>
            </a:xfrm>
            <a:custGeom>
              <a:avLst/>
              <a:gdLst>
                <a:gd name="T0" fmla="*/ 0 w 38"/>
                <a:gd name="T1" fmla="*/ 74 h 76"/>
                <a:gd name="T2" fmla="*/ 0 w 38"/>
                <a:gd name="T3" fmla="*/ 74 h 76"/>
                <a:gd name="T4" fmla="*/ 2 w 38"/>
                <a:gd name="T5" fmla="*/ 76 h 76"/>
                <a:gd name="T6" fmla="*/ 36 w 38"/>
                <a:gd name="T7" fmla="*/ 76 h 76"/>
                <a:gd name="T8" fmla="*/ 36 w 38"/>
                <a:gd name="T9" fmla="*/ 76 h 76"/>
                <a:gd name="T10" fmla="*/ 38 w 38"/>
                <a:gd name="T11" fmla="*/ 74 h 76"/>
                <a:gd name="T12" fmla="*/ 38 w 38"/>
                <a:gd name="T13" fmla="*/ 2 h 76"/>
                <a:gd name="T14" fmla="*/ 38 w 38"/>
                <a:gd name="T15" fmla="*/ 2 h 76"/>
                <a:gd name="T16" fmla="*/ 36 w 38"/>
                <a:gd name="T17" fmla="*/ 0 h 76"/>
                <a:gd name="T18" fmla="*/ 2 w 38"/>
                <a:gd name="T19" fmla="*/ 0 h 76"/>
                <a:gd name="T20" fmla="*/ 2 w 38"/>
                <a:gd name="T21" fmla="*/ 0 h 76"/>
                <a:gd name="T22" fmla="*/ 0 w 38"/>
                <a:gd name="T23" fmla="*/ 2 h 76"/>
                <a:gd name="T24" fmla="*/ 0 w 38"/>
                <a:gd name="T25"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6">
                  <a:moveTo>
                    <a:pt x="0" y="74"/>
                  </a:moveTo>
                  <a:lnTo>
                    <a:pt x="0" y="74"/>
                  </a:lnTo>
                  <a:lnTo>
                    <a:pt x="2" y="76"/>
                  </a:lnTo>
                  <a:lnTo>
                    <a:pt x="36" y="76"/>
                  </a:lnTo>
                  <a:lnTo>
                    <a:pt x="36" y="76"/>
                  </a:lnTo>
                  <a:lnTo>
                    <a:pt x="38" y="74"/>
                  </a:lnTo>
                  <a:lnTo>
                    <a:pt x="38" y="2"/>
                  </a:lnTo>
                  <a:lnTo>
                    <a:pt x="38" y="2"/>
                  </a:lnTo>
                  <a:lnTo>
                    <a:pt x="36" y="0"/>
                  </a:lnTo>
                  <a:lnTo>
                    <a:pt x="2" y="0"/>
                  </a:lnTo>
                  <a:lnTo>
                    <a:pt x="2" y="0"/>
                  </a:lnTo>
                  <a:lnTo>
                    <a:pt x="0" y="2"/>
                  </a:lnTo>
                  <a:lnTo>
                    <a:pt x="0" y="7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1639"/>
            <p:cNvSpPr>
              <a:spLocks noChangeArrowheads="1"/>
            </p:cNvSpPr>
            <p:nvPr/>
          </p:nvSpPr>
          <p:spPr bwMode="auto">
            <a:xfrm>
              <a:off x="7910512" y="3524250"/>
              <a:ext cx="14288"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1640"/>
            <p:cNvSpPr>
              <a:spLocks noChangeArrowheads="1"/>
            </p:cNvSpPr>
            <p:nvPr/>
          </p:nvSpPr>
          <p:spPr bwMode="auto">
            <a:xfrm>
              <a:off x="7910512" y="3524250"/>
              <a:ext cx="14288"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1641"/>
            <p:cNvSpPr>
              <a:spLocks noChangeArrowheads="1"/>
            </p:cNvSpPr>
            <p:nvPr/>
          </p:nvSpPr>
          <p:spPr bwMode="auto">
            <a:xfrm>
              <a:off x="7899400" y="3524250"/>
              <a:ext cx="12700" cy="952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1642"/>
            <p:cNvSpPr>
              <a:spLocks noChangeArrowheads="1"/>
            </p:cNvSpPr>
            <p:nvPr/>
          </p:nvSpPr>
          <p:spPr bwMode="auto">
            <a:xfrm>
              <a:off x="7899400" y="3524250"/>
              <a:ext cx="127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1643"/>
            <p:cNvSpPr>
              <a:spLocks noChangeArrowheads="1"/>
            </p:cNvSpPr>
            <p:nvPr/>
          </p:nvSpPr>
          <p:spPr bwMode="auto">
            <a:xfrm>
              <a:off x="7899400" y="3533775"/>
              <a:ext cx="25400" cy="9525"/>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1644"/>
            <p:cNvSpPr>
              <a:spLocks noChangeArrowheads="1"/>
            </p:cNvSpPr>
            <p:nvPr/>
          </p:nvSpPr>
          <p:spPr bwMode="auto">
            <a:xfrm>
              <a:off x="7899400" y="3533775"/>
              <a:ext cx="254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1645"/>
            <p:cNvSpPr>
              <a:spLocks noChangeArrowheads="1"/>
            </p:cNvSpPr>
            <p:nvPr/>
          </p:nvSpPr>
          <p:spPr bwMode="auto">
            <a:xfrm>
              <a:off x="7899400" y="3519488"/>
              <a:ext cx="25400" cy="635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1646"/>
            <p:cNvSpPr>
              <a:spLocks noChangeArrowheads="1"/>
            </p:cNvSpPr>
            <p:nvPr/>
          </p:nvSpPr>
          <p:spPr bwMode="auto">
            <a:xfrm>
              <a:off x="7899400" y="3519488"/>
              <a:ext cx="25400" cy="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1647"/>
            <p:cNvSpPr>
              <a:spLocks noChangeArrowheads="1"/>
            </p:cNvSpPr>
            <p:nvPr/>
          </p:nvSpPr>
          <p:spPr bwMode="auto">
            <a:xfrm>
              <a:off x="7910512" y="3543300"/>
              <a:ext cx="14288" cy="1111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1648"/>
            <p:cNvSpPr>
              <a:spLocks noChangeArrowheads="1"/>
            </p:cNvSpPr>
            <p:nvPr/>
          </p:nvSpPr>
          <p:spPr bwMode="auto">
            <a:xfrm>
              <a:off x="7899400" y="3543300"/>
              <a:ext cx="12700" cy="111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1649"/>
            <p:cNvSpPr>
              <a:spLocks noChangeArrowheads="1"/>
            </p:cNvSpPr>
            <p:nvPr/>
          </p:nvSpPr>
          <p:spPr bwMode="auto">
            <a:xfrm>
              <a:off x="7899400" y="3543300"/>
              <a:ext cx="12700" cy="1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650"/>
            <p:cNvSpPr>
              <a:spLocks/>
            </p:cNvSpPr>
            <p:nvPr/>
          </p:nvSpPr>
          <p:spPr bwMode="auto">
            <a:xfrm>
              <a:off x="7920037" y="3565525"/>
              <a:ext cx="3175" cy="1588"/>
            </a:xfrm>
            <a:custGeom>
              <a:avLst/>
              <a:gdLst>
                <a:gd name="T0" fmla="*/ 2 w 3"/>
                <a:gd name="T1" fmla="*/ 0 h 1"/>
                <a:gd name="T2" fmla="*/ 2 w 3"/>
                <a:gd name="T3" fmla="*/ 0 h 1"/>
                <a:gd name="T4" fmla="*/ 2 w 3"/>
                <a:gd name="T5" fmla="*/ 0 h 1"/>
                <a:gd name="T6" fmla="*/ 2 w 3"/>
                <a:gd name="T7" fmla="*/ 0 h 1"/>
                <a:gd name="T8" fmla="*/ 3 w 3"/>
                <a:gd name="T9" fmla="*/ 0 h 1"/>
                <a:gd name="T10" fmla="*/ 2 w 3"/>
                <a:gd name="T11" fmla="*/ 1 h 1"/>
                <a:gd name="T12" fmla="*/ 2 w 3"/>
                <a:gd name="T13" fmla="*/ 1 h 1"/>
                <a:gd name="T14" fmla="*/ 2 w 3"/>
                <a:gd name="T15" fmla="*/ 1 h 1"/>
                <a:gd name="T16" fmla="*/ 2 w 3"/>
                <a:gd name="T17" fmla="*/ 1 h 1"/>
                <a:gd name="T18" fmla="*/ 2 w 3"/>
                <a:gd name="T19" fmla="*/ 0 h 1"/>
                <a:gd name="T20" fmla="*/ 0 w 3"/>
                <a:gd name="T21" fmla="*/ 0 h 1"/>
                <a:gd name="T22" fmla="*/ 0 w 3"/>
                <a:gd name="T23" fmla="*/ 0 h 1"/>
                <a:gd name="T24" fmla="*/ 0 w 3"/>
                <a:gd name="T25" fmla="*/ 0 h 1"/>
                <a:gd name="T26" fmla="*/ 2 w 3"/>
                <a:gd name="T2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 h="1">
                  <a:moveTo>
                    <a:pt x="2" y="0"/>
                  </a:moveTo>
                  <a:lnTo>
                    <a:pt x="2" y="0"/>
                  </a:lnTo>
                  <a:lnTo>
                    <a:pt x="2" y="0"/>
                  </a:lnTo>
                  <a:lnTo>
                    <a:pt x="2" y="0"/>
                  </a:lnTo>
                  <a:lnTo>
                    <a:pt x="3" y="0"/>
                  </a:lnTo>
                  <a:lnTo>
                    <a:pt x="2" y="1"/>
                  </a:lnTo>
                  <a:lnTo>
                    <a:pt x="2" y="1"/>
                  </a:lnTo>
                  <a:lnTo>
                    <a:pt x="2" y="1"/>
                  </a:lnTo>
                  <a:lnTo>
                    <a:pt x="2" y="1"/>
                  </a:lnTo>
                  <a:lnTo>
                    <a:pt x="2" y="0"/>
                  </a:lnTo>
                  <a:lnTo>
                    <a:pt x="0" y="0"/>
                  </a:lnTo>
                  <a:lnTo>
                    <a:pt x="0" y="0"/>
                  </a:lnTo>
                  <a:lnTo>
                    <a:pt x="0" y="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651"/>
            <p:cNvSpPr>
              <a:spLocks/>
            </p:cNvSpPr>
            <p:nvPr/>
          </p:nvSpPr>
          <p:spPr bwMode="auto">
            <a:xfrm>
              <a:off x="7900987" y="3565525"/>
              <a:ext cx="1588" cy="1588"/>
            </a:xfrm>
            <a:custGeom>
              <a:avLst/>
              <a:gdLst>
                <a:gd name="T0" fmla="*/ 2 w 2"/>
                <a:gd name="T1" fmla="*/ 0 h 1"/>
                <a:gd name="T2" fmla="*/ 2 w 2"/>
                <a:gd name="T3" fmla="*/ 0 h 1"/>
                <a:gd name="T4" fmla="*/ 2 w 2"/>
                <a:gd name="T5" fmla="*/ 1 h 1"/>
                <a:gd name="T6" fmla="*/ 0 w 2"/>
                <a:gd name="T7" fmla="*/ 0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2" y="0"/>
                  </a:lnTo>
                  <a:lnTo>
                    <a:pt x="2" y="1"/>
                  </a:lnTo>
                  <a:lnTo>
                    <a:pt x="0" y="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1652"/>
            <p:cNvSpPr>
              <a:spLocks noChangeArrowheads="1"/>
            </p:cNvSpPr>
            <p:nvPr/>
          </p:nvSpPr>
          <p:spPr bwMode="auto">
            <a:xfrm>
              <a:off x="7897812" y="3554413"/>
              <a:ext cx="1588"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653"/>
            <p:cNvSpPr>
              <a:spLocks/>
            </p:cNvSpPr>
            <p:nvPr/>
          </p:nvSpPr>
          <p:spPr bwMode="auto">
            <a:xfrm>
              <a:off x="7908925" y="3513138"/>
              <a:ext cx="4763" cy="0"/>
            </a:xfrm>
            <a:custGeom>
              <a:avLst/>
              <a:gdLst>
                <a:gd name="T0" fmla="*/ 0 w 8"/>
                <a:gd name="T1" fmla="*/ 0 h 2"/>
                <a:gd name="T2" fmla="*/ 0 w 8"/>
                <a:gd name="T3" fmla="*/ 2 h 2"/>
                <a:gd name="T4" fmla="*/ 8 w 8"/>
                <a:gd name="T5" fmla="*/ 2 h 2"/>
                <a:gd name="T6" fmla="*/ 8 w 8"/>
                <a:gd name="T7" fmla="*/ 0 h 2"/>
                <a:gd name="T8" fmla="*/ 8 w 8"/>
                <a:gd name="T9" fmla="*/ 0 h 2"/>
                <a:gd name="T10" fmla="*/ 0 w 8"/>
                <a:gd name="T11" fmla="*/ 0 h 2"/>
                <a:gd name="T12" fmla="*/ 0 w 8"/>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8" h="2">
                  <a:moveTo>
                    <a:pt x="0" y="0"/>
                  </a:moveTo>
                  <a:lnTo>
                    <a:pt x="0" y="2"/>
                  </a:lnTo>
                  <a:lnTo>
                    <a:pt x="8" y="2"/>
                  </a:lnTo>
                  <a:lnTo>
                    <a:pt x="8" y="0"/>
                  </a:lnTo>
                  <a:lnTo>
                    <a:pt x="8" y="0"/>
                  </a:lnTo>
                  <a:lnTo>
                    <a:pt x="0" y="0"/>
                  </a:ln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Rectangle 1654"/>
            <p:cNvSpPr>
              <a:spLocks noChangeArrowheads="1"/>
            </p:cNvSpPr>
            <p:nvPr/>
          </p:nvSpPr>
          <p:spPr bwMode="auto">
            <a:xfrm>
              <a:off x="7899400" y="3552825"/>
              <a:ext cx="25400" cy="952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1655"/>
            <p:cNvSpPr>
              <a:spLocks noChangeArrowheads="1"/>
            </p:cNvSpPr>
            <p:nvPr/>
          </p:nvSpPr>
          <p:spPr bwMode="auto">
            <a:xfrm>
              <a:off x="7910512" y="3563938"/>
              <a:ext cx="1588"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656"/>
            <p:cNvSpPr>
              <a:spLocks/>
            </p:cNvSpPr>
            <p:nvPr/>
          </p:nvSpPr>
          <p:spPr bwMode="auto">
            <a:xfrm>
              <a:off x="7899400" y="3519488"/>
              <a:ext cx="25400" cy="25400"/>
            </a:xfrm>
            <a:custGeom>
              <a:avLst/>
              <a:gdLst>
                <a:gd name="T0" fmla="*/ 30 w 30"/>
                <a:gd name="T1" fmla="*/ 0 h 32"/>
                <a:gd name="T2" fmla="*/ 0 w 30"/>
                <a:gd name="T3" fmla="*/ 0 h 32"/>
                <a:gd name="T4" fmla="*/ 0 w 30"/>
                <a:gd name="T5" fmla="*/ 32 h 32"/>
                <a:gd name="T6" fmla="*/ 0 w 30"/>
                <a:gd name="T7" fmla="*/ 32 h 32"/>
                <a:gd name="T8" fmla="*/ 0 w 30"/>
                <a:gd name="T9" fmla="*/ 31 h 32"/>
                <a:gd name="T10" fmla="*/ 0 w 30"/>
                <a:gd name="T11" fmla="*/ 18 h 32"/>
                <a:gd name="T12" fmla="*/ 0 w 30"/>
                <a:gd name="T13" fmla="*/ 5 h 32"/>
                <a:gd name="T14" fmla="*/ 0 w 30"/>
                <a:gd name="T15" fmla="*/ 0 h 32"/>
                <a:gd name="T16" fmla="*/ 30 w 30"/>
                <a:gd name="T17" fmla="*/ 0 h 32"/>
                <a:gd name="T18" fmla="*/ 30 w 30"/>
                <a:gd name="T19" fmla="*/ 0 h 32"/>
                <a:gd name="T20" fmla="*/ 30 w 30"/>
                <a:gd name="T2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32">
                  <a:moveTo>
                    <a:pt x="30" y="0"/>
                  </a:moveTo>
                  <a:lnTo>
                    <a:pt x="0" y="0"/>
                  </a:lnTo>
                  <a:lnTo>
                    <a:pt x="0" y="32"/>
                  </a:lnTo>
                  <a:lnTo>
                    <a:pt x="0" y="32"/>
                  </a:lnTo>
                  <a:lnTo>
                    <a:pt x="0" y="31"/>
                  </a:lnTo>
                  <a:lnTo>
                    <a:pt x="0" y="18"/>
                  </a:lnTo>
                  <a:lnTo>
                    <a:pt x="0" y="5"/>
                  </a:lnTo>
                  <a:lnTo>
                    <a:pt x="0" y="0"/>
                  </a:lnTo>
                  <a:lnTo>
                    <a:pt x="30" y="0"/>
                  </a:lnTo>
                  <a:lnTo>
                    <a:pt x="30" y="0"/>
                  </a:lnTo>
                  <a:lnTo>
                    <a:pt x="3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657"/>
            <p:cNvSpPr>
              <a:spLocks/>
            </p:cNvSpPr>
            <p:nvPr/>
          </p:nvSpPr>
          <p:spPr bwMode="auto">
            <a:xfrm>
              <a:off x="7899400" y="3519488"/>
              <a:ext cx="25400" cy="25400"/>
            </a:xfrm>
            <a:custGeom>
              <a:avLst/>
              <a:gdLst>
                <a:gd name="T0" fmla="*/ 30 w 30"/>
                <a:gd name="T1" fmla="*/ 0 h 32"/>
                <a:gd name="T2" fmla="*/ 0 w 30"/>
                <a:gd name="T3" fmla="*/ 0 h 32"/>
                <a:gd name="T4" fmla="*/ 0 w 30"/>
                <a:gd name="T5" fmla="*/ 32 h 32"/>
                <a:gd name="T6" fmla="*/ 0 w 30"/>
                <a:gd name="T7" fmla="*/ 32 h 32"/>
                <a:gd name="T8" fmla="*/ 0 w 30"/>
                <a:gd name="T9" fmla="*/ 31 h 32"/>
                <a:gd name="T10" fmla="*/ 0 w 30"/>
                <a:gd name="T11" fmla="*/ 18 h 32"/>
                <a:gd name="T12" fmla="*/ 0 w 30"/>
                <a:gd name="T13" fmla="*/ 5 h 32"/>
                <a:gd name="T14" fmla="*/ 0 w 30"/>
                <a:gd name="T15" fmla="*/ 0 h 32"/>
                <a:gd name="T16" fmla="*/ 30 w 30"/>
                <a:gd name="T17" fmla="*/ 0 h 32"/>
                <a:gd name="T18" fmla="*/ 30 w 30"/>
                <a:gd name="T19" fmla="*/ 0 h 32"/>
                <a:gd name="T20" fmla="*/ 30 w 30"/>
                <a:gd name="T2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32">
                  <a:moveTo>
                    <a:pt x="30" y="0"/>
                  </a:moveTo>
                  <a:lnTo>
                    <a:pt x="0" y="0"/>
                  </a:lnTo>
                  <a:lnTo>
                    <a:pt x="0" y="32"/>
                  </a:lnTo>
                  <a:lnTo>
                    <a:pt x="0" y="32"/>
                  </a:lnTo>
                  <a:lnTo>
                    <a:pt x="0" y="31"/>
                  </a:lnTo>
                  <a:lnTo>
                    <a:pt x="0" y="18"/>
                  </a:lnTo>
                  <a:lnTo>
                    <a:pt x="0" y="5"/>
                  </a:lnTo>
                  <a:lnTo>
                    <a:pt x="0" y="0"/>
                  </a:lnTo>
                  <a:lnTo>
                    <a:pt x="30" y="0"/>
                  </a:lnTo>
                  <a:lnTo>
                    <a:pt x="30" y="0"/>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658"/>
            <p:cNvSpPr>
              <a:spLocks/>
            </p:cNvSpPr>
            <p:nvPr/>
          </p:nvSpPr>
          <p:spPr bwMode="auto">
            <a:xfrm>
              <a:off x="7912100" y="3525838"/>
              <a:ext cx="6350" cy="6350"/>
            </a:xfrm>
            <a:custGeom>
              <a:avLst/>
              <a:gdLst>
                <a:gd name="T0" fmla="*/ 7 w 7"/>
                <a:gd name="T1" fmla="*/ 0 h 9"/>
                <a:gd name="T2" fmla="*/ 0 w 7"/>
                <a:gd name="T3" fmla="*/ 0 h 9"/>
                <a:gd name="T4" fmla="*/ 0 w 7"/>
                <a:gd name="T5" fmla="*/ 9 h 9"/>
                <a:gd name="T6" fmla="*/ 7 w 7"/>
                <a:gd name="T7" fmla="*/ 0 h 9"/>
              </a:gdLst>
              <a:ahLst/>
              <a:cxnLst>
                <a:cxn ang="0">
                  <a:pos x="T0" y="T1"/>
                </a:cxn>
                <a:cxn ang="0">
                  <a:pos x="T2" y="T3"/>
                </a:cxn>
                <a:cxn ang="0">
                  <a:pos x="T4" y="T5"/>
                </a:cxn>
                <a:cxn ang="0">
                  <a:pos x="T6" y="T7"/>
                </a:cxn>
              </a:cxnLst>
              <a:rect l="0" t="0" r="r" b="b"/>
              <a:pathLst>
                <a:path w="7" h="9">
                  <a:moveTo>
                    <a:pt x="7" y="0"/>
                  </a:moveTo>
                  <a:lnTo>
                    <a:pt x="0" y="0"/>
                  </a:lnTo>
                  <a:lnTo>
                    <a:pt x="0" y="9"/>
                  </a:lnTo>
                  <a:lnTo>
                    <a:pt x="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659"/>
            <p:cNvSpPr>
              <a:spLocks/>
            </p:cNvSpPr>
            <p:nvPr/>
          </p:nvSpPr>
          <p:spPr bwMode="auto">
            <a:xfrm>
              <a:off x="7912100" y="3525838"/>
              <a:ext cx="6350" cy="6350"/>
            </a:xfrm>
            <a:custGeom>
              <a:avLst/>
              <a:gdLst>
                <a:gd name="T0" fmla="*/ 7 w 7"/>
                <a:gd name="T1" fmla="*/ 0 h 9"/>
                <a:gd name="T2" fmla="*/ 0 w 7"/>
                <a:gd name="T3" fmla="*/ 0 h 9"/>
                <a:gd name="T4" fmla="*/ 0 w 7"/>
                <a:gd name="T5" fmla="*/ 9 h 9"/>
                <a:gd name="T6" fmla="*/ 7 w 7"/>
                <a:gd name="T7" fmla="*/ 0 h 9"/>
              </a:gdLst>
              <a:ahLst/>
              <a:cxnLst>
                <a:cxn ang="0">
                  <a:pos x="T0" y="T1"/>
                </a:cxn>
                <a:cxn ang="0">
                  <a:pos x="T2" y="T3"/>
                </a:cxn>
                <a:cxn ang="0">
                  <a:pos x="T4" y="T5"/>
                </a:cxn>
                <a:cxn ang="0">
                  <a:pos x="T6" y="T7"/>
                </a:cxn>
              </a:cxnLst>
              <a:rect l="0" t="0" r="r" b="b"/>
              <a:pathLst>
                <a:path w="7" h="9">
                  <a:moveTo>
                    <a:pt x="7" y="0"/>
                  </a:moveTo>
                  <a:lnTo>
                    <a:pt x="0" y="0"/>
                  </a:lnTo>
                  <a:lnTo>
                    <a:pt x="0" y="9"/>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660"/>
            <p:cNvSpPr>
              <a:spLocks/>
            </p:cNvSpPr>
            <p:nvPr/>
          </p:nvSpPr>
          <p:spPr bwMode="auto">
            <a:xfrm>
              <a:off x="7899400" y="3524250"/>
              <a:ext cx="12700" cy="9525"/>
            </a:xfrm>
            <a:custGeom>
              <a:avLst/>
              <a:gdLst>
                <a:gd name="T0" fmla="*/ 0 w 16"/>
                <a:gd name="T1" fmla="*/ 0 h 13"/>
                <a:gd name="T2" fmla="*/ 0 w 16"/>
                <a:gd name="T3" fmla="*/ 0 h 13"/>
                <a:gd name="T4" fmla="*/ 0 w 16"/>
                <a:gd name="T5" fmla="*/ 13 h 13"/>
                <a:gd name="T6" fmla="*/ 0 w 16"/>
                <a:gd name="T7" fmla="*/ 13 h 13"/>
                <a:gd name="T8" fmla="*/ 12 w 16"/>
                <a:gd name="T9" fmla="*/ 13 h 13"/>
                <a:gd name="T10" fmla="*/ 16 w 16"/>
                <a:gd name="T11" fmla="*/ 11 h 13"/>
                <a:gd name="T12" fmla="*/ 16 w 16"/>
                <a:gd name="T13" fmla="*/ 2 h 13"/>
                <a:gd name="T14" fmla="*/ 0 w 16"/>
                <a:gd name="T15" fmla="*/ 2 h 13"/>
                <a:gd name="T16" fmla="*/ 0 w 16"/>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0" y="0"/>
                  </a:moveTo>
                  <a:lnTo>
                    <a:pt x="0" y="0"/>
                  </a:lnTo>
                  <a:lnTo>
                    <a:pt x="0" y="13"/>
                  </a:lnTo>
                  <a:lnTo>
                    <a:pt x="0" y="13"/>
                  </a:lnTo>
                  <a:lnTo>
                    <a:pt x="12" y="13"/>
                  </a:lnTo>
                  <a:lnTo>
                    <a:pt x="16" y="11"/>
                  </a:lnTo>
                  <a:lnTo>
                    <a:pt x="16" y="2"/>
                  </a:lnTo>
                  <a:lnTo>
                    <a:pt x="0" y="2"/>
                  </a:lnTo>
                  <a:lnTo>
                    <a:pt x="0" y="0"/>
                  </a:lnTo>
                  <a:close/>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661"/>
            <p:cNvSpPr>
              <a:spLocks/>
            </p:cNvSpPr>
            <p:nvPr/>
          </p:nvSpPr>
          <p:spPr bwMode="auto">
            <a:xfrm>
              <a:off x="7899400" y="3524250"/>
              <a:ext cx="12700" cy="9525"/>
            </a:xfrm>
            <a:custGeom>
              <a:avLst/>
              <a:gdLst>
                <a:gd name="T0" fmla="*/ 0 w 16"/>
                <a:gd name="T1" fmla="*/ 0 h 13"/>
                <a:gd name="T2" fmla="*/ 0 w 16"/>
                <a:gd name="T3" fmla="*/ 0 h 13"/>
                <a:gd name="T4" fmla="*/ 0 w 16"/>
                <a:gd name="T5" fmla="*/ 13 h 13"/>
                <a:gd name="T6" fmla="*/ 0 w 16"/>
                <a:gd name="T7" fmla="*/ 13 h 13"/>
                <a:gd name="T8" fmla="*/ 12 w 16"/>
                <a:gd name="T9" fmla="*/ 13 h 13"/>
                <a:gd name="T10" fmla="*/ 16 w 16"/>
                <a:gd name="T11" fmla="*/ 11 h 13"/>
                <a:gd name="T12" fmla="*/ 16 w 16"/>
                <a:gd name="T13" fmla="*/ 2 h 13"/>
                <a:gd name="T14" fmla="*/ 0 w 16"/>
                <a:gd name="T15" fmla="*/ 2 h 13"/>
                <a:gd name="T16" fmla="*/ 0 w 16"/>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0" y="0"/>
                  </a:moveTo>
                  <a:lnTo>
                    <a:pt x="0" y="0"/>
                  </a:lnTo>
                  <a:lnTo>
                    <a:pt x="0" y="13"/>
                  </a:lnTo>
                  <a:lnTo>
                    <a:pt x="0" y="13"/>
                  </a:lnTo>
                  <a:lnTo>
                    <a:pt x="12" y="13"/>
                  </a:lnTo>
                  <a:lnTo>
                    <a:pt x="16" y="11"/>
                  </a:lnTo>
                  <a:lnTo>
                    <a:pt x="16" y="2"/>
                  </a:lnTo>
                  <a:lnTo>
                    <a:pt x="0"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662"/>
            <p:cNvSpPr>
              <a:spLocks/>
            </p:cNvSpPr>
            <p:nvPr/>
          </p:nvSpPr>
          <p:spPr bwMode="auto">
            <a:xfrm>
              <a:off x="7899400" y="3533775"/>
              <a:ext cx="11113" cy="9525"/>
            </a:xfrm>
            <a:custGeom>
              <a:avLst/>
              <a:gdLst>
                <a:gd name="T0" fmla="*/ 12 w 12"/>
                <a:gd name="T1" fmla="*/ 0 h 13"/>
                <a:gd name="T2" fmla="*/ 0 w 12"/>
                <a:gd name="T3" fmla="*/ 0 h 13"/>
                <a:gd name="T4" fmla="*/ 0 w 12"/>
                <a:gd name="T5" fmla="*/ 0 h 13"/>
                <a:gd name="T6" fmla="*/ 0 w 12"/>
                <a:gd name="T7" fmla="*/ 13 h 13"/>
                <a:gd name="T8" fmla="*/ 0 w 12"/>
                <a:gd name="T9" fmla="*/ 13 h 13"/>
                <a:gd name="T10" fmla="*/ 1 w 12"/>
                <a:gd name="T11" fmla="*/ 13 h 13"/>
                <a:gd name="T12" fmla="*/ 12 w 12"/>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12" h="13">
                  <a:moveTo>
                    <a:pt x="12" y="0"/>
                  </a:moveTo>
                  <a:lnTo>
                    <a:pt x="0" y="0"/>
                  </a:lnTo>
                  <a:lnTo>
                    <a:pt x="0" y="0"/>
                  </a:lnTo>
                  <a:lnTo>
                    <a:pt x="0" y="13"/>
                  </a:lnTo>
                  <a:lnTo>
                    <a:pt x="0" y="13"/>
                  </a:lnTo>
                  <a:lnTo>
                    <a:pt x="1" y="13"/>
                  </a:lnTo>
                  <a:lnTo>
                    <a:pt x="12" y="0"/>
                  </a:lnTo>
                  <a:close/>
                </a:path>
              </a:pathLst>
            </a:custGeom>
            <a:solidFill>
              <a:srgbClr val="33C1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663"/>
            <p:cNvSpPr>
              <a:spLocks/>
            </p:cNvSpPr>
            <p:nvPr/>
          </p:nvSpPr>
          <p:spPr bwMode="auto">
            <a:xfrm>
              <a:off x="7899400" y="3533775"/>
              <a:ext cx="11113" cy="9525"/>
            </a:xfrm>
            <a:custGeom>
              <a:avLst/>
              <a:gdLst>
                <a:gd name="T0" fmla="*/ 12 w 12"/>
                <a:gd name="T1" fmla="*/ 0 h 13"/>
                <a:gd name="T2" fmla="*/ 0 w 12"/>
                <a:gd name="T3" fmla="*/ 0 h 13"/>
                <a:gd name="T4" fmla="*/ 0 w 12"/>
                <a:gd name="T5" fmla="*/ 0 h 13"/>
                <a:gd name="T6" fmla="*/ 0 w 12"/>
                <a:gd name="T7" fmla="*/ 13 h 13"/>
                <a:gd name="T8" fmla="*/ 0 w 12"/>
                <a:gd name="T9" fmla="*/ 13 h 13"/>
                <a:gd name="T10" fmla="*/ 1 w 12"/>
                <a:gd name="T11" fmla="*/ 13 h 13"/>
                <a:gd name="T12" fmla="*/ 12 w 12"/>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12" h="13">
                  <a:moveTo>
                    <a:pt x="12" y="0"/>
                  </a:moveTo>
                  <a:lnTo>
                    <a:pt x="0" y="0"/>
                  </a:lnTo>
                  <a:lnTo>
                    <a:pt x="0" y="0"/>
                  </a:lnTo>
                  <a:lnTo>
                    <a:pt x="0" y="13"/>
                  </a:lnTo>
                  <a:lnTo>
                    <a:pt x="0" y="13"/>
                  </a:lnTo>
                  <a:lnTo>
                    <a:pt x="1" y="13"/>
                  </a:lnTo>
                  <a:lnTo>
                    <a:pt x="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664"/>
            <p:cNvSpPr>
              <a:spLocks/>
            </p:cNvSpPr>
            <p:nvPr/>
          </p:nvSpPr>
          <p:spPr bwMode="auto">
            <a:xfrm>
              <a:off x="7899400" y="3519488"/>
              <a:ext cx="25400" cy="6350"/>
            </a:xfrm>
            <a:custGeom>
              <a:avLst/>
              <a:gdLst>
                <a:gd name="T0" fmla="*/ 30 w 30"/>
                <a:gd name="T1" fmla="*/ 0 h 7"/>
                <a:gd name="T2" fmla="*/ 0 w 30"/>
                <a:gd name="T3" fmla="*/ 0 h 7"/>
                <a:gd name="T4" fmla="*/ 0 w 30"/>
                <a:gd name="T5" fmla="*/ 5 h 7"/>
                <a:gd name="T6" fmla="*/ 0 w 30"/>
                <a:gd name="T7" fmla="*/ 7 h 7"/>
                <a:gd name="T8" fmla="*/ 16 w 30"/>
                <a:gd name="T9" fmla="*/ 7 h 7"/>
                <a:gd name="T10" fmla="*/ 23 w 30"/>
                <a:gd name="T11" fmla="*/ 7 h 7"/>
                <a:gd name="T12" fmla="*/ 30 w 30"/>
                <a:gd name="T13" fmla="*/ 0 h 7"/>
                <a:gd name="T14" fmla="*/ 30 w 30"/>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7">
                  <a:moveTo>
                    <a:pt x="30" y="0"/>
                  </a:moveTo>
                  <a:lnTo>
                    <a:pt x="0" y="0"/>
                  </a:lnTo>
                  <a:lnTo>
                    <a:pt x="0" y="5"/>
                  </a:lnTo>
                  <a:lnTo>
                    <a:pt x="0" y="7"/>
                  </a:lnTo>
                  <a:lnTo>
                    <a:pt x="16" y="7"/>
                  </a:lnTo>
                  <a:lnTo>
                    <a:pt x="23" y="7"/>
                  </a:lnTo>
                  <a:lnTo>
                    <a:pt x="30" y="0"/>
                  </a:lnTo>
                  <a:lnTo>
                    <a:pt x="30" y="0"/>
                  </a:lnTo>
                  <a:close/>
                </a:path>
              </a:pathLst>
            </a:custGeom>
            <a:solidFill>
              <a:srgbClr val="33C1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1665"/>
            <p:cNvSpPr>
              <a:spLocks/>
            </p:cNvSpPr>
            <p:nvPr/>
          </p:nvSpPr>
          <p:spPr bwMode="auto">
            <a:xfrm>
              <a:off x="7899400" y="3519488"/>
              <a:ext cx="25400" cy="6350"/>
            </a:xfrm>
            <a:custGeom>
              <a:avLst/>
              <a:gdLst>
                <a:gd name="T0" fmla="*/ 30 w 30"/>
                <a:gd name="T1" fmla="*/ 0 h 7"/>
                <a:gd name="T2" fmla="*/ 0 w 30"/>
                <a:gd name="T3" fmla="*/ 0 h 7"/>
                <a:gd name="T4" fmla="*/ 0 w 30"/>
                <a:gd name="T5" fmla="*/ 5 h 7"/>
                <a:gd name="T6" fmla="*/ 0 w 30"/>
                <a:gd name="T7" fmla="*/ 7 h 7"/>
                <a:gd name="T8" fmla="*/ 16 w 30"/>
                <a:gd name="T9" fmla="*/ 7 h 7"/>
                <a:gd name="T10" fmla="*/ 23 w 30"/>
                <a:gd name="T11" fmla="*/ 7 h 7"/>
                <a:gd name="T12" fmla="*/ 30 w 30"/>
                <a:gd name="T13" fmla="*/ 0 h 7"/>
                <a:gd name="T14" fmla="*/ 30 w 30"/>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7">
                  <a:moveTo>
                    <a:pt x="30" y="0"/>
                  </a:moveTo>
                  <a:lnTo>
                    <a:pt x="0" y="0"/>
                  </a:lnTo>
                  <a:lnTo>
                    <a:pt x="0" y="5"/>
                  </a:lnTo>
                  <a:lnTo>
                    <a:pt x="0" y="7"/>
                  </a:lnTo>
                  <a:lnTo>
                    <a:pt x="16" y="7"/>
                  </a:lnTo>
                  <a:lnTo>
                    <a:pt x="23" y="7"/>
                  </a:lnTo>
                  <a:lnTo>
                    <a:pt x="30" y="0"/>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1666"/>
            <p:cNvSpPr>
              <a:spLocks/>
            </p:cNvSpPr>
            <p:nvPr/>
          </p:nvSpPr>
          <p:spPr bwMode="auto">
            <a:xfrm>
              <a:off x="7899400" y="3543300"/>
              <a:ext cx="1588" cy="1588"/>
            </a:xfrm>
            <a:custGeom>
              <a:avLst/>
              <a:gdLst>
                <a:gd name="T0" fmla="*/ 1 w 1"/>
                <a:gd name="T1" fmla="*/ 0 h 1"/>
                <a:gd name="T2" fmla="*/ 0 w 1"/>
                <a:gd name="T3" fmla="*/ 0 h 1"/>
                <a:gd name="T4" fmla="*/ 0 w 1"/>
                <a:gd name="T5" fmla="*/ 0 h 1"/>
                <a:gd name="T6" fmla="*/ 0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0" y="0"/>
                  </a:lnTo>
                  <a:lnTo>
                    <a:pt x="0" y="1"/>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1667"/>
            <p:cNvSpPr>
              <a:spLocks/>
            </p:cNvSpPr>
            <p:nvPr/>
          </p:nvSpPr>
          <p:spPr bwMode="auto">
            <a:xfrm>
              <a:off x="7899400" y="3543300"/>
              <a:ext cx="1588" cy="1588"/>
            </a:xfrm>
            <a:custGeom>
              <a:avLst/>
              <a:gdLst>
                <a:gd name="T0" fmla="*/ 1 w 1"/>
                <a:gd name="T1" fmla="*/ 0 h 1"/>
                <a:gd name="T2" fmla="*/ 0 w 1"/>
                <a:gd name="T3" fmla="*/ 0 h 1"/>
                <a:gd name="T4" fmla="*/ 0 w 1"/>
                <a:gd name="T5" fmla="*/ 0 h 1"/>
                <a:gd name="T6" fmla="*/ 0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0" y="0"/>
                  </a:lnTo>
                  <a:lnTo>
                    <a:pt x="0" y="1"/>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1668"/>
            <p:cNvSpPr>
              <a:spLocks/>
            </p:cNvSpPr>
            <p:nvPr/>
          </p:nvSpPr>
          <p:spPr bwMode="auto">
            <a:xfrm>
              <a:off x="7894637" y="3544888"/>
              <a:ext cx="7938" cy="6350"/>
            </a:xfrm>
            <a:custGeom>
              <a:avLst/>
              <a:gdLst>
                <a:gd name="T0" fmla="*/ 9 w 11"/>
                <a:gd name="T1" fmla="*/ 8 h 8"/>
                <a:gd name="T2" fmla="*/ 4 w 11"/>
                <a:gd name="T3" fmla="*/ 8 h 8"/>
                <a:gd name="T4" fmla="*/ 4 w 11"/>
                <a:gd name="T5" fmla="*/ 8 h 8"/>
                <a:gd name="T6" fmla="*/ 2 w 11"/>
                <a:gd name="T7" fmla="*/ 8 h 8"/>
                <a:gd name="T8" fmla="*/ 0 w 11"/>
                <a:gd name="T9" fmla="*/ 6 h 8"/>
                <a:gd name="T10" fmla="*/ 0 w 11"/>
                <a:gd name="T11" fmla="*/ 4 h 8"/>
                <a:gd name="T12" fmla="*/ 0 w 11"/>
                <a:gd name="T13" fmla="*/ 4 h 8"/>
                <a:gd name="T14" fmla="*/ 2 w 11"/>
                <a:gd name="T15" fmla="*/ 2 h 8"/>
                <a:gd name="T16" fmla="*/ 4 w 11"/>
                <a:gd name="T17" fmla="*/ 0 h 8"/>
                <a:gd name="T18" fmla="*/ 9 w 11"/>
                <a:gd name="T19" fmla="*/ 0 h 8"/>
                <a:gd name="T20" fmla="*/ 9 w 11"/>
                <a:gd name="T21" fmla="*/ 0 h 8"/>
                <a:gd name="T22" fmla="*/ 11 w 11"/>
                <a:gd name="T23" fmla="*/ 2 h 8"/>
                <a:gd name="T24" fmla="*/ 11 w 11"/>
                <a:gd name="T25" fmla="*/ 4 h 8"/>
                <a:gd name="T26" fmla="*/ 11 w 11"/>
                <a:gd name="T27" fmla="*/ 6 h 8"/>
                <a:gd name="T28" fmla="*/ 11 w 11"/>
                <a:gd name="T29" fmla="*/ 6 h 8"/>
                <a:gd name="T30" fmla="*/ 11 w 11"/>
                <a:gd name="T31" fmla="*/ 8 h 8"/>
                <a:gd name="T32" fmla="*/ 9 w 11"/>
                <a:gd name="T33" fmla="*/ 8 h 8"/>
                <a:gd name="T34" fmla="*/ 9 w 11"/>
                <a:gd name="T3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8">
                  <a:moveTo>
                    <a:pt x="9" y="8"/>
                  </a:moveTo>
                  <a:lnTo>
                    <a:pt x="4" y="8"/>
                  </a:lnTo>
                  <a:lnTo>
                    <a:pt x="4" y="8"/>
                  </a:lnTo>
                  <a:lnTo>
                    <a:pt x="2" y="8"/>
                  </a:lnTo>
                  <a:lnTo>
                    <a:pt x="0" y="6"/>
                  </a:lnTo>
                  <a:lnTo>
                    <a:pt x="0" y="4"/>
                  </a:lnTo>
                  <a:lnTo>
                    <a:pt x="0" y="4"/>
                  </a:lnTo>
                  <a:lnTo>
                    <a:pt x="2" y="2"/>
                  </a:lnTo>
                  <a:lnTo>
                    <a:pt x="4" y="0"/>
                  </a:lnTo>
                  <a:lnTo>
                    <a:pt x="9" y="0"/>
                  </a:lnTo>
                  <a:lnTo>
                    <a:pt x="9" y="0"/>
                  </a:lnTo>
                  <a:lnTo>
                    <a:pt x="11" y="2"/>
                  </a:lnTo>
                  <a:lnTo>
                    <a:pt x="11" y="4"/>
                  </a:lnTo>
                  <a:lnTo>
                    <a:pt x="11" y="6"/>
                  </a:lnTo>
                  <a:lnTo>
                    <a:pt x="11" y="6"/>
                  </a:lnTo>
                  <a:lnTo>
                    <a:pt x="11" y="8"/>
                  </a:lnTo>
                  <a:lnTo>
                    <a:pt x="9" y="8"/>
                  </a:lnTo>
                  <a:lnTo>
                    <a:pt x="9" y="8"/>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1669"/>
            <p:cNvSpPr>
              <a:spLocks/>
            </p:cNvSpPr>
            <p:nvPr/>
          </p:nvSpPr>
          <p:spPr bwMode="auto">
            <a:xfrm>
              <a:off x="7893050" y="3540125"/>
              <a:ext cx="9525" cy="4763"/>
            </a:xfrm>
            <a:custGeom>
              <a:avLst/>
              <a:gdLst>
                <a:gd name="T0" fmla="*/ 10 w 12"/>
                <a:gd name="T1" fmla="*/ 7 h 7"/>
                <a:gd name="T2" fmla="*/ 1 w 12"/>
                <a:gd name="T3" fmla="*/ 7 h 7"/>
                <a:gd name="T4" fmla="*/ 1 w 12"/>
                <a:gd name="T5" fmla="*/ 7 h 7"/>
                <a:gd name="T6" fmla="*/ 0 w 12"/>
                <a:gd name="T7" fmla="*/ 6 h 7"/>
                <a:gd name="T8" fmla="*/ 0 w 12"/>
                <a:gd name="T9" fmla="*/ 4 h 7"/>
                <a:gd name="T10" fmla="*/ 0 w 12"/>
                <a:gd name="T11" fmla="*/ 2 h 7"/>
                <a:gd name="T12" fmla="*/ 0 w 12"/>
                <a:gd name="T13" fmla="*/ 2 h 7"/>
                <a:gd name="T14" fmla="*/ 0 w 12"/>
                <a:gd name="T15" fmla="*/ 0 h 7"/>
                <a:gd name="T16" fmla="*/ 1 w 12"/>
                <a:gd name="T17" fmla="*/ 0 h 7"/>
                <a:gd name="T18" fmla="*/ 10 w 12"/>
                <a:gd name="T19" fmla="*/ 0 h 7"/>
                <a:gd name="T20" fmla="*/ 10 w 12"/>
                <a:gd name="T21" fmla="*/ 0 h 7"/>
                <a:gd name="T22" fmla="*/ 12 w 12"/>
                <a:gd name="T23" fmla="*/ 0 h 7"/>
                <a:gd name="T24" fmla="*/ 12 w 12"/>
                <a:gd name="T25" fmla="*/ 2 h 7"/>
                <a:gd name="T26" fmla="*/ 12 w 12"/>
                <a:gd name="T27" fmla="*/ 4 h 7"/>
                <a:gd name="T28" fmla="*/ 12 w 12"/>
                <a:gd name="T29" fmla="*/ 4 h 7"/>
                <a:gd name="T30" fmla="*/ 12 w 12"/>
                <a:gd name="T31" fmla="*/ 6 h 7"/>
                <a:gd name="T32" fmla="*/ 10 w 12"/>
                <a:gd name="T33" fmla="*/ 7 h 7"/>
                <a:gd name="T34" fmla="*/ 10 w 12"/>
                <a:gd name="T3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7">
                  <a:moveTo>
                    <a:pt x="10" y="7"/>
                  </a:moveTo>
                  <a:lnTo>
                    <a:pt x="1" y="7"/>
                  </a:lnTo>
                  <a:lnTo>
                    <a:pt x="1" y="7"/>
                  </a:lnTo>
                  <a:lnTo>
                    <a:pt x="0" y="6"/>
                  </a:lnTo>
                  <a:lnTo>
                    <a:pt x="0" y="4"/>
                  </a:lnTo>
                  <a:lnTo>
                    <a:pt x="0" y="2"/>
                  </a:lnTo>
                  <a:lnTo>
                    <a:pt x="0" y="2"/>
                  </a:lnTo>
                  <a:lnTo>
                    <a:pt x="0" y="0"/>
                  </a:lnTo>
                  <a:lnTo>
                    <a:pt x="1" y="0"/>
                  </a:lnTo>
                  <a:lnTo>
                    <a:pt x="10" y="0"/>
                  </a:lnTo>
                  <a:lnTo>
                    <a:pt x="10" y="0"/>
                  </a:lnTo>
                  <a:lnTo>
                    <a:pt x="12" y="0"/>
                  </a:lnTo>
                  <a:lnTo>
                    <a:pt x="12" y="2"/>
                  </a:lnTo>
                  <a:lnTo>
                    <a:pt x="12" y="4"/>
                  </a:lnTo>
                  <a:lnTo>
                    <a:pt x="12" y="4"/>
                  </a:lnTo>
                  <a:lnTo>
                    <a:pt x="12" y="6"/>
                  </a:lnTo>
                  <a:lnTo>
                    <a:pt x="10" y="7"/>
                  </a:lnTo>
                  <a:lnTo>
                    <a:pt x="10"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1670"/>
            <p:cNvSpPr>
              <a:spLocks/>
            </p:cNvSpPr>
            <p:nvPr/>
          </p:nvSpPr>
          <p:spPr bwMode="auto">
            <a:xfrm>
              <a:off x="7893050" y="3532188"/>
              <a:ext cx="9525" cy="6350"/>
            </a:xfrm>
            <a:custGeom>
              <a:avLst/>
              <a:gdLst>
                <a:gd name="T0" fmla="*/ 10 w 12"/>
                <a:gd name="T1" fmla="*/ 7 h 7"/>
                <a:gd name="T2" fmla="*/ 1 w 12"/>
                <a:gd name="T3" fmla="*/ 7 h 7"/>
                <a:gd name="T4" fmla="*/ 1 w 12"/>
                <a:gd name="T5" fmla="*/ 7 h 7"/>
                <a:gd name="T6" fmla="*/ 0 w 12"/>
                <a:gd name="T7" fmla="*/ 6 h 7"/>
                <a:gd name="T8" fmla="*/ 0 w 12"/>
                <a:gd name="T9" fmla="*/ 4 h 7"/>
                <a:gd name="T10" fmla="*/ 0 w 12"/>
                <a:gd name="T11" fmla="*/ 2 h 7"/>
                <a:gd name="T12" fmla="*/ 0 w 12"/>
                <a:gd name="T13" fmla="*/ 2 h 7"/>
                <a:gd name="T14" fmla="*/ 0 w 12"/>
                <a:gd name="T15" fmla="*/ 0 h 7"/>
                <a:gd name="T16" fmla="*/ 1 w 12"/>
                <a:gd name="T17" fmla="*/ 0 h 7"/>
                <a:gd name="T18" fmla="*/ 10 w 12"/>
                <a:gd name="T19" fmla="*/ 0 h 7"/>
                <a:gd name="T20" fmla="*/ 10 w 12"/>
                <a:gd name="T21" fmla="*/ 0 h 7"/>
                <a:gd name="T22" fmla="*/ 12 w 12"/>
                <a:gd name="T23" fmla="*/ 0 h 7"/>
                <a:gd name="T24" fmla="*/ 12 w 12"/>
                <a:gd name="T25" fmla="*/ 2 h 7"/>
                <a:gd name="T26" fmla="*/ 12 w 12"/>
                <a:gd name="T27" fmla="*/ 4 h 7"/>
                <a:gd name="T28" fmla="*/ 12 w 12"/>
                <a:gd name="T29" fmla="*/ 4 h 7"/>
                <a:gd name="T30" fmla="*/ 12 w 12"/>
                <a:gd name="T31" fmla="*/ 6 h 7"/>
                <a:gd name="T32" fmla="*/ 10 w 12"/>
                <a:gd name="T33" fmla="*/ 7 h 7"/>
                <a:gd name="T34" fmla="*/ 10 w 12"/>
                <a:gd name="T3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7">
                  <a:moveTo>
                    <a:pt x="10" y="7"/>
                  </a:moveTo>
                  <a:lnTo>
                    <a:pt x="1" y="7"/>
                  </a:lnTo>
                  <a:lnTo>
                    <a:pt x="1" y="7"/>
                  </a:lnTo>
                  <a:lnTo>
                    <a:pt x="0" y="6"/>
                  </a:lnTo>
                  <a:lnTo>
                    <a:pt x="0" y="4"/>
                  </a:lnTo>
                  <a:lnTo>
                    <a:pt x="0" y="2"/>
                  </a:lnTo>
                  <a:lnTo>
                    <a:pt x="0" y="2"/>
                  </a:lnTo>
                  <a:lnTo>
                    <a:pt x="0" y="0"/>
                  </a:lnTo>
                  <a:lnTo>
                    <a:pt x="1" y="0"/>
                  </a:lnTo>
                  <a:lnTo>
                    <a:pt x="10" y="0"/>
                  </a:lnTo>
                  <a:lnTo>
                    <a:pt x="10" y="0"/>
                  </a:lnTo>
                  <a:lnTo>
                    <a:pt x="12" y="0"/>
                  </a:lnTo>
                  <a:lnTo>
                    <a:pt x="12" y="2"/>
                  </a:lnTo>
                  <a:lnTo>
                    <a:pt x="12" y="4"/>
                  </a:lnTo>
                  <a:lnTo>
                    <a:pt x="12" y="4"/>
                  </a:lnTo>
                  <a:lnTo>
                    <a:pt x="12" y="6"/>
                  </a:lnTo>
                  <a:lnTo>
                    <a:pt x="10" y="7"/>
                  </a:lnTo>
                  <a:lnTo>
                    <a:pt x="10"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1671"/>
            <p:cNvSpPr>
              <a:spLocks/>
            </p:cNvSpPr>
            <p:nvPr/>
          </p:nvSpPr>
          <p:spPr bwMode="auto">
            <a:xfrm>
              <a:off x="7921625" y="3525838"/>
              <a:ext cx="9525" cy="23813"/>
            </a:xfrm>
            <a:custGeom>
              <a:avLst/>
              <a:gdLst>
                <a:gd name="T0" fmla="*/ 7 w 12"/>
                <a:gd name="T1" fmla="*/ 31 h 31"/>
                <a:gd name="T2" fmla="*/ 10 w 12"/>
                <a:gd name="T3" fmla="*/ 27 h 31"/>
                <a:gd name="T4" fmla="*/ 10 w 12"/>
                <a:gd name="T5" fmla="*/ 27 h 31"/>
                <a:gd name="T6" fmla="*/ 12 w 12"/>
                <a:gd name="T7" fmla="*/ 24 h 31"/>
                <a:gd name="T8" fmla="*/ 12 w 12"/>
                <a:gd name="T9" fmla="*/ 13 h 31"/>
                <a:gd name="T10" fmla="*/ 12 w 12"/>
                <a:gd name="T11" fmla="*/ 13 h 31"/>
                <a:gd name="T12" fmla="*/ 10 w 12"/>
                <a:gd name="T13" fmla="*/ 9 h 31"/>
                <a:gd name="T14" fmla="*/ 1 w 12"/>
                <a:gd name="T15" fmla="*/ 0 h 31"/>
                <a:gd name="T16" fmla="*/ 1 w 12"/>
                <a:gd name="T17" fmla="*/ 0 h 31"/>
                <a:gd name="T18" fmla="*/ 1 w 12"/>
                <a:gd name="T19" fmla="*/ 0 h 31"/>
                <a:gd name="T20" fmla="*/ 0 w 12"/>
                <a:gd name="T21" fmla="*/ 2 h 31"/>
                <a:gd name="T22" fmla="*/ 0 w 12"/>
                <a:gd name="T23" fmla="*/ 6 h 31"/>
                <a:gd name="T24" fmla="*/ 0 w 12"/>
                <a:gd name="T25" fmla="*/ 7 h 31"/>
                <a:gd name="T26" fmla="*/ 1 w 12"/>
                <a:gd name="T27" fmla="*/ 11 h 31"/>
                <a:gd name="T28" fmla="*/ 7 w 12"/>
                <a:gd name="T29" fmla="*/ 16 h 31"/>
                <a:gd name="T30" fmla="*/ 7 w 12"/>
                <a:gd name="T3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31">
                  <a:moveTo>
                    <a:pt x="7" y="31"/>
                  </a:moveTo>
                  <a:lnTo>
                    <a:pt x="10" y="27"/>
                  </a:lnTo>
                  <a:lnTo>
                    <a:pt x="10" y="27"/>
                  </a:lnTo>
                  <a:lnTo>
                    <a:pt x="12" y="24"/>
                  </a:lnTo>
                  <a:lnTo>
                    <a:pt x="12" y="13"/>
                  </a:lnTo>
                  <a:lnTo>
                    <a:pt x="12" y="13"/>
                  </a:lnTo>
                  <a:lnTo>
                    <a:pt x="10" y="9"/>
                  </a:lnTo>
                  <a:lnTo>
                    <a:pt x="1" y="0"/>
                  </a:lnTo>
                  <a:lnTo>
                    <a:pt x="1" y="0"/>
                  </a:lnTo>
                  <a:lnTo>
                    <a:pt x="1" y="0"/>
                  </a:lnTo>
                  <a:lnTo>
                    <a:pt x="0" y="2"/>
                  </a:lnTo>
                  <a:lnTo>
                    <a:pt x="0" y="6"/>
                  </a:lnTo>
                  <a:lnTo>
                    <a:pt x="0" y="7"/>
                  </a:lnTo>
                  <a:lnTo>
                    <a:pt x="1" y="11"/>
                  </a:lnTo>
                  <a:lnTo>
                    <a:pt x="7" y="16"/>
                  </a:lnTo>
                  <a:lnTo>
                    <a:pt x="7" y="31"/>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1672"/>
            <p:cNvSpPr>
              <a:spLocks/>
            </p:cNvSpPr>
            <p:nvPr/>
          </p:nvSpPr>
          <p:spPr bwMode="auto">
            <a:xfrm>
              <a:off x="7893050" y="3525838"/>
              <a:ext cx="7938" cy="4763"/>
            </a:xfrm>
            <a:custGeom>
              <a:avLst/>
              <a:gdLst>
                <a:gd name="T0" fmla="*/ 9 w 10"/>
                <a:gd name="T1" fmla="*/ 7 h 7"/>
                <a:gd name="T2" fmla="*/ 1 w 10"/>
                <a:gd name="T3" fmla="*/ 7 h 7"/>
                <a:gd name="T4" fmla="*/ 1 w 10"/>
                <a:gd name="T5" fmla="*/ 7 h 7"/>
                <a:gd name="T6" fmla="*/ 0 w 10"/>
                <a:gd name="T7" fmla="*/ 7 h 7"/>
                <a:gd name="T8" fmla="*/ 0 w 10"/>
                <a:gd name="T9" fmla="*/ 6 h 7"/>
                <a:gd name="T10" fmla="*/ 0 w 10"/>
                <a:gd name="T11" fmla="*/ 4 h 7"/>
                <a:gd name="T12" fmla="*/ 0 w 10"/>
                <a:gd name="T13" fmla="*/ 4 h 7"/>
                <a:gd name="T14" fmla="*/ 0 w 10"/>
                <a:gd name="T15" fmla="*/ 2 h 7"/>
                <a:gd name="T16" fmla="*/ 1 w 10"/>
                <a:gd name="T17" fmla="*/ 0 h 7"/>
                <a:gd name="T18" fmla="*/ 9 w 10"/>
                <a:gd name="T19" fmla="*/ 0 h 7"/>
                <a:gd name="T20" fmla="*/ 9 w 10"/>
                <a:gd name="T21" fmla="*/ 0 h 7"/>
                <a:gd name="T22" fmla="*/ 9 w 10"/>
                <a:gd name="T23" fmla="*/ 2 h 7"/>
                <a:gd name="T24" fmla="*/ 10 w 10"/>
                <a:gd name="T25" fmla="*/ 4 h 7"/>
                <a:gd name="T26" fmla="*/ 10 w 10"/>
                <a:gd name="T27" fmla="*/ 6 h 7"/>
                <a:gd name="T28" fmla="*/ 10 w 10"/>
                <a:gd name="T29" fmla="*/ 6 h 7"/>
                <a:gd name="T30" fmla="*/ 9 w 10"/>
                <a:gd name="T31" fmla="*/ 7 h 7"/>
                <a:gd name="T32" fmla="*/ 9 w 10"/>
                <a:gd name="T33" fmla="*/ 7 h 7"/>
                <a:gd name="T34" fmla="*/ 9 w 10"/>
                <a:gd name="T3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7">
                  <a:moveTo>
                    <a:pt x="9" y="7"/>
                  </a:moveTo>
                  <a:lnTo>
                    <a:pt x="1" y="7"/>
                  </a:lnTo>
                  <a:lnTo>
                    <a:pt x="1" y="7"/>
                  </a:lnTo>
                  <a:lnTo>
                    <a:pt x="0" y="7"/>
                  </a:lnTo>
                  <a:lnTo>
                    <a:pt x="0" y="6"/>
                  </a:lnTo>
                  <a:lnTo>
                    <a:pt x="0" y="4"/>
                  </a:lnTo>
                  <a:lnTo>
                    <a:pt x="0" y="4"/>
                  </a:lnTo>
                  <a:lnTo>
                    <a:pt x="0" y="2"/>
                  </a:lnTo>
                  <a:lnTo>
                    <a:pt x="1" y="0"/>
                  </a:lnTo>
                  <a:lnTo>
                    <a:pt x="9" y="0"/>
                  </a:lnTo>
                  <a:lnTo>
                    <a:pt x="9" y="0"/>
                  </a:lnTo>
                  <a:lnTo>
                    <a:pt x="9" y="2"/>
                  </a:lnTo>
                  <a:lnTo>
                    <a:pt x="10" y="4"/>
                  </a:lnTo>
                  <a:lnTo>
                    <a:pt x="10" y="6"/>
                  </a:lnTo>
                  <a:lnTo>
                    <a:pt x="10" y="6"/>
                  </a:lnTo>
                  <a:lnTo>
                    <a:pt x="9" y="7"/>
                  </a:lnTo>
                  <a:lnTo>
                    <a:pt x="9" y="7"/>
                  </a:lnTo>
                  <a:lnTo>
                    <a:pt x="9"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1673"/>
            <p:cNvSpPr>
              <a:spLocks/>
            </p:cNvSpPr>
            <p:nvPr/>
          </p:nvSpPr>
          <p:spPr bwMode="auto">
            <a:xfrm>
              <a:off x="8027987" y="3617913"/>
              <a:ext cx="36513" cy="30163"/>
            </a:xfrm>
            <a:custGeom>
              <a:avLst/>
              <a:gdLst>
                <a:gd name="T0" fmla="*/ 31 w 45"/>
                <a:gd name="T1" fmla="*/ 0 h 38"/>
                <a:gd name="T2" fmla="*/ 6 w 45"/>
                <a:gd name="T3" fmla="*/ 2 h 38"/>
                <a:gd name="T4" fmla="*/ 0 w 45"/>
                <a:gd name="T5" fmla="*/ 13 h 38"/>
                <a:gd name="T6" fmla="*/ 6 w 45"/>
                <a:gd name="T7" fmla="*/ 29 h 38"/>
                <a:gd name="T8" fmla="*/ 6 w 45"/>
                <a:gd name="T9" fmla="*/ 29 h 38"/>
                <a:gd name="T10" fmla="*/ 8 w 45"/>
                <a:gd name="T11" fmla="*/ 32 h 38"/>
                <a:gd name="T12" fmla="*/ 11 w 45"/>
                <a:gd name="T13" fmla="*/ 36 h 38"/>
                <a:gd name="T14" fmla="*/ 15 w 45"/>
                <a:gd name="T15" fmla="*/ 38 h 38"/>
                <a:gd name="T16" fmla="*/ 20 w 45"/>
                <a:gd name="T17" fmla="*/ 38 h 38"/>
                <a:gd name="T18" fmla="*/ 33 w 45"/>
                <a:gd name="T19" fmla="*/ 34 h 38"/>
                <a:gd name="T20" fmla="*/ 45 w 45"/>
                <a:gd name="T21" fmla="*/ 13 h 38"/>
                <a:gd name="T22" fmla="*/ 31 w 45"/>
                <a:gd name="T23"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 h="38">
                  <a:moveTo>
                    <a:pt x="31" y="0"/>
                  </a:moveTo>
                  <a:lnTo>
                    <a:pt x="6" y="2"/>
                  </a:lnTo>
                  <a:lnTo>
                    <a:pt x="0" y="13"/>
                  </a:lnTo>
                  <a:lnTo>
                    <a:pt x="6" y="29"/>
                  </a:lnTo>
                  <a:lnTo>
                    <a:pt x="6" y="29"/>
                  </a:lnTo>
                  <a:lnTo>
                    <a:pt x="8" y="32"/>
                  </a:lnTo>
                  <a:lnTo>
                    <a:pt x="11" y="36"/>
                  </a:lnTo>
                  <a:lnTo>
                    <a:pt x="15" y="38"/>
                  </a:lnTo>
                  <a:lnTo>
                    <a:pt x="20" y="38"/>
                  </a:lnTo>
                  <a:lnTo>
                    <a:pt x="33" y="34"/>
                  </a:lnTo>
                  <a:lnTo>
                    <a:pt x="45" y="13"/>
                  </a:lnTo>
                  <a:lnTo>
                    <a:pt x="31" y="0"/>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Rectangle 1674"/>
            <p:cNvSpPr>
              <a:spLocks noChangeArrowheads="1"/>
            </p:cNvSpPr>
            <p:nvPr/>
          </p:nvSpPr>
          <p:spPr bwMode="auto">
            <a:xfrm>
              <a:off x="8248650" y="3498850"/>
              <a:ext cx="57150" cy="76200"/>
            </a:xfrm>
            <a:prstGeom prst="rect">
              <a:avLst/>
            </a:prstGeom>
            <a:solidFill>
              <a:srgbClr val="9573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1675"/>
            <p:cNvSpPr>
              <a:spLocks/>
            </p:cNvSpPr>
            <p:nvPr/>
          </p:nvSpPr>
          <p:spPr bwMode="auto">
            <a:xfrm>
              <a:off x="8145462" y="3432175"/>
              <a:ext cx="260350" cy="88900"/>
            </a:xfrm>
            <a:custGeom>
              <a:avLst/>
              <a:gdLst>
                <a:gd name="T0" fmla="*/ 23 w 329"/>
                <a:gd name="T1" fmla="*/ 0 h 112"/>
                <a:gd name="T2" fmla="*/ 0 w 329"/>
                <a:gd name="T3" fmla="*/ 112 h 112"/>
                <a:gd name="T4" fmla="*/ 329 w 329"/>
                <a:gd name="T5" fmla="*/ 112 h 112"/>
                <a:gd name="T6" fmla="*/ 305 w 329"/>
                <a:gd name="T7" fmla="*/ 0 h 112"/>
                <a:gd name="T8" fmla="*/ 23 w 329"/>
                <a:gd name="T9" fmla="*/ 0 h 112"/>
              </a:gdLst>
              <a:ahLst/>
              <a:cxnLst>
                <a:cxn ang="0">
                  <a:pos x="T0" y="T1"/>
                </a:cxn>
                <a:cxn ang="0">
                  <a:pos x="T2" y="T3"/>
                </a:cxn>
                <a:cxn ang="0">
                  <a:pos x="T4" y="T5"/>
                </a:cxn>
                <a:cxn ang="0">
                  <a:pos x="T6" y="T7"/>
                </a:cxn>
                <a:cxn ang="0">
                  <a:pos x="T8" y="T9"/>
                </a:cxn>
              </a:cxnLst>
              <a:rect l="0" t="0" r="r" b="b"/>
              <a:pathLst>
                <a:path w="329" h="112">
                  <a:moveTo>
                    <a:pt x="23" y="0"/>
                  </a:moveTo>
                  <a:lnTo>
                    <a:pt x="0" y="112"/>
                  </a:lnTo>
                  <a:lnTo>
                    <a:pt x="329" y="112"/>
                  </a:lnTo>
                  <a:lnTo>
                    <a:pt x="305" y="0"/>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1676"/>
            <p:cNvSpPr>
              <a:spLocks/>
            </p:cNvSpPr>
            <p:nvPr/>
          </p:nvSpPr>
          <p:spPr bwMode="auto">
            <a:xfrm>
              <a:off x="8145462" y="3400425"/>
              <a:ext cx="265113" cy="38100"/>
            </a:xfrm>
            <a:custGeom>
              <a:avLst/>
              <a:gdLst>
                <a:gd name="T0" fmla="*/ 313 w 334"/>
                <a:gd name="T1" fmla="*/ 49 h 49"/>
                <a:gd name="T2" fmla="*/ 20 w 334"/>
                <a:gd name="T3" fmla="*/ 49 h 49"/>
                <a:gd name="T4" fmla="*/ 20 w 334"/>
                <a:gd name="T5" fmla="*/ 49 h 49"/>
                <a:gd name="T6" fmla="*/ 12 w 334"/>
                <a:gd name="T7" fmla="*/ 47 h 49"/>
                <a:gd name="T8" fmla="*/ 5 w 334"/>
                <a:gd name="T9" fmla="*/ 41 h 49"/>
                <a:gd name="T10" fmla="*/ 2 w 334"/>
                <a:gd name="T11" fmla="*/ 36 h 49"/>
                <a:gd name="T12" fmla="*/ 0 w 334"/>
                <a:gd name="T13" fmla="*/ 27 h 49"/>
                <a:gd name="T14" fmla="*/ 0 w 334"/>
                <a:gd name="T15" fmla="*/ 22 h 49"/>
                <a:gd name="T16" fmla="*/ 0 w 334"/>
                <a:gd name="T17" fmla="*/ 22 h 49"/>
                <a:gd name="T18" fmla="*/ 2 w 334"/>
                <a:gd name="T19" fmla="*/ 13 h 49"/>
                <a:gd name="T20" fmla="*/ 5 w 334"/>
                <a:gd name="T21" fmla="*/ 5 h 49"/>
                <a:gd name="T22" fmla="*/ 12 w 334"/>
                <a:gd name="T23" fmla="*/ 2 h 49"/>
                <a:gd name="T24" fmla="*/ 20 w 334"/>
                <a:gd name="T25" fmla="*/ 0 h 49"/>
                <a:gd name="T26" fmla="*/ 313 w 334"/>
                <a:gd name="T27" fmla="*/ 0 h 49"/>
                <a:gd name="T28" fmla="*/ 313 w 334"/>
                <a:gd name="T29" fmla="*/ 0 h 49"/>
                <a:gd name="T30" fmla="*/ 322 w 334"/>
                <a:gd name="T31" fmla="*/ 2 h 49"/>
                <a:gd name="T32" fmla="*/ 327 w 334"/>
                <a:gd name="T33" fmla="*/ 5 h 49"/>
                <a:gd name="T34" fmla="*/ 332 w 334"/>
                <a:gd name="T35" fmla="*/ 13 h 49"/>
                <a:gd name="T36" fmla="*/ 334 w 334"/>
                <a:gd name="T37" fmla="*/ 22 h 49"/>
                <a:gd name="T38" fmla="*/ 334 w 334"/>
                <a:gd name="T39" fmla="*/ 27 h 49"/>
                <a:gd name="T40" fmla="*/ 334 w 334"/>
                <a:gd name="T41" fmla="*/ 27 h 49"/>
                <a:gd name="T42" fmla="*/ 332 w 334"/>
                <a:gd name="T43" fmla="*/ 36 h 49"/>
                <a:gd name="T44" fmla="*/ 327 w 334"/>
                <a:gd name="T45" fmla="*/ 41 h 49"/>
                <a:gd name="T46" fmla="*/ 322 w 334"/>
                <a:gd name="T47" fmla="*/ 47 h 49"/>
                <a:gd name="T48" fmla="*/ 313 w 334"/>
                <a:gd name="T49" fmla="*/ 49 h 49"/>
                <a:gd name="T50" fmla="*/ 313 w 334"/>
                <a:gd name="T5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4" h="49">
                  <a:moveTo>
                    <a:pt x="313" y="49"/>
                  </a:moveTo>
                  <a:lnTo>
                    <a:pt x="20" y="49"/>
                  </a:lnTo>
                  <a:lnTo>
                    <a:pt x="20" y="49"/>
                  </a:lnTo>
                  <a:lnTo>
                    <a:pt x="12" y="47"/>
                  </a:lnTo>
                  <a:lnTo>
                    <a:pt x="5" y="41"/>
                  </a:lnTo>
                  <a:lnTo>
                    <a:pt x="2" y="36"/>
                  </a:lnTo>
                  <a:lnTo>
                    <a:pt x="0" y="27"/>
                  </a:lnTo>
                  <a:lnTo>
                    <a:pt x="0" y="22"/>
                  </a:lnTo>
                  <a:lnTo>
                    <a:pt x="0" y="22"/>
                  </a:lnTo>
                  <a:lnTo>
                    <a:pt x="2" y="13"/>
                  </a:lnTo>
                  <a:lnTo>
                    <a:pt x="5" y="5"/>
                  </a:lnTo>
                  <a:lnTo>
                    <a:pt x="12" y="2"/>
                  </a:lnTo>
                  <a:lnTo>
                    <a:pt x="20" y="0"/>
                  </a:lnTo>
                  <a:lnTo>
                    <a:pt x="313" y="0"/>
                  </a:lnTo>
                  <a:lnTo>
                    <a:pt x="313" y="0"/>
                  </a:lnTo>
                  <a:lnTo>
                    <a:pt x="322" y="2"/>
                  </a:lnTo>
                  <a:lnTo>
                    <a:pt x="327" y="5"/>
                  </a:lnTo>
                  <a:lnTo>
                    <a:pt x="332" y="13"/>
                  </a:lnTo>
                  <a:lnTo>
                    <a:pt x="334" y="22"/>
                  </a:lnTo>
                  <a:lnTo>
                    <a:pt x="334" y="27"/>
                  </a:lnTo>
                  <a:lnTo>
                    <a:pt x="334" y="27"/>
                  </a:lnTo>
                  <a:lnTo>
                    <a:pt x="332" y="36"/>
                  </a:lnTo>
                  <a:lnTo>
                    <a:pt x="327" y="41"/>
                  </a:lnTo>
                  <a:lnTo>
                    <a:pt x="322" y="47"/>
                  </a:lnTo>
                  <a:lnTo>
                    <a:pt x="313" y="49"/>
                  </a:lnTo>
                  <a:lnTo>
                    <a:pt x="313" y="49"/>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1677"/>
            <p:cNvSpPr>
              <a:spLocks/>
            </p:cNvSpPr>
            <p:nvPr/>
          </p:nvSpPr>
          <p:spPr bwMode="auto">
            <a:xfrm>
              <a:off x="8164512" y="3306763"/>
              <a:ext cx="227013" cy="228600"/>
            </a:xfrm>
            <a:custGeom>
              <a:avLst/>
              <a:gdLst>
                <a:gd name="T0" fmla="*/ 286 w 286"/>
                <a:gd name="T1" fmla="*/ 144 h 288"/>
                <a:gd name="T2" fmla="*/ 284 w 286"/>
                <a:gd name="T3" fmla="*/ 173 h 288"/>
                <a:gd name="T4" fmla="*/ 275 w 286"/>
                <a:gd name="T5" fmla="*/ 200 h 288"/>
                <a:gd name="T6" fmla="*/ 263 w 286"/>
                <a:gd name="T7" fmla="*/ 225 h 288"/>
                <a:gd name="T8" fmla="*/ 245 w 286"/>
                <a:gd name="T9" fmla="*/ 245 h 288"/>
                <a:gd name="T10" fmla="*/ 223 w 286"/>
                <a:gd name="T11" fmla="*/ 263 h 288"/>
                <a:gd name="T12" fmla="*/ 200 w 286"/>
                <a:gd name="T13" fmla="*/ 275 h 288"/>
                <a:gd name="T14" fmla="*/ 173 w 286"/>
                <a:gd name="T15" fmla="*/ 284 h 288"/>
                <a:gd name="T16" fmla="*/ 144 w 286"/>
                <a:gd name="T17" fmla="*/ 288 h 288"/>
                <a:gd name="T18" fmla="*/ 130 w 286"/>
                <a:gd name="T19" fmla="*/ 286 h 288"/>
                <a:gd name="T20" fmla="*/ 101 w 286"/>
                <a:gd name="T21" fmla="*/ 281 h 288"/>
                <a:gd name="T22" fmla="*/ 76 w 286"/>
                <a:gd name="T23" fmla="*/ 270 h 288"/>
                <a:gd name="T24" fmla="*/ 52 w 286"/>
                <a:gd name="T25" fmla="*/ 254 h 288"/>
                <a:gd name="T26" fmla="*/ 33 w 286"/>
                <a:gd name="T27" fmla="*/ 236 h 288"/>
                <a:gd name="T28" fmla="*/ 18 w 286"/>
                <a:gd name="T29" fmla="*/ 212 h 288"/>
                <a:gd name="T30" fmla="*/ 7 w 286"/>
                <a:gd name="T31" fmla="*/ 187 h 288"/>
                <a:gd name="T32" fmla="*/ 0 w 286"/>
                <a:gd name="T33" fmla="*/ 158 h 288"/>
                <a:gd name="T34" fmla="*/ 0 w 286"/>
                <a:gd name="T35" fmla="*/ 144 h 288"/>
                <a:gd name="T36" fmla="*/ 4 w 286"/>
                <a:gd name="T37" fmla="*/ 115 h 288"/>
                <a:gd name="T38" fmla="*/ 11 w 286"/>
                <a:gd name="T39" fmla="*/ 88 h 288"/>
                <a:gd name="T40" fmla="*/ 25 w 286"/>
                <a:gd name="T41" fmla="*/ 65 h 288"/>
                <a:gd name="T42" fmla="*/ 42 w 286"/>
                <a:gd name="T43" fmla="*/ 43 h 288"/>
                <a:gd name="T44" fmla="*/ 63 w 286"/>
                <a:gd name="T45" fmla="*/ 25 h 288"/>
                <a:gd name="T46" fmla="*/ 88 w 286"/>
                <a:gd name="T47" fmla="*/ 13 h 288"/>
                <a:gd name="T48" fmla="*/ 115 w 286"/>
                <a:gd name="T49" fmla="*/ 4 h 288"/>
                <a:gd name="T50" fmla="*/ 144 w 286"/>
                <a:gd name="T51" fmla="*/ 0 h 288"/>
                <a:gd name="T52" fmla="*/ 158 w 286"/>
                <a:gd name="T53" fmla="*/ 2 h 288"/>
                <a:gd name="T54" fmla="*/ 185 w 286"/>
                <a:gd name="T55" fmla="*/ 7 h 288"/>
                <a:gd name="T56" fmla="*/ 212 w 286"/>
                <a:gd name="T57" fmla="*/ 18 h 288"/>
                <a:gd name="T58" fmla="*/ 234 w 286"/>
                <a:gd name="T59" fmla="*/ 34 h 288"/>
                <a:gd name="T60" fmla="*/ 254 w 286"/>
                <a:gd name="T61" fmla="*/ 52 h 288"/>
                <a:gd name="T62" fmla="*/ 270 w 286"/>
                <a:gd name="T63" fmla="*/ 76 h 288"/>
                <a:gd name="T64" fmla="*/ 281 w 286"/>
                <a:gd name="T65" fmla="*/ 101 h 288"/>
                <a:gd name="T66" fmla="*/ 286 w 286"/>
                <a:gd name="T67" fmla="*/ 130 h 288"/>
                <a:gd name="T68" fmla="*/ 286 w 286"/>
                <a:gd name="T69" fmla="*/ 1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6" h="288">
                  <a:moveTo>
                    <a:pt x="286" y="144"/>
                  </a:moveTo>
                  <a:lnTo>
                    <a:pt x="286" y="144"/>
                  </a:lnTo>
                  <a:lnTo>
                    <a:pt x="286" y="158"/>
                  </a:lnTo>
                  <a:lnTo>
                    <a:pt x="284" y="173"/>
                  </a:lnTo>
                  <a:lnTo>
                    <a:pt x="281" y="187"/>
                  </a:lnTo>
                  <a:lnTo>
                    <a:pt x="275" y="200"/>
                  </a:lnTo>
                  <a:lnTo>
                    <a:pt x="270" y="212"/>
                  </a:lnTo>
                  <a:lnTo>
                    <a:pt x="263" y="225"/>
                  </a:lnTo>
                  <a:lnTo>
                    <a:pt x="254" y="236"/>
                  </a:lnTo>
                  <a:lnTo>
                    <a:pt x="245" y="245"/>
                  </a:lnTo>
                  <a:lnTo>
                    <a:pt x="234" y="254"/>
                  </a:lnTo>
                  <a:lnTo>
                    <a:pt x="223" y="263"/>
                  </a:lnTo>
                  <a:lnTo>
                    <a:pt x="212" y="270"/>
                  </a:lnTo>
                  <a:lnTo>
                    <a:pt x="200" y="275"/>
                  </a:lnTo>
                  <a:lnTo>
                    <a:pt x="185" y="281"/>
                  </a:lnTo>
                  <a:lnTo>
                    <a:pt x="173" y="284"/>
                  </a:lnTo>
                  <a:lnTo>
                    <a:pt x="158" y="286"/>
                  </a:lnTo>
                  <a:lnTo>
                    <a:pt x="144" y="288"/>
                  </a:lnTo>
                  <a:lnTo>
                    <a:pt x="144" y="288"/>
                  </a:lnTo>
                  <a:lnTo>
                    <a:pt x="130" y="286"/>
                  </a:lnTo>
                  <a:lnTo>
                    <a:pt x="115" y="284"/>
                  </a:lnTo>
                  <a:lnTo>
                    <a:pt x="101" y="281"/>
                  </a:lnTo>
                  <a:lnTo>
                    <a:pt x="88" y="275"/>
                  </a:lnTo>
                  <a:lnTo>
                    <a:pt x="76" y="270"/>
                  </a:lnTo>
                  <a:lnTo>
                    <a:pt x="63" y="263"/>
                  </a:lnTo>
                  <a:lnTo>
                    <a:pt x="52" y="254"/>
                  </a:lnTo>
                  <a:lnTo>
                    <a:pt x="42" y="245"/>
                  </a:lnTo>
                  <a:lnTo>
                    <a:pt x="33" y="236"/>
                  </a:lnTo>
                  <a:lnTo>
                    <a:pt x="25" y="225"/>
                  </a:lnTo>
                  <a:lnTo>
                    <a:pt x="18" y="212"/>
                  </a:lnTo>
                  <a:lnTo>
                    <a:pt x="11" y="200"/>
                  </a:lnTo>
                  <a:lnTo>
                    <a:pt x="7" y="187"/>
                  </a:lnTo>
                  <a:lnTo>
                    <a:pt x="4" y="173"/>
                  </a:lnTo>
                  <a:lnTo>
                    <a:pt x="0" y="158"/>
                  </a:lnTo>
                  <a:lnTo>
                    <a:pt x="0" y="144"/>
                  </a:lnTo>
                  <a:lnTo>
                    <a:pt x="0" y="144"/>
                  </a:lnTo>
                  <a:lnTo>
                    <a:pt x="0" y="130"/>
                  </a:lnTo>
                  <a:lnTo>
                    <a:pt x="4" y="115"/>
                  </a:lnTo>
                  <a:lnTo>
                    <a:pt x="7" y="101"/>
                  </a:lnTo>
                  <a:lnTo>
                    <a:pt x="11" y="88"/>
                  </a:lnTo>
                  <a:lnTo>
                    <a:pt x="18" y="76"/>
                  </a:lnTo>
                  <a:lnTo>
                    <a:pt x="25" y="65"/>
                  </a:lnTo>
                  <a:lnTo>
                    <a:pt x="33" y="52"/>
                  </a:lnTo>
                  <a:lnTo>
                    <a:pt x="42" y="43"/>
                  </a:lnTo>
                  <a:lnTo>
                    <a:pt x="52" y="34"/>
                  </a:lnTo>
                  <a:lnTo>
                    <a:pt x="63" y="25"/>
                  </a:lnTo>
                  <a:lnTo>
                    <a:pt x="76" y="18"/>
                  </a:lnTo>
                  <a:lnTo>
                    <a:pt x="88" y="13"/>
                  </a:lnTo>
                  <a:lnTo>
                    <a:pt x="101" y="7"/>
                  </a:lnTo>
                  <a:lnTo>
                    <a:pt x="115" y="4"/>
                  </a:lnTo>
                  <a:lnTo>
                    <a:pt x="130" y="2"/>
                  </a:lnTo>
                  <a:lnTo>
                    <a:pt x="144" y="0"/>
                  </a:lnTo>
                  <a:lnTo>
                    <a:pt x="144" y="0"/>
                  </a:lnTo>
                  <a:lnTo>
                    <a:pt x="158" y="2"/>
                  </a:lnTo>
                  <a:lnTo>
                    <a:pt x="173" y="4"/>
                  </a:lnTo>
                  <a:lnTo>
                    <a:pt x="185" y="7"/>
                  </a:lnTo>
                  <a:lnTo>
                    <a:pt x="200" y="13"/>
                  </a:lnTo>
                  <a:lnTo>
                    <a:pt x="212" y="18"/>
                  </a:lnTo>
                  <a:lnTo>
                    <a:pt x="223" y="25"/>
                  </a:lnTo>
                  <a:lnTo>
                    <a:pt x="234" y="34"/>
                  </a:lnTo>
                  <a:lnTo>
                    <a:pt x="245" y="43"/>
                  </a:lnTo>
                  <a:lnTo>
                    <a:pt x="254" y="52"/>
                  </a:lnTo>
                  <a:lnTo>
                    <a:pt x="263" y="65"/>
                  </a:lnTo>
                  <a:lnTo>
                    <a:pt x="270" y="76"/>
                  </a:lnTo>
                  <a:lnTo>
                    <a:pt x="275" y="88"/>
                  </a:lnTo>
                  <a:lnTo>
                    <a:pt x="281" y="101"/>
                  </a:lnTo>
                  <a:lnTo>
                    <a:pt x="284" y="115"/>
                  </a:lnTo>
                  <a:lnTo>
                    <a:pt x="286" y="130"/>
                  </a:lnTo>
                  <a:lnTo>
                    <a:pt x="286" y="144"/>
                  </a:lnTo>
                  <a:lnTo>
                    <a:pt x="286" y="144"/>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1678"/>
            <p:cNvSpPr>
              <a:spLocks/>
            </p:cNvSpPr>
            <p:nvPr/>
          </p:nvSpPr>
          <p:spPr bwMode="auto">
            <a:xfrm>
              <a:off x="8223250" y="3462338"/>
              <a:ext cx="107950" cy="33338"/>
            </a:xfrm>
            <a:custGeom>
              <a:avLst/>
              <a:gdLst>
                <a:gd name="T0" fmla="*/ 0 w 135"/>
                <a:gd name="T1" fmla="*/ 0 h 41"/>
                <a:gd name="T2" fmla="*/ 0 w 135"/>
                <a:gd name="T3" fmla="*/ 0 h 41"/>
                <a:gd name="T4" fmla="*/ 5 w 135"/>
                <a:gd name="T5" fmla="*/ 9 h 41"/>
                <a:gd name="T6" fmla="*/ 12 w 135"/>
                <a:gd name="T7" fmla="*/ 16 h 41"/>
                <a:gd name="T8" fmla="*/ 19 w 135"/>
                <a:gd name="T9" fmla="*/ 23 h 41"/>
                <a:gd name="T10" fmla="*/ 27 w 135"/>
                <a:gd name="T11" fmla="*/ 29 h 41"/>
                <a:gd name="T12" fmla="*/ 36 w 135"/>
                <a:gd name="T13" fmla="*/ 34 h 41"/>
                <a:gd name="T14" fmla="*/ 46 w 135"/>
                <a:gd name="T15" fmla="*/ 38 h 41"/>
                <a:gd name="T16" fmla="*/ 57 w 135"/>
                <a:gd name="T17" fmla="*/ 40 h 41"/>
                <a:gd name="T18" fmla="*/ 68 w 135"/>
                <a:gd name="T19" fmla="*/ 41 h 41"/>
                <a:gd name="T20" fmla="*/ 68 w 135"/>
                <a:gd name="T21" fmla="*/ 41 h 41"/>
                <a:gd name="T22" fmla="*/ 79 w 135"/>
                <a:gd name="T23" fmla="*/ 40 h 41"/>
                <a:gd name="T24" fmla="*/ 88 w 135"/>
                <a:gd name="T25" fmla="*/ 38 h 41"/>
                <a:gd name="T26" fmla="*/ 99 w 135"/>
                <a:gd name="T27" fmla="*/ 34 h 41"/>
                <a:gd name="T28" fmla="*/ 108 w 135"/>
                <a:gd name="T29" fmla="*/ 29 h 41"/>
                <a:gd name="T30" fmla="*/ 117 w 135"/>
                <a:gd name="T31" fmla="*/ 23 h 41"/>
                <a:gd name="T32" fmla="*/ 124 w 135"/>
                <a:gd name="T33" fmla="*/ 16 h 41"/>
                <a:gd name="T34" fmla="*/ 129 w 135"/>
                <a:gd name="T35" fmla="*/ 9 h 41"/>
                <a:gd name="T36" fmla="*/ 135 w 135"/>
                <a:gd name="T37" fmla="*/ 0 h 41"/>
                <a:gd name="T38" fmla="*/ 0 w 135"/>
                <a:gd name="T3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5" h="41">
                  <a:moveTo>
                    <a:pt x="0" y="0"/>
                  </a:moveTo>
                  <a:lnTo>
                    <a:pt x="0" y="0"/>
                  </a:lnTo>
                  <a:lnTo>
                    <a:pt x="5" y="9"/>
                  </a:lnTo>
                  <a:lnTo>
                    <a:pt x="12" y="16"/>
                  </a:lnTo>
                  <a:lnTo>
                    <a:pt x="19" y="23"/>
                  </a:lnTo>
                  <a:lnTo>
                    <a:pt x="27" y="29"/>
                  </a:lnTo>
                  <a:lnTo>
                    <a:pt x="36" y="34"/>
                  </a:lnTo>
                  <a:lnTo>
                    <a:pt x="46" y="38"/>
                  </a:lnTo>
                  <a:lnTo>
                    <a:pt x="57" y="40"/>
                  </a:lnTo>
                  <a:lnTo>
                    <a:pt x="68" y="41"/>
                  </a:lnTo>
                  <a:lnTo>
                    <a:pt x="68" y="41"/>
                  </a:lnTo>
                  <a:lnTo>
                    <a:pt x="79" y="40"/>
                  </a:lnTo>
                  <a:lnTo>
                    <a:pt x="88" y="38"/>
                  </a:lnTo>
                  <a:lnTo>
                    <a:pt x="99" y="34"/>
                  </a:lnTo>
                  <a:lnTo>
                    <a:pt x="108" y="29"/>
                  </a:lnTo>
                  <a:lnTo>
                    <a:pt x="117" y="23"/>
                  </a:lnTo>
                  <a:lnTo>
                    <a:pt x="124" y="16"/>
                  </a:lnTo>
                  <a:lnTo>
                    <a:pt x="129" y="9"/>
                  </a:lnTo>
                  <a:lnTo>
                    <a:pt x="135"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1679"/>
            <p:cNvSpPr>
              <a:spLocks/>
            </p:cNvSpPr>
            <p:nvPr/>
          </p:nvSpPr>
          <p:spPr bwMode="auto">
            <a:xfrm>
              <a:off x="8186737" y="3386138"/>
              <a:ext cx="33338" cy="9525"/>
            </a:xfrm>
            <a:custGeom>
              <a:avLst/>
              <a:gdLst>
                <a:gd name="T0" fmla="*/ 36 w 41"/>
                <a:gd name="T1" fmla="*/ 11 h 11"/>
                <a:gd name="T2" fmla="*/ 5 w 41"/>
                <a:gd name="T3" fmla="*/ 11 h 11"/>
                <a:gd name="T4" fmla="*/ 5 w 41"/>
                <a:gd name="T5" fmla="*/ 11 h 11"/>
                <a:gd name="T6" fmla="*/ 2 w 41"/>
                <a:gd name="T7" fmla="*/ 9 h 11"/>
                <a:gd name="T8" fmla="*/ 0 w 41"/>
                <a:gd name="T9" fmla="*/ 5 h 11"/>
                <a:gd name="T10" fmla="*/ 0 w 41"/>
                <a:gd name="T11" fmla="*/ 5 h 11"/>
                <a:gd name="T12" fmla="*/ 0 w 41"/>
                <a:gd name="T13" fmla="*/ 5 h 11"/>
                <a:gd name="T14" fmla="*/ 2 w 41"/>
                <a:gd name="T15" fmla="*/ 2 h 11"/>
                <a:gd name="T16" fmla="*/ 5 w 41"/>
                <a:gd name="T17" fmla="*/ 0 h 11"/>
                <a:gd name="T18" fmla="*/ 36 w 41"/>
                <a:gd name="T19" fmla="*/ 0 h 11"/>
                <a:gd name="T20" fmla="*/ 36 w 41"/>
                <a:gd name="T21" fmla="*/ 0 h 11"/>
                <a:gd name="T22" fmla="*/ 40 w 41"/>
                <a:gd name="T23" fmla="*/ 2 h 11"/>
                <a:gd name="T24" fmla="*/ 41 w 41"/>
                <a:gd name="T25" fmla="*/ 5 h 11"/>
                <a:gd name="T26" fmla="*/ 41 w 41"/>
                <a:gd name="T27" fmla="*/ 5 h 11"/>
                <a:gd name="T28" fmla="*/ 41 w 41"/>
                <a:gd name="T29" fmla="*/ 5 h 11"/>
                <a:gd name="T30" fmla="*/ 40 w 41"/>
                <a:gd name="T31" fmla="*/ 9 h 11"/>
                <a:gd name="T32" fmla="*/ 36 w 41"/>
                <a:gd name="T33" fmla="*/ 11 h 11"/>
                <a:gd name="T34" fmla="*/ 36 w 41"/>
                <a:gd name="T3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11">
                  <a:moveTo>
                    <a:pt x="36" y="11"/>
                  </a:moveTo>
                  <a:lnTo>
                    <a:pt x="5" y="11"/>
                  </a:lnTo>
                  <a:lnTo>
                    <a:pt x="5" y="11"/>
                  </a:lnTo>
                  <a:lnTo>
                    <a:pt x="2" y="9"/>
                  </a:lnTo>
                  <a:lnTo>
                    <a:pt x="0" y="5"/>
                  </a:lnTo>
                  <a:lnTo>
                    <a:pt x="0" y="5"/>
                  </a:lnTo>
                  <a:lnTo>
                    <a:pt x="0" y="5"/>
                  </a:lnTo>
                  <a:lnTo>
                    <a:pt x="2" y="2"/>
                  </a:lnTo>
                  <a:lnTo>
                    <a:pt x="5" y="0"/>
                  </a:lnTo>
                  <a:lnTo>
                    <a:pt x="36" y="0"/>
                  </a:lnTo>
                  <a:lnTo>
                    <a:pt x="36" y="0"/>
                  </a:lnTo>
                  <a:lnTo>
                    <a:pt x="40" y="2"/>
                  </a:lnTo>
                  <a:lnTo>
                    <a:pt x="41" y="5"/>
                  </a:lnTo>
                  <a:lnTo>
                    <a:pt x="41" y="5"/>
                  </a:lnTo>
                  <a:lnTo>
                    <a:pt x="41" y="5"/>
                  </a:lnTo>
                  <a:lnTo>
                    <a:pt x="40" y="9"/>
                  </a:lnTo>
                  <a:lnTo>
                    <a:pt x="36" y="11"/>
                  </a:lnTo>
                  <a:lnTo>
                    <a:pt x="36"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1680"/>
            <p:cNvSpPr>
              <a:spLocks/>
            </p:cNvSpPr>
            <p:nvPr/>
          </p:nvSpPr>
          <p:spPr bwMode="auto">
            <a:xfrm>
              <a:off x="8334375" y="3386138"/>
              <a:ext cx="33338" cy="9525"/>
            </a:xfrm>
            <a:custGeom>
              <a:avLst/>
              <a:gdLst>
                <a:gd name="T0" fmla="*/ 38 w 41"/>
                <a:gd name="T1" fmla="*/ 11 h 11"/>
                <a:gd name="T2" fmla="*/ 5 w 41"/>
                <a:gd name="T3" fmla="*/ 11 h 11"/>
                <a:gd name="T4" fmla="*/ 5 w 41"/>
                <a:gd name="T5" fmla="*/ 11 h 11"/>
                <a:gd name="T6" fmla="*/ 2 w 41"/>
                <a:gd name="T7" fmla="*/ 9 h 11"/>
                <a:gd name="T8" fmla="*/ 0 w 41"/>
                <a:gd name="T9" fmla="*/ 5 h 11"/>
                <a:gd name="T10" fmla="*/ 0 w 41"/>
                <a:gd name="T11" fmla="*/ 5 h 11"/>
                <a:gd name="T12" fmla="*/ 0 w 41"/>
                <a:gd name="T13" fmla="*/ 5 h 11"/>
                <a:gd name="T14" fmla="*/ 2 w 41"/>
                <a:gd name="T15" fmla="*/ 2 h 11"/>
                <a:gd name="T16" fmla="*/ 5 w 41"/>
                <a:gd name="T17" fmla="*/ 0 h 11"/>
                <a:gd name="T18" fmla="*/ 38 w 41"/>
                <a:gd name="T19" fmla="*/ 0 h 11"/>
                <a:gd name="T20" fmla="*/ 38 w 41"/>
                <a:gd name="T21" fmla="*/ 0 h 11"/>
                <a:gd name="T22" fmla="*/ 41 w 41"/>
                <a:gd name="T23" fmla="*/ 2 h 11"/>
                <a:gd name="T24" fmla="*/ 41 w 41"/>
                <a:gd name="T25" fmla="*/ 5 h 11"/>
                <a:gd name="T26" fmla="*/ 41 w 41"/>
                <a:gd name="T27" fmla="*/ 5 h 11"/>
                <a:gd name="T28" fmla="*/ 41 w 41"/>
                <a:gd name="T29" fmla="*/ 5 h 11"/>
                <a:gd name="T30" fmla="*/ 41 w 41"/>
                <a:gd name="T31" fmla="*/ 9 h 11"/>
                <a:gd name="T32" fmla="*/ 38 w 41"/>
                <a:gd name="T33" fmla="*/ 11 h 11"/>
                <a:gd name="T34" fmla="*/ 38 w 41"/>
                <a:gd name="T3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11">
                  <a:moveTo>
                    <a:pt x="38" y="11"/>
                  </a:moveTo>
                  <a:lnTo>
                    <a:pt x="5" y="11"/>
                  </a:lnTo>
                  <a:lnTo>
                    <a:pt x="5" y="11"/>
                  </a:lnTo>
                  <a:lnTo>
                    <a:pt x="2" y="9"/>
                  </a:lnTo>
                  <a:lnTo>
                    <a:pt x="0" y="5"/>
                  </a:lnTo>
                  <a:lnTo>
                    <a:pt x="0" y="5"/>
                  </a:lnTo>
                  <a:lnTo>
                    <a:pt x="0" y="5"/>
                  </a:lnTo>
                  <a:lnTo>
                    <a:pt x="2" y="2"/>
                  </a:lnTo>
                  <a:lnTo>
                    <a:pt x="5" y="0"/>
                  </a:lnTo>
                  <a:lnTo>
                    <a:pt x="38" y="0"/>
                  </a:lnTo>
                  <a:lnTo>
                    <a:pt x="38" y="0"/>
                  </a:lnTo>
                  <a:lnTo>
                    <a:pt x="41" y="2"/>
                  </a:lnTo>
                  <a:lnTo>
                    <a:pt x="41" y="5"/>
                  </a:lnTo>
                  <a:lnTo>
                    <a:pt x="41" y="5"/>
                  </a:lnTo>
                  <a:lnTo>
                    <a:pt x="41" y="5"/>
                  </a:lnTo>
                  <a:lnTo>
                    <a:pt x="41" y="9"/>
                  </a:lnTo>
                  <a:lnTo>
                    <a:pt x="38" y="11"/>
                  </a:lnTo>
                  <a:lnTo>
                    <a:pt x="38"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1681"/>
            <p:cNvSpPr>
              <a:spLocks/>
            </p:cNvSpPr>
            <p:nvPr/>
          </p:nvSpPr>
          <p:spPr bwMode="auto">
            <a:xfrm>
              <a:off x="8267700" y="3405188"/>
              <a:ext cx="20638" cy="38100"/>
            </a:xfrm>
            <a:custGeom>
              <a:avLst/>
              <a:gdLst>
                <a:gd name="T0" fmla="*/ 15 w 26"/>
                <a:gd name="T1" fmla="*/ 49 h 49"/>
                <a:gd name="T2" fmla="*/ 11 w 26"/>
                <a:gd name="T3" fmla="*/ 49 h 49"/>
                <a:gd name="T4" fmla="*/ 11 w 26"/>
                <a:gd name="T5" fmla="*/ 49 h 49"/>
                <a:gd name="T6" fmla="*/ 6 w 26"/>
                <a:gd name="T7" fmla="*/ 49 h 49"/>
                <a:gd name="T8" fmla="*/ 2 w 26"/>
                <a:gd name="T9" fmla="*/ 45 h 49"/>
                <a:gd name="T10" fmla="*/ 0 w 26"/>
                <a:gd name="T11" fmla="*/ 42 h 49"/>
                <a:gd name="T12" fmla="*/ 0 w 26"/>
                <a:gd name="T13" fmla="*/ 38 h 49"/>
                <a:gd name="T14" fmla="*/ 0 w 26"/>
                <a:gd name="T15" fmla="*/ 11 h 49"/>
                <a:gd name="T16" fmla="*/ 0 w 26"/>
                <a:gd name="T17" fmla="*/ 11 h 49"/>
                <a:gd name="T18" fmla="*/ 0 w 26"/>
                <a:gd name="T19" fmla="*/ 7 h 49"/>
                <a:gd name="T20" fmla="*/ 2 w 26"/>
                <a:gd name="T21" fmla="*/ 4 h 49"/>
                <a:gd name="T22" fmla="*/ 6 w 26"/>
                <a:gd name="T23" fmla="*/ 2 h 49"/>
                <a:gd name="T24" fmla="*/ 11 w 26"/>
                <a:gd name="T25" fmla="*/ 0 h 49"/>
                <a:gd name="T26" fmla="*/ 15 w 26"/>
                <a:gd name="T27" fmla="*/ 0 h 49"/>
                <a:gd name="T28" fmla="*/ 15 w 26"/>
                <a:gd name="T29" fmla="*/ 0 h 49"/>
                <a:gd name="T30" fmla="*/ 18 w 26"/>
                <a:gd name="T31" fmla="*/ 2 h 49"/>
                <a:gd name="T32" fmla="*/ 22 w 26"/>
                <a:gd name="T33" fmla="*/ 4 h 49"/>
                <a:gd name="T34" fmla="*/ 24 w 26"/>
                <a:gd name="T35" fmla="*/ 7 h 49"/>
                <a:gd name="T36" fmla="*/ 26 w 26"/>
                <a:gd name="T37" fmla="*/ 11 h 49"/>
                <a:gd name="T38" fmla="*/ 26 w 26"/>
                <a:gd name="T39" fmla="*/ 38 h 49"/>
                <a:gd name="T40" fmla="*/ 26 w 26"/>
                <a:gd name="T41" fmla="*/ 38 h 49"/>
                <a:gd name="T42" fmla="*/ 24 w 26"/>
                <a:gd name="T43" fmla="*/ 42 h 49"/>
                <a:gd name="T44" fmla="*/ 22 w 26"/>
                <a:gd name="T45" fmla="*/ 45 h 49"/>
                <a:gd name="T46" fmla="*/ 18 w 26"/>
                <a:gd name="T47" fmla="*/ 49 h 49"/>
                <a:gd name="T48" fmla="*/ 15 w 26"/>
                <a:gd name="T49" fmla="*/ 49 h 49"/>
                <a:gd name="T50" fmla="*/ 15 w 26"/>
                <a:gd name="T5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 h="49">
                  <a:moveTo>
                    <a:pt x="15" y="49"/>
                  </a:moveTo>
                  <a:lnTo>
                    <a:pt x="11" y="49"/>
                  </a:lnTo>
                  <a:lnTo>
                    <a:pt x="11" y="49"/>
                  </a:lnTo>
                  <a:lnTo>
                    <a:pt x="6" y="49"/>
                  </a:lnTo>
                  <a:lnTo>
                    <a:pt x="2" y="45"/>
                  </a:lnTo>
                  <a:lnTo>
                    <a:pt x="0" y="42"/>
                  </a:lnTo>
                  <a:lnTo>
                    <a:pt x="0" y="38"/>
                  </a:lnTo>
                  <a:lnTo>
                    <a:pt x="0" y="11"/>
                  </a:lnTo>
                  <a:lnTo>
                    <a:pt x="0" y="11"/>
                  </a:lnTo>
                  <a:lnTo>
                    <a:pt x="0" y="7"/>
                  </a:lnTo>
                  <a:lnTo>
                    <a:pt x="2" y="4"/>
                  </a:lnTo>
                  <a:lnTo>
                    <a:pt x="6" y="2"/>
                  </a:lnTo>
                  <a:lnTo>
                    <a:pt x="11" y="0"/>
                  </a:lnTo>
                  <a:lnTo>
                    <a:pt x="15" y="0"/>
                  </a:lnTo>
                  <a:lnTo>
                    <a:pt x="15" y="0"/>
                  </a:lnTo>
                  <a:lnTo>
                    <a:pt x="18" y="2"/>
                  </a:lnTo>
                  <a:lnTo>
                    <a:pt x="22" y="4"/>
                  </a:lnTo>
                  <a:lnTo>
                    <a:pt x="24" y="7"/>
                  </a:lnTo>
                  <a:lnTo>
                    <a:pt x="26" y="11"/>
                  </a:lnTo>
                  <a:lnTo>
                    <a:pt x="26" y="38"/>
                  </a:lnTo>
                  <a:lnTo>
                    <a:pt x="26" y="38"/>
                  </a:lnTo>
                  <a:lnTo>
                    <a:pt x="24" y="42"/>
                  </a:lnTo>
                  <a:lnTo>
                    <a:pt x="22" y="45"/>
                  </a:lnTo>
                  <a:lnTo>
                    <a:pt x="18" y="49"/>
                  </a:lnTo>
                  <a:lnTo>
                    <a:pt x="15" y="49"/>
                  </a:lnTo>
                  <a:lnTo>
                    <a:pt x="15" y="49"/>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1682"/>
            <p:cNvSpPr>
              <a:spLocks/>
            </p:cNvSpPr>
            <p:nvPr/>
          </p:nvSpPr>
          <p:spPr bwMode="auto">
            <a:xfrm>
              <a:off x="8258175" y="3425825"/>
              <a:ext cx="20638" cy="12700"/>
            </a:xfrm>
            <a:custGeom>
              <a:avLst/>
              <a:gdLst>
                <a:gd name="T0" fmla="*/ 25 w 25"/>
                <a:gd name="T1" fmla="*/ 17 h 17"/>
                <a:gd name="T2" fmla="*/ 25 w 25"/>
                <a:gd name="T3" fmla="*/ 13 h 17"/>
                <a:gd name="T4" fmla="*/ 25 w 25"/>
                <a:gd name="T5" fmla="*/ 13 h 17"/>
                <a:gd name="T6" fmla="*/ 23 w 25"/>
                <a:gd name="T7" fmla="*/ 8 h 17"/>
                <a:gd name="T8" fmla="*/ 21 w 25"/>
                <a:gd name="T9" fmla="*/ 4 h 17"/>
                <a:gd name="T10" fmla="*/ 16 w 25"/>
                <a:gd name="T11" fmla="*/ 0 h 17"/>
                <a:gd name="T12" fmla="*/ 12 w 25"/>
                <a:gd name="T13" fmla="*/ 0 h 17"/>
                <a:gd name="T14" fmla="*/ 12 w 25"/>
                <a:gd name="T15" fmla="*/ 0 h 17"/>
                <a:gd name="T16" fmla="*/ 7 w 25"/>
                <a:gd name="T17" fmla="*/ 0 h 17"/>
                <a:gd name="T18" fmla="*/ 3 w 25"/>
                <a:gd name="T19" fmla="*/ 4 h 17"/>
                <a:gd name="T20" fmla="*/ 0 w 25"/>
                <a:gd name="T21" fmla="*/ 8 h 17"/>
                <a:gd name="T22" fmla="*/ 0 w 25"/>
                <a:gd name="T23" fmla="*/ 13 h 17"/>
                <a:gd name="T24" fmla="*/ 0 w 25"/>
                <a:gd name="T25" fmla="*/ 17 h 17"/>
                <a:gd name="T26" fmla="*/ 25 w 25"/>
                <a:gd name="T2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7">
                  <a:moveTo>
                    <a:pt x="25" y="17"/>
                  </a:moveTo>
                  <a:lnTo>
                    <a:pt x="25" y="13"/>
                  </a:lnTo>
                  <a:lnTo>
                    <a:pt x="25" y="13"/>
                  </a:lnTo>
                  <a:lnTo>
                    <a:pt x="23" y="8"/>
                  </a:lnTo>
                  <a:lnTo>
                    <a:pt x="21" y="4"/>
                  </a:lnTo>
                  <a:lnTo>
                    <a:pt x="16" y="0"/>
                  </a:lnTo>
                  <a:lnTo>
                    <a:pt x="12" y="0"/>
                  </a:lnTo>
                  <a:lnTo>
                    <a:pt x="12" y="0"/>
                  </a:lnTo>
                  <a:lnTo>
                    <a:pt x="7" y="0"/>
                  </a:lnTo>
                  <a:lnTo>
                    <a:pt x="3" y="4"/>
                  </a:lnTo>
                  <a:lnTo>
                    <a:pt x="0" y="8"/>
                  </a:lnTo>
                  <a:lnTo>
                    <a:pt x="0" y="13"/>
                  </a:lnTo>
                  <a:lnTo>
                    <a:pt x="0" y="17"/>
                  </a:lnTo>
                  <a:lnTo>
                    <a:pt x="25" y="17"/>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1683"/>
            <p:cNvSpPr>
              <a:spLocks/>
            </p:cNvSpPr>
            <p:nvPr/>
          </p:nvSpPr>
          <p:spPr bwMode="auto">
            <a:xfrm>
              <a:off x="8278812" y="3425825"/>
              <a:ext cx="19050" cy="12700"/>
            </a:xfrm>
            <a:custGeom>
              <a:avLst/>
              <a:gdLst>
                <a:gd name="T0" fmla="*/ 25 w 25"/>
                <a:gd name="T1" fmla="*/ 17 h 17"/>
                <a:gd name="T2" fmla="*/ 25 w 25"/>
                <a:gd name="T3" fmla="*/ 13 h 17"/>
                <a:gd name="T4" fmla="*/ 25 w 25"/>
                <a:gd name="T5" fmla="*/ 13 h 17"/>
                <a:gd name="T6" fmla="*/ 23 w 25"/>
                <a:gd name="T7" fmla="*/ 8 h 17"/>
                <a:gd name="T8" fmla="*/ 22 w 25"/>
                <a:gd name="T9" fmla="*/ 4 h 17"/>
                <a:gd name="T10" fmla="*/ 16 w 25"/>
                <a:gd name="T11" fmla="*/ 0 h 17"/>
                <a:gd name="T12" fmla="*/ 13 w 25"/>
                <a:gd name="T13" fmla="*/ 0 h 17"/>
                <a:gd name="T14" fmla="*/ 13 w 25"/>
                <a:gd name="T15" fmla="*/ 0 h 17"/>
                <a:gd name="T16" fmla="*/ 7 w 25"/>
                <a:gd name="T17" fmla="*/ 0 h 17"/>
                <a:gd name="T18" fmla="*/ 4 w 25"/>
                <a:gd name="T19" fmla="*/ 4 h 17"/>
                <a:gd name="T20" fmla="*/ 0 w 25"/>
                <a:gd name="T21" fmla="*/ 8 h 17"/>
                <a:gd name="T22" fmla="*/ 0 w 25"/>
                <a:gd name="T23" fmla="*/ 13 h 17"/>
                <a:gd name="T24" fmla="*/ 0 w 25"/>
                <a:gd name="T25" fmla="*/ 17 h 17"/>
                <a:gd name="T26" fmla="*/ 25 w 25"/>
                <a:gd name="T2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7">
                  <a:moveTo>
                    <a:pt x="25" y="17"/>
                  </a:moveTo>
                  <a:lnTo>
                    <a:pt x="25" y="13"/>
                  </a:lnTo>
                  <a:lnTo>
                    <a:pt x="25" y="13"/>
                  </a:lnTo>
                  <a:lnTo>
                    <a:pt x="23" y="8"/>
                  </a:lnTo>
                  <a:lnTo>
                    <a:pt x="22" y="4"/>
                  </a:lnTo>
                  <a:lnTo>
                    <a:pt x="16" y="0"/>
                  </a:lnTo>
                  <a:lnTo>
                    <a:pt x="13" y="0"/>
                  </a:lnTo>
                  <a:lnTo>
                    <a:pt x="13" y="0"/>
                  </a:lnTo>
                  <a:lnTo>
                    <a:pt x="7" y="0"/>
                  </a:lnTo>
                  <a:lnTo>
                    <a:pt x="4" y="4"/>
                  </a:lnTo>
                  <a:lnTo>
                    <a:pt x="0" y="8"/>
                  </a:lnTo>
                  <a:lnTo>
                    <a:pt x="0" y="13"/>
                  </a:lnTo>
                  <a:lnTo>
                    <a:pt x="0" y="17"/>
                  </a:lnTo>
                  <a:lnTo>
                    <a:pt x="25" y="17"/>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1684"/>
            <p:cNvSpPr>
              <a:spLocks/>
            </p:cNvSpPr>
            <p:nvPr/>
          </p:nvSpPr>
          <p:spPr bwMode="auto">
            <a:xfrm>
              <a:off x="8166100" y="3300413"/>
              <a:ext cx="222250" cy="76200"/>
            </a:xfrm>
            <a:custGeom>
              <a:avLst/>
              <a:gdLst>
                <a:gd name="T0" fmla="*/ 140 w 278"/>
                <a:gd name="T1" fmla="*/ 0 h 95"/>
                <a:gd name="T2" fmla="*/ 140 w 278"/>
                <a:gd name="T3" fmla="*/ 0 h 95"/>
                <a:gd name="T4" fmla="*/ 117 w 278"/>
                <a:gd name="T5" fmla="*/ 2 h 95"/>
                <a:gd name="T6" fmla="*/ 93 w 278"/>
                <a:gd name="T7" fmla="*/ 7 h 95"/>
                <a:gd name="T8" fmla="*/ 74 w 278"/>
                <a:gd name="T9" fmla="*/ 16 h 95"/>
                <a:gd name="T10" fmla="*/ 54 w 278"/>
                <a:gd name="T11" fmla="*/ 27 h 95"/>
                <a:gd name="T12" fmla="*/ 38 w 278"/>
                <a:gd name="T13" fmla="*/ 41 h 95"/>
                <a:gd name="T14" fmla="*/ 21 w 278"/>
                <a:gd name="T15" fmla="*/ 57 h 95"/>
                <a:gd name="T16" fmla="*/ 9 w 278"/>
                <a:gd name="T17" fmla="*/ 75 h 95"/>
                <a:gd name="T18" fmla="*/ 0 w 278"/>
                <a:gd name="T19" fmla="*/ 95 h 95"/>
                <a:gd name="T20" fmla="*/ 149 w 278"/>
                <a:gd name="T21" fmla="*/ 95 h 95"/>
                <a:gd name="T22" fmla="*/ 149 w 278"/>
                <a:gd name="T23" fmla="*/ 40 h 95"/>
                <a:gd name="T24" fmla="*/ 171 w 278"/>
                <a:gd name="T25" fmla="*/ 95 h 95"/>
                <a:gd name="T26" fmla="*/ 278 w 278"/>
                <a:gd name="T27" fmla="*/ 95 h 95"/>
                <a:gd name="T28" fmla="*/ 278 w 278"/>
                <a:gd name="T29" fmla="*/ 95 h 95"/>
                <a:gd name="T30" fmla="*/ 269 w 278"/>
                <a:gd name="T31" fmla="*/ 75 h 95"/>
                <a:gd name="T32" fmla="*/ 257 w 278"/>
                <a:gd name="T33" fmla="*/ 57 h 95"/>
                <a:gd name="T34" fmla="*/ 243 w 278"/>
                <a:gd name="T35" fmla="*/ 41 h 95"/>
                <a:gd name="T36" fmla="*/ 225 w 278"/>
                <a:gd name="T37" fmla="*/ 27 h 95"/>
                <a:gd name="T38" fmla="*/ 205 w 278"/>
                <a:gd name="T39" fmla="*/ 16 h 95"/>
                <a:gd name="T40" fmla="*/ 185 w 278"/>
                <a:gd name="T41" fmla="*/ 7 h 95"/>
                <a:gd name="T42" fmla="*/ 163 w 278"/>
                <a:gd name="T43" fmla="*/ 2 h 95"/>
                <a:gd name="T44" fmla="*/ 140 w 278"/>
                <a:gd name="T45" fmla="*/ 0 h 95"/>
                <a:gd name="T46" fmla="*/ 140 w 278"/>
                <a:gd name="T47"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8" h="95">
                  <a:moveTo>
                    <a:pt x="140" y="0"/>
                  </a:moveTo>
                  <a:lnTo>
                    <a:pt x="140" y="0"/>
                  </a:lnTo>
                  <a:lnTo>
                    <a:pt x="117" y="2"/>
                  </a:lnTo>
                  <a:lnTo>
                    <a:pt x="93" y="7"/>
                  </a:lnTo>
                  <a:lnTo>
                    <a:pt x="74" y="16"/>
                  </a:lnTo>
                  <a:lnTo>
                    <a:pt x="54" y="27"/>
                  </a:lnTo>
                  <a:lnTo>
                    <a:pt x="38" y="41"/>
                  </a:lnTo>
                  <a:lnTo>
                    <a:pt x="21" y="57"/>
                  </a:lnTo>
                  <a:lnTo>
                    <a:pt x="9" y="75"/>
                  </a:lnTo>
                  <a:lnTo>
                    <a:pt x="0" y="95"/>
                  </a:lnTo>
                  <a:lnTo>
                    <a:pt x="149" y="95"/>
                  </a:lnTo>
                  <a:lnTo>
                    <a:pt x="149" y="40"/>
                  </a:lnTo>
                  <a:lnTo>
                    <a:pt x="171" y="95"/>
                  </a:lnTo>
                  <a:lnTo>
                    <a:pt x="278" y="95"/>
                  </a:lnTo>
                  <a:lnTo>
                    <a:pt x="278" y="95"/>
                  </a:lnTo>
                  <a:lnTo>
                    <a:pt x="269" y="75"/>
                  </a:lnTo>
                  <a:lnTo>
                    <a:pt x="257" y="57"/>
                  </a:lnTo>
                  <a:lnTo>
                    <a:pt x="243" y="41"/>
                  </a:lnTo>
                  <a:lnTo>
                    <a:pt x="225" y="27"/>
                  </a:lnTo>
                  <a:lnTo>
                    <a:pt x="205" y="16"/>
                  </a:lnTo>
                  <a:lnTo>
                    <a:pt x="185" y="7"/>
                  </a:lnTo>
                  <a:lnTo>
                    <a:pt x="163" y="2"/>
                  </a:lnTo>
                  <a:lnTo>
                    <a:pt x="140" y="0"/>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1685"/>
            <p:cNvSpPr>
              <a:spLocks/>
            </p:cNvSpPr>
            <p:nvPr/>
          </p:nvSpPr>
          <p:spPr bwMode="auto">
            <a:xfrm>
              <a:off x="8342312" y="3406775"/>
              <a:ext cx="20638" cy="7938"/>
            </a:xfrm>
            <a:custGeom>
              <a:avLst/>
              <a:gdLst>
                <a:gd name="T0" fmla="*/ 25 w 25"/>
                <a:gd name="T1" fmla="*/ 0 h 11"/>
                <a:gd name="T2" fmla="*/ 11 w 25"/>
                <a:gd name="T3" fmla="*/ 0 h 11"/>
                <a:gd name="T4" fmla="*/ 11 w 25"/>
                <a:gd name="T5" fmla="*/ 0 h 11"/>
                <a:gd name="T6" fmla="*/ 5 w 25"/>
                <a:gd name="T7" fmla="*/ 0 h 11"/>
                <a:gd name="T8" fmla="*/ 4 w 25"/>
                <a:gd name="T9" fmla="*/ 4 h 11"/>
                <a:gd name="T10" fmla="*/ 0 w 25"/>
                <a:gd name="T11" fmla="*/ 5 h 11"/>
                <a:gd name="T12" fmla="*/ 0 w 25"/>
                <a:gd name="T13" fmla="*/ 11 h 11"/>
                <a:gd name="T14" fmla="*/ 16 w 25"/>
                <a:gd name="T15" fmla="*/ 11 h 11"/>
                <a:gd name="T16" fmla="*/ 16 w 25"/>
                <a:gd name="T17" fmla="*/ 11 h 11"/>
                <a:gd name="T18" fmla="*/ 20 w 25"/>
                <a:gd name="T19" fmla="*/ 9 h 11"/>
                <a:gd name="T20" fmla="*/ 22 w 25"/>
                <a:gd name="T21" fmla="*/ 7 h 11"/>
                <a:gd name="T22" fmla="*/ 23 w 25"/>
                <a:gd name="T23" fmla="*/ 4 h 11"/>
                <a:gd name="T24" fmla="*/ 25 w 25"/>
                <a:gd name="T25" fmla="*/ 0 h 11"/>
                <a:gd name="T26" fmla="*/ 25 w 25"/>
                <a:gd name="T2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1">
                  <a:moveTo>
                    <a:pt x="25" y="0"/>
                  </a:moveTo>
                  <a:lnTo>
                    <a:pt x="11" y="0"/>
                  </a:lnTo>
                  <a:lnTo>
                    <a:pt x="11" y="0"/>
                  </a:lnTo>
                  <a:lnTo>
                    <a:pt x="5" y="0"/>
                  </a:lnTo>
                  <a:lnTo>
                    <a:pt x="4" y="4"/>
                  </a:lnTo>
                  <a:lnTo>
                    <a:pt x="0" y="5"/>
                  </a:lnTo>
                  <a:lnTo>
                    <a:pt x="0" y="11"/>
                  </a:lnTo>
                  <a:lnTo>
                    <a:pt x="16" y="11"/>
                  </a:lnTo>
                  <a:lnTo>
                    <a:pt x="16" y="11"/>
                  </a:lnTo>
                  <a:lnTo>
                    <a:pt x="20" y="9"/>
                  </a:lnTo>
                  <a:lnTo>
                    <a:pt x="22" y="7"/>
                  </a:lnTo>
                  <a:lnTo>
                    <a:pt x="23" y="4"/>
                  </a:lnTo>
                  <a:lnTo>
                    <a:pt x="25" y="0"/>
                  </a:lnTo>
                  <a:lnTo>
                    <a:pt x="2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1686"/>
            <p:cNvSpPr>
              <a:spLocks/>
            </p:cNvSpPr>
            <p:nvPr/>
          </p:nvSpPr>
          <p:spPr bwMode="auto">
            <a:xfrm>
              <a:off x="8193087" y="3406775"/>
              <a:ext cx="20638" cy="7938"/>
            </a:xfrm>
            <a:custGeom>
              <a:avLst/>
              <a:gdLst>
                <a:gd name="T0" fmla="*/ 0 w 27"/>
                <a:gd name="T1" fmla="*/ 0 h 11"/>
                <a:gd name="T2" fmla="*/ 16 w 27"/>
                <a:gd name="T3" fmla="*/ 0 h 11"/>
                <a:gd name="T4" fmla="*/ 16 w 27"/>
                <a:gd name="T5" fmla="*/ 0 h 11"/>
                <a:gd name="T6" fmla="*/ 20 w 27"/>
                <a:gd name="T7" fmla="*/ 0 h 11"/>
                <a:gd name="T8" fmla="*/ 24 w 27"/>
                <a:gd name="T9" fmla="*/ 4 h 11"/>
                <a:gd name="T10" fmla="*/ 25 w 27"/>
                <a:gd name="T11" fmla="*/ 5 h 11"/>
                <a:gd name="T12" fmla="*/ 27 w 27"/>
                <a:gd name="T13" fmla="*/ 11 h 11"/>
                <a:gd name="T14" fmla="*/ 11 w 27"/>
                <a:gd name="T15" fmla="*/ 11 h 11"/>
                <a:gd name="T16" fmla="*/ 11 w 27"/>
                <a:gd name="T17" fmla="*/ 11 h 11"/>
                <a:gd name="T18" fmla="*/ 7 w 27"/>
                <a:gd name="T19" fmla="*/ 9 h 11"/>
                <a:gd name="T20" fmla="*/ 4 w 27"/>
                <a:gd name="T21" fmla="*/ 7 h 11"/>
                <a:gd name="T22" fmla="*/ 2 w 27"/>
                <a:gd name="T23" fmla="*/ 4 h 11"/>
                <a:gd name="T24" fmla="*/ 0 w 27"/>
                <a:gd name="T25" fmla="*/ 0 h 11"/>
                <a:gd name="T26" fmla="*/ 0 w 27"/>
                <a:gd name="T2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11">
                  <a:moveTo>
                    <a:pt x="0" y="0"/>
                  </a:moveTo>
                  <a:lnTo>
                    <a:pt x="16" y="0"/>
                  </a:lnTo>
                  <a:lnTo>
                    <a:pt x="16" y="0"/>
                  </a:lnTo>
                  <a:lnTo>
                    <a:pt x="20" y="0"/>
                  </a:lnTo>
                  <a:lnTo>
                    <a:pt x="24" y="4"/>
                  </a:lnTo>
                  <a:lnTo>
                    <a:pt x="25" y="5"/>
                  </a:lnTo>
                  <a:lnTo>
                    <a:pt x="27" y="11"/>
                  </a:lnTo>
                  <a:lnTo>
                    <a:pt x="11" y="11"/>
                  </a:lnTo>
                  <a:lnTo>
                    <a:pt x="11" y="11"/>
                  </a:lnTo>
                  <a:lnTo>
                    <a:pt x="7" y="9"/>
                  </a:lnTo>
                  <a:lnTo>
                    <a:pt x="4" y="7"/>
                  </a:lnTo>
                  <a:lnTo>
                    <a:pt x="2" y="4"/>
                  </a:lnTo>
                  <a:lnTo>
                    <a:pt x="0" y="0"/>
                  </a:lnTo>
                  <a:lnTo>
                    <a:pt x="0"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1687"/>
            <p:cNvSpPr>
              <a:spLocks/>
            </p:cNvSpPr>
            <p:nvPr/>
          </p:nvSpPr>
          <p:spPr bwMode="auto">
            <a:xfrm>
              <a:off x="8416925" y="3587750"/>
              <a:ext cx="53975" cy="115888"/>
            </a:xfrm>
            <a:custGeom>
              <a:avLst/>
              <a:gdLst>
                <a:gd name="T0" fmla="*/ 62 w 69"/>
                <a:gd name="T1" fmla="*/ 40 h 146"/>
                <a:gd name="T2" fmla="*/ 62 w 69"/>
                <a:gd name="T3" fmla="*/ 40 h 146"/>
                <a:gd name="T4" fmla="*/ 22 w 69"/>
                <a:gd name="T5" fmla="*/ 0 h 146"/>
                <a:gd name="T6" fmla="*/ 22 w 69"/>
                <a:gd name="T7" fmla="*/ 35 h 146"/>
                <a:gd name="T8" fmla="*/ 0 w 69"/>
                <a:gd name="T9" fmla="*/ 35 h 146"/>
                <a:gd name="T10" fmla="*/ 0 w 69"/>
                <a:gd name="T11" fmla="*/ 146 h 146"/>
                <a:gd name="T12" fmla="*/ 49 w 69"/>
                <a:gd name="T13" fmla="*/ 146 h 146"/>
                <a:gd name="T14" fmla="*/ 49 w 69"/>
                <a:gd name="T15" fmla="*/ 146 h 146"/>
                <a:gd name="T16" fmla="*/ 56 w 69"/>
                <a:gd name="T17" fmla="*/ 144 h 146"/>
                <a:gd name="T18" fmla="*/ 63 w 69"/>
                <a:gd name="T19" fmla="*/ 141 h 146"/>
                <a:gd name="T20" fmla="*/ 69 w 69"/>
                <a:gd name="T21" fmla="*/ 133 h 146"/>
                <a:gd name="T22" fmla="*/ 69 w 69"/>
                <a:gd name="T23" fmla="*/ 126 h 146"/>
                <a:gd name="T24" fmla="*/ 69 w 69"/>
                <a:gd name="T25" fmla="*/ 56 h 146"/>
                <a:gd name="T26" fmla="*/ 69 w 69"/>
                <a:gd name="T27" fmla="*/ 56 h 146"/>
                <a:gd name="T28" fmla="*/ 67 w 69"/>
                <a:gd name="T29" fmla="*/ 47 h 146"/>
                <a:gd name="T30" fmla="*/ 62 w 69"/>
                <a:gd name="T31" fmla="*/ 4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146">
                  <a:moveTo>
                    <a:pt x="62" y="40"/>
                  </a:moveTo>
                  <a:lnTo>
                    <a:pt x="62" y="40"/>
                  </a:lnTo>
                  <a:lnTo>
                    <a:pt x="22" y="0"/>
                  </a:lnTo>
                  <a:lnTo>
                    <a:pt x="22" y="35"/>
                  </a:lnTo>
                  <a:lnTo>
                    <a:pt x="0" y="35"/>
                  </a:lnTo>
                  <a:lnTo>
                    <a:pt x="0" y="146"/>
                  </a:lnTo>
                  <a:lnTo>
                    <a:pt x="49" y="146"/>
                  </a:lnTo>
                  <a:lnTo>
                    <a:pt x="49" y="146"/>
                  </a:lnTo>
                  <a:lnTo>
                    <a:pt x="56" y="144"/>
                  </a:lnTo>
                  <a:lnTo>
                    <a:pt x="63" y="141"/>
                  </a:lnTo>
                  <a:lnTo>
                    <a:pt x="69" y="133"/>
                  </a:lnTo>
                  <a:lnTo>
                    <a:pt x="69" y="126"/>
                  </a:lnTo>
                  <a:lnTo>
                    <a:pt x="69" y="56"/>
                  </a:lnTo>
                  <a:lnTo>
                    <a:pt x="69" y="56"/>
                  </a:lnTo>
                  <a:lnTo>
                    <a:pt x="67" y="47"/>
                  </a:lnTo>
                  <a:lnTo>
                    <a:pt x="62" y="40"/>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1688"/>
            <p:cNvSpPr>
              <a:spLocks/>
            </p:cNvSpPr>
            <p:nvPr/>
          </p:nvSpPr>
          <p:spPr bwMode="auto">
            <a:xfrm>
              <a:off x="8416925" y="3587750"/>
              <a:ext cx="53975" cy="115888"/>
            </a:xfrm>
            <a:custGeom>
              <a:avLst/>
              <a:gdLst>
                <a:gd name="T0" fmla="*/ 62 w 69"/>
                <a:gd name="T1" fmla="*/ 40 h 146"/>
                <a:gd name="T2" fmla="*/ 62 w 69"/>
                <a:gd name="T3" fmla="*/ 40 h 146"/>
                <a:gd name="T4" fmla="*/ 22 w 69"/>
                <a:gd name="T5" fmla="*/ 0 h 146"/>
                <a:gd name="T6" fmla="*/ 22 w 69"/>
                <a:gd name="T7" fmla="*/ 35 h 146"/>
                <a:gd name="T8" fmla="*/ 0 w 69"/>
                <a:gd name="T9" fmla="*/ 35 h 146"/>
                <a:gd name="T10" fmla="*/ 0 w 69"/>
                <a:gd name="T11" fmla="*/ 146 h 146"/>
                <a:gd name="T12" fmla="*/ 49 w 69"/>
                <a:gd name="T13" fmla="*/ 146 h 146"/>
                <a:gd name="T14" fmla="*/ 49 w 69"/>
                <a:gd name="T15" fmla="*/ 146 h 146"/>
                <a:gd name="T16" fmla="*/ 56 w 69"/>
                <a:gd name="T17" fmla="*/ 144 h 146"/>
                <a:gd name="T18" fmla="*/ 63 w 69"/>
                <a:gd name="T19" fmla="*/ 141 h 146"/>
                <a:gd name="T20" fmla="*/ 69 w 69"/>
                <a:gd name="T21" fmla="*/ 133 h 146"/>
                <a:gd name="T22" fmla="*/ 69 w 69"/>
                <a:gd name="T23" fmla="*/ 126 h 146"/>
                <a:gd name="T24" fmla="*/ 69 w 69"/>
                <a:gd name="T25" fmla="*/ 56 h 146"/>
                <a:gd name="T26" fmla="*/ 69 w 69"/>
                <a:gd name="T27" fmla="*/ 56 h 146"/>
                <a:gd name="T28" fmla="*/ 67 w 69"/>
                <a:gd name="T29" fmla="*/ 47 h 146"/>
                <a:gd name="T30" fmla="*/ 62 w 69"/>
                <a:gd name="T31" fmla="*/ 4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146">
                  <a:moveTo>
                    <a:pt x="62" y="40"/>
                  </a:moveTo>
                  <a:lnTo>
                    <a:pt x="62" y="40"/>
                  </a:lnTo>
                  <a:lnTo>
                    <a:pt x="22" y="0"/>
                  </a:lnTo>
                  <a:lnTo>
                    <a:pt x="22" y="35"/>
                  </a:lnTo>
                  <a:lnTo>
                    <a:pt x="0" y="35"/>
                  </a:lnTo>
                  <a:lnTo>
                    <a:pt x="0" y="146"/>
                  </a:lnTo>
                  <a:lnTo>
                    <a:pt x="49" y="146"/>
                  </a:lnTo>
                  <a:lnTo>
                    <a:pt x="49" y="146"/>
                  </a:lnTo>
                  <a:lnTo>
                    <a:pt x="56" y="144"/>
                  </a:lnTo>
                  <a:lnTo>
                    <a:pt x="63" y="141"/>
                  </a:lnTo>
                  <a:lnTo>
                    <a:pt x="69" y="133"/>
                  </a:lnTo>
                  <a:lnTo>
                    <a:pt x="69" y="126"/>
                  </a:lnTo>
                  <a:lnTo>
                    <a:pt x="69" y="56"/>
                  </a:lnTo>
                  <a:lnTo>
                    <a:pt x="69" y="56"/>
                  </a:lnTo>
                  <a:lnTo>
                    <a:pt x="67" y="47"/>
                  </a:lnTo>
                  <a:lnTo>
                    <a:pt x="62" y="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1689"/>
            <p:cNvSpPr>
              <a:spLocks/>
            </p:cNvSpPr>
            <p:nvPr/>
          </p:nvSpPr>
          <p:spPr bwMode="auto">
            <a:xfrm>
              <a:off x="8166100" y="3735388"/>
              <a:ext cx="220663" cy="128588"/>
            </a:xfrm>
            <a:custGeom>
              <a:avLst/>
              <a:gdLst>
                <a:gd name="T0" fmla="*/ 262 w 277"/>
                <a:gd name="T1" fmla="*/ 161 h 161"/>
                <a:gd name="T2" fmla="*/ 11 w 277"/>
                <a:gd name="T3" fmla="*/ 161 h 161"/>
                <a:gd name="T4" fmla="*/ 0 w 277"/>
                <a:gd name="T5" fmla="*/ 0 h 161"/>
                <a:gd name="T6" fmla="*/ 277 w 277"/>
                <a:gd name="T7" fmla="*/ 0 h 161"/>
                <a:gd name="T8" fmla="*/ 262 w 277"/>
                <a:gd name="T9" fmla="*/ 161 h 161"/>
              </a:gdLst>
              <a:ahLst/>
              <a:cxnLst>
                <a:cxn ang="0">
                  <a:pos x="T0" y="T1"/>
                </a:cxn>
                <a:cxn ang="0">
                  <a:pos x="T2" y="T3"/>
                </a:cxn>
                <a:cxn ang="0">
                  <a:pos x="T4" y="T5"/>
                </a:cxn>
                <a:cxn ang="0">
                  <a:pos x="T6" y="T7"/>
                </a:cxn>
                <a:cxn ang="0">
                  <a:pos x="T8" y="T9"/>
                </a:cxn>
              </a:cxnLst>
              <a:rect l="0" t="0" r="r" b="b"/>
              <a:pathLst>
                <a:path w="277" h="161">
                  <a:moveTo>
                    <a:pt x="262" y="161"/>
                  </a:moveTo>
                  <a:lnTo>
                    <a:pt x="11" y="161"/>
                  </a:lnTo>
                  <a:lnTo>
                    <a:pt x="0" y="0"/>
                  </a:lnTo>
                  <a:lnTo>
                    <a:pt x="277" y="0"/>
                  </a:lnTo>
                  <a:lnTo>
                    <a:pt x="262" y="161"/>
                  </a:ln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1690"/>
            <p:cNvSpPr>
              <a:spLocks/>
            </p:cNvSpPr>
            <p:nvPr/>
          </p:nvSpPr>
          <p:spPr bwMode="auto">
            <a:xfrm>
              <a:off x="8166100" y="3735388"/>
              <a:ext cx="220663" cy="128588"/>
            </a:xfrm>
            <a:custGeom>
              <a:avLst/>
              <a:gdLst>
                <a:gd name="T0" fmla="*/ 262 w 277"/>
                <a:gd name="T1" fmla="*/ 161 h 161"/>
                <a:gd name="T2" fmla="*/ 11 w 277"/>
                <a:gd name="T3" fmla="*/ 161 h 161"/>
                <a:gd name="T4" fmla="*/ 0 w 277"/>
                <a:gd name="T5" fmla="*/ 0 h 161"/>
                <a:gd name="T6" fmla="*/ 277 w 277"/>
                <a:gd name="T7" fmla="*/ 0 h 161"/>
                <a:gd name="T8" fmla="*/ 262 w 277"/>
                <a:gd name="T9" fmla="*/ 161 h 161"/>
              </a:gdLst>
              <a:ahLst/>
              <a:cxnLst>
                <a:cxn ang="0">
                  <a:pos x="T0" y="T1"/>
                </a:cxn>
                <a:cxn ang="0">
                  <a:pos x="T2" y="T3"/>
                </a:cxn>
                <a:cxn ang="0">
                  <a:pos x="T4" y="T5"/>
                </a:cxn>
                <a:cxn ang="0">
                  <a:pos x="T6" y="T7"/>
                </a:cxn>
                <a:cxn ang="0">
                  <a:pos x="T8" y="T9"/>
                </a:cxn>
              </a:cxnLst>
              <a:rect l="0" t="0" r="r" b="b"/>
              <a:pathLst>
                <a:path w="277" h="161">
                  <a:moveTo>
                    <a:pt x="262" y="161"/>
                  </a:moveTo>
                  <a:lnTo>
                    <a:pt x="11" y="161"/>
                  </a:lnTo>
                  <a:lnTo>
                    <a:pt x="0" y="0"/>
                  </a:lnTo>
                  <a:lnTo>
                    <a:pt x="277" y="0"/>
                  </a:lnTo>
                  <a:lnTo>
                    <a:pt x="262" y="16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1691"/>
            <p:cNvSpPr>
              <a:spLocks noChangeArrowheads="1"/>
            </p:cNvSpPr>
            <p:nvPr/>
          </p:nvSpPr>
          <p:spPr bwMode="auto">
            <a:xfrm>
              <a:off x="8118475" y="3548063"/>
              <a:ext cx="315913" cy="2000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1692"/>
            <p:cNvSpPr>
              <a:spLocks noChangeArrowheads="1"/>
            </p:cNvSpPr>
            <p:nvPr/>
          </p:nvSpPr>
          <p:spPr bwMode="auto">
            <a:xfrm>
              <a:off x="8118475" y="3548063"/>
              <a:ext cx="315913"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1693"/>
            <p:cNvSpPr>
              <a:spLocks/>
            </p:cNvSpPr>
            <p:nvPr/>
          </p:nvSpPr>
          <p:spPr bwMode="auto">
            <a:xfrm>
              <a:off x="8118475" y="3548063"/>
              <a:ext cx="315913" cy="200025"/>
            </a:xfrm>
            <a:custGeom>
              <a:avLst/>
              <a:gdLst>
                <a:gd name="T0" fmla="*/ 399 w 399"/>
                <a:gd name="T1" fmla="*/ 0 h 252"/>
                <a:gd name="T2" fmla="*/ 399 w 399"/>
                <a:gd name="T3" fmla="*/ 0 h 252"/>
                <a:gd name="T4" fmla="*/ 0 w 399"/>
                <a:gd name="T5" fmla="*/ 252 h 252"/>
                <a:gd name="T6" fmla="*/ 399 w 399"/>
                <a:gd name="T7" fmla="*/ 252 h 252"/>
                <a:gd name="T8" fmla="*/ 399 w 399"/>
                <a:gd name="T9" fmla="*/ 0 h 252"/>
              </a:gdLst>
              <a:ahLst/>
              <a:cxnLst>
                <a:cxn ang="0">
                  <a:pos x="T0" y="T1"/>
                </a:cxn>
                <a:cxn ang="0">
                  <a:pos x="T2" y="T3"/>
                </a:cxn>
                <a:cxn ang="0">
                  <a:pos x="T4" y="T5"/>
                </a:cxn>
                <a:cxn ang="0">
                  <a:pos x="T6" y="T7"/>
                </a:cxn>
                <a:cxn ang="0">
                  <a:pos x="T8" y="T9"/>
                </a:cxn>
              </a:cxnLst>
              <a:rect l="0" t="0" r="r" b="b"/>
              <a:pathLst>
                <a:path w="399" h="252">
                  <a:moveTo>
                    <a:pt x="399" y="0"/>
                  </a:moveTo>
                  <a:lnTo>
                    <a:pt x="399" y="0"/>
                  </a:lnTo>
                  <a:lnTo>
                    <a:pt x="0" y="252"/>
                  </a:lnTo>
                  <a:lnTo>
                    <a:pt x="399" y="252"/>
                  </a:lnTo>
                  <a:lnTo>
                    <a:pt x="399" y="0"/>
                  </a:lnTo>
                  <a:close/>
                </a:path>
              </a:pathLst>
            </a:custGeom>
            <a:solidFill>
              <a:srgbClr val="F6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1694"/>
            <p:cNvSpPr>
              <a:spLocks/>
            </p:cNvSpPr>
            <p:nvPr/>
          </p:nvSpPr>
          <p:spPr bwMode="auto">
            <a:xfrm>
              <a:off x="8118475" y="3548063"/>
              <a:ext cx="315913" cy="200025"/>
            </a:xfrm>
            <a:custGeom>
              <a:avLst/>
              <a:gdLst>
                <a:gd name="T0" fmla="*/ 399 w 399"/>
                <a:gd name="T1" fmla="*/ 0 h 252"/>
                <a:gd name="T2" fmla="*/ 399 w 399"/>
                <a:gd name="T3" fmla="*/ 0 h 252"/>
                <a:gd name="T4" fmla="*/ 0 w 399"/>
                <a:gd name="T5" fmla="*/ 252 h 252"/>
                <a:gd name="T6" fmla="*/ 399 w 399"/>
                <a:gd name="T7" fmla="*/ 252 h 252"/>
                <a:gd name="T8" fmla="*/ 399 w 399"/>
                <a:gd name="T9" fmla="*/ 0 h 252"/>
              </a:gdLst>
              <a:ahLst/>
              <a:cxnLst>
                <a:cxn ang="0">
                  <a:pos x="T0" y="T1"/>
                </a:cxn>
                <a:cxn ang="0">
                  <a:pos x="T2" y="T3"/>
                </a:cxn>
                <a:cxn ang="0">
                  <a:pos x="T4" y="T5"/>
                </a:cxn>
                <a:cxn ang="0">
                  <a:pos x="T6" y="T7"/>
                </a:cxn>
                <a:cxn ang="0">
                  <a:pos x="T8" y="T9"/>
                </a:cxn>
              </a:cxnLst>
              <a:rect l="0" t="0" r="r" b="b"/>
              <a:pathLst>
                <a:path w="399" h="252">
                  <a:moveTo>
                    <a:pt x="399" y="0"/>
                  </a:moveTo>
                  <a:lnTo>
                    <a:pt x="399" y="0"/>
                  </a:lnTo>
                  <a:lnTo>
                    <a:pt x="0" y="252"/>
                  </a:lnTo>
                  <a:lnTo>
                    <a:pt x="399" y="252"/>
                  </a:lnTo>
                  <a:lnTo>
                    <a:pt x="39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1695"/>
            <p:cNvSpPr>
              <a:spLocks noEditPoints="1"/>
            </p:cNvSpPr>
            <p:nvPr/>
          </p:nvSpPr>
          <p:spPr bwMode="auto">
            <a:xfrm>
              <a:off x="8316912" y="3597275"/>
              <a:ext cx="63500" cy="100013"/>
            </a:xfrm>
            <a:custGeom>
              <a:avLst/>
              <a:gdLst>
                <a:gd name="T0" fmla="*/ 73 w 80"/>
                <a:gd name="T1" fmla="*/ 41 h 128"/>
                <a:gd name="T2" fmla="*/ 75 w 80"/>
                <a:gd name="T3" fmla="*/ 38 h 128"/>
                <a:gd name="T4" fmla="*/ 80 w 80"/>
                <a:gd name="T5" fmla="*/ 34 h 128"/>
                <a:gd name="T6" fmla="*/ 80 w 80"/>
                <a:gd name="T7" fmla="*/ 32 h 128"/>
                <a:gd name="T8" fmla="*/ 73 w 80"/>
                <a:gd name="T9" fmla="*/ 29 h 128"/>
                <a:gd name="T10" fmla="*/ 70 w 80"/>
                <a:gd name="T11" fmla="*/ 27 h 128"/>
                <a:gd name="T12" fmla="*/ 71 w 80"/>
                <a:gd name="T13" fmla="*/ 20 h 128"/>
                <a:gd name="T14" fmla="*/ 71 w 80"/>
                <a:gd name="T15" fmla="*/ 15 h 128"/>
                <a:gd name="T16" fmla="*/ 70 w 80"/>
                <a:gd name="T17" fmla="*/ 15 h 128"/>
                <a:gd name="T18" fmla="*/ 64 w 80"/>
                <a:gd name="T19" fmla="*/ 16 h 128"/>
                <a:gd name="T20" fmla="*/ 59 w 80"/>
                <a:gd name="T21" fmla="*/ 15 h 128"/>
                <a:gd name="T22" fmla="*/ 59 w 80"/>
                <a:gd name="T23" fmla="*/ 9 h 128"/>
                <a:gd name="T24" fmla="*/ 57 w 80"/>
                <a:gd name="T25" fmla="*/ 4 h 128"/>
                <a:gd name="T26" fmla="*/ 50 w 80"/>
                <a:gd name="T27" fmla="*/ 9 h 128"/>
                <a:gd name="T28" fmla="*/ 46 w 80"/>
                <a:gd name="T29" fmla="*/ 9 h 128"/>
                <a:gd name="T30" fmla="*/ 45 w 80"/>
                <a:gd name="T31" fmla="*/ 4 h 128"/>
                <a:gd name="T32" fmla="*/ 41 w 80"/>
                <a:gd name="T33" fmla="*/ 0 h 128"/>
                <a:gd name="T34" fmla="*/ 36 w 80"/>
                <a:gd name="T35" fmla="*/ 4 h 128"/>
                <a:gd name="T36" fmla="*/ 34 w 80"/>
                <a:gd name="T37" fmla="*/ 9 h 128"/>
                <a:gd name="T38" fmla="*/ 30 w 80"/>
                <a:gd name="T39" fmla="*/ 9 h 128"/>
                <a:gd name="T40" fmla="*/ 25 w 80"/>
                <a:gd name="T41" fmla="*/ 4 h 128"/>
                <a:gd name="T42" fmla="*/ 21 w 80"/>
                <a:gd name="T43" fmla="*/ 4 h 128"/>
                <a:gd name="T44" fmla="*/ 21 w 80"/>
                <a:gd name="T45" fmla="*/ 13 h 128"/>
                <a:gd name="T46" fmla="*/ 19 w 80"/>
                <a:gd name="T47" fmla="*/ 16 h 128"/>
                <a:gd name="T48" fmla="*/ 12 w 80"/>
                <a:gd name="T49" fmla="*/ 15 h 128"/>
                <a:gd name="T50" fmla="*/ 7 w 80"/>
                <a:gd name="T51" fmla="*/ 16 h 128"/>
                <a:gd name="T52" fmla="*/ 7 w 80"/>
                <a:gd name="T53" fmla="*/ 22 h 128"/>
                <a:gd name="T54" fmla="*/ 10 w 80"/>
                <a:gd name="T55" fmla="*/ 25 h 128"/>
                <a:gd name="T56" fmla="*/ 10 w 80"/>
                <a:gd name="T57" fmla="*/ 27 h 128"/>
                <a:gd name="T58" fmla="*/ 3 w 80"/>
                <a:gd name="T59" fmla="*/ 31 h 128"/>
                <a:gd name="T60" fmla="*/ 0 w 80"/>
                <a:gd name="T61" fmla="*/ 32 h 128"/>
                <a:gd name="T62" fmla="*/ 0 w 80"/>
                <a:gd name="T63" fmla="*/ 36 h 128"/>
                <a:gd name="T64" fmla="*/ 7 w 80"/>
                <a:gd name="T65" fmla="*/ 41 h 128"/>
                <a:gd name="T66" fmla="*/ 7 w 80"/>
                <a:gd name="T67" fmla="*/ 45 h 128"/>
                <a:gd name="T68" fmla="*/ 1 w 80"/>
                <a:gd name="T69" fmla="*/ 47 h 128"/>
                <a:gd name="T70" fmla="*/ 0 w 80"/>
                <a:gd name="T71" fmla="*/ 52 h 128"/>
                <a:gd name="T72" fmla="*/ 3 w 80"/>
                <a:gd name="T73" fmla="*/ 56 h 128"/>
                <a:gd name="T74" fmla="*/ 9 w 80"/>
                <a:gd name="T75" fmla="*/ 56 h 128"/>
                <a:gd name="T76" fmla="*/ 10 w 80"/>
                <a:gd name="T77" fmla="*/ 58 h 128"/>
                <a:gd name="T78" fmla="*/ 9 w 80"/>
                <a:gd name="T79" fmla="*/ 63 h 128"/>
                <a:gd name="T80" fmla="*/ 9 w 80"/>
                <a:gd name="T81" fmla="*/ 68 h 128"/>
                <a:gd name="T82" fmla="*/ 10 w 80"/>
                <a:gd name="T83" fmla="*/ 70 h 128"/>
                <a:gd name="T84" fmla="*/ 16 w 80"/>
                <a:gd name="T85" fmla="*/ 68 h 128"/>
                <a:gd name="T86" fmla="*/ 41 w 80"/>
                <a:gd name="T87" fmla="*/ 117 h 128"/>
                <a:gd name="T88" fmla="*/ 61 w 80"/>
                <a:gd name="T89" fmla="*/ 67 h 128"/>
                <a:gd name="T90" fmla="*/ 68 w 80"/>
                <a:gd name="T91" fmla="*/ 68 h 128"/>
                <a:gd name="T92" fmla="*/ 73 w 80"/>
                <a:gd name="T93" fmla="*/ 68 h 128"/>
                <a:gd name="T94" fmla="*/ 73 w 80"/>
                <a:gd name="T95" fmla="*/ 63 h 128"/>
                <a:gd name="T96" fmla="*/ 70 w 80"/>
                <a:gd name="T97" fmla="*/ 56 h 128"/>
                <a:gd name="T98" fmla="*/ 73 w 80"/>
                <a:gd name="T99" fmla="*/ 54 h 128"/>
                <a:gd name="T100" fmla="*/ 79 w 80"/>
                <a:gd name="T101" fmla="*/ 52 h 128"/>
                <a:gd name="T102" fmla="*/ 80 w 80"/>
                <a:gd name="T103" fmla="*/ 49 h 128"/>
                <a:gd name="T104" fmla="*/ 41 w 80"/>
                <a:gd name="T105" fmla="*/ 68 h 128"/>
                <a:gd name="T106" fmla="*/ 30 w 80"/>
                <a:gd name="T107" fmla="*/ 67 h 128"/>
                <a:gd name="T108" fmla="*/ 14 w 80"/>
                <a:gd name="T109" fmla="*/ 47 h 128"/>
                <a:gd name="T110" fmla="*/ 14 w 80"/>
                <a:gd name="T111" fmla="*/ 36 h 128"/>
                <a:gd name="T112" fmla="*/ 30 w 80"/>
                <a:gd name="T113" fmla="*/ 16 h 128"/>
                <a:gd name="T114" fmla="*/ 41 w 80"/>
                <a:gd name="T115" fmla="*/ 15 h 128"/>
                <a:gd name="T116" fmla="*/ 59 w 80"/>
                <a:gd name="T117" fmla="*/ 24 h 128"/>
                <a:gd name="T118" fmla="*/ 68 w 80"/>
                <a:gd name="T119" fmla="*/ 41 h 128"/>
                <a:gd name="T120" fmla="*/ 64 w 80"/>
                <a:gd name="T121" fmla="*/ 52 h 128"/>
                <a:gd name="T122" fmla="*/ 46 w 80"/>
                <a:gd name="T123" fmla="*/ 6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0" h="128">
                  <a:moveTo>
                    <a:pt x="79" y="45"/>
                  </a:moveTo>
                  <a:lnTo>
                    <a:pt x="73" y="43"/>
                  </a:lnTo>
                  <a:lnTo>
                    <a:pt x="73" y="41"/>
                  </a:lnTo>
                  <a:lnTo>
                    <a:pt x="73" y="41"/>
                  </a:lnTo>
                  <a:lnTo>
                    <a:pt x="73" y="41"/>
                  </a:lnTo>
                  <a:lnTo>
                    <a:pt x="75" y="38"/>
                  </a:lnTo>
                  <a:lnTo>
                    <a:pt x="79" y="36"/>
                  </a:lnTo>
                  <a:lnTo>
                    <a:pt x="79" y="36"/>
                  </a:lnTo>
                  <a:lnTo>
                    <a:pt x="80" y="34"/>
                  </a:lnTo>
                  <a:lnTo>
                    <a:pt x="80" y="32"/>
                  </a:lnTo>
                  <a:lnTo>
                    <a:pt x="80" y="32"/>
                  </a:lnTo>
                  <a:lnTo>
                    <a:pt x="80" y="32"/>
                  </a:lnTo>
                  <a:lnTo>
                    <a:pt x="79" y="29"/>
                  </a:lnTo>
                  <a:lnTo>
                    <a:pt x="77" y="29"/>
                  </a:lnTo>
                  <a:lnTo>
                    <a:pt x="73" y="29"/>
                  </a:lnTo>
                  <a:lnTo>
                    <a:pt x="73" y="29"/>
                  </a:lnTo>
                  <a:lnTo>
                    <a:pt x="70" y="27"/>
                  </a:lnTo>
                  <a:lnTo>
                    <a:pt x="70" y="27"/>
                  </a:lnTo>
                  <a:lnTo>
                    <a:pt x="70" y="27"/>
                  </a:lnTo>
                  <a:lnTo>
                    <a:pt x="70" y="24"/>
                  </a:lnTo>
                  <a:lnTo>
                    <a:pt x="71" y="20"/>
                  </a:lnTo>
                  <a:lnTo>
                    <a:pt x="71" y="20"/>
                  </a:lnTo>
                  <a:lnTo>
                    <a:pt x="73" y="18"/>
                  </a:lnTo>
                  <a:lnTo>
                    <a:pt x="71" y="15"/>
                  </a:lnTo>
                  <a:lnTo>
                    <a:pt x="71" y="15"/>
                  </a:lnTo>
                  <a:lnTo>
                    <a:pt x="71" y="15"/>
                  </a:lnTo>
                  <a:lnTo>
                    <a:pt x="70" y="15"/>
                  </a:lnTo>
                  <a:lnTo>
                    <a:pt x="66" y="15"/>
                  </a:lnTo>
                  <a:lnTo>
                    <a:pt x="64" y="16"/>
                  </a:lnTo>
                  <a:lnTo>
                    <a:pt x="64" y="16"/>
                  </a:lnTo>
                  <a:lnTo>
                    <a:pt x="61" y="16"/>
                  </a:lnTo>
                  <a:lnTo>
                    <a:pt x="59" y="15"/>
                  </a:lnTo>
                  <a:lnTo>
                    <a:pt x="59" y="15"/>
                  </a:lnTo>
                  <a:lnTo>
                    <a:pt x="59" y="13"/>
                  </a:lnTo>
                  <a:lnTo>
                    <a:pt x="59" y="9"/>
                  </a:lnTo>
                  <a:lnTo>
                    <a:pt x="59" y="9"/>
                  </a:lnTo>
                  <a:lnTo>
                    <a:pt x="59" y="6"/>
                  </a:lnTo>
                  <a:lnTo>
                    <a:pt x="57" y="4"/>
                  </a:lnTo>
                  <a:lnTo>
                    <a:pt x="57" y="4"/>
                  </a:lnTo>
                  <a:lnTo>
                    <a:pt x="54" y="4"/>
                  </a:lnTo>
                  <a:lnTo>
                    <a:pt x="52" y="6"/>
                  </a:lnTo>
                  <a:lnTo>
                    <a:pt x="50" y="9"/>
                  </a:lnTo>
                  <a:lnTo>
                    <a:pt x="50" y="9"/>
                  </a:lnTo>
                  <a:lnTo>
                    <a:pt x="46" y="9"/>
                  </a:lnTo>
                  <a:lnTo>
                    <a:pt x="46" y="9"/>
                  </a:lnTo>
                  <a:lnTo>
                    <a:pt x="46" y="9"/>
                  </a:lnTo>
                  <a:lnTo>
                    <a:pt x="45" y="7"/>
                  </a:lnTo>
                  <a:lnTo>
                    <a:pt x="45" y="4"/>
                  </a:lnTo>
                  <a:lnTo>
                    <a:pt x="45" y="4"/>
                  </a:lnTo>
                  <a:lnTo>
                    <a:pt x="43" y="2"/>
                  </a:lnTo>
                  <a:lnTo>
                    <a:pt x="41" y="0"/>
                  </a:lnTo>
                  <a:lnTo>
                    <a:pt x="41" y="0"/>
                  </a:lnTo>
                  <a:lnTo>
                    <a:pt x="37" y="2"/>
                  </a:lnTo>
                  <a:lnTo>
                    <a:pt x="36" y="4"/>
                  </a:lnTo>
                  <a:lnTo>
                    <a:pt x="36" y="7"/>
                  </a:lnTo>
                  <a:lnTo>
                    <a:pt x="36" y="7"/>
                  </a:lnTo>
                  <a:lnTo>
                    <a:pt x="34" y="9"/>
                  </a:lnTo>
                  <a:lnTo>
                    <a:pt x="32" y="9"/>
                  </a:lnTo>
                  <a:lnTo>
                    <a:pt x="32" y="9"/>
                  </a:lnTo>
                  <a:lnTo>
                    <a:pt x="30" y="9"/>
                  </a:lnTo>
                  <a:lnTo>
                    <a:pt x="27" y="6"/>
                  </a:lnTo>
                  <a:lnTo>
                    <a:pt x="27" y="6"/>
                  </a:lnTo>
                  <a:lnTo>
                    <a:pt x="25" y="4"/>
                  </a:lnTo>
                  <a:lnTo>
                    <a:pt x="21" y="4"/>
                  </a:lnTo>
                  <a:lnTo>
                    <a:pt x="21" y="4"/>
                  </a:lnTo>
                  <a:lnTo>
                    <a:pt x="21" y="4"/>
                  </a:lnTo>
                  <a:lnTo>
                    <a:pt x="19" y="7"/>
                  </a:lnTo>
                  <a:lnTo>
                    <a:pt x="19" y="9"/>
                  </a:lnTo>
                  <a:lnTo>
                    <a:pt x="21" y="13"/>
                  </a:lnTo>
                  <a:lnTo>
                    <a:pt x="21" y="13"/>
                  </a:lnTo>
                  <a:lnTo>
                    <a:pt x="19" y="16"/>
                  </a:lnTo>
                  <a:lnTo>
                    <a:pt x="19" y="16"/>
                  </a:lnTo>
                  <a:lnTo>
                    <a:pt x="19" y="16"/>
                  </a:lnTo>
                  <a:lnTo>
                    <a:pt x="16" y="16"/>
                  </a:lnTo>
                  <a:lnTo>
                    <a:pt x="12" y="15"/>
                  </a:lnTo>
                  <a:lnTo>
                    <a:pt x="12" y="15"/>
                  </a:lnTo>
                  <a:lnTo>
                    <a:pt x="10" y="15"/>
                  </a:lnTo>
                  <a:lnTo>
                    <a:pt x="7" y="16"/>
                  </a:lnTo>
                  <a:lnTo>
                    <a:pt x="7" y="16"/>
                  </a:lnTo>
                  <a:lnTo>
                    <a:pt x="7" y="18"/>
                  </a:lnTo>
                  <a:lnTo>
                    <a:pt x="7" y="22"/>
                  </a:lnTo>
                  <a:lnTo>
                    <a:pt x="10" y="24"/>
                  </a:lnTo>
                  <a:lnTo>
                    <a:pt x="10" y="24"/>
                  </a:lnTo>
                  <a:lnTo>
                    <a:pt x="10" y="25"/>
                  </a:lnTo>
                  <a:lnTo>
                    <a:pt x="10" y="27"/>
                  </a:lnTo>
                  <a:lnTo>
                    <a:pt x="10" y="27"/>
                  </a:lnTo>
                  <a:lnTo>
                    <a:pt x="10" y="27"/>
                  </a:lnTo>
                  <a:lnTo>
                    <a:pt x="9" y="29"/>
                  </a:lnTo>
                  <a:lnTo>
                    <a:pt x="7" y="31"/>
                  </a:lnTo>
                  <a:lnTo>
                    <a:pt x="3" y="31"/>
                  </a:lnTo>
                  <a:lnTo>
                    <a:pt x="3" y="31"/>
                  </a:lnTo>
                  <a:lnTo>
                    <a:pt x="1" y="31"/>
                  </a:lnTo>
                  <a:lnTo>
                    <a:pt x="0" y="32"/>
                  </a:lnTo>
                  <a:lnTo>
                    <a:pt x="0" y="32"/>
                  </a:lnTo>
                  <a:lnTo>
                    <a:pt x="0" y="32"/>
                  </a:lnTo>
                  <a:lnTo>
                    <a:pt x="0" y="36"/>
                  </a:lnTo>
                  <a:lnTo>
                    <a:pt x="1" y="38"/>
                  </a:lnTo>
                  <a:lnTo>
                    <a:pt x="7" y="40"/>
                  </a:lnTo>
                  <a:lnTo>
                    <a:pt x="7" y="41"/>
                  </a:lnTo>
                  <a:lnTo>
                    <a:pt x="7" y="43"/>
                  </a:lnTo>
                  <a:lnTo>
                    <a:pt x="7" y="43"/>
                  </a:lnTo>
                  <a:lnTo>
                    <a:pt x="7" y="45"/>
                  </a:lnTo>
                  <a:lnTo>
                    <a:pt x="5" y="45"/>
                  </a:lnTo>
                  <a:lnTo>
                    <a:pt x="1" y="47"/>
                  </a:lnTo>
                  <a:lnTo>
                    <a:pt x="1" y="47"/>
                  </a:lnTo>
                  <a:lnTo>
                    <a:pt x="0" y="49"/>
                  </a:lnTo>
                  <a:lnTo>
                    <a:pt x="0" y="52"/>
                  </a:lnTo>
                  <a:lnTo>
                    <a:pt x="0" y="52"/>
                  </a:lnTo>
                  <a:lnTo>
                    <a:pt x="0" y="52"/>
                  </a:lnTo>
                  <a:lnTo>
                    <a:pt x="1" y="54"/>
                  </a:lnTo>
                  <a:lnTo>
                    <a:pt x="3" y="56"/>
                  </a:lnTo>
                  <a:lnTo>
                    <a:pt x="7" y="56"/>
                  </a:lnTo>
                  <a:lnTo>
                    <a:pt x="7" y="56"/>
                  </a:lnTo>
                  <a:lnTo>
                    <a:pt x="9" y="56"/>
                  </a:lnTo>
                  <a:lnTo>
                    <a:pt x="10" y="58"/>
                  </a:lnTo>
                  <a:lnTo>
                    <a:pt x="10" y="58"/>
                  </a:lnTo>
                  <a:lnTo>
                    <a:pt x="10" y="58"/>
                  </a:lnTo>
                  <a:lnTo>
                    <a:pt x="10" y="59"/>
                  </a:lnTo>
                  <a:lnTo>
                    <a:pt x="10" y="61"/>
                  </a:lnTo>
                  <a:lnTo>
                    <a:pt x="9" y="63"/>
                  </a:lnTo>
                  <a:lnTo>
                    <a:pt x="9" y="63"/>
                  </a:lnTo>
                  <a:lnTo>
                    <a:pt x="7" y="67"/>
                  </a:lnTo>
                  <a:lnTo>
                    <a:pt x="9" y="68"/>
                  </a:lnTo>
                  <a:lnTo>
                    <a:pt x="9" y="68"/>
                  </a:lnTo>
                  <a:lnTo>
                    <a:pt x="9" y="68"/>
                  </a:lnTo>
                  <a:lnTo>
                    <a:pt x="10" y="70"/>
                  </a:lnTo>
                  <a:lnTo>
                    <a:pt x="14" y="70"/>
                  </a:lnTo>
                  <a:lnTo>
                    <a:pt x="16" y="68"/>
                  </a:lnTo>
                  <a:lnTo>
                    <a:pt x="16" y="68"/>
                  </a:lnTo>
                  <a:lnTo>
                    <a:pt x="19" y="68"/>
                  </a:lnTo>
                  <a:lnTo>
                    <a:pt x="19" y="128"/>
                  </a:lnTo>
                  <a:lnTo>
                    <a:pt x="41" y="117"/>
                  </a:lnTo>
                  <a:lnTo>
                    <a:pt x="61" y="128"/>
                  </a:lnTo>
                  <a:lnTo>
                    <a:pt x="61" y="67"/>
                  </a:lnTo>
                  <a:lnTo>
                    <a:pt x="61" y="67"/>
                  </a:lnTo>
                  <a:lnTo>
                    <a:pt x="64" y="67"/>
                  </a:lnTo>
                  <a:lnTo>
                    <a:pt x="68" y="68"/>
                  </a:lnTo>
                  <a:lnTo>
                    <a:pt x="68" y="68"/>
                  </a:lnTo>
                  <a:lnTo>
                    <a:pt x="71" y="68"/>
                  </a:lnTo>
                  <a:lnTo>
                    <a:pt x="73" y="68"/>
                  </a:lnTo>
                  <a:lnTo>
                    <a:pt x="73" y="68"/>
                  </a:lnTo>
                  <a:lnTo>
                    <a:pt x="73" y="68"/>
                  </a:lnTo>
                  <a:lnTo>
                    <a:pt x="73" y="65"/>
                  </a:lnTo>
                  <a:lnTo>
                    <a:pt x="73" y="63"/>
                  </a:lnTo>
                  <a:lnTo>
                    <a:pt x="70" y="59"/>
                  </a:lnTo>
                  <a:lnTo>
                    <a:pt x="70" y="59"/>
                  </a:lnTo>
                  <a:lnTo>
                    <a:pt x="70" y="56"/>
                  </a:lnTo>
                  <a:lnTo>
                    <a:pt x="70" y="56"/>
                  </a:lnTo>
                  <a:lnTo>
                    <a:pt x="70" y="56"/>
                  </a:lnTo>
                  <a:lnTo>
                    <a:pt x="73" y="54"/>
                  </a:lnTo>
                  <a:lnTo>
                    <a:pt x="77" y="54"/>
                  </a:lnTo>
                  <a:lnTo>
                    <a:pt x="77" y="54"/>
                  </a:lnTo>
                  <a:lnTo>
                    <a:pt x="79" y="52"/>
                  </a:lnTo>
                  <a:lnTo>
                    <a:pt x="80" y="50"/>
                  </a:lnTo>
                  <a:lnTo>
                    <a:pt x="80" y="50"/>
                  </a:lnTo>
                  <a:lnTo>
                    <a:pt x="80" y="49"/>
                  </a:lnTo>
                  <a:lnTo>
                    <a:pt x="79" y="45"/>
                  </a:lnTo>
                  <a:lnTo>
                    <a:pt x="79" y="45"/>
                  </a:lnTo>
                  <a:close/>
                  <a:moveTo>
                    <a:pt x="41" y="68"/>
                  </a:moveTo>
                  <a:lnTo>
                    <a:pt x="41" y="68"/>
                  </a:lnTo>
                  <a:lnTo>
                    <a:pt x="36" y="68"/>
                  </a:lnTo>
                  <a:lnTo>
                    <a:pt x="30" y="67"/>
                  </a:lnTo>
                  <a:lnTo>
                    <a:pt x="21" y="61"/>
                  </a:lnTo>
                  <a:lnTo>
                    <a:pt x="16" y="52"/>
                  </a:lnTo>
                  <a:lnTo>
                    <a:pt x="14" y="47"/>
                  </a:lnTo>
                  <a:lnTo>
                    <a:pt x="14" y="41"/>
                  </a:lnTo>
                  <a:lnTo>
                    <a:pt x="14" y="41"/>
                  </a:lnTo>
                  <a:lnTo>
                    <a:pt x="14" y="36"/>
                  </a:lnTo>
                  <a:lnTo>
                    <a:pt x="16" y="31"/>
                  </a:lnTo>
                  <a:lnTo>
                    <a:pt x="21" y="24"/>
                  </a:lnTo>
                  <a:lnTo>
                    <a:pt x="30" y="16"/>
                  </a:lnTo>
                  <a:lnTo>
                    <a:pt x="36" y="16"/>
                  </a:lnTo>
                  <a:lnTo>
                    <a:pt x="41" y="15"/>
                  </a:lnTo>
                  <a:lnTo>
                    <a:pt x="41" y="15"/>
                  </a:lnTo>
                  <a:lnTo>
                    <a:pt x="46" y="16"/>
                  </a:lnTo>
                  <a:lnTo>
                    <a:pt x="50" y="16"/>
                  </a:lnTo>
                  <a:lnTo>
                    <a:pt x="59" y="24"/>
                  </a:lnTo>
                  <a:lnTo>
                    <a:pt x="64" y="31"/>
                  </a:lnTo>
                  <a:lnTo>
                    <a:pt x="66" y="36"/>
                  </a:lnTo>
                  <a:lnTo>
                    <a:pt x="68" y="41"/>
                  </a:lnTo>
                  <a:lnTo>
                    <a:pt x="68" y="41"/>
                  </a:lnTo>
                  <a:lnTo>
                    <a:pt x="66" y="47"/>
                  </a:lnTo>
                  <a:lnTo>
                    <a:pt x="64" y="52"/>
                  </a:lnTo>
                  <a:lnTo>
                    <a:pt x="59" y="61"/>
                  </a:lnTo>
                  <a:lnTo>
                    <a:pt x="50" y="67"/>
                  </a:lnTo>
                  <a:lnTo>
                    <a:pt x="46" y="68"/>
                  </a:lnTo>
                  <a:lnTo>
                    <a:pt x="41" y="68"/>
                  </a:lnTo>
                  <a:lnTo>
                    <a:pt x="41" y="6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1696"/>
            <p:cNvSpPr>
              <a:spLocks/>
            </p:cNvSpPr>
            <p:nvPr/>
          </p:nvSpPr>
          <p:spPr bwMode="auto">
            <a:xfrm>
              <a:off x="8331200" y="3611563"/>
              <a:ext cx="34925" cy="36513"/>
            </a:xfrm>
            <a:custGeom>
              <a:avLst/>
              <a:gdLst>
                <a:gd name="T0" fmla="*/ 44 w 44"/>
                <a:gd name="T1" fmla="*/ 23 h 47"/>
                <a:gd name="T2" fmla="*/ 44 w 44"/>
                <a:gd name="T3" fmla="*/ 23 h 47"/>
                <a:gd name="T4" fmla="*/ 43 w 44"/>
                <a:gd name="T5" fmla="*/ 32 h 47"/>
                <a:gd name="T6" fmla="*/ 39 w 44"/>
                <a:gd name="T7" fmla="*/ 40 h 47"/>
                <a:gd name="T8" fmla="*/ 32 w 44"/>
                <a:gd name="T9" fmla="*/ 45 h 47"/>
                <a:gd name="T10" fmla="*/ 23 w 44"/>
                <a:gd name="T11" fmla="*/ 47 h 47"/>
                <a:gd name="T12" fmla="*/ 23 w 44"/>
                <a:gd name="T13" fmla="*/ 47 h 47"/>
                <a:gd name="T14" fmla="*/ 14 w 44"/>
                <a:gd name="T15" fmla="*/ 45 h 47"/>
                <a:gd name="T16" fmla="*/ 7 w 44"/>
                <a:gd name="T17" fmla="*/ 40 h 47"/>
                <a:gd name="T18" fmla="*/ 1 w 44"/>
                <a:gd name="T19" fmla="*/ 32 h 47"/>
                <a:gd name="T20" fmla="*/ 0 w 44"/>
                <a:gd name="T21" fmla="*/ 23 h 47"/>
                <a:gd name="T22" fmla="*/ 0 w 44"/>
                <a:gd name="T23" fmla="*/ 23 h 47"/>
                <a:gd name="T24" fmla="*/ 1 w 44"/>
                <a:gd name="T25" fmla="*/ 14 h 47"/>
                <a:gd name="T26" fmla="*/ 7 w 44"/>
                <a:gd name="T27" fmla="*/ 7 h 47"/>
                <a:gd name="T28" fmla="*/ 14 w 44"/>
                <a:gd name="T29" fmla="*/ 2 h 47"/>
                <a:gd name="T30" fmla="*/ 23 w 44"/>
                <a:gd name="T31" fmla="*/ 0 h 47"/>
                <a:gd name="T32" fmla="*/ 23 w 44"/>
                <a:gd name="T33" fmla="*/ 0 h 47"/>
                <a:gd name="T34" fmla="*/ 32 w 44"/>
                <a:gd name="T35" fmla="*/ 2 h 47"/>
                <a:gd name="T36" fmla="*/ 39 w 44"/>
                <a:gd name="T37" fmla="*/ 7 h 47"/>
                <a:gd name="T38" fmla="*/ 43 w 44"/>
                <a:gd name="T39" fmla="*/ 14 h 47"/>
                <a:gd name="T40" fmla="*/ 44 w 44"/>
                <a:gd name="T41" fmla="*/ 23 h 47"/>
                <a:gd name="T42" fmla="*/ 44 w 44"/>
                <a:gd name="T43" fmla="*/ 2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 h="47">
                  <a:moveTo>
                    <a:pt x="44" y="23"/>
                  </a:moveTo>
                  <a:lnTo>
                    <a:pt x="44" y="23"/>
                  </a:lnTo>
                  <a:lnTo>
                    <a:pt x="43" y="32"/>
                  </a:lnTo>
                  <a:lnTo>
                    <a:pt x="39" y="40"/>
                  </a:lnTo>
                  <a:lnTo>
                    <a:pt x="32" y="45"/>
                  </a:lnTo>
                  <a:lnTo>
                    <a:pt x="23" y="47"/>
                  </a:lnTo>
                  <a:lnTo>
                    <a:pt x="23" y="47"/>
                  </a:lnTo>
                  <a:lnTo>
                    <a:pt x="14" y="45"/>
                  </a:lnTo>
                  <a:lnTo>
                    <a:pt x="7" y="40"/>
                  </a:lnTo>
                  <a:lnTo>
                    <a:pt x="1" y="32"/>
                  </a:lnTo>
                  <a:lnTo>
                    <a:pt x="0" y="23"/>
                  </a:lnTo>
                  <a:lnTo>
                    <a:pt x="0" y="23"/>
                  </a:lnTo>
                  <a:lnTo>
                    <a:pt x="1" y="14"/>
                  </a:lnTo>
                  <a:lnTo>
                    <a:pt x="7" y="7"/>
                  </a:lnTo>
                  <a:lnTo>
                    <a:pt x="14" y="2"/>
                  </a:lnTo>
                  <a:lnTo>
                    <a:pt x="23" y="0"/>
                  </a:lnTo>
                  <a:lnTo>
                    <a:pt x="23" y="0"/>
                  </a:lnTo>
                  <a:lnTo>
                    <a:pt x="32" y="2"/>
                  </a:lnTo>
                  <a:lnTo>
                    <a:pt x="39" y="7"/>
                  </a:lnTo>
                  <a:lnTo>
                    <a:pt x="43" y="14"/>
                  </a:lnTo>
                  <a:lnTo>
                    <a:pt x="44" y="23"/>
                  </a:lnTo>
                  <a:lnTo>
                    <a:pt x="44" y="23"/>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1697"/>
            <p:cNvSpPr>
              <a:spLocks noChangeArrowheads="1"/>
            </p:cNvSpPr>
            <p:nvPr/>
          </p:nvSpPr>
          <p:spPr bwMode="auto">
            <a:xfrm>
              <a:off x="8162925" y="3592513"/>
              <a:ext cx="87313" cy="1270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1698"/>
            <p:cNvSpPr>
              <a:spLocks noChangeArrowheads="1"/>
            </p:cNvSpPr>
            <p:nvPr/>
          </p:nvSpPr>
          <p:spPr bwMode="auto">
            <a:xfrm>
              <a:off x="8162925" y="3617913"/>
              <a:ext cx="87313" cy="1270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1699"/>
            <p:cNvSpPr>
              <a:spLocks noChangeArrowheads="1"/>
            </p:cNvSpPr>
            <p:nvPr/>
          </p:nvSpPr>
          <p:spPr bwMode="auto">
            <a:xfrm>
              <a:off x="8162925" y="3643313"/>
              <a:ext cx="87313" cy="1270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1700"/>
            <p:cNvSpPr>
              <a:spLocks noEditPoints="1"/>
            </p:cNvSpPr>
            <p:nvPr/>
          </p:nvSpPr>
          <p:spPr bwMode="auto">
            <a:xfrm>
              <a:off x="8131175" y="3560763"/>
              <a:ext cx="290513" cy="174625"/>
            </a:xfrm>
            <a:custGeom>
              <a:avLst/>
              <a:gdLst>
                <a:gd name="T0" fmla="*/ 365 w 367"/>
                <a:gd name="T1" fmla="*/ 31 h 220"/>
                <a:gd name="T2" fmla="*/ 354 w 367"/>
                <a:gd name="T3" fmla="*/ 13 h 220"/>
                <a:gd name="T4" fmla="*/ 341 w 367"/>
                <a:gd name="T5" fmla="*/ 0 h 220"/>
                <a:gd name="T6" fmla="*/ 320 w 367"/>
                <a:gd name="T7" fmla="*/ 0 h 220"/>
                <a:gd name="T8" fmla="*/ 298 w 367"/>
                <a:gd name="T9" fmla="*/ 0 h 220"/>
                <a:gd name="T10" fmla="*/ 277 w 367"/>
                <a:gd name="T11" fmla="*/ 0 h 220"/>
                <a:gd name="T12" fmla="*/ 257 w 367"/>
                <a:gd name="T13" fmla="*/ 0 h 220"/>
                <a:gd name="T14" fmla="*/ 235 w 367"/>
                <a:gd name="T15" fmla="*/ 0 h 220"/>
                <a:gd name="T16" fmla="*/ 214 w 367"/>
                <a:gd name="T17" fmla="*/ 0 h 220"/>
                <a:gd name="T18" fmla="*/ 192 w 367"/>
                <a:gd name="T19" fmla="*/ 0 h 220"/>
                <a:gd name="T20" fmla="*/ 171 w 367"/>
                <a:gd name="T21" fmla="*/ 0 h 220"/>
                <a:gd name="T22" fmla="*/ 151 w 367"/>
                <a:gd name="T23" fmla="*/ 0 h 220"/>
                <a:gd name="T24" fmla="*/ 129 w 367"/>
                <a:gd name="T25" fmla="*/ 0 h 220"/>
                <a:gd name="T26" fmla="*/ 108 w 367"/>
                <a:gd name="T27" fmla="*/ 0 h 220"/>
                <a:gd name="T28" fmla="*/ 86 w 367"/>
                <a:gd name="T29" fmla="*/ 0 h 220"/>
                <a:gd name="T30" fmla="*/ 66 w 367"/>
                <a:gd name="T31" fmla="*/ 0 h 220"/>
                <a:gd name="T32" fmla="*/ 45 w 367"/>
                <a:gd name="T33" fmla="*/ 0 h 220"/>
                <a:gd name="T34" fmla="*/ 23 w 367"/>
                <a:gd name="T35" fmla="*/ 0 h 220"/>
                <a:gd name="T36" fmla="*/ 11 w 367"/>
                <a:gd name="T37" fmla="*/ 13 h 220"/>
                <a:gd name="T38" fmla="*/ 0 w 367"/>
                <a:gd name="T39" fmla="*/ 24 h 220"/>
                <a:gd name="T40" fmla="*/ 0 w 367"/>
                <a:gd name="T41" fmla="*/ 45 h 220"/>
                <a:gd name="T42" fmla="*/ 0 w 367"/>
                <a:gd name="T43" fmla="*/ 67 h 220"/>
                <a:gd name="T44" fmla="*/ 0 w 367"/>
                <a:gd name="T45" fmla="*/ 88 h 220"/>
                <a:gd name="T46" fmla="*/ 0 w 367"/>
                <a:gd name="T47" fmla="*/ 110 h 220"/>
                <a:gd name="T48" fmla="*/ 0 w 367"/>
                <a:gd name="T49" fmla="*/ 131 h 220"/>
                <a:gd name="T50" fmla="*/ 0 w 367"/>
                <a:gd name="T51" fmla="*/ 153 h 220"/>
                <a:gd name="T52" fmla="*/ 0 w 367"/>
                <a:gd name="T53" fmla="*/ 175 h 220"/>
                <a:gd name="T54" fmla="*/ 0 w 367"/>
                <a:gd name="T55" fmla="*/ 196 h 220"/>
                <a:gd name="T56" fmla="*/ 11 w 367"/>
                <a:gd name="T57" fmla="*/ 207 h 220"/>
                <a:gd name="T58" fmla="*/ 23 w 367"/>
                <a:gd name="T59" fmla="*/ 220 h 220"/>
                <a:gd name="T60" fmla="*/ 45 w 367"/>
                <a:gd name="T61" fmla="*/ 220 h 220"/>
                <a:gd name="T62" fmla="*/ 66 w 367"/>
                <a:gd name="T63" fmla="*/ 220 h 220"/>
                <a:gd name="T64" fmla="*/ 86 w 367"/>
                <a:gd name="T65" fmla="*/ 220 h 220"/>
                <a:gd name="T66" fmla="*/ 108 w 367"/>
                <a:gd name="T67" fmla="*/ 220 h 220"/>
                <a:gd name="T68" fmla="*/ 129 w 367"/>
                <a:gd name="T69" fmla="*/ 220 h 220"/>
                <a:gd name="T70" fmla="*/ 151 w 367"/>
                <a:gd name="T71" fmla="*/ 220 h 220"/>
                <a:gd name="T72" fmla="*/ 171 w 367"/>
                <a:gd name="T73" fmla="*/ 220 h 220"/>
                <a:gd name="T74" fmla="*/ 192 w 367"/>
                <a:gd name="T75" fmla="*/ 220 h 220"/>
                <a:gd name="T76" fmla="*/ 214 w 367"/>
                <a:gd name="T77" fmla="*/ 220 h 220"/>
                <a:gd name="T78" fmla="*/ 235 w 367"/>
                <a:gd name="T79" fmla="*/ 220 h 220"/>
                <a:gd name="T80" fmla="*/ 257 w 367"/>
                <a:gd name="T81" fmla="*/ 220 h 220"/>
                <a:gd name="T82" fmla="*/ 277 w 367"/>
                <a:gd name="T83" fmla="*/ 220 h 220"/>
                <a:gd name="T84" fmla="*/ 298 w 367"/>
                <a:gd name="T85" fmla="*/ 220 h 220"/>
                <a:gd name="T86" fmla="*/ 320 w 367"/>
                <a:gd name="T87" fmla="*/ 220 h 220"/>
                <a:gd name="T88" fmla="*/ 341 w 367"/>
                <a:gd name="T89" fmla="*/ 220 h 220"/>
                <a:gd name="T90" fmla="*/ 354 w 367"/>
                <a:gd name="T91" fmla="*/ 207 h 220"/>
                <a:gd name="T92" fmla="*/ 367 w 367"/>
                <a:gd name="T93" fmla="*/ 196 h 220"/>
                <a:gd name="T94" fmla="*/ 367 w 367"/>
                <a:gd name="T95" fmla="*/ 175 h 220"/>
                <a:gd name="T96" fmla="*/ 367 w 367"/>
                <a:gd name="T97" fmla="*/ 153 h 220"/>
                <a:gd name="T98" fmla="*/ 367 w 367"/>
                <a:gd name="T99" fmla="*/ 131 h 220"/>
                <a:gd name="T100" fmla="*/ 367 w 367"/>
                <a:gd name="T101" fmla="*/ 110 h 220"/>
                <a:gd name="T102" fmla="*/ 367 w 367"/>
                <a:gd name="T103" fmla="*/ 88 h 220"/>
                <a:gd name="T104" fmla="*/ 367 w 367"/>
                <a:gd name="T105" fmla="*/ 67 h 220"/>
                <a:gd name="T106" fmla="*/ 367 w 367"/>
                <a:gd name="T107" fmla="*/ 45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7" h="220">
                  <a:moveTo>
                    <a:pt x="367" y="45"/>
                  </a:moveTo>
                  <a:lnTo>
                    <a:pt x="367" y="45"/>
                  </a:lnTo>
                  <a:lnTo>
                    <a:pt x="365" y="38"/>
                  </a:lnTo>
                  <a:lnTo>
                    <a:pt x="359" y="34"/>
                  </a:lnTo>
                  <a:lnTo>
                    <a:pt x="359" y="34"/>
                  </a:lnTo>
                  <a:lnTo>
                    <a:pt x="365" y="31"/>
                  </a:lnTo>
                  <a:lnTo>
                    <a:pt x="367" y="24"/>
                  </a:lnTo>
                  <a:lnTo>
                    <a:pt x="367" y="24"/>
                  </a:lnTo>
                  <a:lnTo>
                    <a:pt x="365" y="18"/>
                  </a:lnTo>
                  <a:lnTo>
                    <a:pt x="363" y="15"/>
                  </a:lnTo>
                  <a:lnTo>
                    <a:pt x="359" y="13"/>
                  </a:lnTo>
                  <a:lnTo>
                    <a:pt x="354" y="13"/>
                  </a:lnTo>
                  <a:lnTo>
                    <a:pt x="352" y="13"/>
                  </a:lnTo>
                  <a:lnTo>
                    <a:pt x="352" y="13"/>
                  </a:lnTo>
                  <a:lnTo>
                    <a:pt x="352" y="7"/>
                  </a:lnTo>
                  <a:lnTo>
                    <a:pt x="349" y="4"/>
                  </a:lnTo>
                  <a:lnTo>
                    <a:pt x="345" y="0"/>
                  </a:lnTo>
                  <a:lnTo>
                    <a:pt x="341" y="0"/>
                  </a:lnTo>
                  <a:lnTo>
                    <a:pt x="341" y="0"/>
                  </a:lnTo>
                  <a:lnTo>
                    <a:pt x="334" y="2"/>
                  </a:lnTo>
                  <a:lnTo>
                    <a:pt x="331" y="7"/>
                  </a:lnTo>
                  <a:lnTo>
                    <a:pt x="331" y="7"/>
                  </a:lnTo>
                  <a:lnTo>
                    <a:pt x="327" y="2"/>
                  </a:lnTo>
                  <a:lnTo>
                    <a:pt x="320" y="0"/>
                  </a:lnTo>
                  <a:lnTo>
                    <a:pt x="320" y="0"/>
                  </a:lnTo>
                  <a:lnTo>
                    <a:pt x="313" y="2"/>
                  </a:lnTo>
                  <a:lnTo>
                    <a:pt x="309" y="7"/>
                  </a:lnTo>
                  <a:lnTo>
                    <a:pt x="309" y="7"/>
                  </a:lnTo>
                  <a:lnTo>
                    <a:pt x="305" y="2"/>
                  </a:lnTo>
                  <a:lnTo>
                    <a:pt x="298" y="0"/>
                  </a:lnTo>
                  <a:lnTo>
                    <a:pt x="298" y="0"/>
                  </a:lnTo>
                  <a:lnTo>
                    <a:pt x="293" y="2"/>
                  </a:lnTo>
                  <a:lnTo>
                    <a:pt x="288" y="7"/>
                  </a:lnTo>
                  <a:lnTo>
                    <a:pt x="288" y="7"/>
                  </a:lnTo>
                  <a:lnTo>
                    <a:pt x="284" y="2"/>
                  </a:lnTo>
                  <a:lnTo>
                    <a:pt x="277" y="0"/>
                  </a:lnTo>
                  <a:lnTo>
                    <a:pt x="277" y="0"/>
                  </a:lnTo>
                  <a:lnTo>
                    <a:pt x="271" y="2"/>
                  </a:lnTo>
                  <a:lnTo>
                    <a:pt x="268" y="7"/>
                  </a:lnTo>
                  <a:lnTo>
                    <a:pt x="268" y="7"/>
                  </a:lnTo>
                  <a:lnTo>
                    <a:pt x="262" y="2"/>
                  </a:lnTo>
                  <a:lnTo>
                    <a:pt x="257" y="0"/>
                  </a:lnTo>
                  <a:lnTo>
                    <a:pt x="257" y="0"/>
                  </a:lnTo>
                  <a:lnTo>
                    <a:pt x="250" y="2"/>
                  </a:lnTo>
                  <a:lnTo>
                    <a:pt x="246" y="7"/>
                  </a:lnTo>
                  <a:lnTo>
                    <a:pt x="246" y="7"/>
                  </a:lnTo>
                  <a:lnTo>
                    <a:pt x="241" y="2"/>
                  </a:lnTo>
                  <a:lnTo>
                    <a:pt x="235" y="0"/>
                  </a:lnTo>
                  <a:lnTo>
                    <a:pt x="235" y="0"/>
                  </a:lnTo>
                  <a:lnTo>
                    <a:pt x="228" y="2"/>
                  </a:lnTo>
                  <a:lnTo>
                    <a:pt x="225" y="7"/>
                  </a:lnTo>
                  <a:lnTo>
                    <a:pt x="225" y="7"/>
                  </a:lnTo>
                  <a:lnTo>
                    <a:pt x="221" y="2"/>
                  </a:lnTo>
                  <a:lnTo>
                    <a:pt x="214" y="0"/>
                  </a:lnTo>
                  <a:lnTo>
                    <a:pt x="214" y="0"/>
                  </a:lnTo>
                  <a:lnTo>
                    <a:pt x="208" y="2"/>
                  </a:lnTo>
                  <a:lnTo>
                    <a:pt x="203" y="7"/>
                  </a:lnTo>
                  <a:lnTo>
                    <a:pt x="203" y="7"/>
                  </a:lnTo>
                  <a:lnTo>
                    <a:pt x="199" y="2"/>
                  </a:lnTo>
                  <a:lnTo>
                    <a:pt x="192" y="0"/>
                  </a:lnTo>
                  <a:lnTo>
                    <a:pt x="192" y="0"/>
                  </a:lnTo>
                  <a:lnTo>
                    <a:pt x="187" y="2"/>
                  </a:lnTo>
                  <a:lnTo>
                    <a:pt x="181" y="7"/>
                  </a:lnTo>
                  <a:lnTo>
                    <a:pt x="181" y="7"/>
                  </a:lnTo>
                  <a:lnTo>
                    <a:pt x="178" y="2"/>
                  </a:lnTo>
                  <a:lnTo>
                    <a:pt x="171" y="0"/>
                  </a:lnTo>
                  <a:lnTo>
                    <a:pt x="171" y="0"/>
                  </a:lnTo>
                  <a:lnTo>
                    <a:pt x="165" y="2"/>
                  </a:lnTo>
                  <a:lnTo>
                    <a:pt x="162" y="7"/>
                  </a:lnTo>
                  <a:lnTo>
                    <a:pt x="162" y="7"/>
                  </a:lnTo>
                  <a:lnTo>
                    <a:pt x="156" y="2"/>
                  </a:lnTo>
                  <a:lnTo>
                    <a:pt x="151" y="0"/>
                  </a:lnTo>
                  <a:lnTo>
                    <a:pt x="151" y="0"/>
                  </a:lnTo>
                  <a:lnTo>
                    <a:pt x="144" y="2"/>
                  </a:lnTo>
                  <a:lnTo>
                    <a:pt x="140" y="7"/>
                  </a:lnTo>
                  <a:lnTo>
                    <a:pt x="140" y="7"/>
                  </a:lnTo>
                  <a:lnTo>
                    <a:pt x="135" y="2"/>
                  </a:lnTo>
                  <a:lnTo>
                    <a:pt x="129" y="0"/>
                  </a:lnTo>
                  <a:lnTo>
                    <a:pt x="129" y="0"/>
                  </a:lnTo>
                  <a:lnTo>
                    <a:pt x="122" y="2"/>
                  </a:lnTo>
                  <a:lnTo>
                    <a:pt x="119" y="7"/>
                  </a:lnTo>
                  <a:lnTo>
                    <a:pt x="119" y="7"/>
                  </a:lnTo>
                  <a:lnTo>
                    <a:pt x="115" y="2"/>
                  </a:lnTo>
                  <a:lnTo>
                    <a:pt x="108" y="0"/>
                  </a:lnTo>
                  <a:lnTo>
                    <a:pt x="108" y="0"/>
                  </a:lnTo>
                  <a:lnTo>
                    <a:pt x="102" y="2"/>
                  </a:lnTo>
                  <a:lnTo>
                    <a:pt x="97" y="7"/>
                  </a:lnTo>
                  <a:lnTo>
                    <a:pt x="97" y="7"/>
                  </a:lnTo>
                  <a:lnTo>
                    <a:pt x="93" y="2"/>
                  </a:lnTo>
                  <a:lnTo>
                    <a:pt x="86" y="0"/>
                  </a:lnTo>
                  <a:lnTo>
                    <a:pt x="86" y="0"/>
                  </a:lnTo>
                  <a:lnTo>
                    <a:pt x="81" y="2"/>
                  </a:lnTo>
                  <a:lnTo>
                    <a:pt x="75" y="7"/>
                  </a:lnTo>
                  <a:lnTo>
                    <a:pt x="75" y="7"/>
                  </a:lnTo>
                  <a:lnTo>
                    <a:pt x="72" y="2"/>
                  </a:lnTo>
                  <a:lnTo>
                    <a:pt x="66" y="0"/>
                  </a:lnTo>
                  <a:lnTo>
                    <a:pt x="66" y="0"/>
                  </a:lnTo>
                  <a:lnTo>
                    <a:pt x="59" y="2"/>
                  </a:lnTo>
                  <a:lnTo>
                    <a:pt x="56" y="7"/>
                  </a:lnTo>
                  <a:lnTo>
                    <a:pt x="56" y="7"/>
                  </a:lnTo>
                  <a:lnTo>
                    <a:pt x="50" y="2"/>
                  </a:lnTo>
                  <a:lnTo>
                    <a:pt x="45" y="0"/>
                  </a:lnTo>
                  <a:lnTo>
                    <a:pt x="45" y="0"/>
                  </a:lnTo>
                  <a:lnTo>
                    <a:pt x="38" y="2"/>
                  </a:lnTo>
                  <a:lnTo>
                    <a:pt x="34" y="7"/>
                  </a:lnTo>
                  <a:lnTo>
                    <a:pt x="34" y="7"/>
                  </a:lnTo>
                  <a:lnTo>
                    <a:pt x="29" y="2"/>
                  </a:lnTo>
                  <a:lnTo>
                    <a:pt x="23" y="0"/>
                  </a:lnTo>
                  <a:lnTo>
                    <a:pt x="23" y="0"/>
                  </a:lnTo>
                  <a:lnTo>
                    <a:pt x="18" y="0"/>
                  </a:lnTo>
                  <a:lnTo>
                    <a:pt x="14" y="4"/>
                  </a:lnTo>
                  <a:lnTo>
                    <a:pt x="12" y="7"/>
                  </a:lnTo>
                  <a:lnTo>
                    <a:pt x="11" y="13"/>
                  </a:lnTo>
                  <a:lnTo>
                    <a:pt x="11" y="13"/>
                  </a:lnTo>
                  <a:lnTo>
                    <a:pt x="11" y="13"/>
                  </a:lnTo>
                  <a:lnTo>
                    <a:pt x="11" y="13"/>
                  </a:lnTo>
                  <a:lnTo>
                    <a:pt x="7" y="13"/>
                  </a:lnTo>
                  <a:lnTo>
                    <a:pt x="3" y="15"/>
                  </a:lnTo>
                  <a:lnTo>
                    <a:pt x="0" y="20"/>
                  </a:lnTo>
                  <a:lnTo>
                    <a:pt x="0" y="24"/>
                  </a:lnTo>
                  <a:lnTo>
                    <a:pt x="0" y="24"/>
                  </a:lnTo>
                  <a:lnTo>
                    <a:pt x="2" y="31"/>
                  </a:lnTo>
                  <a:lnTo>
                    <a:pt x="7" y="34"/>
                  </a:lnTo>
                  <a:lnTo>
                    <a:pt x="7" y="34"/>
                  </a:lnTo>
                  <a:lnTo>
                    <a:pt x="2" y="38"/>
                  </a:lnTo>
                  <a:lnTo>
                    <a:pt x="0" y="45"/>
                  </a:lnTo>
                  <a:lnTo>
                    <a:pt x="0" y="45"/>
                  </a:lnTo>
                  <a:lnTo>
                    <a:pt x="2" y="52"/>
                  </a:lnTo>
                  <a:lnTo>
                    <a:pt x="7" y="56"/>
                  </a:lnTo>
                  <a:lnTo>
                    <a:pt x="7" y="56"/>
                  </a:lnTo>
                  <a:lnTo>
                    <a:pt x="2" y="60"/>
                  </a:lnTo>
                  <a:lnTo>
                    <a:pt x="0" y="67"/>
                  </a:lnTo>
                  <a:lnTo>
                    <a:pt x="0" y="67"/>
                  </a:lnTo>
                  <a:lnTo>
                    <a:pt x="2" y="74"/>
                  </a:lnTo>
                  <a:lnTo>
                    <a:pt x="7" y="77"/>
                  </a:lnTo>
                  <a:lnTo>
                    <a:pt x="7" y="77"/>
                  </a:lnTo>
                  <a:lnTo>
                    <a:pt x="2" y="81"/>
                  </a:lnTo>
                  <a:lnTo>
                    <a:pt x="0" y="88"/>
                  </a:lnTo>
                  <a:lnTo>
                    <a:pt x="0" y="88"/>
                  </a:lnTo>
                  <a:lnTo>
                    <a:pt x="2" y="94"/>
                  </a:lnTo>
                  <a:lnTo>
                    <a:pt x="7" y="99"/>
                  </a:lnTo>
                  <a:lnTo>
                    <a:pt x="7" y="99"/>
                  </a:lnTo>
                  <a:lnTo>
                    <a:pt x="2" y="103"/>
                  </a:lnTo>
                  <a:lnTo>
                    <a:pt x="0" y="110"/>
                  </a:lnTo>
                  <a:lnTo>
                    <a:pt x="0" y="110"/>
                  </a:lnTo>
                  <a:lnTo>
                    <a:pt x="2" y="115"/>
                  </a:lnTo>
                  <a:lnTo>
                    <a:pt x="7" y="121"/>
                  </a:lnTo>
                  <a:lnTo>
                    <a:pt x="7" y="121"/>
                  </a:lnTo>
                  <a:lnTo>
                    <a:pt x="2" y="124"/>
                  </a:lnTo>
                  <a:lnTo>
                    <a:pt x="0" y="131"/>
                  </a:lnTo>
                  <a:lnTo>
                    <a:pt x="0" y="131"/>
                  </a:lnTo>
                  <a:lnTo>
                    <a:pt x="2" y="137"/>
                  </a:lnTo>
                  <a:lnTo>
                    <a:pt x="7" y="142"/>
                  </a:lnTo>
                  <a:lnTo>
                    <a:pt x="7" y="142"/>
                  </a:lnTo>
                  <a:lnTo>
                    <a:pt x="2" y="146"/>
                  </a:lnTo>
                  <a:lnTo>
                    <a:pt x="0" y="153"/>
                  </a:lnTo>
                  <a:lnTo>
                    <a:pt x="0" y="153"/>
                  </a:lnTo>
                  <a:lnTo>
                    <a:pt x="2" y="158"/>
                  </a:lnTo>
                  <a:lnTo>
                    <a:pt x="7" y="164"/>
                  </a:lnTo>
                  <a:lnTo>
                    <a:pt x="7" y="164"/>
                  </a:lnTo>
                  <a:lnTo>
                    <a:pt x="2" y="167"/>
                  </a:lnTo>
                  <a:lnTo>
                    <a:pt x="0" y="175"/>
                  </a:lnTo>
                  <a:lnTo>
                    <a:pt x="0" y="175"/>
                  </a:lnTo>
                  <a:lnTo>
                    <a:pt x="2" y="180"/>
                  </a:lnTo>
                  <a:lnTo>
                    <a:pt x="7" y="185"/>
                  </a:lnTo>
                  <a:lnTo>
                    <a:pt x="7" y="185"/>
                  </a:lnTo>
                  <a:lnTo>
                    <a:pt x="2" y="189"/>
                  </a:lnTo>
                  <a:lnTo>
                    <a:pt x="0" y="196"/>
                  </a:lnTo>
                  <a:lnTo>
                    <a:pt x="0" y="196"/>
                  </a:lnTo>
                  <a:lnTo>
                    <a:pt x="0" y="200"/>
                  </a:lnTo>
                  <a:lnTo>
                    <a:pt x="3" y="203"/>
                  </a:lnTo>
                  <a:lnTo>
                    <a:pt x="7" y="205"/>
                  </a:lnTo>
                  <a:lnTo>
                    <a:pt x="11" y="207"/>
                  </a:lnTo>
                  <a:lnTo>
                    <a:pt x="11" y="207"/>
                  </a:lnTo>
                  <a:lnTo>
                    <a:pt x="11" y="207"/>
                  </a:lnTo>
                  <a:lnTo>
                    <a:pt x="11" y="207"/>
                  </a:lnTo>
                  <a:lnTo>
                    <a:pt x="12" y="212"/>
                  </a:lnTo>
                  <a:lnTo>
                    <a:pt x="14" y="216"/>
                  </a:lnTo>
                  <a:lnTo>
                    <a:pt x="18" y="218"/>
                  </a:lnTo>
                  <a:lnTo>
                    <a:pt x="23" y="220"/>
                  </a:lnTo>
                  <a:lnTo>
                    <a:pt x="23" y="220"/>
                  </a:lnTo>
                  <a:lnTo>
                    <a:pt x="29" y="218"/>
                  </a:lnTo>
                  <a:lnTo>
                    <a:pt x="34" y="212"/>
                  </a:lnTo>
                  <a:lnTo>
                    <a:pt x="34" y="212"/>
                  </a:lnTo>
                  <a:lnTo>
                    <a:pt x="38" y="218"/>
                  </a:lnTo>
                  <a:lnTo>
                    <a:pt x="45" y="220"/>
                  </a:lnTo>
                  <a:lnTo>
                    <a:pt x="45" y="220"/>
                  </a:lnTo>
                  <a:lnTo>
                    <a:pt x="50" y="218"/>
                  </a:lnTo>
                  <a:lnTo>
                    <a:pt x="56" y="212"/>
                  </a:lnTo>
                  <a:lnTo>
                    <a:pt x="56" y="212"/>
                  </a:lnTo>
                  <a:lnTo>
                    <a:pt x="59" y="218"/>
                  </a:lnTo>
                  <a:lnTo>
                    <a:pt x="66" y="220"/>
                  </a:lnTo>
                  <a:lnTo>
                    <a:pt x="66" y="220"/>
                  </a:lnTo>
                  <a:lnTo>
                    <a:pt x="72" y="218"/>
                  </a:lnTo>
                  <a:lnTo>
                    <a:pt x="75" y="212"/>
                  </a:lnTo>
                  <a:lnTo>
                    <a:pt x="75" y="212"/>
                  </a:lnTo>
                  <a:lnTo>
                    <a:pt x="81" y="218"/>
                  </a:lnTo>
                  <a:lnTo>
                    <a:pt x="86" y="220"/>
                  </a:lnTo>
                  <a:lnTo>
                    <a:pt x="86" y="220"/>
                  </a:lnTo>
                  <a:lnTo>
                    <a:pt x="93" y="218"/>
                  </a:lnTo>
                  <a:lnTo>
                    <a:pt x="97" y="212"/>
                  </a:lnTo>
                  <a:lnTo>
                    <a:pt x="97" y="212"/>
                  </a:lnTo>
                  <a:lnTo>
                    <a:pt x="102" y="218"/>
                  </a:lnTo>
                  <a:lnTo>
                    <a:pt x="108" y="220"/>
                  </a:lnTo>
                  <a:lnTo>
                    <a:pt x="108" y="220"/>
                  </a:lnTo>
                  <a:lnTo>
                    <a:pt x="115" y="218"/>
                  </a:lnTo>
                  <a:lnTo>
                    <a:pt x="119" y="212"/>
                  </a:lnTo>
                  <a:lnTo>
                    <a:pt x="119" y="212"/>
                  </a:lnTo>
                  <a:lnTo>
                    <a:pt x="122" y="218"/>
                  </a:lnTo>
                  <a:lnTo>
                    <a:pt x="129" y="220"/>
                  </a:lnTo>
                  <a:lnTo>
                    <a:pt x="129" y="220"/>
                  </a:lnTo>
                  <a:lnTo>
                    <a:pt x="135" y="218"/>
                  </a:lnTo>
                  <a:lnTo>
                    <a:pt x="140" y="212"/>
                  </a:lnTo>
                  <a:lnTo>
                    <a:pt x="140" y="212"/>
                  </a:lnTo>
                  <a:lnTo>
                    <a:pt x="144" y="218"/>
                  </a:lnTo>
                  <a:lnTo>
                    <a:pt x="151" y="220"/>
                  </a:lnTo>
                  <a:lnTo>
                    <a:pt x="151" y="220"/>
                  </a:lnTo>
                  <a:lnTo>
                    <a:pt x="156" y="218"/>
                  </a:lnTo>
                  <a:lnTo>
                    <a:pt x="162" y="212"/>
                  </a:lnTo>
                  <a:lnTo>
                    <a:pt x="162" y="212"/>
                  </a:lnTo>
                  <a:lnTo>
                    <a:pt x="165" y="218"/>
                  </a:lnTo>
                  <a:lnTo>
                    <a:pt x="171" y="220"/>
                  </a:lnTo>
                  <a:lnTo>
                    <a:pt x="171" y="220"/>
                  </a:lnTo>
                  <a:lnTo>
                    <a:pt x="178" y="218"/>
                  </a:lnTo>
                  <a:lnTo>
                    <a:pt x="181" y="212"/>
                  </a:lnTo>
                  <a:lnTo>
                    <a:pt x="181" y="212"/>
                  </a:lnTo>
                  <a:lnTo>
                    <a:pt x="187" y="218"/>
                  </a:lnTo>
                  <a:lnTo>
                    <a:pt x="192" y="220"/>
                  </a:lnTo>
                  <a:lnTo>
                    <a:pt x="192" y="220"/>
                  </a:lnTo>
                  <a:lnTo>
                    <a:pt x="199" y="218"/>
                  </a:lnTo>
                  <a:lnTo>
                    <a:pt x="203" y="212"/>
                  </a:lnTo>
                  <a:lnTo>
                    <a:pt x="203" y="212"/>
                  </a:lnTo>
                  <a:lnTo>
                    <a:pt x="208" y="218"/>
                  </a:lnTo>
                  <a:lnTo>
                    <a:pt x="214" y="220"/>
                  </a:lnTo>
                  <a:lnTo>
                    <a:pt x="214" y="220"/>
                  </a:lnTo>
                  <a:lnTo>
                    <a:pt x="221" y="218"/>
                  </a:lnTo>
                  <a:lnTo>
                    <a:pt x="225" y="212"/>
                  </a:lnTo>
                  <a:lnTo>
                    <a:pt x="225" y="212"/>
                  </a:lnTo>
                  <a:lnTo>
                    <a:pt x="228" y="218"/>
                  </a:lnTo>
                  <a:lnTo>
                    <a:pt x="235" y="220"/>
                  </a:lnTo>
                  <a:lnTo>
                    <a:pt x="235" y="220"/>
                  </a:lnTo>
                  <a:lnTo>
                    <a:pt x="241" y="218"/>
                  </a:lnTo>
                  <a:lnTo>
                    <a:pt x="246" y="212"/>
                  </a:lnTo>
                  <a:lnTo>
                    <a:pt x="246" y="212"/>
                  </a:lnTo>
                  <a:lnTo>
                    <a:pt x="250" y="218"/>
                  </a:lnTo>
                  <a:lnTo>
                    <a:pt x="257" y="220"/>
                  </a:lnTo>
                  <a:lnTo>
                    <a:pt x="257" y="220"/>
                  </a:lnTo>
                  <a:lnTo>
                    <a:pt x="262" y="218"/>
                  </a:lnTo>
                  <a:lnTo>
                    <a:pt x="268" y="212"/>
                  </a:lnTo>
                  <a:lnTo>
                    <a:pt x="268" y="212"/>
                  </a:lnTo>
                  <a:lnTo>
                    <a:pt x="271" y="218"/>
                  </a:lnTo>
                  <a:lnTo>
                    <a:pt x="277" y="220"/>
                  </a:lnTo>
                  <a:lnTo>
                    <a:pt x="277" y="220"/>
                  </a:lnTo>
                  <a:lnTo>
                    <a:pt x="284" y="218"/>
                  </a:lnTo>
                  <a:lnTo>
                    <a:pt x="288" y="212"/>
                  </a:lnTo>
                  <a:lnTo>
                    <a:pt x="288" y="212"/>
                  </a:lnTo>
                  <a:lnTo>
                    <a:pt x="293" y="218"/>
                  </a:lnTo>
                  <a:lnTo>
                    <a:pt x="298" y="220"/>
                  </a:lnTo>
                  <a:lnTo>
                    <a:pt x="298" y="220"/>
                  </a:lnTo>
                  <a:lnTo>
                    <a:pt x="305" y="218"/>
                  </a:lnTo>
                  <a:lnTo>
                    <a:pt x="309" y="212"/>
                  </a:lnTo>
                  <a:lnTo>
                    <a:pt x="309" y="212"/>
                  </a:lnTo>
                  <a:lnTo>
                    <a:pt x="313" y="218"/>
                  </a:lnTo>
                  <a:lnTo>
                    <a:pt x="320" y="220"/>
                  </a:lnTo>
                  <a:lnTo>
                    <a:pt x="320" y="220"/>
                  </a:lnTo>
                  <a:lnTo>
                    <a:pt x="327" y="218"/>
                  </a:lnTo>
                  <a:lnTo>
                    <a:pt x="331" y="212"/>
                  </a:lnTo>
                  <a:lnTo>
                    <a:pt x="331" y="212"/>
                  </a:lnTo>
                  <a:lnTo>
                    <a:pt x="334" y="218"/>
                  </a:lnTo>
                  <a:lnTo>
                    <a:pt x="341" y="220"/>
                  </a:lnTo>
                  <a:lnTo>
                    <a:pt x="341" y="220"/>
                  </a:lnTo>
                  <a:lnTo>
                    <a:pt x="345" y="218"/>
                  </a:lnTo>
                  <a:lnTo>
                    <a:pt x="349" y="216"/>
                  </a:lnTo>
                  <a:lnTo>
                    <a:pt x="352" y="212"/>
                  </a:lnTo>
                  <a:lnTo>
                    <a:pt x="352" y="207"/>
                  </a:lnTo>
                  <a:lnTo>
                    <a:pt x="354" y="207"/>
                  </a:lnTo>
                  <a:lnTo>
                    <a:pt x="354" y="207"/>
                  </a:lnTo>
                  <a:lnTo>
                    <a:pt x="359" y="207"/>
                  </a:lnTo>
                  <a:lnTo>
                    <a:pt x="363" y="203"/>
                  </a:lnTo>
                  <a:lnTo>
                    <a:pt x="365" y="200"/>
                  </a:lnTo>
                  <a:lnTo>
                    <a:pt x="367" y="196"/>
                  </a:lnTo>
                  <a:lnTo>
                    <a:pt x="367" y="196"/>
                  </a:lnTo>
                  <a:lnTo>
                    <a:pt x="365" y="189"/>
                  </a:lnTo>
                  <a:lnTo>
                    <a:pt x="359" y="185"/>
                  </a:lnTo>
                  <a:lnTo>
                    <a:pt x="359" y="185"/>
                  </a:lnTo>
                  <a:lnTo>
                    <a:pt x="365" y="180"/>
                  </a:lnTo>
                  <a:lnTo>
                    <a:pt x="367" y="175"/>
                  </a:lnTo>
                  <a:lnTo>
                    <a:pt x="367" y="175"/>
                  </a:lnTo>
                  <a:lnTo>
                    <a:pt x="365" y="167"/>
                  </a:lnTo>
                  <a:lnTo>
                    <a:pt x="359" y="164"/>
                  </a:lnTo>
                  <a:lnTo>
                    <a:pt x="359" y="164"/>
                  </a:lnTo>
                  <a:lnTo>
                    <a:pt x="365" y="158"/>
                  </a:lnTo>
                  <a:lnTo>
                    <a:pt x="367" y="153"/>
                  </a:lnTo>
                  <a:lnTo>
                    <a:pt x="367" y="153"/>
                  </a:lnTo>
                  <a:lnTo>
                    <a:pt x="365" y="146"/>
                  </a:lnTo>
                  <a:lnTo>
                    <a:pt x="359" y="142"/>
                  </a:lnTo>
                  <a:lnTo>
                    <a:pt x="359" y="142"/>
                  </a:lnTo>
                  <a:lnTo>
                    <a:pt x="365" y="137"/>
                  </a:lnTo>
                  <a:lnTo>
                    <a:pt x="367" y="131"/>
                  </a:lnTo>
                  <a:lnTo>
                    <a:pt x="367" y="131"/>
                  </a:lnTo>
                  <a:lnTo>
                    <a:pt x="365" y="124"/>
                  </a:lnTo>
                  <a:lnTo>
                    <a:pt x="359" y="121"/>
                  </a:lnTo>
                  <a:lnTo>
                    <a:pt x="359" y="121"/>
                  </a:lnTo>
                  <a:lnTo>
                    <a:pt x="365" y="115"/>
                  </a:lnTo>
                  <a:lnTo>
                    <a:pt x="367" y="110"/>
                  </a:lnTo>
                  <a:lnTo>
                    <a:pt x="367" y="110"/>
                  </a:lnTo>
                  <a:lnTo>
                    <a:pt x="365" y="103"/>
                  </a:lnTo>
                  <a:lnTo>
                    <a:pt x="359" y="99"/>
                  </a:lnTo>
                  <a:lnTo>
                    <a:pt x="359" y="99"/>
                  </a:lnTo>
                  <a:lnTo>
                    <a:pt x="365" y="94"/>
                  </a:lnTo>
                  <a:lnTo>
                    <a:pt x="367" y="88"/>
                  </a:lnTo>
                  <a:lnTo>
                    <a:pt x="367" y="88"/>
                  </a:lnTo>
                  <a:lnTo>
                    <a:pt x="365" y="81"/>
                  </a:lnTo>
                  <a:lnTo>
                    <a:pt x="359" y="77"/>
                  </a:lnTo>
                  <a:lnTo>
                    <a:pt x="359" y="77"/>
                  </a:lnTo>
                  <a:lnTo>
                    <a:pt x="365" y="74"/>
                  </a:lnTo>
                  <a:lnTo>
                    <a:pt x="367" y="67"/>
                  </a:lnTo>
                  <a:lnTo>
                    <a:pt x="367" y="67"/>
                  </a:lnTo>
                  <a:lnTo>
                    <a:pt x="365" y="60"/>
                  </a:lnTo>
                  <a:lnTo>
                    <a:pt x="359" y="56"/>
                  </a:lnTo>
                  <a:lnTo>
                    <a:pt x="359" y="56"/>
                  </a:lnTo>
                  <a:lnTo>
                    <a:pt x="365" y="52"/>
                  </a:lnTo>
                  <a:lnTo>
                    <a:pt x="367" y="45"/>
                  </a:lnTo>
                  <a:lnTo>
                    <a:pt x="367" y="45"/>
                  </a:lnTo>
                  <a:close/>
                  <a:moveTo>
                    <a:pt x="343" y="24"/>
                  </a:moveTo>
                  <a:lnTo>
                    <a:pt x="343" y="196"/>
                  </a:lnTo>
                  <a:lnTo>
                    <a:pt x="21" y="196"/>
                  </a:lnTo>
                  <a:lnTo>
                    <a:pt x="21" y="24"/>
                  </a:lnTo>
                  <a:lnTo>
                    <a:pt x="343" y="24"/>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1701"/>
            <p:cNvSpPr>
              <a:spLocks/>
            </p:cNvSpPr>
            <p:nvPr/>
          </p:nvSpPr>
          <p:spPr bwMode="auto">
            <a:xfrm>
              <a:off x="8091487" y="3597275"/>
              <a:ext cx="26988" cy="30163"/>
            </a:xfrm>
            <a:custGeom>
              <a:avLst/>
              <a:gdLst>
                <a:gd name="T0" fmla="*/ 0 w 34"/>
                <a:gd name="T1" fmla="*/ 27 h 38"/>
                <a:gd name="T2" fmla="*/ 34 w 34"/>
                <a:gd name="T3" fmla="*/ 0 h 38"/>
                <a:gd name="T4" fmla="*/ 34 w 34"/>
                <a:gd name="T5" fmla="*/ 38 h 38"/>
                <a:gd name="T6" fmla="*/ 0 w 34"/>
                <a:gd name="T7" fmla="*/ 27 h 38"/>
              </a:gdLst>
              <a:ahLst/>
              <a:cxnLst>
                <a:cxn ang="0">
                  <a:pos x="T0" y="T1"/>
                </a:cxn>
                <a:cxn ang="0">
                  <a:pos x="T2" y="T3"/>
                </a:cxn>
                <a:cxn ang="0">
                  <a:pos x="T4" y="T5"/>
                </a:cxn>
                <a:cxn ang="0">
                  <a:pos x="T6" y="T7"/>
                </a:cxn>
              </a:cxnLst>
              <a:rect l="0" t="0" r="r" b="b"/>
              <a:pathLst>
                <a:path w="34" h="38">
                  <a:moveTo>
                    <a:pt x="0" y="27"/>
                  </a:moveTo>
                  <a:lnTo>
                    <a:pt x="34" y="0"/>
                  </a:lnTo>
                  <a:lnTo>
                    <a:pt x="34" y="38"/>
                  </a:lnTo>
                  <a:lnTo>
                    <a:pt x="0" y="27"/>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1702"/>
            <p:cNvSpPr>
              <a:spLocks/>
            </p:cNvSpPr>
            <p:nvPr/>
          </p:nvSpPr>
          <p:spPr bwMode="auto">
            <a:xfrm>
              <a:off x="8077200" y="3614738"/>
              <a:ext cx="53975" cy="88900"/>
            </a:xfrm>
            <a:custGeom>
              <a:avLst/>
              <a:gdLst>
                <a:gd name="T0" fmla="*/ 68 w 68"/>
                <a:gd name="T1" fmla="*/ 111 h 111"/>
                <a:gd name="T2" fmla="*/ 35 w 68"/>
                <a:gd name="T3" fmla="*/ 111 h 111"/>
                <a:gd name="T4" fmla="*/ 35 w 68"/>
                <a:gd name="T5" fmla="*/ 111 h 111"/>
                <a:gd name="T6" fmla="*/ 28 w 68"/>
                <a:gd name="T7" fmla="*/ 111 h 111"/>
                <a:gd name="T8" fmla="*/ 21 w 68"/>
                <a:gd name="T9" fmla="*/ 107 h 111"/>
                <a:gd name="T10" fmla="*/ 16 w 68"/>
                <a:gd name="T11" fmla="*/ 106 h 111"/>
                <a:gd name="T12" fmla="*/ 10 w 68"/>
                <a:gd name="T13" fmla="*/ 100 h 111"/>
                <a:gd name="T14" fmla="*/ 5 w 68"/>
                <a:gd name="T15" fmla="*/ 95 h 111"/>
                <a:gd name="T16" fmla="*/ 1 w 68"/>
                <a:gd name="T17" fmla="*/ 88 h 111"/>
                <a:gd name="T18" fmla="*/ 0 w 68"/>
                <a:gd name="T19" fmla="*/ 82 h 111"/>
                <a:gd name="T20" fmla="*/ 0 w 68"/>
                <a:gd name="T21" fmla="*/ 73 h 111"/>
                <a:gd name="T22" fmla="*/ 0 w 68"/>
                <a:gd name="T23" fmla="*/ 37 h 111"/>
                <a:gd name="T24" fmla="*/ 0 w 68"/>
                <a:gd name="T25" fmla="*/ 37 h 111"/>
                <a:gd name="T26" fmla="*/ 0 w 68"/>
                <a:gd name="T27" fmla="*/ 30 h 111"/>
                <a:gd name="T28" fmla="*/ 1 w 68"/>
                <a:gd name="T29" fmla="*/ 23 h 111"/>
                <a:gd name="T30" fmla="*/ 5 w 68"/>
                <a:gd name="T31" fmla="*/ 16 h 111"/>
                <a:gd name="T32" fmla="*/ 10 w 68"/>
                <a:gd name="T33" fmla="*/ 10 h 111"/>
                <a:gd name="T34" fmla="*/ 16 w 68"/>
                <a:gd name="T35" fmla="*/ 7 h 111"/>
                <a:gd name="T36" fmla="*/ 21 w 68"/>
                <a:gd name="T37" fmla="*/ 3 h 111"/>
                <a:gd name="T38" fmla="*/ 28 w 68"/>
                <a:gd name="T39" fmla="*/ 1 h 111"/>
                <a:gd name="T40" fmla="*/ 35 w 68"/>
                <a:gd name="T41" fmla="*/ 0 h 111"/>
                <a:gd name="T42" fmla="*/ 68 w 68"/>
                <a:gd name="T43" fmla="*/ 0 h 111"/>
                <a:gd name="T44" fmla="*/ 68 w 68"/>
                <a:gd name="T45"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111">
                  <a:moveTo>
                    <a:pt x="68" y="111"/>
                  </a:moveTo>
                  <a:lnTo>
                    <a:pt x="35" y="111"/>
                  </a:lnTo>
                  <a:lnTo>
                    <a:pt x="35" y="111"/>
                  </a:lnTo>
                  <a:lnTo>
                    <a:pt x="28" y="111"/>
                  </a:lnTo>
                  <a:lnTo>
                    <a:pt x="21" y="107"/>
                  </a:lnTo>
                  <a:lnTo>
                    <a:pt x="16" y="106"/>
                  </a:lnTo>
                  <a:lnTo>
                    <a:pt x="10" y="100"/>
                  </a:lnTo>
                  <a:lnTo>
                    <a:pt x="5" y="95"/>
                  </a:lnTo>
                  <a:lnTo>
                    <a:pt x="1" y="88"/>
                  </a:lnTo>
                  <a:lnTo>
                    <a:pt x="0" y="82"/>
                  </a:lnTo>
                  <a:lnTo>
                    <a:pt x="0" y="73"/>
                  </a:lnTo>
                  <a:lnTo>
                    <a:pt x="0" y="37"/>
                  </a:lnTo>
                  <a:lnTo>
                    <a:pt x="0" y="37"/>
                  </a:lnTo>
                  <a:lnTo>
                    <a:pt x="0" y="30"/>
                  </a:lnTo>
                  <a:lnTo>
                    <a:pt x="1" y="23"/>
                  </a:lnTo>
                  <a:lnTo>
                    <a:pt x="5" y="16"/>
                  </a:lnTo>
                  <a:lnTo>
                    <a:pt x="10" y="10"/>
                  </a:lnTo>
                  <a:lnTo>
                    <a:pt x="16" y="7"/>
                  </a:lnTo>
                  <a:lnTo>
                    <a:pt x="21" y="3"/>
                  </a:lnTo>
                  <a:lnTo>
                    <a:pt x="28" y="1"/>
                  </a:lnTo>
                  <a:lnTo>
                    <a:pt x="35" y="0"/>
                  </a:lnTo>
                  <a:lnTo>
                    <a:pt x="68" y="0"/>
                  </a:lnTo>
                  <a:lnTo>
                    <a:pt x="68" y="111"/>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1703"/>
            <p:cNvSpPr>
              <a:spLocks/>
            </p:cNvSpPr>
            <p:nvPr/>
          </p:nvSpPr>
          <p:spPr bwMode="auto">
            <a:xfrm>
              <a:off x="8108950" y="3614738"/>
              <a:ext cx="80963" cy="22225"/>
            </a:xfrm>
            <a:custGeom>
              <a:avLst/>
              <a:gdLst>
                <a:gd name="T0" fmla="*/ 90 w 101"/>
                <a:gd name="T1" fmla="*/ 26 h 26"/>
                <a:gd name="T2" fmla="*/ 11 w 101"/>
                <a:gd name="T3" fmla="*/ 26 h 26"/>
                <a:gd name="T4" fmla="*/ 11 w 101"/>
                <a:gd name="T5" fmla="*/ 26 h 26"/>
                <a:gd name="T6" fmla="*/ 7 w 101"/>
                <a:gd name="T7" fmla="*/ 25 h 26"/>
                <a:gd name="T8" fmla="*/ 3 w 101"/>
                <a:gd name="T9" fmla="*/ 23 h 26"/>
                <a:gd name="T10" fmla="*/ 0 w 101"/>
                <a:gd name="T11" fmla="*/ 19 h 26"/>
                <a:gd name="T12" fmla="*/ 0 w 101"/>
                <a:gd name="T13" fmla="*/ 14 h 26"/>
                <a:gd name="T14" fmla="*/ 0 w 101"/>
                <a:gd name="T15" fmla="*/ 10 h 26"/>
                <a:gd name="T16" fmla="*/ 0 w 101"/>
                <a:gd name="T17" fmla="*/ 10 h 26"/>
                <a:gd name="T18" fmla="*/ 0 w 101"/>
                <a:gd name="T19" fmla="*/ 7 h 26"/>
                <a:gd name="T20" fmla="*/ 3 w 101"/>
                <a:gd name="T21" fmla="*/ 3 h 26"/>
                <a:gd name="T22" fmla="*/ 7 w 101"/>
                <a:gd name="T23" fmla="*/ 1 h 26"/>
                <a:gd name="T24" fmla="*/ 11 w 101"/>
                <a:gd name="T25" fmla="*/ 0 h 26"/>
                <a:gd name="T26" fmla="*/ 90 w 101"/>
                <a:gd name="T27" fmla="*/ 0 h 26"/>
                <a:gd name="T28" fmla="*/ 90 w 101"/>
                <a:gd name="T29" fmla="*/ 0 h 26"/>
                <a:gd name="T30" fmla="*/ 93 w 101"/>
                <a:gd name="T31" fmla="*/ 1 h 26"/>
                <a:gd name="T32" fmla="*/ 97 w 101"/>
                <a:gd name="T33" fmla="*/ 3 h 26"/>
                <a:gd name="T34" fmla="*/ 99 w 101"/>
                <a:gd name="T35" fmla="*/ 7 h 26"/>
                <a:gd name="T36" fmla="*/ 101 w 101"/>
                <a:gd name="T37" fmla="*/ 10 h 26"/>
                <a:gd name="T38" fmla="*/ 101 w 101"/>
                <a:gd name="T39" fmla="*/ 14 h 26"/>
                <a:gd name="T40" fmla="*/ 101 w 101"/>
                <a:gd name="T41" fmla="*/ 14 h 26"/>
                <a:gd name="T42" fmla="*/ 99 w 101"/>
                <a:gd name="T43" fmla="*/ 19 h 26"/>
                <a:gd name="T44" fmla="*/ 97 w 101"/>
                <a:gd name="T45" fmla="*/ 23 h 26"/>
                <a:gd name="T46" fmla="*/ 93 w 101"/>
                <a:gd name="T47" fmla="*/ 25 h 26"/>
                <a:gd name="T48" fmla="*/ 90 w 101"/>
                <a:gd name="T49" fmla="*/ 26 h 26"/>
                <a:gd name="T50" fmla="*/ 90 w 101"/>
                <a:gd name="T5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1" h="26">
                  <a:moveTo>
                    <a:pt x="90" y="26"/>
                  </a:moveTo>
                  <a:lnTo>
                    <a:pt x="11" y="26"/>
                  </a:lnTo>
                  <a:lnTo>
                    <a:pt x="11" y="26"/>
                  </a:lnTo>
                  <a:lnTo>
                    <a:pt x="7" y="25"/>
                  </a:lnTo>
                  <a:lnTo>
                    <a:pt x="3" y="23"/>
                  </a:lnTo>
                  <a:lnTo>
                    <a:pt x="0" y="19"/>
                  </a:lnTo>
                  <a:lnTo>
                    <a:pt x="0" y="14"/>
                  </a:lnTo>
                  <a:lnTo>
                    <a:pt x="0" y="10"/>
                  </a:lnTo>
                  <a:lnTo>
                    <a:pt x="0" y="10"/>
                  </a:lnTo>
                  <a:lnTo>
                    <a:pt x="0" y="7"/>
                  </a:lnTo>
                  <a:lnTo>
                    <a:pt x="3" y="3"/>
                  </a:lnTo>
                  <a:lnTo>
                    <a:pt x="7" y="1"/>
                  </a:lnTo>
                  <a:lnTo>
                    <a:pt x="11" y="0"/>
                  </a:lnTo>
                  <a:lnTo>
                    <a:pt x="90" y="0"/>
                  </a:lnTo>
                  <a:lnTo>
                    <a:pt x="90" y="0"/>
                  </a:lnTo>
                  <a:lnTo>
                    <a:pt x="93" y="1"/>
                  </a:lnTo>
                  <a:lnTo>
                    <a:pt x="97" y="3"/>
                  </a:lnTo>
                  <a:lnTo>
                    <a:pt x="99" y="7"/>
                  </a:lnTo>
                  <a:lnTo>
                    <a:pt x="101" y="10"/>
                  </a:lnTo>
                  <a:lnTo>
                    <a:pt x="101" y="14"/>
                  </a:lnTo>
                  <a:lnTo>
                    <a:pt x="101" y="14"/>
                  </a:lnTo>
                  <a:lnTo>
                    <a:pt x="99" y="19"/>
                  </a:lnTo>
                  <a:lnTo>
                    <a:pt x="97" y="23"/>
                  </a:lnTo>
                  <a:lnTo>
                    <a:pt x="93" y="25"/>
                  </a:lnTo>
                  <a:lnTo>
                    <a:pt x="90" y="26"/>
                  </a:lnTo>
                  <a:lnTo>
                    <a:pt x="90" y="26"/>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1704"/>
            <p:cNvSpPr>
              <a:spLocks/>
            </p:cNvSpPr>
            <p:nvPr/>
          </p:nvSpPr>
          <p:spPr bwMode="auto">
            <a:xfrm>
              <a:off x="8094662" y="3638550"/>
              <a:ext cx="61913" cy="19050"/>
            </a:xfrm>
            <a:custGeom>
              <a:avLst/>
              <a:gdLst>
                <a:gd name="T0" fmla="*/ 65 w 77"/>
                <a:gd name="T1" fmla="*/ 25 h 25"/>
                <a:gd name="T2" fmla="*/ 11 w 77"/>
                <a:gd name="T3" fmla="*/ 25 h 25"/>
                <a:gd name="T4" fmla="*/ 11 w 77"/>
                <a:gd name="T5" fmla="*/ 25 h 25"/>
                <a:gd name="T6" fmla="*/ 7 w 77"/>
                <a:gd name="T7" fmla="*/ 24 h 25"/>
                <a:gd name="T8" fmla="*/ 3 w 77"/>
                <a:gd name="T9" fmla="*/ 22 h 25"/>
                <a:gd name="T10" fmla="*/ 0 w 77"/>
                <a:gd name="T11" fmla="*/ 18 h 25"/>
                <a:gd name="T12" fmla="*/ 0 w 77"/>
                <a:gd name="T13" fmla="*/ 15 h 25"/>
                <a:gd name="T14" fmla="*/ 0 w 77"/>
                <a:gd name="T15" fmla="*/ 11 h 25"/>
                <a:gd name="T16" fmla="*/ 0 w 77"/>
                <a:gd name="T17" fmla="*/ 11 h 25"/>
                <a:gd name="T18" fmla="*/ 0 w 77"/>
                <a:gd name="T19" fmla="*/ 7 h 25"/>
                <a:gd name="T20" fmla="*/ 3 w 77"/>
                <a:gd name="T21" fmla="*/ 4 h 25"/>
                <a:gd name="T22" fmla="*/ 7 w 77"/>
                <a:gd name="T23" fmla="*/ 0 h 25"/>
                <a:gd name="T24" fmla="*/ 11 w 77"/>
                <a:gd name="T25" fmla="*/ 0 h 25"/>
                <a:gd name="T26" fmla="*/ 65 w 77"/>
                <a:gd name="T27" fmla="*/ 0 h 25"/>
                <a:gd name="T28" fmla="*/ 65 w 77"/>
                <a:gd name="T29" fmla="*/ 0 h 25"/>
                <a:gd name="T30" fmla="*/ 70 w 77"/>
                <a:gd name="T31" fmla="*/ 0 h 25"/>
                <a:gd name="T32" fmla="*/ 74 w 77"/>
                <a:gd name="T33" fmla="*/ 4 h 25"/>
                <a:gd name="T34" fmla="*/ 75 w 77"/>
                <a:gd name="T35" fmla="*/ 7 h 25"/>
                <a:gd name="T36" fmla="*/ 77 w 77"/>
                <a:gd name="T37" fmla="*/ 11 h 25"/>
                <a:gd name="T38" fmla="*/ 77 w 77"/>
                <a:gd name="T39" fmla="*/ 15 h 25"/>
                <a:gd name="T40" fmla="*/ 77 w 77"/>
                <a:gd name="T41" fmla="*/ 15 h 25"/>
                <a:gd name="T42" fmla="*/ 75 w 77"/>
                <a:gd name="T43" fmla="*/ 18 h 25"/>
                <a:gd name="T44" fmla="*/ 74 w 77"/>
                <a:gd name="T45" fmla="*/ 22 h 25"/>
                <a:gd name="T46" fmla="*/ 70 w 77"/>
                <a:gd name="T47" fmla="*/ 24 h 25"/>
                <a:gd name="T48" fmla="*/ 65 w 77"/>
                <a:gd name="T49" fmla="*/ 25 h 25"/>
                <a:gd name="T50" fmla="*/ 65 w 77"/>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 h="25">
                  <a:moveTo>
                    <a:pt x="65" y="25"/>
                  </a:moveTo>
                  <a:lnTo>
                    <a:pt x="11" y="25"/>
                  </a:lnTo>
                  <a:lnTo>
                    <a:pt x="11" y="25"/>
                  </a:lnTo>
                  <a:lnTo>
                    <a:pt x="7" y="24"/>
                  </a:lnTo>
                  <a:lnTo>
                    <a:pt x="3" y="22"/>
                  </a:lnTo>
                  <a:lnTo>
                    <a:pt x="0" y="18"/>
                  </a:lnTo>
                  <a:lnTo>
                    <a:pt x="0" y="15"/>
                  </a:lnTo>
                  <a:lnTo>
                    <a:pt x="0" y="11"/>
                  </a:lnTo>
                  <a:lnTo>
                    <a:pt x="0" y="11"/>
                  </a:lnTo>
                  <a:lnTo>
                    <a:pt x="0" y="7"/>
                  </a:lnTo>
                  <a:lnTo>
                    <a:pt x="3" y="4"/>
                  </a:lnTo>
                  <a:lnTo>
                    <a:pt x="7" y="0"/>
                  </a:lnTo>
                  <a:lnTo>
                    <a:pt x="11" y="0"/>
                  </a:lnTo>
                  <a:lnTo>
                    <a:pt x="65" y="0"/>
                  </a:lnTo>
                  <a:lnTo>
                    <a:pt x="65" y="0"/>
                  </a:lnTo>
                  <a:lnTo>
                    <a:pt x="70" y="0"/>
                  </a:lnTo>
                  <a:lnTo>
                    <a:pt x="74" y="4"/>
                  </a:lnTo>
                  <a:lnTo>
                    <a:pt x="75" y="7"/>
                  </a:lnTo>
                  <a:lnTo>
                    <a:pt x="77" y="11"/>
                  </a:lnTo>
                  <a:lnTo>
                    <a:pt x="77" y="15"/>
                  </a:lnTo>
                  <a:lnTo>
                    <a:pt x="77" y="15"/>
                  </a:lnTo>
                  <a:lnTo>
                    <a:pt x="75" y="18"/>
                  </a:lnTo>
                  <a:lnTo>
                    <a:pt x="74" y="22"/>
                  </a:lnTo>
                  <a:lnTo>
                    <a:pt x="70" y="24"/>
                  </a:lnTo>
                  <a:lnTo>
                    <a:pt x="65" y="25"/>
                  </a:lnTo>
                  <a:lnTo>
                    <a:pt x="65"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1705"/>
            <p:cNvSpPr>
              <a:spLocks/>
            </p:cNvSpPr>
            <p:nvPr/>
          </p:nvSpPr>
          <p:spPr bwMode="auto">
            <a:xfrm>
              <a:off x="8091487" y="3660775"/>
              <a:ext cx="60325" cy="20638"/>
            </a:xfrm>
            <a:custGeom>
              <a:avLst/>
              <a:gdLst>
                <a:gd name="T0" fmla="*/ 64 w 75"/>
                <a:gd name="T1" fmla="*/ 25 h 25"/>
                <a:gd name="T2" fmla="*/ 10 w 75"/>
                <a:gd name="T3" fmla="*/ 25 h 25"/>
                <a:gd name="T4" fmla="*/ 10 w 75"/>
                <a:gd name="T5" fmla="*/ 25 h 25"/>
                <a:gd name="T6" fmla="*/ 5 w 75"/>
                <a:gd name="T7" fmla="*/ 23 h 25"/>
                <a:gd name="T8" fmla="*/ 1 w 75"/>
                <a:gd name="T9" fmla="*/ 22 h 25"/>
                <a:gd name="T10" fmla="*/ 0 w 75"/>
                <a:gd name="T11" fmla="*/ 18 h 25"/>
                <a:gd name="T12" fmla="*/ 0 w 75"/>
                <a:gd name="T13" fmla="*/ 14 h 25"/>
                <a:gd name="T14" fmla="*/ 0 w 75"/>
                <a:gd name="T15" fmla="*/ 11 h 25"/>
                <a:gd name="T16" fmla="*/ 0 w 75"/>
                <a:gd name="T17" fmla="*/ 11 h 25"/>
                <a:gd name="T18" fmla="*/ 0 w 75"/>
                <a:gd name="T19" fmla="*/ 7 h 25"/>
                <a:gd name="T20" fmla="*/ 1 w 75"/>
                <a:gd name="T21" fmla="*/ 4 h 25"/>
                <a:gd name="T22" fmla="*/ 5 w 75"/>
                <a:gd name="T23" fmla="*/ 0 h 25"/>
                <a:gd name="T24" fmla="*/ 10 w 75"/>
                <a:gd name="T25" fmla="*/ 0 h 25"/>
                <a:gd name="T26" fmla="*/ 64 w 75"/>
                <a:gd name="T27" fmla="*/ 0 h 25"/>
                <a:gd name="T28" fmla="*/ 64 w 75"/>
                <a:gd name="T29" fmla="*/ 0 h 25"/>
                <a:gd name="T30" fmla="*/ 70 w 75"/>
                <a:gd name="T31" fmla="*/ 0 h 25"/>
                <a:gd name="T32" fmla="*/ 73 w 75"/>
                <a:gd name="T33" fmla="*/ 4 h 25"/>
                <a:gd name="T34" fmla="*/ 75 w 75"/>
                <a:gd name="T35" fmla="*/ 7 h 25"/>
                <a:gd name="T36" fmla="*/ 75 w 75"/>
                <a:gd name="T37" fmla="*/ 11 h 25"/>
                <a:gd name="T38" fmla="*/ 75 w 75"/>
                <a:gd name="T39" fmla="*/ 14 h 25"/>
                <a:gd name="T40" fmla="*/ 75 w 75"/>
                <a:gd name="T41" fmla="*/ 14 h 25"/>
                <a:gd name="T42" fmla="*/ 75 w 75"/>
                <a:gd name="T43" fmla="*/ 18 h 25"/>
                <a:gd name="T44" fmla="*/ 73 w 75"/>
                <a:gd name="T45" fmla="*/ 22 h 25"/>
                <a:gd name="T46" fmla="*/ 70 w 75"/>
                <a:gd name="T47" fmla="*/ 23 h 25"/>
                <a:gd name="T48" fmla="*/ 64 w 75"/>
                <a:gd name="T49" fmla="*/ 25 h 25"/>
                <a:gd name="T50" fmla="*/ 64 w 75"/>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5" h="25">
                  <a:moveTo>
                    <a:pt x="64" y="25"/>
                  </a:moveTo>
                  <a:lnTo>
                    <a:pt x="10" y="25"/>
                  </a:lnTo>
                  <a:lnTo>
                    <a:pt x="10" y="25"/>
                  </a:lnTo>
                  <a:lnTo>
                    <a:pt x="5" y="23"/>
                  </a:lnTo>
                  <a:lnTo>
                    <a:pt x="1" y="22"/>
                  </a:lnTo>
                  <a:lnTo>
                    <a:pt x="0" y="18"/>
                  </a:lnTo>
                  <a:lnTo>
                    <a:pt x="0" y="14"/>
                  </a:lnTo>
                  <a:lnTo>
                    <a:pt x="0" y="11"/>
                  </a:lnTo>
                  <a:lnTo>
                    <a:pt x="0" y="11"/>
                  </a:lnTo>
                  <a:lnTo>
                    <a:pt x="0" y="7"/>
                  </a:lnTo>
                  <a:lnTo>
                    <a:pt x="1" y="4"/>
                  </a:lnTo>
                  <a:lnTo>
                    <a:pt x="5" y="0"/>
                  </a:lnTo>
                  <a:lnTo>
                    <a:pt x="10" y="0"/>
                  </a:lnTo>
                  <a:lnTo>
                    <a:pt x="64" y="0"/>
                  </a:lnTo>
                  <a:lnTo>
                    <a:pt x="64" y="0"/>
                  </a:lnTo>
                  <a:lnTo>
                    <a:pt x="70" y="0"/>
                  </a:lnTo>
                  <a:lnTo>
                    <a:pt x="73" y="4"/>
                  </a:lnTo>
                  <a:lnTo>
                    <a:pt x="75" y="7"/>
                  </a:lnTo>
                  <a:lnTo>
                    <a:pt x="75" y="11"/>
                  </a:lnTo>
                  <a:lnTo>
                    <a:pt x="75" y="14"/>
                  </a:lnTo>
                  <a:lnTo>
                    <a:pt x="75" y="14"/>
                  </a:lnTo>
                  <a:lnTo>
                    <a:pt x="75" y="18"/>
                  </a:lnTo>
                  <a:lnTo>
                    <a:pt x="73" y="22"/>
                  </a:lnTo>
                  <a:lnTo>
                    <a:pt x="70" y="23"/>
                  </a:lnTo>
                  <a:lnTo>
                    <a:pt x="64" y="25"/>
                  </a:lnTo>
                  <a:lnTo>
                    <a:pt x="64"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1706"/>
            <p:cNvSpPr>
              <a:spLocks/>
            </p:cNvSpPr>
            <p:nvPr/>
          </p:nvSpPr>
          <p:spPr bwMode="auto">
            <a:xfrm>
              <a:off x="8085137" y="3683000"/>
              <a:ext cx="61913" cy="20638"/>
            </a:xfrm>
            <a:custGeom>
              <a:avLst/>
              <a:gdLst>
                <a:gd name="T0" fmla="*/ 67 w 78"/>
                <a:gd name="T1" fmla="*/ 25 h 25"/>
                <a:gd name="T2" fmla="*/ 11 w 78"/>
                <a:gd name="T3" fmla="*/ 25 h 25"/>
                <a:gd name="T4" fmla="*/ 11 w 78"/>
                <a:gd name="T5" fmla="*/ 25 h 25"/>
                <a:gd name="T6" fmla="*/ 8 w 78"/>
                <a:gd name="T7" fmla="*/ 25 h 25"/>
                <a:gd name="T8" fmla="*/ 4 w 78"/>
                <a:gd name="T9" fmla="*/ 21 h 25"/>
                <a:gd name="T10" fmla="*/ 2 w 78"/>
                <a:gd name="T11" fmla="*/ 18 h 25"/>
                <a:gd name="T12" fmla="*/ 0 w 78"/>
                <a:gd name="T13" fmla="*/ 14 h 25"/>
                <a:gd name="T14" fmla="*/ 0 w 78"/>
                <a:gd name="T15" fmla="*/ 11 h 25"/>
                <a:gd name="T16" fmla="*/ 0 w 78"/>
                <a:gd name="T17" fmla="*/ 11 h 25"/>
                <a:gd name="T18" fmla="*/ 2 w 78"/>
                <a:gd name="T19" fmla="*/ 7 h 25"/>
                <a:gd name="T20" fmla="*/ 4 w 78"/>
                <a:gd name="T21" fmla="*/ 3 h 25"/>
                <a:gd name="T22" fmla="*/ 8 w 78"/>
                <a:gd name="T23" fmla="*/ 0 h 25"/>
                <a:gd name="T24" fmla="*/ 11 w 78"/>
                <a:gd name="T25" fmla="*/ 0 h 25"/>
                <a:gd name="T26" fmla="*/ 67 w 78"/>
                <a:gd name="T27" fmla="*/ 0 h 25"/>
                <a:gd name="T28" fmla="*/ 67 w 78"/>
                <a:gd name="T29" fmla="*/ 0 h 25"/>
                <a:gd name="T30" fmla="*/ 70 w 78"/>
                <a:gd name="T31" fmla="*/ 0 h 25"/>
                <a:gd name="T32" fmla="*/ 74 w 78"/>
                <a:gd name="T33" fmla="*/ 3 h 25"/>
                <a:gd name="T34" fmla="*/ 78 w 78"/>
                <a:gd name="T35" fmla="*/ 7 h 25"/>
                <a:gd name="T36" fmla="*/ 78 w 78"/>
                <a:gd name="T37" fmla="*/ 11 h 25"/>
                <a:gd name="T38" fmla="*/ 78 w 78"/>
                <a:gd name="T39" fmla="*/ 14 h 25"/>
                <a:gd name="T40" fmla="*/ 78 w 78"/>
                <a:gd name="T41" fmla="*/ 14 h 25"/>
                <a:gd name="T42" fmla="*/ 78 w 78"/>
                <a:gd name="T43" fmla="*/ 18 h 25"/>
                <a:gd name="T44" fmla="*/ 74 w 78"/>
                <a:gd name="T45" fmla="*/ 21 h 25"/>
                <a:gd name="T46" fmla="*/ 70 w 78"/>
                <a:gd name="T47" fmla="*/ 25 h 25"/>
                <a:gd name="T48" fmla="*/ 67 w 78"/>
                <a:gd name="T49" fmla="*/ 25 h 25"/>
                <a:gd name="T50" fmla="*/ 67 w 78"/>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 h="25">
                  <a:moveTo>
                    <a:pt x="67" y="25"/>
                  </a:moveTo>
                  <a:lnTo>
                    <a:pt x="11" y="25"/>
                  </a:lnTo>
                  <a:lnTo>
                    <a:pt x="11" y="25"/>
                  </a:lnTo>
                  <a:lnTo>
                    <a:pt x="8" y="25"/>
                  </a:lnTo>
                  <a:lnTo>
                    <a:pt x="4" y="21"/>
                  </a:lnTo>
                  <a:lnTo>
                    <a:pt x="2" y="18"/>
                  </a:lnTo>
                  <a:lnTo>
                    <a:pt x="0" y="14"/>
                  </a:lnTo>
                  <a:lnTo>
                    <a:pt x="0" y="11"/>
                  </a:lnTo>
                  <a:lnTo>
                    <a:pt x="0" y="11"/>
                  </a:lnTo>
                  <a:lnTo>
                    <a:pt x="2" y="7"/>
                  </a:lnTo>
                  <a:lnTo>
                    <a:pt x="4" y="3"/>
                  </a:lnTo>
                  <a:lnTo>
                    <a:pt x="8" y="0"/>
                  </a:lnTo>
                  <a:lnTo>
                    <a:pt x="11" y="0"/>
                  </a:lnTo>
                  <a:lnTo>
                    <a:pt x="67" y="0"/>
                  </a:lnTo>
                  <a:lnTo>
                    <a:pt x="67" y="0"/>
                  </a:lnTo>
                  <a:lnTo>
                    <a:pt x="70" y="0"/>
                  </a:lnTo>
                  <a:lnTo>
                    <a:pt x="74" y="3"/>
                  </a:lnTo>
                  <a:lnTo>
                    <a:pt x="78" y="7"/>
                  </a:lnTo>
                  <a:lnTo>
                    <a:pt x="78" y="11"/>
                  </a:lnTo>
                  <a:lnTo>
                    <a:pt x="78" y="14"/>
                  </a:lnTo>
                  <a:lnTo>
                    <a:pt x="78" y="14"/>
                  </a:lnTo>
                  <a:lnTo>
                    <a:pt x="78" y="18"/>
                  </a:lnTo>
                  <a:lnTo>
                    <a:pt x="74" y="21"/>
                  </a:lnTo>
                  <a:lnTo>
                    <a:pt x="70" y="25"/>
                  </a:lnTo>
                  <a:lnTo>
                    <a:pt x="67" y="25"/>
                  </a:lnTo>
                  <a:lnTo>
                    <a:pt x="67"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1707"/>
            <p:cNvSpPr>
              <a:spLocks/>
            </p:cNvSpPr>
            <p:nvPr/>
          </p:nvSpPr>
          <p:spPr bwMode="auto">
            <a:xfrm>
              <a:off x="8407400" y="3614738"/>
              <a:ext cx="39688" cy="22225"/>
            </a:xfrm>
            <a:custGeom>
              <a:avLst/>
              <a:gdLst>
                <a:gd name="T0" fmla="*/ 37 w 48"/>
                <a:gd name="T1" fmla="*/ 26 h 26"/>
                <a:gd name="T2" fmla="*/ 10 w 48"/>
                <a:gd name="T3" fmla="*/ 26 h 26"/>
                <a:gd name="T4" fmla="*/ 10 w 48"/>
                <a:gd name="T5" fmla="*/ 26 h 26"/>
                <a:gd name="T6" fmla="*/ 7 w 48"/>
                <a:gd name="T7" fmla="*/ 25 h 26"/>
                <a:gd name="T8" fmla="*/ 3 w 48"/>
                <a:gd name="T9" fmla="*/ 23 h 26"/>
                <a:gd name="T10" fmla="*/ 1 w 48"/>
                <a:gd name="T11" fmla="*/ 19 h 26"/>
                <a:gd name="T12" fmla="*/ 0 w 48"/>
                <a:gd name="T13" fmla="*/ 14 h 26"/>
                <a:gd name="T14" fmla="*/ 0 w 48"/>
                <a:gd name="T15" fmla="*/ 10 h 26"/>
                <a:gd name="T16" fmla="*/ 0 w 48"/>
                <a:gd name="T17" fmla="*/ 10 h 26"/>
                <a:gd name="T18" fmla="*/ 1 w 48"/>
                <a:gd name="T19" fmla="*/ 7 h 26"/>
                <a:gd name="T20" fmla="*/ 3 w 48"/>
                <a:gd name="T21" fmla="*/ 3 h 26"/>
                <a:gd name="T22" fmla="*/ 7 w 48"/>
                <a:gd name="T23" fmla="*/ 1 h 26"/>
                <a:gd name="T24" fmla="*/ 10 w 48"/>
                <a:gd name="T25" fmla="*/ 0 h 26"/>
                <a:gd name="T26" fmla="*/ 37 w 48"/>
                <a:gd name="T27" fmla="*/ 0 h 26"/>
                <a:gd name="T28" fmla="*/ 37 w 48"/>
                <a:gd name="T29" fmla="*/ 0 h 26"/>
                <a:gd name="T30" fmla="*/ 43 w 48"/>
                <a:gd name="T31" fmla="*/ 1 h 26"/>
                <a:gd name="T32" fmla="*/ 46 w 48"/>
                <a:gd name="T33" fmla="*/ 3 h 26"/>
                <a:gd name="T34" fmla="*/ 48 w 48"/>
                <a:gd name="T35" fmla="*/ 7 h 26"/>
                <a:gd name="T36" fmla="*/ 48 w 48"/>
                <a:gd name="T37" fmla="*/ 10 h 26"/>
                <a:gd name="T38" fmla="*/ 48 w 48"/>
                <a:gd name="T39" fmla="*/ 14 h 26"/>
                <a:gd name="T40" fmla="*/ 48 w 48"/>
                <a:gd name="T41" fmla="*/ 14 h 26"/>
                <a:gd name="T42" fmla="*/ 48 w 48"/>
                <a:gd name="T43" fmla="*/ 19 h 26"/>
                <a:gd name="T44" fmla="*/ 46 w 48"/>
                <a:gd name="T45" fmla="*/ 23 h 26"/>
                <a:gd name="T46" fmla="*/ 43 w 48"/>
                <a:gd name="T47" fmla="*/ 25 h 26"/>
                <a:gd name="T48" fmla="*/ 37 w 48"/>
                <a:gd name="T49" fmla="*/ 26 h 26"/>
                <a:gd name="T50" fmla="*/ 37 w 48"/>
                <a:gd name="T5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26">
                  <a:moveTo>
                    <a:pt x="37" y="26"/>
                  </a:moveTo>
                  <a:lnTo>
                    <a:pt x="10" y="26"/>
                  </a:lnTo>
                  <a:lnTo>
                    <a:pt x="10" y="26"/>
                  </a:lnTo>
                  <a:lnTo>
                    <a:pt x="7" y="25"/>
                  </a:lnTo>
                  <a:lnTo>
                    <a:pt x="3" y="23"/>
                  </a:lnTo>
                  <a:lnTo>
                    <a:pt x="1" y="19"/>
                  </a:lnTo>
                  <a:lnTo>
                    <a:pt x="0" y="14"/>
                  </a:lnTo>
                  <a:lnTo>
                    <a:pt x="0" y="10"/>
                  </a:lnTo>
                  <a:lnTo>
                    <a:pt x="0" y="10"/>
                  </a:lnTo>
                  <a:lnTo>
                    <a:pt x="1" y="7"/>
                  </a:lnTo>
                  <a:lnTo>
                    <a:pt x="3" y="3"/>
                  </a:lnTo>
                  <a:lnTo>
                    <a:pt x="7" y="1"/>
                  </a:lnTo>
                  <a:lnTo>
                    <a:pt x="10" y="0"/>
                  </a:lnTo>
                  <a:lnTo>
                    <a:pt x="37" y="0"/>
                  </a:lnTo>
                  <a:lnTo>
                    <a:pt x="37" y="0"/>
                  </a:lnTo>
                  <a:lnTo>
                    <a:pt x="43" y="1"/>
                  </a:lnTo>
                  <a:lnTo>
                    <a:pt x="46" y="3"/>
                  </a:lnTo>
                  <a:lnTo>
                    <a:pt x="48" y="7"/>
                  </a:lnTo>
                  <a:lnTo>
                    <a:pt x="48" y="10"/>
                  </a:lnTo>
                  <a:lnTo>
                    <a:pt x="48" y="14"/>
                  </a:lnTo>
                  <a:lnTo>
                    <a:pt x="48" y="14"/>
                  </a:lnTo>
                  <a:lnTo>
                    <a:pt x="48" y="19"/>
                  </a:lnTo>
                  <a:lnTo>
                    <a:pt x="46" y="23"/>
                  </a:lnTo>
                  <a:lnTo>
                    <a:pt x="43" y="25"/>
                  </a:lnTo>
                  <a:lnTo>
                    <a:pt x="37" y="26"/>
                  </a:lnTo>
                  <a:lnTo>
                    <a:pt x="37" y="26"/>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1708"/>
            <p:cNvSpPr>
              <a:spLocks/>
            </p:cNvSpPr>
            <p:nvPr/>
          </p:nvSpPr>
          <p:spPr bwMode="auto">
            <a:xfrm>
              <a:off x="8399462" y="3638550"/>
              <a:ext cx="61913" cy="19050"/>
            </a:xfrm>
            <a:custGeom>
              <a:avLst/>
              <a:gdLst>
                <a:gd name="T0" fmla="*/ 65 w 77"/>
                <a:gd name="T1" fmla="*/ 25 h 25"/>
                <a:gd name="T2" fmla="*/ 11 w 77"/>
                <a:gd name="T3" fmla="*/ 25 h 25"/>
                <a:gd name="T4" fmla="*/ 11 w 77"/>
                <a:gd name="T5" fmla="*/ 25 h 25"/>
                <a:gd name="T6" fmla="*/ 7 w 77"/>
                <a:gd name="T7" fmla="*/ 24 h 25"/>
                <a:gd name="T8" fmla="*/ 3 w 77"/>
                <a:gd name="T9" fmla="*/ 22 h 25"/>
                <a:gd name="T10" fmla="*/ 0 w 77"/>
                <a:gd name="T11" fmla="*/ 18 h 25"/>
                <a:gd name="T12" fmla="*/ 0 w 77"/>
                <a:gd name="T13" fmla="*/ 15 h 25"/>
                <a:gd name="T14" fmla="*/ 0 w 77"/>
                <a:gd name="T15" fmla="*/ 11 h 25"/>
                <a:gd name="T16" fmla="*/ 0 w 77"/>
                <a:gd name="T17" fmla="*/ 11 h 25"/>
                <a:gd name="T18" fmla="*/ 0 w 77"/>
                <a:gd name="T19" fmla="*/ 7 h 25"/>
                <a:gd name="T20" fmla="*/ 3 w 77"/>
                <a:gd name="T21" fmla="*/ 4 h 25"/>
                <a:gd name="T22" fmla="*/ 7 w 77"/>
                <a:gd name="T23" fmla="*/ 0 h 25"/>
                <a:gd name="T24" fmla="*/ 11 w 77"/>
                <a:gd name="T25" fmla="*/ 0 h 25"/>
                <a:gd name="T26" fmla="*/ 65 w 77"/>
                <a:gd name="T27" fmla="*/ 0 h 25"/>
                <a:gd name="T28" fmla="*/ 65 w 77"/>
                <a:gd name="T29" fmla="*/ 0 h 25"/>
                <a:gd name="T30" fmla="*/ 70 w 77"/>
                <a:gd name="T31" fmla="*/ 0 h 25"/>
                <a:gd name="T32" fmla="*/ 74 w 77"/>
                <a:gd name="T33" fmla="*/ 4 h 25"/>
                <a:gd name="T34" fmla="*/ 75 w 77"/>
                <a:gd name="T35" fmla="*/ 7 h 25"/>
                <a:gd name="T36" fmla="*/ 77 w 77"/>
                <a:gd name="T37" fmla="*/ 11 h 25"/>
                <a:gd name="T38" fmla="*/ 77 w 77"/>
                <a:gd name="T39" fmla="*/ 15 h 25"/>
                <a:gd name="T40" fmla="*/ 77 w 77"/>
                <a:gd name="T41" fmla="*/ 15 h 25"/>
                <a:gd name="T42" fmla="*/ 75 w 77"/>
                <a:gd name="T43" fmla="*/ 18 h 25"/>
                <a:gd name="T44" fmla="*/ 74 w 77"/>
                <a:gd name="T45" fmla="*/ 22 h 25"/>
                <a:gd name="T46" fmla="*/ 70 w 77"/>
                <a:gd name="T47" fmla="*/ 24 h 25"/>
                <a:gd name="T48" fmla="*/ 65 w 77"/>
                <a:gd name="T49" fmla="*/ 25 h 25"/>
                <a:gd name="T50" fmla="*/ 65 w 77"/>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 h="25">
                  <a:moveTo>
                    <a:pt x="65" y="25"/>
                  </a:moveTo>
                  <a:lnTo>
                    <a:pt x="11" y="25"/>
                  </a:lnTo>
                  <a:lnTo>
                    <a:pt x="11" y="25"/>
                  </a:lnTo>
                  <a:lnTo>
                    <a:pt x="7" y="24"/>
                  </a:lnTo>
                  <a:lnTo>
                    <a:pt x="3" y="22"/>
                  </a:lnTo>
                  <a:lnTo>
                    <a:pt x="0" y="18"/>
                  </a:lnTo>
                  <a:lnTo>
                    <a:pt x="0" y="15"/>
                  </a:lnTo>
                  <a:lnTo>
                    <a:pt x="0" y="11"/>
                  </a:lnTo>
                  <a:lnTo>
                    <a:pt x="0" y="11"/>
                  </a:lnTo>
                  <a:lnTo>
                    <a:pt x="0" y="7"/>
                  </a:lnTo>
                  <a:lnTo>
                    <a:pt x="3" y="4"/>
                  </a:lnTo>
                  <a:lnTo>
                    <a:pt x="7" y="0"/>
                  </a:lnTo>
                  <a:lnTo>
                    <a:pt x="11" y="0"/>
                  </a:lnTo>
                  <a:lnTo>
                    <a:pt x="65" y="0"/>
                  </a:lnTo>
                  <a:lnTo>
                    <a:pt x="65" y="0"/>
                  </a:lnTo>
                  <a:lnTo>
                    <a:pt x="70" y="0"/>
                  </a:lnTo>
                  <a:lnTo>
                    <a:pt x="74" y="4"/>
                  </a:lnTo>
                  <a:lnTo>
                    <a:pt x="75" y="7"/>
                  </a:lnTo>
                  <a:lnTo>
                    <a:pt x="77" y="11"/>
                  </a:lnTo>
                  <a:lnTo>
                    <a:pt x="77" y="15"/>
                  </a:lnTo>
                  <a:lnTo>
                    <a:pt x="77" y="15"/>
                  </a:lnTo>
                  <a:lnTo>
                    <a:pt x="75" y="18"/>
                  </a:lnTo>
                  <a:lnTo>
                    <a:pt x="74" y="22"/>
                  </a:lnTo>
                  <a:lnTo>
                    <a:pt x="70" y="24"/>
                  </a:lnTo>
                  <a:lnTo>
                    <a:pt x="65" y="25"/>
                  </a:lnTo>
                  <a:lnTo>
                    <a:pt x="65"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1709"/>
            <p:cNvSpPr>
              <a:spLocks/>
            </p:cNvSpPr>
            <p:nvPr/>
          </p:nvSpPr>
          <p:spPr bwMode="auto">
            <a:xfrm>
              <a:off x="8402637" y="3660775"/>
              <a:ext cx="60325" cy="20638"/>
            </a:xfrm>
            <a:custGeom>
              <a:avLst/>
              <a:gdLst>
                <a:gd name="T0" fmla="*/ 67 w 78"/>
                <a:gd name="T1" fmla="*/ 25 h 25"/>
                <a:gd name="T2" fmla="*/ 11 w 78"/>
                <a:gd name="T3" fmla="*/ 25 h 25"/>
                <a:gd name="T4" fmla="*/ 11 w 78"/>
                <a:gd name="T5" fmla="*/ 25 h 25"/>
                <a:gd name="T6" fmla="*/ 8 w 78"/>
                <a:gd name="T7" fmla="*/ 23 h 25"/>
                <a:gd name="T8" fmla="*/ 4 w 78"/>
                <a:gd name="T9" fmla="*/ 22 h 25"/>
                <a:gd name="T10" fmla="*/ 2 w 78"/>
                <a:gd name="T11" fmla="*/ 18 h 25"/>
                <a:gd name="T12" fmla="*/ 0 w 78"/>
                <a:gd name="T13" fmla="*/ 14 h 25"/>
                <a:gd name="T14" fmla="*/ 0 w 78"/>
                <a:gd name="T15" fmla="*/ 11 h 25"/>
                <a:gd name="T16" fmla="*/ 0 w 78"/>
                <a:gd name="T17" fmla="*/ 11 h 25"/>
                <a:gd name="T18" fmla="*/ 2 w 78"/>
                <a:gd name="T19" fmla="*/ 7 h 25"/>
                <a:gd name="T20" fmla="*/ 4 w 78"/>
                <a:gd name="T21" fmla="*/ 4 h 25"/>
                <a:gd name="T22" fmla="*/ 8 w 78"/>
                <a:gd name="T23" fmla="*/ 0 h 25"/>
                <a:gd name="T24" fmla="*/ 11 w 78"/>
                <a:gd name="T25" fmla="*/ 0 h 25"/>
                <a:gd name="T26" fmla="*/ 67 w 78"/>
                <a:gd name="T27" fmla="*/ 0 h 25"/>
                <a:gd name="T28" fmla="*/ 67 w 78"/>
                <a:gd name="T29" fmla="*/ 0 h 25"/>
                <a:gd name="T30" fmla="*/ 71 w 78"/>
                <a:gd name="T31" fmla="*/ 0 h 25"/>
                <a:gd name="T32" fmla="*/ 74 w 78"/>
                <a:gd name="T33" fmla="*/ 4 h 25"/>
                <a:gd name="T34" fmla="*/ 78 w 78"/>
                <a:gd name="T35" fmla="*/ 7 h 25"/>
                <a:gd name="T36" fmla="*/ 78 w 78"/>
                <a:gd name="T37" fmla="*/ 11 h 25"/>
                <a:gd name="T38" fmla="*/ 78 w 78"/>
                <a:gd name="T39" fmla="*/ 14 h 25"/>
                <a:gd name="T40" fmla="*/ 78 w 78"/>
                <a:gd name="T41" fmla="*/ 14 h 25"/>
                <a:gd name="T42" fmla="*/ 78 w 78"/>
                <a:gd name="T43" fmla="*/ 18 h 25"/>
                <a:gd name="T44" fmla="*/ 74 w 78"/>
                <a:gd name="T45" fmla="*/ 22 h 25"/>
                <a:gd name="T46" fmla="*/ 71 w 78"/>
                <a:gd name="T47" fmla="*/ 23 h 25"/>
                <a:gd name="T48" fmla="*/ 67 w 78"/>
                <a:gd name="T49" fmla="*/ 25 h 25"/>
                <a:gd name="T50" fmla="*/ 67 w 78"/>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 h="25">
                  <a:moveTo>
                    <a:pt x="67" y="25"/>
                  </a:moveTo>
                  <a:lnTo>
                    <a:pt x="11" y="25"/>
                  </a:lnTo>
                  <a:lnTo>
                    <a:pt x="11" y="25"/>
                  </a:lnTo>
                  <a:lnTo>
                    <a:pt x="8" y="23"/>
                  </a:lnTo>
                  <a:lnTo>
                    <a:pt x="4" y="22"/>
                  </a:lnTo>
                  <a:lnTo>
                    <a:pt x="2" y="18"/>
                  </a:lnTo>
                  <a:lnTo>
                    <a:pt x="0" y="14"/>
                  </a:lnTo>
                  <a:lnTo>
                    <a:pt x="0" y="11"/>
                  </a:lnTo>
                  <a:lnTo>
                    <a:pt x="0" y="11"/>
                  </a:lnTo>
                  <a:lnTo>
                    <a:pt x="2" y="7"/>
                  </a:lnTo>
                  <a:lnTo>
                    <a:pt x="4" y="4"/>
                  </a:lnTo>
                  <a:lnTo>
                    <a:pt x="8" y="0"/>
                  </a:lnTo>
                  <a:lnTo>
                    <a:pt x="11" y="0"/>
                  </a:lnTo>
                  <a:lnTo>
                    <a:pt x="67" y="0"/>
                  </a:lnTo>
                  <a:lnTo>
                    <a:pt x="67" y="0"/>
                  </a:lnTo>
                  <a:lnTo>
                    <a:pt x="71" y="0"/>
                  </a:lnTo>
                  <a:lnTo>
                    <a:pt x="74" y="4"/>
                  </a:lnTo>
                  <a:lnTo>
                    <a:pt x="78" y="7"/>
                  </a:lnTo>
                  <a:lnTo>
                    <a:pt x="78" y="11"/>
                  </a:lnTo>
                  <a:lnTo>
                    <a:pt x="78" y="14"/>
                  </a:lnTo>
                  <a:lnTo>
                    <a:pt x="78" y="14"/>
                  </a:lnTo>
                  <a:lnTo>
                    <a:pt x="78" y="18"/>
                  </a:lnTo>
                  <a:lnTo>
                    <a:pt x="74" y="22"/>
                  </a:lnTo>
                  <a:lnTo>
                    <a:pt x="71" y="23"/>
                  </a:lnTo>
                  <a:lnTo>
                    <a:pt x="67" y="25"/>
                  </a:lnTo>
                  <a:lnTo>
                    <a:pt x="67"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1710"/>
            <p:cNvSpPr>
              <a:spLocks/>
            </p:cNvSpPr>
            <p:nvPr/>
          </p:nvSpPr>
          <p:spPr bwMode="auto">
            <a:xfrm>
              <a:off x="8407400" y="3683000"/>
              <a:ext cx="61913" cy="20638"/>
            </a:xfrm>
            <a:custGeom>
              <a:avLst/>
              <a:gdLst>
                <a:gd name="T0" fmla="*/ 66 w 77"/>
                <a:gd name="T1" fmla="*/ 25 h 25"/>
                <a:gd name="T2" fmla="*/ 10 w 77"/>
                <a:gd name="T3" fmla="*/ 25 h 25"/>
                <a:gd name="T4" fmla="*/ 10 w 77"/>
                <a:gd name="T5" fmla="*/ 25 h 25"/>
                <a:gd name="T6" fmla="*/ 7 w 77"/>
                <a:gd name="T7" fmla="*/ 25 h 25"/>
                <a:gd name="T8" fmla="*/ 3 w 77"/>
                <a:gd name="T9" fmla="*/ 21 h 25"/>
                <a:gd name="T10" fmla="*/ 1 w 77"/>
                <a:gd name="T11" fmla="*/ 18 h 25"/>
                <a:gd name="T12" fmla="*/ 0 w 77"/>
                <a:gd name="T13" fmla="*/ 14 h 25"/>
                <a:gd name="T14" fmla="*/ 0 w 77"/>
                <a:gd name="T15" fmla="*/ 11 h 25"/>
                <a:gd name="T16" fmla="*/ 0 w 77"/>
                <a:gd name="T17" fmla="*/ 11 h 25"/>
                <a:gd name="T18" fmla="*/ 1 w 77"/>
                <a:gd name="T19" fmla="*/ 7 h 25"/>
                <a:gd name="T20" fmla="*/ 3 w 77"/>
                <a:gd name="T21" fmla="*/ 3 h 25"/>
                <a:gd name="T22" fmla="*/ 7 w 77"/>
                <a:gd name="T23" fmla="*/ 0 h 25"/>
                <a:gd name="T24" fmla="*/ 10 w 77"/>
                <a:gd name="T25" fmla="*/ 0 h 25"/>
                <a:gd name="T26" fmla="*/ 66 w 77"/>
                <a:gd name="T27" fmla="*/ 0 h 25"/>
                <a:gd name="T28" fmla="*/ 66 w 77"/>
                <a:gd name="T29" fmla="*/ 0 h 25"/>
                <a:gd name="T30" fmla="*/ 70 w 77"/>
                <a:gd name="T31" fmla="*/ 0 h 25"/>
                <a:gd name="T32" fmla="*/ 73 w 77"/>
                <a:gd name="T33" fmla="*/ 3 h 25"/>
                <a:gd name="T34" fmla="*/ 75 w 77"/>
                <a:gd name="T35" fmla="*/ 7 h 25"/>
                <a:gd name="T36" fmla="*/ 77 w 77"/>
                <a:gd name="T37" fmla="*/ 11 h 25"/>
                <a:gd name="T38" fmla="*/ 77 w 77"/>
                <a:gd name="T39" fmla="*/ 14 h 25"/>
                <a:gd name="T40" fmla="*/ 77 w 77"/>
                <a:gd name="T41" fmla="*/ 14 h 25"/>
                <a:gd name="T42" fmla="*/ 75 w 77"/>
                <a:gd name="T43" fmla="*/ 18 h 25"/>
                <a:gd name="T44" fmla="*/ 73 w 77"/>
                <a:gd name="T45" fmla="*/ 21 h 25"/>
                <a:gd name="T46" fmla="*/ 70 w 77"/>
                <a:gd name="T47" fmla="*/ 25 h 25"/>
                <a:gd name="T48" fmla="*/ 66 w 77"/>
                <a:gd name="T49" fmla="*/ 25 h 25"/>
                <a:gd name="T50" fmla="*/ 66 w 77"/>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 h="25">
                  <a:moveTo>
                    <a:pt x="66" y="25"/>
                  </a:moveTo>
                  <a:lnTo>
                    <a:pt x="10" y="25"/>
                  </a:lnTo>
                  <a:lnTo>
                    <a:pt x="10" y="25"/>
                  </a:lnTo>
                  <a:lnTo>
                    <a:pt x="7" y="25"/>
                  </a:lnTo>
                  <a:lnTo>
                    <a:pt x="3" y="21"/>
                  </a:lnTo>
                  <a:lnTo>
                    <a:pt x="1" y="18"/>
                  </a:lnTo>
                  <a:lnTo>
                    <a:pt x="0" y="14"/>
                  </a:lnTo>
                  <a:lnTo>
                    <a:pt x="0" y="11"/>
                  </a:lnTo>
                  <a:lnTo>
                    <a:pt x="0" y="11"/>
                  </a:lnTo>
                  <a:lnTo>
                    <a:pt x="1" y="7"/>
                  </a:lnTo>
                  <a:lnTo>
                    <a:pt x="3" y="3"/>
                  </a:lnTo>
                  <a:lnTo>
                    <a:pt x="7" y="0"/>
                  </a:lnTo>
                  <a:lnTo>
                    <a:pt x="10" y="0"/>
                  </a:lnTo>
                  <a:lnTo>
                    <a:pt x="66" y="0"/>
                  </a:lnTo>
                  <a:lnTo>
                    <a:pt x="66" y="0"/>
                  </a:lnTo>
                  <a:lnTo>
                    <a:pt x="70" y="0"/>
                  </a:lnTo>
                  <a:lnTo>
                    <a:pt x="73" y="3"/>
                  </a:lnTo>
                  <a:lnTo>
                    <a:pt x="75" y="7"/>
                  </a:lnTo>
                  <a:lnTo>
                    <a:pt x="77" y="11"/>
                  </a:lnTo>
                  <a:lnTo>
                    <a:pt x="77" y="14"/>
                  </a:lnTo>
                  <a:lnTo>
                    <a:pt x="77" y="14"/>
                  </a:lnTo>
                  <a:lnTo>
                    <a:pt x="75" y="18"/>
                  </a:lnTo>
                  <a:lnTo>
                    <a:pt x="73" y="21"/>
                  </a:lnTo>
                  <a:lnTo>
                    <a:pt x="70" y="25"/>
                  </a:lnTo>
                  <a:lnTo>
                    <a:pt x="66" y="25"/>
                  </a:lnTo>
                  <a:lnTo>
                    <a:pt x="66"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1711"/>
            <p:cNvSpPr>
              <a:spLocks/>
            </p:cNvSpPr>
            <p:nvPr/>
          </p:nvSpPr>
          <p:spPr bwMode="auto">
            <a:xfrm>
              <a:off x="8167687" y="3617913"/>
              <a:ext cx="12700" cy="15875"/>
            </a:xfrm>
            <a:custGeom>
              <a:avLst/>
              <a:gdLst>
                <a:gd name="T0" fmla="*/ 16 w 16"/>
                <a:gd name="T1" fmla="*/ 0 h 20"/>
                <a:gd name="T2" fmla="*/ 9 w 16"/>
                <a:gd name="T3" fmla="*/ 0 h 20"/>
                <a:gd name="T4" fmla="*/ 9 w 16"/>
                <a:gd name="T5" fmla="*/ 0 h 20"/>
                <a:gd name="T6" fmla="*/ 5 w 16"/>
                <a:gd name="T7" fmla="*/ 2 h 20"/>
                <a:gd name="T8" fmla="*/ 1 w 16"/>
                <a:gd name="T9" fmla="*/ 4 h 20"/>
                <a:gd name="T10" fmla="*/ 0 w 16"/>
                <a:gd name="T11" fmla="*/ 5 h 20"/>
                <a:gd name="T12" fmla="*/ 0 w 16"/>
                <a:gd name="T13" fmla="*/ 9 h 20"/>
                <a:gd name="T14" fmla="*/ 0 w 16"/>
                <a:gd name="T15" fmla="*/ 9 h 20"/>
                <a:gd name="T16" fmla="*/ 0 w 16"/>
                <a:gd name="T17" fmla="*/ 13 h 20"/>
                <a:gd name="T18" fmla="*/ 1 w 16"/>
                <a:gd name="T19" fmla="*/ 16 h 20"/>
                <a:gd name="T20" fmla="*/ 5 w 16"/>
                <a:gd name="T21" fmla="*/ 18 h 20"/>
                <a:gd name="T22" fmla="*/ 9 w 16"/>
                <a:gd name="T23" fmla="*/ 20 h 20"/>
                <a:gd name="T24" fmla="*/ 16 w 16"/>
                <a:gd name="T25" fmla="*/ 20 h 20"/>
                <a:gd name="T26" fmla="*/ 16 w 16"/>
                <a:gd name="T2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20">
                  <a:moveTo>
                    <a:pt x="16" y="0"/>
                  </a:moveTo>
                  <a:lnTo>
                    <a:pt x="9" y="0"/>
                  </a:lnTo>
                  <a:lnTo>
                    <a:pt x="9" y="0"/>
                  </a:lnTo>
                  <a:lnTo>
                    <a:pt x="5" y="2"/>
                  </a:lnTo>
                  <a:lnTo>
                    <a:pt x="1" y="4"/>
                  </a:lnTo>
                  <a:lnTo>
                    <a:pt x="0" y="5"/>
                  </a:lnTo>
                  <a:lnTo>
                    <a:pt x="0" y="9"/>
                  </a:lnTo>
                  <a:lnTo>
                    <a:pt x="0" y="9"/>
                  </a:lnTo>
                  <a:lnTo>
                    <a:pt x="0" y="13"/>
                  </a:lnTo>
                  <a:lnTo>
                    <a:pt x="1" y="16"/>
                  </a:lnTo>
                  <a:lnTo>
                    <a:pt x="5" y="18"/>
                  </a:lnTo>
                  <a:lnTo>
                    <a:pt x="9" y="20"/>
                  </a:lnTo>
                  <a:lnTo>
                    <a:pt x="16" y="20"/>
                  </a:lnTo>
                  <a:lnTo>
                    <a:pt x="16" y="0"/>
                  </a:lnTo>
                  <a:close/>
                </a:path>
              </a:pathLst>
            </a:custGeom>
            <a:solidFill>
              <a:srgbClr val="B4A8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1712"/>
            <p:cNvSpPr>
              <a:spLocks/>
            </p:cNvSpPr>
            <p:nvPr/>
          </p:nvSpPr>
          <p:spPr bwMode="auto">
            <a:xfrm>
              <a:off x="8167687" y="3748088"/>
              <a:ext cx="219075" cy="50800"/>
            </a:xfrm>
            <a:custGeom>
              <a:avLst/>
              <a:gdLst>
                <a:gd name="T0" fmla="*/ 275 w 275"/>
                <a:gd name="T1" fmla="*/ 0 h 64"/>
                <a:gd name="T2" fmla="*/ 267 w 275"/>
                <a:gd name="T3" fmla="*/ 64 h 64"/>
                <a:gd name="T4" fmla="*/ 0 w 275"/>
                <a:gd name="T5" fmla="*/ 0 h 64"/>
                <a:gd name="T6" fmla="*/ 275 w 275"/>
                <a:gd name="T7" fmla="*/ 0 h 64"/>
              </a:gdLst>
              <a:ahLst/>
              <a:cxnLst>
                <a:cxn ang="0">
                  <a:pos x="T0" y="T1"/>
                </a:cxn>
                <a:cxn ang="0">
                  <a:pos x="T2" y="T3"/>
                </a:cxn>
                <a:cxn ang="0">
                  <a:pos x="T4" y="T5"/>
                </a:cxn>
                <a:cxn ang="0">
                  <a:pos x="T6" y="T7"/>
                </a:cxn>
              </a:cxnLst>
              <a:rect l="0" t="0" r="r" b="b"/>
              <a:pathLst>
                <a:path w="275" h="64">
                  <a:moveTo>
                    <a:pt x="275" y="0"/>
                  </a:moveTo>
                  <a:lnTo>
                    <a:pt x="267" y="64"/>
                  </a:lnTo>
                  <a:lnTo>
                    <a:pt x="0" y="0"/>
                  </a:lnTo>
                  <a:lnTo>
                    <a:pt x="275" y="0"/>
                  </a:lnTo>
                  <a:close/>
                </a:path>
              </a:pathLst>
            </a:custGeom>
            <a:solidFill>
              <a:srgbClr val="5C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Rectangle 1713"/>
            <p:cNvSpPr>
              <a:spLocks noChangeArrowheads="1"/>
            </p:cNvSpPr>
            <p:nvPr/>
          </p:nvSpPr>
          <p:spPr bwMode="auto">
            <a:xfrm>
              <a:off x="8118475" y="3748088"/>
              <a:ext cx="315913" cy="63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82" name="Group 5081"/>
          <p:cNvGrpSpPr/>
          <p:nvPr/>
        </p:nvGrpSpPr>
        <p:grpSpPr>
          <a:xfrm>
            <a:off x="10074275" y="4325937"/>
            <a:ext cx="773112" cy="563563"/>
            <a:chOff x="10074275" y="3298825"/>
            <a:chExt cx="773112" cy="563563"/>
          </a:xfrm>
        </p:grpSpPr>
        <p:sp>
          <p:nvSpPr>
            <p:cNvPr id="115" name="Freeform 1714"/>
            <p:cNvSpPr>
              <a:spLocks/>
            </p:cNvSpPr>
            <p:nvPr/>
          </p:nvSpPr>
          <p:spPr bwMode="auto">
            <a:xfrm>
              <a:off x="10293350" y="3565525"/>
              <a:ext cx="87313" cy="38100"/>
            </a:xfrm>
            <a:custGeom>
              <a:avLst/>
              <a:gdLst>
                <a:gd name="T0" fmla="*/ 25 w 109"/>
                <a:gd name="T1" fmla="*/ 0 h 48"/>
                <a:gd name="T2" fmla="*/ 25 w 109"/>
                <a:gd name="T3" fmla="*/ 0 h 48"/>
                <a:gd name="T4" fmla="*/ 14 w 109"/>
                <a:gd name="T5" fmla="*/ 1 h 48"/>
                <a:gd name="T6" fmla="*/ 7 w 109"/>
                <a:gd name="T7" fmla="*/ 7 h 48"/>
                <a:gd name="T8" fmla="*/ 1 w 109"/>
                <a:gd name="T9" fmla="*/ 14 h 48"/>
                <a:gd name="T10" fmla="*/ 0 w 109"/>
                <a:gd name="T11" fmla="*/ 25 h 48"/>
                <a:gd name="T12" fmla="*/ 0 w 109"/>
                <a:gd name="T13" fmla="*/ 25 h 48"/>
                <a:gd name="T14" fmla="*/ 1 w 109"/>
                <a:gd name="T15" fmla="*/ 34 h 48"/>
                <a:gd name="T16" fmla="*/ 7 w 109"/>
                <a:gd name="T17" fmla="*/ 41 h 48"/>
                <a:gd name="T18" fmla="*/ 14 w 109"/>
                <a:gd name="T19" fmla="*/ 46 h 48"/>
                <a:gd name="T20" fmla="*/ 25 w 109"/>
                <a:gd name="T21" fmla="*/ 48 h 48"/>
                <a:gd name="T22" fmla="*/ 25 w 109"/>
                <a:gd name="T23" fmla="*/ 48 h 48"/>
                <a:gd name="T24" fmla="*/ 84 w 109"/>
                <a:gd name="T25" fmla="*/ 48 h 48"/>
                <a:gd name="T26" fmla="*/ 84 w 109"/>
                <a:gd name="T27" fmla="*/ 48 h 48"/>
                <a:gd name="T28" fmla="*/ 95 w 109"/>
                <a:gd name="T29" fmla="*/ 46 h 48"/>
                <a:gd name="T30" fmla="*/ 102 w 109"/>
                <a:gd name="T31" fmla="*/ 41 h 48"/>
                <a:gd name="T32" fmla="*/ 107 w 109"/>
                <a:gd name="T33" fmla="*/ 34 h 48"/>
                <a:gd name="T34" fmla="*/ 109 w 109"/>
                <a:gd name="T35" fmla="*/ 25 h 48"/>
                <a:gd name="T36" fmla="*/ 109 w 109"/>
                <a:gd name="T37" fmla="*/ 25 h 48"/>
                <a:gd name="T38" fmla="*/ 107 w 109"/>
                <a:gd name="T39" fmla="*/ 14 h 48"/>
                <a:gd name="T40" fmla="*/ 102 w 109"/>
                <a:gd name="T41" fmla="*/ 7 h 48"/>
                <a:gd name="T42" fmla="*/ 95 w 109"/>
                <a:gd name="T43" fmla="*/ 1 h 48"/>
                <a:gd name="T44" fmla="*/ 84 w 109"/>
                <a:gd name="T45" fmla="*/ 0 h 48"/>
                <a:gd name="T46" fmla="*/ 25 w 109"/>
                <a:gd name="T4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9" h="48">
                  <a:moveTo>
                    <a:pt x="25" y="0"/>
                  </a:moveTo>
                  <a:lnTo>
                    <a:pt x="25" y="0"/>
                  </a:lnTo>
                  <a:lnTo>
                    <a:pt x="14" y="1"/>
                  </a:lnTo>
                  <a:lnTo>
                    <a:pt x="7" y="7"/>
                  </a:lnTo>
                  <a:lnTo>
                    <a:pt x="1" y="14"/>
                  </a:lnTo>
                  <a:lnTo>
                    <a:pt x="0" y="25"/>
                  </a:lnTo>
                  <a:lnTo>
                    <a:pt x="0" y="25"/>
                  </a:lnTo>
                  <a:lnTo>
                    <a:pt x="1" y="34"/>
                  </a:lnTo>
                  <a:lnTo>
                    <a:pt x="7" y="41"/>
                  </a:lnTo>
                  <a:lnTo>
                    <a:pt x="14" y="46"/>
                  </a:lnTo>
                  <a:lnTo>
                    <a:pt x="25" y="48"/>
                  </a:lnTo>
                  <a:lnTo>
                    <a:pt x="25" y="48"/>
                  </a:lnTo>
                  <a:lnTo>
                    <a:pt x="84" y="48"/>
                  </a:lnTo>
                  <a:lnTo>
                    <a:pt x="84" y="48"/>
                  </a:lnTo>
                  <a:lnTo>
                    <a:pt x="95" y="46"/>
                  </a:lnTo>
                  <a:lnTo>
                    <a:pt x="102" y="41"/>
                  </a:lnTo>
                  <a:lnTo>
                    <a:pt x="107" y="34"/>
                  </a:lnTo>
                  <a:lnTo>
                    <a:pt x="109" y="25"/>
                  </a:lnTo>
                  <a:lnTo>
                    <a:pt x="109" y="25"/>
                  </a:lnTo>
                  <a:lnTo>
                    <a:pt x="107" y="14"/>
                  </a:lnTo>
                  <a:lnTo>
                    <a:pt x="102" y="7"/>
                  </a:lnTo>
                  <a:lnTo>
                    <a:pt x="95" y="1"/>
                  </a:lnTo>
                  <a:lnTo>
                    <a:pt x="84" y="0"/>
                  </a:lnTo>
                  <a:lnTo>
                    <a:pt x="25"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1715"/>
            <p:cNvSpPr>
              <a:spLocks/>
            </p:cNvSpPr>
            <p:nvPr/>
          </p:nvSpPr>
          <p:spPr bwMode="auto">
            <a:xfrm>
              <a:off x="10293350" y="3624263"/>
              <a:ext cx="87313" cy="38100"/>
            </a:xfrm>
            <a:custGeom>
              <a:avLst/>
              <a:gdLst>
                <a:gd name="T0" fmla="*/ 25 w 109"/>
                <a:gd name="T1" fmla="*/ 0 h 49"/>
                <a:gd name="T2" fmla="*/ 25 w 109"/>
                <a:gd name="T3" fmla="*/ 0 h 49"/>
                <a:gd name="T4" fmla="*/ 14 w 109"/>
                <a:gd name="T5" fmla="*/ 2 h 49"/>
                <a:gd name="T6" fmla="*/ 7 w 109"/>
                <a:gd name="T7" fmla="*/ 7 h 49"/>
                <a:gd name="T8" fmla="*/ 1 w 109"/>
                <a:gd name="T9" fmla="*/ 15 h 49"/>
                <a:gd name="T10" fmla="*/ 0 w 109"/>
                <a:gd name="T11" fmla="*/ 24 h 49"/>
                <a:gd name="T12" fmla="*/ 0 w 109"/>
                <a:gd name="T13" fmla="*/ 24 h 49"/>
                <a:gd name="T14" fmla="*/ 1 w 109"/>
                <a:gd name="T15" fmla="*/ 33 h 49"/>
                <a:gd name="T16" fmla="*/ 7 w 109"/>
                <a:gd name="T17" fmla="*/ 40 h 49"/>
                <a:gd name="T18" fmla="*/ 14 w 109"/>
                <a:gd name="T19" fmla="*/ 47 h 49"/>
                <a:gd name="T20" fmla="*/ 19 w 109"/>
                <a:gd name="T21" fmla="*/ 49 h 49"/>
                <a:gd name="T22" fmla="*/ 25 w 109"/>
                <a:gd name="T23" fmla="*/ 49 h 49"/>
                <a:gd name="T24" fmla="*/ 25 w 109"/>
                <a:gd name="T25" fmla="*/ 49 h 49"/>
                <a:gd name="T26" fmla="*/ 84 w 109"/>
                <a:gd name="T27" fmla="*/ 49 h 49"/>
                <a:gd name="T28" fmla="*/ 84 w 109"/>
                <a:gd name="T29" fmla="*/ 49 h 49"/>
                <a:gd name="T30" fmla="*/ 89 w 109"/>
                <a:gd name="T31" fmla="*/ 49 h 49"/>
                <a:gd name="T32" fmla="*/ 95 w 109"/>
                <a:gd name="T33" fmla="*/ 47 h 49"/>
                <a:gd name="T34" fmla="*/ 102 w 109"/>
                <a:gd name="T35" fmla="*/ 40 h 49"/>
                <a:gd name="T36" fmla="*/ 107 w 109"/>
                <a:gd name="T37" fmla="*/ 33 h 49"/>
                <a:gd name="T38" fmla="*/ 109 w 109"/>
                <a:gd name="T39" fmla="*/ 24 h 49"/>
                <a:gd name="T40" fmla="*/ 109 w 109"/>
                <a:gd name="T41" fmla="*/ 24 h 49"/>
                <a:gd name="T42" fmla="*/ 107 w 109"/>
                <a:gd name="T43" fmla="*/ 15 h 49"/>
                <a:gd name="T44" fmla="*/ 102 w 109"/>
                <a:gd name="T45" fmla="*/ 7 h 49"/>
                <a:gd name="T46" fmla="*/ 95 w 109"/>
                <a:gd name="T47" fmla="*/ 2 h 49"/>
                <a:gd name="T48" fmla="*/ 84 w 109"/>
                <a:gd name="T49" fmla="*/ 0 h 49"/>
                <a:gd name="T50" fmla="*/ 25 w 109"/>
                <a:gd name="T5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9" h="49">
                  <a:moveTo>
                    <a:pt x="25" y="0"/>
                  </a:moveTo>
                  <a:lnTo>
                    <a:pt x="25" y="0"/>
                  </a:lnTo>
                  <a:lnTo>
                    <a:pt x="14" y="2"/>
                  </a:lnTo>
                  <a:lnTo>
                    <a:pt x="7" y="7"/>
                  </a:lnTo>
                  <a:lnTo>
                    <a:pt x="1" y="15"/>
                  </a:lnTo>
                  <a:lnTo>
                    <a:pt x="0" y="24"/>
                  </a:lnTo>
                  <a:lnTo>
                    <a:pt x="0" y="24"/>
                  </a:lnTo>
                  <a:lnTo>
                    <a:pt x="1" y="33"/>
                  </a:lnTo>
                  <a:lnTo>
                    <a:pt x="7" y="40"/>
                  </a:lnTo>
                  <a:lnTo>
                    <a:pt x="14" y="47"/>
                  </a:lnTo>
                  <a:lnTo>
                    <a:pt x="19" y="49"/>
                  </a:lnTo>
                  <a:lnTo>
                    <a:pt x="25" y="49"/>
                  </a:lnTo>
                  <a:lnTo>
                    <a:pt x="25" y="49"/>
                  </a:lnTo>
                  <a:lnTo>
                    <a:pt x="84" y="49"/>
                  </a:lnTo>
                  <a:lnTo>
                    <a:pt x="84" y="49"/>
                  </a:lnTo>
                  <a:lnTo>
                    <a:pt x="89" y="49"/>
                  </a:lnTo>
                  <a:lnTo>
                    <a:pt x="95" y="47"/>
                  </a:lnTo>
                  <a:lnTo>
                    <a:pt x="102" y="40"/>
                  </a:lnTo>
                  <a:lnTo>
                    <a:pt x="107" y="33"/>
                  </a:lnTo>
                  <a:lnTo>
                    <a:pt x="109" y="24"/>
                  </a:lnTo>
                  <a:lnTo>
                    <a:pt x="109" y="24"/>
                  </a:lnTo>
                  <a:lnTo>
                    <a:pt x="107" y="15"/>
                  </a:lnTo>
                  <a:lnTo>
                    <a:pt x="102" y="7"/>
                  </a:lnTo>
                  <a:lnTo>
                    <a:pt x="95" y="2"/>
                  </a:lnTo>
                  <a:lnTo>
                    <a:pt x="84" y="0"/>
                  </a:lnTo>
                  <a:lnTo>
                    <a:pt x="25"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1716"/>
            <p:cNvSpPr>
              <a:spLocks/>
            </p:cNvSpPr>
            <p:nvPr/>
          </p:nvSpPr>
          <p:spPr bwMode="auto">
            <a:xfrm>
              <a:off x="10074275" y="3554413"/>
              <a:ext cx="233363" cy="307975"/>
            </a:xfrm>
            <a:custGeom>
              <a:avLst/>
              <a:gdLst>
                <a:gd name="T0" fmla="*/ 0 w 293"/>
                <a:gd name="T1" fmla="*/ 389 h 389"/>
                <a:gd name="T2" fmla="*/ 0 w 293"/>
                <a:gd name="T3" fmla="*/ 389 h 389"/>
                <a:gd name="T4" fmla="*/ 71 w 293"/>
                <a:gd name="T5" fmla="*/ 245 h 389"/>
                <a:gd name="T6" fmla="*/ 71 w 293"/>
                <a:gd name="T7" fmla="*/ 245 h 389"/>
                <a:gd name="T8" fmla="*/ 66 w 293"/>
                <a:gd name="T9" fmla="*/ 232 h 389"/>
                <a:gd name="T10" fmla="*/ 64 w 293"/>
                <a:gd name="T11" fmla="*/ 218 h 389"/>
                <a:gd name="T12" fmla="*/ 62 w 293"/>
                <a:gd name="T13" fmla="*/ 191 h 389"/>
                <a:gd name="T14" fmla="*/ 62 w 293"/>
                <a:gd name="T15" fmla="*/ 191 h 389"/>
                <a:gd name="T16" fmla="*/ 62 w 293"/>
                <a:gd name="T17" fmla="*/ 122 h 389"/>
                <a:gd name="T18" fmla="*/ 62 w 293"/>
                <a:gd name="T19" fmla="*/ 122 h 389"/>
                <a:gd name="T20" fmla="*/ 64 w 293"/>
                <a:gd name="T21" fmla="*/ 97 h 389"/>
                <a:gd name="T22" fmla="*/ 70 w 293"/>
                <a:gd name="T23" fmla="*/ 74 h 389"/>
                <a:gd name="T24" fmla="*/ 79 w 293"/>
                <a:gd name="T25" fmla="*/ 54 h 389"/>
                <a:gd name="T26" fmla="*/ 84 w 293"/>
                <a:gd name="T27" fmla="*/ 45 h 389"/>
                <a:gd name="T28" fmla="*/ 89 w 293"/>
                <a:gd name="T29" fmla="*/ 36 h 389"/>
                <a:gd name="T30" fmla="*/ 97 w 293"/>
                <a:gd name="T31" fmla="*/ 27 h 389"/>
                <a:gd name="T32" fmla="*/ 106 w 293"/>
                <a:gd name="T33" fmla="*/ 22 h 389"/>
                <a:gd name="T34" fmla="*/ 115 w 293"/>
                <a:gd name="T35" fmla="*/ 15 h 389"/>
                <a:gd name="T36" fmla="*/ 124 w 293"/>
                <a:gd name="T37" fmla="*/ 9 h 389"/>
                <a:gd name="T38" fmla="*/ 134 w 293"/>
                <a:gd name="T39" fmla="*/ 6 h 389"/>
                <a:gd name="T40" fmla="*/ 145 w 293"/>
                <a:gd name="T41" fmla="*/ 2 h 389"/>
                <a:gd name="T42" fmla="*/ 158 w 293"/>
                <a:gd name="T43" fmla="*/ 0 h 389"/>
                <a:gd name="T44" fmla="*/ 170 w 293"/>
                <a:gd name="T45" fmla="*/ 0 h 389"/>
                <a:gd name="T46" fmla="*/ 170 w 293"/>
                <a:gd name="T47" fmla="*/ 0 h 389"/>
                <a:gd name="T48" fmla="*/ 183 w 293"/>
                <a:gd name="T49" fmla="*/ 0 h 389"/>
                <a:gd name="T50" fmla="*/ 194 w 293"/>
                <a:gd name="T51" fmla="*/ 2 h 389"/>
                <a:gd name="T52" fmla="*/ 206 w 293"/>
                <a:gd name="T53" fmla="*/ 6 h 389"/>
                <a:gd name="T54" fmla="*/ 217 w 293"/>
                <a:gd name="T55" fmla="*/ 9 h 389"/>
                <a:gd name="T56" fmla="*/ 228 w 293"/>
                <a:gd name="T57" fmla="*/ 15 h 389"/>
                <a:gd name="T58" fmla="*/ 239 w 293"/>
                <a:gd name="T59" fmla="*/ 22 h 389"/>
                <a:gd name="T60" fmla="*/ 248 w 293"/>
                <a:gd name="T61" fmla="*/ 27 h 389"/>
                <a:gd name="T62" fmla="*/ 257 w 293"/>
                <a:gd name="T63" fmla="*/ 36 h 389"/>
                <a:gd name="T64" fmla="*/ 264 w 293"/>
                <a:gd name="T65" fmla="*/ 45 h 389"/>
                <a:gd name="T66" fmla="*/ 271 w 293"/>
                <a:gd name="T67" fmla="*/ 54 h 389"/>
                <a:gd name="T68" fmla="*/ 276 w 293"/>
                <a:gd name="T69" fmla="*/ 65 h 389"/>
                <a:gd name="T70" fmla="*/ 282 w 293"/>
                <a:gd name="T71" fmla="*/ 74 h 389"/>
                <a:gd name="T72" fmla="*/ 285 w 293"/>
                <a:gd name="T73" fmla="*/ 86 h 389"/>
                <a:gd name="T74" fmla="*/ 289 w 293"/>
                <a:gd name="T75" fmla="*/ 97 h 389"/>
                <a:gd name="T76" fmla="*/ 291 w 293"/>
                <a:gd name="T77" fmla="*/ 110 h 389"/>
                <a:gd name="T78" fmla="*/ 293 w 293"/>
                <a:gd name="T79" fmla="*/ 122 h 389"/>
                <a:gd name="T80" fmla="*/ 293 w 293"/>
                <a:gd name="T81" fmla="*/ 122 h 389"/>
                <a:gd name="T82" fmla="*/ 293 w 293"/>
                <a:gd name="T83" fmla="*/ 191 h 389"/>
                <a:gd name="T84" fmla="*/ 293 w 293"/>
                <a:gd name="T85" fmla="*/ 191 h 389"/>
                <a:gd name="T86" fmla="*/ 291 w 293"/>
                <a:gd name="T87" fmla="*/ 207 h 389"/>
                <a:gd name="T88" fmla="*/ 287 w 293"/>
                <a:gd name="T89" fmla="*/ 225 h 389"/>
                <a:gd name="T90" fmla="*/ 280 w 293"/>
                <a:gd name="T91" fmla="*/ 241 h 389"/>
                <a:gd name="T92" fmla="*/ 273 w 293"/>
                <a:gd name="T93" fmla="*/ 255 h 389"/>
                <a:gd name="T94" fmla="*/ 262 w 293"/>
                <a:gd name="T95" fmla="*/ 270 h 389"/>
                <a:gd name="T96" fmla="*/ 251 w 293"/>
                <a:gd name="T97" fmla="*/ 281 h 389"/>
                <a:gd name="T98" fmla="*/ 237 w 293"/>
                <a:gd name="T99" fmla="*/ 291 h 389"/>
                <a:gd name="T100" fmla="*/ 222 w 293"/>
                <a:gd name="T101" fmla="*/ 300 h 389"/>
                <a:gd name="T102" fmla="*/ 222 w 293"/>
                <a:gd name="T103" fmla="*/ 300 h 389"/>
                <a:gd name="T104" fmla="*/ 197 w 293"/>
                <a:gd name="T105" fmla="*/ 389 h 389"/>
                <a:gd name="T106" fmla="*/ 0 w 293"/>
                <a:gd name="T107" fmla="*/ 389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3" h="389">
                  <a:moveTo>
                    <a:pt x="0" y="389"/>
                  </a:moveTo>
                  <a:lnTo>
                    <a:pt x="0" y="389"/>
                  </a:lnTo>
                  <a:lnTo>
                    <a:pt x="71" y="245"/>
                  </a:lnTo>
                  <a:lnTo>
                    <a:pt x="71" y="245"/>
                  </a:lnTo>
                  <a:lnTo>
                    <a:pt x="66" y="232"/>
                  </a:lnTo>
                  <a:lnTo>
                    <a:pt x="64" y="218"/>
                  </a:lnTo>
                  <a:lnTo>
                    <a:pt x="62" y="191"/>
                  </a:lnTo>
                  <a:lnTo>
                    <a:pt x="62" y="191"/>
                  </a:lnTo>
                  <a:lnTo>
                    <a:pt x="62" y="122"/>
                  </a:lnTo>
                  <a:lnTo>
                    <a:pt x="62" y="122"/>
                  </a:lnTo>
                  <a:lnTo>
                    <a:pt x="64" y="97"/>
                  </a:lnTo>
                  <a:lnTo>
                    <a:pt x="70" y="74"/>
                  </a:lnTo>
                  <a:lnTo>
                    <a:pt x="79" y="54"/>
                  </a:lnTo>
                  <a:lnTo>
                    <a:pt x="84" y="45"/>
                  </a:lnTo>
                  <a:lnTo>
                    <a:pt x="89" y="36"/>
                  </a:lnTo>
                  <a:lnTo>
                    <a:pt x="97" y="27"/>
                  </a:lnTo>
                  <a:lnTo>
                    <a:pt x="106" y="22"/>
                  </a:lnTo>
                  <a:lnTo>
                    <a:pt x="115" y="15"/>
                  </a:lnTo>
                  <a:lnTo>
                    <a:pt x="124" y="9"/>
                  </a:lnTo>
                  <a:lnTo>
                    <a:pt x="134" y="6"/>
                  </a:lnTo>
                  <a:lnTo>
                    <a:pt x="145" y="2"/>
                  </a:lnTo>
                  <a:lnTo>
                    <a:pt x="158" y="0"/>
                  </a:lnTo>
                  <a:lnTo>
                    <a:pt x="170" y="0"/>
                  </a:lnTo>
                  <a:lnTo>
                    <a:pt x="170" y="0"/>
                  </a:lnTo>
                  <a:lnTo>
                    <a:pt x="183" y="0"/>
                  </a:lnTo>
                  <a:lnTo>
                    <a:pt x="194" y="2"/>
                  </a:lnTo>
                  <a:lnTo>
                    <a:pt x="206" y="6"/>
                  </a:lnTo>
                  <a:lnTo>
                    <a:pt x="217" y="9"/>
                  </a:lnTo>
                  <a:lnTo>
                    <a:pt x="228" y="15"/>
                  </a:lnTo>
                  <a:lnTo>
                    <a:pt x="239" y="22"/>
                  </a:lnTo>
                  <a:lnTo>
                    <a:pt x="248" y="27"/>
                  </a:lnTo>
                  <a:lnTo>
                    <a:pt x="257" y="36"/>
                  </a:lnTo>
                  <a:lnTo>
                    <a:pt x="264" y="45"/>
                  </a:lnTo>
                  <a:lnTo>
                    <a:pt x="271" y="54"/>
                  </a:lnTo>
                  <a:lnTo>
                    <a:pt x="276" y="65"/>
                  </a:lnTo>
                  <a:lnTo>
                    <a:pt x="282" y="74"/>
                  </a:lnTo>
                  <a:lnTo>
                    <a:pt x="285" y="86"/>
                  </a:lnTo>
                  <a:lnTo>
                    <a:pt x="289" y="97"/>
                  </a:lnTo>
                  <a:lnTo>
                    <a:pt x="291" y="110"/>
                  </a:lnTo>
                  <a:lnTo>
                    <a:pt x="293" y="122"/>
                  </a:lnTo>
                  <a:lnTo>
                    <a:pt x="293" y="122"/>
                  </a:lnTo>
                  <a:lnTo>
                    <a:pt x="293" y="191"/>
                  </a:lnTo>
                  <a:lnTo>
                    <a:pt x="293" y="191"/>
                  </a:lnTo>
                  <a:lnTo>
                    <a:pt x="291" y="207"/>
                  </a:lnTo>
                  <a:lnTo>
                    <a:pt x="287" y="225"/>
                  </a:lnTo>
                  <a:lnTo>
                    <a:pt x="280" y="241"/>
                  </a:lnTo>
                  <a:lnTo>
                    <a:pt x="273" y="255"/>
                  </a:lnTo>
                  <a:lnTo>
                    <a:pt x="262" y="270"/>
                  </a:lnTo>
                  <a:lnTo>
                    <a:pt x="251" y="281"/>
                  </a:lnTo>
                  <a:lnTo>
                    <a:pt x="237" y="291"/>
                  </a:lnTo>
                  <a:lnTo>
                    <a:pt x="222" y="300"/>
                  </a:lnTo>
                  <a:lnTo>
                    <a:pt x="222" y="300"/>
                  </a:lnTo>
                  <a:lnTo>
                    <a:pt x="197" y="389"/>
                  </a:lnTo>
                  <a:lnTo>
                    <a:pt x="0" y="38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717"/>
            <p:cNvSpPr>
              <a:spLocks/>
            </p:cNvSpPr>
            <p:nvPr/>
          </p:nvSpPr>
          <p:spPr bwMode="auto">
            <a:xfrm>
              <a:off x="10161587" y="3298825"/>
              <a:ext cx="685800" cy="428625"/>
            </a:xfrm>
            <a:custGeom>
              <a:avLst/>
              <a:gdLst>
                <a:gd name="T0" fmla="*/ 865 w 865"/>
                <a:gd name="T1" fmla="*/ 529 h 542"/>
                <a:gd name="T2" fmla="*/ 865 w 865"/>
                <a:gd name="T3" fmla="*/ 529 h 542"/>
                <a:gd name="T4" fmla="*/ 865 w 865"/>
                <a:gd name="T5" fmla="*/ 533 h 542"/>
                <a:gd name="T6" fmla="*/ 861 w 865"/>
                <a:gd name="T7" fmla="*/ 538 h 542"/>
                <a:gd name="T8" fmla="*/ 860 w 865"/>
                <a:gd name="T9" fmla="*/ 540 h 542"/>
                <a:gd name="T10" fmla="*/ 854 w 865"/>
                <a:gd name="T11" fmla="*/ 542 h 542"/>
                <a:gd name="T12" fmla="*/ 854 w 865"/>
                <a:gd name="T13" fmla="*/ 542 h 542"/>
                <a:gd name="T14" fmla="*/ 13 w 865"/>
                <a:gd name="T15" fmla="*/ 542 h 542"/>
                <a:gd name="T16" fmla="*/ 13 w 865"/>
                <a:gd name="T17" fmla="*/ 542 h 542"/>
                <a:gd name="T18" fmla="*/ 7 w 865"/>
                <a:gd name="T19" fmla="*/ 540 h 542"/>
                <a:gd name="T20" fmla="*/ 4 w 865"/>
                <a:gd name="T21" fmla="*/ 538 h 542"/>
                <a:gd name="T22" fmla="*/ 0 w 865"/>
                <a:gd name="T23" fmla="*/ 533 h 542"/>
                <a:gd name="T24" fmla="*/ 0 w 865"/>
                <a:gd name="T25" fmla="*/ 529 h 542"/>
                <a:gd name="T26" fmla="*/ 0 w 865"/>
                <a:gd name="T27" fmla="*/ 529 h 542"/>
                <a:gd name="T28" fmla="*/ 0 w 865"/>
                <a:gd name="T29" fmla="*/ 13 h 542"/>
                <a:gd name="T30" fmla="*/ 0 w 865"/>
                <a:gd name="T31" fmla="*/ 13 h 542"/>
                <a:gd name="T32" fmla="*/ 0 w 865"/>
                <a:gd name="T33" fmla="*/ 9 h 542"/>
                <a:gd name="T34" fmla="*/ 4 w 865"/>
                <a:gd name="T35" fmla="*/ 6 h 542"/>
                <a:gd name="T36" fmla="*/ 7 w 865"/>
                <a:gd name="T37" fmla="*/ 2 h 542"/>
                <a:gd name="T38" fmla="*/ 13 w 865"/>
                <a:gd name="T39" fmla="*/ 0 h 542"/>
                <a:gd name="T40" fmla="*/ 13 w 865"/>
                <a:gd name="T41" fmla="*/ 0 h 542"/>
                <a:gd name="T42" fmla="*/ 854 w 865"/>
                <a:gd name="T43" fmla="*/ 0 h 542"/>
                <a:gd name="T44" fmla="*/ 854 w 865"/>
                <a:gd name="T45" fmla="*/ 0 h 542"/>
                <a:gd name="T46" fmla="*/ 860 w 865"/>
                <a:gd name="T47" fmla="*/ 2 h 542"/>
                <a:gd name="T48" fmla="*/ 861 w 865"/>
                <a:gd name="T49" fmla="*/ 6 h 542"/>
                <a:gd name="T50" fmla="*/ 865 w 865"/>
                <a:gd name="T51" fmla="*/ 9 h 542"/>
                <a:gd name="T52" fmla="*/ 865 w 865"/>
                <a:gd name="T53" fmla="*/ 13 h 542"/>
                <a:gd name="T54" fmla="*/ 865 w 865"/>
                <a:gd name="T55" fmla="*/ 529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65" h="542">
                  <a:moveTo>
                    <a:pt x="865" y="529"/>
                  </a:moveTo>
                  <a:lnTo>
                    <a:pt x="865" y="529"/>
                  </a:lnTo>
                  <a:lnTo>
                    <a:pt x="865" y="533"/>
                  </a:lnTo>
                  <a:lnTo>
                    <a:pt x="861" y="538"/>
                  </a:lnTo>
                  <a:lnTo>
                    <a:pt x="860" y="540"/>
                  </a:lnTo>
                  <a:lnTo>
                    <a:pt x="854" y="542"/>
                  </a:lnTo>
                  <a:lnTo>
                    <a:pt x="854" y="542"/>
                  </a:lnTo>
                  <a:lnTo>
                    <a:pt x="13" y="542"/>
                  </a:lnTo>
                  <a:lnTo>
                    <a:pt x="13" y="542"/>
                  </a:lnTo>
                  <a:lnTo>
                    <a:pt x="7" y="540"/>
                  </a:lnTo>
                  <a:lnTo>
                    <a:pt x="4" y="538"/>
                  </a:lnTo>
                  <a:lnTo>
                    <a:pt x="0" y="533"/>
                  </a:lnTo>
                  <a:lnTo>
                    <a:pt x="0" y="529"/>
                  </a:lnTo>
                  <a:lnTo>
                    <a:pt x="0" y="529"/>
                  </a:lnTo>
                  <a:lnTo>
                    <a:pt x="0" y="13"/>
                  </a:lnTo>
                  <a:lnTo>
                    <a:pt x="0" y="13"/>
                  </a:lnTo>
                  <a:lnTo>
                    <a:pt x="0" y="9"/>
                  </a:lnTo>
                  <a:lnTo>
                    <a:pt x="4" y="6"/>
                  </a:lnTo>
                  <a:lnTo>
                    <a:pt x="7" y="2"/>
                  </a:lnTo>
                  <a:lnTo>
                    <a:pt x="13" y="0"/>
                  </a:lnTo>
                  <a:lnTo>
                    <a:pt x="13" y="0"/>
                  </a:lnTo>
                  <a:lnTo>
                    <a:pt x="854" y="0"/>
                  </a:lnTo>
                  <a:lnTo>
                    <a:pt x="854" y="0"/>
                  </a:lnTo>
                  <a:lnTo>
                    <a:pt x="860" y="2"/>
                  </a:lnTo>
                  <a:lnTo>
                    <a:pt x="861" y="6"/>
                  </a:lnTo>
                  <a:lnTo>
                    <a:pt x="865" y="9"/>
                  </a:lnTo>
                  <a:lnTo>
                    <a:pt x="865" y="13"/>
                  </a:lnTo>
                  <a:lnTo>
                    <a:pt x="865" y="5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718"/>
            <p:cNvSpPr>
              <a:spLocks/>
            </p:cNvSpPr>
            <p:nvPr/>
          </p:nvSpPr>
          <p:spPr bwMode="auto">
            <a:xfrm>
              <a:off x="10212387" y="3352800"/>
              <a:ext cx="581025" cy="320675"/>
            </a:xfrm>
            <a:custGeom>
              <a:avLst/>
              <a:gdLst>
                <a:gd name="T0" fmla="*/ 732 w 732"/>
                <a:gd name="T1" fmla="*/ 393 h 404"/>
                <a:gd name="T2" fmla="*/ 732 w 732"/>
                <a:gd name="T3" fmla="*/ 393 h 404"/>
                <a:gd name="T4" fmla="*/ 732 w 732"/>
                <a:gd name="T5" fmla="*/ 399 h 404"/>
                <a:gd name="T6" fmla="*/ 728 w 732"/>
                <a:gd name="T7" fmla="*/ 401 h 404"/>
                <a:gd name="T8" fmla="*/ 724 w 732"/>
                <a:gd name="T9" fmla="*/ 404 h 404"/>
                <a:gd name="T10" fmla="*/ 721 w 732"/>
                <a:gd name="T11" fmla="*/ 404 h 404"/>
                <a:gd name="T12" fmla="*/ 721 w 732"/>
                <a:gd name="T13" fmla="*/ 404 h 404"/>
                <a:gd name="T14" fmla="*/ 11 w 732"/>
                <a:gd name="T15" fmla="*/ 404 h 404"/>
                <a:gd name="T16" fmla="*/ 11 w 732"/>
                <a:gd name="T17" fmla="*/ 404 h 404"/>
                <a:gd name="T18" fmla="*/ 5 w 732"/>
                <a:gd name="T19" fmla="*/ 404 h 404"/>
                <a:gd name="T20" fmla="*/ 2 w 732"/>
                <a:gd name="T21" fmla="*/ 401 h 404"/>
                <a:gd name="T22" fmla="*/ 0 w 732"/>
                <a:gd name="T23" fmla="*/ 399 h 404"/>
                <a:gd name="T24" fmla="*/ 0 w 732"/>
                <a:gd name="T25" fmla="*/ 393 h 404"/>
                <a:gd name="T26" fmla="*/ 0 w 732"/>
                <a:gd name="T27" fmla="*/ 393 h 404"/>
                <a:gd name="T28" fmla="*/ 0 w 732"/>
                <a:gd name="T29" fmla="*/ 10 h 404"/>
                <a:gd name="T30" fmla="*/ 0 w 732"/>
                <a:gd name="T31" fmla="*/ 10 h 404"/>
                <a:gd name="T32" fmla="*/ 0 w 732"/>
                <a:gd name="T33" fmla="*/ 5 h 404"/>
                <a:gd name="T34" fmla="*/ 2 w 732"/>
                <a:gd name="T35" fmla="*/ 1 h 404"/>
                <a:gd name="T36" fmla="*/ 5 w 732"/>
                <a:gd name="T37" fmla="*/ 0 h 404"/>
                <a:gd name="T38" fmla="*/ 11 w 732"/>
                <a:gd name="T39" fmla="*/ 0 h 404"/>
                <a:gd name="T40" fmla="*/ 11 w 732"/>
                <a:gd name="T41" fmla="*/ 0 h 404"/>
                <a:gd name="T42" fmla="*/ 721 w 732"/>
                <a:gd name="T43" fmla="*/ 0 h 404"/>
                <a:gd name="T44" fmla="*/ 721 w 732"/>
                <a:gd name="T45" fmla="*/ 0 h 404"/>
                <a:gd name="T46" fmla="*/ 724 w 732"/>
                <a:gd name="T47" fmla="*/ 0 h 404"/>
                <a:gd name="T48" fmla="*/ 728 w 732"/>
                <a:gd name="T49" fmla="*/ 1 h 404"/>
                <a:gd name="T50" fmla="*/ 732 w 732"/>
                <a:gd name="T51" fmla="*/ 5 h 404"/>
                <a:gd name="T52" fmla="*/ 732 w 732"/>
                <a:gd name="T53" fmla="*/ 10 h 404"/>
                <a:gd name="T54" fmla="*/ 732 w 732"/>
                <a:gd name="T55" fmla="*/ 393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32" h="404">
                  <a:moveTo>
                    <a:pt x="732" y="393"/>
                  </a:moveTo>
                  <a:lnTo>
                    <a:pt x="732" y="393"/>
                  </a:lnTo>
                  <a:lnTo>
                    <a:pt x="732" y="399"/>
                  </a:lnTo>
                  <a:lnTo>
                    <a:pt x="728" y="401"/>
                  </a:lnTo>
                  <a:lnTo>
                    <a:pt x="724" y="404"/>
                  </a:lnTo>
                  <a:lnTo>
                    <a:pt x="721" y="404"/>
                  </a:lnTo>
                  <a:lnTo>
                    <a:pt x="721" y="404"/>
                  </a:lnTo>
                  <a:lnTo>
                    <a:pt x="11" y="404"/>
                  </a:lnTo>
                  <a:lnTo>
                    <a:pt x="11" y="404"/>
                  </a:lnTo>
                  <a:lnTo>
                    <a:pt x="5" y="404"/>
                  </a:lnTo>
                  <a:lnTo>
                    <a:pt x="2" y="401"/>
                  </a:lnTo>
                  <a:lnTo>
                    <a:pt x="0" y="399"/>
                  </a:lnTo>
                  <a:lnTo>
                    <a:pt x="0" y="393"/>
                  </a:lnTo>
                  <a:lnTo>
                    <a:pt x="0" y="393"/>
                  </a:lnTo>
                  <a:lnTo>
                    <a:pt x="0" y="10"/>
                  </a:lnTo>
                  <a:lnTo>
                    <a:pt x="0" y="10"/>
                  </a:lnTo>
                  <a:lnTo>
                    <a:pt x="0" y="5"/>
                  </a:lnTo>
                  <a:lnTo>
                    <a:pt x="2" y="1"/>
                  </a:lnTo>
                  <a:lnTo>
                    <a:pt x="5" y="0"/>
                  </a:lnTo>
                  <a:lnTo>
                    <a:pt x="11" y="0"/>
                  </a:lnTo>
                  <a:lnTo>
                    <a:pt x="11" y="0"/>
                  </a:lnTo>
                  <a:lnTo>
                    <a:pt x="721" y="0"/>
                  </a:lnTo>
                  <a:lnTo>
                    <a:pt x="721" y="0"/>
                  </a:lnTo>
                  <a:lnTo>
                    <a:pt x="724" y="0"/>
                  </a:lnTo>
                  <a:lnTo>
                    <a:pt x="728" y="1"/>
                  </a:lnTo>
                  <a:lnTo>
                    <a:pt x="732" y="5"/>
                  </a:lnTo>
                  <a:lnTo>
                    <a:pt x="732" y="10"/>
                  </a:lnTo>
                  <a:lnTo>
                    <a:pt x="732" y="3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719"/>
            <p:cNvSpPr>
              <a:spLocks/>
            </p:cNvSpPr>
            <p:nvPr/>
          </p:nvSpPr>
          <p:spPr bwMode="auto">
            <a:xfrm>
              <a:off x="10126662" y="3508375"/>
              <a:ext cx="76200" cy="85725"/>
            </a:xfrm>
            <a:custGeom>
              <a:avLst/>
              <a:gdLst>
                <a:gd name="T0" fmla="*/ 88 w 97"/>
                <a:gd name="T1" fmla="*/ 19 h 108"/>
                <a:gd name="T2" fmla="*/ 88 w 97"/>
                <a:gd name="T3" fmla="*/ 19 h 108"/>
                <a:gd name="T4" fmla="*/ 96 w 97"/>
                <a:gd name="T5" fmla="*/ 27 h 108"/>
                <a:gd name="T6" fmla="*/ 97 w 97"/>
                <a:gd name="T7" fmla="*/ 37 h 108"/>
                <a:gd name="T8" fmla="*/ 96 w 97"/>
                <a:gd name="T9" fmla="*/ 46 h 108"/>
                <a:gd name="T10" fmla="*/ 88 w 97"/>
                <a:gd name="T11" fmla="*/ 55 h 108"/>
                <a:gd name="T12" fmla="*/ 88 w 97"/>
                <a:gd name="T13" fmla="*/ 55 h 108"/>
                <a:gd name="T14" fmla="*/ 45 w 97"/>
                <a:gd name="T15" fmla="*/ 99 h 108"/>
                <a:gd name="T16" fmla="*/ 45 w 97"/>
                <a:gd name="T17" fmla="*/ 99 h 108"/>
                <a:gd name="T18" fmla="*/ 40 w 97"/>
                <a:gd name="T19" fmla="*/ 102 h 108"/>
                <a:gd name="T20" fmla="*/ 36 w 97"/>
                <a:gd name="T21" fmla="*/ 106 h 108"/>
                <a:gd name="T22" fmla="*/ 25 w 97"/>
                <a:gd name="T23" fmla="*/ 108 h 108"/>
                <a:gd name="T24" fmla="*/ 16 w 97"/>
                <a:gd name="T25" fmla="*/ 106 h 108"/>
                <a:gd name="T26" fmla="*/ 13 w 97"/>
                <a:gd name="T27" fmla="*/ 102 h 108"/>
                <a:gd name="T28" fmla="*/ 9 w 97"/>
                <a:gd name="T29" fmla="*/ 99 h 108"/>
                <a:gd name="T30" fmla="*/ 9 w 97"/>
                <a:gd name="T31" fmla="*/ 99 h 108"/>
                <a:gd name="T32" fmla="*/ 6 w 97"/>
                <a:gd name="T33" fmla="*/ 95 h 108"/>
                <a:gd name="T34" fmla="*/ 4 w 97"/>
                <a:gd name="T35" fmla="*/ 91 h 108"/>
                <a:gd name="T36" fmla="*/ 0 w 97"/>
                <a:gd name="T37" fmla="*/ 82 h 108"/>
                <a:gd name="T38" fmla="*/ 4 w 97"/>
                <a:gd name="T39" fmla="*/ 72 h 108"/>
                <a:gd name="T40" fmla="*/ 6 w 97"/>
                <a:gd name="T41" fmla="*/ 68 h 108"/>
                <a:gd name="T42" fmla="*/ 9 w 97"/>
                <a:gd name="T43" fmla="*/ 63 h 108"/>
                <a:gd name="T44" fmla="*/ 9 w 97"/>
                <a:gd name="T45" fmla="*/ 63 h 108"/>
                <a:gd name="T46" fmla="*/ 72 w 97"/>
                <a:gd name="T47" fmla="*/ 0 h 108"/>
                <a:gd name="T48" fmla="*/ 88 w 97"/>
                <a:gd name="T49" fmla="*/ 19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7" h="108">
                  <a:moveTo>
                    <a:pt x="88" y="19"/>
                  </a:moveTo>
                  <a:lnTo>
                    <a:pt x="88" y="19"/>
                  </a:lnTo>
                  <a:lnTo>
                    <a:pt x="96" y="27"/>
                  </a:lnTo>
                  <a:lnTo>
                    <a:pt x="97" y="37"/>
                  </a:lnTo>
                  <a:lnTo>
                    <a:pt x="96" y="46"/>
                  </a:lnTo>
                  <a:lnTo>
                    <a:pt x="88" y="55"/>
                  </a:lnTo>
                  <a:lnTo>
                    <a:pt x="88" y="55"/>
                  </a:lnTo>
                  <a:lnTo>
                    <a:pt x="45" y="99"/>
                  </a:lnTo>
                  <a:lnTo>
                    <a:pt x="45" y="99"/>
                  </a:lnTo>
                  <a:lnTo>
                    <a:pt x="40" y="102"/>
                  </a:lnTo>
                  <a:lnTo>
                    <a:pt x="36" y="106"/>
                  </a:lnTo>
                  <a:lnTo>
                    <a:pt x="25" y="108"/>
                  </a:lnTo>
                  <a:lnTo>
                    <a:pt x="16" y="106"/>
                  </a:lnTo>
                  <a:lnTo>
                    <a:pt x="13" y="102"/>
                  </a:lnTo>
                  <a:lnTo>
                    <a:pt x="9" y="99"/>
                  </a:lnTo>
                  <a:lnTo>
                    <a:pt x="9" y="99"/>
                  </a:lnTo>
                  <a:lnTo>
                    <a:pt x="6" y="95"/>
                  </a:lnTo>
                  <a:lnTo>
                    <a:pt x="4" y="91"/>
                  </a:lnTo>
                  <a:lnTo>
                    <a:pt x="0" y="82"/>
                  </a:lnTo>
                  <a:lnTo>
                    <a:pt x="4" y="72"/>
                  </a:lnTo>
                  <a:lnTo>
                    <a:pt x="6" y="68"/>
                  </a:lnTo>
                  <a:lnTo>
                    <a:pt x="9" y="63"/>
                  </a:lnTo>
                  <a:lnTo>
                    <a:pt x="9" y="63"/>
                  </a:lnTo>
                  <a:lnTo>
                    <a:pt x="72" y="0"/>
                  </a:lnTo>
                  <a:lnTo>
                    <a:pt x="88" y="1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720"/>
            <p:cNvSpPr>
              <a:spLocks/>
            </p:cNvSpPr>
            <p:nvPr/>
          </p:nvSpPr>
          <p:spPr bwMode="auto">
            <a:xfrm>
              <a:off x="10125075" y="3552825"/>
              <a:ext cx="47625" cy="114300"/>
            </a:xfrm>
            <a:custGeom>
              <a:avLst/>
              <a:gdLst>
                <a:gd name="T0" fmla="*/ 0 w 62"/>
                <a:gd name="T1" fmla="*/ 112 h 144"/>
                <a:gd name="T2" fmla="*/ 0 w 62"/>
                <a:gd name="T3" fmla="*/ 112 h 144"/>
                <a:gd name="T4" fmla="*/ 0 w 62"/>
                <a:gd name="T5" fmla="*/ 117 h 144"/>
                <a:gd name="T6" fmla="*/ 2 w 62"/>
                <a:gd name="T7" fmla="*/ 123 h 144"/>
                <a:gd name="T8" fmla="*/ 6 w 62"/>
                <a:gd name="T9" fmla="*/ 128 h 144"/>
                <a:gd name="T10" fmla="*/ 9 w 62"/>
                <a:gd name="T11" fmla="*/ 133 h 144"/>
                <a:gd name="T12" fmla="*/ 13 w 62"/>
                <a:gd name="T13" fmla="*/ 137 h 144"/>
                <a:gd name="T14" fmla="*/ 18 w 62"/>
                <a:gd name="T15" fmla="*/ 141 h 144"/>
                <a:gd name="T16" fmla="*/ 26 w 62"/>
                <a:gd name="T17" fmla="*/ 142 h 144"/>
                <a:gd name="T18" fmla="*/ 33 w 62"/>
                <a:gd name="T19" fmla="*/ 142 h 144"/>
                <a:gd name="T20" fmla="*/ 33 w 62"/>
                <a:gd name="T21" fmla="*/ 142 h 144"/>
                <a:gd name="T22" fmla="*/ 44 w 62"/>
                <a:gd name="T23" fmla="*/ 144 h 144"/>
                <a:gd name="T24" fmla="*/ 53 w 62"/>
                <a:gd name="T25" fmla="*/ 144 h 144"/>
                <a:gd name="T26" fmla="*/ 56 w 62"/>
                <a:gd name="T27" fmla="*/ 142 h 144"/>
                <a:gd name="T28" fmla="*/ 60 w 62"/>
                <a:gd name="T29" fmla="*/ 141 h 144"/>
                <a:gd name="T30" fmla="*/ 62 w 62"/>
                <a:gd name="T31" fmla="*/ 137 h 144"/>
                <a:gd name="T32" fmla="*/ 62 w 62"/>
                <a:gd name="T33" fmla="*/ 132 h 144"/>
                <a:gd name="T34" fmla="*/ 62 w 62"/>
                <a:gd name="T35" fmla="*/ 132 h 144"/>
                <a:gd name="T36" fmla="*/ 62 w 62"/>
                <a:gd name="T37" fmla="*/ 11 h 144"/>
                <a:gd name="T38" fmla="*/ 62 w 62"/>
                <a:gd name="T39" fmla="*/ 11 h 144"/>
                <a:gd name="T40" fmla="*/ 62 w 62"/>
                <a:gd name="T41" fmla="*/ 6 h 144"/>
                <a:gd name="T42" fmla="*/ 60 w 62"/>
                <a:gd name="T43" fmla="*/ 4 h 144"/>
                <a:gd name="T44" fmla="*/ 56 w 62"/>
                <a:gd name="T45" fmla="*/ 0 h 144"/>
                <a:gd name="T46" fmla="*/ 53 w 62"/>
                <a:gd name="T47" fmla="*/ 0 h 144"/>
                <a:gd name="T48" fmla="*/ 44 w 62"/>
                <a:gd name="T49" fmla="*/ 0 h 144"/>
                <a:gd name="T50" fmla="*/ 33 w 62"/>
                <a:gd name="T51" fmla="*/ 2 h 144"/>
                <a:gd name="T52" fmla="*/ 33 w 62"/>
                <a:gd name="T53" fmla="*/ 2 h 144"/>
                <a:gd name="T54" fmla="*/ 26 w 62"/>
                <a:gd name="T55" fmla="*/ 2 h 144"/>
                <a:gd name="T56" fmla="*/ 18 w 62"/>
                <a:gd name="T57" fmla="*/ 4 h 144"/>
                <a:gd name="T58" fmla="*/ 13 w 62"/>
                <a:gd name="T59" fmla="*/ 6 h 144"/>
                <a:gd name="T60" fmla="*/ 9 w 62"/>
                <a:gd name="T61" fmla="*/ 9 h 144"/>
                <a:gd name="T62" fmla="*/ 6 w 62"/>
                <a:gd name="T63" fmla="*/ 15 h 144"/>
                <a:gd name="T64" fmla="*/ 2 w 62"/>
                <a:gd name="T65" fmla="*/ 20 h 144"/>
                <a:gd name="T66" fmla="*/ 0 w 62"/>
                <a:gd name="T67" fmla="*/ 26 h 144"/>
                <a:gd name="T68" fmla="*/ 0 w 62"/>
                <a:gd name="T69" fmla="*/ 33 h 144"/>
                <a:gd name="T70" fmla="*/ 0 w 62"/>
                <a:gd name="T71" fmla="*/ 11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2" h="144">
                  <a:moveTo>
                    <a:pt x="0" y="112"/>
                  </a:moveTo>
                  <a:lnTo>
                    <a:pt x="0" y="112"/>
                  </a:lnTo>
                  <a:lnTo>
                    <a:pt x="0" y="117"/>
                  </a:lnTo>
                  <a:lnTo>
                    <a:pt x="2" y="123"/>
                  </a:lnTo>
                  <a:lnTo>
                    <a:pt x="6" y="128"/>
                  </a:lnTo>
                  <a:lnTo>
                    <a:pt x="9" y="133"/>
                  </a:lnTo>
                  <a:lnTo>
                    <a:pt x="13" y="137"/>
                  </a:lnTo>
                  <a:lnTo>
                    <a:pt x="18" y="141"/>
                  </a:lnTo>
                  <a:lnTo>
                    <a:pt x="26" y="142"/>
                  </a:lnTo>
                  <a:lnTo>
                    <a:pt x="33" y="142"/>
                  </a:lnTo>
                  <a:lnTo>
                    <a:pt x="33" y="142"/>
                  </a:lnTo>
                  <a:lnTo>
                    <a:pt x="44" y="144"/>
                  </a:lnTo>
                  <a:lnTo>
                    <a:pt x="53" y="144"/>
                  </a:lnTo>
                  <a:lnTo>
                    <a:pt x="56" y="142"/>
                  </a:lnTo>
                  <a:lnTo>
                    <a:pt x="60" y="141"/>
                  </a:lnTo>
                  <a:lnTo>
                    <a:pt x="62" y="137"/>
                  </a:lnTo>
                  <a:lnTo>
                    <a:pt x="62" y="132"/>
                  </a:lnTo>
                  <a:lnTo>
                    <a:pt x="62" y="132"/>
                  </a:lnTo>
                  <a:lnTo>
                    <a:pt x="62" y="11"/>
                  </a:lnTo>
                  <a:lnTo>
                    <a:pt x="62" y="11"/>
                  </a:lnTo>
                  <a:lnTo>
                    <a:pt x="62" y="6"/>
                  </a:lnTo>
                  <a:lnTo>
                    <a:pt x="60" y="4"/>
                  </a:lnTo>
                  <a:lnTo>
                    <a:pt x="56" y="0"/>
                  </a:lnTo>
                  <a:lnTo>
                    <a:pt x="53" y="0"/>
                  </a:lnTo>
                  <a:lnTo>
                    <a:pt x="44" y="0"/>
                  </a:lnTo>
                  <a:lnTo>
                    <a:pt x="33" y="2"/>
                  </a:lnTo>
                  <a:lnTo>
                    <a:pt x="33" y="2"/>
                  </a:lnTo>
                  <a:lnTo>
                    <a:pt x="26" y="2"/>
                  </a:lnTo>
                  <a:lnTo>
                    <a:pt x="18" y="4"/>
                  </a:lnTo>
                  <a:lnTo>
                    <a:pt x="13" y="6"/>
                  </a:lnTo>
                  <a:lnTo>
                    <a:pt x="9" y="9"/>
                  </a:lnTo>
                  <a:lnTo>
                    <a:pt x="6" y="15"/>
                  </a:lnTo>
                  <a:lnTo>
                    <a:pt x="2" y="20"/>
                  </a:lnTo>
                  <a:lnTo>
                    <a:pt x="0" y="26"/>
                  </a:lnTo>
                  <a:lnTo>
                    <a:pt x="0" y="33"/>
                  </a:lnTo>
                  <a:lnTo>
                    <a:pt x="0" y="11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1721"/>
            <p:cNvSpPr>
              <a:spLocks/>
            </p:cNvSpPr>
            <p:nvPr/>
          </p:nvSpPr>
          <p:spPr bwMode="auto">
            <a:xfrm>
              <a:off x="10236200" y="3727450"/>
              <a:ext cx="66675" cy="44450"/>
            </a:xfrm>
            <a:custGeom>
              <a:avLst/>
              <a:gdLst>
                <a:gd name="T0" fmla="*/ 55 w 84"/>
                <a:gd name="T1" fmla="*/ 55 h 55"/>
                <a:gd name="T2" fmla="*/ 55 w 84"/>
                <a:gd name="T3" fmla="*/ 55 h 55"/>
                <a:gd name="T4" fmla="*/ 0 w 84"/>
                <a:gd name="T5" fmla="*/ 0 h 55"/>
                <a:gd name="T6" fmla="*/ 0 w 84"/>
                <a:gd name="T7" fmla="*/ 0 h 55"/>
                <a:gd name="T8" fmla="*/ 84 w 84"/>
                <a:gd name="T9" fmla="*/ 0 h 55"/>
                <a:gd name="T10" fmla="*/ 84 w 84"/>
                <a:gd name="T11" fmla="*/ 0 h 55"/>
                <a:gd name="T12" fmla="*/ 81 w 84"/>
                <a:gd name="T13" fmla="*/ 16 h 55"/>
                <a:gd name="T14" fmla="*/ 73 w 84"/>
                <a:gd name="T15" fmla="*/ 30 h 55"/>
                <a:gd name="T16" fmla="*/ 66 w 84"/>
                <a:gd name="T17" fmla="*/ 43 h 55"/>
                <a:gd name="T18" fmla="*/ 55 w 84"/>
                <a:gd name="T19" fmla="*/ 55 h 55"/>
                <a:gd name="T20" fmla="*/ 55 w 84"/>
                <a:gd name="T21"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55">
                  <a:moveTo>
                    <a:pt x="55" y="55"/>
                  </a:moveTo>
                  <a:lnTo>
                    <a:pt x="55" y="55"/>
                  </a:lnTo>
                  <a:lnTo>
                    <a:pt x="0" y="0"/>
                  </a:lnTo>
                  <a:lnTo>
                    <a:pt x="0" y="0"/>
                  </a:lnTo>
                  <a:lnTo>
                    <a:pt x="84" y="0"/>
                  </a:lnTo>
                  <a:lnTo>
                    <a:pt x="84" y="0"/>
                  </a:lnTo>
                  <a:lnTo>
                    <a:pt x="81" y="16"/>
                  </a:lnTo>
                  <a:lnTo>
                    <a:pt x="73" y="30"/>
                  </a:lnTo>
                  <a:lnTo>
                    <a:pt x="66" y="43"/>
                  </a:lnTo>
                  <a:lnTo>
                    <a:pt x="55" y="55"/>
                  </a:lnTo>
                  <a:lnTo>
                    <a:pt x="55" y="55"/>
                  </a:ln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1722"/>
            <p:cNvSpPr>
              <a:spLocks/>
            </p:cNvSpPr>
            <p:nvPr/>
          </p:nvSpPr>
          <p:spPr bwMode="auto">
            <a:xfrm>
              <a:off x="10155237" y="3632200"/>
              <a:ext cx="80963" cy="211138"/>
            </a:xfrm>
            <a:custGeom>
              <a:avLst/>
              <a:gdLst>
                <a:gd name="T0" fmla="*/ 0 w 101"/>
                <a:gd name="T1" fmla="*/ 0 h 266"/>
                <a:gd name="T2" fmla="*/ 0 w 101"/>
                <a:gd name="T3" fmla="*/ 0 h 266"/>
                <a:gd name="T4" fmla="*/ 22 w 101"/>
                <a:gd name="T5" fmla="*/ 7 h 266"/>
                <a:gd name="T6" fmla="*/ 41 w 101"/>
                <a:gd name="T7" fmla="*/ 18 h 266"/>
                <a:gd name="T8" fmla="*/ 58 w 101"/>
                <a:gd name="T9" fmla="*/ 32 h 266"/>
                <a:gd name="T10" fmla="*/ 72 w 101"/>
                <a:gd name="T11" fmla="*/ 49 h 266"/>
                <a:gd name="T12" fmla="*/ 84 w 101"/>
                <a:gd name="T13" fmla="*/ 67 h 266"/>
                <a:gd name="T14" fmla="*/ 93 w 101"/>
                <a:gd name="T15" fmla="*/ 88 h 266"/>
                <a:gd name="T16" fmla="*/ 99 w 101"/>
                <a:gd name="T17" fmla="*/ 110 h 266"/>
                <a:gd name="T18" fmla="*/ 101 w 101"/>
                <a:gd name="T19" fmla="*/ 133 h 266"/>
                <a:gd name="T20" fmla="*/ 101 w 101"/>
                <a:gd name="T21" fmla="*/ 133 h 266"/>
                <a:gd name="T22" fmla="*/ 99 w 101"/>
                <a:gd name="T23" fmla="*/ 156 h 266"/>
                <a:gd name="T24" fmla="*/ 93 w 101"/>
                <a:gd name="T25" fmla="*/ 178 h 266"/>
                <a:gd name="T26" fmla="*/ 84 w 101"/>
                <a:gd name="T27" fmla="*/ 200 h 266"/>
                <a:gd name="T28" fmla="*/ 72 w 101"/>
                <a:gd name="T29" fmla="*/ 218 h 266"/>
                <a:gd name="T30" fmla="*/ 58 w 101"/>
                <a:gd name="T31" fmla="*/ 234 h 266"/>
                <a:gd name="T32" fmla="*/ 41 w 101"/>
                <a:gd name="T33" fmla="*/ 248 h 266"/>
                <a:gd name="T34" fmla="*/ 22 w 101"/>
                <a:gd name="T35" fmla="*/ 259 h 266"/>
                <a:gd name="T36" fmla="*/ 0 w 101"/>
                <a:gd name="T37" fmla="*/ 266 h 266"/>
                <a:gd name="T38" fmla="*/ 0 w 101"/>
                <a:gd name="T39"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1" h="266">
                  <a:moveTo>
                    <a:pt x="0" y="0"/>
                  </a:moveTo>
                  <a:lnTo>
                    <a:pt x="0" y="0"/>
                  </a:lnTo>
                  <a:lnTo>
                    <a:pt x="22" y="7"/>
                  </a:lnTo>
                  <a:lnTo>
                    <a:pt x="41" y="18"/>
                  </a:lnTo>
                  <a:lnTo>
                    <a:pt x="58" y="32"/>
                  </a:lnTo>
                  <a:lnTo>
                    <a:pt x="72" y="49"/>
                  </a:lnTo>
                  <a:lnTo>
                    <a:pt x="84" y="67"/>
                  </a:lnTo>
                  <a:lnTo>
                    <a:pt x="93" y="88"/>
                  </a:lnTo>
                  <a:lnTo>
                    <a:pt x="99" y="110"/>
                  </a:lnTo>
                  <a:lnTo>
                    <a:pt x="101" y="133"/>
                  </a:lnTo>
                  <a:lnTo>
                    <a:pt x="101" y="133"/>
                  </a:lnTo>
                  <a:lnTo>
                    <a:pt x="99" y="156"/>
                  </a:lnTo>
                  <a:lnTo>
                    <a:pt x="93" y="178"/>
                  </a:lnTo>
                  <a:lnTo>
                    <a:pt x="84" y="200"/>
                  </a:lnTo>
                  <a:lnTo>
                    <a:pt x="72" y="218"/>
                  </a:lnTo>
                  <a:lnTo>
                    <a:pt x="58" y="234"/>
                  </a:lnTo>
                  <a:lnTo>
                    <a:pt x="41" y="248"/>
                  </a:lnTo>
                  <a:lnTo>
                    <a:pt x="22" y="259"/>
                  </a:lnTo>
                  <a:lnTo>
                    <a:pt x="0" y="266"/>
                  </a:lnTo>
                  <a:lnTo>
                    <a:pt x="0"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Rectangle 1723"/>
            <p:cNvSpPr>
              <a:spLocks noChangeArrowheads="1"/>
            </p:cNvSpPr>
            <p:nvPr/>
          </p:nvSpPr>
          <p:spPr bwMode="auto">
            <a:xfrm>
              <a:off x="10541000" y="3381375"/>
              <a:ext cx="179388" cy="11112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Rectangle 1724"/>
            <p:cNvSpPr>
              <a:spLocks noChangeArrowheads="1"/>
            </p:cNvSpPr>
            <p:nvPr/>
          </p:nvSpPr>
          <p:spPr bwMode="auto">
            <a:xfrm>
              <a:off x="10280650" y="3540125"/>
              <a:ext cx="179388" cy="112713"/>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Rectangle 1725"/>
            <p:cNvSpPr>
              <a:spLocks noChangeArrowheads="1"/>
            </p:cNvSpPr>
            <p:nvPr/>
          </p:nvSpPr>
          <p:spPr bwMode="auto">
            <a:xfrm>
              <a:off x="10541000" y="3543300"/>
              <a:ext cx="179388" cy="95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1726"/>
            <p:cNvSpPr>
              <a:spLocks/>
            </p:cNvSpPr>
            <p:nvPr/>
          </p:nvSpPr>
          <p:spPr bwMode="auto">
            <a:xfrm>
              <a:off x="10541000" y="3543300"/>
              <a:ext cx="179388" cy="9525"/>
            </a:xfrm>
            <a:custGeom>
              <a:avLst/>
              <a:gdLst>
                <a:gd name="T0" fmla="*/ 0 w 227"/>
                <a:gd name="T1" fmla="*/ 10 h 10"/>
                <a:gd name="T2" fmla="*/ 227 w 227"/>
                <a:gd name="T3" fmla="*/ 10 h 10"/>
                <a:gd name="T4" fmla="*/ 227 w 227"/>
                <a:gd name="T5" fmla="*/ 0 h 10"/>
                <a:gd name="T6" fmla="*/ 0 w 227"/>
                <a:gd name="T7" fmla="*/ 0 h 10"/>
              </a:gdLst>
              <a:ahLst/>
              <a:cxnLst>
                <a:cxn ang="0">
                  <a:pos x="T0" y="T1"/>
                </a:cxn>
                <a:cxn ang="0">
                  <a:pos x="T2" y="T3"/>
                </a:cxn>
                <a:cxn ang="0">
                  <a:pos x="T4" y="T5"/>
                </a:cxn>
                <a:cxn ang="0">
                  <a:pos x="T6" y="T7"/>
                </a:cxn>
              </a:cxnLst>
              <a:rect l="0" t="0" r="r" b="b"/>
              <a:pathLst>
                <a:path w="227" h="10">
                  <a:moveTo>
                    <a:pt x="0" y="10"/>
                  </a:moveTo>
                  <a:lnTo>
                    <a:pt x="227" y="10"/>
                  </a:lnTo>
                  <a:lnTo>
                    <a:pt x="22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Rectangle 1727"/>
            <p:cNvSpPr>
              <a:spLocks noChangeArrowheads="1"/>
            </p:cNvSpPr>
            <p:nvPr/>
          </p:nvSpPr>
          <p:spPr bwMode="auto">
            <a:xfrm>
              <a:off x="10541000" y="3592513"/>
              <a:ext cx="179388"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1728"/>
            <p:cNvSpPr>
              <a:spLocks/>
            </p:cNvSpPr>
            <p:nvPr/>
          </p:nvSpPr>
          <p:spPr bwMode="auto">
            <a:xfrm>
              <a:off x="10541000" y="3592513"/>
              <a:ext cx="179388" cy="7938"/>
            </a:xfrm>
            <a:custGeom>
              <a:avLst/>
              <a:gdLst>
                <a:gd name="T0" fmla="*/ 0 w 227"/>
                <a:gd name="T1" fmla="*/ 11 h 11"/>
                <a:gd name="T2" fmla="*/ 227 w 227"/>
                <a:gd name="T3" fmla="*/ 11 h 11"/>
                <a:gd name="T4" fmla="*/ 227 w 227"/>
                <a:gd name="T5" fmla="*/ 0 h 11"/>
                <a:gd name="T6" fmla="*/ 0 w 227"/>
                <a:gd name="T7" fmla="*/ 0 h 11"/>
              </a:gdLst>
              <a:ahLst/>
              <a:cxnLst>
                <a:cxn ang="0">
                  <a:pos x="T0" y="T1"/>
                </a:cxn>
                <a:cxn ang="0">
                  <a:pos x="T2" y="T3"/>
                </a:cxn>
                <a:cxn ang="0">
                  <a:pos x="T4" y="T5"/>
                </a:cxn>
                <a:cxn ang="0">
                  <a:pos x="T6" y="T7"/>
                </a:cxn>
              </a:cxnLst>
              <a:rect l="0" t="0" r="r" b="b"/>
              <a:pathLst>
                <a:path w="227" h="11">
                  <a:moveTo>
                    <a:pt x="0" y="11"/>
                  </a:moveTo>
                  <a:lnTo>
                    <a:pt x="227" y="11"/>
                  </a:lnTo>
                  <a:lnTo>
                    <a:pt x="22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Rectangle 1729"/>
            <p:cNvSpPr>
              <a:spLocks noChangeArrowheads="1"/>
            </p:cNvSpPr>
            <p:nvPr/>
          </p:nvSpPr>
          <p:spPr bwMode="auto">
            <a:xfrm>
              <a:off x="10541000" y="3640138"/>
              <a:ext cx="179388"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1730"/>
            <p:cNvSpPr>
              <a:spLocks/>
            </p:cNvSpPr>
            <p:nvPr/>
          </p:nvSpPr>
          <p:spPr bwMode="auto">
            <a:xfrm>
              <a:off x="10541000" y="3640138"/>
              <a:ext cx="179388" cy="7938"/>
            </a:xfrm>
            <a:custGeom>
              <a:avLst/>
              <a:gdLst>
                <a:gd name="T0" fmla="*/ 0 w 227"/>
                <a:gd name="T1" fmla="*/ 11 h 11"/>
                <a:gd name="T2" fmla="*/ 227 w 227"/>
                <a:gd name="T3" fmla="*/ 11 h 11"/>
                <a:gd name="T4" fmla="*/ 227 w 227"/>
                <a:gd name="T5" fmla="*/ 0 h 11"/>
                <a:gd name="T6" fmla="*/ 0 w 227"/>
                <a:gd name="T7" fmla="*/ 0 h 11"/>
              </a:gdLst>
              <a:ahLst/>
              <a:cxnLst>
                <a:cxn ang="0">
                  <a:pos x="T0" y="T1"/>
                </a:cxn>
                <a:cxn ang="0">
                  <a:pos x="T2" y="T3"/>
                </a:cxn>
                <a:cxn ang="0">
                  <a:pos x="T4" y="T5"/>
                </a:cxn>
                <a:cxn ang="0">
                  <a:pos x="T6" y="T7"/>
                </a:cxn>
              </a:cxnLst>
              <a:rect l="0" t="0" r="r" b="b"/>
              <a:pathLst>
                <a:path w="227" h="11">
                  <a:moveTo>
                    <a:pt x="0" y="11"/>
                  </a:moveTo>
                  <a:lnTo>
                    <a:pt x="227" y="11"/>
                  </a:lnTo>
                  <a:lnTo>
                    <a:pt x="22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Rectangle 1731"/>
            <p:cNvSpPr>
              <a:spLocks noChangeArrowheads="1"/>
            </p:cNvSpPr>
            <p:nvPr/>
          </p:nvSpPr>
          <p:spPr bwMode="auto">
            <a:xfrm>
              <a:off x="10282237" y="3386138"/>
              <a:ext cx="182563" cy="95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1732"/>
            <p:cNvSpPr>
              <a:spLocks/>
            </p:cNvSpPr>
            <p:nvPr/>
          </p:nvSpPr>
          <p:spPr bwMode="auto">
            <a:xfrm>
              <a:off x="10282237" y="3386138"/>
              <a:ext cx="182563" cy="9525"/>
            </a:xfrm>
            <a:custGeom>
              <a:avLst/>
              <a:gdLst>
                <a:gd name="T0" fmla="*/ 0 w 228"/>
                <a:gd name="T1" fmla="*/ 11 h 11"/>
                <a:gd name="T2" fmla="*/ 228 w 228"/>
                <a:gd name="T3" fmla="*/ 11 h 11"/>
                <a:gd name="T4" fmla="*/ 228 w 228"/>
                <a:gd name="T5" fmla="*/ 0 h 11"/>
                <a:gd name="T6" fmla="*/ 0 w 228"/>
                <a:gd name="T7" fmla="*/ 0 h 11"/>
              </a:gdLst>
              <a:ahLst/>
              <a:cxnLst>
                <a:cxn ang="0">
                  <a:pos x="T0" y="T1"/>
                </a:cxn>
                <a:cxn ang="0">
                  <a:pos x="T2" y="T3"/>
                </a:cxn>
                <a:cxn ang="0">
                  <a:pos x="T4" y="T5"/>
                </a:cxn>
                <a:cxn ang="0">
                  <a:pos x="T6" y="T7"/>
                </a:cxn>
              </a:cxnLst>
              <a:rect l="0" t="0" r="r" b="b"/>
              <a:pathLst>
                <a:path w="228" h="11">
                  <a:moveTo>
                    <a:pt x="0" y="11"/>
                  </a:moveTo>
                  <a:lnTo>
                    <a:pt x="228" y="11"/>
                  </a:lnTo>
                  <a:lnTo>
                    <a:pt x="22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Rectangle 1733"/>
            <p:cNvSpPr>
              <a:spLocks noChangeArrowheads="1"/>
            </p:cNvSpPr>
            <p:nvPr/>
          </p:nvSpPr>
          <p:spPr bwMode="auto">
            <a:xfrm>
              <a:off x="10282237" y="3435350"/>
              <a:ext cx="182563"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1734"/>
            <p:cNvSpPr>
              <a:spLocks/>
            </p:cNvSpPr>
            <p:nvPr/>
          </p:nvSpPr>
          <p:spPr bwMode="auto">
            <a:xfrm>
              <a:off x="10282237" y="3435350"/>
              <a:ext cx="182563" cy="7938"/>
            </a:xfrm>
            <a:custGeom>
              <a:avLst/>
              <a:gdLst>
                <a:gd name="T0" fmla="*/ 0 w 228"/>
                <a:gd name="T1" fmla="*/ 11 h 11"/>
                <a:gd name="T2" fmla="*/ 228 w 228"/>
                <a:gd name="T3" fmla="*/ 11 h 11"/>
                <a:gd name="T4" fmla="*/ 228 w 228"/>
                <a:gd name="T5" fmla="*/ 0 h 11"/>
                <a:gd name="T6" fmla="*/ 0 w 228"/>
                <a:gd name="T7" fmla="*/ 0 h 11"/>
              </a:gdLst>
              <a:ahLst/>
              <a:cxnLst>
                <a:cxn ang="0">
                  <a:pos x="T0" y="T1"/>
                </a:cxn>
                <a:cxn ang="0">
                  <a:pos x="T2" y="T3"/>
                </a:cxn>
                <a:cxn ang="0">
                  <a:pos x="T4" y="T5"/>
                </a:cxn>
                <a:cxn ang="0">
                  <a:pos x="T6" y="T7"/>
                </a:cxn>
              </a:cxnLst>
              <a:rect l="0" t="0" r="r" b="b"/>
              <a:pathLst>
                <a:path w="228" h="11">
                  <a:moveTo>
                    <a:pt x="0" y="11"/>
                  </a:moveTo>
                  <a:lnTo>
                    <a:pt x="228" y="11"/>
                  </a:lnTo>
                  <a:lnTo>
                    <a:pt x="22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Rectangle 1735"/>
            <p:cNvSpPr>
              <a:spLocks noChangeArrowheads="1"/>
            </p:cNvSpPr>
            <p:nvPr/>
          </p:nvSpPr>
          <p:spPr bwMode="auto">
            <a:xfrm>
              <a:off x="10282237" y="3482975"/>
              <a:ext cx="182563"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1736"/>
            <p:cNvSpPr>
              <a:spLocks/>
            </p:cNvSpPr>
            <p:nvPr/>
          </p:nvSpPr>
          <p:spPr bwMode="auto">
            <a:xfrm>
              <a:off x="10282237" y="3482975"/>
              <a:ext cx="182563" cy="7938"/>
            </a:xfrm>
            <a:custGeom>
              <a:avLst/>
              <a:gdLst>
                <a:gd name="T0" fmla="*/ 0 w 228"/>
                <a:gd name="T1" fmla="*/ 11 h 11"/>
                <a:gd name="T2" fmla="*/ 228 w 228"/>
                <a:gd name="T3" fmla="*/ 11 h 11"/>
                <a:gd name="T4" fmla="*/ 228 w 228"/>
                <a:gd name="T5" fmla="*/ 0 h 11"/>
                <a:gd name="T6" fmla="*/ 0 w 228"/>
                <a:gd name="T7" fmla="*/ 0 h 11"/>
              </a:gdLst>
              <a:ahLst/>
              <a:cxnLst>
                <a:cxn ang="0">
                  <a:pos x="T0" y="T1"/>
                </a:cxn>
                <a:cxn ang="0">
                  <a:pos x="T2" y="T3"/>
                </a:cxn>
                <a:cxn ang="0">
                  <a:pos x="T4" y="T5"/>
                </a:cxn>
                <a:cxn ang="0">
                  <a:pos x="T6" y="T7"/>
                </a:cxn>
              </a:cxnLst>
              <a:rect l="0" t="0" r="r" b="b"/>
              <a:pathLst>
                <a:path w="228" h="11">
                  <a:moveTo>
                    <a:pt x="0" y="11"/>
                  </a:moveTo>
                  <a:lnTo>
                    <a:pt x="228" y="11"/>
                  </a:lnTo>
                  <a:lnTo>
                    <a:pt x="22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6" name="Group 5065"/>
          <p:cNvGrpSpPr/>
          <p:nvPr/>
        </p:nvGrpSpPr>
        <p:grpSpPr>
          <a:xfrm>
            <a:off x="11272837" y="3190875"/>
            <a:ext cx="598488" cy="382588"/>
            <a:chOff x="11272837" y="2163763"/>
            <a:chExt cx="598488" cy="382588"/>
          </a:xfrm>
        </p:grpSpPr>
        <p:sp>
          <p:nvSpPr>
            <p:cNvPr id="138" name="Rectangle 1737"/>
            <p:cNvSpPr>
              <a:spLocks noChangeArrowheads="1"/>
            </p:cNvSpPr>
            <p:nvPr/>
          </p:nvSpPr>
          <p:spPr bwMode="auto">
            <a:xfrm>
              <a:off x="11303000" y="2195513"/>
              <a:ext cx="460375" cy="261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1738"/>
            <p:cNvSpPr>
              <a:spLocks noEditPoints="1"/>
            </p:cNvSpPr>
            <p:nvPr/>
          </p:nvSpPr>
          <p:spPr bwMode="auto">
            <a:xfrm>
              <a:off x="11272837" y="2163763"/>
              <a:ext cx="523875" cy="325438"/>
            </a:xfrm>
            <a:custGeom>
              <a:avLst/>
              <a:gdLst>
                <a:gd name="T0" fmla="*/ 651 w 660"/>
                <a:gd name="T1" fmla="*/ 0 h 410"/>
                <a:gd name="T2" fmla="*/ 651 w 660"/>
                <a:gd name="T3" fmla="*/ 0 h 410"/>
                <a:gd name="T4" fmla="*/ 9 w 660"/>
                <a:gd name="T5" fmla="*/ 0 h 410"/>
                <a:gd name="T6" fmla="*/ 9 w 660"/>
                <a:gd name="T7" fmla="*/ 0 h 410"/>
                <a:gd name="T8" fmla="*/ 7 w 660"/>
                <a:gd name="T9" fmla="*/ 2 h 410"/>
                <a:gd name="T10" fmla="*/ 3 w 660"/>
                <a:gd name="T11" fmla="*/ 4 h 410"/>
                <a:gd name="T12" fmla="*/ 2 w 660"/>
                <a:gd name="T13" fmla="*/ 7 h 410"/>
                <a:gd name="T14" fmla="*/ 0 w 660"/>
                <a:gd name="T15" fmla="*/ 11 h 410"/>
                <a:gd name="T16" fmla="*/ 0 w 660"/>
                <a:gd name="T17" fmla="*/ 11 h 410"/>
                <a:gd name="T18" fmla="*/ 0 w 660"/>
                <a:gd name="T19" fmla="*/ 401 h 410"/>
                <a:gd name="T20" fmla="*/ 0 w 660"/>
                <a:gd name="T21" fmla="*/ 401 h 410"/>
                <a:gd name="T22" fmla="*/ 2 w 660"/>
                <a:gd name="T23" fmla="*/ 405 h 410"/>
                <a:gd name="T24" fmla="*/ 3 w 660"/>
                <a:gd name="T25" fmla="*/ 408 h 410"/>
                <a:gd name="T26" fmla="*/ 7 w 660"/>
                <a:gd name="T27" fmla="*/ 410 h 410"/>
                <a:gd name="T28" fmla="*/ 9 w 660"/>
                <a:gd name="T29" fmla="*/ 410 h 410"/>
                <a:gd name="T30" fmla="*/ 9 w 660"/>
                <a:gd name="T31" fmla="*/ 410 h 410"/>
                <a:gd name="T32" fmla="*/ 651 w 660"/>
                <a:gd name="T33" fmla="*/ 410 h 410"/>
                <a:gd name="T34" fmla="*/ 651 w 660"/>
                <a:gd name="T35" fmla="*/ 410 h 410"/>
                <a:gd name="T36" fmla="*/ 654 w 660"/>
                <a:gd name="T37" fmla="*/ 410 h 410"/>
                <a:gd name="T38" fmla="*/ 658 w 660"/>
                <a:gd name="T39" fmla="*/ 408 h 410"/>
                <a:gd name="T40" fmla="*/ 660 w 660"/>
                <a:gd name="T41" fmla="*/ 405 h 410"/>
                <a:gd name="T42" fmla="*/ 660 w 660"/>
                <a:gd name="T43" fmla="*/ 401 h 410"/>
                <a:gd name="T44" fmla="*/ 660 w 660"/>
                <a:gd name="T45" fmla="*/ 401 h 410"/>
                <a:gd name="T46" fmla="*/ 660 w 660"/>
                <a:gd name="T47" fmla="*/ 11 h 410"/>
                <a:gd name="T48" fmla="*/ 660 w 660"/>
                <a:gd name="T49" fmla="*/ 11 h 410"/>
                <a:gd name="T50" fmla="*/ 660 w 660"/>
                <a:gd name="T51" fmla="*/ 7 h 410"/>
                <a:gd name="T52" fmla="*/ 658 w 660"/>
                <a:gd name="T53" fmla="*/ 4 h 410"/>
                <a:gd name="T54" fmla="*/ 654 w 660"/>
                <a:gd name="T55" fmla="*/ 2 h 410"/>
                <a:gd name="T56" fmla="*/ 651 w 660"/>
                <a:gd name="T57" fmla="*/ 0 h 410"/>
                <a:gd name="T58" fmla="*/ 651 w 660"/>
                <a:gd name="T59" fmla="*/ 0 h 410"/>
                <a:gd name="T60" fmla="*/ 609 w 660"/>
                <a:gd name="T61" fmla="*/ 349 h 410"/>
                <a:gd name="T62" fmla="*/ 609 w 660"/>
                <a:gd name="T63" fmla="*/ 349 h 410"/>
                <a:gd name="T64" fmla="*/ 609 w 660"/>
                <a:gd name="T65" fmla="*/ 352 h 410"/>
                <a:gd name="T66" fmla="*/ 607 w 660"/>
                <a:gd name="T67" fmla="*/ 356 h 410"/>
                <a:gd name="T68" fmla="*/ 602 w 660"/>
                <a:gd name="T69" fmla="*/ 358 h 410"/>
                <a:gd name="T70" fmla="*/ 602 w 660"/>
                <a:gd name="T71" fmla="*/ 358 h 410"/>
                <a:gd name="T72" fmla="*/ 59 w 660"/>
                <a:gd name="T73" fmla="*/ 358 h 410"/>
                <a:gd name="T74" fmla="*/ 59 w 660"/>
                <a:gd name="T75" fmla="*/ 358 h 410"/>
                <a:gd name="T76" fmla="*/ 57 w 660"/>
                <a:gd name="T77" fmla="*/ 356 h 410"/>
                <a:gd name="T78" fmla="*/ 54 w 660"/>
                <a:gd name="T79" fmla="*/ 356 h 410"/>
                <a:gd name="T80" fmla="*/ 52 w 660"/>
                <a:gd name="T81" fmla="*/ 352 h 410"/>
                <a:gd name="T82" fmla="*/ 52 w 660"/>
                <a:gd name="T83" fmla="*/ 349 h 410"/>
                <a:gd name="T84" fmla="*/ 52 w 660"/>
                <a:gd name="T85" fmla="*/ 349 h 410"/>
                <a:gd name="T86" fmla="*/ 52 w 660"/>
                <a:gd name="T87" fmla="*/ 58 h 410"/>
                <a:gd name="T88" fmla="*/ 52 w 660"/>
                <a:gd name="T89" fmla="*/ 58 h 410"/>
                <a:gd name="T90" fmla="*/ 52 w 660"/>
                <a:gd name="T91" fmla="*/ 56 h 410"/>
                <a:gd name="T92" fmla="*/ 54 w 660"/>
                <a:gd name="T93" fmla="*/ 52 h 410"/>
                <a:gd name="T94" fmla="*/ 57 w 660"/>
                <a:gd name="T95" fmla="*/ 50 h 410"/>
                <a:gd name="T96" fmla="*/ 59 w 660"/>
                <a:gd name="T97" fmla="*/ 50 h 410"/>
                <a:gd name="T98" fmla="*/ 59 w 660"/>
                <a:gd name="T99" fmla="*/ 50 h 410"/>
                <a:gd name="T100" fmla="*/ 602 w 660"/>
                <a:gd name="T101" fmla="*/ 50 h 410"/>
                <a:gd name="T102" fmla="*/ 602 w 660"/>
                <a:gd name="T103" fmla="*/ 50 h 410"/>
                <a:gd name="T104" fmla="*/ 607 w 660"/>
                <a:gd name="T105" fmla="*/ 52 h 410"/>
                <a:gd name="T106" fmla="*/ 609 w 660"/>
                <a:gd name="T107" fmla="*/ 56 h 410"/>
                <a:gd name="T108" fmla="*/ 609 w 660"/>
                <a:gd name="T109" fmla="*/ 58 h 410"/>
                <a:gd name="T110" fmla="*/ 609 w 660"/>
                <a:gd name="T111" fmla="*/ 349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0" h="410">
                  <a:moveTo>
                    <a:pt x="651" y="0"/>
                  </a:moveTo>
                  <a:lnTo>
                    <a:pt x="651" y="0"/>
                  </a:lnTo>
                  <a:lnTo>
                    <a:pt x="9" y="0"/>
                  </a:lnTo>
                  <a:lnTo>
                    <a:pt x="9" y="0"/>
                  </a:lnTo>
                  <a:lnTo>
                    <a:pt x="7" y="2"/>
                  </a:lnTo>
                  <a:lnTo>
                    <a:pt x="3" y="4"/>
                  </a:lnTo>
                  <a:lnTo>
                    <a:pt x="2" y="7"/>
                  </a:lnTo>
                  <a:lnTo>
                    <a:pt x="0" y="11"/>
                  </a:lnTo>
                  <a:lnTo>
                    <a:pt x="0" y="11"/>
                  </a:lnTo>
                  <a:lnTo>
                    <a:pt x="0" y="401"/>
                  </a:lnTo>
                  <a:lnTo>
                    <a:pt x="0" y="401"/>
                  </a:lnTo>
                  <a:lnTo>
                    <a:pt x="2" y="405"/>
                  </a:lnTo>
                  <a:lnTo>
                    <a:pt x="3" y="408"/>
                  </a:lnTo>
                  <a:lnTo>
                    <a:pt x="7" y="410"/>
                  </a:lnTo>
                  <a:lnTo>
                    <a:pt x="9" y="410"/>
                  </a:lnTo>
                  <a:lnTo>
                    <a:pt x="9" y="410"/>
                  </a:lnTo>
                  <a:lnTo>
                    <a:pt x="651" y="410"/>
                  </a:lnTo>
                  <a:lnTo>
                    <a:pt x="651" y="410"/>
                  </a:lnTo>
                  <a:lnTo>
                    <a:pt x="654" y="410"/>
                  </a:lnTo>
                  <a:lnTo>
                    <a:pt x="658" y="408"/>
                  </a:lnTo>
                  <a:lnTo>
                    <a:pt x="660" y="405"/>
                  </a:lnTo>
                  <a:lnTo>
                    <a:pt x="660" y="401"/>
                  </a:lnTo>
                  <a:lnTo>
                    <a:pt x="660" y="401"/>
                  </a:lnTo>
                  <a:lnTo>
                    <a:pt x="660" y="11"/>
                  </a:lnTo>
                  <a:lnTo>
                    <a:pt x="660" y="11"/>
                  </a:lnTo>
                  <a:lnTo>
                    <a:pt x="660" y="7"/>
                  </a:lnTo>
                  <a:lnTo>
                    <a:pt x="658" y="4"/>
                  </a:lnTo>
                  <a:lnTo>
                    <a:pt x="654" y="2"/>
                  </a:lnTo>
                  <a:lnTo>
                    <a:pt x="651" y="0"/>
                  </a:lnTo>
                  <a:lnTo>
                    <a:pt x="651" y="0"/>
                  </a:lnTo>
                  <a:close/>
                  <a:moveTo>
                    <a:pt x="609" y="349"/>
                  </a:moveTo>
                  <a:lnTo>
                    <a:pt x="609" y="349"/>
                  </a:lnTo>
                  <a:lnTo>
                    <a:pt x="609" y="352"/>
                  </a:lnTo>
                  <a:lnTo>
                    <a:pt x="607" y="356"/>
                  </a:lnTo>
                  <a:lnTo>
                    <a:pt x="602" y="358"/>
                  </a:lnTo>
                  <a:lnTo>
                    <a:pt x="602" y="358"/>
                  </a:lnTo>
                  <a:lnTo>
                    <a:pt x="59" y="358"/>
                  </a:lnTo>
                  <a:lnTo>
                    <a:pt x="59" y="358"/>
                  </a:lnTo>
                  <a:lnTo>
                    <a:pt x="57" y="356"/>
                  </a:lnTo>
                  <a:lnTo>
                    <a:pt x="54" y="356"/>
                  </a:lnTo>
                  <a:lnTo>
                    <a:pt x="52" y="352"/>
                  </a:lnTo>
                  <a:lnTo>
                    <a:pt x="52" y="349"/>
                  </a:lnTo>
                  <a:lnTo>
                    <a:pt x="52" y="349"/>
                  </a:lnTo>
                  <a:lnTo>
                    <a:pt x="52" y="58"/>
                  </a:lnTo>
                  <a:lnTo>
                    <a:pt x="52" y="58"/>
                  </a:lnTo>
                  <a:lnTo>
                    <a:pt x="52" y="56"/>
                  </a:lnTo>
                  <a:lnTo>
                    <a:pt x="54" y="52"/>
                  </a:lnTo>
                  <a:lnTo>
                    <a:pt x="57" y="50"/>
                  </a:lnTo>
                  <a:lnTo>
                    <a:pt x="59" y="50"/>
                  </a:lnTo>
                  <a:lnTo>
                    <a:pt x="59" y="50"/>
                  </a:lnTo>
                  <a:lnTo>
                    <a:pt x="602" y="50"/>
                  </a:lnTo>
                  <a:lnTo>
                    <a:pt x="602" y="50"/>
                  </a:lnTo>
                  <a:lnTo>
                    <a:pt x="607" y="52"/>
                  </a:lnTo>
                  <a:lnTo>
                    <a:pt x="609" y="56"/>
                  </a:lnTo>
                  <a:lnTo>
                    <a:pt x="609" y="58"/>
                  </a:lnTo>
                  <a:lnTo>
                    <a:pt x="609" y="3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1739"/>
            <p:cNvSpPr>
              <a:spLocks/>
            </p:cNvSpPr>
            <p:nvPr/>
          </p:nvSpPr>
          <p:spPr bwMode="auto">
            <a:xfrm>
              <a:off x="11525250" y="2457450"/>
              <a:ext cx="20638" cy="22225"/>
            </a:xfrm>
            <a:custGeom>
              <a:avLst/>
              <a:gdLst>
                <a:gd name="T0" fmla="*/ 25 w 25"/>
                <a:gd name="T1" fmla="*/ 27 h 27"/>
                <a:gd name="T2" fmla="*/ 0 w 25"/>
                <a:gd name="T3" fmla="*/ 24 h 27"/>
                <a:gd name="T4" fmla="*/ 0 w 25"/>
                <a:gd name="T5" fmla="*/ 6 h 27"/>
                <a:gd name="T6" fmla="*/ 25 w 25"/>
                <a:gd name="T7" fmla="*/ 0 h 27"/>
                <a:gd name="T8" fmla="*/ 25 w 25"/>
                <a:gd name="T9" fmla="*/ 27 h 27"/>
              </a:gdLst>
              <a:ahLst/>
              <a:cxnLst>
                <a:cxn ang="0">
                  <a:pos x="T0" y="T1"/>
                </a:cxn>
                <a:cxn ang="0">
                  <a:pos x="T2" y="T3"/>
                </a:cxn>
                <a:cxn ang="0">
                  <a:pos x="T4" y="T5"/>
                </a:cxn>
                <a:cxn ang="0">
                  <a:pos x="T6" y="T7"/>
                </a:cxn>
                <a:cxn ang="0">
                  <a:pos x="T8" y="T9"/>
                </a:cxn>
              </a:cxnLst>
              <a:rect l="0" t="0" r="r" b="b"/>
              <a:pathLst>
                <a:path w="25" h="27">
                  <a:moveTo>
                    <a:pt x="25" y="27"/>
                  </a:moveTo>
                  <a:lnTo>
                    <a:pt x="0" y="24"/>
                  </a:lnTo>
                  <a:lnTo>
                    <a:pt x="0" y="6"/>
                  </a:lnTo>
                  <a:lnTo>
                    <a:pt x="25" y="0"/>
                  </a:lnTo>
                  <a:lnTo>
                    <a:pt x="25" y="27"/>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1740"/>
            <p:cNvSpPr>
              <a:spLocks/>
            </p:cNvSpPr>
            <p:nvPr/>
          </p:nvSpPr>
          <p:spPr bwMode="auto">
            <a:xfrm>
              <a:off x="11306175" y="2197100"/>
              <a:ext cx="458788" cy="250825"/>
            </a:xfrm>
            <a:custGeom>
              <a:avLst/>
              <a:gdLst>
                <a:gd name="T0" fmla="*/ 579 w 579"/>
                <a:gd name="T1" fmla="*/ 310 h 317"/>
                <a:gd name="T2" fmla="*/ 579 w 579"/>
                <a:gd name="T3" fmla="*/ 310 h 317"/>
                <a:gd name="T4" fmla="*/ 579 w 579"/>
                <a:gd name="T5" fmla="*/ 313 h 317"/>
                <a:gd name="T6" fmla="*/ 577 w 579"/>
                <a:gd name="T7" fmla="*/ 315 h 317"/>
                <a:gd name="T8" fmla="*/ 570 w 579"/>
                <a:gd name="T9" fmla="*/ 317 h 317"/>
                <a:gd name="T10" fmla="*/ 570 w 579"/>
                <a:gd name="T11" fmla="*/ 317 h 317"/>
                <a:gd name="T12" fmla="*/ 7 w 579"/>
                <a:gd name="T13" fmla="*/ 317 h 317"/>
                <a:gd name="T14" fmla="*/ 7 w 579"/>
                <a:gd name="T15" fmla="*/ 317 h 317"/>
                <a:gd name="T16" fmla="*/ 4 w 579"/>
                <a:gd name="T17" fmla="*/ 317 h 317"/>
                <a:gd name="T18" fmla="*/ 2 w 579"/>
                <a:gd name="T19" fmla="*/ 315 h 317"/>
                <a:gd name="T20" fmla="*/ 0 w 579"/>
                <a:gd name="T21" fmla="*/ 313 h 317"/>
                <a:gd name="T22" fmla="*/ 0 w 579"/>
                <a:gd name="T23" fmla="*/ 310 h 317"/>
                <a:gd name="T24" fmla="*/ 0 w 579"/>
                <a:gd name="T25" fmla="*/ 310 h 317"/>
                <a:gd name="T26" fmla="*/ 0 w 579"/>
                <a:gd name="T27" fmla="*/ 8 h 317"/>
                <a:gd name="T28" fmla="*/ 0 w 579"/>
                <a:gd name="T29" fmla="*/ 8 h 317"/>
                <a:gd name="T30" fmla="*/ 0 w 579"/>
                <a:gd name="T31" fmla="*/ 4 h 317"/>
                <a:gd name="T32" fmla="*/ 2 w 579"/>
                <a:gd name="T33" fmla="*/ 2 h 317"/>
                <a:gd name="T34" fmla="*/ 4 w 579"/>
                <a:gd name="T35" fmla="*/ 0 h 317"/>
                <a:gd name="T36" fmla="*/ 7 w 579"/>
                <a:gd name="T37" fmla="*/ 0 h 317"/>
                <a:gd name="T38" fmla="*/ 7 w 579"/>
                <a:gd name="T39" fmla="*/ 0 h 317"/>
                <a:gd name="T40" fmla="*/ 570 w 579"/>
                <a:gd name="T41" fmla="*/ 0 h 317"/>
                <a:gd name="T42" fmla="*/ 570 w 579"/>
                <a:gd name="T43" fmla="*/ 0 h 317"/>
                <a:gd name="T44" fmla="*/ 577 w 579"/>
                <a:gd name="T45" fmla="*/ 2 h 317"/>
                <a:gd name="T46" fmla="*/ 579 w 579"/>
                <a:gd name="T47" fmla="*/ 4 h 317"/>
                <a:gd name="T48" fmla="*/ 579 w 579"/>
                <a:gd name="T49" fmla="*/ 8 h 317"/>
                <a:gd name="T50" fmla="*/ 579 w 579"/>
                <a:gd name="T51" fmla="*/ 310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79" h="317">
                  <a:moveTo>
                    <a:pt x="579" y="310"/>
                  </a:moveTo>
                  <a:lnTo>
                    <a:pt x="579" y="310"/>
                  </a:lnTo>
                  <a:lnTo>
                    <a:pt x="579" y="313"/>
                  </a:lnTo>
                  <a:lnTo>
                    <a:pt x="577" y="315"/>
                  </a:lnTo>
                  <a:lnTo>
                    <a:pt x="570" y="317"/>
                  </a:lnTo>
                  <a:lnTo>
                    <a:pt x="570" y="317"/>
                  </a:lnTo>
                  <a:lnTo>
                    <a:pt x="7" y="317"/>
                  </a:lnTo>
                  <a:lnTo>
                    <a:pt x="7" y="317"/>
                  </a:lnTo>
                  <a:lnTo>
                    <a:pt x="4" y="317"/>
                  </a:lnTo>
                  <a:lnTo>
                    <a:pt x="2" y="315"/>
                  </a:lnTo>
                  <a:lnTo>
                    <a:pt x="0" y="313"/>
                  </a:lnTo>
                  <a:lnTo>
                    <a:pt x="0" y="310"/>
                  </a:lnTo>
                  <a:lnTo>
                    <a:pt x="0" y="310"/>
                  </a:lnTo>
                  <a:lnTo>
                    <a:pt x="0" y="8"/>
                  </a:lnTo>
                  <a:lnTo>
                    <a:pt x="0" y="8"/>
                  </a:lnTo>
                  <a:lnTo>
                    <a:pt x="0" y="4"/>
                  </a:lnTo>
                  <a:lnTo>
                    <a:pt x="2" y="2"/>
                  </a:lnTo>
                  <a:lnTo>
                    <a:pt x="4" y="0"/>
                  </a:lnTo>
                  <a:lnTo>
                    <a:pt x="7" y="0"/>
                  </a:lnTo>
                  <a:lnTo>
                    <a:pt x="7" y="0"/>
                  </a:lnTo>
                  <a:lnTo>
                    <a:pt x="570" y="0"/>
                  </a:lnTo>
                  <a:lnTo>
                    <a:pt x="570" y="0"/>
                  </a:lnTo>
                  <a:lnTo>
                    <a:pt x="577" y="2"/>
                  </a:lnTo>
                  <a:lnTo>
                    <a:pt x="579" y="4"/>
                  </a:lnTo>
                  <a:lnTo>
                    <a:pt x="579" y="8"/>
                  </a:lnTo>
                  <a:lnTo>
                    <a:pt x="579" y="310"/>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Rectangle 1741"/>
            <p:cNvSpPr>
              <a:spLocks noChangeArrowheads="1"/>
            </p:cNvSpPr>
            <p:nvPr/>
          </p:nvSpPr>
          <p:spPr bwMode="auto">
            <a:xfrm>
              <a:off x="11341100" y="2254250"/>
              <a:ext cx="107950"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Rectangle 1742"/>
            <p:cNvSpPr>
              <a:spLocks noChangeArrowheads="1"/>
            </p:cNvSpPr>
            <p:nvPr/>
          </p:nvSpPr>
          <p:spPr bwMode="auto">
            <a:xfrm>
              <a:off x="11453812" y="2254250"/>
              <a:ext cx="104775" cy="50800"/>
            </a:xfrm>
            <a:prstGeom prst="rect">
              <a:avLst/>
            </a:prstGeom>
            <a:solidFill>
              <a:srgbClr val="5D49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Rectangle 1743"/>
            <p:cNvSpPr>
              <a:spLocks noChangeArrowheads="1"/>
            </p:cNvSpPr>
            <p:nvPr/>
          </p:nvSpPr>
          <p:spPr bwMode="auto">
            <a:xfrm>
              <a:off x="11561762" y="2254250"/>
              <a:ext cx="53975"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Rectangle 1744"/>
            <p:cNvSpPr>
              <a:spLocks noChangeArrowheads="1"/>
            </p:cNvSpPr>
            <p:nvPr/>
          </p:nvSpPr>
          <p:spPr bwMode="auto">
            <a:xfrm>
              <a:off x="11617325" y="2254250"/>
              <a:ext cx="50800" cy="508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Rectangle 1745"/>
            <p:cNvSpPr>
              <a:spLocks noChangeArrowheads="1"/>
            </p:cNvSpPr>
            <p:nvPr/>
          </p:nvSpPr>
          <p:spPr bwMode="auto">
            <a:xfrm>
              <a:off x="11561762" y="2308225"/>
              <a:ext cx="53975" cy="50800"/>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Rectangle 1746"/>
            <p:cNvSpPr>
              <a:spLocks noChangeArrowheads="1"/>
            </p:cNvSpPr>
            <p:nvPr/>
          </p:nvSpPr>
          <p:spPr bwMode="auto">
            <a:xfrm>
              <a:off x="11341100" y="2308225"/>
              <a:ext cx="53975" cy="508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Rectangle 1747"/>
            <p:cNvSpPr>
              <a:spLocks noChangeArrowheads="1"/>
            </p:cNvSpPr>
            <p:nvPr/>
          </p:nvSpPr>
          <p:spPr bwMode="auto">
            <a:xfrm>
              <a:off x="11341100" y="2363788"/>
              <a:ext cx="53975" cy="49213"/>
            </a:xfrm>
            <a:prstGeom prst="rect">
              <a:avLst/>
            </a:prstGeom>
            <a:solidFill>
              <a:srgbClr val="5894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Rectangle 1748"/>
            <p:cNvSpPr>
              <a:spLocks noChangeArrowheads="1"/>
            </p:cNvSpPr>
            <p:nvPr/>
          </p:nvSpPr>
          <p:spPr bwMode="auto">
            <a:xfrm>
              <a:off x="11398250" y="2363788"/>
              <a:ext cx="50800" cy="49213"/>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Rectangle 1749"/>
            <p:cNvSpPr>
              <a:spLocks noChangeArrowheads="1"/>
            </p:cNvSpPr>
            <p:nvPr/>
          </p:nvSpPr>
          <p:spPr bwMode="auto">
            <a:xfrm>
              <a:off x="11453812" y="2308225"/>
              <a:ext cx="104775"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Rectangle 1750"/>
            <p:cNvSpPr>
              <a:spLocks noChangeArrowheads="1"/>
            </p:cNvSpPr>
            <p:nvPr/>
          </p:nvSpPr>
          <p:spPr bwMode="auto">
            <a:xfrm>
              <a:off x="11453812" y="2363788"/>
              <a:ext cx="104775" cy="49213"/>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Rectangle 1751"/>
            <p:cNvSpPr>
              <a:spLocks noChangeArrowheads="1"/>
            </p:cNvSpPr>
            <p:nvPr/>
          </p:nvSpPr>
          <p:spPr bwMode="auto">
            <a:xfrm>
              <a:off x="11561762" y="2397125"/>
              <a:ext cx="106363" cy="15875"/>
            </a:xfrm>
            <a:prstGeom prst="rect">
              <a:avLst/>
            </a:prstGeom>
            <a:solidFill>
              <a:srgbClr val="BC1F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Rectangle 1752"/>
            <p:cNvSpPr>
              <a:spLocks noChangeArrowheads="1"/>
            </p:cNvSpPr>
            <p:nvPr/>
          </p:nvSpPr>
          <p:spPr bwMode="auto">
            <a:xfrm>
              <a:off x="11561762" y="2363788"/>
              <a:ext cx="106363" cy="33338"/>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Rectangle 1753"/>
            <p:cNvSpPr>
              <a:spLocks noChangeArrowheads="1"/>
            </p:cNvSpPr>
            <p:nvPr/>
          </p:nvSpPr>
          <p:spPr bwMode="auto">
            <a:xfrm>
              <a:off x="11617325" y="2308225"/>
              <a:ext cx="50800" cy="50800"/>
            </a:xfrm>
            <a:prstGeom prst="rect">
              <a:avLst/>
            </a:prstGeom>
            <a:solidFill>
              <a:srgbClr val="315D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Rectangle 1754"/>
            <p:cNvSpPr>
              <a:spLocks noChangeArrowheads="1"/>
            </p:cNvSpPr>
            <p:nvPr/>
          </p:nvSpPr>
          <p:spPr bwMode="auto">
            <a:xfrm>
              <a:off x="11693525" y="2308225"/>
              <a:ext cx="52388"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Rectangle 1755"/>
            <p:cNvSpPr>
              <a:spLocks noChangeArrowheads="1"/>
            </p:cNvSpPr>
            <p:nvPr/>
          </p:nvSpPr>
          <p:spPr bwMode="auto">
            <a:xfrm>
              <a:off x="11693525" y="2362200"/>
              <a:ext cx="52388" cy="50800"/>
            </a:xfrm>
            <a:prstGeom prst="rect">
              <a:avLst/>
            </a:prstGeom>
            <a:solidFill>
              <a:srgbClr val="DA56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Rectangle 1756"/>
            <p:cNvSpPr>
              <a:spLocks noChangeArrowheads="1"/>
            </p:cNvSpPr>
            <p:nvPr/>
          </p:nvSpPr>
          <p:spPr bwMode="auto">
            <a:xfrm>
              <a:off x="11747500" y="2308225"/>
              <a:ext cx="17463" cy="50800"/>
            </a:xfrm>
            <a:prstGeom prst="rect">
              <a:avLst/>
            </a:prstGeom>
            <a:solidFill>
              <a:srgbClr val="8A2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Rectangle 1757"/>
            <p:cNvSpPr>
              <a:spLocks noChangeArrowheads="1"/>
            </p:cNvSpPr>
            <p:nvPr/>
          </p:nvSpPr>
          <p:spPr bwMode="auto">
            <a:xfrm>
              <a:off x="11747500" y="2362200"/>
              <a:ext cx="17463" cy="50800"/>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Rectangle 1758"/>
            <p:cNvSpPr>
              <a:spLocks noChangeArrowheads="1"/>
            </p:cNvSpPr>
            <p:nvPr/>
          </p:nvSpPr>
          <p:spPr bwMode="auto">
            <a:xfrm>
              <a:off x="11693525" y="2254250"/>
              <a:ext cx="71438" cy="508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1759"/>
            <p:cNvSpPr>
              <a:spLocks/>
            </p:cNvSpPr>
            <p:nvPr/>
          </p:nvSpPr>
          <p:spPr bwMode="auto">
            <a:xfrm>
              <a:off x="11396662" y="2308225"/>
              <a:ext cx="52388" cy="50800"/>
            </a:xfrm>
            <a:custGeom>
              <a:avLst/>
              <a:gdLst>
                <a:gd name="T0" fmla="*/ 34 w 67"/>
                <a:gd name="T1" fmla="*/ 0 h 64"/>
                <a:gd name="T2" fmla="*/ 0 w 67"/>
                <a:gd name="T3" fmla="*/ 0 h 64"/>
                <a:gd name="T4" fmla="*/ 0 w 67"/>
                <a:gd name="T5" fmla="*/ 32 h 64"/>
                <a:gd name="T6" fmla="*/ 0 w 67"/>
                <a:gd name="T7" fmla="*/ 64 h 64"/>
                <a:gd name="T8" fmla="*/ 34 w 67"/>
                <a:gd name="T9" fmla="*/ 64 h 64"/>
                <a:gd name="T10" fmla="*/ 67 w 67"/>
                <a:gd name="T11" fmla="*/ 64 h 64"/>
                <a:gd name="T12" fmla="*/ 67 w 67"/>
                <a:gd name="T13" fmla="*/ 32 h 64"/>
                <a:gd name="T14" fmla="*/ 67 w 67"/>
                <a:gd name="T15" fmla="*/ 0 h 64"/>
                <a:gd name="T16" fmla="*/ 34 w 67"/>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64">
                  <a:moveTo>
                    <a:pt x="34" y="0"/>
                  </a:moveTo>
                  <a:lnTo>
                    <a:pt x="0" y="0"/>
                  </a:lnTo>
                  <a:lnTo>
                    <a:pt x="0" y="32"/>
                  </a:lnTo>
                  <a:lnTo>
                    <a:pt x="0" y="64"/>
                  </a:lnTo>
                  <a:lnTo>
                    <a:pt x="34" y="64"/>
                  </a:lnTo>
                  <a:lnTo>
                    <a:pt x="67" y="64"/>
                  </a:lnTo>
                  <a:lnTo>
                    <a:pt x="67" y="32"/>
                  </a:lnTo>
                  <a:lnTo>
                    <a:pt x="67" y="0"/>
                  </a:lnTo>
                  <a:lnTo>
                    <a:pt x="34" y="0"/>
                  </a:lnTo>
                  <a:close/>
                </a:path>
              </a:pathLst>
            </a:custGeom>
            <a:solidFill>
              <a:srgbClr val="CBC9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Rectangle 1760"/>
            <p:cNvSpPr>
              <a:spLocks noChangeArrowheads="1"/>
            </p:cNvSpPr>
            <p:nvPr/>
          </p:nvSpPr>
          <p:spPr bwMode="auto">
            <a:xfrm>
              <a:off x="11864975" y="2474913"/>
              <a:ext cx="6350"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Rectangle 1761"/>
            <p:cNvSpPr>
              <a:spLocks noChangeArrowheads="1"/>
            </p:cNvSpPr>
            <p:nvPr/>
          </p:nvSpPr>
          <p:spPr bwMode="auto">
            <a:xfrm>
              <a:off x="11864975" y="2384425"/>
              <a:ext cx="6350"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Rectangle 1762"/>
            <p:cNvSpPr>
              <a:spLocks noChangeArrowheads="1"/>
            </p:cNvSpPr>
            <p:nvPr/>
          </p:nvSpPr>
          <p:spPr bwMode="auto">
            <a:xfrm>
              <a:off x="11864975" y="2316163"/>
              <a:ext cx="6350" cy="396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Rectangle 1763"/>
            <p:cNvSpPr>
              <a:spLocks noChangeArrowheads="1"/>
            </p:cNvSpPr>
            <p:nvPr/>
          </p:nvSpPr>
          <p:spPr bwMode="auto">
            <a:xfrm>
              <a:off x="11723687" y="2274888"/>
              <a:ext cx="144463" cy="2714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1764"/>
            <p:cNvSpPr>
              <a:spLocks/>
            </p:cNvSpPr>
            <p:nvPr/>
          </p:nvSpPr>
          <p:spPr bwMode="auto">
            <a:xfrm>
              <a:off x="11731625" y="2279650"/>
              <a:ext cx="130175" cy="261938"/>
            </a:xfrm>
            <a:custGeom>
              <a:avLst/>
              <a:gdLst>
                <a:gd name="T0" fmla="*/ 163 w 163"/>
                <a:gd name="T1" fmla="*/ 323 h 330"/>
                <a:gd name="T2" fmla="*/ 163 w 163"/>
                <a:gd name="T3" fmla="*/ 323 h 330"/>
                <a:gd name="T4" fmla="*/ 163 w 163"/>
                <a:gd name="T5" fmla="*/ 327 h 330"/>
                <a:gd name="T6" fmla="*/ 162 w 163"/>
                <a:gd name="T7" fmla="*/ 329 h 330"/>
                <a:gd name="T8" fmla="*/ 160 w 163"/>
                <a:gd name="T9" fmla="*/ 330 h 330"/>
                <a:gd name="T10" fmla="*/ 156 w 163"/>
                <a:gd name="T11" fmla="*/ 330 h 330"/>
                <a:gd name="T12" fmla="*/ 156 w 163"/>
                <a:gd name="T13" fmla="*/ 330 h 330"/>
                <a:gd name="T14" fmla="*/ 7 w 163"/>
                <a:gd name="T15" fmla="*/ 330 h 330"/>
                <a:gd name="T16" fmla="*/ 7 w 163"/>
                <a:gd name="T17" fmla="*/ 330 h 330"/>
                <a:gd name="T18" fmla="*/ 3 w 163"/>
                <a:gd name="T19" fmla="*/ 330 h 330"/>
                <a:gd name="T20" fmla="*/ 2 w 163"/>
                <a:gd name="T21" fmla="*/ 329 h 330"/>
                <a:gd name="T22" fmla="*/ 0 w 163"/>
                <a:gd name="T23" fmla="*/ 327 h 330"/>
                <a:gd name="T24" fmla="*/ 0 w 163"/>
                <a:gd name="T25" fmla="*/ 323 h 330"/>
                <a:gd name="T26" fmla="*/ 0 w 163"/>
                <a:gd name="T27" fmla="*/ 323 h 330"/>
                <a:gd name="T28" fmla="*/ 0 w 163"/>
                <a:gd name="T29" fmla="*/ 7 h 330"/>
                <a:gd name="T30" fmla="*/ 0 w 163"/>
                <a:gd name="T31" fmla="*/ 7 h 330"/>
                <a:gd name="T32" fmla="*/ 0 w 163"/>
                <a:gd name="T33" fmla="*/ 3 h 330"/>
                <a:gd name="T34" fmla="*/ 2 w 163"/>
                <a:gd name="T35" fmla="*/ 1 h 330"/>
                <a:gd name="T36" fmla="*/ 7 w 163"/>
                <a:gd name="T37" fmla="*/ 0 h 330"/>
                <a:gd name="T38" fmla="*/ 7 w 163"/>
                <a:gd name="T39" fmla="*/ 0 h 330"/>
                <a:gd name="T40" fmla="*/ 156 w 163"/>
                <a:gd name="T41" fmla="*/ 0 h 330"/>
                <a:gd name="T42" fmla="*/ 156 w 163"/>
                <a:gd name="T43" fmla="*/ 0 h 330"/>
                <a:gd name="T44" fmla="*/ 162 w 163"/>
                <a:gd name="T45" fmla="*/ 1 h 330"/>
                <a:gd name="T46" fmla="*/ 163 w 163"/>
                <a:gd name="T47" fmla="*/ 3 h 330"/>
                <a:gd name="T48" fmla="*/ 163 w 163"/>
                <a:gd name="T49" fmla="*/ 7 h 330"/>
                <a:gd name="T50" fmla="*/ 163 w 163"/>
                <a:gd name="T51" fmla="*/ 323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3" h="330">
                  <a:moveTo>
                    <a:pt x="163" y="323"/>
                  </a:moveTo>
                  <a:lnTo>
                    <a:pt x="163" y="323"/>
                  </a:lnTo>
                  <a:lnTo>
                    <a:pt x="163" y="327"/>
                  </a:lnTo>
                  <a:lnTo>
                    <a:pt x="162" y="329"/>
                  </a:lnTo>
                  <a:lnTo>
                    <a:pt x="160" y="330"/>
                  </a:lnTo>
                  <a:lnTo>
                    <a:pt x="156" y="330"/>
                  </a:lnTo>
                  <a:lnTo>
                    <a:pt x="156" y="330"/>
                  </a:lnTo>
                  <a:lnTo>
                    <a:pt x="7" y="330"/>
                  </a:lnTo>
                  <a:lnTo>
                    <a:pt x="7" y="330"/>
                  </a:lnTo>
                  <a:lnTo>
                    <a:pt x="3" y="330"/>
                  </a:lnTo>
                  <a:lnTo>
                    <a:pt x="2" y="329"/>
                  </a:lnTo>
                  <a:lnTo>
                    <a:pt x="0" y="327"/>
                  </a:lnTo>
                  <a:lnTo>
                    <a:pt x="0" y="323"/>
                  </a:lnTo>
                  <a:lnTo>
                    <a:pt x="0" y="323"/>
                  </a:lnTo>
                  <a:lnTo>
                    <a:pt x="0" y="7"/>
                  </a:lnTo>
                  <a:lnTo>
                    <a:pt x="0" y="7"/>
                  </a:lnTo>
                  <a:lnTo>
                    <a:pt x="0" y="3"/>
                  </a:lnTo>
                  <a:lnTo>
                    <a:pt x="2" y="1"/>
                  </a:lnTo>
                  <a:lnTo>
                    <a:pt x="7" y="0"/>
                  </a:lnTo>
                  <a:lnTo>
                    <a:pt x="7" y="0"/>
                  </a:lnTo>
                  <a:lnTo>
                    <a:pt x="156" y="0"/>
                  </a:lnTo>
                  <a:lnTo>
                    <a:pt x="156" y="0"/>
                  </a:lnTo>
                  <a:lnTo>
                    <a:pt x="162" y="1"/>
                  </a:lnTo>
                  <a:lnTo>
                    <a:pt x="163" y="3"/>
                  </a:lnTo>
                  <a:lnTo>
                    <a:pt x="163" y="7"/>
                  </a:lnTo>
                  <a:lnTo>
                    <a:pt x="163" y="3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1765"/>
            <p:cNvSpPr>
              <a:spLocks/>
            </p:cNvSpPr>
            <p:nvPr/>
          </p:nvSpPr>
          <p:spPr bwMode="auto">
            <a:xfrm>
              <a:off x="11788775" y="2520950"/>
              <a:ext cx="12700" cy="12700"/>
            </a:xfrm>
            <a:custGeom>
              <a:avLst/>
              <a:gdLst>
                <a:gd name="T0" fmla="*/ 16 w 16"/>
                <a:gd name="T1" fmla="*/ 17 h 17"/>
                <a:gd name="T2" fmla="*/ 0 w 16"/>
                <a:gd name="T3" fmla="*/ 15 h 17"/>
                <a:gd name="T4" fmla="*/ 0 w 16"/>
                <a:gd name="T5" fmla="*/ 4 h 17"/>
                <a:gd name="T6" fmla="*/ 16 w 16"/>
                <a:gd name="T7" fmla="*/ 0 h 17"/>
                <a:gd name="T8" fmla="*/ 16 w 16"/>
                <a:gd name="T9" fmla="*/ 17 h 17"/>
              </a:gdLst>
              <a:ahLst/>
              <a:cxnLst>
                <a:cxn ang="0">
                  <a:pos x="T0" y="T1"/>
                </a:cxn>
                <a:cxn ang="0">
                  <a:pos x="T2" y="T3"/>
                </a:cxn>
                <a:cxn ang="0">
                  <a:pos x="T4" y="T5"/>
                </a:cxn>
                <a:cxn ang="0">
                  <a:pos x="T6" y="T7"/>
                </a:cxn>
                <a:cxn ang="0">
                  <a:pos x="T8" y="T9"/>
                </a:cxn>
              </a:cxnLst>
              <a:rect l="0" t="0" r="r" b="b"/>
              <a:pathLst>
                <a:path w="16" h="17">
                  <a:moveTo>
                    <a:pt x="16" y="17"/>
                  </a:moveTo>
                  <a:lnTo>
                    <a:pt x="0" y="15"/>
                  </a:lnTo>
                  <a:lnTo>
                    <a:pt x="0" y="4"/>
                  </a:lnTo>
                  <a:lnTo>
                    <a:pt x="16" y="0"/>
                  </a:lnTo>
                  <a:lnTo>
                    <a:pt x="16" y="17"/>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Rectangle 1766"/>
            <p:cNvSpPr>
              <a:spLocks noChangeArrowheads="1"/>
            </p:cNvSpPr>
            <p:nvPr/>
          </p:nvSpPr>
          <p:spPr bwMode="auto">
            <a:xfrm>
              <a:off x="11731625" y="2295525"/>
              <a:ext cx="130175" cy="215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1767"/>
            <p:cNvSpPr>
              <a:spLocks/>
            </p:cNvSpPr>
            <p:nvPr/>
          </p:nvSpPr>
          <p:spPr bwMode="auto">
            <a:xfrm>
              <a:off x="11769725" y="2284413"/>
              <a:ext cx="53975" cy="4763"/>
            </a:xfrm>
            <a:custGeom>
              <a:avLst/>
              <a:gdLst>
                <a:gd name="T0" fmla="*/ 69 w 69"/>
                <a:gd name="T1" fmla="*/ 3 h 5"/>
                <a:gd name="T2" fmla="*/ 69 w 69"/>
                <a:gd name="T3" fmla="*/ 3 h 5"/>
                <a:gd name="T4" fmla="*/ 67 w 69"/>
                <a:gd name="T5" fmla="*/ 5 h 5"/>
                <a:gd name="T6" fmla="*/ 63 w 69"/>
                <a:gd name="T7" fmla="*/ 5 h 5"/>
                <a:gd name="T8" fmla="*/ 63 w 69"/>
                <a:gd name="T9" fmla="*/ 5 h 5"/>
                <a:gd name="T10" fmla="*/ 6 w 69"/>
                <a:gd name="T11" fmla="*/ 5 h 5"/>
                <a:gd name="T12" fmla="*/ 6 w 69"/>
                <a:gd name="T13" fmla="*/ 5 h 5"/>
                <a:gd name="T14" fmla="*/ 2 w 69"/>
                <a:gd name="T15" fmla="*/ 5 h 5"/>
                <a:gd name="T16" fmla="*/ 0 w 69"/>
                <a:gd name="T17" fmla="*/ 3 h 5"/>
                <a:gd name="T18" fmla="*/ 0 w 69"/>
                <a:gd name="T19" fmla="*/ 3 h 5"/>
                <a:gd name="T20" fmla="*/ 2 w 69"/>
                <a:gd name="T21" fmla="*/ 2 h 5"/>
                <a:gd name="T22" fmla="*/ 6 w 69"/>
                <a:gd name="T23" fmla="*/ 0 h 5"/>
                <a:gd name="T24" fmla="*/ 6 w 69"/>
                <a:gd name="T25" fmla="*/ 0 h 5"/>
                <a:gd name="T26" fmla="*/ 63 w 69"/>
                <a:gd name="T27" fmla="*/ 0 h 5"/>
                <a:gd name="T28" fmla="*/ 63 w 69"/>
                <a:gd name="T29" fmla="*/ 0 h 5"/>
                <a:gd name="T30" fmla="*/ 67 w 69"/>
                <a:gd name="T31" fmla="*/ 2 h 5"/>
                <a:gd name="T32" fmla="*/ 69 w 69"/>
                <a:gd name="T33" fmla="*/ 3 h 5"/>
                <a:gd name="T34" fmla="*/ 69 w 69"/>
                <a:gd name="T35"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5">
                  <a:moveTo>
                    <a:pt x="69" y="3"/>
                  </a:moveTo>
                  <a:lnTo>
                    <a:pt x="69" y="3"/>
                  </a:lnTo>
                  <a:lnTo>
                    <a:pt x="67" y="5"/>
                  </a:lnTo>
                  <a:lnTo>
                    <a:pt x="63" y="5"/>
                  </a:lnTo>
                  <a:lnTo>
                    <a:pt x="63" y="5"/>
                  </a:lnTo>
                  <a:lnTo>
                    <a:pt x="6" y="5"/>
                  </a:lnTo>
                  <a:lnTo>
                    <a:pt x="6" y="5"/>
                  </a:lnTo>
                  <a:lnTo>
                    <a:pt x="2" y="5"/>
                  </a:lnTo>
                  <a:lnTo>
                    <a:pt x="0" y="3"/>
                  </a:lnTo>
                  <a:lnTo>
                    <a:pt x="0" y="3"/>
                  </a:lnTo>
                  <a:lnTo>
                    <a:pt x="2" y="2"/>
                  </a:lnTo>
                  <a:lnTo>
                    <a:pt x="6" y="0"/>
                  </a:lnTo>
                  <a:lnTo>
                    <a:pt x="6" y="0"/>
                  </a:lnTo>
                  <a:lnTo>
                    <a:pt x="63" y="0"/>
                  </a:lnTo>
                  <a:lnTo>
                    <a:pt x="63" y="0"/>
                  </a:lnTo>
                  <a:lnTo>
                    <a:pt x="67" y="2"/>
                  </a:lnTo>
                  <a:lnTo>
                    <a:pt x="69" y="3"/>
                  </a:lnTo>
                  <a:lnTo>
                    <a:pt x="69" y="3"/>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Rectangle 1768"/>
            <p:cNvSpPr>
              <a:spLocks noChangeArrowheads="1"/>
            </p:cNvSpPr>
            <p:nvPr/>
          </p:nvSpPr>
          <p:spPr bwMode="auto">
            <a:xfrm>
              <a:off x="11739562" y="2301875"/>
              <a:ext cx="115888" cy="539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Rectangle 1769"/>
            <p:cNvSpPr>
              <a:spLocks noChangeArrowheads="1"/>
            </p:cNvSpPr>
            <p:nvPr/>
          </p:nvSpPr>
          <p:spPr bwMode="auto">
            <a:xfrm>
              <a:off x="11739562" y="2357438"/>
              <a:ext cx="2540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Rectangle 1770"/>
            <p:cNvSpPr>
              <a:spLocks noChangeArrowheads="1"/>
            </p:cNvSpPr>
            <p:nvPr/>
          </p:nvSpPr>
          <p:spPr bwMode="auto">
            <a:xfrm>
              <a:off x="11768137" y="2357438"/>
              <a:ext cx="26988" cy="254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Rectangle 1771"/>
            <p:cNvSpPr>
              <a:spLocks noChangeArrowheads="1"/>
            </p:cNvSpPr>
            <p:nvPr/>
          </p:nvSpPr>
          <p:spPr bwMode="auto">
            <a:xfrm>
              <a:off x="11798300" y="2357438"/>
              <a:ext cx="26988" cy="254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Rectangle 1772"/>
            <p:cNvSpPr>
              <a:spLocks noChangeArrowheads="1"/>
            </p:cNvSpPr>
            <p:nvPr/>
          </p:nvSpPr>
          <p:spPr bwMode="auto">
            <a:xfrm>
              <a:off x="11828462" y="2357438"/>
              <a:ext cx="26988" cy="254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Rectangle 1773"/>
            <p:cNvSpPr>
              <a:spLocks noChangeArrowheads="1"/>
            </p:cNvSpPr>
            <p:nvPr/>
          </p:nvSpPr>
          <p:spPr bwMode="auto">
            <a:xfrm>
              <a:off x="11739562" y="2495550"/>
              <a:ext cx="25400" cy="190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Rectangle 1774"/>
            <p:cNvSpPr>
              <a:spLocks noChangeArrowheads="1"/>
            </p:cNvSpPr>
            <p:nvPr/>
          </p:nvSpPr>
          <p:spPr bwMode="auto">
            <a:xfrm>
              <a:off x="11768137" y="2495550"/>
              <a:ext cx="26988" cy="1905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Rectangle 1775"/>
            <p:cNvSpPr>
              <a:spLocks noChangeArrowheads="1"/>
            </p:cNvSpPr>
            <p:nvPr/>
          </p:nvSpPr>
          <p:spPr bwMode="auto">
            <a:xfrm>
              <a:off x="11798300" y="2495550"/>
              <a:ext cx="26988" cy="1905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Rectangle 1776"/>
            <p:cNvSpPr>
              <a:spLocks noChangeArrowheads="1"/>
            </p:cNvSpPr>
            <p:nvPr/>
          </p:nvSpPr>
          <p:spPr bwMode="auto">
            <a:xfrm>
              <a:off x="11828462" y="2495550"/>
              <a:ext cx="26988" cy="1905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Rectangle 1777"/>
            <p:cNvSpPr>
              <a:spLocks noChangeArrowheads="1"/>
            </p:cNvSpPr>
            <p:nvPr/>
          </p:nvSpPr>
          <p:spPr bwMode="auto">
            <a:xfrm>
              <a:off x="11739562" y="2386013"/>
              <a:ext cx="55563" cy="539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Rectangle 1778"/>
            <p:cNvSpPr>
              <a:spLocks noChangeArrowheads="1"/>
            </p:cNvSpPr>
            <p:nvPr/>
          </p:nvSpPr>
          <p:spPr bwMode="auto">
            <a:xfrm>
              <a:off x="11798300" y="2386013"/>
              <a:ext cx="26988" cy="25400"/>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Rectangle 1779"/>
            <p:cNvSpPr>
              <a:spLocks noChangeArrowheads="1"/>
            </p:cNvSpPr>
            <p:nvPr/>
          </p:nvSpPr>
          <p:spPr bwMode="auto">
            <a:xfrm>
              <a:off x="11828462" y="2386013"/>
              <a:ext cx="26988" cy="254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Rectangle 1780"/>
            <p:cNvSpPr>
              <a:spLocks noChangeArrowheads="1"/>
            </p:cNvSpPr>
            <p:nvPr/>
          </p:nvSpPr>
          <p:spPr bwMode="auto">
            <a:xfrm>
              <a:off x="11798300" y="2413000"/>
              <a:ext cx="26988"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Rectangle 1781"/>
            <p:cNvSpPr>
              <a:spLocks noChangeArrowheads="1"/>
            </p:cNvSpPr>
            <p:nvPr/>
          </p:nvSpPr>
          <p:spPr bwMode="auto">
            <a:xfrm>
              <a:off x="11828462" y="2413000"/>
              <a:ext cx="26988" cy="26988"/>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Rectangle 1782"/>
            <p:cNvSpPr>
              <a:spLocks noChangeArrowheads="1"/>
            </p:cNvSpPr>
            <p:nvPr/>
          </p:nvSpPr>
          <p:spPr bwMode="auto">
            <a:xfrm>
              <a:off x="11828462" y="2470150"/>
              <a:ext cx="26988" cy="158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Rectangle 1783"/>
            <p:cNvSpPr>
              <a:spLocks noChangeArrowheads="1"/>
            </p:cNvSpPr>
            <p:nvPr/>
          </p:nvSpPr>
          <p:spPr bwMode="auto">
            <a:xfrm>
              <a:off x="11768137" y="2443163"/>
              <a:ext cx="57150" cy="42863"/>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Rectangle 1784"/>
            <p:cNvSpPr>
              <a:spLocks noChangeArrowheads="1"/>
            </p:cNvSpPr>
            <p:nvPr/>
          </p:nvSpPr>
          <p:spPr bwMode="auto">
            <a:xfrm>
              <a:off x="11739562" y="2470150"/>
              <a:ext cx="25400" cy="158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Rectangle 1785"/>
            <p:cNvSpPr>
              <a:spLocks noChangeArrowheads="1"/>
            </p:cNvSpPr>
            <p:nvPr/>
          </p:nvSpPr>
          <p:spPr bwMode="auto">
            <a:xfrm>
              <a:off x="11739562" y="2443163"/>
              <a:ext cx="25400" cy="23813"/>
            </a:xfrm>
            <a:prstGeom prst="rect">
              <a:avLst/>
            </a:prstGeom>
            <a:solidFill>
              <a:srgbClr val="4BC1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Rectangle 1786"/>
            <p:cNvSpPr>
              <a:spLocks noChangeArrowheads="1"/>
            </p:cNvSpPr>
            <p:nvPr/>
          </p:nvSpPr>
          <p:spPr bwMode="auto">
            <a:xfrm>
              <a:off x="11828462" y="2443163"/>
              <a:ext cx="26988" cy="23813"/>
            </a:xfrm>
            <a:prstGeom prst="rect">
              <a:avLst/>
            </a:prstGeom>
            <a:solidFill>
              <a:srgbClr val="DA56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Rectangle 1787"/>
            <p:cNvSpPr>
              <a:spLocks noChangeArrowheads="1"/>
            </p:cNvSpPr>
            <p:nvPr/>
          </p:nvSpPr>
          <p:spPr bwMode="auto">
            <a:xfrm>
              <a:off x="11768137" y="2443163"/>
              <a:ext cx="57150" cy="52388"/>
            </a:xfrm>
            <a:prstGeom prst="rect">
              <a:avLst/>
            </a:prstGeom>
            <a:solidFill>
              <a:srgbClr val="5D49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Rectangle 1788"/>
            <p:cNvSpPr>
              <a:spLocks noChangeArrowheads="1"/>
            </p:cNvSpPr>
            <p:nvPr/>
          </p:nvSpPr>
          <p:spPr bwMode="auto">
            <a:xfrm>
              <a:off x="11739562" y="2470150"/>
              <a:ext cx="25400" cy="25400"/>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Rectangle 1789"/>
            <p:cNvSpPr>
              <a:spLocks noChangeArrowheads="1"/>
            </p:cNvSpPr>
            <p:nvPr/>
          </p:nvSpPr>
          <p:spPr bwMode="auto">
            <a:xfrm>
              <a:off x="11828462" y="2470150"/>
              <a:ext cx="26988"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838" name="Picture 179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380787" y="1852612"/>
            <a:ext cx="384175"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19" name="Title 1"/>
          <p:cNvSpPr txBox="1">
            <a:spLocks/>
          </p:cNvSpPr>
          <p:nvPr/>
        </p:nvSpPr>
        <p:spPr>
          <a:xfrm>
            <a:off x="365760" y="365760"/>
            <a:ext cx="11704320" cy="822960"/>
          </a:xfrm>
          <a:prstGeom prst="rect">
            <a:avLst/>
          </a:prstGeom>
        </p:spPr>
        <p:txBody>
          <a:bodyPr/>
          <a:lst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a:lstStyle>
          <a:p>
            <a:r>
              <a:rPr lang="en-US" dirty="0"/>
              <a:t>Art resources</a:t>
            </a:r>
          </a:p>
        </p:txBody>
      </p:sp>
    </p:spTree>
    <p:extLst>
      <p:ext uri="{BB962C8B-B14F-4D97-AF65-F5344CB8AC3E}">
        <p14:creationId xmlns:p14="http://schemas.microsoft.com/office/powerpoint/2010/main" val="350826661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31520" y="640080"/>
            <a:ext cx="914400" cy="927100"/>
          </a:xfrm>
          <a:prstGeom prst="rect">
            <a:avLst/>
          </a:prstGeom>
        </p:spPr>
      </p:pic>
      <p:pic>
        <p:nvPicPr>
          <p:cNvPr id="3" name="Picture 2"/>
          <p:cNvPicPr>
            <a:picLocks noChangeAspect="1"/>
          </p:cNvPicPr>
          <p:nvPr/>
        </p:nvPicPr>
        <p:blipFill>
          <a:blip r:embed="rId3"/>
          <a:stretch>
            <a:fillRect/>
          </a:stretch>
        </p:blipFill>
        <p:spPr>
          <a:xfrm>
            <a:off x="731520" y="2194560"/>
            <a:ext cx="914400" cy="914400"/>
          </a:xfrm>
          <a:prstGeom prst="rect">
            <a:avLst/>
          </a:prstGeom>
        </p:spPr>
      </p:pic>
      <p:pic>
        <p:nvPicPr>
          <p:cNvPr id="5" name="Picture 4"/>
          <p:cNvPicPr>
            <a:picLocks noChangeAspect="1"/>
          </p:cNvPicPr>
          <p:nvPr/>
        </p:nvPicPr>
        <p:blipFill>
          <a:blip r:embed="rId4"/>
          <a:stretch>
            <a:fillRect/>
          </a:stretch>
        </p:blipFill>
        <p:spPr>
          <a:xfrm>
            <a:off x="731520" y="5303520"/>
            <a:ext cx="914400" cy="914400"/>
          </a:xfrm>
          <a:prstGeom prst="rect">
            <a:avLst/>
          </a:prstGeom>
        </p:spPr>
      </p:pic>
      <p:pic>
        <p:nvPicPr>
          <p:cNvPr id="6" name="Picture 5"/>
          <p:cNvPicPr>
            <a:picLocks noChangeAspect="1"/>
          </p:cNvPicPr>
          <p:nvPr/>
        </p:nvPicPr>
        <p:blipFill>
          <a:blip r:embed="rId5"/>
          <a:stretch>
            <a:fillRect/>
          </a:stretch>
        </p:blipFill>
        <p:spPr>
          <a:xfrm>
            <a:off x="731520" y="3749040"/>
            <a:ext cx="914400" cy="914400"/>
          </a:xfrm>
          <a:prstGeom prst="rect">
            <a:avLst/>
          </a:prstGeom>
        </p:spPr>
      </p:pic>
      <p:pic>
        <p:nvPicPr>
          <p:cNvPr id="7" name="Picture 6"/>
          <p:cNvPicPr>
            <a:picLocks noChangeAspect="1"/>
          </p:cNvPicPr>
          <p:nvPr/>
        </p:nvPicPr>
        <p:blipFill>
          <a:blip r:embed="rId6"/>
          <a:stretch>
            <a:fillRect/>
          </a:stretch>
        </p:blipFill>
        <p:spPr>
          <a:xfrm>
            <a:off x="2168434" y="640080"/>
            <a:ext cx="914400" cy="914400"/>
          </a:xfrm>
          <a:prstGeom prst="rect">
            <a:avLst/>
          </a:prstGeom>
        </p:spPr>
      </p:pic>
      <p:pic>
        <p:nvPicPr>
          <p:cNvPr id="8" name="Picture 7"/>
          <p:cNvPicPr>
            <a:picLocks noChangeAspect="1"/>
          </p:cNvPicPr>
          <p:nvPr/>
        </p:nvPicPr>
        <p:blipFill>
          <a:blip r:embed="rId7"/>
          <a:stretch>
            <a:fillRect/>
          </a:stretch>
        </p:blipFill>
        <p:spPr>
          <a:xfrm>
            <a:off x="2168434" y="2194560"/>
            <a:ext cx="914400" cy="914400"/>
          </a:xfrm>
          <a:prstGeom prst="rect">
            <a:avLst/>
          </a:prstGeom>
        </p:spPr>
      </p:pic>
      <p:pic>
        <p:nvPicPr>
          <p:cNvPr id="9" name="Picture 8"/>
          <p:cNvPicPr>
            <a:picLocks noChangeAspect="1"/>
          </p:cNvPicPr>
          <p:nvPr/>
        </p:nvPicPr>
        <p:blipFill>
          <a:blip r:embed="rId8"/>
          <a:stretch>
            <a:fillRect/>
          </a:stretch>
        </p:blipFill>
        <p:spPr>
          <a:xfrm>
            <a:off x="2168434" y="3749040"/>
            <a:ext cx="914400" cy="914400"/>
          </a:xfrm>
          <a:prstGeom prst="rect">
            <a:avLst/>
          </a:prstGeom>
        </p:spPr>
      </p:pic>
      <p:pic>
        <p:nvPicPr>
          <p:cNvPr id="10" name="Picture 9"/>
          <p:cNvPicPr>
            <a:picLocks noChangeAspect="1"/>
          </p:cNvPicPr>
          <p:nvPr/>
        </p:nvPicPr>
        <p:blipFill>
          <a:blip r:embed="rId9"/>
          <a:stretch>
            <a:fillRect/>
          </a:stretch>
        </p:blipFill>
        <p:spPr>
          <a:xfrm>
            <a:off x="2168434" y="5303520"/>
            <a:ext cx="914400" cy="914400"/>
          </a:xfrm>
          <a:prstGeom prst="rect">
            <a:avLst/>
          </a:prstGeom>
        </p:spPr>
      </p:pic>
      <p:pic>
        <p:nvPicPr>
          <p:cNvPr id="11" name="Picture 10"/>
          <p:cNvPicPr>
            <a:picLocks noChangeAspect="1"/>
          </p:cNvPicPr>
          <p:nvPr/>
        </p:nvPicPr>
        <p:blipFill>
          <a:blip r:embed="rId10"/>
          <a:stretch>
            <a:fillRect/>
          </a:stretch>
        </p:blipFill>
        <p:spPr>
          <a:xfrm>
            <a:off x="3554548" y="640080"/>
            <a:ext cx="965200" cy="914400"/>
          </a:xfrm>
          <a:prstGeom prst="rect">
            <a:avLst/>
          </a:prstGeom>
        </p:spPr>
      </p:pic>
      <p:pic>
        <p:nvPicPr>
          <p:cNvPr id="4" name="Picture 3"/>
          <p:cNvPicPr>
            <a:picLocks noChangeAspect="1"/>
          </p:cNvPicPr>
          <p:nvPr/>
        </p:nvPicPr>
        <p:blipFill>
          <a:blip r:embed="rId11"/>
          <a:stretch>
            <a:fillRect/>
          </a:stretch>
        </p:blipFill>
        <p:spPr>
          <a:xfrm>
            <a:off x="3605348" y="2194560"/>
            <a:ext cx="914400" cy="914400"/>
          </a:xfrm>
          <a:prstGeom prst="rect">
            <a:avLst/>
          </a:prstGeom>
        </p:spPr>
      </p:pic>
      <p:pic>
        <p:nvPicPr>
          <p:cNvPr id="12" name="Picture 11"/>
          <p:cNvPicPr>
            <a:picLocks noChangeAspect="1"/>
          </p:cNvPicPr>
          <p:nvPr/>
        </p:nvPicPr>
        <p:blipFill>
          <a:blip r:embed="rId12"/>
          <a:stretch>
            <a:fillRect/>
          </a:stretch>
        </p:blipFill>
        <p:spPr>
          <a:xfrm>
            <a:off x="3605348" y="3749040"/>
            <a:ext cx="914400" cy="914400"/>
          </a:xfrm>
          <a:prstGeom prst="rect">
            <a:avLst/>
          </a:prstGeom>
        </p:spPr>
      </p:pic>
      <p:pic>
        <p:nvPicPr>
          <p:cNvPr id="13" name="Picture 12"/>
          <p:cNvPicPr>
            <a:picLocks noChangeAspect="1"/>
          </p:cNvPicPr>
          <p:nvPr/>
        </p:nvPicPr>
        <p:blipFill>
          <a:blip r:embed="rId13"/>
          <a:stretch>
            <a:fillRect/>
          </a:stretch>
        </p:blipFill>
        <p:spPr>
          <a:xfrm>
            <a:off x="3605348" y="5303520"/>
            <a:ext cx="914400" cy="914400"/>
          </a:xfrm>
          <a:prstGeom prst="rect">
            <a:avLst/>
          </a:prstGeom>
        </p:spPr>
      </p:pic>
      <p:pic>
        <p:nvPicPr>
          <p:cNvPr id="14" name="Picture 13"/>
          <p:cNvPicPr>
            <a:picLocks noChangeAspect="1"/>
          </p:cNvPicPr>
          <p:nvPr/>
        </p:nvPicPr>
        <p:blipFill>
          <a:blip r:embed="rId14"/>
          <a:stretch>
            <a:fillRect/>
          </a:stretch>
        </p:blipFill>
        <p:spPr>
          <a:xfrm>
            <a:off x="5042262" y="640080"/>
            <a:ext cx="914400" cy="914400"/>
          </a:xfrm>
          <a:prstGeom prst="rect">
            <a:avLst/>
          </a:prstGeom>
        </p:spPr>
      </p:pic>
      <p:pic>
        <p:nvPicPr>
          <p:cNvPr id="15" name="Picture 14"/>
          <p:cNvPicPr>
            <a:picLocks noChangeAspect="1"/>
          </p:cNvPicPr>
          <p:nvPr/>
        </p:nvPicPr>
        <p:blipFill>
          <a:blip r:embed="rId15"/>
          <a:stretch>
            <a:fillRect/>
          </a:stretch>
        </p:blipFill>
        <p:spPr>
          <a:xfrm>
            <a:off x="5042262" y="2194560"/>
            <a:ext cx="914400" cy="914400"/>
          </a:xfrm>
          <a:prstGeom prst="rect">
            <a:avLst/>
          </a:prstGeom>
        </p:spPr>
      </p:pic>
      <p:pic>
        <p:nvPicPr>
          <p:cNvPr id="16" name="Picture 15"/>
          <p:cNvPicPr>
            <a:picLocks noChangeAspect="1"/>
          </p:cNvPicPr>
          <p:nvPr/>
        </p:nvPicPr>
        <p:blipFill>
          <a:blip r:embed="rId16"/>
          <a:stretch>
            <a:fillRect/>
          </a:stretch>
        </p:blipFill>
        <p:spPr>
          <a:xfrm>
            <a:off x="5042262" y="3749040"/>
            <a:ext cx="914400" cy="914400"/>
          </a:xfrm>
          <a:prstGeom prst="rect">
            <a:avLst/>
          </a:prstGeom>
        </p:spPr>
      </p:pic>
      <p:pic>
        <p:nvPicPr>
          <p:cNvPr id="17" name="Picture 16"/>
          <p:cNvPicPr>
            <a:picLocks noChangeAspect="1"/>
          </p:cNvPicPr>
          <p:nvPr/>
        </p:nvPicPr>
        <p:blipFill>
          <a:blip r:embed="rId17"/>
          <a:stretch>
            <a:fillRect/>
          </a:stretch>
        </p:blipFill>
        <p:spPr>
          <a:xfrm>
            <a:off x="6479176" y="2194560"/>
            <a:ext cx="914400" cy="914400"/>
          </a:xfrm>
          <a:prstGeom prst="rect">
            <a:avLst/>
          </a:prstGeom>
        </p:spPr>
      </p:pic>
      <p:pic>
        <p:nvPicPr>
          <p:cNvPr id="18" name="Picture 17"/>
          <p:cNvPicPr>
            <a:picLocks noChangeAspect="1"/>
          </p:cNvPicPr>
          <p:nvPr/>
        </p:nvPicPr>
        <p:blipFill>
          <a:blip r:embed="rId18"/>
          <a:stretch>
            <a:fillRect/>
          </a:stretch>
        </p:blipFill>
        <p:spPr>
          <a:xfrm>
            <a:off x="6479176" y="640080"/>
            <a:ext cx="914400" cy="943739"/>
          </a:xfrm>
          <a:prstGeom prst="rect">
            <a:avLst/>
          </a:prstGeom>
        </p:spPr>
      </p:pic>
      <p:pic>
        <p:nvPicPr>
          <p:cNvPr id="19" name="Picture 18"/>
          <p:cNvPicPr>
            <a:picLocks noChangeAspect="1"/>
          </p:cNvPicPr>
          <p:nvPr/>
        </p:nvPicPr>
        <p:blipFill>
          <a:blip r:embed="rId19"/>
          <a:stretch>
            <a:fillRect/>
          </a:stretch>
        </p:blipFill>
        <p:spPr>
          <a:xfrm>
            <a:off x="6479176" y="3749040"/>
            <a:ext cx="914400" cy="914400"/>
          </a:xfrm>
          <a:prstGeom prst="rect">
            <a:avLst/>
          </a:prstGeom>
        </p:spPr>
      </p:pic>
      <p:pic>
        <p:nvPicPr>
          <p:cNvPr id="20" name="Picture 19"/>
          <p:cNvPicPr>
            <a:picLocks noChangeAspect="1"/>
          </p:cNvPicPr>
          <p:nvPr/>
        </p:nvPicPr>
        <p:blipFill>
          <a:blip r:embed="rId20"/>
          <a:stretch>
            <a:fillRect/>
          </a:stretch>
        </p:blipFill>
        <p:spPr>
          <a:xfrm>
            <a:off x="6479176" y="5303520"/>
            <a:ext cx="914400" cy="914400"/>
          </a:xfrm>
          <a:prstGeom prst="rect">
            <a:avLst/>
          </a:prstGeom>
        </p:spPr>
      </p:pic>
      <p:pic>
        <p:nvPicPr>
          <p:cNvPr id="21" name="Picture 20"/>
          <p:cNvPicPr>
            <a:picLocks noChangeAspect="1"/>
          </p:cNvPicPr>
          <p:nvPr/>
        </p:nvPicPr>
        <p:blipFill>
          <a:blip r:embed="rId21"/>
          <a:stretch>
            <a:fillRect/>
          </a:stretch>
        </p:blipFill>
        <p:spPr>
          <a:xfrm>
            <a:off x="7916090" y="640080"/>
            <a:ext cx="914400" cy="914400"/>
          </a:xfrm>
          <a:prstGeom prst="rect">
            <a:avLst/>
          </a:prstGeom>
        </p:spPr>
      </p:pic>
      <p:pic>
        <p:nvPicPr>
          <p:cNvPr id="22" name="Picture 21"/>
          <p:cNvPicPr>
            <a:picLocks noChangeAspect="1"/>
          </p:cNvPicPr>
          <p:nvPr/>
        </p:nvPicPr>
        <p:blipFill>
          <a:blip r:embed="rId22"/>
          <a:stretch>
            <a:fillRect/>
          </a:stretch>
        </p:blipFill>
        <p:spPr>
          <a:xfrm>
            <a:off x="7916090" y="2194560"/>
            <a:ext cx="914400" cy="914400"/>
          </a:xfrm>
          <a:prstGeom prst="rect">
            <a:avLst/>
          </a:prstGeom>
        </p:spPr>
      </p:pic>
      <p:pic>
        <p:nvPicPr>
          <p:cNvPr id="23" name="Picture 22"/>
          <p:cNvPicPr>
            <a:picLocks noChangeAspect="1"/>
          </p:cNvPicPr>
          <p:nvPr/>
        </p:nvPicPr>
        <p:blipFill>
          <a:blip r:embed="rId23"/>
          <a:stretch>
            <a:fillRect/>
          </a:stretch>
        </p:blipFill>
        <p:spPr>
          <a:xfrm>
            <a:off x="7916090" y="3749040"/>
            <a:ext cx="914400" cy="914400"/>
          </a:xfrm>
          <a:prstGeom prst="rect">
            <a:avLst/>
          </a:prstGeom>
        </p:spPr>
      </p:pic>
      <p:pic>
        <p:nvPicPr>
          <p:cNvPr id="24" name="Picture 23"/>
          <p:cNvPicPr>
            <a:picLocks noChangeAspect="1"/>
          </p:cNvPicPr>
          <p:nvPr/>
        </p:nvPicPr>
        <p:blipFill>
          <a:blip r:embed="rId24"/>
          <a:stretch>
            <a:fillRect/>
          </a:stretch>
        </p:blipFill>
        <p:spPr>
          <a:xfrm>
            <a:off x="5042262" y="5303520"/>
            <a:ext cx="914400" cy="914400"/>
          </a:xfrm>
          <a:prstGeom prst="rect">
            <a:avLst/>
          </a:prstGeom>
        </p:spPr>
      </p:pic>
      <p:pic>
        <p:nvPicPr>
          <p:cNvPr id="25" name="Picture 24"/>
          <p:cNvPicPr>
            <a:picLocks noChangeAspect="1"/>
          </p:cNvPicPr>
          <p:nvPr/>
        </p:nvPicPr>
        <p:blipFill>
          <a:blip r:embed="rId25"/>
          <a:stretch>
            <a:fillRect/>
          </a:stretch>
        </p:blipFill>
        <p:spPr>
          <a:xfrm>
            <a:off x="7916090" y="5303520"/>
            <a:ext cx="914400" cy="914400"/>
          </a:xfrm>
          <a:prstGeom prst="rect">
            <a:avLst/>
          </a:prstGeom>
        </p:spPr>
      </p:pic>
      <p:pic>
        <p:nvPicPr>
          <p:cNvPr id="26" name="Picture 25"/>
          <p:cNvPicPr>
            <a:picLocks noChangeAspect="1"/>
          </p:cNvPicPr>
          <p:nvPr/>
        </p:nvPicPr>
        <p:blipFill>
          <a:blip r:embed="rId26"/>
          <a:stretch>
            <a:fillRect/>
          </a:stretch>
        </p:blipFill>
        <p:spPr>
          <a:xfrm>
            <a:off x="9353004" y="640080"/>
            <a:ext cx="914400" cy="914400"/>
          </a:xfrm>
          <a:prstGeom prst="rect">
            <a:avLst/>
          </a:prstGeom>
        </p:spPr>
      </p:pic>
      <p:pic>
        <p:nvPicPr>
          <p:cNvPr id="27" name="Picture 26"/>
          <p:cNvPicPr>
            <a:picLocks noChangeAspect="1"/>
          </p:cNvPicPr>
          <p:nvPr/>
        </p:nvPicPr>
        <p:blipFill>
          <a:blip r:embed="rId27"/>
          <a:stretch>
            <a:fillRect/>
          </a:stretch>
        </p:blipFill>
        <p:spPr>
          <a:xfrm>
            <a:off x="9353004" y="2169160"/>
            <a:ext cx="914400" cy="939800"/>
          </a:xfrm>
          <a:prstGeom prst="rect">
            <a:avLst/>
          </a:prstGeom>
        </p:spPr>
      </p:pic>
      <p:pic>
        <p:nvPicPr>
          <p:cNvPr id="28" name="Picture 27"/>
          <p:cNvPicPr>
            <a:picLocks noChangeAspect="1"/>
          </p:cNvPicPr>
          <p:nvPr/>
        </p:nvPicPr>
        <p:blipFill>
          <a:blip r:embed="rId28"/>
          <a:stretch>
            <a:fillRect/>
          </a:stretch>
        </p:blipFill>
        <p:spPr>
          <a:xfrm>
            <a:off x="9353004" y="3749040"/>
            <a:ext cx="914400" cy="914400"/>
          </a:xfrm>
          <a:prstGeom prst="rect">
            <a:avLst/>
          </a:prstGeom>
        </p:spPr>
      </p:pic>
      <p:pic>
        <p:nvPicPr>
          <p:cNvPr id="30" name="Picture 29"/>
          <p:cNvPicPr>
            <a:picLocks noChangeAspect="1"/>
          </p:cNvPicPr>
          <p:nvPr/>
        </p:nvPicPr>
        <p:blipFill>
          <a:blip r:embed="rId29"/>
          <a:stretch>
            <a:fillRect/>
          </a:stretch>
        </p:blipFill>
        <p:spPr>
          <a:xfrm>
            <a:off x="9353004" y="5303520"/>
            <a:ext cx="914400" cy="914400"/>
          </a:xfrm>
          <a:prstGeom prst="rect">
            <a:avLst/>
          </a:prstGeom>
        </p:spPr>
      </p:pic>
      <p:pic>
        <p:nvPicPr>
          <p:cNvPr id="31" name="Picture 30"/>
          <p:cNvPicPr>
            <a:picLocks noChangeAspect="1"/>
          </p:cNvPicPr>
          <p:nvPr/>
        </p:nvPicPr>
        <p:blipFill>
          <a:blip r:embed="rId30"/>
          <a:stretch>
            <a:fillRect/>
          </a:stretch>
        </p:blipFill>
        <p:spPr>
          <a:xfrm>
            <a:off x="10789920" y="619326"/>
            <a:ext cx="914400" cy="914400"/>
          </a:xfrm>
          <a:prstGeom prst="rect">
            <a:avLst/>
          </a:prstGeom>
        </p:spPr>
      </p:pic>
      <p:pic>
        <p:nvPicPr>
          <p:cNvPr id="32" name="Picture 31"/>
          <p:cNvPicPr>
            <a:picLocks noChangeAspect="1"/>
          </p:cNvPicPr>
          <p:nvPr/>
        </p:nvPicPr>
        <p:blipFill>
          <a:blip r:embed="rId31"/>
          <a:stretch>
            <a:fillRect/>
          </a:stretch>
        </p:blipFill>
        <p:spPr>
          <a:xfrm>
            <a:off x="10789920" y="2194560"/>
            <a:ext cx="914400" cy="914400"/>
          </a:xfrm>
          <a:prstGeom prst="rect">
            <a:avLst/>
          </a:prstGeom>
        </p:spPr>
      </p:pic>
      <p:pic>
        <p:nvPicPr>
          <p:cNvPr id="33" name="Picture 32"/>
          <p:cNvPicPr>
            <a:picLocks noChangeAspect="1"/>
          </p:cNvPicPr>
          <p:nvPr/>
        </p:nvPicPr>
        <p:blipFill>
          <a:blip r:embed="rId32"/>
          <a:stretch>
            <a:fillRect/>
          </a:stretch>
        </p:blipFill>
        <p:spPr>
          <a:xfrm>
            <a:off x="10789920" y="3749040"/>
            <a:ext cx="914400" cy="914400"/>
          </a:xfrm>
          <a:prstGeom prst="rect">
            <a:avLst/>
          </a:prstGeom>
        </p:spPr>
      </p:pic>
      <p:pic>
        <p:nvPicPr>
          <p:cNvPr id="34" name="Picture 33"/>
          <p:cNvPicPr>
            <a:picLocks noChangeAspect="1"/>
          </p:cNvPicPr>
          <p:nvPr/>
        </p:nvPicPr>
        <p:blipFill>
          <a:blip r:embed="rId33"/>
          <a:stretch>
            <a:fillRect/>
          </a:stretch>
        </p:blipFill>
        <p:spPr>
          <a:xfrm>
            <a:off x="10789920" y="5303520"/>
            <a:ext cx="914400" cy="914400"/>
          </a:xfrm>
          <a:prstGeom prst="rect">
            <a:avLst/>
          </a:prstGeom>
        </p:spPr>
      </p:pic>
    </p:spTree>
    <p:extLst>
      <p:ext uri="{BB962C8B-B14F-4D97-AF65-F5344CB8AC3E}">
        <p14:creationId xmlns:p14="http://schemas.microsoft.com/office/powerpoint/2010/main" val="61051543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5760" y="1371600"/>
            <a:ext cx="11704320" cy="815608"/>
          </a:xfrm>
        </p:spPr>
        <p:txBody>
          <a:bodyPr/>
          <a:lstStyle/>
          <a:p>
            <a:r>
              <a:rPr lang="en-US" dirty="0"/>
              <a:t>Some speakers at Microsoft like to use this slide for hidden “notes slides”. </a:t>
            </a:r>
          </a:p>
          <a:p>
            <a:r>
              <a:rPr lang="en-US" dirty="0"/>
              <a:t>Delete it if you don’t want to use it.</a:t>
            </a:r>
          </a:p>
        </p:txBody>
      </p:sp>
      <p:sp>
        <p:nvSpPr>
          <p:cNvPr id="3" name="Text Placeholder 2"/>
          <p:cNvSpPr>
            <a:spLocks noGrp="1"/>
          </p:cNvSpPr>
          <p:nvPr>
            <p:ph type="body" sz="quarter" idx="11"/>
          </p:nvPr>
        </p:nvSpPr>
        <p:spPr/>
        <p:txBody>
          <a:bodyPr/>
          <a:lstStyle/>
          <a:p>
            <a:r>
              <a:rPr lang="en-US" dirty="0"/>
              <a:t>NEXT: &lt;next slide title&gt;</a:t>
            </a:r>
          </a:p>
        </p:txBody>
      </p:sp>
      <p:sp>
        <p:nvSpPr>
          <p:cNvPr id="4" name="Title 3"/>
          <p:cNvSpPr>
            <a:spLocks noGrp="1"/>
          </p:cNvSpPr>
          <p:nvPr>
            <p:ph type="title"/>
          </p:nvPr>
        </p:nvSpPr>
        <p:spPr/>
        <p:txBody>
          <a:bodyPr/>
          <a:lstStyle/>
          <a:p>
            <a:r>
              <a:rPr lang="en-US" dirty="0"/>
              <a:t>Notes (hidden)</a:t>
            </a:r>
          </a:p>
        </p:txBody>
      </p:sp>
    </p:spTree>
    <p:extLst>
      <p:ext uri="{BB962C8B-B14F-4D97-AF65-F5344CB8AC3E}">
        <p14:creationId xmlns:p14="http://schemas.microsoft.com/office/powerpoint/2010/main" val="38904074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flipH="1">
            <a:off x="106836" y="303516"/>
            <a:ext cx="12238038" cy="1126462"/>
          </a:xfrm>
          <a:prstGeom prst="rect">
            <a:avLst/>
          </a:prstGeom>
          <a:noFill/>
        </p:spPr>
        <p:txBody>
          <a:bodyPr wrap="square" lIns="182880" tIns="146304" rIns="182880" bIns="146304" rtlCol="0">
            <a:spAutoFit/>
          </a:bodyPr>
          <a:lstStyle/>
          <a:p>
            <a:pPr algn="ctr">
              <a:lnSpc>
                <a:spcPct val="90000"/>
              </a:lnSpc>
              <a:spcAft>
                <a:spcPts val="600"/>
              </a:spcAft>
            </a:pPr>
            <a:r>
              <a:rPr lang="en-US" sz="6000" dirty="0">
                <a:solidFill>
                  <a:srgbClr val="002050"/>
                </a:solidFill>
                <a:latin typeface="Consolas" panose="020B0609020204030204" pitchFamily="49" charset="0"/>
              </a:rPr>
              <a:t>font-family</a:t>
            </a:r>
          </a:p>
        </p:txBody>
      </p:sp>
    </p:spTree>
    <p:extLst>
      <p:ext uri="{BB962C8B-B14F-4D97-AF65-F5344CB8AC3E}">
        <p14:creationId xmlns:p14="http://schemas.microsoft.com/office/powerpoint/2010/main" val="44096897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flipH="1">
            <a:off x="106836" y="303516"/>
            <a:ext cx="12238038" cy="1126462"/>
          </a:xfrm>
          <a:prstGeom prst="rect">
            <a:avLst/>
          </a:prstGeom>
          <a:noFill/>
        </p:spPr>
        <p:txBody>
          <a:bodyPr wrap="square" lIns="182880" tIns="146304" rIns="182880" bIns="146304" rtlCol="0">
            <a:spAutoFit/>
          </a:bodyPr>
          <a:lstStyle/>
          <a:p>
            <a:pPr algn="ctr">
              <a:lnSpc>
                <a:spcPct val="90000"/>
              </a:lnSpc>
              <a:spcAft>
                <a:spcPts val="600"/>
              </a:spcAft>
            </a:pPr>
            <a:r>
              <a:rPr lang="en-US" sz="6000" dirty="0">
                <a:solidFill>
                  <a:srgbClr val="002050"/>
                </a:solidFill>
                <a:latin typeface="Consolas" panose="020B0609020204030204" pitchFamily="49" charset="0"/>
              </a:rPr>
              <a:t>font-size</a:t>
            </a:r>
          </a:p>
        </p:txBody>
      </p:sp>
      <p:sp>
        <p:nvSpPr>
          <p:cNvPr id="3" name="TextBox 2"/>
          <p:cNvSpPr txBox="1"/>
          <p:nvPr/>
        </p:nvSpPr>
        <p:spPr>
          <a:xfrm flipH="1">
            <a:off x="106836" y="3116262"/>
            <a:ext cx="12238038" cy="1126462"/>
          </a:xfrm>
          <a:prstGeom prst="rect">
            <a:avLst/>
          </a:prstGeom>
          <a:noFill/>
        </p:spPr>
        <p:txBody>
          <a:bodyPr wrap="square" lIns="182880" tIns="146304" rIns="182880" bIns="146304" rtlCol="0">
            <a:spAutoFit/>
          </a:bodyPr>
          <a:lstStyle/>
          <a:p>
            <a:pPr algn="ctr">
              <a:lnSpc>
                <a:spcPct val="90000"/>
              </a:lnSpc>
              <a:spcAft>
                <a:spcPts val="600"/>
              </a:spcAft>
            </a:pPr>
            <a:r>
              <a:rPr lang="en-US" sz="6000" dirty="0">
                <a:solidFill>
                  <a:srgbClr val="002050"/>
                </a:solidFill>
                <a:latin typeface="Consolas" panose="020B0609020204030204" pitchFamily="49" charset="0"/>
              </a:rPr>
              <a:t>font-weight</a:t>
            </a:r>
          </a:p>
        </p:txBody>
      </p:sp>
    </p:spTree>
    <p:extLst>
      <p:ext uri="{BB962C8B-B14F-4D97-AF65-F5344CB8AC3E}">
        <p14:creationId xmlns:p14="http://schemas.microsoft.com/office/powerpoint/2010/main" val="414215196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flipH="1">
            <a:off x="106836" y="303516"/>
            <a:ext cx="12238038" cy="1126462"/>
          </a:xfrm>
          <a:prstGeom prst="rect">
            <a:avLst/>
          </a:prstGeom>
          <a:noFill/>
        </p:spPr>
        <p:txBody>
          <a:bodyPr wrap="square" lIns="182880" tIns="146304" rIns="182880" bIns="146304" rtlCol="0">
            <a:spAutoFit/>
          </a:bodyPr>
          <a:lstStyle/>
          <a:p>
            <a:pPr algn="ctr">
              <a:lnSpc>
                <a:spcPct val="90000"/>
              </a:lnSpc>
              <a:spcAft>
                <a:spcPts val="600"/>
              </a:spcAft>
            </a:pPr>
            <a:r>
              <a:rPr lang="en-US" sz="6000" dirty="0">
                <a:solidFill>
                  <a:srgbClr val="002050"/>
                </a:solidFill>
                <a:latin typeface="Consolas" panose="020B0609020204030204" pitchFamily="49" charset="0"/>
              </a:rPr>
              <a:t>color</a:t>
            </a:r>
          </a:p>
        </p:txBody>
      </p:sp>
      <p:sp>
        <p:nvSpPr>
          <p:cNvPr id="3" name="TextBox 2"/>
          <p:cNvSpPr txBox="1"/>
          <p:nvPr/>
        </p:nvSpPr>
        <p:spPr>
          <a:xfrm flipH="1">
            <a:off x="106836" y="3116262"/>
            <a:ext cx="12238038" cy="1126462"/>
          </a:xfrm>
          <a:prstGeom prst="rect">
            <a:avLst/>
          </a:prstGeom>
          <a:noFill/>
        </p:spPr>
        <p:txBody>
          <a:bodyPr wrap="square" lIns="182880" tIns="146304" rIns="182880" bIns="146304" rtlCol="0">
            <a:spAutoFit/>
          </a:bodyPr>
          <a:lstStyle/>
          <a:p>
            <a:pPr algn="ctr">
              <a:lnSpc>
                <a:spcPct val="90000"/>
              </a:lnSpc>
              <a:spcAft>
                <a:spcPts val="600"/>
              </a:spcAft>
            </a:pPr>
            <a:r>
              <a:rPr lang="en-US" sz="6000" dirty="0">
                <a:solidFill>
                  <a:srgbClr val="002050"/>
                </a:solidFill>
                <a:latin typeface="Consolas" panose="020B0609020204030204" pitchFamily="49" charset="0"/>
              </a:rPr>
              <a:t>Background-color</a:t>
            </a:r>
          </a:p>
        </p:txBody>
      </p:sp>
    </p:spTree>
    <p:extLst>
      <p:ext uri="{BB962C8B-B14F-4D97-AF65-F5344CB8AC3E}">
        <p14:creationId xmlns:p14="http://schemas.microsoft.com/office/powerpoint/2010/main" val="48203899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flipH="1">
            <a:off x="106836" y="303516"/>
            <a:ext cx="12238038" cy="1126462"/>
          </a:xfrm>
          <a:prstGeom prst="rect">
            <a:avLst/>
          </a:prstGeom>
          <a:noFill/>
        </p:spPr>
        <p:txBody>
          <a:bodyPr wrap="square" lIns="182880" tIns="146304" rIns="182880" bIns="146304" rtlCol="0">
            <a:spAutoFit/>
          </a:bodyPr>
          <a:lstStyle/>
          <a:p>
            <a:pPr algn="ctr">
              <a:lnSpc>
                <a:spcPct val="90000"/>
              </a:lnSpc>
              <a:spcAft>
                <a:spcPts val="600"/>
              </a:spcAft>
            </a:pPr>
            <a:r>
              <a:rPr lang="en-US" sz="6000" dirty="0">
                <a:solidFill>
                  <a:srgbClr val="002050"/>
                </a:solidFill>
                <a:latin typeface="Consolas" panose="020B0609020204030204" pitchFamily="49" charset="0"/>
              </a:rPr>
              <a:t>font-style</a:t>
            </a:r>
          </a:p>
        </p:txBody>
      </p:sp>
      <p:sp>
        <p:nvSpPr>
          <p:cNvPr id="3" name="TextBox 2"/>
          <p:cNvSpPr txBox="1"/>
          <p:nvPr/>
        </p:nvSpPr>
        <p:spPr>
          <a:xfrm flipH="1">
            <a:off x="106836" y="3344862"/>
            <a:ext cx="12238038" cy="1126462"/>
          </a:xfrm>
          <a:prstGeom prst="rect">
            <a:avLst/>
          </a:prstGeom>
          <a:noFill/>
        </p:spPr>
        <p:txBody>
          <a:bodyPr wrap="square" lIns="182880" tIns="146304" rIns="182880" bIns="146304" rtlCol="0">
            <a:spAutoFit/>
          </a:bodyPr>
          <a:lstStyle/>
          <a:p>
            <a:pPr algn="ctr">
              <a:lnSpc>
                <a:spcPct val="90000"/>
              </a:lnSpc>
              <a:spcAft>
                <a:spcPts val="600"/>
              </a:spcAft>
            </a:pPr>
            <a:r>
              <a:rPr lang="en-US" sz="6000" dirty="0">
                <a:solidFill>
                  <a:srgbClr val="002050"/>
                </a:solidFill>
                <a:latin typeface="Consolas" panose="020B0609020204030204" pitchFamily="49" charset="0"/>
              </a:rPr>
              <a:t>text-decoration</a:t>
            </a:r>
          </a:p>
        </p:txBody>
      </p:sp>
    </p:spTree>
    <p:extLst>
      <p:ext uri="{BB962C8B-B14F-4D97-AF65-F5344CB8AC3E}">
        <p14:creationId xmlns:p14="http://schemas.microsoft.com/office/powerpoint/2010/main" val="32882777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1209973"/>
            <a:ext cx="10056812" cy="1181862"/>
          </a:xfrm>
        </p:spPr>
        <p:txBody>
          <a:bodyPr/>
          <a:lstStyle/>
          <a:p>
            <a:r>
              <a:rPr lang="en-US" dirty="0"/>
              <a:t>Font Styles</a:t>
            </a:r>
          </a:p>
        </p:txBody>
      </p:sp>
      <p:sp>
        <p:nvSpPr>
          <p:cNvPr id="3" name="Text Placeholder 2"/>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3206191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570037" y="373062"/>
            <a:ext cx="8991600" cy="190500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6600" dirty="0">
                <a:gradFill>
                  <a:gsLst>
                    <a:gs pos="0">
                      <a:srgbClr val="FFFFFF"/>
                    </a:gs>
                    <a:gs pos="100000">
                      <a:srgbClr val="FFFFFF"/>
                    </a:gs>
                  </a:gsLst>
                  <a:lin ang="5400000" scaled="0"/>
                </a:gradFill>
                <a:ea typeface="Segoe UI" pitchFamily="34" charset="0"/>
                <a:cs typeface="Segoe UI" pitchFamily="34" charset="0"/>
              </a:rPr>
              <a:t>This slide is REQUIRED at the end!</a:t>
            </a:r>
          </a:p>
        </p:txBody>
      </p:sp>
    </p:spTree>
    <p:extLst>
      <p:ext uri="{BB962C8B-B14F-4D97-AF65-F5344CB8AC3E}">
        <p14:creationId xmlns:p14="http://schemas.microsoft.com/office/powerpoint/2010/main" val="213739035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text layout without bullets</a:t>
            </a:r>
          </a:p>
        </p:txBody>
      </p:sp>
      <p:sp>
        <p:nvSpPr>
          <p:cNvPr id="3" name="Text Placeholder 2"/>
          <p:cNvSpPr>
            <a:spLocks noGrp="1"/>
          </p:cNvSpPr>
          <p:nvPr>
            <p:ph type="body" sz="quarter" idx="10"/>
          </p:nvPr>
        </p:nvSpPr>
        <p:spPr>
          <a:xfrm>
            <a:off x="365760" y="1371600"/>
            <a:ext cx="11704320" cy="4333494"/>
          </a:xfrm>
        </p:spPr>
        <p:txBody>
          <a:bodyPr/>
          <a:lstStyle/>
          <a:p>
            <a:r>
              <a:rPr lang="en-US" dirty="0"/>
              <a:t>Main topic one: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a:p>
            <a:pPr lvl="1"/>
            <a:endParaRPr lang="en-US" dirty="0"/>
          </a:p>
          <a:p>
            <a:r>
              <a:rPr lang="en-US" dirty="0"/>
              <a:t>Main topic two: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a:p>
            <a:pPr lvl="1"/>
            <a:endParaRPr lang="en-US" dirty="0"/>
          </a:p>
          <a:p>
            <a:r>
              <a:rPr lang="en-US" dirty="0"/>
              <a:t>Main topic three: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p:txBody>
      </p:sp>
      <p:sp>
        <p:nvSpPr>
          <p:cNvPr id="4" name="Rectangle 3"/>
          <p:cNvSpPr/>
          <p:nvPr/>
        </p:nvSpPr>
        <p:spPr bwMode="auto">
          <a:xfrm>
            <a:off x="6142037" y="5173662"/>
            <a:ext cx="6019800" cy="1600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gradFill>
                  <a:gsLst>
                    <a:gs pos="0">
                      <a:srgbClr val="FFFFFF"/>
                    </a:gs>
                    <a:gs pos="100000">
                      <a:srgbClr val="FFFFFF"/>
                    </a:gs>
                  </a:gsLst>
                  <a:lin ang="5400000" scaled="0"/>
                </a:gradFill>
                <a:ea typeface="Segoe UI" pitchFamily="34" charset="0"/>
                <a:cs typeface="Segoe UI" pitchFamily="34" charset="0"/>
              </a:rPr>
              <a:t>Tip:</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To create subtopics, use the</a:t>
            </a:r>
          </a:p>
          <a:p>
            <a:pPr algn="ctr" defTabSz="932472" fontAlgn="base">
              <a:lnSpc>
                <a:spcPct val="90000"/>
              </a:lnSpc>
              <a:spcBef>
                <a:spcPct val="0"/>
              </a:spcBef>
              <a:spcAft>
                <a:spcPct val="0"/>
              </a:spcAft>
            </a:pPr>
            <a:r>
              <a:rPr lang="en-US" sz="2400" i="1" dirty="0">
                <a:gradFill>
                  <a:gsLst>
                    <a:gs pos="0">
                      <a:srgbClr val="FFFFFF"/>
                    </a:gs>
                    <a:gs pos="100000">
                      <a:srgbClr val="FFFFFF"/>
                    </a:gs>
                  </a:gsLst>
                  <a:lin ang="5400000" scaled="0"/>
                </a:gradFill>
                <a:ea typeface="Segoe UI" pitchFamily="34" charset="0"/>
                <a:cs typeface="Segoe UI" pitchFamily="34" charset="0"/>
              </a:rPr>
              <a:t>Increase List Level</a:t>
            </a:r>
            <a:r>
              <a:rPr lang="en-US" sz="2400" dirty="0">
                <a:gradFill>
                  <a:gsLst>
                    <a:gs pos="0">
                      <a:srgbClr val="FFFFFF"/>
                    </a:gs>
                    <a:gs pos="100000">
                      <a:srgbClr val="FFFFFF"/>
                    </a:gs>
                  </a:gsLst>
                  <a:lin ang="5400000" scaled="0"/>
                </a:gradFill>
                <a:ea typeface="Segoe UI" pitchFamily="34" charset="0"/>
                <a:cs typeface="Segoe UI" pitchFamily="34" charset="0"/>
              </a:rPr>
              <a:t> button on the toolbar,</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or </a:t>
            </a:r>
            <a:r>
              <a:rPr lang="en-US" sz="2400" i="1" dirty="0">
                <a:gradFill>
                  <a:gsLst>
                    <a:gs pos="0">
                      <a:srgbClr val="FFFFFF"/>
                    </a:gs>
                    <a:gs pos="100000">
                      <a:srgbClr val="FFFFFF"/>
                    </a:gs>
                  </a:gsLst>
                  <a:lin ang="5400000" scaled="0"/>
                </a:gradFill>
                <a:ea typeface="Segoe UI" pitchFamily="34" charset="0"/>
                <a:cs typeface="Segoe UI" pitchFamily="34" charset="0"/>
              </a:rPr>
              <a:t>Alt-Shift-</a:t>
            </a:r>
            <a:r>
              <a:rPr lang="en-US" sz="2400" i="1" dirty="0" err="1">
                <a:gradFill>
                  <a:gsLst>
                    <a:gs pos="0">
                      <a:srgbClr val="FFFFFF"/>
                    </a:gs>
                    <a:gs pos="100000">
                      <a:srgbClr val="FFFFFF"/>
                    </a:gs>
                  </a:gsLst>
                  <a:lin ang="5400000" scaled="0"/>
                </a:gradFill>
                <a:ea typeface="Segoe UI" pitchFamily="34" charset="0"/>
                <a:cs typeface="Segoe UI" pitchFamily="34" charset="0"/>
              </a:rPr>
              <a:t>RightArrow</a:t>
            </a:r>
            <a:r>
              <a:rPr lang="en-US" sz="2400" dirty="0">
                <a:gradFill>
                  <a:gsLst>
                    <a:gs pos="0">
                      <a:srgbClr val="FFFFFF"/>
                    </a:gs>
                    <a:gs pos="100000">
                      <a:srgbClr val="FFFFFF"/>
                    </a:gs>
                  </a:gsLst>
                  <a:lin ang="5400000" scaled="0"/>
                </a:gradFill>
                <a:ea typeface="Segoe UI" pitchFamily="34" charset="0"/>
                <a:cs typeface="Segoe UI" pitchFamily="34" charset="0"/>
              </a:rPr>
              <a:t> as a shortcut key</a:t>
            </a:r>
          </a:p>
        </p:txBody>
      </p:sp>
    </p:spTree>
    <p:extLst>
      <p:ext uri="{BB962C8B-B14F-4D97-AF65-F5344CB8AC3E}">
        <p14:creationId xmlns:p14="http://schemas.microsoft.com/office/powerpoint/2010/main" val="1597141723"/>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fb22c541-ded0-47fa-8877-83a4c2d16227" Revision="1" Stencil="7276b9ef-3953-4dce-a89b-ed85f20b8b93" StencilVersion="1.0"/>
</Control>
</file>

<file path=customXml/item10.xml><?xml version="1.0" encoding="utf-8"?>
<Control xmlns="http://schemas.microsoft.com/VisualStudio/2011/storyboarding/control">
  <Id Name="369f9055-6b6c-48b9-9320-5df2d46c430a" Revision="1" Stencil="7276b9ef-3953-4dce-a89b-ed85f20b8b93" StencilVersion="1.0"/>
</Control>
</file>

<file path=customXml/item11.xml><?xml version="1.0" encoding="utf-8"?>
<Control xmlns="http://schemas.microsoft.com/VisualStudio/2011/storyboarding/control">
  <Id Name="d69996e1-3d61-4686-9b63-f1b855c596ab" Revision="1" Stencil="7276b9ef-3953-4dce-a89b-ed85f20b8b93" StencilVersion="1.0"/>
</Control>
</file>

<file path=customXml/item12.xml><?xml version="1.0" encoding="utf-8"?>
<Control xmlns="http://schemas.microsoft.com/VisualStudio/2011/storyboarding/control">
  <Id Name="a53d73d2-368b-429e-b817-1324eec1382c" Revision="1" Stencil="7276b9ef-3953-4dce-a89b-ed85f20b8b93" StencilVersion="1.0"/>
</Control>
</file>

<file path=customXml/item13.xml><?xml version="1.0" encoding="utf-8"?>
<Control xmlns="http://schemas.microsoft.com/VisualStudio/2011/storyboarding/control">
  <Id Name="d69996e1-3d61-4686-9b63-f1b855c596ab" Revision="1" Stencil="7276b9ef-3953-4dce-a89b-ed85f20b8b93" StencilVersion="1.0"/>
</Control>
</file>

<file path=customXml/item14.xml><?xml version="1.0" encoding="utf-8"?>
<Control xmlns="http://schemas.microsoft.com/VisualStudio/2011/storyboarding/control">
  <Id Name="a2191c86-fc50-4add-948c-129f6b5a88d8" Revision="1" Stencil="7276b9ef-3953-4dce-a89b-ed85f20b8b93" StencilVersion="1.0"/>
</Control>
</file>

<file path=customXml/item15.xml><?xml version="1.0" encoding="utf-8"?>
<Control xmlns="http://schemas.microsoft.com/VisualStudio/2011/storyboarding/control">
  <Id Name="369f9055-6b6c-48b9-9320-5df2d46c430a" Revision="1" Stencil="7276b9ef-3953-4dce-a89b-ed85f20b8b93" StencilVersion="1.0"/>
</Control>
</file>

<file path=customXml/item16.xml><?xml version="1.0" encoding="utf-8"?>
<Control xmlns="http://schemas.microsoft.com/VisualStudio/2011/storyboarding/control">
  <Id Name="369f9055-6b6c-48b9-9320-5df2d46c430a" Revision="1" Stencil="7276b9ef-3953-4dce-a89b-ed85f20b8b93" StencilVersion="1.0"/>
</Control>
</file>

<file path=customXml/item17.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8.xml><?xml version="1.0" encoding="utf-8"?>
<Control xmlns="http://schemas.microsoft.com/VisualStudio/2011/storyboarding/control">
  <Id Name="a53d73d2-368b-429e-b817-1324eec1382c" Revision="1" Stencil="7276b9ef-3953-4dce-a89b-ed85f20b8b93" StencilVersion="1.0"/>
</Control>
</file>

<file path=customXml/item19.xml><?xml version="1.0" encoding="utf-8"?>
<Control xmlns="http://schemas.microsoft.com/VisualStudio/2011/storyboarding/control">
  <Id Name="fb22c541-ded0-47fa-8877-83a4c2d16227" Revision="1" Stencil="7276b9ef-3953-4dce-a89b-ed85f20b8b93" StencilVersion="1.0"/>
</Control>
</file>

<file path=customXml/item2.xml><?xml version="1.0" encoding="utf-8"?>
<Control xmlns="http://schemas.microsoft.com/VisualStudio/2011/storyboarding/control">
  <Id Name="a53d73d2-368b-429e-b817-1324eec1382c" Revision="1" Stencil="7276b9ef-3953-4dce-a89b-ed85f20b8b93" StencilVersion="1.0"/>
</Control>
</file>

<file path=customXml/item20.xml><?xml version="1.0" encoding="utf-8"?>
<Control xmlns="http://schemas.microsoft.com/VisualStudio/2011/storyboarding/control">
  <Id Name="fb22c541-ded0-47fa-8877-83a4c2d16227" Revision="1" Stencil="7276b9ef-3953-4dce-a89b-ed85f20b8b93" StencilVersion="1.0"/>
</Control>
</file>

<file path=customXml/item21.xml><?xml version="1.0" encoding="utf-8"?>
<Control xmlns="http://schemas.microsoft.com/VisualStudio/2011/storyboarding/control">
  <Id Name="a53d73d2-368b-429e-b817-1324eec1382c" Revision="1" Stencil="7276b9ef-3953-4dce-a89b-ed85f20b8b93" StencilVersion="1.0"/>
</Control>
</file>

<file path=customXml/item22.xml><?xml version="1.0" encoding="utf-8"?>
<Control xmlns="http://schemas.microsoft.com/VisualStudio/2011/storyboarding/control">
  <Id Name="d69996e1-3d61-4686-9b63-f1b855c596ab" Revision="1" Stencil="7276b9ef-3953-4dce-a89b-ed85f20b8b93" StencilVersion="1.0"/>
</Control>
</file>

<file path=customXml/item23.xml><?xml version="1.0" encoding="utf-8"?>
<Control xmlns="http://schemas.microsoft.com/VisualStudio/2011/storyboarding/control">
  <Id Name="fb22c541-ded0-47fa-8877-83a4c2d16227" Revision="1" Stencil="7276b9ef-3953-4dce-a89b-ed85f20b8b93" StencilVersion="1.0"/>
</Control>
</file>

<file path=customXml/item24.xml><?xml version="1.0" encoding="utf-8"?>
<Control xmlns="http://schemas.microsoft.com/VisualStudio/2011/storyboarding/control">
  <Id Name="a2191c86-fc50-4add-948c-129f6b5a88d8" Revision="1" Stencil="7276b9ef-3953-4dce-a89b-ed85f20b8b93" StencilVersion="1.0"/>
</Control>
</file>

<file path=customXml/item25.xml><?xml version="1.0" encoding="utf-8"?>
<Control xmlns="http://schemas.microsoft.com/VisualStudio/2011/storyboarding/control">
  <Id Name="369f9055-6b6c-48b9-9320-5df2d46c430a" Revision="1" Stencil="7276b9ef-3953-4dce-a89b-ed85f20b8b93" StencilVersion="1.0"/>
</Control>
</file>

<file path=customXml/item26.xml><?xml version="1.0" encoding="utf-8"?>
<Control xmlns="http://schemas.microsoft.com/VisualStudio/2011/storyboarding/control">
  <Id Name="369f9055-6b6c-48b9-9320-5df2d46c430a" Revision="1" Stencil="7276b9ef-3953-4dce-a89b-ed85f20b8b93" StencilVersion="1.0"/>
</Control>
</file>

<file path=customXml/item27.xml><?xml version="1.0" encoding="utf-8"?>
<?mso-contentType ?>
<FormTemplates xmlns="http://schemas.microsoft.com/sharepoint/v3/contenttype/forms">
  <Display>DocumentLibraryForm</Display>
  <Edit>DocumentLibraryForm</Edit>
  <New>DocumentLibraryForm</New>
</FormTemplates>
</file>

<file path=customXml/item28.xml><?xml version="1.0" encoding="utf-8"?>
<Control xmlns="http://schemas.microsoft.com/VisualStudio/2011/storyboarding/control">
  <Id Name="d69996e1-3d61-4686-9b63-f1b855c596ab" Revision="1" Stencil="7276b9ef-3953-4dce-a89b-ed85f20b8b93" StencilVersion="1.0"/>
</Control>
</file>

<file path=customXml/item29.xml><?xml version="1.0" encoding="utf-8"?>
<Control xmlns="http://schemas.microsoft.com/VisualStudio/2011/storyboarding/control">
  <Id Name="a2191c86-fc50-4add-948c-129f6b5a88d8" Revision="1" Stencil="7276b9ef-3953-4dce-a89b-ed85f20b8b93" StencilVersion="1.0"/>
</Control>
</file>

<file path=customXml/item3.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0.xml><?xml version="1.0" encoding="utf-8"?>
<Control xmlns="http://schemas.microsoft.com/VisualStudio/2011/storyboarding/control">
  <Id Name="fb22c541-ded0-47fa-8877-83a4c2d16227" Revision="1" Stencil="7276b9ef-3953-4dce-a89b-ed85f20b8b93" StencilVersion="1.0"/>
</Control>
</file>

<file path=customXml/item31.xml><?xml version="1.0" encoding="utf-8"?>
<Control xmlns="http://schemas.microsoft.com/VisualStudio/2011/storyboarding/control">
  <Id Name="369f9055-6b6c-48b9-9320-5df2d46c430a" Revision="1" Stencil="7276b9ef-3953-4dce-a89b-ed85f20b8b93" StencilVersion="1.0"/>
</Control>
</file>

<file path=customXml/item32.xml><?xml version="1.0" encoding="utf-8"?>
<Control xmlns="http://schemas.microsoft.com/VisualStudio/2011/storyboarding/control">
  <Id Name="d69996e1-3d61-4686-9b63-f1b855c596ab" Revision="1" Stencil="7276b9ef-3953-4dce-a89b-ed85f20b8b93" StencilVersion="1.0"/>
</Control>
</file>

<file path=customXml/item33.xml><?xml version="1.0" encoding="utf-8"?>
<Control xmlns="http://schemas.microsoft.com/VisualStudio/2011/storyboarding/control">
  <Id Name="a2191c86-fc50-4add-948c-129f6b5a88d8" Revision="1" Stencil="7276b9ef-3953-4dce-a89b-ed85f20b8b93" StencilVersion="1.0"/>
</Control>
</file>

<file path=customXml/item4.xml><?xml version="1.0" encoding="utf-8"?>
<Control xmlns="http://schemas.microsoft.com/VisualStudio/2011/storyboarding/control">
  <Id Name="fb22c541-ded0-47fa-8877-83a4c2d16227" Revision="1" Stencil="7276b9ef-3953-4dce-a89b-ed85f20b8b93" StencilVersion="1.0"/>
</Control>
</file>

<file path=customXml/item5.xml><?xml version="1.0" encoding="utf-8"?>
<Control xmlns="http://schemas.microsoft.com/VisualStudio/2011/storyboarding/control">
  <Id Name="a2191c86-fc50-4add-948c-129f6b5a88d8" Revision="1" Stencil="7276b9ef-3953-4dce-a89b-ed85f20b8b93" StencilVersion="1.0"/>
</Control>
</file>

<file path=customXml/item6.xml><?xml version="1.0" encoding="utf-8"?>
<Control xmlns="http://schemas.microsoft.com/VisualStudio/2011/storyboarding/control">
  <Id Name="a53d73d2-368b-429e-b817-1324eec1382c" Revision="1" Stencil="7276b9ef-3953-4dce-a89b-ed85f20b8b93" StencilVersion="1.0"/>
</Control>
</file>

<file path=customXml/item7.xml><?xml version="1.0" encoding="utf-8"?>
<Control xmlns="http://schemas.microsoft.com/VisualStudio/2011/storyboarding/control">
  <Id Name="a2191c86-fc50-4add-948c-129f6b5a88d8" Revision="1" Stencil="7276b9ef-3953-4dce-a89b-ed85f20b8b93" StencilVersion="1.0"/>
</Control>
</file>

<file path=customXml/item8.xml><?xml version="1.0" encoding="utf-8"?>
<Control xmlns="http://schemas.microsoft.com/VisualStudio/2011/storyboarding/control">
  <Id Name="a53d73d2-368b-429e-b817-1324eec1382c" Revision="1" Stencil="7276b9ef-3953-4dce-a89b-ed85f20b8b93" StencilVersion="1.0"/>
</Control>
</file>

<file path=customXml/item9.xml><?xml version="1.0" encoding="utf-8"?>
<Control xmlns="http://schemas.microsoft.com/VisualStudio/2011/storyboarding/control">
  <Id Name="d69996e1-3d61-4686-9b63-f1b855c596ab" Revision="1" Stencil="7276b9ef-3953-4dce-a89b-ed85f20b8b93" StencilVersion="1.0"/>
</Control>
</file>

<file path=customXml/itemProps1.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10.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11.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12.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13.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14.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15.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16.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17.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8.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19.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2.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20.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21.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22.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23.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24.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25.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26.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27.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8.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29.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3.xml><?xml version="1.0" encoding="utf-8"?>
<ds:datastoreItem xmlns:ds="http://schemas.openxmlformats.org/officeDocument/2006/customXml" ds:itemID="{F990F116-B58F-4255-B05B-DA3808E0E5C6}">
  <ds:schemaRefs>
    <ds:schemaRef ds:uri="http://purl.org/dc/dcmitype/"/>
    <ds:schemaRef ds:uri="http://schemas.microsoft.com/office/2006/metadata/properties"/>
    <ds:schemaRef ds:uri="http://purl.org/dc/terms/"/>
    <ds:schemaRef ds:uri="http://purl.org/dc/elements/1.1/"/>
    <ds:schemaRef ds:uri="83cd2334-221a-48c3-9034-bfd1542dfe28"/>
    <ds:schemaRef ds:uri="http://schemas.microsoft.com/office/2006/documentManagement/types"/>
    <ds:schemaRef ds:uri="http://www.w3.org/XML/1998/namespace"/>
    <ds:schemaRef ds:uri="http://schemas.microsoft.com/office/infopath/2007/PartnerControls"/>
    <ds:schemaRef ds:uri="http://schemas.openxmlformats.org/package/2006/metadata/core-properties"/>
  </ds:schemaRefs>
</ds:datastoreItem>
</file>

<file path=customXml/itemProps30.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31.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32.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33.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4.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5.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6.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7.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8.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9.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3630</TotalTime>
  <Words>1072</Words>
  <Application>Microsoft Office PowerPoint</Application>
  <PresentationFormat>Custom</PresentationFormat>
  <Paragraphs>150</Paragraphs>
  <Slides>28</Slides>
  <Notes>1</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Consolas</vt:lpstr>
      <vt:lpstr>Segoe UI</vt:lpstr>
      <vt:lpstr>Segoe UI Light</vt:lpstr>
      <vt:lpstr>Wingdings</vt:lpstr>
      <vt:lpstr>WHITE TEMPLATE</vt:lpstr>
      <vt:lpstr>PowerPoint Presentation</vt:lpstr>
      <vt:lpstr>PowerPoint Presentation</vt:lpstr>
      <vt:lpstr>PowerPoint Presentation</vt:lpstr>
      <vt:lpstr>PowerPoint Presentation</vt:lpstr>
      <vt:lpstr>PowerPoint Presentation</vt:lpstr>
      <vt:lpstr>PowerPoint Presentation</vt:lpstr>
      <vt:lpstr>Font Styles</vt:lpstr>
      <vt:lpstr>PowerPoint Presentation</vt:lpstr>
      <vt:lpstr>Preferred text layout without bullets</vt:lpstr>
      <vt:lpstr>Preferred text layout with bullets</vt:lpstr>
      <vt:lpstr>Photo layout with bulleted text</vt:lpstr>
      <vt:lpstr>Photo layout with bulleted text</vt:lpstr>
      <vt:lpstr>Text layout for list with graphics</vt:lpstr>
      <vt:lpstr>Layout with grid of data points</vt:lpstr>
      <vt:lpstr>“This slide can be used to dress up a pull quote or key statistic. Text should be styled as 28pt Segoe UI Light. Reference should be styled as 24pt Segoe UI Regular. Text must be left as black to align to Microsoft’s accessibility standards.”  Firstname Lastname</vt:lpstr>
      <vt:lpstr>“This slide can be used to dress up a pull quote or key statistic. Text should be styled as 28pt Segoe UI Light. Reference should be styled as 24pt Segoe UI Regular. Text must be left as black to align to Microsoft’s accessibility standards.”  Firstname Lastname</vt:lpstr>
      <vt:lpstr>Demo name</vt:lpstr>
      <vt:lpstr>Software code slide</vt:lpstr>
      <vt:lpstr>Layout with editable pie chart graphics</vt:lpstr>
      <vt:lpstr>Layout with editable bar chart graphic</vt:lpstr>
      <vt:lpstr>Text layout for with content boxes</vt:lpstr>
      <vt:lpstr>Preferred layout for tables and charts</vt:lpstr>
      <vt:lpstr>Three column layout with graphics</vt:lpstr>
      <vt:lpstr>Additional Art Resources</vt:lpstr>
      <vt:lpstr>PowerPoint Presentation</vt:lpstr>
      <vt:lpstr>PowerPoint Presentation</vt:lpstr>
      <vt:lpstr>PowerPoint Presentation</vt:lpstr>
      <vt:lpstr>Notes (hidden)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Kasey Champion</cp:lastModifiedBy>
  <cp:revision>230</cp:revision>
  <dcterms:created xsi:type="dcterms:W3CDTF">2015-06-04T21:40:17Z</dcterms:created>
  <dcterms:modified xsi:type="dcterms:W3CDTF">2016-05-10T06:52:11Z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