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1"/>
  </p:notesMasterIdLst>
  <p:handoutMasterIdLst>
    <p:handoutMasterId r:id="rId62"/>
  </p:handoutMasterIdLst>
  <p:sldIdLst>
    <p:sldId id="301" r:id="rId35"/>
    <p:sldId id="302" r:id="rId36"/>
    <p:sldId id="303" r:id="rId37"/>
    <p:sldId id="305" r:id="rId38"/>
    <p:sldId id="304" r:id="rId39"/>
    <p:sldId id="257" r:id="rId40"/>
    <p:sldId id="261" r:id="rId41"/>
    <p:sldId id="260" r:id="rId42"/>
    <p:sldId id="271" r:id="rId43"/>
    <p:sldId id="264" r:id="rId44"/>
    <p:sldId id="268" r:id="rId45"/>
    <p:sldId id="275" r:id="rId46"/>
    <p:sldId id="265" r:id="rId47"/>
    <p:sldId id="269" r:id="rId48"/>
    <p:sldId id="288" r:id="rId49"/>
    <p:sldId id="286" r:id="rId50"/>
    <p:sldId id="272" r:id="rId51"/>
    <p:sldId id="273" r:id="rId52"/>
    <p:sldId id="274" r:id="rId53"/>
    <p:sldId id="267" r:id="rId54"/>
    <p:sldId id="259" r:id="rId55"/>
    <p:sldId id="289" r:id="rId56"/>
    <p:sldId id="280" r:id="rId57"/>
    <p:sldId id="285" r:id="rId58"/>
    <p:sldId id="277" r:id="rId59"/>
    <p:sldId id="256" r:id="rId6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lectors" id="{E520E35F-2D36-4159-AD81-2334B7E9B644}">
          <p14:sldIdLst>
            <p14:sldId id="301"/>
            <p14:sldId id="302"/>
            <p14:sldId id="303"/>
            <p14:sldId id="305"/>
            <p14:sldId id="304"/>
          </p14:sldIdLst>
        </p14:section>
        <p14:section name="Defining terms" id="{8220ECF6-CD32-4E65-9062-EC2DD5F64509}">
          <p14:sldIdLst>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188F"/>
    <a:srgbClr val="BA141A"/>
    <a:srgbClr val="000000"/>
    <a:srgbClr val="4668C5"/>
    <a:srgbClr val="009E49"/>
    <a:srgbClr val="007233"/>
    <a:srgbClr val="DC3C00"/>
    <a:srgbClr val="0072C6"/>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80958" autoAdjust="0"/>
  </p:normalViewPr>
  <p:slideViewPr>
    <p:cSldViewPr>
      <p:cViewPr varScale="1">
        <p:scale>
          <a:sx n="43" d="100"/>
          <a:sy n="43" d="100"/>
        </p:scale>
        <p:origin x="664" y="2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notesMaster" Target="notesMasters/notesMaster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5/10/2016 12:25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5/10/2016 12:25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5/10/2016 12:25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7.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1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18.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2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2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2.png"/><Relationship Id="rId2" Type="http://schemas.openxmlformats.org/officeDocument/2006/relationships/customXml" Target="../../customXml/item8.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3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2.png"/><Relationship Id="rId2" Type="http://schemas.openxmlformats.org/officeDocument/2006/relationships/customXml" Target="../../customXml/item14.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3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61" Type="http://schemas.openxmlformats.org/officeDocument/2006/relationships/tags" Target="../tags/tag3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10" Type="http://schemas.openxmlformats.org/officeDocument/2006/relationships/slideLayout" Target="../slideLayouts/slideLayout1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5.xml.rels><?xml version="1.0" encoding="UTF-8" standalone="yes"?>
<Relationships xmlns="http://schemas.openxmlformats.org/package/2006/relationships"><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 Id="rId8" Type="http://schemas.openxmlformats.org/officeDocument/2006/relationships/image" Target="../media/image4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Specific Selectors</a:t>
            </a:r>
          </a:p>
        </p:txBody>
      </p:sp>
      <p:sp>
        <p:nvSpPr>
          <p:cNvPr id="3" name="Text Placeholder 2"/>
          <p:cNvSpPr>
            <a:spLocks noGrp="1"/>
          </p:cNvSpPr>
          <p:nvPr>
            <p:ph type="body" sz="quarter" idx="10"/>
          </p:nvPr>
        </p:nvSpPr>
        <p:spPr>
          <a:xfrm>
            <a:off x="365760" y="1371600"/>
            <a:ext cx="11704320" cy="3360920"/>
          </a:xfrm>
        </p:spPr>
        <p:txBody>
          <a:bodyPr/>
          <a:lstStyle/>
          <a:p>
            <a:r>
              <a:rPr lang="en-US" dirty="0"/>
              <a:t>What do you do when you want to target only some of an html element type?</a:t>
            </a:r>
          </a:p>
          <a:p>
            <a:endParaRPr lang="en-US" dirty="0"/>
          </a:p>
          <a:p>
            <a:r>
              <a:rPr lang="en-US" dirty="0"/>
              <a:t>Classes – a way to tag a group of elements </a:t>
            </a:r>
          </a:p>
          <a:p>
            <a:endParaRPr lang="en-US" dirty="0"/>
          </a:p>
          <a:p>
            <a:r>
              <a:rPr lang="en-US" dirty="0"/>
              <a:t>ID – a way to name a single HTML element</a:t>
            </a:r>
          </a:p>
          <a:p>
            <a:endParaRPr lang="en-US" dirty="0"/>
          </a:p>
          <a:p>
            <a:r>
              <a:rPr lang="en-US" dirty="0"/>
              <a:t>Pseudo-classes – style based on state</a:t>
            </a:r>
          </a:p>
        </p:txBody>
      </p:sp>
    </p:spTree>
    <p:extLst>
      <p:ext uri="{BB962C8B-B14F-4D97-AF65-F5344CB8AC3E}">
        <p14:creationId xmlns:p14="http://schemas.microsoft.com/office/powerpoint/2010/main" val="91475904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Text Placeholder 2"/>
          <p:cNvSpPr>
            <a:spLocks noGrp="1"/>
          </p:cNvSpPr>
          <p:nvPr>
            <p:ph type="body" sz="quarter" idx="10"/>
          </p:nvPr>
        </p:nvSpPr>
        <p:spPr>
          <a:xfrm>
            <a:off x="365760" y="1371600"/>
            <a:ext cx="11704320" cy="3360920"/>
          </a:xfrm>
        </p:spPr>
        <p:txBody>
          <a:bodyPr/>
          <a:lstStyle/>
          <a:p>
            <a:r>
              <a:rPr lang="en-US" dirty="0"/>
              <a:t>Multiple elements</a:t>
            </a:r>
          </a:p>
          <a:p>
            <a:endParaRPr lang="en-US" dirty="0"/>
          </a:p>
          <a:p>
            <a:r>
              <a:rPr lang="en-US" dirty="0"/>
              <a:t>&lt;p class=“</a:t>
            </a:r>
            <a:r>
              <a:rPr lang="en-US" dirty="0" err="1"/>
              <a:t>bodyText</a:t>
            </a:r>
            <a:r>
              <a:rPr lang="en-US" dirty="0"/>
              <a:t>”&gt; &lt;/p&gt;</a:t>
            </a:r>
          </a:p>
          <a:p>
            <a:endParaRPr lang="en-US" dirty="0"/>
          </a:p>
          <a:p>
            <a:r>
              <a:rPr lang="en-US" dirty="0"/>
              <a:t>.</a:t>
            </a:r>
            <a:r>
              <a:rPr lang="en-US" dirty="0" err="1"/>
              <a:t>bodyText</a:t>
            </a:r>
            <a:r>
              <a:rPr lang="en-US" dirty="0"/>
              <a:t> {</a:t>
            </a:r>
          </a:p>
          <a:p>
            <a:r>
              <a:rPr lang="en-US" dirty="0"/>
              <a:t>  color: black;</a:t>
            </a:r>
          </a:p>
          <a:p>
            <a:r>
              <a:rPr lang="en-US" dirty="0"/>
              <a:t>}</a:t>
            </a:r>
          </a:p>
        </p:txBody>
      </p:sp>
    </p:spTree>
    <p:extLst>
      <p:ext uri="{BB962C8B-B14F-4D97-AF65-F5344CB8AC3E}">
        <p14:creationId xmlns:p14="http://schemas.microsoft.com/office/powerpoint/2010/main" val="31321100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a:t>
            </a:r>
          </a:p>
        </p:txBody>
      </p:sp>
      <p:sp>
        <p:nvSpPr>
          <p:cNvPr id="3" name="Text Placeholder 2"/>
          <p:cNvSpPr>
            <a:spLocks noGrp="1"/>
          </p:cNvSpPr>
          <p:nvPr>
            <p:ph type="body" sz="quarter" idx="10"/>
          </p:nvPr>
        </p:nvSpPr>
        <p:spPr>
          <a:xfrm>
            <a:off x="365760" y="1371600"/>
            <a:ext cx="11704320" cy="3360920"/>
          </a:xfrm>
        </p:spPr>
        <p:txBody>
          <a:bodyPr/>
          <a:lstStyle/>
          <a:p>
            <a:r>
              <a:rPr lang="en-US" dirty="0"/>
              <a:t>A single element</a:t>
            </a:r>
          </a:p>
          <a:p>
            <a:endParaRPr lang="en-US" dirty="0"/>
          </a:p>
          <a:p>
            <a:r>
              <a:rPr lang="en-US" dirty="0"/>
              <a:t>&lt;p id=“</a:t>
            </a:r>
            <a:r>
              <a:rPr lang="en-US" dirty="0" err="1"/>
              <a:t>mainTitle</a:t>
            </a:r>
            <a:r>
              <a:rPr lang="en-US" dirty="0"/>
              <a:t>”&gt; &lt;/p&gt;</a:t>
            </a:r>
          </a:p>
          <a:p>
            <a:endParaRPr lang="en-US" dirty="0"/>
          </a:p>
          <a:p>
            <a:r>
              <a:rPr lang="en-US" dirty="0"/>
              <a:t>#</a:t>
            </a:r>
            <a:r>
              <a:rPr lang="en-US" dirty="0" err="1"/>
              <a:t>mainTitle</a:t>
            </a:r>
            <a:r>
              <a:rPr lang="en-US" dirty="0"/>
              <a:t> {</a:t>
            </a:r>
          </a:p>
          <a:p>
            <a:r>
              <a:rPr lang="en-US" dirty="0"/>
              <a:t>  font-size: 10em;</a:t>
            </a:r>
          </a:p>
          <a:p>
            <a:r>
              <a:rPr lang="en-US" dirty="0"/>
              <a:t>}</a:t>
            </a:r>
          </a:p>
        </p:txBody>
      </p:sp>
    </p:spTree>
    <p:extLst>
      <p:ext uri="{BB962C8B-B14F-4D97-AF65-F5344CB8AC3E}">
        <p14:creationId xmlns:p14="http://schemas.microsoft.com/office/powerpoint/2010/main" val="36521531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Classes</a:t>
            </a:r>
          </a:p>
        </p:txBody>
      </p:sp>
      <p:sp>
        <p:nvSpPr>
          <p:cNvPr id="3" name="Text Placeholder 2"/>
          <p:cNvSpPr>
            <a:spLocks noGrp="1"/>
          </p:cNvSpPr>
          <p:nvPr>
            <p:ph type="body" sz="quarter" idx="10"/>
          </p:nvPr>
        </p:nvSpPr>
        <p:spPr>
          <a:xfrm>
            <a:off x="365760" y="1371600"/>
            <a:ext cx="11704320" cy="3825663"/>
          </a:xfrm>
        </p:spPr>
        <p:txBody>
          <a:bodyPr/>
          <a:lstStyle/>
          <a:p>
            <a:r>
              <a:rPr lang="en-US" dirty="0"/>
              <a:t>Based on the HTML element’s state</a:t>
            </a:r>
          </a:p>
          <a:p>
            <a:r>
              <a:rPr lang="en-US" dirty="0"/>
              <a:t>Hover</a:t>
            </a:r>
          </a:p>
          <a:p>
            <a:r>
              <a:rPr lang="en-US" dirty="0"/>
              <a:t>Visited</a:t>
            </a:r>
          </a:p>
          <a:p>
            <a:r>
              <a:rPr lang="en-US" dirty="0"/>
              <a:t>Focus </a:t>
            </a:r>
          </a:p>
          <a:p>
            <a:endParaRPr lang="en-US" dirty="0"/>
          </a:p>
          <a:p>
            <a:r>
              <a:rPr lang="en-US" dirty="0"/>
              <a:t>a:hover {</a:t>
            </a:r>
          </a:p>
          <a:p>
            <a:r>
              <a:rPr lang="en-US" dirty="0"/>
              <a:t>  text-decoration: underline;</a:t>
            </a:r>
          </a:p>
          <a:p>
            <a:r>
              <a:rPr lang="en-US" dirty="0"/>
              <a:t>}</a:t>
            </a:r>
          </a:p>
        </p:txBody>
      </p:sp>
    </p:spTree>
    <p:extLst>
      <p:ext uri="{BB962C8B-B14F-4D97-AF65-F5344CB8AC3E}">
        <p14:creationId xmlns:p14="http://schemas.microsoft.com/office/powerpoint/2010/main" val="8108580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 Demo</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29006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70037" y="373062"/>
            <a:ext cx="8991600" cy="1905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600" dirty="0">
                <a:gradFill>
                  <a:gsLst>
                    <a:gs pos="0">
                      <a:srgbClr val="FFFFFF"/>
                    </a:gs>
                    <a:gs pos="100000">
                      <a:srgbClr val="FFFFFF"/>
                    </a:gs>
                  </a:gsLst>
                  <a:lin ang="5400000" scaled="0"/>
                </a:gradFill>
                <a:ea typeface="Segoe UI" pitchFamily="34" charset="0"/>
                <a:cs typeface="Segoe UI" pitchFamily="34" charset="0"/>
              </a:rPr>
              <a:t>This slide is REQUIRED at the end!</a:t>
            </a:r>
          </a:p>
        </p:txBody>
      </p:sp>
    </p:spTree>
    <p:extLst>
      <p:ext uri="{BB962C8B-B14F-4D97-AF65-F5344CB8AC3E}">
        <p14:creationId xmlns:p14="http://schemas.microsoft.com/office/powerpoint/2010/main" val="21373903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0.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3.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6.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7.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purl.org/dc/dcmitype/"/>
    <ds:schemaRef ds:uri="http://www.w3.org/XML/1998/namespace"/>
    <ds:schemaRef ds:uri="http://schemas.microsoft.com/office/2006/metadata/properties"/>
    <ds:schemaRef ds:uri="83cd2334-221a-48c3-9034-bfd1542dfe28"/>
    <ds:schemaRef ds:uri="http://purl.org/dc/terms/"/>
    <ds:schemaRef ds:uri="http://schemas.microsoft.com/office/infopath/2007/PartnerControls"/>
    <ds:schemaRef ds:uri="http://schemas.openxmlformats.org/package/2006/metadata/core-properties"/>
  </ds:schemaRefs>
</ds:datastoreItem>
</file>

<file path=customXml/itemProps18.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3297</TotalTime>
  <Words>1152</Words>
  <Application>Microsoft Office PowerPoint</Application>
  <PresentationFormat>Custom</PresentationFormat>
  <Paragraphs>168</Paragraphs>
  <Slides>26</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Consolas</vt:lpstr>
      <vt:lpstr>Segoe UI</vt:lpstr>
      <vt:lpstr>Segoe UI Light</vt:lpstr>
      <vt:lpstr>Wingdings</vt:lpstr>
      <vt:lpstr>WHITE TEMPLATE</vt:lpstr>
      <vt:lpstr>More Specific Selectors</vt:lpstr>
      <vt:lpstr>Classes</vt:lpstr>
      <vt:lpstr>IDs</vt:lpstr>
      <vt:lpstr>Pseudo Classes</vt:lpstr>
      <vt:lpstr>Selectors Demo</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Kasey Champion</cp:lastModifiedBy>
  <cp:revision>214</cp:revision>
  <dcterms:created xsi:type="dcterms:W3CDTF">2015-06-04T21:40:17Z</dcterms:created>
  <dcterms:modified xsi:type="dcterms:W3CDTF">2016-05-10T07:27:01Z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