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1"/>
  </p:notesMasterIdLst>
  <p:handoutMasterIdLst>
    <p:handoutMasterId r:id="rId62"/>
  </p:handoutMasterIdLst>
  <p:sldIdLst>
    <p:sldId id="301" r:id="rId35"/>
    <p:sldId id="302" r:id="rId36"/>
    <p:sldId id="303" r:id="rId37"/>
    <p:sldId id="305" r:id="rId38"/>
    <p:sldId id="304" r:id="rId39"/>
    <p:sldId id="257" r:id="rId40"/>
    <p:sldId id="261" r:id="rId41"/>
    <p:sldId id="260" r:id="rId42"/>
    <p:sldId id="271" r:id="rId43"/>
    <p:sldId id="264" r:id="rId44"/>
    <p:sldId id="268" r:id="rId45"/>
    <p:sldId id="275" r:id="rId46"/>
    <p:sldId id="265" r:id="rId47"/>
    <p:sldId id="269" r:id="rId48"/>
    <p:sldId id="288" r:id="rId49"/>
    <p:sldId id="286" r:id="rId50"/>
    <p:sldId id="272" r:id="rId51"/>
    <p:sldId id="273" r:id="rId52"/>
    <p:sldId id="274" r:id="rId53"/>
    <p:sldId id="267" r:id="rId54"/>
    <p:sldId id="259" r:id="rId55"/>
    <p:sldId id="289" r:id="rId56"/>
    <p:sldId id="280" r:id="rId57"/>
    <p:sldId id="285" r:id="rId58"/>
    <p:sldId id="277" r:id="rId59"/>
    <p:sldId id="256"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lectors" id="{E520E35F-2D36-4159-AD81-2334B7E9B644}">
          <p14:sldIdLst>
            <p14:sldId id="301"/>
            <p14:sldId id="302"/>
            <p14:sldId id="303"/>
            <p14:sldId id="305"/>
            <p14:sldId id="304"/>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188F"/>
    <a:srgbClr val="BA141A"/>
    <a:srgbClr val="000000"/>
    <a:srgbClr val="4668C5"/>
    <a:srgbClr val="009E49"/>
    <a:srgbClr val="007233"/>
    <a:srgbClr val="DC3C00"/>
    <a:srgbClr val="0072C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80958" autoAdjust="0"/>
  </p:normalViewPr>
  <p:slideViewPr>
    <p:cSldViewPr>
      <p:cViewPr varScale="1">
        <p:scale>
          <a:sx n="43" d="100"/>
          <a:sy n="43" d="100"/>
        </p:scale>
        <p:origin x="664"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12:51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12:51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5/10/2016 12:51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2.png"/><Relationship Id="rId2" Type="http://schemas.openxmlformats.org/officeDocument/2006/relationships/customXml" Target="../../customXml/item6.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3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2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 Id="rId8" Type="http://schemas.openxmlformats.org/officeDocument/2006/relationships/image" Target="../media/image4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space around elements</a:t>
            </a:r>
          </a:p>
        </p:txBody>
      </p:sp>
      <p:sp>
        <p:nvSpPr>
          <p:cNvPr id="3" name="Text Placeholder 2"/>
          <p:cNvSpPr>
            <a:spLocks noGrp="1"/>
          </p:cNvSpPr>
          <p:nvPr>
            <p:ph type="body" sz="quarter" idx="10"/>
          </p:nvPr>
        </p:nvSpPr>
        <p:spPr>
          <a:xfrm>
            <a:off x="365760" y="1371600"/>
            <a:ext cx="11704320" cy="572464"/>
          </a:xfrm>
        </p:spPr>
        <p:txBody>
          <a:bodyPr/>
          <a:lstStyle/>
          <a:p>
            <a:r>
              <a:rPr lang="en-US" dirty="0"/>
              <a:t>Image of the box model</a:t>
            </a:r>
          </a:p>
        </p:txBody>
      </p:sp>
    </p:spTree>
    <p:extLst>
      <p:ext uri="{BB962C8B-B14F-4D97-AF65-F5344CB8AC3E}">
        <p14:creationId xmlns:p14="http://schemas.microsoft.com/office/powerpoint/2010/main" val="9147590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white space</a:t>
            </a:r>
          </a:p>
        </p:txBody>
      </p:sp>
      <p:sp>
        <p:nvSpPr>
          <p:cNvPr id="3" name="Text Placeholder 2"/>
          <p:cNvSpPr>
            <a:spLocks noGrp="1"/>
          </p:cNvSpPr>
          <p:nvPr>
            <p:ph type="body" sz="quarter" idx="10"/>
          </p:nvPr>
        </p:nvSpPr>
        <p:spPr>
          <a:xfrm>
            <a:off x="365760" y="1371600"/>
            <a:ext cx="11704320" cy="1501950"/>
          </a:xfrm>
        </p:spPr>
        <p:txBody>
          <a:bodyPr/>
          <a:lstStyle/>
          <a:p>
            <a:r>
              <a:rPr lang="en-US" dirty="0"/>
              <a:t>Padding</a:t>
            </a:r>
          </a:p>
          <a:p>
            <a:r>
              <a:rPr lang="en-US" dirty="0"/>
              <a:t>Margin</a:t>
            </a:r>
          </a:p>
          <a:p>
            <a:endParaRPr lang="en-US" dirty="0"/>
          </a:p>
        </p:txBody>
      </p:sp>
    </p:spTree>
    <p:extLst>
      <p:ext uri="{BB962C8B-B14F-4D97-AF65-F5344CB8AC3E}">
        <p14:creationId xmlns:p14="http://schemas.microsoft.com/office/powerpoint/2010/main" val="31321100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positioning</a:t>
            </a:r>
          </a:p>
        </p:txBody>
      </p:sp>
      <p:sp>
        <p:nvSpPr>
          <p:cNvPr id="3" name="Text Placeholder 2"/>
          <p:cNvSpPr>
            <a:spLocks noGrp="1"/>
          </p:cNvSpPr>
          <p:nvPr>
            <p:ph type="body" sz="quarter" idx="10"/>
          </p:nvPr>
        </p:nvSpPr>
        <p:spPr>
          <a:xfrm>
            <a:off x="365760" y="1371600"/>
            <a:ext cx="11704320" cy="572464"/>
          </a:xfrm>
        </p:spPr>
        <p:txBody>
          <a:bodyPr/>
          <a:lstStyle/>
          <a:p>
            <a:r>
              <a:rPr lang="en-US" dirty="0"/>
              <a:t>Top, right, bottom, left</a:t>
            </a:r>
          </a:p>
        </p:txBody>
      </p:sp>
    </p:spTree>
    <p:extLst>
      <p:ext uri="{BB962C8B-B14F-4D97-AF65-F5344CB8AC3E}">
        <p14:creationId xmlns:p14="http://schemas.microsoft.com/office/powerpoint/2010/main" val="3652153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a:t>
            </a:r>
          </a:p>
        </p:txBody>
      </p:sp>
      <p:sp>
        <p:nvSpPr>
          <p:cNvPr id="3" name="Text Placeholder 2"/>
          <p:cNvSpPr>
            <a:spLocks noGrp="1"/>
          </p:cNvSpPr>
          <p:nvPr>
            <p:ph type="body" sz="quarter" idx="10"/>
          </p:nvPr>
        </p:nvSpPr>
        <p:spPr>
          <a:xfrm>
            <a:off x="365760" y="1371600"/>
            <a:ext cx="11704320" cy="572464"/>
          </a:xfrm>
        </p:spPr>
        <p:txBody>
          <a:bodyPr/>
          <a:lstStyle/>
          <a:p>
            <a:endParaRPr lang="en-US" dirty="0"/>
          </a:p>
        </p:txBody>
      </p:sp>
    </p:spTree>
    <p:extLst>
      <p:ext uri="{BB962C8B-B14F-4D97-AF65-F5344CB8AC3E}">
        <p14:creationId xmlns:p14="http://schemas.microsoft.com/office/powerpoint/2010/main" val="810858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Demo</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290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5.xml><?xml version="1.0" encoding="utf-8"?>
<ds:datastoreItem xmlns:ds="http://schemas.openxmlformats.org/officeDocument/2006/customXml" ds:itemID="{F990F116-B58F-4255-B05B-DA3808E0E5C6}">
  <ds:schemaRef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83cd2334-221a-48c3-9034-bfd1542dfe28"/>
    <ds:schemaRef ds:uri="http://www.w3.org/XML/1998/namespace"/>
    <ds:schemaRef ds:uri="http://schemas.microsoft.com/office/infopath/2007/PartnerControls"/>
    <ds:schemaRef ds:uri="http://schemas.microsoft.com/office/2006/metadata/properties"/>
  </ds:schemaRefs>
</ds:datastoreItem>
</file>

<file path=customXml/itemProps1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3334</TotalTime>
  <Words>1068</Words>
  <Application>Microsoft Office PowerPoint</Application>
  <PresentationFormat>Custom</PresentationFormat>
  <Paragraphs>143</Paragraphs>
  <Slides>26</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WHITE TEMPLATE</vt:lpstr>
      <vt:lpstr>White space around elements</vt:lpstr>
      <vt:lpstr>Styling white space</vt:lpstr>
      <vt:lpstr>Relative positioning</vt:lpstr>
      <vt:lpstr>Float</vt:lpstr>
      <vt:lpstr>Positioning Demo</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215</cp:revision>
  <dcterms:created xsi:type="dcterms:W3CDTF">2015-06-04T21:40:17Z</dcterms:created>
  <dcterms:modified xsi:type="dcterms:W3CDTF">2016-05-10T08:25:29Z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