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7"/>
  </p:notesMasterIdLst>
  <p:handoutMasterIdLst>
    <p:handoutMasterId r:id="rId58"/>
  </p:handoutMasterIdLst>
  <p:sldIdLst>
    <p:sldId id="290" r:id="rId35"/>
    <p:sldId id="257" r:id="rId36"/>
    <p:sldId id="261" r:id="rId37"/>
    <p:sldId id="260" r:id="rId38"/>
    <p:sldId id="271" r:id="rId39"/>
    <p:sldId id="264" r:id="rId40"/>
    <p:sldId id="268" r:id="rId41"/>
    <p:sldId id="275" r:id="rId42"/>
    <p:sldId id="265" r:id="rId43"/>
    <p:sldId id="269" r:id="rId44"/>
    <p:sldId id="288" r:id="rId45"/>
    <p:sldId id="286" r:id="rId46"/>
    <p:sldId id="272" r:id="rId47"/>
    <p:sldId id="273" r:id="rId48"/>
    <p:sldId id="274" r:id="rId49"/>
    <p:sldId id="267" r:id="rId50"/>
    <p:sldId id="259" r:id="rId51"/>
    <p:sldId id="289" r:id="rId52"/>
    <p:sldId id="280" r:id="rId53"/>
    <p:sldId id="285" r:id="rId54"/>
    <p:sldId id="277" r:id="rId55"/>
    <p:sldId id="256"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ding images" id="{8220ECF6-CD32-4E65-9062-EC2DD5F64509}">
          <p14:sldIdLst>
            <p14:sldId id="290"/>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varScale="1">
        <p:scale>
          <a:sx n="86" d="100"/>
          <a:sy n="86" d="100"/>
        </p:scale>
        <p:origin x="948" y="3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5/6/2016 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5/6/2016 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5/6/2016 1:14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3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14886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3565</TotalTime>
  <Words>1042</Words>
  <Application>Microsoft Office PowerPoint</Application>
  <PresentationFormat>Custom</PresentationFormat>
  <Paragraphs>134</Paragraphs>
  <Slides>22</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Light</vt:lpstr>
      <vt:lpstr>Wingdings</vt:lpstr>
      <vt:lpstr>WHITE TEMPLATE</vt:lpstr>
      <vt:lpstr>PowerPoint Presentation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233</cp:revision>
  <dcterms:created xsi:type="dcterms:W3CDTF">2015-06-04T21:40:17Z</dcterms:created>
  <dcterms:modified xsi:type="dcterms:W3CDTF">2016-05-06T20:30:54Z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