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37"/>
  </p:notesMasterIdLst>
  <p:handoutMasterIdLst>
    <p:handoutMasterId r:id="rId38"/>
  </p:handoutMasterIdLst>
  <p:sldIdLst>
    <p:sldId id="292" r:id="rId35"/>
    <p:sldId id="293"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00FF"/>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2" autoAdjust="0"/>
    <p:restoredTop sz="80958" autoAdjust="0"/>
  </p:normalViewPr>
  <p:slideViewPr>
    <p:cSldViewPr>
      <p:cViewPr varScale="1">
        <p:scale>
          <a:sx n="43" d="100"/>
          <a:sy n="43" d="100"/>
        </p:scale>
        <p:origin x="840"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ommentAuthors" Target="commentAuthors.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5/10/2016 1:36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5/10/2016 1:36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9.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10.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14.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22.xml"/><Relationship Id="rId4" Type="http://schemas.openxmlformats.org/officeDocument/2006/relationships/customXml" Target="../../customXml/item1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61" Type="http://schemas.openxmlformats.org/officeDocument/2006/relationships/tags" Target="../tags/tag3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10.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lists</a:t>
            </a:r>
          </a:p>
        </p:txBody>
      </p:sp>
      <p:sp>
        <p:nvSpPr>
          <p:cNvPr id="3" name="Text Placeholder 2"/>
          <p:cNvSpPr>
            <a:spLocks noGrp="1"/>
          </p:cNvSpPr>
          <p:nvPr>
            <p:ph type="body" sz="quarter" idx="10"/>
          </p:nvPr>
        </p:nvSpPr>
        <p:spPr>
          <a:xfrm>
            <a:off x="365760" y="1371600"/>
            <a:ext cx="11704320" cy="1037207"/>
          </a:xfrm>
        </p:spPr>
        <p:txBody>
          <a:bodyPr/>
          <a:lstStyle/>
          <a:p>
            <a:r>
              <a:rPr lang="en-US" dirty="0"/>
              <a:t>Style type</a:t>
            </a:r>
          </a:p>
          <a:p>
            <a:r>
              <a:rPr lang="en-US" dirty="0"/>
              <a:t>Styling li vs </a:t>
            </a:r>
            <a:r>
              <a:rPr lang="en-US" dirty="0" err="1"/>
              <a:t>ul</a:t>
            </a:r>
            <a:r>
              <a:rPr lang="en-US" dirty="0"/>
              <a:t> and </a:t>
            </a:r>
            <a:r>
              <a:rPr lang="en-US" dirty="0" err="1"/>
              <a:t>ol</a:t>
            </a:r>
            <a:endParaRPr lang="en-US" dirty="0"/>
          </a:p>
        </p:txBody>
      </p:sp>
    </p:spTree>
    <p:extLst>
      <p:ext uri="{BB962C8B-B14F-4D97-AF65-F5344CB8AC3E}">
        <p14:creationId xmlns:p14="http://schemas.microsoft.com/office/powerpoint/2010/main" val="7375442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Positioning lists</a:t>
            </a:r>
          </a:p>
        </p:txBody>
      </p:sp>
      <p:sp>
        <p:nvSpPr>
          <p:cNvPr id="3" name="Text Placeholder 2"/>
          <p:cNvSpPr>
            <a:spLocks noGrp="1"/>
          </p:cNvSpPr>
          <p:nvPr>
            <p:ph type="body" sz="quarter" idx="10"/>
          </p:nvPr>
        </p:nvSpPr>
        <p:spPr>
          <a:xfrm>
            <a:off x="365760" y="1371600"/>
            <a:ext cx="11704320" cy="572464"/>
          </a:xfrm>
        </p:spPr>
        <p:txBody>
          <a:bodyPr/>
          <a:lstStyle/>
          <a:p>
            <a:r>
              <a:rPr lang="en-US" dirty="0"/>
              <a:t>Floating li </a:t>
            </a:r>
            <a:r>
              <a:rPr lang="en-US"/>
              <a:t>for horizontal lists</a:t>
            </a:r>
            <a:endParaRPr lang="en-US" dirty="0"/>
          </a:p>
        </p:txBody>
      </p:sp>
    </p:spTree>
    <p:extLst>
      <p:ext uri="{BB962C8B-B14F-4D97-AF65-F5344CB8AC3E}">
        <p14:creationId xmlns:p14="http://schemas.microsoft.com/office/powerpoint/2010/main" val="71882961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mso-contentType ?>
<FormTemplates xmlns="http://schemas.microsoft.com/sharepoint/v3/contenttype/forms">
  <Display>DocumentLibraryForm</Display>
  <Edit>DocumentLibraryForm</Edit>
  <New>DocumentLibraryForm</New>
</FormTemplates>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2.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4.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www.w3.org/XML/1998/namespace"/>
    <ds:schemaRef ds:uri="http://purl.org/dc/elements/1.1/"/>
    <ds:schemaRef ds:uri="http://schemas.microsoft.com/office/2006/metadata/properties"/>
    <ds:schemaRef ds:uri="http://schemas.microsoft.com/office/2006/documentManagement/types"/>
    <ds:schemaRef ds:uri="83cd2334-221a-48c3-9034-bfd1542dfe28"/>
    <ds:schemaRef ds:uri="http://schemas.microsoft.com/office/infopath/2007/PartnerControls"/>
    <ds:schemaRef ds:uri="http://purl.org/dc/terms/"/>
  </ds:schemaRefs>
</ds:datastoreItem>
</file>

<file path=customXml/itemProps3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3573</TotalTime>
  <Words>17</Words>
  <Application>Microsoft Office PowerPoint</Application>
  <PresentationFormat>Custom</PresentationFormat>
  <Paragraphs>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Light</vt:lpstr>
      <vt:lpstr>Wingdings</vt:lpstr>
      <vt:lpstr>WHITE TEMPLATE</vt:lpstr>
      <vt:lpstr>Styling lists</vt:lpstr>
      <vt:lpstr>Positioning lists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Kasey Champion</cp:lastModifiedBy>
  <cp:revision>237</cp:revision>
  <dcterms:created xsi:type="dcterms:W3CDTF">2015-06-04T21:40:17Z</dcterms:created>
  <dcterms:modified xsi:type="dcterms:W3CDTF">2016-05-10T08:44:19Z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