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3"/>
  </p:notesMasterIdLst>
  <p:handoutMasterIdLst>
    <p:handoutMasterId r:id="rId74"/>
  </p:handoutMasterIdLst>
  <p:sldIdLst>
    <p:sldId id="299" r:id="rId35"/>
    <p:sldId id="300" r:id="rId36"/>
    <p:sldId id="301" r:id="rId37"/>
    <p:sldId id="303" r:id="rId38"/>
    <p:sldId id="302" r:id="rId39"/>
    <p:sldId id="304" r:id="rId40"/>
    <p:sldId id="305" r:id="rId41"/>
    <p:sldId id="306" r:id="rId42"/>
    <p:sldId id="307" r:id="rId43"/>
    <p:sldId id="308" r:id="rId44"/>
    <p:sldId id="309" r:id="rId45"/>
    <p:sldId id="310" r:id="rId46"/>
    <p:sldId id="311" r:id="rId47"/>
    <p:sldId id="312" r:id="rId48"/>
    <p:sldId id="313" r:id="rId49"/>
    <p:sldId id="316" r:id="rId50"/>
    <p:sldId id="315" r:id="rId51"/>
    <p:sldId id="257" r:id="rId52"/>
    <p:sldId id="261" r:id="rId53"/>
    <p:sldId id="260" r:id="rId54"/>
    <p:sldId id="271" r:id="rId55"/>
    <p:sldId id="264" r:id="rId56"/>
    <p:sldId id="268" r:id="rId57"/>
    <p:sldId id="275" r:id="rId58"/>
    <p:sldId id="265" r:id="rId59"/>
    <p:sldId id="269" r:id="rId60"/>
    <p:sldId id="288" r:id="rId61"/>
    <p:sldId id="286" r:id="rId62"/>
    <p:sldId id="272" r:id="rId63"/>
    <p:sldId id="273" r:id="rId64"/>
    <p:sldId id="274" r:id="rId65"/>
    <p:sldId id="267" r:id="rId66"/>
    <p:sldId id="259" r:id="rId67"/>
    <p:sldId id="289" r:id="rId68"/>
    <p:sldId id="280" r:id="rId69"/>
    <p:sldId id="285" r:id="rId70"/>
    <p:sldId id="277" r:id="rId71"/>
    <p:sldId id="256" r:id="rId7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on Tools" id="{E520E35F-2D36-4159-AD81-2334B7E9B644}">
          <p14:sldIdLst>
            <p14:sldId id="299"/>
            <p14:sldId id="300"/>
            <p14:sldId id="301"/>
            <p14:sldId id="303"/>
            <p14:sldId id="302"/>
            <p14:sldId id="304"/>
          </p14:sldIdLst>
        </p14:section>
        <p14:section name="HTML basic concepts" id="{33CA3F84-1793-4CEF-9700-09A4DC3E4A1E}">
          <p14:sldIdLst>
            <p14:sldId id="305"/>
            <p14:sldId id="306"/>
            <p14:sldId id="307"/>
            <p14:sldId id="308"/>
            <p14:sldId id="309"/>
            <p14:sldId id="310"/>
            <p14:sldId id="311"/>
            <p14:sldId id="312"/>
            <p14:sldId id="313"/>
            <p14:sldId id="316"/>
            <p14:sldId id="315"/>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55D455"/>
    <a:srgbClr val="009E49"/>
    <a:srgbClr val="007233"/>
    <a:srgbClr val="002050"/>
    <a:srgbClr val="0000FF"/>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1" autoAdjust="0"/>
    <p:restoredTop sz="80958" autoAdjust="0"/>
  </p:normalViewPr>
  <p:slideViewPr>
    <p:cSldViewPr>
      <p:cViewPr varScale="1">
        <p:scale>
          <a:sx n="77" d="100"/>
          <a:sy n="77" d="100"/>
        </p:scale>
        <p:origin x="844" y="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slide" Target="slides/slide34.xml"/><Relationship Id="rId16" Type="http://schemas.openxmlformats.org/officeDocument/2006/relationships/customXml" Target="../customXml/item1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37.xml"/><Relationship Id="rId2" Type="http://schemas.openxmlformats.org/officeDocument/2006/relationships/customXml" Target="../customXml/item2.xml"/><Relationship Id="rId29" Type="http://schemas.openxmlformats.org/officeDocument/2006/relationships/customXml" Target="../customXml/item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5/8/2016 6:08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45.10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85F682A-82DE-4410-B2C2-825A34B41C77}" emma:medium="tactile" emma:mode="ink">
          <msink:context xmlns:msink="http://schemas.microsoft.com/ink/2010/main" type="inkDrawing" rotatedBoundingBox="9139,3707 13299,3442 13431,5500 9270,5765" hotPoints="14124,4785 12671,5718 11040,5151 12493,4218" semanticType="enclosure" shapeName="Ellipse">
            <msink:destinationLink direction="with" ref="{7D13DA82-AFDD-4B85-88B8-A7C76FEDB82F}"/>
          </msink:context>
        </emma:interpretation>
      </emma:emma>
    </inkml:annotationXML>
    <inkml:trace contextRef="#ctx0" brushRef="#br0">2372 492 128 0,'0'4'59'0,"5"-4"-47"0,-5 0-15 0,0 0 57 16,0 0-43-16,-5-8 24 15,0 3-25 1,-4-3 19-16,-6-5 15 0,-4 0-33 15,0 5 35-15,-10-5-35 16,-5 4 14 0,0 5-18-16,1-5 2 15,-6 5-7-15,1 0 8 16,-10 0-8-16,0-5 21 16,-5 0-17-16,-5 1 14 15,0-5-15-15,5-4 6 16,-14-17-8-16,9 8 4 15,5 5-6-15,0 4 3 0,5 4-3 16,-5 4 5-16,1 5-5 16,-1 8-8-16,0 9 5 15,-5 0 4-15,0 0-2 16,0 0 12-16,-4 4-10 0,4-5 8 16,5 1-7-16,5 4 6 15,0 1-6-15,0-1 1 0,0 4-3 16,-5 5-6-16,5 4 4 15,-5 0 3-15,5-1-2 16,0 6 3-16,4-5-2 16,-4 0-1-16,0-5 1 15,5-3 1-15,9-1-1 32,1 0-3-32,4 1 1 0,5-1 4 15,0 5-3-15,0 17 6 16,4 4-5-16,1 4 0 15,0 4 0-15,0 1 1 16,4 4-1-16,1 0-1 16,-6-9 1-16,1-8 1 15,10-5-1-15,9-3 2 0,0-6-2 16,0 6 13-16,4-5-10 16,11 0 3-16,-1 17-5 15,6 0-1-15,4 4 0 16,4 5 1-16,11-1-1 15,-1 1-3-15,6-5 1 16,-1-4 6 0,0-8-4-16,5-5 14 15,5-9-11-15,5-3 12 0,0-5-12 16,4 0 6-16,10-4-7 16,5 0-2-16,0-1 0 15,-4 1 1-15,4 0-1 16,-5 0 2-16,-5 0-2 15,-9-5 2-15,0 1-2 0,-6-5 8 0,1-4-7 16,10-4 7-16,-1 0-6 16,1-5-2-16,9-4 0 15,10 5-1-15,0-5 0 16,-10 4 0-16,10 1 0 31,4-1-3-31,-9 1 2 0,-5 3 6 0,-4-3-4 16,-1-5 3-16,-9 0-3 15,4-4 5-15,1-9-5 16,-5-4 3-16,-6-4-3 16,-3-4 11-16,-6-1-10 15,-9 5-9-15,-1 0 6 0,1-9 0 32,-5 0 1-32,-5 9 2 0,0 4-1 15,-5 5-3-15,0-1 1 16,1 0 6-16,-6 1-4 15,5-5 3-15,-4 0-3 16,-6-9 2-16,6-4-2 16,-1 5-3-16,-9 0 1 15,5 3-5-15,-15 1 5 0,5 0 6 16,-5 4-5-16,5 4-4 16,-10-4 3-16,1 5 3 15,-6-10-2-15,6-3 0 16,-6 4 1-1,1-5-4-15,-10 5 2 0,0 0 6 16,0 0-4 0,0-13 0-16,0 12 0 15,-5 1-4-15,-5 0 2 16,-9 4-2-16,-20 9 2 16,-14-9-2-16,-9 4 2 15,-6 5 1-15,1-1 0 16,4-3-3-16,1-5 2 15,4-4-2-15,5-22 2 0,10-12-72 0,14 8 57 16,14-9-372 0,1-8 302-16,-1 13-66 15</inkml:trace>
    <inkml:trace contextRef="#ctx0" brushRef="#br0" timeOffset="29660.8439">-1188 1150 272 0,'5'-4'125'16,"9"8"-99"-16,20 1-33 0,-10-5 34 0,19-5-23 15,20-3 22-15,19-9-20 16,4-5 14-16,20-8-15 16,10 1 6-16,-1-14-8 0,1 4-2 15,-20 9 0-15,-14 9-4 16,-15 8 2-16,-19 30-8 15,-14 17 7-15,-15 13 4 0,-19 18-2 16,-19-1 9-16,-15 8-7 16,-14 23 7-16,-10 11-6 15,-14 1-2-15,5-4 0 16,4-9-7-16,15-13 5 16,14-12-364-16</inkml:trace>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8.8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CBCD765-71F8-496F-9A9B-2A9ABBC8A2DF}" emma:medium="tactile" emma:mode="ink">
          <msink:context xmlns:msink="http://schemas.microsoft.com/ink/2010/main" type="inkDrawing" rotatedBoundingBox="20757,7041 24723,6573 24994,8874 21028,9342" hotPoints="24710,7786 22784,9012 20798,7886 22724,6660" semanticType="enclosure" shapeName="Ellipse"/>
        </emma:interpretation>
      </emma:emma>
    </inkml:annotationXML>
    <inkml:trace contextRef="#ctx0" brushRef="#br0">3593 530 248 0,'14'-8'111'0,"-4"-5"-87"0,-1 4-30 0,-4 1 29 15,-5-5-19-15,0 0-7 16,-10-4 3-16,-4 0-4 0,-10-5 3 15,-10 1-5-15,-4-9 5 0,-6-8 8 16,-4-1-5-16,-9 5 38 16,-16 4-31-16,1 0 22 15,-10 4-23-15,-9 1 4 16,0 3-8-16,-6 1-3 16,-13 0 0-16,-1 3-1 0,-9 6 0 31,0-1 0-31,-1 4 0 15,-13 1 0-15,4 3 0 0,0 5 8 0,10 0-6 32,-5 5 2-32,-5 3-3 15,5 5-3-15,4 4 1 16,6 5 4-16,4 7-3 0,5 19-2 16,1 7 1-16,4 1 1 15,4 8 0-15,6 0-3 16,9 0 2-16,5 0 4 0,10 5-3 15,9 20 0-15,5 6 1 16,5-6 1-16,5 10-1 16,9-14-3-16,5 1 1 0,10-5 9 15,5 17-6-15,14 5 19 16,9-5-17-16,10 5 22 16,30-13-20-16,23-5 17 15,29-8-18-15,9 17 9 16,25-8-10-16,29-9 6 31,9-9-7-31,14-16 9 0,20-14-9 16,5-17 18-16,14-12-16 15,5-13 18-15,0-31-18 16,0-7 4-16,0-5-7 16,-10 0 5-16,-9-9-6 0,-10-8 11 15,-24-5-9-15,-29-3-12 16,-19-22 7-16,-20 4 6 15,-23 9-4-15,-25-5 12 16,-18-4-9-16,-25-4 2 16,-24-17-4-16,-19 4-1 15,-34 5 1-15,-23 3-4 0,-30 5 2 16,-9 4-5-16,-44 1 5 16,-19 7-8-1,1 5 6-15,-11 5 11 16,-4 12-7-16,19 13-8 15,0 4 5-15,14 9-116 16,15 8 92-16,34 0-386 16</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0.11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E496BD91-9379-4FD8-BA57-6AB9D2033906}" emma:medium="tactile" emma:mode="ink">
          <msink:context xmlns:msink="http://schemas.microsoft.com/ink/2010/main" type="inkDrawing" rotatedBoundingBox="21816,9867 26029,9990 25957,12475 21743,12352" hotPoints="25825,11560 23465,12392 21366,11029 23726,10198" semanticType="enclosure" shapeName="Ellipse"/>
        </emma:interpretation>
      </emma:emma>
    </inkml:annotationXML>
    <inkml:trace contextRef="#ctx0" brushRef="#br0">2919 278 196 0,'-91'-13'88'0,"52"9"-69"0,-28 0-24 0,38 0 8 15,-19-1-4-15,-5 1 1 16,-5-5 0-16,-24 1 22 16,-9-1-17-16,0-3 51 0,-6-10-43 0,11 1 37 31,-1 4-37-31,-9 8 9 16,0 1-15-16,-5 3-7 0,0 1 0 15,-5 0-3-15,5 8 2 16,-10 9 1-1,1 4 0-15,-1 0-3 0,0 4 2 16,5 5-2-16,5 4 2 16,-9 21-5-16,9 18 5 15,5 8 28-15,9 4-21 16,5 0 14-16,10 5-14 16,5 21 8-16,14 0-11 15,14-1-1-15,10 6-1 0,15-14-1 0,9-4 0 16,15 13 22-16,14 4-17 31,19 0 20-31,24-4-18 0,10-8 18 0,24-1-18 31,29 0 2-31,34 9-7 0,28-17 13 16,20-13-11-16,9-13 0 16,15-17-2-16,53-13 15 15,-6-17-13-15,-4-17 15 16,-14-38-14-16,-24-1 23 15,-6-8-22-15,-33-4 15 0,-9-13-16 16,-15-13 6-16,-19-17-8 16,-25-26-2-1,-28 5 0-15,-24-9-1 0,-20-9 0 16,-33-25 0-16,-38 8 0 16,-30 13-6-16,-38-8 5 15,-29 4-3 1,-38-4 3-16,-24 21-5 15,-20 17 5-15,-28 17 3 0,-6 13-2 0,30 13-2 32,9 17 1-32,29 4-38 0,29 0 30 15,53-4-380-15,33-13 304 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7.71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C4ED11FD-A7BC-4B4A-AD34-6D1A8F90712F}" emma:medium="tactile" emma:mode="ink">
          <msink:context xmlns:msink="http://schemas.microsoft.com/ink/2010/main" type="writingRegion" rotatedBoundingBox="24994,4922 32355,4922 32355,10964 24994,10964"/>
        </emma:interpretation>
      </emma:emma>
    </inkml:annotationXML>
    <inkml:traceGroup>
      <inkml:annotationXML>
        <emma:emma xmlns:emma="http://www.w3.org/2003/04/emma" version="1.0">
          <emma:interpretation id="{B3C79534-E7E2-42AF-AAF3-722638BE5DEF}" emma:medium="tactile" emma:mode="ink">
            <msink:context xmlns:msink="http://schemas.microsoft.com/ink/2010/main" type="paragraph" rotatedBoundingBox="24994,4922 28025,4922 28025,6991 24994,6991" alignmentLevel="1"/>
          </emma:interpretation>
        </emma:emma>
      </inkml:annotationXML>
      <inkml:traceGroup>
        <inkml:annotationXML>
          <emma:emma xmlns:emma="http://www.w3.org/2003/04/emma" version="1.0">
            <emma:interpretation id="{A3725D43-FC64-4372-8210-D955C16FB42E}" emma:medium="tactile" emma:mode="ink">
              <msink:context xmlns:msink="http://schemas.microsoft.com/ink/2010/main" type="line" rotatedBoundingBox="24994,4922 28025,4922 28025,6991 24994,6991"/>
            </emma:interpretation>
          </emma:emma>
        </inkml:annotationXML>
        <inkml:traceGroup>
          <inkml:annotationXML>
            <emma:emma xmlns:emma="http://www.w3.org/2003/04/emma" version="1.0">
              <emma:interpretation id="{0FBF3AD4-0746-4124-9AAF-67303F84398E}" emma:medium="tactile" emma:mode="ink">
                <msink:context xmlns:msink="http://schemas.microsoft.com/ink/2010/main" type="inkWord" rotatedBoundingBox="24994,4922 28025,4922 28025,6991 24994,6991"/>
              </emma:interpretation>
              <emma:one-of disjunction-type="recognition" id="oneOf0">
                <emma:interpretation id="interp0" emma:lang="" emma:confidence="1">
                  <emma:literal/>
                </emma:interpretation>
              </emma:one-of>
            </emma:emma>
          </inkml:annotationXML>
          <inkml:trace contextRef="#ctx0" brushRef="#br0">-1578-3228 280 0,'0'21'125'0,"-5"0"-99"0,-5 18-33 0,6-5 12 16,-1 13-6-16,0 9 1 15,0 8 0-15,0 4 0 16,0-8 0-16,1-8 5 0,4-5-4 0,0-9 81 15,9-8-64-15,1-13 72 16,4-8-67-16,10-9 2 16,5-22-16-16,0-21-5 15,0-16-2-15,0-27 1 16,-5-4-2-16,-5 9-3 16,-4-4 1-16,-11 3-8 0,-8 5 7 15,-11 9-18-15,-19 8 15 16,-4 17-4-16,-20 9 7 15,1 13-5-15,-6 8 6 16,5 9 3-16,10 4-2 16,14 4 3-16,10 4-2 15,24 1 36 1,24-5-29-16,29 1 17 16,34-14-19-16,24-4 6 15,28-8-9-15,20-5 1 16,9-17-3-16,15-8 11 0,-5 4-10 15,-19 0-42-15,-20 4 32 16,-14 5-236-16,-19 3 190 16,-24-7-224-16</inkml:trace>
          <inkml:trace contextRef="#ctx0" brushRef="#br0" timeOffset="-699.2218">1202-1809 200 0,'0'-4'88'0,"5"0"-69"0,-5 0-24 0,0-1 50 16,0-3-37-16,0-5 43 15,0 0-39-15,-5-4 36 16,-9-4-35-16,-10-9 37 0,-5-5-37 15,-14-3 30 1,-10-9-32-16,-15 0 14 16,-4-4-19-16,-5-18 11 15,-29 5-12-15,1 4-6 16,-1 0 1-16,-5 0 11 16,0-8-9-16,-14-5 8 0,0-12-7 15,0-18 9-15,0 5-9 16,10 4 2-16,-6 4-4 15,1 0-20-15,-5-4 15 16,-5 9-128 0,0-1 103-16,-4 0-266 15,9 18 226-15,19 8-29 16</inkml:trace>
        </inkml:traceGroup>
      </inkml:traceGroup>
    </inkml:traceGroup>
    <inkml:traceGroup>
      <inkml:annotationXML>
        <emma:emma xmlns:emma="http://www.w3.org/2003/04/emma" version="1.0">
          <emma:interpretation id="{9B761433-52F7-4642-8D74-DA21AB9B4D03}" emma:medium="tactile" emma:mode="ink">
            <msink:context xmlns:msink="http://schemas.microsoft.com/ink/2010/main" type="paragraph" rotatedBoundingBox="25062,6658 32355,6658 32355,8484 25062,8484" alignmentLevel="1"/>
          </emma:interpretation>
        </emma:emma>
      </inkml:annotationXML>
    </inkml:traceGroup>
    <inkml:traceGroup>
      <inkml:annotationXML>
        <emma:emma xmlns:emma="http://www.w3.org/2003/04/emma" version="1.0">
          <emma:interpretation id="{077BBA1A-2D52-46E1-8D2A-CFF139CCD6BA}" emma:medium="tactile" emma:mode="ink">
            <msink:context xmlns:msink="http://schemas.microsoft.com/ink/2010/main" type="paragraph" rotatedBoundingBox="26169,9285 30705,8522 31005,10302 26469,11066" alignmentLevel="2"/>
          </emma:interpretation>
        </emma:emma>
      </inkml:annotationXML>
      <inkml:traceGroup>
        <inkml:annotationXML>
          <emma:emma xmlns:emma="http://www.w3.org/2003/04/emma" version="1.0">
            <emma:interpretation id="{DA91B05F-7BF7-4E30-AEF2-EE1FC350E0DE}" emma:medium="tactile" emma:mode="ink">
              <msink:context xmlns:msink="http://schemas.microsoft.com/ink/2010/main" type="line" rotatedBoundingBox="26169,9285 30705,8522 31005,10302 26469,11066"/>
            </emma:interpretation>
          </emma:emma>
        </inkml:annotationXML>
        <inkml:traceGroup>
          <inkml:annotationXML>
            <emma:emma xmlns:emma="http://www.w3.org/2003/04/emma" version="1.0">
              <emma:interpretation id="{BBB523B3-39C8-4970-866F-204671CE55FE}" emma:medium="tactile" emma:mode="ink">
                <msink:context xmlns:msink="http://schemas.microsoft.com/ink/2010/main" type="inkWord" rotatedBoundingBox="26169,9285 29058,8799 29358,10579 26469,11066"/>
              </emma:interpretation>
              <emma:one-of disjunction-type="recognition" id="oneOf1">
                <emma:interpretation id="interp1" emma:lang="" emma:confidence="1">
                  <emma:literal/>
                </emma:interpretation>
              </emma:one-of>
            </emma:emma>
          </inkml:annotationXML>
          <inkml:trace contextRef="#ctx0" brushRef="#br0" timeOffset="-4003.4822">-20 1283 240 0,'-9'38'108'0,"4"-33"-85"0,-5 3-29 15,6-3 21 1,-1 7-13-16,-5 5 2 15,-9 9-3-15,-10 17-3 0,-5 17 1 0,-9 4 46 0,-5 4-36 16,0 1 48-16,5-5-43 16,9-4 24-16,10 0-28 31,9-9 31-31,20 5-31 16,24-5 26-16,24-4-27 15,14-9 7-15,20-16-12 16,14-5-2-16,5-21-1 15,14-1-29-15,-9-3 22 0,-1-1-273 16,-9-4 218-16,-14-4-146 16</inkml:trace>
          <inkml:trace contextRef="#ctx0" brushRef="#br0" timeOffset="-4703.6263">2150 39 208 0,'24'-13'95'0,"-14"9"-75"0,14-5-25 0,-15 0 53 0,1 9-39 16,0-4 2-16,-6 4-7 0,-4 4-8 16,-4 5 3-16,-11 4 11 0,-4 4-8 15,-15 9 28-15,-9 21-23 16,-10 8 30-16,-24 9-28 16,-19 9 27-16,-24 8-27 31,-10 5 29-31,-24 25-29 0,-10 13 13 15,1 9-16-15,4-9 2 0,0-5-6 16,0 22 5-16,10-4-6 16,19-17 9-16,15-5-8 15,9-21-96-15,5-17 74 16,10-17-338 0</inkml:trace>
        </inkml:traceGroup>
        <inkml:traceGroup>
          <inkml:annotationXML>
            <emma:emma xmlns:emma="http://www.w3.org/2003/04/emma" version="1.0">
              <emma:interpretation id="{4F3F2BEA-3133-4802-8A23-4E59AC98C9D3}" emma:medium="tactile" emma:mode="ink">
                <msink:context xmlns:msink="http://schemas.microsoft.com/ink/2010/main" type="inkWord" rotatedBoundingBox="28869,9193 30551,8911 30592,9156 28910,9439"/>
              </emma:interpretation>
              <emma:one-of disjunction-type="recognition" id="oneOf2">
                <emma:interpretation id="interp2" emma:lang="" emma:confidence="0">
                  <emma:literal>-</emma:literal>
                </emma:interpretation>
                <emma:interpretation id="interp3" emma:lang="" emma:confidence="0">
                  <emma:literal>_</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0" timeOffset="6478.8498">2078 552 208 0,'5'13'92'0,"9"-5"-73"0,20-8-24 0,-15 0 114 0,15 4-87 0,9 1 69 16,15-5-68-16,4 0 53 31,10-5-57-31,15-3 29 0,19-9-35 0,9-13 26 16,6-13-29-16,-1-4 4 16,-5-4-10-16,30-9-3 15,-30 4 0-15,15 9-15 16,-29 4 11-16,-10 5-187 15,-23 12 149-15</inkml:trace>
        </inkml:traceGroup>
        <inkml:traceGroup>
          <inkml:annotationXML>
            <emma:emma xmlns:emma="http://www.w3.org/2003/04/emma" version="1.0">
              <emma:interpretation id="{179D6262-E556-4454-B13C-E355EF821DC7}" emma:medium="tactile" emma:mode="ink">
                <msink:context xmlns:msink="http://schemas.microsoft.com/ink/2010/main" type="inkWord" rotatedBoundingBox="29434,9043 29871,8970 30063,10112 29627,10186"/>
              </emma:interpretation>
              <emma:one-of disjunction-type="recognition" id="oneOf3">
                <emma:interpretation id="interp7" emma:lang="" emma:confidence="1">
                  <emma:literal/>
                </emma:interpretation>
              </emma:one-of>
            </emma:emma>
          </inkml:annotationXML>
          <inkml:trace contextRef="#ctx0" brushRef="#br0" timeOffset="5955.8088">2992 248 200 0,'9'-55'92'0,"6"46"-73"0,14 0-24 0,-20 9 47 16,-13-4-34-16,-1 8-14 31,-5 35 9-31,-4 17-4 0,-10 8 20 16,9 4-15-16,1-4 24 15,-5 0-21-15,-1 30 19 0,1 1-19 16,0 3 18-16,4-8-18 16,1-5 10-16,4-12-12 15,1-9-1-15,-1 0-2 0,5-13 1 16,5-3-2-16,-9-10-62 0,4-8 48 16,5-13-214-1,-5-8 175-15,5-9-52 16</inkml:trace>
        </inkml:traceGroup>
        <inkml:traceGroup>
          <inkml:annotationXML>
            <emma:emma xmlns:emma="http://www.w3.org/2003/04/emma" version="1.0">
              <emma:interpretation id="{70864BF3-F007-45B8-A453-3AD00EB11565}" emma:medium="tactile" emma:mode="ink">
                <msink:context xmlns:msink="http://schemas.microsoft.com/ink/2010/main" type="inkWord" rotatedBoundingBox="29865,9831 30897,9657 31000,10270 29968,10444"/>
              </emma:interpretation>
              <emma:one-of disjunction-type="recognition" id="oneOf4">
                <emma:interpretation id="interp8" emma:lang="" emma:confidence="0">
                  <emma:literal>a</emma:literal>
                </emma:interpretation>
                <emma:interpretation id="interp9" emma:lang="" emma:confidence="0">
                  <emma:literal>A</emma:literal>
                </emma:interpretation>
                <emma:interpretation id="interp10" emma:lang="" emma:confidence="0">
                  <emma:literal>c</emma:literal>
                </emma:interpretation>
                <emma:interpretation id="interp11" emma:lang="" emma:confidence="0">
                  <emma:literal>he</emma:literal>
                </emma:interpretation>
                <emma:interpretation id="interp12" emma:lang="" emma:confidence="0">
                  <emma:literal>be</emma:literal>
                </emma:interpretation>
              </emma:one-of>
            </emma:emma>
          </inkml:annotationXML>
          <inkml:trace contextRef="#ctx0" brushRef="#br0" timeOffset="7406.1609">3564 1112 220 0,'0'-13'101'0,"0"13"-79"0,0-8-28 0,0 3 69 15,-5 1-51-15,1-5 38 16,-6-3-37-16,0-1 18 15,-4 0-23-15,0-4 7 16,4 0-11-16,-9 4 12 16,-1 0-12-16,-4 13-2 15,-4-4-1-15,-6 21-7 16,-5 0 5-16,6 17-6 16,-11 5 6-16,-4 8 6 15,5 0-5-15,9 4 4 16,10-8-3-16,10-5 5 0,23-8-5 15,11-4 31-15,9-5-25 0,14-4 14 32,-5-4-15-32,25-4 13 0,4-5-14 15,1-8 6-15,-1-5-8 16,-5-4 4-16,-9 1-6 0,-4-10 6 16,-11-8-6-16,-9 0 0 0,-5-4 0 15,-10 4-7-15,-4 5 5 16,0 12-3-1,-10-4 3-15,-15 17-5 0,1 4 5 16,-1 4 0 15,1 1 1-31,4 8-6 16,-4-4 5-16,-1 4 0 0,6 4 1 16,4-3 2-16,0 7-1 0,5-3-1 15,0 7 1 1,0 6-7-16,15 7 5 0,9-3 6 0,0-9-5 15,5-13 12-15,9-13-9 16,10-12 4-16,19-5-5 16,-4 0-1-1,-15-8 0-15,15-1-69 16,-15 5 54-16,-10 4-402 16</inkml:trace>
        </inkml:traceGroup>
      </inkml:traceGroup>
      <inkml:traceGroup>
        <inkml:annotationXML>
          <emma:emma xmlns:emma="http://www.w3.org/2003/04/emma" version="1.0">
            <emma:interpretation id="{FC1273B4-73C2-4D3A-BC25-40A441B43069}" emma:medium="tactile" emma:mode="ink">
              <msink:context xmlns:msink="http://schemas.microsoft.com/ink/2010/main" type="inkBullet" rotatedBoundingBox="25062,7509 27193,7509 27193,8484 25062,8484"/>
            </emma:interpretation>
          </emma:emma>
        </inkml:annotationXML>
        <inkml:trace contextRef="#ctx0" brushRef="#br0" timeOffset="-2217.4718">-987-1291 248 0,'-9'4'111'0,"-6"0"-87"0,-9 9-30 0,10-9 18 0,-5 9-11 16,-15 4 6-16,-9 5-6 16,-5 20-3-16,-5 6 2 15,-19 7-6-15,-10 9 5 0,0 5 50 16,-5 8-38-16,10-5 52 16,20 10-47-16,18 7 17 31,25-3-24-31,33-9 28 0,48-17-28 15,20-17 16-15,43-18-19 16,29-16 0-16,-1-9-4 16,6-13-32-16,-1-13 23 15,-33-8-423 1</inkml:trace>
        <inkml:trace contextRef="#ctx0" brushRef="#br0" timeOffset="-2783.514">346-1159 224 0,'24'-17'101'0,"-24"4"-79"0,5 1-28 15,-5 3 80-15,0 0-60 16,-5 1 10-16,0 4-16 16,-4-1-9-16,-1 1 1 15,-4 4 0-15,-6 0 0 0,-9 4-3 16,-9 1 2-16,-5-1 1 15,-10 4 0-15,-24 1 8 0,-10 4-6 16,-19 8 27-16,-14 13-22 16,-19 5 25-16,-6 8-24 15,-4 0 7-15,10 4-11 16,4-4-2-16,5 9-1 0,19-9 7 16,25-9-6-16,14-3-88 31,19-10 68-31,19-12-308 15</inkml:trace>
      </inkml:traceGroup>
      <inkml:traceGroup>
        <inkml:annotationXML>
          <emma:emma xmlns:emma="http://www.w3.org/2003/04/emma" version="1.0">
            <emma:interpretation id="{5F7FDA82-8893-4A9D-AA27-A2413FD513FF}" emma:medium="tactile" emma:mode="ink">
              <msink:context xmlns:msink="http://schemas.microsoft.com/ink/2010/main" type="line" rotatedBoundingBox="28785,6658 32355,6658 32355,8167 28785,8167"/>
            </emma:interpretation>
          </emma:emma>
        </inkml:annotationXML>
        <inkml:traceGroup>
          <inkml:annotationXML>
            <emma:emma xmlns:emma="http://www.w3.org/2003/04/emma" version="1.0">
              <emma:interpretation id="{C285CE32-8EB6-470F-AC65-213E3E1F8CEC}" emma:medium="tactile" emma:mode="ink">
                <msink:context xmlns:msink="http://schemas.microsoft.com/ink/2010/main" type="inkWord" rotatedBoundingBox="28785,6658 32355,6658 32355,8167 28785,8167"/>
              </emma:interpretation>
              <emma:one-of disjunction-type="recognition" id="oneOf5">
                <emma:interpretation id="interp13" emma:lang="" emma:confidence="1">
                  <emma:literal/>
                </emma:interpretation>
              </emma:one-of>
            </emma:emma>
          </inkml:annotationXML>
          <inkml:trace contextRef="#ctx0" brushRef="#br0" timeOffset="3035.8265">3175-1244 160 0,'-5'-4'75'15,"5"4"-59"-15,-5 0-20 0,5 4 51 16,0-4-38-16,0 4 11 0,0 0-14 0,0 9 18 16,0 0-18-16,0 21 19 15,0-4-18-15,0 17 27 16,-5-8-26-16,0 8 19 16,1-9-20-16,-1 1 16 15,-5-9-18-15,1 4 9 16,-6-4-10-16,5-5 12 15,1-12-12-15,-1 0 17 0,5-4-16 16,5-1 23 0,-4-8-21-16,8-8 5 15,-4-5-8-15,10-9 14 16,-5-8-14-16,4-12 10 16,-4-1-11-16,5-4 7 15,-5 0-7-15,9 4-2 16,-4 5 0-16,9 3-1 15,-14 1 0-15,29 0 0 0,-10 0 0 0,14 4 0 16,-9 0 0-16,9 9-6 16,6-1 5-16,4 18-3 31,-15 4 3-31,6 13-5 0,-20 0 5 0,15 12-6 16,-20 1 6-16,1 21 3 15,-6-4-2-15,6 17 3 16,-10-9-2-16,4 9-1 15,-4-13 1-15,5 4 1 16,-10-12-1-16,9 8-1 31,-9-13 1-31,10 0-63 16,-10-8 49-16,10 4-128 16,-10-13 109-16</inkml:trace>
          <inkml:trace contextRef="#ctx0" brushRef="#br0" timeOffset="1432.2163">3146-1856 192 0,'0'-13'85'0,"0"5"-67"0,0-9-23 0,0 8 16 16,0 1-10-16,-10-1 14 15,1 1-11 1,-16-1 40-16,-3 5 8 0,-1 0-37 16,-10 4 24-16,10 0-29 15,-9 0 17-15,-1-5-20 16,-9 5-4-16,5 0-1 16,5 5 0-1,-6-5-1-15,-4 8-3 16,5-4 1-16,-15 13 15 15,0 1-11-15,-9 29 7 16,5-9-7-16,-11 26 1 16,16-8-3-16,-1 12 2 15,5-12-2-15,15 8-1 16,-1-17 1-16,5 4 15 16,10 1-12-16,10 3 15 15,-5-3-14-15,14 16 3 16,-5-8-6-16,15 4 10 15,0-13-9-15,14 5 18 16,5-18-16-16,29-8 29 16,24-8-26-16,14-22 2 15,6-22-7-15,-1 1-2 16,-5-5 0-16,10-8-49 0,-24-4 38 0,-9 12-283 31,-20 0 229-31</inkml:trace>
          <inkml:trace contextRef="#ctx0" brushRef="#br0" timeOffset="1787.2178">1991-1124 304 0,'10'-5'138'0,"-5"5"-109"0,14 0-37 0,-5 0 67 0,6-4-48 16,8-5 32-16,16 1-31 0,9-9 7 15,14 0-13-15,0-5-4 0,-4 5-1 16,-1 4-4 0,-13-4 2-16,18 9-204 15,-19-1 161-15</inkml:trace>
          <inkml:trace contextRef="#ctx0" brushRef="#br0" timeOffset="4506.9474">4474-1103 212 0,'0'-30'95'0,"0"30"-75"16,0-9-25-1,0 5 61-15,0 0-45 0,0 0-4 31,-5-5-3-31,-5 5 4 16,-9-5-6-16,0 9-1 0,-5-4 0 0,-10 4 4 16,10 0-4-16,-10 4 6 15,0 0-6-15,-9 9 6 16,-5-4-6-16,10 12 0 16,-6-4 0-16,1 13 4 15,0-4-4-15,9 8 0 16,0-4 0-16,-4 9-1 15,-5-5 0-15,14 9 14 16,-5-5-11-16,20 5 15 0,-1-13-13 0,20 4 37 31,0-8-33-31,19-1 25 16,0-12-25-16,19 0 14 16,0-9-17-16,34 0 20 15,-4-8-20-15,18-9 17 16,-19-8-18-16,15-5-5 15,-20-4 1-15,10-4 2 16,-19-4-3-16,19-14 3 0,-19-7-2 0,4-6 2 16,-4 1-2-16,4-8-1 15,-18-1 1-15,13-21 7 16,-13 4-6-16,-6-13 5 16,-14 14-6-16,5 7-5 15,-19 10 3-15,-6 3-6 31,-4 9 6-31,-9 0 0 16,-10 13 1-16,-5 0-3 16,-1 9 2-16,-3 8 4 0,-1 0-3 0,5 13-5 15,-5 0 4-15,0 17-14 16,5 0 12-16,5 17 1 16,-5 0 1-16,0 17-2 15,0-8 2-15,-1 21-2 16,-8-4 2-16,14 29 6 15,-10-7-4-15,9 20-3 16,1-8 2-16,10 4 3 16,-1-17-3-16,15 22 9 15,-5-18-7-15,24 22 7 16,0-13-6-16,19 9 6 0,0-14-6 0,20 5 9 16,-10-17-9-16,9 4 7 15,-9-17-7-15,10-4 4 16,-10-13-6-16,24 0 6 15,-19-13-6-15,38 0-33 16,-19-8 25-16,14-1-292 31,-28-8 234-31</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46.25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597 175 244 0,'5'-38'111'0,"-5"38"-87"0,-5-34-30 0,0 21 49 31,1 0-35-31,-6 0 31 16,-9-4-30-16,-5 4 7 16,4-4-11-16,-8 4 2 0,-6 9-5 15,0 4-1-15,-9 9 0 16,0 3-1-16,-6 14 0 15,-3 4-6-15,-1 4 5 0,5 9 3 16,-1-5-2-16,6 1 9 0,19-1-7 16,14 1 10-16,6 8-9 15,13-4 35-15,10-5-29 16,20-8 18-16,14-4-19 16,0-13 26-1,-5-5-26-15,14-12 13 16,-13-9-15-16,-1-4 2 15,0 0-6-15,-15 0-1 16,-8-5 0-16,-6 5-1 16,-10-4 0-16,-9 8-3 15,-4-4 2-15,-6 13-2 16,-4-5 2-16,-1 9-5 16,1-4 5-16,4 8 0 15,0-4 1-15,6 9 0 16,-1-1 0-16,10 9 2 15,-1-8-1-15,16 16-6 16,-1 1 4-16,15 17 0 16,-15-5 1-16,14 14-3 15,-8-5 2-15,-6 8 4 16,-10-8-3-16,-9 5-2 0,-9-5 1 16,-10 0 1-16,-10-5 0 15,-10-3 5-15,10-5-4 16,-9 5 0-16,-5-9 0 0,-15 4 10 15,10-17-9-15,-5-13 3 16,0-4-4-16,14-4-3 0,6-9 1 16,4 0-38-16,5-4 30 15,9 0-159-15,11 0 130 16,4-13-262 0</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35.723"/>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AE1DB223-D09F-4084-A39F-D3F8F71E7B8F}" emma:medium="tactile" emma:mode="ink">
          <msink:context xmlns:msink="http://schemas.microsoft.com/ink/2010/main" type="writingRegion" rotatedBoundingBox="14230,14375 23806,15014 23663,17156 14087,16517"/>
        </emma:interpretation>
      </emma:emma>
    </inkml:annotationXML>
    <inkml:traceGroup>
      <inkml:annotationXML>
        <emma:emma xmlns:emma="http://www.w3.org/2003/04/emma" version="1.0">
          <emma:interpretation id="{C18C608B-3B6C-4E66-A814-A77DE2878374}" emma:medium="tactile" emma:mode="ink">
            <msink:context xmlns:msink="http://schemas.microsoft.com/ink/2010/main" type="paragraph" rotatedBoundingBox="14230,14375 23806,15014 23663,17156 14087,16517" alignmentLevel="1"/>
          </emma:interpretation>
        </emma:emma>
      </inkml:annotationXML>
      <inkml:traceGroup>
        <inkml:annotationXML>
          <emma:emma xmlns:emma="http://www.w3.org/2003/04/emma" version="1.0">
            <emma:interpretation id="{41F922E1-BE03-43BA-A4BE-2895BDF01E54}" emma:medium="tactile" emma:mode="ink">
              <msink:context xmlns:msink="http://schemas.microsoft.com/ink/2010/main" type="line" rotatedBoundingBox="14230,14375 23806,15014 23663,17156 14087,16517"/>
            </emma:interpretation>
          </emma:emma>
        </inkml:annotationXML>
        <inkml:traceGroup>
          <inkml:annotationXML>
            <emma:emma xmlns:emma="http://www.w3.org/2003/04/emma" version="1.0">
              <emma:interpretation id="{F9A04977-9998-42C5-ADDC-A6561058DEBC}" emma:medium="tactile" emma:mode="ink">
                <msink:context xmlns:msink="http://schemas.microsoft.com/ink/2010/main" type="inkWord" rotatedBoundingBox="13747,15575 15916,14144 17164,16036 14996,17467"/>
              </emma:interpretation>
              <emma:one-of disjunction-type="recognition" id="oneOf0">
                <emma:interpretation id="interp0" emma:lang="" emma:confidence="1">
                  <emma:literal/>
                </emma:interpretation>
              </emma:one-of>
            </emma:emma>
          </inkml:annotationXML>
          <inkml:trace contextRef="#ctx0" brushRef="#br0">1149 55 188 0,'0'-13'85'0,"5"9"-67"0,-10-5-23 16,5 5 47-16,-5 0-34 16,0 0 8-16,-4-1-11 15,-10 1 0-15,-6 0-4 16,1 4 19-16,-4 0-16 0,-1 0 30 15,-5 0-26-15,0 4 8 16,-14 5-12-16,0 8 6 16,-10 4-7-16,-4 22 1 15,-1 8-3-15,-9 13-3 16,5 5 1-16,-1 12 6 0,6-4-4 16,-10 4 23-16,4 22-19 15,1 4 18-15,9-5-18 16,10-8 9-1,10-8-10-15,14-5 6 16,9-4-7-16,15 9 20 0,10-5-17 16,19 4 17-16,4-8-18 15,11-4 9-15,4-9-10 16,14-8 6-16,15-5-7 0,10-12 9 16,14-22-9-1,5-13 4-15,14-13-5 16,10-21 5-16,9-8-6 15,-9-22-19-15,-14 13 14 16,-20 9-156-16,-9 12 125 16,-15 35-284-1</inkml:trace>
          <inkml:trace contextRef="#ctx0" brushRef="#br0" timeOffset="420.3254">403 1265 244 0,'-29'22'108'0,"29"-22"-85"0,0 4-29 16,0-4 49-16,5 4-35 15,5-4 39 1,9 4-35-16,10-4 47 0,19-4-45 15,19-13 22-15,15-4-26 0,24-5-1 16,14-8-6-16,20-5 1 16,-1-3-3-16,1-6-15 15,-5 10 12-15,-6 8-275 16,-18 13 217-16,-34 0-119 31</inkml:trace>
          <inkml:trace contextRef="#ctx0" brushRef="#br0" timeOffset="1373.8576">2025-249 200 0,'4'5'92'0,"1"8"-73"0,0 12-24 0,-5-12 22 31,-5 21-15-31,5 9 22 16,10 21-18-16,-1 35 39 0,1 12-34 16,4 4 28-16,1 5-29 0,-1 17 20 15,1 0-22-15,-1-1 18 16,-4-20-19-16,-1-14-1 0,1-7-4 16,-5 11 4-16,0 1-5 15,-5-4 3 1,0-9-3-16,0-4 2 0,0-17-2 15,0-14-9-15,4-12 6 16,1-12-128-16,-5-18 102 0,0-17-239 31</inkml:trace>
        </inkml:traceGroup>
        <inkml:traceGroup>
          <inkml:annotationXML>
            <emma:emma xmlns:emma="http://www.w3.org/2003/04/emma" version="1.0">
              <emma:interpretation id="{0B77C3F3-3B65-48CD-A628-FC1149D25E8D}" emma:medium="tactile" emma:mode="ink">
                <msink:context xmlns:msink="http://schemas.microsoft.com/ink/2010/main" type="inkWord" rotatedBoundingBox="16863,14987 23777,15448 23667,17090 16753,16629"/>
              </emma:interpretation>
              <emma:one-of disjunction-type="recognition" id="oneOf1">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5026.5268">8442 1295 324 0,'-15'0'144'0,"11"0"-113"0,4 4-39 15,0-4 92-15,4 5-68 0,6-1 48 16,5 0-47-16,9 1 27 31,14-5-32-31,5 0 27 0,10 0-30 16,19-5 10-16,10 1-13 15,10 0-4-15,9-1-1 0,0-3-1 16,-5-1 0-16,5-4-48 16,5-4 38-16,-10 0-207 15,-5-4 169-15,-23-1-285 16</inkml:trace>
          <inkml:trace contextRef="#ctx0" brushRef="#br0" timeOffset="2206.9426">2852 1103 236 0,'-10'-5'105'0,"6"10"-83"0,-11 16-28 0,10-12 55 15,-9 8-40-15,-5 13 30 16,-10 4-29-16,10 4 18 0,4 5-21 15,15 4 16-15,15 13-18 0,4-13 29 16,10-13-26-16,14-4 24 16,19-13-23-16,15-12-3 15,10-23-3-15,4 1 3 0,1-4-5 16,-15-5 0-16,-5 1 0 31,-5-1 1-31,-19-4-1 0,-9-8 2 16,-20-1-2-16,-9-8-3 15,-15 0 1-15,-10 0 1 16,-9 0 0-16,-24 4-3 16,-14 9 2-16,-10 8-5 15,-10 14 5-15,0 12 3 16,-5 12-2-16,1 18-8 0,9 9 6 16,0 12 1-16,10 5 1 15,9 4 8-15,15 25-6 16,19 13 16-16,14-8-14 15,15-4 12-15,24-9-11 16,9-13 19-16,10-9-18 16,20-12 8-16,18-9-10 0,25-8 1 15,-1-13-4-15,20-9-3 16,-5-12 1-16,0-14-44 16,-9-8 35-16,-5-4-156 15,-20 0 129-15,-19 8-280 31</inkml:trace>
          <inkml:trace contextRef="#ctx0" brushRef="#br0" timeOffset="3138.5917">4223 1389 200 0,'-5'9'92'0,"10"-1"-73"0,-5 5-24 0,0-9 69 0,0 18-51 16,0 12 60-16,0 9-55 15,0 4 30-15,-5 0-35 16,0 4 4-16,1 0-12 0,-1-4 11 16,0-8-12-1,5-9 37-15,0-9-32 16,0-21 39 0,0-17-25-16,0-13-15 15,0-17-3-15,0-21-4 16,0-5-1-16,0 5 0 15,5-5 2-15,0 5-1 16,-1 3-1-16,1 14 1 0,0 4-10 16,0 13 7-16,4 8-2 15,1 9 3-15,9 13 1 16,1 8 0-16,8 5-6 16,6 12 5-16,5 5 6 0,-6 4-5 15,1 4-4-15,-5 4 3 16,0 18 0-16,-5-5 1 15,-10 1 8-15,-4-10-6 16,-1-3 2-16,-4-9-3 0,0-5 2 16,0-12-2-16,4-9 11 15,1-16-10-15,0-18-3 16,9-9 1-16,5-8 5 31,0 0-4-31,0-13-3 0,5-8 2 16,0 4 0-16,0 4 0 15,-1 4 0-15,6 9 0 16,5 17 0-16,-6 9 0 16,1 17-6-16,-5 16 5 15,0 14-3-15,-5 8 3 16,-5 1 1-16,0 3 0 0,1 5 2 16,-6 8-1-16,0 18-6 15,6-1 4-15,-6 5 6 16,0-5-5-16,1 0 1 15,-1-3 0-15,-4-14-1 16,4-8 0-16,1-5-56 0,9-8 44 16,10-9-190-16,-1-8 157 31,1-26-235-31</inkml:trace>
          <inkml:trace contextRef="#ctx0" brushRef="#br0" timeOffset="3791.6173">5839 1257 264 0,'5'-13'118'0,"0"13"-93"0,0 8-32 0,0-3 57 16,-5 3-41-16,0 5 25 15,0 13-25-15,0 16 28 16,4 23-28-16,6 7 27 0,0 1-27 15,14-5 21-15,9 1-23 0,6-18 33 16,4-8-30-16,15-22 20 16,9-16-22-16,10-18 4 15,-5-22-8-15,1-12 14 16,-6-17-14-16,-9 0 7 0,-15 4-8 16,-9-8 1-16,-15 8-3 15,-14-4-6-15,-15 13 4 16,-14 8-6-16,-15 9 6 15,-13 8-8-15,-11 13 6 16,-4 17 2-16,-10 18 1 16,-10 3 2-16,-4 10-1 0,4 7 2 15,5 27-2-15,10 12-1 16,14 0 1-16,15 1 4 16,14-5-4-16,24-9 0 15,15-4 0-15,24-8 10 16,23-9-9-16,11-13 11 15,14-8-10 1,14-9 4-16,10-9-5 16,9-3-1-16,-14-10 0 15,-9 1-21-15,-11-5 16 0,11-3-192 16,-11-10 153-16,1-12-332 16</inkml:trace>
          <inkml:trace contextRef="#ctx0" brushRef="#br0" timeOffset="4424.4783">7162 1381 328 0,'5'-5'148'0,"0"10"-117"0,0 7-39 0,-5-3 28 0,-5 4-18 15,0 17 11 1,-5 8-10-1,1 14-1-15,-1 3-1 0,1 1 32 16,-6-5-26-16,6-4 35 0,4-8-32 0,0-9 29 16,0-9-30-1,5-8 27-15,0-9-27 16,10-13 15-16,-1-20-18 16,6-19-8-16,4-24 2 15,5-5 5-15,10 4-5 16,9-8 1-16,0 0 0 15,1-1-1-15,4 10 0 16,0 3 0-16,5 18 0 16,0 8-3-16,0 13 2 0,-5 13-2 15,-5 13 2-15,-5 17-8 16,-4 17 7-16,-10 12 1 16,-9 5 1-16,-6 9-3 15,-4 21 2-15,-5 13 1 16,0 0 0-16,-5-5 2 0,0-4-1 15,5-8 8-15,0-9-7 16,0-12-7-16,5-5 5 0,-5-9-21 16,5-8 17-16,5-9-77 15,-1-4 62-15,1-8-280 16,0-5 231-16,-1-21-104 31</inkml:trace>
          <inkml:trace contextRef="#ctx0" brushRef="#br0" timeOffset="4775.7834">8841 645 316 0,'-14'-4'141'0,"14"4"-111"0,0 4-38 16,0 0 95-1,0 5-70-15,-5 8 36 16,0 22-38-16,0 20 5 0,-4 14-14 16,-1 4-4-16,0 4-1 0,1 1 1 15,-1-5-1-15,5 17 8 16,1-9-7-16,-1-4 5 15,5-12-6-15,0-14 3 16,0-8-3-16,0-8-45 0,0-9 34 16,5-9-150-16,-1-8 124 15,1-4-280 1</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46.511"/>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496A0BD3-AF51-4F33-9F13-7D596C103EC5}" emma:medium="tactile" emma:mode="ink">
          <msink:context xmlns:msink="http://schemas.microsoft.com/ink/2010/main" type="inkDrawing" rotatedBoundingBox="9616,11437 25157,12481 25036,14295 9494,13251" shapeName="Other"/>
        </emma:interpretation>
      </emma:emma>
    </inkml:annotationXML>
    <inkml:trace contextRef="#ctx0" brushRef="#br0">1 15 196 0,'-5'-17'88'0,"5"13"-69"0,0 8-24 16,0-4 22-16,0 0-15 15,0 4 5-15,0 5-5 0,0-1-1 16,0 5 0-16,0 9 10 0,0-5-9 31,0-4 36-31,5-1-29 0,5-3 38 16,-1-1-35-16,11 5 24 15,4 0-26-15,-5 0 3 16,0 4-9-16,0 4 3 16,1 1-6-16,-1 21 0 15,5-1 0-15,0 1-1 16,0 0 0-16,5 0 5 0,5-1-4 15,4 1 3 1,0-4-3-16,6-5 11 16,4 0-10-16,0-4 28 0,15 0-23 15,-6-4 11-15,6-1-13 0,-1 5 16 16,20 4-16-16,0 1 12 31,4 16-12-31,-18-8-6 0,28 12 1 16,0-3 3-16,0 3-3 15,1-12 3-15,-1-5-2 16,0-3 2-16,5-10-2 16,0-3 2-16,-5-5-2 15,10 4 5-15,5 5-5 16,-5-5 9-16,14 1-8 0,-5-1 2 16,10 0-3-16,1 1-1 15,8-1 1-15,-4 0 10 16,-5 1-9-16,10-5-3 15,0-4 1-15,9-9 3 0,-5-4-3 16,11-9 12-16,3-3-10 16,11-1 3-16,-5-9-4 15,-10-3 2-15,5-1-2 16,-5-4 5-16,-5-4-5 0,-9 4 6 16,-5 0-6-16,-15 0 0 31,1 0 0-31,-10-4-7 15,-10-4 5-15,-10-5 8 16,-13-4-5-16,-11 8 13 0,-4 1-11 16,-10 4 9-16,-5 4-10 15,-9 8-1-15,-5 5-1 16,-5 0-4-16,0 4 2 16,-5 5-2-16,0 3 2 15,-4 1 1-15,-1 0 0 16,-4 0 2-16,4-1-1 0,-4 1-1 15,4-5 3 1,1 1-2-16,-1-1 5 16,1 1-5-16,-6 4-3 15,1-1 2-15,0 1 3 16,-1 0-3-16,-9 4-5 16,15 0 4-1,-1 0 6-15,-4 0-5 16,-1 4-4-16,1-4 3 0,-1 0 3 15,1 0-2-15,-5 0 3 16,5 0-2-16,-6 0-3 16,1 0 1-16,-5 0-2 15,10 0 2-15,-5 4-5 16,4 5 5-16,1 4 0 16,4 4 1-16,1 4-3 15,4 5 2-15,0 8-2 16,5 9 2-16,5-5 6 0,-5-4-4 15,0-4 6-15,-5 0-6 16,1-8-3-16,-6-1 2 16,1 0 0-16,-1-3 0 0,0 3 0 15,6-4 0-15,-1 4-3 16,0 1 2-16,5-1 4 16,-5 1-3-16,5 7 6 15,5-11-5-15,0-1 0 16,0-13 0-16,0 0 1 31,0-17-1-31,0 1 5 0,0-14-5 16,-1-8 0-16,1-13 0 15,5 0-4-15,4-13 2 16,1 4 1-16,-5 9 0 0,-1 4 2 16,-4 9-1-16,0 4-9 15,0 5 6-15,-5 3 4 16,0 5-2-16,-5 4 3 0,-4 0-2 15,-6 5-1-15,1-1 1 16,-10 9-4-16,0 0 2 16,0 0 1-16,5-8 0 15,-5 8-3 1,0 0 2 0,0 0-2-16,9-4 2 0,1 4 6 15,0 0-4-15,-10 0 0 16,9 0 0-16,-9 0-1 0,10 0 0 15,-1-5-6-15,-9 5 5 16,0 0 3-16,0 0-2 16,0 0 3-16,10 0-2 15,-10 0-1-15,0 0 1 16,0 0-1 0,0 0 0-16,0 0-3 15,0 0 2-15,10 0 1 16,-10 0 0-16,0 0-3 15,9 0 2-15,-4 5 1 0,0-1 0 0,0 0-3 16,4 5 2-16,-4-1 1 16,5 5 0-1,-1 0 0-15,6 0 0 0,4-1 2 16,-5 1-1-16,6 0-1 16,4 0 1-16,0 4-4 15,14 13 2-15,1 0-2 16,4 8 2-1,0 1 4-15,1 8-3 16,-1-4-2-16,0-9 1 0,1 4 1 0,4-3 0 16,5-5 2-16,4-1-1 15,6-7-1-15,4-5 1 16,10 0-1-16,0-4 0 16,-5 0-3-16,0 0 2 15,15-1 4-15,0 5-3 16,9 1-2-1,10-1 1-15,-5 4 4 16,-5 5-3-16,5 4-2 16,10 12 1-16,18-3 1 0,-8-5 0 15,-6-4 0-15,5-4 0 16,15-5 2-16,14-4-1 16,-4-4-1-16,-1 0 1 15,0 0 1-15,15 4-1 0,-5-4-6 16,0 8 4-16,19 0 3 15,5-8-2-15,0 0-2 16,5-4 1-16,24-9 6 16,-10-9-4-16,5-8 3 15,10-13-3-15,-5-17 2 16,9-9-2 0,10-3-1-16,-14 3 1 15,-5 5-1-15,-1-1 0 16,-8 1 2-16,-20-5-1 15,4 5-3-15,-8-9 1 16,-11 0 1-16,-18-17 0 16,-11 9-23-16,-13-5 18 15,-16 9-110-15,-8-13 90 0,-16-30-201 16,-18-34 173-16,-15 13-187 16</inkml:trace>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39.34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608DC282-C4D2-49EA-9DBE-3F665D14B6E4}" emma:medium="tactile" emma:mode="ink">
          <msink:context xmlns:msink="http://schemas.microsoft.com/ink/2010/main" type="writingRegion" rotatedBoundingBox="729,3540 4926,2529 5472,4793 1275,5804"/>
        </emma:interpretation>
      </emma:emma>
    </inkml:annotationXML>
    <inkml:traceGroup>
      <inkml:annotationXML>
        <emma:emma xmlns:emma="http://www.w3.org/2003/04/emma" version="1.0">
          <emma:interpretation id="{F4881FCB-1F08-4A6F-9912-1BD9FAE948F2}" emma:medium="tactile" emma:mode="ink">
            <msink:context xmlns:msink="http://schemas.microsoft.com/ink/2010/main" type="paragraph" rotatedBoundingBox="729,3540 4926,2529 5197,3653 1000,4665" alignmentLevel="1"/>
          </emma:interpretation>
        </emma:emma>
      </inkml:annotationXML>
      <inkml:traceGroup>
        <inkml:annotationXML>
          <emma:emma xmlns:emma="http://www.w3.org/2003/04/emma" version="1.0">
            <emma:interpretation id="{5B316573-8AC5-4E27-900D-E075012F18C6}" emma:medium="tactile" emma:mode="ink">
              <msink:context xmlns:msink="http://schemas.microsoft.com/ink/2010/main" type="line" rotatedBoundingBox="729,3540 4926,2529 5197,3653 1000,4665"/>
            </emma:interpretation>
          </emma:emma>
        </inkml:annotationXML>
        <inkml:traceGroup>
          <inkml:annotationXML>
            <emma:emma xmlns:emma="http://www.w3.org/2003/04/emma" version="1.0">
              <emma:interpretation id="{1020920A-3881-4361-9B82-CC71CA1B8FB6}" emma:medium="tactile" emma:mode="ink">
                <msink:context xmlns:msink="http://schemas.microsoft.com/ink/2010/main" type="inkWord" rotatedBoundingBox="729,3540 4926,2529 5197,3653 1000,4665"/>
              </emma:interpretation>
              <emma:one-of disjunction-type="recognition" id="oneOf0">
                <emma:interpretation id="interp0" emma:lang="" emma:confidence="0">
                  <emma:literal>en</emma:literal>
                </emma:interpretation>
                <emma:interpretation id="interp1" emma:lang="" emma:confidence="1">
                  <emma:literal>e n</emma:literal>
                </emma:interpretation>
                <emma:interpretation id="interp2" emma:lang="" emma:confidence="0">
                  <emma:literal>on</emma:literal>
                </emma:interpretation>
                <emma:interpretation id="interp3" emma:lang="" emma:confidence="0">
                  <emma:literal>an</emma:literal>
                </emma:interpretation>
                <emma:interpretation id="interp4" emma:lang="" emma:confidence="0">
                  <emma:literal>end</emma:literal>
                </emma:interpretation>
              </emma:one-of>
            </emma:emma>
          </inkml:annotationXML>
          <inkml:trace contextRef="#ctx0" brushRef="#br0">2461-269 208 0,'-9'4'95'0,"9"-8"-75"0,-5 8-25 16,5-4 67-16,0 9-50 0,0 8 54 16,5 4-49-16,0 5 36 15,4 4-39 1,6 4 20-16,4 4-24 0,10 1 5 0,4-5-11 16,6-8 12-1,9-5-12-15,5-12 9 0,-5-9-10 16,5-13 13-16,-5-13-12 15,-5-4 3-15,-9-25-5 0,-10-1 10 16,-9 5-9-16,-11 4-4 0,-13 0 1 16,-6 8-3-16,-9 1 2 31,-5 16-5-31,-9 5 5 16,-1 9-3-16,-9 8 3 15,0 8-5-15,5 9 5 16,-5 9 3-16,9 25-2 15,6 9 9-15,4 13-7 16,10 8 5-16,9-12-6 16,5-1 3-16,10-4-3 15,9-8 8-15,15-1-7 16,14-3 13-16,15-14-11 0,5-21 12 16,9-12-12-16,0-14 9 0,0-8-10 15,-4-4-7-15,-1-9 4 16,-5-9-57-16,-4 5 45 15,-10 0-159-15,-9 4 132 16,-6 13-286 0</inkml:trace>
          <inkml:trace contextRef="#ctx0" brushRef="#br0" timeOffset="488.3969">3544-402 312 0,'5'-8'141'0,"-5"8"-111"0,-5 13-38 0,5-5 25 16,0 5-15-16,0 8 21 0,0 18-17 15,5 8 36 1,-1 4-32-16,1 5 32 0,0-5-31 15,5-4-3-15,-6-8-5 0,1-5 11 16,5-13-10-16,0-8 17 16,4-13-16-16,-4-8 9 15,-1-14-10-15,1-16 15 16,-5-18-15-16,-5-4-2 0,4 0 0 16,1-12 0-16,0-1-1 15,5 0-3-15,-1 5 1 16,6-1-5-16,4 10 5 0,5 3-3 15,0 22 3-15,5 8-2 16,5 13 2-16,-1 13-5 31,6 13 5-31,-6 17 0 0,1 8 1 16,-5 10 2-16,0 3-1 16,0 13-1-16,0 13 1 15,-1 4-4-15,-4 0 2 16,-4-16-33-16,9-1 27 15,4-13-135-15,1 0 110 16,-5-16-307 0</inkml:trace>
          <inkml:trace contextRef="#ctx0" brushRef="#br0" timeOffset="-1681.6427">374 107 208 0,'-5'-8'92'0,"-19"16"-73"0,4-4-24 0,11-4 53 15,-1 5-39-15,-4-1 16 16,-5 9-18-16,-1 0 24 15,-4 0-23-15,0-1 29 0,-5 5-28 0,1 9 27 16,-6 4-27-16,0 26 35 16,0 16-34-16,10 5 18 0,5 17-20 15,10-12 12-15,23-1-15 16,5-4 3 0,15 4-6-16,14-13 27 15,10-8-22-15,14-13 30 16,5-12-28-16,14-18 21 15,20-17-22-15,9-22 4 16,-9-8-8-16,-5-4 0 0,4-13-3 16,-13-17 2-16,-11-13-2 15,-14-21-3-15,-14 4 1 16,-24 4-10-16,-25-9 8 16,-23 1-4-16,-10 4 5 15,-19 13 4-15,-20 17-2 16,-19 12-2-16,-24 18 1 15,-4 21 4-15,-1 18-3 0,-4 16-2 16,4 5 1-16,15 4-2 16,19-1 2-16,19 6-41 15,29 7 33-15,29 23-126 16,39 16 104-16,18 9-270 16,40 8 231-16,-1-21-54 15</inkml:trace>
          <inkml:trace contextRef="#ctx0" brushRef="#br0" timeOffset="-598.5451">1369 312 288 0,'-43'-34'128'0,"24"21"-101"0,4-4-34 16,15 9 57-16,10-5-41 16,0-4 36-16,9-9-34 15,15-4 26-15,9-8-28 0,19-1 23 0,1-3-23 16,4-6 6-16,10-3-11 15,5 8 3-15,5 9-5 16,-1 13-1-16,1 17 0 16,-10 8-7-16,-15 13 5 15,-14 13-22 1,-19 4 17-16,-14 5 3 16,-15-1 2-16,-15 5 1 15,-14-5 0-15,-14-4 0 0,-10 1 0 16,0-5 0-16,0-5 0 15,5-3-23-15,10-10 18 16,4-3-90-16,15-5 73 16,9-4-150-16,10 0 131 15,15-4-144 1</inkml:trace>
          <inkml:trace contextRef="#ctx0" brushRef="#br0" timeOffset="-930.6116">1586 300 180 0,'-15'-5'82'0,"15"5"-65"0,0 5-21 0,0-5 81 16,0 4-61-16,0 4 53 16,0 5-51-16,10 17 30 15,-5 9-36-15,4 8 13 0,1 4-18 16,5 9 5-16,4 0-9 15,0-5 1-15,0-3-3 16,1-5 5-16,-1-5-5 0,0-3-59 16,0-5 46-16,0-8-119 15,1-9 100-15,-1-9-205 16</inkml:trace>
        </inkml:traceGroup>
      </inkml:traceGroup>
    </inkml:traceGroup>
    <inkml:traceGroup>
      <inkml:annotationXML>
        <emma:emma xmlns:emma="http://www.w3.org/2003/04/emma" version="1.0">
          <emma:interpretation id="{16BB6980-667B-4145-8A98-76739F06EC0F}" emma:medium="tactile" emma:mode="ink">
            <msink:context xmlns:msink="http://schemas.microsoft.com/ink/2010/main" type="paragraph" rotatedBoundingBox="2399,5031 3864,4257 4153,4804 2688,5578" alignmentLevel="2"/>
          </emma:interpretation>
        </emma:emma>
      </inkml:annotationXML>
      <inkml:traceGroup>
        <inkml:annotationXML>
          <emma:emma xmlns:emma="http://www.w3.org/2003/04/emma" version="1.0">
            <emma:interpretation id="{B78D0784-1EE0-41B2-823C-06166456C4C1}" emma:medium="tactile" emma:mode="ink">
              <msink:context xmlns:msink="http://schemas.microsoft.com/ink/2010/main" type="line" rotatedBoundingBox="2399,5031 3864,4257 4153,4804 2688,5578"/>
            </emma:interpretation>
          </emma:emma>
        </inkml:annotationXML>
        <inkml:traceGroup>
          <inkml:annotationXML>
            <emma:emma xmlns:emma="http://www.w3.org/2003/04/emma" version="1.0">
              <emma:interpretation id="{1385D0FF-5C73-4475-BD26-6DCDB2FD7B45}" emma:medium="tactile" emma:mode="ink">
                <msink:context xmlns:msink="http://schemas.microsoft.com/ink/2010/main" type="inkWord" rotatedBoundingBox="2399,5031 3864,4257 4153,4804 2688,5578"/>
              </emma:interpretation>
              <emma:one-of disjunction-type="recognition" id="oneOf1">
                <emma:interpretation id="interp5" emma:lang="" emma:confidence="1">
                  <emma:literal>or</emma:literal>
                </emma:interpretation>
                <emma:interpretation id="interp6" emma:lang="" emma:confidence="0">
                  <emma:literal>Or</emma:literal>
                </emma:interpretation>
                <emma:interpretation id="interp7" emma:lang="" emma:confidence="0">
                  <emma:literal>Oar</emma:literal>
                </emma:interpretation>
                <emma:interpretation id="interp8" emma:lang="" emma:confidence="0">
                  <emma:literal>Our</emma:literal>
                </emma:interpretation>
                <emma:interpretation id="interp9" emma:lang="" emma:confidence="0">
                  <emma:literal>Orr</emma:literal>
                </emma:interpretation>
              </emma:one-of>
            </emma:emma>
          </inkml:annotationXML>
          <inkml:trace contextRef="#ctx0" brushRef="#br0" timeOffset="1548.4331">1894 1561 204 0,'-5'-4'92'0,"5"0"-73"0,-5-1-24 15,5 5 61-15,0 0-45 0,-5 0 27 16,1 0-28-16,-1 0 20 16,0 0-23-16,0 0 28 0,0 0-27 15,0 5 30 1,1-5-29-16,-1 4 19 15,0 0-21-15,-5 0 2 16,1 5-7-16,-6 4-1 0,1 4 0 16,-1 4-1-16,-4 18 0 15,5 8 11-15,-10 4-9 16,14 0 11-16,5 1-10 0,5-5 2 0,5 0-4 16,10 0 16-16,4-13-13 15,14-4 18-15,16-13-17 16,13-8 9-16,10-9-10 15,10-13 6-15,-5-13-7 32,-10-8 4-32,-9-5-6 15,-10-20 6-15,-14 3-6 16,-15 0 11-16,-9 5-9 0,-25 0-21 16,-9 8 15-16,-14 4-8 15,-6 10 7-15,-8 3 0 16,-6 13 3-16,0 5-27 0,0 8 22 15,10 4-15-15,5 4 15 16,9 9-58-16,5 1 50 16,10 3-71-16,10 22 65 15,9-1-103-15,14-7 94 16,20-5-183 0</inkml:trace>
          <inkml:trace contextRef="#ctx0" brushRef="#br0" timeOffset="2085.3244">2490 1655 272 0,'0'13'121'0,"5"-4"-95"0,-5-1-33 16,5-4 48-16,0 22-34 15,-5 0 40-15,5-1-35 16,-1-3 24-16,-4-1-26 0,5 0 25 0,-5-3-26 16,0-6 23-1,5 1-23-15,-5-4 25 16,0-5-25-16,0-13 7 0,0-16-12 16,0-9 12-16,0-9-12 15,-5-4 9-15,5 0-10 16,0-13-4-16,0 0 1 15,5-8 0-15,9-1 0 16,6-3-3-16,4 3 2 0,9 9-5 16,6 9 5-16,4 4-22 0,0 4 17 15,6 9-50-15,3 4 43 16,-3 9-98-16,-6 4 85 16,-5 4-269-1,1 4 228-15,-10 5-27 31</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46.12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ABD6F2CA-FCAB-4711-8F32-0D2C1119852E}" emma:medium="tactile" emma:mode="ink">
          <msink:context xmlns:msink="http://schemas.microsoft.com/ink/2010/main" type="writingRegion" rotatedBoundingBox="28890,3226 32703,4456 31917,6894 28103,5664"/>
        </emma:interpretation>
      </emma:emma>
    </inkml:annotationXML>
    <inkml:traceGroup>
      <inkml:annotationXML>
        <emma:emma xmlns:emma="http://www.w3.org/2003/04/emma" version="1.0">
          <emma:interpretation id="{13353A69-EDE4-4680-8F3F-E6F872C8E6A3}" emma:medium="tactile" emma:mode="ink">
            <msink:context xmlns:msink="http://schemas.microsoft.com/ink/2010/main" type="paragraph" rotatedBoundingBox="28890,3226 32703,4456 32225,5939 28411,4709" alignmentLevel="1"/>
          </emma:interpretation>
        </emma:emma>
      </inkml:annotationXML>
      <inkml:traceGroup>
        <inkml:annotationXML>
          <emma:emma xmlns:emma="http://www.w3.org/2003/04/emma" version="1.0">
            <emma:interpretation id="{7DDC43C2-4BB2-4AF5-91A7-A7F497702495}" emma:medium="tactile" emma:mode="ink">
              <msink:context xmlns:msink="http://schemas.microsoft.com/ink/2010/main" type="line" rotatedBoundingBox="28890,3226 32703,4456 32225,5939 28411,4709"/>
            </emma:interpretation>
          </emma:emma>
        </inkml:annotationXML>
        <inkml:traceGroup>
          <inkml:annotationXML>
            <emma:emma xmlns:emma="http://www.w3.org/2003/04/emma" version="1.0">
              <emma:interpretation id="{EF9D6DE4-6479-4BE6-8E09-414D7B558C03}" emma:medium="tactile" emma:mode="ink">
                <msink:context xmlns:msink="http://schemas.microsoft.com/ink/2010/main" type="inkWord" rotatedBoundingBox="28890,3226 32703,4456 32225,5939 28411,4709"/>
              </emma:interpretation>
              <emma:one-of disjunction-type="recognition" id="oneOf0">
                <emma:interpretation id="interp0" emma:lang="" emma:confidence="1">
                  <emma:literal/>
                </emma:interpretation>
              </emma:one-of>
            </emma:emma>
          </inkml:annotationXML>
          <inkml:trace contextRef="#ctx0" brushRef="#br0">1625 127 276 0,'-9'-13'125'0,"9"13"-99"0,0 0-33 0,0 5 43 16,0-1-30-16,0 22 26 16,0-5-24-16,0 35 18 15,-5-5-19-15,0 30 27 16,0-17-26-16,1 26 16 16,-6-9-18-16,5 22 11 15,-5-18-12-15,6 14 11 16,-6-18-12-16,0 0 0 0,1-8-2 15,4-9 7-15,0-8-7 16,5-9-23-16,0-5 16 0,5-3-34 16,-5-13 29-16,5-5-68 15,0-12 60-15,4-9-264 16,-9-5 219-16</inkml:trace>
          <inkml:trace contextRef="#ctx0" brushRef="#br0" timeOffset="433.0504">1962 1149 328 0,'0'-8'148'0,"0"8"-117"0,-9 30-39 0,4-18 25 16,-5-3-15-16,-4 17 19 15,-6-5-17-15,6 9 8 16,-5-9-9-16,14 9 29 16,-5-4-25-16,25 8 34 15,-6-17-31-15,30 5 17 0,-1-14-19 16,30 1-2-16,-6-9-4 0,20 0 4 31,-15-9-5-31,1 1 3 16,-6-10-3-16,-4 1-3 15,-20-4 1-15,-9-5-5 16,-5 5 5-16,-19 0-8 16,-10-1 6-16,-24 5 2 15,5-4 1-15,-19-1 2 16,0 1-1-16,-10 0-3 16,14-1 1-16,-9 5 1 15,0 0 0-15,-5 13-42 16,0-1 33-16,0 18-132 0,-4-4 109 0</inkml:trace>
          <inkml:trace contextRef="#ctx0" brushRef="#br0" timeOffset="975.9409">3107 995 340 0,'0'-8'151'0,"0"8"-119"0,-34 0-41 16,15 0 16 0,0 0-8-16,-20 4-2 0,6-4 2 0,-11 8 26 15,-4-3-20-15,0 8 44 16,10-1-38-16,9 10 23 16,5-5-24-16,19 9 16 31,5-9-19-31,24 8 10 15,-5-8-12-15,25 9 2 16,9-5-5-16,9 5 10 16,-9-4-9-16,14-1-4 0,-23-4 1 0,-11 9 0 15,-13-5 0-15,-25 18-6 32,-10-14 5-32,-23 18 0 15,-5-5 1-15,-20 14 2 16,5-14-1-16,-14 1 2 0,5-14-2 0,9-3-1 15,5-14 1-15,19-8-18 16,15-13 13-16,29-12-163 16,4-9 130-16</inkml:trace>
          <inkml:trace contextRef="#ctx0" brushRef="#br0" timeOffset="-769.3025">784 157 192 0,'9'-17'88'0,"-4"8"-69"0,5 1-24 0,-10 8 64 16,4-4-48-16,-4 4 44 0,0 0-41 15,5 0 24-15,0 4-28 16,5 4 34-16,-6 5-34 0,1 21 27 0,0 5-28 16,0-1 23-16,0 5-23 15,4 4-3 16,-4-8-3-31,5-1 6 16,-5-8-7-16,4-4 19 0,-4-9-17 0,5-9 10 16,-6-8-10-16,6-12 1 15,-10-10-4-15,0-16-3 16,-5-9 1-16,0-9 4 16,-4 1-3-16,-1 3-2 15,-4 9 1 1,-1-4 1-16,1 5 0 0,-1 7-6 15,-9 10 5-15,-4 8-6 0,-1 8 6 16,-5 5-3-16,-4 4 3 16,-6 4-2-16,-4 5 2 0,-5 8 1 15,0 13 0-15,-4 13-3 16,-6 25 2-16,0 17 6 31,-4 10-4-31,5-6 6 16,4 1-6-16,10 13 6 0,14 4-6 15,10-5 6-15,19-8-6 16,10-8 6-16,24-9-6 16,9-13 20-16,15-4-17 15,19-9 19-15,15-8-18 16,9-5 7-16,5-16-9 0,0-9 6 16,0-13-6-16,5-5 4 15,5-7-6-15,-5-18 0 16,-15 4 0-16,-19 0-27 15,-24 9 21-15,-24 4-122 16,-19 13 99-16,-19 13-191 16,-15 9 167-16</inkml:trace>
          <inkml:trace contextRef="#ctx0" brushRef="#br0" timeOffset="1470.7108">3439 1149 320 0,'-24'9'144'0,"24"-9"-113"0,-39 38-39 0,25-16 59 16,-10-10-42-16,10 18 27 15,-1-8-26-15,10 8 28 16,5-5-29-16,20 14 44 16,4-14-41-16,38 1 9 15,-9-9-14-15,34-8 23 16,-10-14-23-16,9-3-1 16,-14-9-3-16,-9-9-3 15,-15-8 1-15,-14-13-21 16,-20 4 16-16,-24 5-2 31,-9-1 4-31,-34 18-12 0,5 8 11 0,-24 22-2 16,0-1 3-16,0 22 2 15,-5-4 0-15,14 16 0 16,6-3 0-16,23 25 14 16,5-13-11-16,34 18 24 15,4-14-21-15,35 10 26 16,-6-18-24-16,30 4 10 15,-1-13-13-15,19-3-1 16,-4-18-2-16,5 0-18 16,-20-13 12-16</inkml:trace>
        </inkml:traceGroup>
      </inkml:traceGroup>
    </inkml:traceGroup>
    <inkml:traceGroup>
      <inkml:annotationXML>
        <emma:emma xmlns:emma="http://www.w3.org/2003/04/emma" version="1.0">
          <emma:interpretation id="{6AA3E831-0475-4F76-BE3F-84F9C07FF4BF}" emma:medium="tactile" emma:mode="ink">
            <msink:context xmlns:msink="http://schemas.microsoft.com/ink/2010/main" type="paragraph" rotatedBoundingBox="29601,5487 31290,5769 31180,6423 29492,6140" alignmentLevel="2"/>
          </emma:interpretation>
        </emma:emma>
      </inkml:annotationXML>
      <inkml:traceGroup>
        <inkml:annotationXML>
          <emma:emma xmlns:emma="http://www.w3.org/2003/04/emma" version="1.0">
            <emma:interpretation id="{A5A59601-5D80-42C7-903A-D87A3931763F}" emma:medium="tactile" emma:mode="ink">
              <msink:context xmlns:msink="http://schemas.microsoft.com/ink/2010/main" type="line" rotatedBoundingBox="29601,5487 31290,5769 31180,6423 29492,6140"/>
            </emma:interpretation>
          </emma:emma>
        </inkml:annotationXML>
        <inkml:traceGroup>
          <inkml:annotationXML>
            <emma:emma xmlns:emma="http://www.w3.org/2003/04/emma" version="1.0">
              <emma:interpretation id="{C150AC0A-0AEE-4AD9-8AFD-B5E7EA4AC5C8}" emma:medium="tactile" emma:mode="ink">
                <msink:context xmlns:msink="http://schemas.microsoft.com/ink/2010/main" type="inkWord" rotatedBoundingBox="29601,5487 30441,5627 30331,6280 29492,6140"/>
              </emma:interpretation>
              <emma:one-of disjunction-type="recognition" id="oneOf1">
                <emma:interpretation id="interp1" emma:lang="" emma:confidence="1">
                  <emma:literal/>
                </emma:interpretation>
              </emma:one-of>
            </emma:emma>
          </inkml:annotationXML>
          <inkml:trace contextRef="#ctx0" brushRef="#br0" timeOffset="2581.243">1284 2137 272 0,'5'-9'125'0,"-1"5"-99"0,-4-4-33 0,0 8 71 16,0-5-52-16,-4 1 10 15,-1 4-15 1,-10 0 9-1,-4 4-12-15,-5 5 12 0,-10 4-12 16,-4 25 28-16,-1 9-24 0,1 4 24 16,4 5-23-16,5 13 3 15,10-10-8-15,10-7-3 16,13-5 0-16,25-5 21 16,19-7-17-16,29-10 12 15,10-12-12-15,0-9 5 16,-1-4-7-16,25-12 9 0,-5-14-9 15,-25-8 16 1,-8-5-15-16,-21-21-2 16,-18-4 0-16,-24-8-25 15,-20 3 18-15,-19 1-3 16,-14 8 5-16,-24 4-1 0,-20 18 3 16,5 16-5-1,-14 10 5-15,19 12-28 16,-10 8 23-16,30 14-77 0,9 33 64 15,24 9-123-15,19 9 108 16,19-5-243 0</inkml:trace>
        </inkml:traceGroup>
        <inkml:traceGroup>
          <inkml:annotationXML>
            <emma:emma xmlns:emma="http://www.w3.org/2003/04/emma" version="1.0">
              <emma:interpretation id="{4A973F96-C391-4433-8046-A60E041CA85C}" emma:medium="tactile" emma:mode="ink">
                <msink:context xmlns:msink="http://schemas.microsoft.com/ink/2010/main" type="inkWord" rotatedBoundingBox="30547,5695 31282,5818 31193,6348 30458,6225"/>
              </emma:interpretation>
              <emma:one-of disjunction-type="recognition" id="oneOf2">
                <emma:interpretation id="interp2" emma:lang="" emma:confidence="1">
                  <emma:literal>r</emma:literal>
                </emma:interpretation>
                <emma:interpretation id="interp3" emma:lang="" emma:confidence="0">
                  <emma:literal>v</emma:literal>
                </emma:interpretation>
                <emma:interpretation id="interp4" emma:lang="" emma:confidence="0">
                  <emma:literal>n</emma:literal>
                </emma:interpretation>
                <emma:interpretation id="interp5" emma:lang="" emma:confidence="0">
                  <emma:literal>N</emma:literal>
                </emma:interpretation>
                <emma:interpretation id="interp6" emma:lang="" emma:confidence="0">
                  <emma:literal>V</emma:literal>
                </emma:interpretation>
              </emma:one-of>
            </emma:emma>
          </inkml:annotationXML>
          <inkml:trace contextRef="#ctx0" brushRef="#br0" timeOffset="3117.5547">1981 2488 220 0,'0'12'101'0,"0"-12"-79"15,29 18-28-15,-19-10 91 16,-5-8-68-16,-5 13 47 16,-5 0-47-16,0 8 5 15,-9-8-15-15,4 8 0 16,-9-4-5-16,9 5 27 15,1-9-22-15,4 4 30 16,-5-4-28-16,10-1 33 16,-5-7-32-16,10-1 20 15,0-8-22-15,9-5 21 16,-9-8-22-16,24-9-3 16,-10-4-2-16,15-12-5 15,-10-1 2-15,19 0 4 16,-9 0-3-16,28 1-2 15,-9-1 1-15,20 17-2 16,-11 1 2-16,10 7-10 16,-9 6 8-16,9 12-55 15,-24 0 46-15,15 8-136 16,-20 1 114-16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36.36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79A9AFB-934A-4CD8-A1CC-6184576835AE}" emma:medium="tactile" emma:mode="ink">
          <msink:context xmlns:msink="http://schemas.microsoft.com/ink/2010/main" type="inkDrawing" rotatedBoundingBox="14153,8455 22649,8011 22819,11271 14324,11715" hotPoints="22393,9880 18171,11733 13769,10362 17991,8510" semanticType="enclosure" shapeName="Ellipse">
            <msink:destinationLink direction="with" ref="{45F7C990-94EA-4E28-AF2A-559F0BBC714A}"/>
            <msink:destinationLink direction="with" ref="{B610A191-1499-4FB3-AEC2-BF4ED22FF6FB}"/>
            <msink:destinationLink direction="with" ref="{3F9A798A-E385-47B5-917E-1248AC6CE0B6}"/>
          </msink:context>
        </emma:interpretation>
      </emma:emma>
    </inkml:annotationXML>
    <inkml:trace contextRef="#ctx0" brushRef="#br0">8338 717 96 0,'0'5'42'0,"0"-1"-33"0,-5 1-11 0,5-5 38 0,0 0-29 16,-5 4 23-16,5-4-22 15,-5 4-1-15,-5-4-5 16,5 0 7-16,-5 0-7 16,0 0 2-16,0-4-3 0,0 0 16 15,0-1-13-15,0 1 24 16,1-5-22-16,-1 4 17 15,-10-8 0 1,5 0-16-16,0-1 5 16,0 1-9-16,0 0-5 15,-5-5 2-15,5 0 0 16,0 1 0-16,0-6 2 16,-10 6-1-16,-5-6 5 15,0-8-5-15,5 5 0 16,0 4 0-16,0 4-1 0,-5 0 0 15,5 5 2-15,-5-1-1 16,-5 6 5-16,5-1-5 16,-10 0 3-16,5 0-3 15,0 0 8-15,-5 0-7 16,1 0 7-16,4 0-6 16,-5 1 1-16,-15-1-3 15,5 0 5-15,0 0-5 16,5 0-3-16,0 5 2 15,-15-1 0-15,0 1 0 0,5-1 8 16,0 1-6-16,0-1 7 16,1 1-6-16,-11 0 9 15,-5-1-9-15,5-4 10 16,5 0-10-16,-5-8 2 16,-10 3-4-16,0 1 5 15,5 4-5-15,-4 0-3 16,4 0 2-16,-5-4 0 15,5 0 0-15,0 4 5 16,0 0-4-16,-5 0 6 16,5 5-6-16,5-5 9 15,1 0-8-15,-1 0 2 16,0 0-3-16,-10 0 5 16,5 0-5-16,5 5 0 15,0 0 0-15,-10-1-1 0,5 1 0 16,-4-1-3-16,4 5 2 15,0 0 9-15,-15-4-6 16,5 4-7-16,5 0 5 16,5 0 2-16,-5 0-2 15,5 4 0-15,1 1 1 16,-1-5-1-16,5 0 0 16,-5 0-3-16,-5 0 2 15,5 4 4-15,5 1-3 16,0 3 0-16,-5 1 1 15,6 0-1-15,-1 0 0 16,-5 0 0-16,-15 0 0 0,0 0-3 16,0 0 2-16,10-1 6 15,10-3-4-15,-15 4 3 16,11 8-3-16,-1 6 2 16,0-1-2-16,5-4 2 15,0-5-2-15,-15 0-3 16,10 1 1-16,5-6 6 15,5 1-4-15,-4 0-3 16,-1 4 2-16,0-4 0 16,0 0 0-16,5 0 0 15,5-4 0-15,0-1 0 16,-5 0 0-16,10 1 2 16,-5-1-1-16,5 1 8 15,6-1-7-15,4 5 2 0,-5 0-3 16,-10 0 2-16,5 0-2 15,5 0-3-15,-5 8 1 16,-5 5 4-16,5 1-3 16,0-6-2-16,10 1 1 15,-20 4 6-15,10 1-4 16,11-1-3-16,-1 0 2 16,5 0 0-16,5 0 0 15,5 0 5-15,0 1-4 16,0-1 6-16,0 4-6 15,-5-3 3-15,-5 3-3 16,0 5-1-16,0 5 1 16,0-10 1-16,0 1-1 0,0-5-1 15,0 0 1-15,5-4-1 16,0 4 0-16,-10-4-3 16,-4 0 2-16,4 0 1 15,5-1 0-15,5 14 8 16,0 5-6-16,5-1-4 15,-5-3 2-15,5-1 3 16,-5 0-3-16,0 0 6 16,-5-5-5-16,5 1-3 15,0 0 2-15,0-1 3 16,0 1-3-16,10-1 3 16,-5-3-2-16,5 8 8 15,0 0-7-15,5-5-1 0,0-3 0 16,0-1-4-16,0 0 2 15,5 0 6-15,-5 0-4 16,5 1 3-16,5-1-3 16,0 4 2-16,5 10-2 15,0-10 2-15,5 14-2 16,10 0-1-16,-5 5 1 16,0-5 1-16,5 4-1 15,0-8 8-15,0 3-7 16,0-3-1-16,5 13 0 15,0-9-1-15,0-5 0 16,10 1 5-16,-5-5-4 16,5 0 0-16,0-5 0 15,0 1 1-15,0 9-1 0,0 8 5 16,0-9-5-16,5 1 3 16,15-5-3-16,-5 5-1 15,5-1 1-15,0-4 4 16,-1-4-4-16,6-1-3 15,-5 1 2-15,5-5 5 16,0 0-4-16,-5 1-3 16,0 3 2-16,10 10 3 15,5-10-3-15,5 1 0 16,-5 0 1-16,-1-5 1 16,-4-5-1-16,10 1 2 15,0 0-2-15,-5 0-3 16,-5-1 1-16,25 1 4 15,-10-4-3-15,5 8 0 0,-1-5 1 16,6-3 1-16,0-14-1 16,-5 26-1-16,-5-17 1 15,0 9 1-15,10-5-1 16,0 5-3-16,-6-5 1 16,1-4 4-16,5 0-3 15,-5 4-2-15,-5-4 1 16,15 0 1-16,0-4 0 15,-1-1 2-15,1 1-1 16,-5-1-3-16,10-4 1 16,-10 4 4-16,-5-4-3 15,15-4 0-15,-1 0 1 0,1 4-4 16,-5-5 2-16,0 1 4 16,-5-1-3-16,-5 5-2 15,5-4 1-15,10-1 4 16,-11 1-3-16,1-1 3 15,0-3-2-15,-10-1-3 16,20-5 1-16,-10 14 6 16,0-8-4-16,4-6-3 15,1-4 2-15,-5 5 0 16,0 4 0-16,0 0 0 16,0-4 0-16,-5 4 0 15,0 0 0-15,4 5 0 16,-4-5 0-16,-5 5 2 0,0-5-1 15,-5 0-1-15,15 0 1 16,-15 0 1-16,0 0-1 16,-6 0-1-16,16-4 1 15,-10 4-4-15,5 0 2 16,-10 0 6-16,0 1-4 16,-5-6 0-16,5-4 0 15,0 1-1-15,-6-14 0 16,-9 4 0-16,0 5 0 15,5 4 2-15,5 0-1 16,-5 1 5-16,0-6-5 16,0 1 3-16,0-4-3 15,-5-1-1-15,0-4 1 16,5 4 1-16,-11 1-1 0,-4 3-3 16,0-21 1-16,-5 4-2 15,-5 5 2-15,0 4 6 16,-5 0-4-16,5 4 0 15,5 0 0-15,15 1-4 16,-5-5 2-16,5-5 6 16,0-4-4-16,0 5-3 15,-5-1 2-15,0 1 0 16,-6-1 0-16,1 1 2 16,-5 4-1-16,-10 0 2 15,0-1-2-15,-10 6 5 16,-5-27-2-1,0-1-2-15,-5 14-4 16,0 0 1-16,5 5-2 0,0-1 2 16,0-8 6-16,-5-5-4 15,5 5 0-15,-5 0 0 16,0-1-4-16,0 5 2 16,0 0 4-16,-5 0-3 15,-5-4-5-15,-5-14 4 16,-10 5 0-16,-10 4 1 15,-5-4-9-15,-15-14 7 16,-5-4-30-16,6-8 25 16,4-24-87-16,0-25 73 15,15-41-398 1</inkml:trace>
  </inkml:traceGroup>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24.945"/>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C1411FA-A002-4CAB-9008-6A0FE98E46E6}" emma:medium="tactile" emma:mode="ink">
          <msink:context xmlns:msink="http://schemas.microsoft.com/ink/2010/main" type="writingRegion" rotatedBoundingBox="9025,5215 16597,788 17617,2533 10045,6960"/>
        </emma:interpretation>
      </emma:emma>
    </inkml:annotationXML>
    <inkml:traceGroup>
      <inkml:annotationXML>
        <emma:emma xmlns:emma="http://www.w3.org/2003/04/emma" version="1.0">
          <emma:interpretation id="{26F54DCF-36AB-44B2-8D87-DB669F826BDC}" emma:medium="tactile" emma:mode="ink">
            <msink:context xmlns:msink="http://schemas.microsoft.com/ink/2010/main" type="paragraph" rotatedBoundingBox="9025,5215 16597,788 17617,2533 10045,6960" alignmentLevel="1"/>
          </emma:interpretation>
        </emma:emma>
      </inkml:annotationXML>
      <inkml:traceGroup>
        <inkml:annotationXML>
          <emma:emma xmlns:emma="http://www.w3.org/2003/04/emma" version="1.0">
            <emma:interpretation id="{D2E1E68C-5F7F-4678-BAAF-681AFB0385E8}" emma:medium="tactile" emma:mode="ink">
              <msink:context xmlns:msink="http://schemas.microsoft.com/ink/2010/main" type="line" rotatedBoundingBox="9025,5215 16597,788 17617,2533 10045,6960"/>
            </emma:interpretation>
          </emma:emma>
        </inkml:annotationXML>
        <inkml:traceGroup>
          <inkml:annotationXML>
            <emma:emma xmlns:emma="http://www.w3.org/2003/04/emma" version="1.0">
              <emma:interpretation id="{0EEBC509-2C10-4923-A50C-16755EB5CB91}" emma:medium="tactile" emma:mode="ink">
                <msink:context xmlns:msink="http://schemas.microsoft.com/ink/2010/main" type="inkWord" rotatedBoundingBox="9025,5215 15736,1292 16629,2818 9917,6742">
                  <msink:destinationLink direction="with" ref="{45F7C990-94EA-4E28-AF2A-559F0BBC714A}"/>
                </msink:context>
              </emma:interpretation>
              <emma:one-of disjunction-type="recognition" id="oneOf0">
                <emma:interpretation id="interp0" emma:lang="" emma:confidence="1">
                  <emma:literal/>
                </emma:interpretation>
              </emma:one-of>
            </emma:emma>
          </inkml:annotationXML>
          <inkml:trace contextRef="#ctx0" brushRef="#br0">1274 643 140 0,'-65'-9'65'0,"55"9"-51"0,0 0-17 16,5 4 85-16,0 5-65 15,0-4 61-15,5 4-58 16,5 4 43-16,0-9-47 16,10 1 45-16,15-5-46 0,10-14 46 15,10-12-46-15,5-14 26 16,0-22-30-16,10-5 0 0,-5 1-8 16,-5-14-19-1,-11 9 13-15,-4 9-114 0,-5 8 91 16,-5 14-346-1,20 18 279 1</inkml:trace>
          <inkml:trace contextRef="#ctx0" brushRef="#br0" timeOffset="-252.9792">1204 35 224 0,'-10'-58'101'0,"5"49"-79"0,5 0-28 0,0 9 69 15,0 0-51-15,5 9 10 16,10 9-15-16,10 18 6 15,5 8-10-15,5 9 7 0,0 18-7 16,10 9 4-16,5 9-6 16,-5-5 6-16,10 5-6 15,-10-18 9-15,-6-13-8 16,-4-14 7-16,-5-9-6 16,-5-8 4-16,-5-5-6 15,-5-8-59-15,-5-6 46 16,-5-3-131-16,-5-5 110 15,0 0-157 1</inkml:trace>
          <inkml:trace contextRef="#ctx0" brushRef="#br0" timeOffset="705.3574">1838 155 188 0,'-20'9'85'0,"15"-5"-67"16,0 9-23-16,5-4 81 0,0 0-61 16,5 0 48-16,5-5-47 15,15-4 59-15,15-4-57 16,10-5 53-16,10-18-53 0,5-8 33 15,5-23-37-15,0-8 0 16,-6-23-9-16,-4 0-1 16,-10 9-3-16,15 5-51 15,-15 8 39-15,-10 10-139 16,-10 17 116-16,0 9-230 31,10 35 132-31</inkml:trace>
          <inkml:trace contextRef="#ctx0" brushRef="#br0" timeOffset="466.1954">1923-506 204 0,'-25'8'92'0,"50"1"-73"0,-15 13-24 15,-10-8 53-15,15 8-39 16,0 18 27-16,10 9-26 16,10 8 22-16,5 10-23 15,5 13 20-15,0 9-22 0,10-10 14 16,-6 15-16-16,-4-6 6 0,-5-12-8 15,-5-10 6-15,-5-12-6 16,5-14 4-16,-10-14-6 16,-5-8-8-16,-5-14 5 15,-5-8-49-15,-5-9 39 16,-10-10-73-16,-5-8 64 16,-5 0-107-16,-5 0 97 15,-15 0-115 1</inkml:trace>
          <inkml:trace contextRef="#ctx0" brushRef="#br0" timeOffset="-1006.0517">171 1109 132 0,'5'9'62'0,"5"4"-49"0,0 27-16 0,-10-18 32 15,5 9-24-15,5 9 38 16,0 13-33-16,0 1 49 16,10-1-45-16,5-4 25 0,0-5-29 15,-5 14 20-15,4-10-23 16,-4-8 28-16,0-4-27 16,-5-5 22-16,0-9-23 15,-5-4 30-15,0-9-28 16,-5-5 19-16,-15-30-4 15,-5-5-18-15,-15-5-2 16,-5-8-2-16,-4-23 0 16,-6-8-1-16,-5-18 2 15,0-10-2-15,10-3 8 16,0-1-7-16,10-8 13 16,5-9-11-16,10 0 6 15,5 8-7-15,10 14-2 16,0 5 0-16,5 17 1 15,5 4-1-15,5 14-3 16,0 4 1-16,0 10-5 16,0 8 5-16,10 9 0 15,5 13 1-15,5 13-6 0,5 14 5 16,10 27-3-16,0 17 3 16,4 31 4-16,16 23-3 15,0 13 0-15,0-5 1 16,0 0 4-16,-10 5-4 15,5-4 0-15,-10-10 0 16,-5-17 4-16,-5 8-4 16,-5-17 0-16,-6-18 0 15,-4-8 7-15,-5-14-6 16,-5-9-1-16,0-9 0 16,-5-4 4-16,-5-10-4 15,-5-12-36-15,-5-14 27 16,-10-4-198-16,0 4 160 15,-20 1-241-15</inkml:trace>
          <inkml:trace contextRef="#ctx0" brushRef="#br0" timeOffset="-779.1875">345 1477 360 0,'20'-27'161'0,"-5"27"-127"0,10-31-43 16,-10 23 83-16,5-10-60 16,20-4 26-16,5-18-29 15,5-18-1-15,5-13-7 0,10-4-10 0,-5-14 5 16,-5 0-94-16,-5 5 75 16,-5 13-281-1,-5 17 233-15,-20 19-67 16</inkml:trace>
          <inkml:trace contextRef="#ctx0" brushRef="#br0" timeOffset="1276.8219">2981-178 176 0,'10'4'82'0,"-5"10"-65"0,0 3-21 16,0-3 53-16,0 8-39 15,10 5 33-15,0-1-32 16,0 19 22-16,0-1-24 16,0-4 28-16,0-5-28 0,0-4 27 15,0-8-27-15,-5-10 46 16,-5-4-42-16,0-14 25 0,-5-12-28 15,-10-23 0-15,0-9-7 16,-10-13 18-16,5-23-17 16,-10-3-1-16,15 12-1 15,5-13-2-15,0 18 0 16,10 5-3-16,0-1 2 16,5 10 1-16,5-1 0 15,5 5 2-15,0 8-1 16,0 10-17-16,15-10 12 15,5 14-74-15,5 5 61 16,0 12-148-16,5 6 127 16,-5 8-208-1</inkml:trace>
          <inkml:trace contextRef="#ctx0" brushRef="#br0" timeOffset="1998.4242">3516-1350 248 0,'-30'18'111'0,"10"-13"-87"0,5 21-30 0,5-17 66 16,5 4-49-16,-5-8 36 16,5 4-35-16,0-18 22 15,5-4-25-15,5-10-39 0,5-17 25 16,5-4-300-1,10-5 239-15,-5-8-30 16</inkml:trace>
          <inkml:trace contextRef="#ctx0" brushRef="#br0" timeOffset="1743.7129">3780-924 228 0,'0'-13'105'0,"5"9"-83"0,0 8-28 0,-5 1 43 15,5 3-30-15,0 6 20 16,5 12-20-16,0 10 21 16,5 8-21-16,0 18 19 0,10 5-19 15,10-1-1-15,0 14-4 0,0-9 4 16,0-9-5-16,-10-17 6 16,0-10-6-16,-5-17 3 15,-5-31-3-15,-5-14-124 16,-10-4 97-16,-5-4-232 15</inkml:trace>
          <inkml:trace contextRef="#ctx0" brushRef="#br0" timeOffset="2912.0421">3795-2104 288 0,'-5'0'131'0,"5"4"-103"0,0 10-35 0,0-5 40 16,0 17-28-16,5 10 4 15,5-1-6-15,5 10 4 16,5 12-6-16,20 19 3 0,10 13-3 0,0-1 19 16,5 5-16-1,0-8 41-15,0-10-34 0,-6-13 34 16,-4-8-34-1,-5-10 6-15,-15 5-12 0,-5-5 5 16,-5-4-7-16,-10-9 1 16,-10-4-3-16,-5-9 2 15,0-1-2-15,-5-8-1 16,0 0 1-16,0-5 1 16,5-4-1-16,0-13 13 15,0 0-10-15,0-5 6 16,0-4-7-16,-5-5 1 15,5-4-3-15,0-13-1 0,0-5 1 16,5 0-4-16,0 0 2 16,5-4 4-16,5 0-3 15,0 4-5-15,10 5 4 16,10-10 0-16,0 10 1 16,10 4 2-16,0 9-1 15,5 9-12-15,0 9 9 16,0 8-5-16,5 23 5 15,5 13-2-15,-5 13 3 16,-10 14-8-16,-5 9 7 16,-10-1-2-16,-20 1 3 15,-10-1 4-15,-10 14-3 16,0 0 0-16,-5-13 1 16,0-10 1-16,0-12-1 15,5-10 2-15,-5-13-2 0,0-8 2 16,5-10-2-16,0-8-31 15,0-10 23-15,0-12-95 16,0-5 79-16,5 0-227 16,10 4 193-16,5 0-94 15</inkml:trace>
          <inkml:trace contextRef="#ctx0" brushRef="#br0" timeOffset="3488.2951">4888-1718 244 0,'-25'18'108'0,"20"-14"-85"0,0 23-29 16,0-9 57-16,5 4-41 15,5 13 24-15,5 10-24 16,10 12 13-16,10 1-17 16,15-5 17-16,5-4-18 0,5-9 37 15,25-9-32-15,10-9 38 16,0-17-36-16,5-27 24 16,-6-18-26-16,-9-18 8 15,-10-26-12-15,-10-1 4 16,-15 5-7-16,-10-4 1 15,-15 9-3-15,-15-1-6 16,-15 10 4-16,-15 12-25 0,-10 10 20 16,-15 17-12-16,-5 5 14 15,-5 9-4-15,-5 4 6 16,5 0-24-16,11-9 20 16,4-4-42-16,10-13 36 15,10-23-168-15,10-4 140 16,20 9-201-1</inkml:trace>
          <inkml:trace contextRef="#ctx0" brushRef="#br0" timeOffset="4204.4113">5872-2361 252 0,'-15'66'115'0,"15"-44"-91"0,-5 9-30 15,5-13 66-15,0-4-49 16,5-1 42-16,5-4-40 15,10-9 44-15,25-22-43 16,15-27 29-16,14-9-31 0,6-22 29 16,5-13-30-16,-5-5-12 0,-10 10 3 15,0-6-45-15,-5 15 34 16,-10 16-247-16,-10 19 200 16,-10 22-176-1</inkml:trace>
          <inkml:trace contextRef="#ctx0" brushRef="#br0" timeOffset="3950.1788">5922-2929 228 0,'-15'0'105'0,"10"9"-83"0,0 4-28 0,0-4 88 15,5 4-66-15,5 5 43 16,5 8-44-16,10 10 20 16,15 13-25-16,10 4 8 0,-5 9-13 15,4 14-1-15,1 17-2 16,5 0 1-16,0 0-2 15,0-4-3-15,-5-18 1 16,-10-18 6-16,-5-9-4 16,-5-12-39-16,-5-10 30 15,-5-40-93 1,-10-4-87-16,0-5 139 16,-25-8-102-1</inkml:trace>
        </inkml:traceGroup>
        <inkml:traceGroup>
          <inkml:annotationXML>
            <emma:emma xmlns:emma="http://www.w3.org/2003/04/emma" version="1.0">
              <emma:interpretation id="{780F2A5E-2205-4102-B4F1-0B6CDE08AC31}" emma:medium="tactile" emma:mode="ink">
                <msink:context xmlns:msink="http://schemas.microsoft.com/ink/2010/main" type="inkWord" rotatedBoundingBox="15979,2123 17021,1514 17617,2533 16575,3143"/>
              </emma:interpretation>
              <emma:one-of disjunction-type="recognition" id="oneOf1">
                <emma:interpretation id="interp1" emma:lang="" emma:confidence="1">
                  <emma:literal>e</emma:literal>
                </emma:interpretation>
                <emma:interpretation id="interp2" emma:lang="" emma:confidence="0">
                  <emma:literal>E</emma:literal>
                </emma:interpretation>
                <emma:interpretation id="interp3" emma:lang="" emma:confidence="0">
                  <emma:literal>z</emma:literal>
                </emma:interpretation>
                <emma:interpretation id="interp4" emma:lang="" emma:confidence="0">
                  <emma:literal>C</emma:literal>
                </emma:interpretation>
                <emma:interpretation id="interp5" emma:lang="" emma:confidence="0">
                  <emma:literal>@</emma:literal>
                </emma:interpretation>
              </emma:one-of>
            </emma:emma>
          </inkml:annotationXML>
          <inkml:trace contextRef="#ctx0" brushRef="#br0" timeOffset="4908.4576">6870-2894 208 0,'-5'0'95'0,"0"5"-75"0,5 17-25 15,5-4 55-15,0 4-40 16,5 4 36-16,5 14-35 0,5 0 40 16,10 0-39-16,10-4 28 0,5-5-30 15,-10-9 65-15,25-9-57 16,15-8 8-16,0-14-17 15,4-13 10-15,-4-18-14 16,-5-18 3-16,0-4-6 16,-15-14-4-16,-10 5 2 15,-10 5-3-15,-20 8 2 16,-15 9-19-16,-10 1 16 16,-10 3-5-16,-10 10 7 15,-15 12-13-15,-20 15 12 16,0 3-22-16,0 14 19 15,-5 9 3-15,-4 8 2 0,-1 28-2 16,-5 17 2-16,0 13-2 16,5 14 2-16,15 8 1 15,20 18 0-15,15 14 14 16,25 4-11-16,20-13 13 16,20-14-12-16,20-26 20 15,5-23-18-15,30-21 45 16,15-28-40-16,14-25 10 15,6-32-14-15,5-23-11 16,-10-21 4-16,-10 0-99 16,-25 4 78-16,-11-4-425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1.30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2FF8E95-384C-4E6F-96C0-EB68DA39425F}" emma:medium="tactile" emma:mode="ink">
          <msink:context xmlns:msink="http://schemas.microsoft.com/ink/2010/main" type="inkDrawing" rotatedBoundingBox="9513,7089 12795,6890 12916,8884 9634,9083" hotPoints="12709,7946 11053,8995 9298,8121 10954,7072" semanticType="enclosure" shapeName="Ellipse">
            <msink:destinationLink direction="with" ref="{831495F3-2359-41D7-8788-CA9D58923F08}"/>
          </msink:context>
        </emma:interpretation>
      </emma:emma>
    </inkml:annotationXML>
    <inkml:trace contextRef="#ctx0" brushRef="#br0">2875 337 144 0,'0'0'65'0,"5"-4"-51"0,0 0-17 0,-1 0 60 15,-4 4-46-15,5-9 28 31,-5 1-29-31,0-1 11 0,0 5-15 16,0-5 8-16,-5 5-11 0,-4 0 18 16,-1-1-16-16,1 1 29 15,-1 4-26-15,0-4 24 16,1-1-23-16,-1 1 11 16,0 0-14-16,1 0 2 15,-1-5-6-15,1 1 8 0,-15-1-8 16,4-4-4-16,-4 5 2 15,0-1 3-15,-5 1-3 16,-9-1 3-16,-5 0-2 16,-6 1 8-16,6 4-7 15,0-1-1-15,4 1 0 0,1 0 4 32,4-1-4-32,1-7 17 15,4-1-14-15,0-4 4 16,5 0-6-16,0 4 2 0,-15 0-3 15,6 4-3-15,-1 1 1 16,-5-1 4-16,1 5-3 16,-5 0 0-16,-1 4 1 15,1 0 1-15,0 0-1 0,-5-5 2 16,4 5-2-16,6-4 2 16,-1 0-2-16,6 0 5 15,-1 4-5-15,5 0-5 16,-5 0 3-16,1 0 3 15,-1 0-2-15,0 4 0 16,1 0 1-16,-6 18-7 0,6-5 5 16,-6-5 3-16,1 1-2 15,-1 0 3-15,1-4-2 16,-1 4-1-16,1-5 1 16,4 1 4-16,0-1-4 15,1 5 3-15,4-4-3 16,0 3-6-1,0 1 4-15,0 4 0 0,-4 0 1 16,-11 1 2-16,11-1-1 16,-1 4 2-16,0 0-2 15,1-8-6-15,-1 0 4 16,0 0 8 0,1 0-5-16,4 0 5 15,0 4-6-15,-5 0 3 0,0 4-3 0,6-4-3 16,4 0 1-16,-1 0 1 15,1 1 0-15,0-1 2 16,0 0-1-16,5 0-1 16,0 0 1-16,0-4-1 15,4 4 0-15,1-4 0 16,-1 0 0 0,6 4 8-16,-11 25-6 15,1 1-1-15,0 0 0 16,0 4-1-16,-1 0 8 15,6-4-6-15,-5 0-4 16,4-1 2-16,1-7 3 16,4-6-3-16,1-3 3 0,4-5-2 15,0 1 11-15,0-1-10 16,5-4 0-16,0 0-1 16,0 5-1-16,0 3 0 15,5 1 2-15,0 13-1 16,0 3-3-16,4 1 1 15,6 0 1-15,-1 0 0 16,1-1 8 0,4-7-6-16,0-5 7 0,0-5-6 15,1-3 6-15,-1-1-6 16,0 0 6-16,0 5-6 16,1 0 1-1,4-5-3-15,0-4-1 16,9 0 1-16,-4 5-4 0,5-1 2 15,0 0 6-15,-1 1-4 0,1-5 6 16,4 0-6-16,1-4 3 16,4 0-3-16,0-5 13 15,1 1-10-15,-6-5 6 16,1 0-7-16,-1 1 1 16,1-1-3-16,-6 0-1 15,1 5 1 1,5-1-1-16,-1 1 0 0,0-1 2 15,1-3-1-15,-5 7-1 16,4-12 1-16,5 9 4 16,1-9-4-16,-1-4 9 15,0-1-8-15,1 1 5 16,-6 0-6-16,5 0 0 16,-4-1 0-16,-1 5-1 0,1 0 0 15,-1 5-3-15,6-1 2 16,-6 0 4-16,1 0-3 15,-1-4 3-15,-4 0-2 16,4 0 2-16,1 0-2 16,4-4 5-16,0-4-5 15,-4-5 6 1,-1 4-6-16,1 1 0 16,-1-1 0-16,1 1-1 15,-6-1 0-15,1 0 0 16,5 1 0-16,-1 4-6 15,1-1 5-15,-6 1 8 16,1 0-5-16,0 0-4 16,-6-1 2-16,1-3 3 0,5-1-3 0,-5 1 9 15,0-5-7-15,9 0-4 16,-4 0 2-16,0-4 3 16,-6 4-3-16,-4 0 0 15,0 1 1-15,1 3-4 16,-6 0 2-16,0 1 1 15,0-1 0 1,1 1 2-16,-6-1-1 16,0 1-1-16,1-5 1 15,-1 0 4-15,10 0-4 16,0-8-5-16,0-1 3 16,0 5 3-16,0-4-2 15,1 0 0-15,-1 3 1 16,-5 6-7-16,0-5 5 0,0 4 3 15,-4 0-2-15,-1-8 3 16,1 3-2-16,-6-3 2 16,1 0 1-16,-1-1-3 15,1 1-3-15,0-1 1 16,-1-3-2-16,1 3 2 16,0 1-2-16,-1 4 2 0,1 0 4 15,-5 4-3-15,-1 0 0 31,-4 5 1-31,0-1-4 0,0 1 2 16,0-1 1-16,0 0 0 0,5 1 5 16,-5 4-4-16,5-5 0 31,-5-4 0-31,5 0-4 0,-5 5 2 16,0-9 4-1,0 4-3-15,-5-4 0 16,5 0 1-16,-5 4-1 15,0 0-3-15,1 0 2 16,-1 0 1-16,0 1 0 16,0-6 2-16,0 1-1 0,1-4-1 15,-6 4 1-15,0 0-1 16,1-5 0-16,-1 5-3 0,0 0 2 16,1-8-2-16,-1-1 2 15,5 4 4-15,-4 1-3 16,-1 4 0-16,1 0 1 31,-1 0-1-31,0 0 0 0,-4-5 5 16,4-3-4-16,-4-1-3 15,-15 5 2-15,-5-5-11 16,-4-4 8-16,-10 0-32 16,-24 4 27-16,-10 5-67 15,-5 0 58-15,5-1-215 16,1-8 180-16,47-8-251 15</inkml:trace>
  </inkml:traceGroup>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1.69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5F7C990-94EA-4E28-AF2A-559F0BBC714A}" emma:medium="tactile" emma:mode="ink">
          <msink:context xmlns:msink="http://schemas.microsoft.com/ink/2010/main" type="inkDrawing" rotatedBoundingBox="14090,5972 15278,7770 15204,7818 14016,6021" semanticType="callout" shapeName="Other">
            <msink:sourceLink direction="with" ref="{779A9AFB-934A-4CD8-A1CC-6184576835AE}"/>
            <msink:sourceLink direction="with" ref="{0EEBC509-2C10-4923-A50C-16755EB5CB91}"/>
          </msink:context>
        </emma:interpretation>
      </emma:emma>
    </inkml:annotationXML>
    <inkml:trace contextRef="#ctx0" brushRef="#br0">4639 1127 200 0,'-25'-9'92'0,"20"4"-73"0,0 5-24 16,5 0 27-16,0 0-18 16,0 0-2-16,-5 9 0 15,0 0 3-15,5 4-4 16,0 1 11-16,0-1-9 0,15 5 24 16,5 4-21-16,5 4 20 15,5 6-19-15,5 3 13 16,5 18-15-16,9 5 3 15,6 13-6-15,5 18-4 16,0 8 2-16,0 10 3 0,15-1-3 16,0 1 3-16,-5 17-2 15,5 0-1-15,-10-8 1 16,-6-1 13-16,1-17-11 16,0-10 1-16,-10-12-2 15,-5-14-2-15,-5-13 1 16,0-18-66-16,-5-13 51 15,5-27-269 1</inkml:trace>
  </inkml:traceGroup>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3.362"/>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898F5BF-D363-4678-B822-9522FCD7F322}" emma:medium="tactile" emma:mode="ink">
          <msink:context xmlns:msink="http://schemas.microsoft.com/ink/2010/main" type="inkDrawing" rotatedBoundingBox="22637,9474 25397,7668 26636,9561 23876,11367" hotPoints="25762,9696 24398,11060 23034,9696 24398,8332" semanticType="enclosure" shapeName="Circle">
            <msink:destinationLink direction="with" ref="{DF5BDB2A-513B-4BB1-924B-39E7BC1756DE}"/>
          </msink:context>
        </emma:interpretation>
      </emma:emma>
    </inkml:annotationXML>
    <inkml:trace contextRef="#ctx0" brushRef="#br0">13080-4583 176 0,'10'-9'78'0,"-10"9"-61"0,5-4-21 0,-5 4 67 15,0-5-50-15,-5 1 12 16,5-1-17-16,-5 1 0 16,5-14-6-16,-5-4-4 0,-10 0 2 15,0 4 5-15,-5 0-4 16,-5 1 6-16,0-1-6 15,-5 5 3-15,-5-1-3 16,-10 1 22-16,0 4-18 16,-5 0 9-16,0 5-10 15,0-1 9-15,5 1-10 16,0-1 2-16,5 1-4 16,-5 0-6-16,-4-1 4 0,4 1 3 15,5 4-2-15,5 0 6 16,0 4-5-16,0 1 6 15,5-1-6-15,-5 5 6 16,0 0-6-16,0 4 0 16,5 0 0-16,5 14 1 15,-5 0-1-15,0 4 2 16,0 4-2-16,-5 1 13 16,0 4-10-16,0 0 9 15,1-1-10-15,-16 1 10 16,5 9-10-16,0-4 4 15,5-1-5-15,5-9 13 16,0 1-11-16,5-1-2 16,-5-3-1-16,0 7-1 15,0 6 0-15,0-1 2 16,0 1-1-16,5-1-1 0,0 0 1 16,0 1 13-16,5 4-11 15,5 4 7-15,0 0-7 16,5-4 6-16,1-5-6 15,4 1 15-15,0-5-14 16,5 4 1-16,5 5-3 16,0-5 10-16,0 5-10 15,10 0 8-15,5 8-7 16,-1-3 1-16,6-1-3 16,0 9 2-16,10 0-2 0,5-4-1 15,0-5 1 1,0-4 7-16,5 9-6 0,0-5 10 15,15-13-9-15,5-5 21 16,5-8-18-16,10-5 3 16,10-4-7-16,-1-5 8 15,11-8-8-15,10-5 2 16,10 0-3-16,5-9-3 16,0-9 1-16,-6 0 4 15,11-4-3-15,5 0 3 16,-10-9-2-16,10-5 2 15,-11-26-2-15,11-4-1 16,5-19 1-16,0-17-1 16,34-31 0-16,-24-13 2 15,-20 8-1-15,-10-8-6 16,-30-1 4-16,-25 14-14 0,-30-9 12 16,-35 0-5-16,-15-13 6 15,-20 22 1-15,-15 17 1 16,-20 10-6-16,-30 13 5 15,-30 8-53-15,-34 23 42 16,-46 13-108-16,-20 32 93 16,-14 34-309-1,-16 28 260-15,20-1-3 16</inkml:trace>
  </inkml:traceGroup>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3:07.64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CF81941-FFEA-456F-A193-205AF0C7557D}" emma:medium="tactile" emma:mode="ink">
          <msink:context xmlns:msink="http://schemas.microsoft.com/ink/2010/main" type="writingRegion" rotatedBoundingBox="9480,13350 34012,13425 33995,18936 9463,18861"/>
        </emma:interpretation>
      </emma:emma>
    </inkml:annotationXML>
    <inkml:traceGroup>
      <inkml:annotationXML>
        <emma:emma xmlns:emma="http://www.w3.org/2003/04/emma" version="1.0">
          <emma:interpretation id="{2492B04B-3BE1-4F88-BA6D-870F3E4FC6E8}" emma:medium="tactile" emma:mode="ink">
            <msink:context xmlns:msink="http://schemas.microsoft.com/ink/2010/main" type="paragraph" rotatedBoundingBox="11931,13317 23461,13813 23407,15067 11877,14571" alignmentLevel="2"/>
          </emma:interpretation>
        </emma:emma>
      </inkml:annotationXML>
      <inkml:traceGroup>
        <inkml:annotationXML>
          <emma:emma xmlns:emma="http://www.w3.org/2003/04/emma" version="1.0">
            <emma:interpretation id="{7056824A-50AA-44E8-8094-3404A29DD150}" emma:medium="tactile" emma:mode="ink">
              <msink:context xmlns:msink="http://schemas.microsoft.com/ink/2010/main" type="line" rotatedBoundingBox="11931,13317 23461,13813 23407,15067 11877,14571"/>
            </emma:interpretation>
          </emma:emma>
        </inkml:annotationXML>
        <inkml:traceGroup>
          <inkml:annotationXML>
            <emma:emma xmlns:emma="http://www.w3.org/2003/04/emma" version="1.0">
              <emma:interpretation id="{510E3DF6-6F82-4171-8AC4-4FF27A002EF5}" emma:medium="tactile" emma:mode="ink">
                <msink:context xmlns:msink="http://schemas.microsoft.com/ink/2010/main" type="inkWord" rotatedBoundingBox="11931,13317 19690,13651 19636,14905 11877,14571"/>
              </emma:interpretation>
              <emma:one-of disjunction-type="recognition" id="oneOf0">
                <emma:interpretation id="interp0" emma:lang="" emma:confidence="1">
                  <emma:literal/>
                </emma:interpretation>
              </emma:one-of>
            </emma:emma>
          </inkml:annotationXML>
          <inkml:trace contextRef="#ctx0" brushRef="#br0">1118 121 176 0,'25'-27'82'0,"-15"5"-65"0,5 9-21 0,-10 4 65 16,0 0-49-16,-5 0 38 15,-5 0-37-15,-10 0 7 16,-10 5-14-16,-15-1 7 0,-14 1-10 0,-6 4 18 16,0 4-16-16,-10 1 15 15,-10 13-15-15,-5 8 25 16,-5-4-22-16,-5 9 7 15,6 0-11-15,9 1 3 16,10 3-5-16,10-4-1 16,5 0 0-16,0 0-1 15,15-4 0-15,15-1 2 16,5-3-1-16,15-6 8 16,15 6-7-16,15 3 5 15,20-4-6-15,20 1 3 16,15-6-3-16,15 1-1 0,-1 0 1 15,-4 4-4-15,0 5 2 16,-10-1 1-16,-5 10 0 16,-5 8 2-16,-15-8-1 15,-10 4 2-15,-15-5-2 16,-15 1 11-16,-25 4-10 16,-15-5 25-16,-20 5-21 15,-15 0 20-15,-20 4-19 16,-15-4-1-16,-10-4-4 15,10-10 7-15,6-3-7 16,14-6-1-16,10-8 0 16,5-18-15-16,15-8 11 15,10-15-50-15,15-7 41 16,5-6-121-16,10 5 103 16,5 9-285-16</inkml:trace>
          <inkml:trace contextRef="#ctx0" brushRef="#br0" timeOffset="751.1037">1668 99 152 0,'10'-58'69'0,"-1"53"-55"0,-9 1-18 0,0 4 48 15,0 0-36-15,-4 0 29 0,-6 4-28 16,-5 14 12-16,5 18-15 16,-5 17 38-16,0 13-33 0,-5 10 31 15,0-5-31-15,10 0 11 16,-5 9-16-16,5 9 5 15,-5 4-8-15,0-9 9 16,-5-9-9-16,0-4 13 16,0-4-12-16,0-14 6 15,5-13-7-15,0-9 23 16,0-4-20-16,5-9 9 16,5-32-8-1,5-3-5-15,5-10-3 16,5-9 0-16,5-8-2 0,0-18 2 15,5 4 6-15,5 5-4 16,5 4-5-16,0 5 3 16,0 8 6-16,10 5-5 15,-10 9-10-15,5 9 8 16,-6 8 0-16,1 14 2 16,-5 18-3-16,-5 17 2 15,0 9-5-15,0 5 5 16,-5 4 3-16,5-4-2 15,-5-5 6-15,5-4-5 16,0-9-3-16,5-5 2 16,-5-8-25-16,-5-9 19 15,0 0-98-15,5-10 80 16,0 1-167 0,5-13 146-16,0-9-89 0</inkml:trace>
          <inkml:trace contextRef="#ctx0" brushRef="#br0" timeOffset="1185.582">2481 982 244 0,'-10'-23'108'0,"5"23"-85"0,-10 0-29 15,5 0 29-15,0 9-19 16,-10 5 32-16,5 8-28 15,-5 9 22-15,0 4-22 0,5 1 18 0,5-5-19 16,5 0 24-16,15 0-23 16,5-4 24-16,15 4-24 15,10-18 26-15,20-4-25 16,0-9-2-16,0-5-4 16,5-3 0-16,0-6-2 15,-5-17-1-15,-10 0 1 16,-15-4 4-16,-5-5-4 15,-15-5-5-15,-10 1 3 16,-20-5 0-16,-5-4 1 16,-10 9-3-16,-5 8 2 15,-15 9-5-15,-5 10 5 16,0 26 0-16,0-1 1 16,5 15-3-16,0 8 2 0,10 9-2 15,10 4 2-15,15 0-83 16,10 1 66-16,15-1-188 15,20-8 159-15,30-5-140 16</inkml:trace>
          <inkml:trace contextRef="#ctx0" brushRef="#br0" timeOffset="1560.5331">3220 1199 240 0,'-15'40'108'0,"10"-31"-85"0,-5 4-29 16,5-8 71-16,5 3-52 0,-5 6 46 15,5-1-44-15,0 0 28 16,0 1-31-16,0-5 7 0,0-1-13 16,0-3 15-16,0-5-16 15,5-9 26-15,5-9-23 16,0-4 18-16,0-13-19 15,5-14 4-15,5-4-7 16,5-1-6-16,0 5 2 16,5 5-3-16,0-14 2 15,5 10 1-15,-5 8 0 16,5 9-3-16,10 4 2 16,5 5 1-16,-1 4 0 15,6 5-26-15,0 4 21 0,5 0-91 16,-5 5 74-16,-5 12-237 15,-5 19 199-15,-5 0-98 16</inkml:trace>
          <inkml:trace contextRef="#ctx0" brushRef="#br0" timeOffset="2192.2048">4109 911 244 0,'-15'-23'111'0,"10"28"-87"0,-10 8-30 0,10-8 77 16,0 3-57-16,0 6 45 15,5-1-43-15,5 0 39 16,5-4-42-16,10-4 42 0,15-10-42 16,20-4 5-16,14-8-12 15,6-14 1-15,10-9-5 16,-10 4-4-16,-5 5 2 15,-10 9-135-15,-10 4 106 16,-10 23-343 0</inkml:trace>
          <inkml:trace contextRef="#ctx0" brushRef="#br0" timeOffset="2005.17">4438 480 216 0,'20'5'98'0,"-15"-5"-77"0,-5 22-26 0,0-13 47 15,0 4-34-15,-5 0 39 16,0 5-35-16,0 9 41 16,0 4-40-16,0 31 25 0,5 4-28 15,-5 5 11-15,5 0-15 0,-5 0 2 16,0-8-6-16,-5-10 5 15,0-9-6-15,0-4-14 16,0-9 11-16,0-4-51 16,-5-5 41-16,5-9-87 15,-10-4 75-15,5-4-123 16,-5-5 111-16,0-14-109 16</inkml:trace>
          <inkml:trace contextRef="#ctx0" brushRef="#br0" timeOffset="2882.2923">5521 706 208 0,'10'-22'95'0,"-5"9"-75"0,5 0-25 0,-10 13 97 16,0 0-73-16,0 0 33 15,0 0-38-15,0 9 25 16,0 4-29-16,0 22 23 0,0 1-24 16,0 4 0-16,0 0-6 15,0-5 7-15,5-8-8 16,0-9 24-16,0-5-20 16,-5-13 9-16,5-13-11 15,-5-27-2-15,0 0-1 16,-5 0-1-16,-10 0 0 0,-5 4-6 15,-5 5 5-15,-9 5 0 16,-11 8 1-16,0 9-9 16,-5 9 7-16,-5 9-2 15,0 9 3-15,-5 17-2 16,0 14 2-16,10 9 4 16,5 4-3-16,10-5-2 15,10 10 1-15,10-5 9 16,10-4-6-16,20-5 7 15,15-4-6-15,15 4 9 16,15-17-9-16,15-10 7 16,15-8-7-16,0-9 1 0,0-9-3 15,-1-5-40 1,-4-3 31-16,-10-1-224 0,-10 0 180 16,0 4-193-1</inkml:trace>
          <inkml:trace contextRef="#ctx0" brushRef="#br0" timeOffset="3303.8379">6250 990 200 0,'-20'-8'92'0,"15"16"-73"0,-10 10-24 0,10-9 44 0,-5 9-32 16,0 4 21-16,0 14-21 15,0-1 49-15,5-4-43 16,10 0 45-16,5 0-43 0,15 0 37 16,15-4-39-16,10-9 24 15,15-9-27-15,10-9 8 16,5-9-12-16,-5-5 1 15,-10-8-5-15,-5-18 2 16,-10 0-3-16,-11-9 2 16,-14 1-2-16,-10-23 2 15,-10 9-2-15,-5 8 2 16,-10 5-2-16,-10 10-6 0,-5 3 4 16,-9 1-25-16,4 3 20 15,5 1-56-15,10 5 47 16,5-5-144-16,25 0 122 15,10 4-225 1</inkml:trace>
          <inkml:trace contextRef="#ctx0" brushRef="#br0" timeOffset="3860.968">7009 817 324 0,'15'-22'144'0,"-10"40"-113"0,15-9-39 0,-5-9 70 16,10 4-51-16,10-4 25 15,5 5-26-15,15-1 22 16,0-13-24-16,5 0 10 0,5 5-13 16,4-9-1-16,1-1-2 0,0-3-111 15,0-1 86-15,10 0-357 16</inkml:trace>
          <inkml:trace contextRef="#ctx0" brushRef="#br0" timeOffset="3647.4309">7468 383 232 0,'-5'4'105'0,"5"5"-83"0,0 0-28 16,0 0 71-16,0 17-52 16,0-4 49-16,0 5-47 15,0 4 40-15,0 5-41 16,0 4 24-16,0 22-28 0,0 9 3 15,0 4-9-15,0-8 0 16,0 8-3-16,0-13 2 16,0-9-2-16,0-8-12 15,5-10 9-15,5-4-70 16,0-8 57-16,0-6-79 0,0-3 71 16,0-1-269-1,0-9 226-15,-5-30 17 16</inkml:trace>
        </inkml:traceGroup>
        <inkml:traceGroup>
          <inkml:annotationXML>
            <emma:emma xmlns:emma="http://www.w3.org/2003/04/emma" version="1.0">
              <emma:interpretation id="{E156BAC2-9A4F-428D-BA4E-90E478C3D9EC}" emma:medium="tactile" emma:mode="ink">
                <msink:context xmlns:msink="http://schemas.microsoft.com/ink/2010/main" type="inkWord" rotatedBoundingBox="20780,13739 23459,13854 23407,15046 20729,14931"/>
              </emma:interpretation>
              <emma:one-of disjunction-type="recognition" id="oneOf1">
                <emma:interpretation id="interp1" emma:lang="" emma:confidence="1">
                  <emma:literal>for</emma:literal>
                </emma:interpretation>
                <emma:interpretation id="interp2" emma:lang="" emma:confidence="1">
                  <emma:literal>f or</emma:literal>
                </emma:interpretation>
                <emma:interpretation id="interp3" emma:lang="" emma:confidence="0">
                  <emma:literal>F or</emma:literal>
                </emma:interpretation>
                <emma:interpretation id="interp4" emma:lang="" emma:confidence="0">
                  <emma:literal>G or</emma:literal>
                </emma:interpretation>
                <emma:interpretation id="interp5" emma:lang="" emma:confidence="0">
                  <emma:literal>E or</emma:literal>
                </emma:interpretation>
              </emma:one-of>
            </emma:emma>
          </inkml:annotationXML>
          <inkml:trace contextRef="#ctx0" brushRef="#br0" timeOffset="5313.7492">8831 1230 328 0,'0'0'148'0,"5"9"-117"0,-5-9-39 0,0 0 39 16,5 0-26-16,5 0 37 15,5 4-32-15,5-4 27 16,15-4-28-16,10 4 15 0,15-13-18 16,5 4-3-16,15-13-1 15,-5-1-19-15,-6 6 13 16,1 3-88-16,0 5 72 15,-5 9-141-15,0 0 122 16,-5 5-192 0</inkml:trace>
          <inkml:trace contextRef="#ctx0" brushRef="#br0" timeOffset="5029.0593">9635 445 236 0,'-25'-14'105'0,"25"14"-83"0,-20-9-28 16,10 5 66-1,0 0-49-15,-5-1 50 0,0 5-46 0,-5 0 38 16,0 0-40-16,-10 5 16 15,5-5-21 1,-10 8-5-16,-5 6 4 0,-5 4-6 16,-4 4 11-16,4 4-9 15,0 5 7-15,5 9-7 16,10 14-2-16,5 3 0 16,5 5 1-16,5 1-1 15,5-15-1-15,10 10 1 16,10-5 10-16,0-4-9 15,0-5-3-15,0 1 1 16,-5-1 3-16,-5 1-3 16,0 8-8-16,-5 9 6 15,5 5 10-15,0-1-7 0,5-8-36 16,5-14 27-16,5-13-100 16,10-22 83-16,5-18-306 15,0-9 255 1,-5-21 23-16</inkml:trace>
          <inkml:trace contextRef="#ctx0" brushRef="#br0" timeOffset="5764.8633">9954 1288 184 0,'5'-18'82'0,"-5"14"-65"0,0-5-21 16,0 9 90-16,-5-5-69 16,-5 1 34-16,-4 4-37 15,-1 0 14-15,-5 4-20 16,0 5 26-16,0 4-26 0,0 5 16 16,5 4-18-16,0 9 11 15,10 9-12-15,5-4 13 16,15-1-13-16,15-4 20 0,20-4-19 15,9-9 14-15,6-5-15 16,5-8-3-16,0-14 0 16,0-18 3-16,-5-4-4 15,-10 0 14-15,-15-5-11 16,-15 1 6-16,-15-5-7 16,-15 0-5-16,-20-4 2 15,-5 8-3 1,-5 1 2-16,-20 13-2 15,-15 8 2-15,0 5-2 16,0 14 2-16,10-1 1 16,10 10 0-16,16 3-3 0,14 1 2 15,15 4-33-15,15 9 27 16,25-9-76-16,14 1 63 0,11-6-120 16,15-8 107-16,5-4-218 15</inkml:trace>
          <inkml:trace contextRef="#ctx0" brushRef="#br0" timeOffset="6109.8483">10853 1248 288 0,'10'-5'131'0,"-10"5"-103"0,0 0-35 15,0 5 45 1,-5-5-31-16,-5 4 42 0,0 5-37 16,0 4 28-16,-5 5-30 15,5 4 23 1,0 1-24-16,0 12 23 0,5-4-24 0,5-4 21 15,5-9-22 1,5-32 8-16,0-4 0 0,0-8-11 16,5-5 16-16,0-5-16 15,0-4-2 1,0-4 0-16,10-14-2 16,-5 5 0-16,15 4-3 15,-10 0 2-15,20 5-8 16,-10 4 7-16,15 9 1 15,-5 0 1-15,14 18 0 16,-14 4 0-16,10 13-23 16,-10 1 18-16,5 12-68 15,-10-3 57-15,5 8-143 16,-10-4 122-16</inkml:trace>
        </inkml:traceGroup>
      </inkml:traceGroup>
    </inkml:traceGroup>
    <inkml:traceGroup>
      <inkml:annotationXML>
        <emma:emma xmlns:emma="http://www.w3.org/2003/04/emma" version="1.0">
          <emma:interpretation id="{02742D8E-008B-47A9-BFAC-5862A29E062D}" emma:medium="tactile" emma:mode="ink">
            <msink:context xmlns:msink="http://schemas.microsoft.com/ink/2010/main" type="paragraph" rotatedBoundingBox="12986,15270 23489,15430 23470,16695 12966,16535" alignmentLevel="3"/>
          </emma:interpretation>
        </emma:emma>
      </inkml:annotationXML>
      <inkml:traceGroup>
        <inkml:annotationXML>
          <emma:emma xmlns:emma="http://www.w3.org/2003/04/emma" version="1.0">
            <emma:interpretation id="{E365EA53-D4B0-43EA-A3A7-D43E23A93AFC}" emma:medium="tactile" emma:mode="ink">
              <msink:context xmlns:msink="http://schemas.microsoft.com/ink/2010/main" type="line" rotatedBoundingBox="12986,15270 23489,15430 23470,16695 12966,16535"/>
            </emma:interpretation>
          </emma:emma>
        </inkml:annotationXML>
        <inkml:traceGroup>
          <inkml:annotationXML>
            <emma:emma xmlns:emma="http://www.w3.org/2003/04/emma" version="1.0">
              <emma:interpretation id="{D8549D45-0723-41E2-BDAA-491F5F4340F7}" emma:medium="tactile" emma:mode="ink">
                <msink:context xmlns:msink="http://schemas.microsoft.com/ink/2010/main" type="inkWord" rotatedBoundingBox="12984,15355 18169,15433 18151,16614 12966,16535"/>
              </emma:interpretation>
              <emma:one-of disjunction-type="recognition" id="oneOf2">
                <emma:interpretation id="interp6" emma:lang="" emma:confidence="1">
                  <emma:literal/>
                </emma:interpretation>
              </emma:one-of>
            </emma:emma>
          </inkml:annotationXML>
          <inkml:trace contextRef="#ctx0" brushRef="#br0" timeOffset="7822.0912">1328 2242 192 0,'-5'-9'85'0,"5"0"-67"0,-15 0-23 0,10 9 25 16,-5 0-17-16,-5 5-1 15,0 4-1-15,-5 4 4 16,0 5-4-16,0 8 48 0,-5 5-39 15,0 5 48-15,0-1-44 16,5 10 35-16,0-1-36 16,5 0 18-16,5 5-23 15,15 4-4-15,10 10-2 16,10-10 26-16,20-4-22 16,10-14 31-16,10-8-28 15,10-18 16-15,15-27-19 16,5-4 3-16,0-9-7 0,-11-5 10 15,-19 1-9-15,-15-14 7 16,-20 0-7-16,-25-4-2 16,-20 0 0-16,-15 4-1 15,-15 4 0-15,-10 10 0 16,-9 13 0-16,-1 8-6 16,-10 14 5-16,10 9-11 15,5 0 9-15,10 9-57 16,15 8 46-16,20 10-98 15,30-1 86-15,10 5-149 16,10 5 134-16,25 8-139 16</inkml:trace>
          <inkml:trace contextRef="#ctx0" brushRef="#br0" timeOffset="8558.093">2376 2610 204 0,'5'18'92'0,"0"-14"-73"0,5 10-24 16,-5-10 92-16,0 9-70 15,5 5 26-15,-5 22-31 16,0 4 12-16,-10 10-18 15,0 3 8-15,0 1-10 0,0-5 1 16,0-4-4-16,0-4 8 16,0-6-7-16,5-7 5 15,0-10-6-15,0-5 28 0,5-12-6 16,5-5-15 0,-5-13 13-16,-5-10-16 15,0-12 11-15,-10-14-11 16,-5-22-1-16,-5-4-2 15,0-1 4-15,5-4-5 16,-4-8-3-16,9-10 2 16,10-4 0-16,5 9 0 15,9 13 0-15,11 9 0 16,10 13-3-16,5 5 2 16,20 13-5-16,0 9 5 15,-5 9 0-15,0 8 1 16,0 10 0-16,0 8 0 0,-10 10-3 15,-15 17 2-15,-15 9-5 16,-15 9 5-16,-10 4 3 16,-15 0-2-16,-15 9 3 15,-15 0-2-15,-5-8-3 16,-10-6 1-16,5-8 4 16,20-9-3-16,15-13-22 15,15-5 17-15,15-8-110 16,20-18 90-16,10-5-120 15,15-4 109-15,0-1-167 16</inkml:trace>
          <inkml:trace contextRef="#ctx0" brushRef="#br0" timeOffset="9142.2122">3180 2339 156 0,'0'5'69'0,"10"4"-55"0,-15 4-18 0,10-8 93 0,0 8-71 16,0 5 72-16,5 8-67 16,0 10 50-16,0-5-55 15,15 4 30-15,0-4-35 0,0 0 10 16,5-8-17-16,0-6 22 16,10-12-22-16,10-10 9 15,-5-8-11-15,0-14-2 16,-10-13-1-16,-11-8 10 15,-9-6-9-15,-5 1 3 16,-10-9-4-16,-15 0-9 16,-5 18 6-16,-4 8-4 15,-6 14 4-15,-5 31-5 16,-10 13 6-16,-10 18 0 0,-10 18 1 16,0 4-3-16,0 4 2 15,10 5 4-15,10 14-3 16,10-1 3-16,15-4-2 15,20-9 2-15,20-14-2 16,20-17 13-16,20-13-10 16,10-18 3-16,10-14-5 15,20-8-4-15,-5-22 2 16,-11-1-34-16,1 1 27 16,-5 4-172-16,-15 4 140 15,-10 14-277 1</inkml:trace>
          <inkml:trace contextRef="#ctx0" brushRef="#br0" timeOffset="9697.755">4204 2588 316 0,'5'13'141'0,"14"-13"-111"0,-9 5-38 0,-5-1 53 16,0 5-37-16,-10 9 31 15,0 8-30-15,-5 23 5 16,1 4-10-16,-1-4 3 0,0-4-6 15,0-14 37-15,5-9-30 16,0-22 45 0,5-31-13-16,5-9-27 15,5-4 3-15,5-5-12 16,4-5-3-16,6-12 0 16,10-1-7-16,5 5 5 15,5 5 6-15,0 8-5 16,-5 9-7-16,0 13 5 15,0 14-2-15,-5 8 3 0,-5 14-5 16,-5 13 5-16,0 10 3 16,-5 12-2-16,-5 0 0 15,-5 5 1-15,0 0-7 16,-5 13 5-16,-5 9 3 16,0-4-2-16,0-5 0 15,0-9 1-15,0-9-35 16,5-8 27-16,0-10-65 15,5-8 55-15,5-9-130 16,0-4 113-16,5-10-274 16</inkml:trace>
          <inkml:trace contextRef="#ctx0" brushRef="#br0" timeOffset="10419.5832">5976 2091 296 0,'25'0'131'0,"-25"4"-103"0,20 23-35 16,-20-9 43-16,0 13-30 15,0 13 20-15,0 9-19 16,0 14 21-16,0-9-21 16,0-1 19-16,0 1-19 0,10-5 4 15,0-8-7-15,-5 4 5 16,0-10-6-16,0-7 4 16,0-24-11-1,0-3 3-15,-5-5-69 0,0 0 55 16,0-5-60-16,-10-3 56 15,-10-1-43-15,0 0 46 16,0-5-14-16,-5 1 21 16,-5-5-2-16,0-13 7 15,-5 0 26-15,0 5-18 16,-5-1 52-16,-5 0-43 16,0 10 28-16,0 8-30 15,0 9 17-15,5 4-21 16,0 18 30-16,5-4-29 15,11 0 25-15,4-5-24 16,10 1 45-16,5-6-41 0,15 1 30 16,10-4-31-16,14-5 13 15,21 0-19-15,10-9 8 16,10-4-10-16,10-5-5 16,-5 0 1-16,-5 5-23 15,0 4 18-15,0 0-157 16,-1 0 126-16,6 0-326 15</inkml:trace>
        </inkml:traceGroup>
        <inkml:traceGroup>
          <inkml:annotationXML>
            <emma:emma xmlns:emma="http://www.w3.org/2003/04/emma" version="1.0">
              <emma:interpretation id="{F9A082B8-22D5-47DA-8958-C9569DD77809}" emma:medium="tactile" emma:mode="ink">
                <msink:context xmlns:msink="http://schemas.microsoft.com/ink/2010/main" type="inkWord" rotatedBoundingBox="18837,15359 23489,15430 23473,16544 18820,16473"/>
              </emma:interpretation>
              <emma:one-of disjunction-type="recognition" id="oneOf3">
                <emma:interpretation id="interp7" emma:lang="" emma:confidence="1">
                  <emma:literal/>
                </emma:interpretation>
              </emma:one-of>
            </emma:emma>
          </inkml:annotationXML>
          <inkml:trace contextRef="#ctx0" brushRef="#br0" timeOffset="13375.892">7493 2220 252 0,'0'0'111'0,"0"9"-87"0,0-1-30 0,0-3 55 15,0 4-40-15,0 4 11 16,5 5-14-16,0 4 10 16,0 0-12-16,0 0 26 0,5 1-23 15,0-6 22-15,0-3-22 0,0-6 8 16,0-3-11-16,0-5 6 15,0 0-7-15,-5-9-2 16,0 0 0-16,-5-9 1 16,0-4-1-16,-5 0-9 15,0-13 6-15,-5-10 10 16,0 10-7-16,-5-1-8 16,-5 10 5-16,0 3 4 15,-5 6-2-15,-10 3-11 16,-5 10 9-16,-4 13 0 15,-6 13 2-15,-5 5-3 16,0 12 2-16,-5 10-2 0,0 9 2 16,10 9 6-16,5-5-4 15,10 4 23-15,5 10-19 16,20 8 18-16,15-4-18 16,15-5 21-16,25-8-20 15,15-9 22-15,20-14-21 16,0-13 22-16,5-13-22 15,10-9 2-15,9-9-6 16,-4-9 1-16,0-13-3 16,-5-1-15-16,-15-8 12 15,-15-9-118-15,-10 9 94 16,-10 9-198-16,-11 18 171 16,-4 17-159-1</inkml:trace>
          <inkml:trace contextRef="#ctx0" brushRef="#br0" timeOffset="13781.4943">8247 2047 336 0,'5'-23'151'0,"0"19"-119"0,0 4-41 0,-5 0 47 16,0 4-32-16,0 5 12 15,0 5-13-15,0 21 11 16,0 5-12-16,0 9 14 0,0 4-13 15,0 5 14-15,0 13-14 16,0-5 9-16,0 1-11 16,0 22 2-16,0-1-4 15,5 1 2-15,5-9-2 16,5-13-37-16,5-14 28 16,0-18-81-16,5-12 69 15,-5-10-113-15,0-13 101 16,-5-9-212-16</inkml:trace>
          <inkml:trace contextRef="#ctx0" brushRef="#br0" timeOffset="14187.5657">8771 2628 340 0,'-5'9'154'0,"-15"0"-121"0,-5 17-42 16,10-12 47-16,0 17-32 15,0 13 3-15,6 5-6 0,9 0 4 16,14-5-6-16,11-4 34 0,15-9-28 16,5-9 23-16,20-13-22 15,20-18 7-15,5-9-11 16,10-26 9-16,-10-5-10 15,-15 5 2-15,-16 0-4 16,-9-1-1-16,-20 5 1 16,-20 0-4-16,-15 9 2 15,-25 5-5-15,-20 8 5 16,-14 9 6-16,-11 9-5 16,-5 4 1-16,5 5 0 15,-10 0-1-15,5 4 0 16,15 1-31-16,15-5 24 0,15 0-176 15,15-1 142-15,40 6-262 16</inkml:trace>
          <inkml:trace contextRef="#ctx0" brushRef="#br0" timeOffset="14953.8481">10264 2406 244 0,'0'-4'111'0,"0"4"-87"0,0 0-30 15,-5 0 85-15,-5 4-63 16,-5 0 64-16,-5 5-59 15,-20 5 5-15,-5-1-17 16,-5 0 10-16,-5-4-14 0,-5 4 11 16,11 5-11-16,-1 0 2 15,0 0-5-15,10-5-1 16,5 5 0-16,10 0 1 0,15-1-1 16,15 1-1-16,10 0 1 15,15-5 4-15,15 0-4 16,10 1 0-16,10-5 0 15,-6 4 1-15,-4 0-1 16,-5 1-9-16,-5 12 6 16,-5 10 7-16,-10-1-5 15,-10 1-2-15,-5-5 2 16,-10-5 0-16,-15 5 0 16,-10-8-6-16,-25-1 5 15,-15-4 6-15,-5-5-5 16,-5-9 1-16,6 1 0 15,4-5-49-15,10-5 38 16,10-4-126-16,15 1 105 0,10 3-276 16</inkml:trace>
          <inkml:trace contextRef="#ctx0" brushRef="#br0" timeOffset="15508.1893">10673 2584 316 0,'-5'4'144'0,"0"-4"-113"0,-5 9-39 0,5-5 59 16,-5 5-42-16,5 4 13 15,0 5-15-15,10 4 18 16,5 1-19-16,20-6 47 0,5 1-40 16,5-5 28-16,10-8-31 15,10-5 6-15,5-9-11 16,0-4 0-16,0-10-4 16,-10-3 2-16,-10-10-2 15,-10-4-1-15,-15-4 1 16,-6-5-15-16,-14 5 11 15,-5 8-8-15,-9 5 8 16,-11 9-1-16,-15 13 3 0,0 9-2 16,0 9 2-16,-5 13-2 15,-10 14 2-15,-10 4 4 16,0 9-3-16,0 17-5 16,0 18 4-16,10 5 3 15,15 0-2-15,15-5 3 16,21-13-2-16,18-13 19 15,31-9-16-15,15-14 30 16,20-8-26-16,25-18 2 16,5-9-7-16,15-14-5 15,-6-8 2-15,-19 0-70 16,-10-5 55 0,-10 10-371-16,-20-1 301 0</inkml:trace>
        </inkml:traceGroup>
      </inkml:traceGroup>
    </inkml:traceGroup>
    <inkml:traceGroup>
      <inkml:annotationXML>
        <emma:emma xmlns:emma="http://www.w3.org/2003/04/emma" version="1.0">
          <emma:interpretation id="{EDFF4491-1087-4CDD-BA85-46D7EF5560E7}" emma:medium="tactile" emma:mode="ink">
            <msink:context xmlns:msink="http://schemas.microsoft.com/ink/2010/main" type="paragraph" rotatedBoundingBox="9470,16636 34001,16712 33995,18936 9463,18861" alignmentLevel="1"/>
          </emma:interpretation>
        </emma:emma>
      </inkml:annotationXML>
      <inkml:traceGroup>
        <inkml:annotationXML>
          <emma:emma xmlns:emma="http://www.w3.org/2003/04/emma" version="1.0">
            <emma:interpretation id="{77A56B11-B6FD-4CCC-9799-4A1C3F5244AC}" emma:medium="tactile" emma:mode="ink">
              <msink:context xmlns:msink="http://schemas.microsoft.com/ink/2010/main" type="line" rotatedBoundingBox="9470,16636 34001,16712 33995,18936 9463,18861"/>
            </emma:interpretation>
          </emma:emma>
        </inkml:annotationXML>
        <inkml:traceGroup>
          <inkml:annotationXML>
            <emma:emma xmlns:emma="http://www.w3.org/2003/04/emma" version="1.0">
              <emma:interpretation id="{9496B8AA-215F-4DEA-A8BB-C4CE403AC706}" emma:medium="tactile" emma:mode="ink">
                <msink:context xmlns:msink="http://schemas.microsoft.com/ink/2010/main" type="inkWord" rotatedBoundingBox="9469,16863 14693,16879 14688,18474 9464,18458"/>
              </emma:interpretation>
              <emma:one-of disjunction-type="recognition" id="oneOf4">
                <emma:interpretation id="interp8" emma:lang="" emma:confidence="1">
                  <emma:literal/>
                </emma:interpretation>
              </emma:one-of>
            </emma:emma>
          </inkml:annotationXML>
          <inkml:trace contextRef="#ctx0" brushRef="#br0" timeOffset="17430.3335">-2366 3830 100 0,'5'-13'46'0,"-5"4"-37"0,5 0-11 0,-5 9 103 16,0 0-80-16,0 0 82 15,0 0-77-15,-5 5 40 16,0 8-48-16,0 9 18 0,-5 9-26 16,0 9 22-16,-10 14-24 15,0 30 15-15,10 14-17 16,5 8 17-16,10-8-18 15,15-5 18-15,15-9-18 16,10 0 32-16,20-8-29 16,10-14 31-16,9-13-30 15,16-14 16-15,20-8-19 16,0-9 3-16,-5-23-7 0,-5-4 5 16,-1-4-6-16,-4-5 6 15,-10-4-6-15,-5-9 3 16,-10-13-3-16,-5-10-1 15,-20-12 1-15,-10-10 1 16,-10-17-1-16,-21 0 5 16,-9 13-5-16,-5 18 6 15,-24-4-6-15,-11-1-5 16,-15 9 3-16,-10 5-3 16,0 4 3-16,0 5-13 15,0-5 11-15,5-9-39 0,5-8 33 16,25-1-165-16,20 1 136 15,20 4-339 1</inkml:trace>
          <inkml:trace contextRef="#ctx0" brushRef="#br0" timeOffset="18240.0803">115 4021 260 0,'35'-22'118'0,"-10"9"-93"0,-15-5-32 0,0 9 79 16,-10 5-58-16,-10-1 26 15,-5 5-29-15,-10 5 13 16,-10-1-18-16,-15 5 25 0,0 0-23 16,-5 9 18-16,-5-1-19 15,0 6 10-15,5-1-12 16,16 0 2-16,4 13-5 16,10 1 2-16,15 4-3 0,10 0 2 15,15 0-2-15,10 0-1 16,10-5 1-16,4-4-1 15,16 0 0-15,-10 5 0 16,-5-5 0-16,-5 4 5 16,-5-4-4-16,-5-4-5 15,-10 4 3-15,-10-4-3 16,-10-1 3-16,-5 1 4 16,-20 0-3-16,-5-5 6 15,-10-9-5-15,-5-4 25 16,0-5-20-16,1-8 1 15,-1-5-5-15,5 0-2 0,5 0 1 16,10 1-80-16,5-1 62 16,25 4-173-1,10 10-16 1,5-1 145-16,15 9-59 16</inkml:trace>
          <inkml:trace contextRef="#ctx0" brushRef="#br0" timeOffset="18766.3016">444 4385 288 0,'-20'13'131'0,"10"-4"-103"0,1 18-35 15,4-18 62-15,0 4-45 16,5 5 22-16,0 9-23 16,10 4 12-16,4 0-16 15,6-5 25-15,15 1-22 0,10-5 32 16,5-9-30-16,0-4 20 16,5-9-22-16,5-9 7 15,-5-8-11-15,-10-14 3 16,-5-9-5-16,-15-5 2 15,-5-4-3-15,-10-4-6 0,-10 0 4 16,-20 4-8-16,-5 14 6 16,-5 30-1-16,-5 10 3 15,-5 8-2-15,-15 14 2 16,0 8 1-16,-10 18 0 16,0 5-3-16,5-5 2 15,5 9 4-15,6 18-3 16,19 5 3-16,10-1-2 15,10-4 5-15,15-14-5 16,20-8 20-16,15-14-17 16,24-21 16-16,6-15-15 15,10-16 6-15,10-15-8 16,-5-3-22-16,0-1 16 16,-10-4-188-16,-10 13 150 15,-1 14-322-15</inkml:trace>
          <inkml:trace contextRef="#ctx0" brushRef="#br0" timeOffset="19741.3477">1927 4540 208 0,'30'-13'95'0,"-55"4"-75"0,35 0-25 15,-15 1 86-15,0-6-65 16,0-4 37-16,-10 5-38 16,-10-5 10-16,-10 5-18 0,-10 0 5 0,-10 17-9 15,-5 14 1-15,-4 4-3 16,-1 18 13-16,-10 0-10 16,5 9 9-16,5 0-10 15,10 22 4-15,10-5-5 16,15-4 16-16,15-4-14 15,5-14 35-15,45-13-30 16,15-17 16-16,25-19-19 16,25-26-3-16,35-13-1 15,-6-5 12-15,11-13-11 16,5-9 18-16,0-18-16 16,-10-26 9-16,-21-1-10 15,-24 1-5-15,-25 0 1 16,-15-1-17-16,-20 1 13 0,-10 13-7 15,-15 18 8-15,-25 21-9 16,-5 15 9-16,-10 25-10 16,-10 23 10-16,-5 9 1 15,-5 18 2-15,0 17-9 16,0 10 7-16,1 3 1 16,-1 10 1-16,5 30-3 15,5 14 2-15,20 5 4 16,10-5-3-16,10-5 0 15,20 14 1-15,10-13 15 16,20-14-12-16,15-18 15 16,15-17-14-16,14-18 6 0,1-18-8 15,5-18-75-15,5-30 57 16,10-5-426 0</inkml:trace>
        </inkml:traceGroup>
        <inkml:traceGroup>
          <inkml:annotationXML>
            <emma:emma xmlns:emma="http://www.w3.org/2003/04/emma" version="1.0">
              <emma:interpretation id="{13F44A1C-8280-4CA3-A74F-38E65A1E9E48}" emma:medium="tactile" emma:mode="ink">
                <msink:context xmlns:msink="http://schemas.microsoft.com/ink/2010/main" type="inkWord" rotatedBoundingBox="16010,16872 22416,16892 22411,18637 16005,18617"/>
              </emma:interpretation>
              <emma:one-of disjunction-type="recognition" id="oneOf5">
                <emma:interpretation id="interp9" emma:lang="" emma:confidence="1">
                  <emma:literal/>
                </emma:interpretation>
              </emma:one-of>
            </emma:emma>
          </inkml:annotationXML>
          <inkml:trace contextRef="#ctx0" brushRef="#br0" timeOffset="20882.7682">4094 4745 320 0,'0'-14'144'0,"0"14"-113"0,0 5-39 16,0-5 50-16,0 4-35 15,0 1 46-15,5-1-41 16,5 0 32-16,10 1-33 15,15-1 25-15,15-8-27 0,19-5 9 16,21-9-12-16,5 1-4 16,0-10-1-16,5-4-29 15,0 0 22-15,-5 4-116 16,-6 5 95-16,-14 4-236 0,10 9 201 16,-10 5-88-1</inkml:trace>
          <inkml:trace contextRef="#ctx0" brushRef="#br0" timeOffset="20612.6387">5262 3955 296 0,'10'-36'131'0,"-15"27"-103"0,0-17-35 0,0 12 85 0,-15-8-63 15,-5-4 28-15,-15-10-31 16,-15-4 2-16,0-18-10 16,0 10 5-16,-5 8-6 0,-5 9 12 15,-4 8-11-15,-1 19 12 16,0 22-12-16,0 13 0 15,0 18-2-15,5 13 1 16,10 0-2-16,10-4 2 16,10 4-2-16,10 9-1 15,10 17 1-15,15 10-1 16,10 4 0-16,5-4 8 0,0 4-6 16,0 4 10-16,0 1-9 15,0-1 2-15,0-8-4 16,-5-5 2-16,0-13-2 15,0-13 2-15,0-14-2 16,0-9-3-16,5-13 1 16,0-9-80-16,0-13 63 15,0-18-226-15,-5-4 188 16,-10-9-162 0</inkml:trace>
          <inkml:trace contextRef="#ctx0" brushRef="#br0" timeOffset="21303.106">5317 4611 272 0,'-75'58'125'0,"55"-40"-99"0,-15 17-33 0,20-21 45 16,-5 12-31-16,10 14 23 15,0 5-23-15,10-5 44 0,10-5-39 16,5-4 54-16,25-4-50 16,10-5 9-16,5-9-17 0,0-4-3 15,10-9-3-15,5-13 4 16,-1-5-5-16,-4-17 6 16,-5-5-6-16,-5-9 3 15,-10 0-3-15,-10-4 13 16,-15 0-10-16,-15-5 9 15,-15 5-10-15,-20 8-1 16,-15 10-1-16,-10 17-7 16,-5 18 5-16,-15 13-3 15,-4 14 3-15,4 4-10 16,10 9 8-16,15 0-13 16,15 4 13-16,15 5-39 0,20-9 33 15,30-9-72-15,15-31 62 16,10-4-140-16,20-10 121 15,4 1-201 1</inkml:trace>
          <inkml:trace contextRef="#ctx0" brushRef="#br0" timeOffset="21664.2633">6096 4780 340 0,'-15'31'154'0,"10"-18"-121"0,-5 23-42 0,0-18 75 15,5 4-54-15,0 5 24 16,0 4-26-16,0 4 2 0,15-4-8 16,0-4 14-16,0-5-14 0,0-4 24 15,0-9-22-15,5-9 34 16,0-18-30-16,4-31 17 16,1-4-19-16,0-9 20 15,5 4-21-15,0-9 8 16,0 1-11-16,5 4 1 15,0 4-4-15,5 9-3 16,-5 9 1-16,10 5-24 16,5 8 19-16,5 5-37 15,0 4 33-15,5 9-21 16,0 0 23-16,0 1-24 16,-1 3 25-16,-4 1-98 0,-5 4 81 15,-5 4-354 1,0-4 293-16,-10 0 19 15</inkml:trace>
          <inkml:trace contextRef="#ctx0" brushRef="#br0" timeOffset="23034.6388">7583 3693 160 0,'-5'-13'72'0,"5"-1"-57"0,0 5-19 0,0 9 51 15,0 0-38-15,0 0 11 16,0 0-14-16,0 5 29 15,0 4-27-15,0 0 36 0,0 4-33 16,5 0 20-16,0 1-23 16,0-1 18-16,5 5-19 15,-5-1 2-15,0-3-7 16,0-1-4-16,-5 0 2 0,0 5-76 16,0-5 60-16,5 10-113 15,0-1-58 1</inkml:trace>
          <inkml:trace contextRef="#ctx0" brushRef="#br0" timeOffset="23390.3418">7828 3546 200 0,'5'-22'88'0,"-5"22"-69"0,0 0-24 0,0 0 55 15,0 9-40-15,0 0 41 16,0 0-38-16,5 0 33 15,5 4-35-15,5 5 20 0,0 4-23 16,-5 5 15-16,5 4-17 16,0 4 0-16,-5 1-4 15,-5-5 1-15,-5 4-2 0,0-13-43 16,0 1 34-16,10-6-147 16,0-3 120-16</inkml:trace>
          <inkml:trace contextRef="#ctx0" brushRef="#br0" timeOffset="24546.3079">8457 4438 176 0,'-15'-8'82'0,"10"12"-65"0,0 0-21 0,0 1 67 16,0-1-50-16,0 5 40 16,0 4-39-16,5 1 32 0,5 4-35 15,5 8 34-15,5 1-34 0,10-5 34 16,10-4-34-16,0-5 42 15,20 5-40-15,5-9 19 16,-1 0-23-16,6-1 0 16,0-3-6-16,0-1 4 15,-5-4-6-15,5-4 3 16,-5-5-3-16,-5-9 5 16,-5-8-5-16,-5-14 0 15,0-9 0-15,-16-9-1 16,-14-17 0-16,-10 8 0 0,-10 9 0 15,-10 10-6 1,-9 8 5-16,-21 9-3 0,-15 13 3 16,-5 9-2-16,-5 13 2 15,-15 28 1-15,0 12 0 16,0 9 0-16,-5 9 0 16,16 5-6-16,-1 4 5 15,15-9 0-15,10 5 1 16,10 17 14-16,20 0-11 15,15 0 13-15,15-4-12 16,20-13 9-16,15-5-10 16,25-22 7-16,5-13-7 15,14-14 12-15,21-18-11 16,0-12 3-16,0-10-5 16,-10-13-12-16,-20 0 8 15,-15 5-75-15,-16 4 60 0,-9 8-226 16,-10 10 187-16</inkml:trace>
          <inkml:trace contextRef="#ctx0" brushRef="#br0" timeOffset="25491.4857">9825 4647 252 0,'0'-13'111'0,"0"22"-87"0,-5-1-30 16,5-3 63-16,0-1-46 16,-5 5 27-16,0 4-28 15,-5 5 17-15,0 4-20 16,0 9 24-16,0 9-23 0,0 0 38 16,5-4-35-16,0-5 17 15,0-4-20-15,0-5 26 16,5-5-26-16,0-8 30 15,0-9-29-15,0-13 7 16,5-18-11-16,0-5 0 16,5-8-4-16,-5 0-1 15,5-10 1-15,0-3-4 0,5-1 2 16,5 0 1-16,0 5 0 16,5 9 2-16,0 4-1 15,0 0-12-15,0 18 9 16,-1 8-2-16,1 10 2 15,0 13-1-15,-5 9 2 16,-10 8 1-16,5 19 0 16,-10-5 0-16,5-1 0 15,0-3 0-15,0-5 0 16,0-4 2-16,0-5-1 16,5-9 5-16,5-8-5 15,0-10 9-15,0-21-8 0,0-10-4 16,0-13 2-16,0-4 0 15,0-14 0-15,0 1-3 16,0 17 2-16,-5 14-2 16,-5 8 2-16,0 36-10 15,-5 13 8 1,0 13 1-16,0 5 4 16,5 5-1-16,0 4-6 15,0-9 4-15,-5-1 0 16,0 6 1-16,-5 4 2 15,-5 8-1-15,5 10-15 16,-10 4 12-16,0 0-59 16,10-5 47-16,10-8-106 0,0-13 92 15,10-23-159-15,20-22 142 16,5-22-147 0</inkml:trace>
        </inkml:traceGroup>
        <inkml:traceGroup>
          <inkml:annotationXML>
            <emma:emma xmlns:emma="http://www.w3.org/2003/04/emma" version="1.0">
              <emma:interpretation id="{8A910D3F-CA41-4E18-9CDC-399C2E3551F1}" emma:medium="tactile" emma:mode="ink">
                <msink:context xmlns:msink="http://schemas.microsoft.com/ink/2010/main" type="inkWord" rotatedBoundingBox="22790,16677 27813,16693 27806,18917 22783,18902"/>
              </emma:interpretation>
              <emma:one-of disjunction-type="recognition" id="oneOf6">
                <emma:interpretation id="interp10" emma:lang="" emma:confidence="1">
                  <emma:literal/>
                </emma:interpretation>
              </emma:one-of>
            </emma:emma>
          </inkml:annotationXML>
          <inkml:trace contextRef="#ctx0" brushRef="#br0" timeOffset="26197.8341">10983 4780 324 0,'0'27'144'0,"0"-10"-113"0,0 54-39 16,0-48 59-16,-5 8-42 15,0 9 11-15,0 4-14 16,0 0 7-16,0 5-10 16,0-4 4-16,0-10-5 0,0-4-18 15,0-9 13-15,5-4-64 0,0-5 52 16,0-13-27-16,5-8 30 16,0-10 13-16,-5-4-3 15,0-9 12-15,-5-5-8 16,-5-8 38-16,0-18-31 15,0-1 39-15,-5 6-36 16,5 3 33-16,0 1-34 16,5-9 31-16,5 0-31 15,5 0 16-15,10-5-19 16,5 1 3-16,15-14-7 16,5 9-3-16,5 18 0 15,5 8-1-15,0 14 0 16,0 9-3-16,4 9 2 0,1 26-2 15,-10 5 2-15,-10 13-5 16,-5 4 5-16,-10 5-6 16,-10 0 6-16,0-9-34 15,-35 27 28-15,-5-9-9 16,-10-5 11-16,-5-8 3 16,-5-5 2-16,1-9 2 15,-1-4-1-15,5-10 5 16,5-3-5-16,10-10-31 15,10-3 24-15,10-19-186 16,20 5 150-16,20-9-220 16</inkml:trace>
          <inkml:trace contextRef="#ctx0" brushRef="#br0" timeOffset="26869.8062">11612 4483 312 0,'5'4'141'0,"0"1"-111"0,5-1-38 0,0-4 87 15,5 5-64-15,10-1 45 16,10-4-44-16,10-4 25 15,15-5-31-15,14-9 15 0,6-9-19 0,0-8 6 16,10-1-9 0,0-4-55-16,0-4 41 0,-10 8-209 15,-15 10 170 1</inkml:trace>
          <inkml:trace contextRef="#ctx0" brushRef="#br0" timeOffset="26642.8335">12006 3870 272 0,'15'-4'121'0,"-10"0"-95"0,5 12-33 0,-5-3 71 0,5 4-52 16,-5 4 29-16,5 5-30 15,0 4 33-15,-5 13-33 16,-5 28 23-16,-5 12-25 0,-5 9 6 15,0 5-11-15,-5-5-2 16,0 1-1-16,5-14 7 16,0-9-6-16,5-13-23 15,5-9 16-15,0-14-99 16,5-8 81-16,0-14-142 0,-5-4 125 16,10-8-175-1</inkml:trace>
          <inkml:trace contextRef="#ctx0" brushRef="#br0" timeOffset="27370.3356">12650 4350 300 0,'0'-31'134'0,"0"17"-105"0,5 5-37 0,-5 9 95 0,0 0-70 15,0 9 8-15,0 9-16 16,0 9-2-16,0 13-5 15,5 8-1-15,5-3 0 0,0-1 7 16,10 1-6-16,10-6 10 16,0-3-9-16,-5-9-1 15,0-10-1-15,0-8-172 16,0-9 134-16</inkml:trace>
          <inkml:trace contextRef="#ctx0" brushRef="#br0" timeOffset="27639.1002">13319 4048 400 0,'0'-9'180'0,"-10"22"-141"0,-25 18-49 0,10 5 35 16,-20 26-22-16,-5 18 21 15,-4 18-18-15,-1 21 3 16,-15 28-7-16,5 4 5 0,5-9-6 16,10-14 6-16,10 5-6 15,10-22 9-15,5-22-8 0,5-18-37 16,15-18 27-16,5-22-207 16,10-17 168-16,10-28-230 15</inkml:trace>
          <inkml:trace contextRef="#ctx0" brushRef="#br0" timeOffset="28080.6204">13724 3418 256 0,'0'-5'115'0,"-10"5"-91"0,15 5-30 0,-10-5 57 0,5 4-41 15,-5 5 30-15,0 22-30 16,0 5 4-16,0 12-10 15,-5 6 3-15,0-1-6 0,0-4-75 16,0 0 58-16,0-1-286 16</inkml:trace>
          <inkml:trace contextRef="#ctx0" brushRef="#br0" timeOffset="28316.4069">14078 3396 328 0,'0'17'148'0,"-5"6"-117"0,-15 43-39 0,10-35 64 16,-10 9-46-16,-5 9 14 15,-5 0-17-15,0 0-5 16,5-5 0-16,5 0-58 0,5-4 44 15,10-4-125-15,10-5 105 16,15-5-219 0</inkml:trace>
          <inkml:trace contextRef="#ctx0" brushRef="#br0" timeOffset="29501.1115">14692 4296 264 0,'-15'23'121'0,"10"-10"-95"0,0 9-33 0,5-13 65 0,0 0-47 16,5 4 30-16,5 0-31 15,10 1 34-15,20-1-33 16,0-8 34-16,5-1-34 0,0-8 12 15,10-10-17-15,-5 1-1 16,-1-5-3-16,-4-4-2 16,-5 0 1-16,-10-18 1 15,-5-5-1-15,-10 1-3 16,-15 0 1-16,-10 4 1 16,-15 9 0-16,-5 4 2 15,-5 5-1-15,-5 4 8 16,-19 5-7-16,-11 8-4 15,0 10 2-15,0 8 0 16,5 9 0-16,-5 23-3 0,5 8 2 16,10 14 9-16,10 4-6 15,5 8 24-15,15 6-20 16,10-5 12-16,10 17-13 16,20-4 16-16,25-8-16 15,15-5 23-15,30-18-21 16,10-18 14-16,25-17-16 15,20-18 9-15,9-23-11 16,-4-26 2-16,-15 0-4 16,-10 0-17-16,-25 1 12 15,-20 3-110-15,-26 9 89 16,-24 14-355 0,-25 13 294-16,0 13-70 0</inkml:trace>
          <inkml:trace contextRef="#ctx0" brushRef="#br0" timeOffset="29952.0307">15900 3347 272 0,'0'-14'125'0,"0"14"-99"0,-5 5-33 0,5-1 40 15,0 5-28-15,0 13 41 16,0 23-35-16,-5 8 9 16,-5 18-14-16,10 13 24 0,-5 10-23 15,-5 30 33-15,-5 22-30 16,-5 5 17-16,0-9-19 16,5 13-2-16,0-17-4 0,5-18 1 15,5-18-2-15,5-22 8 16,5-18-7-16,5-22-15 15,5-22 11-15,5-14-154 16,-5-22 122-16,5-22-296 16</inkml:trace>
        </inkml:traceGroup>
        <inkml:traceGroup>
          <inkml:annotationXML>
            <emma:emma xmlns:emma="http://www.w3.org/2003/04/emma" version="1.0">
              <emma:interpretation id="{7F6C3764-8872-459E-8F50-2EE91FE3C360}" emma:medium="tactile" emma:mode="ink">
                <msink:context xmlns:msink="http://schemas.microsoft.com/ink/2010/main" type="inkWord" rotatedBoundingBox="28200,16931 33295,16947 33290,18614 28195,18598"/>
              </emma:interpretation>
              <emma:one-of disjunction-type="recognition" id="oneOf7">
                <emma:interpretation id="interp11" emma:lang="" emma:confidence="1">
                  <emma:literal/>
                </emma:interpretation>
              </emma:one-of>
            </emma:emma>
          </inkml:annotationXML>
          <inkml:trace contextRef="#ctx0" brushRef="#br0" timeOffset="31349.7748">17443 4434 348 0,'0'13'154'0,"-5"5"-121"0,0 18-42 15,5-14 61-15,-5 4-43 16,0 10 25-16,0 4-25 15,0 9 11-15,0 13-14 16,5-5 5-16,0-3-8 0,0-10 4 0,0-8-6 16,0-10 23-16,0-8-19 15,0-9 40-15,0-9-34 16,0-14 14-16,0-21-18 16,0-5 2-16,5-9-7 15,5-13 8-15,15-9-8 16,5-4-7-16,0-1 5 15,0-13-1-15,-1 14 1 16,1 13 0-16,-5 13 0 16,0 14-9-16,-5 12 7 15,0 10-4-15,-5 31 4 16,-5 8-7-16,0 10 6 16,-5 8 2-16,-5 18 1 0,-5 5 0 15,0-5 0-15,0-4 0 16,0-5 0-1,5 9 0-15,0-22 0 0,5-9 11 16,5-22-9-16,0-9 5 16,5-13-5-16,10-9-1 15,0-18 0-15,-5-14-7 16,5-12 5-16,5-5-3 16,0 0 3-16,0 0-2 15,0 22 2-15,-5 14-8 16,0 17 7-16,0 18-4 15,-5 13 4-15,0 9 1 16,0 9 1-16,-5 5 2 16,-5 4-1-16,-5 9-9 0,-5-5 6 15,-5 5 4-15,-5 4-2 16,0 14 0-16,-5 4 1 16,0 0-1-16,5-5 0 15,5-13-17-15,5-13 13 16,0-9-57-16,20-26 47 15,15-14-117-15,0-31 100 16,0-4-115-16,-6-1 109 16,1 5-186-1</inkml:trace>
          <inkml:trace contextRef="#ctx0" brushRef="#br0" timeOffset="31887.7976">18581 4430 276 0,'-10'13'125'0,"5"0"-99"0,-5 18-33 15,5-17 79-15,0 8-58 16,0 9 40-16,5 0-40 15,5 0 20-15,0 0-24 16,10 0 30-16,10-9-30 0,15-4 45 16,20-14-41-16,5-8 1 15,0-9-9-15,4-18-2 16,-4 0-3-16,-10-9-1 0,-10-14 1 16,-15-3-10-16,-15-19 7 15,-5 23-21 1,-10-5 17-16,-10 18-5 15,-15 5 7-15,-15 17 0 16,-20 31 3-16,-10 14-2 16,-4 13 2-16,-11 13-2 15,10 9 2-15,5 0 20 0,10-4-15 16,5 4 19-16,10 5-18 16,10 8 9-16,10-4-10 15,10 0 12-15,10 0-12 16,15 0 20-16,15-4-18 15,20-9 5-15,25-10-7 0,30-12 3 16,20-14-6-16,24-22 6 16,21-22-6-16,-10-14 3 15,-20-12-3-15,-20-10-23 16,-16-4 17-16,-39 4-124 16,-25 9 101-16,-25 14-436 15</inkml:trace>
          <inkml:trace contextRef="#ctx0" brushRef="#br0" timeOffset="30506.7066">16349 4323 264 0,'-20'18'121'0,"10"0"-95"0,-5 17-33 0,10-17 68 16,0 13-50-16,1 9 44 15,-1 0-41-15,10 0 49 16,4 0-47-16,6 0 22 0,15-5-27 16,10-8 38-16,15-5-37 15,10-13 20-15,20-14-24 16,0-12 4-16,-5-19-8 16,-10-8-3-16,-10-5 0 0,-16-13-1 15,-9-14 0-15,-15 1-14 16,-15 13 11-16,-10 13-16 15,-10 13 14-15,-25 14 0 16,-14 18 3-16,-11 22-4 16,-10 13 5-16,0 13-3 15,5 9 3-15,5 14 4 16,10 4-3-16,5 0 9 16,10 18-7-16,10-1 7 15,15-3-6-15,10-10 15 16,15-8-14-16,5-19 15 15,20-3-14-15,25-19 11 16,10-17-11-16,20-18 2 0,5-13-5 16,5-18-34-16,0 0 25 15,-11 0-96-15,-9 9 80 16,-10 9-277-16,-5 18 232 16,-15 21-138-1</inkml:trace>
          <inkml:trace contextRef="#ctx0" brushRef="#br0" timeOffset="32563.1576">19474 4518 220 0,'-19'14'98'0,"9"-1"-77"0,-5 27-26 0,5-27 58 16,0 5-43-16,0 4 62 0,0 5-55 15,0 4 34-15,0 13-37 16,5 5 3-16,0-5-12 0,0-4 2 16,0-9-5-16,5-4 19 15,0-5-17-15,0-13 41 16,0-5-34-16,0-12 20 15,0-19-23-15,5-4 15 16,5-9-17-16,0-9 8 16,10-17-10-16,15-23-5 15,14-9 1-15,1-4-9 16,0 9 7-16,-5 18-2 0,10 12 3 16,-5 15-2-16,-5 12 2 15,5 9-2-15,-10 14 2 16,0 13-5-16,0 18 5 15,-10 22-3-15,-5 18 3 16,-10 13-2-16,-10 13 2 16,-10 9 6-16,-10 14-4 15,-5-1-5-15,-5 1 3 16,5-10 6-16,-5-17-5 16,5-13 1-16,5-23 0 15,10-9-24-15,5-12 18 16,5-14-101-16,10-18 82 15,0-9-265 1,10-9 222-16,0-4-70 16</inkml:trace>
          <inkml:trace contextRef="#ctx0" brushRef="#br0" timeOffset="33404.0156">20283 4376 268 0,'-25'5'121'0,"-10"-1"-95"0,20 5-33 0,20-9 101 16,0 4-75-1,20-4 77-15,5-8-27 16,10-1-47-16,10-5 30 0,10-3-41 16,10-1 12-16,10-4-17 0,15-14-1 15,-1 5-3-15,1 5 1 32,-5-1-2-32,20 0-96 15,-10 1 75-15,25-1-246 0,-26 5 206 16</inkml:trace>
          <inkml:trace contextRef="#ctx0" brushRef="#br0" timeOffset="33163.783">20902 3631 300 0,'0'-36'134'0,"0"36"-105"0,5-9-37 16,-5 14 59 0,-10-5-42-16,0 22 13 15,0-4-15-15,-5 31 15 16,0-1-17-16,0 32 21 15,-5-9-20-15,0 31 19 16,0-4-18-16,0 26 13 0,1-17-15 16,4-14 6-16,0-4-8 15,0-18 4-15,5-5-6 16,0-13 6-16,5-4-76 16,5-13 55-16,5-23-147 0,5-8 124 15,0-5-158 1,5-5 147-16,-5-8-64 15</inkml:trace>
        </inkml:traceGroup>
        <inkml:traceGroup>
          <inkml:annotationXML>
            <emma:emma xmlns:emma="http://www.w3.org/2003/04/emma" version="1.0">
              <emma:interpretation id="{BA8D4492-F24A-4FC4-B1B5-FBB125C84091}" emma:medium="tactile" emma:mode="ink">
                <msink:context xmlns:msink="http://schemas.microsoft.com/ink/2010/main" type="inkWord" rotatedBoundingBox="33007,17463 33999,17466 33996,18311 33004,18308"/>
              </emma:interpretation>
              <emma:one-of disjunction-type="recognition" id="oneOf8">
                <emma:interpretation id="interp12" emma:lang="" emma:confidence="0">
                  <emma:literal>s</emma:literal>
                </emma:interpretation>
                <emma:interpretation id="interp13" emma:lang="" emma:confidence="0">
                  <emma:literal>S</emma:literal>
                </emma:interpretation>
                <emma:interpretation id="interp14" emma:lang="" emma:confidence="0">
                  <emma:literal>5</emma:literal>
                </emma:interpretation>
                <emma:interpretation id="interp15" emma:lang="" emma:confidence="0">
                  <emma:literal>3</emma:literal>
                </emma:interpretation>
                <emma:interpretation id="interp16" emma:lang="" emma:confidence="0">
                  <emma:literal>g</emma:literal>
                </emma:interpretation>
              </emma:one-of>
            </emma:emma>
          </inkml:annotationXML>
          <inkml:trace contextRef="#ctx0" brushRef="#br0" timeOffset="43174.3612">21781 4132 228 0,'0'-9'101'0,"0"5"-79"0,0-1-28 0,0 5 60 15,0 0-44-15,0 0 6 16,0 0-11-16,0 0-1 16,0-4-3-16,-5 0-1 0,-5 4 1 15,0 0-1-15,-10 0 0 16,-10 0 14-16,-10 4-11 16,-5 0 15-16,0 10-13 0,0-1 11 15,0 9-11-15,5 0 8 16,10-4-10-16,10 4 13 15,10 1-12-15,15-1 26 16,15 0-23-16,10 0 8 16,20 0-11-16,5 1 9 15,5-6-10-15,10 1-4 16,5 4 1-16,0 0-3 16,-5-4 2-16,-10 4 6 15,-10 1-4-15,-16 3 0 16,-9 5 0-16,-10 0-1 15,-10 5 0-15,-15-1 0 16,-15 1 0-16,-15 13 2 16,-14-1-1-16,-11-8 16 15,-20-4-13-15,20-5 12 0,-50-9-11 16,5-4-6-16,10-9 1 16,11-9 0-16,9-5 0 15,10-17-73-15,15-5 57 16,30 1-319-1,20-1 260-15,45-39-27 16</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2.3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610A191-1499-4FB3-AEC2-BF4ED22FF6FB}" emma:medium="tactile" emma:mode="ink">
          <msink:context xmlns:msink="http://schemas.microsoft.com/ink/2010/main" type="inkDrawing" rotatedBoundingBox="14905,7316 15828,7701 15514,8452 14591,8066" semanticType="callout" shapeName="Other">
            <msink:sourceLink direction="with" ref="{779A9AFB-934A-4CD8-A1CC-6184576835AE}"/>
          </msink:context>
        </emma:interpretation>
      </emma:emma>
    </inkml:annotationXML>
    <inkml:trace contextRef="#ctx0" brushRef="#br0">2801-5586 180 0,'10'0'82'0,"-10"5"-65"0,25 3-21 0,-20 1 28 0,10 5-20 15,0 3 30-15,0 1-26 16,0 18 16-16,5-1-18 15,5 10 11-15,4-1-12 0,6 5 16 16,5 0-16-16,10-1 21 16,0-8-20-16,0 14 17 15,5-10-18-15,5-4 18 16,5-9-18-16,0-9 35 16,-5-9-31-16,0-21 41 15,-16-19-38-15,1-22 28 16,-5-31-30-16,-5-9 1 15,-5-13-8-15,-10-26-63 16,-10-1 47-16,-20-9-413 16</inkml:trace>
  </inkml:traceGroup>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8.67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DF5BDB2A-513B-4BB1-924B-39E7BC1756DE}" emma:medium="tactile" emma:mode="ink">
          <msink:context xmlns:msink="http://schemas.microsoft.com/ink/2010/main" type="inkDrawing" rotatedBoundingBox="23035,11277 24143,11044 24294,11759 23185,11991" semanticType="callout" shapeName="Other">
            <msink:sourceLink direction="with" ref="{0898F5BF-D363-4678-B822-9522FCD7F322}"/>
          </msink:context>
        </emma:interpretation>
      </emma:emma>
    </inkml:annotationXML>
    <inkml:trace contextRef="#ctx0" brushRef="#br0">11612-2125 160 0,'0'0'75'0,"-5"0"-59"0,-5 9-20 0,0 0 9 15,0 0-5-15,-5 4-6 16,-5 14 5-16,-10 8-8 16,-5 5 6-16,-5 5 5 0,0-1-2 15,0 5 23-15,5-5-18 0,5-4 40 16,0-4-34-16,5-5 25 15,10-9-26-15,5-4 31 16,15-23-20 0,10-8-13-16,5-9-13 15,0-14 4-15,15-12 0 16,5-10 1-16,0 0 19 16,5 5-15-16,15 4 8 15,5-9-9-15,0 10 6 16,0 3-6-16,-5 10-2 15,-5 8 0-15,4 0-7 16,-4 14 5-16,-5 26 0 16,-10 10 1-16,-5-1 5 15,-5 9-4-15,0 13 3 0,0 18-3 16,-5 5 5-16,10 0-5 16,10 4 3-16,-5 4-3 15,0-8-87-15,-5-10 67 16,-5-8-251-1</inkml:trace>
  </inkml:traceGroup>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7.86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F9A798A-E385-47B5-917E-1248AC6CE0B6}" emma:medium="tactile" emma:mode="ink">
          <msink:context xmlns:msink="http://schemas.microsoft.com/ink/2010/main" type="inkDrawing" rotatedBoundingBox="21016,13499 23594,11568 23805,11849 21227,13780" semanticType="callout" shapeName="Other">
            <msink:sourceLink direction="with" ref="{779A9AFB-934A-4CD8-A1CC-6184576835AE}"/>
          </msink:context>
        </emma:interpretation>
      </emma:emma>
    </inkml:annotationXML>
    <inkml:trace contextRef="#ctx0" brushRef="#br0">9151 187 176 0,'0'9'78'0,"-5"-9"-61"0,15 0-21 0,-10 0 34 16,5 5-25-16,10-1 18 16,0-4-17-16,5 0 22 0,5-4-21 15,15-1 16-15,-1-4-17 0,1-8 48 16,5-10-42-16,25 0 26 15,5 1-28-15,10-5 11 16,5-5-15-16,0-8-1 16,0-14-3-16,19-4 1 15,1 0-2-15,5-9 11 16,10-18-10-16,-10 0 25 16,14-4-21-16,6-13 6 15,-15-5-8-15,-10-9 3 16,5 0-6-16,-15 9 9 15,-11-9-8-15,-4 14-9 16,0 8 5-16,-15 5-80 16,-10 13 64-16,-15 14-184 15,-10 3 155-15,-5 10-139 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3.953"/>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C4F5F4D-4089-4C0F-869A-7B3DE3D328D0}" emma:medium="tactile" emma:mode="ink">
          <msink:context xmlns:msink="http://schemas.microsoft.com/ink/2010/main" type="inkDrawing" rotatedBoundingBox="9710,10500 12154,10064 12480,11889 10037,12326" hotPoints="12050,11201 10943,12308 9835,11201 10943,10093" semanticType="enclosure" shapeName="Circle">
            <msink:destinationLink direction="to" ref="{9FC7AA3F-B4BB-421F-8139-1A2110C125DB}"/>
          </msink:context>
        </emma:interpretation>
      </emma:emma>
    </inkml:annotationXML>
    <inkml:trace contextRef="#ctx0" brushRef="#br0">2130 225 220 0,'9'0'98'0,"-9"0"-77"0,0-4-26 0,0 4 61 16,0-4-45-16,0-1 24 15,-9-3-25-15,-1 3 13 16,0-3-17-16,1 4 14 16,-6-5-15-16,1 5 17 15,-5 0-17-15,4-1 21 16,-4 1-20-16,5 0 11 16,-6-5-12-16,1-8 22 0,-5 0-21 15,0 0 15-15,0 4-16 16,-10 0 3-16,1 0-6 0,-11 0-1 0,-4 1 0 15,-5 3-1-15,0 1 0 16,-4-1 0-16,-1 5 0 16,15-1 2-16,-10 5-1 15,5 5-3-15,4-1 1 16,1 0 1-16,-5 1 0 16,5-1 0-1,-1 0 0-15,6 0 8 0,-6 1-6 16,1 3-4-16,0 1 2 15,-10 12 3-15,5-4-3 16,0 0-2-16,0 0 1 16,0 5 1-16,4-1 0 15,6 1-3-15,-10-1 2 16,4 5 1 0,-4-1 0-16,5-3 0 0,0 3 0 15,-1-3-3-15,6 3 2 16,4-3 1-1,1 3 0-15,4 1 2 0,0 0-1 16,0-1-1-16,5 1 1 16,0 0 1-16,5-1-1 15,-1-3-3-15,6-1 1 0,-1 9 1 16,1 13 0-16,4 0 0 16,1 4 0-16,-1 0 5 15,1 0-4-15,4 4 3 16,0 0-3-16,0-4 2 15,0-4-2-15,1-4 2 0,4-5-2 16,0-4 11-16,0 0-10 31,4 0 0-31,1-5-1 16,0 1 7-16,0 21-6 0,4-4 2 16,6-1-3-16,-1 1 2 15,1 0-2-15,-1-5 2 16,1-3-2-16,-1-5 5 15,5 0-5-15,0-5 17 0,5-8-14 16,1 0 10-16,3-4-11 16,1 0 2-16,5 0-4 15,9-5-1-15,-4 10 1 16,-1-6 7-16,1 5-6 16,-6 5-1-16,15-5 0 15,-4 0-1-15,4-8 0 0,0-1 2 31,0 1-1-31,0-5 8 0,0-4-7 16,5 0 5-16,-9-4-6 16,-6-1 3-16,15 5-3 0,-10 0-3 15,1 0 1-15,-6 0 4 16,0 5-3 0,-4-1 3-16,0 0-2 0,0-4-1 15,4 0 1 1,0 0-1-16,1 0 0 0,-1-4 5 15,1 0-4-15,4-13 6 16,-4 4-6-16,-1 0 0 16,1 4 0-16,-1-3-1 0,1-1 0 15,-6 4 0-15,-4 5 0 16,0-5 5-16,-5 9-4 16,-5 0 0-16,5-4 0 15,0-4-4-15,1-1 2 16,3 0 9-16,-4-3-6 15,5-1-1-15,0-4 0 16,5 0 4 0,-1-5-4-16,-8 5-3 15,-1 0 2-15,0-4 3 0,-5 4-3 16,0-1 0-16,5 6 1 16,-5-1-1-16,5 0 0 15,-9-8 8-15,-1-9-6 16,1 4-1-16,-1 0 0 15,10 1-1-15,-4-1 0 0,4 0 2 16,-5 1-1-16,-5 3-3 16,1 5 1-16,-6 0 6 15,1 4-4-15,0 0-3 16,-6 1 2-16,1 3 0 16,0-8 2-16,-5-4-4 15,0-5 5 1,0-4-3-1,0 0 0-15,0 4 1 16,0 5-4-16,0 0 2 16,0-1 1-16,0 5 0 15,0 0 0-15,-5 4 0 16,0 5-3 0,1-1 2-16,4 1 4 15,-5 3-3-15,5-3 3 16,0-1-2-16,0 1-1 0,-5-5 1 15,-5 4-1-15,10 1 0 16,0-5-3-16,0 4 2 16,0-8 4-1,-5 13-6-15,5 4 3 16,0-13 0-16,0-8 0 0,-4 16 0 16,-1-7 0-16,0-5 2 15,0 4-4 1,0 0 2-16,5 0 8 15,0 0-6-15,-4 0-7 16,-6 5 5 0,10-1-4-16,-10 1 3 15,1-1 4-15,-1 1-3 16,1 3-2-16,-1 1 1 16,0 0 1-16,5-1 0 15,-4 1 2-15,4-4-1 16,0 3-1-1,0-3 1-15,5-1-4 0,-4 1 2 16,-1-1 6-16,0 1-4 0,0 3-3 16,-4 1 2-16,-1 0 0 15,-5 0 0-15,-13-1-6 16,4 1 5-16,0 0 0 16,-1-1 1-16,-3-3-6 15,-6-9 5-15,5-9-56 31,5-4 45-31,10-21-218 0,28-9 179 0,15 9-300 16</inkml:trace>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21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DE273CA-8A50-4309-BFC1-FFAC77669BB7}" emma:medium="tactile" emma:mode="ink">
          <msink:context xmlns:msink="http://schemas.microsoft.com/ink/2010/main" type="inkDrawing" rotatedBoundingBox="5876,8259 8483,8119 8485,8146 5878,8286" shapeName="Other">
            <msink:destinationLink direction="with" ref="{831495F3-2359-41D7-8788-CA9D58923F08}"/>
            <msink:destinationLink direction="with" ref="{7D13DA82-AFDD-4B85-88B8-A7C76FEDB82F}"/>
          </msink:context>
        </emma:interpretation>
      </emma:emma>
    </inkml:annotationXML>
    <inkml:trace contextRef="#ctx0" brushRef="#br0">46 128 144 0,'-24'4'65'0,"19"-4"-51"0,-4 0-17 0,4 0 65 0,0 0-49 15,5 0 29-15,0 0-31 16,0 0 14-16,0 0-19 15,10 0 11-15,4 0-12 0,5 5 13 16,20-1-13-16,9-4 0 16,19 0-3-16,25 0 24 0,9-4-21 15,24-5 24-15,19 1-22 16,20-5 14-16,14 0-16 31,24 0 17-31,-5 0-17 16,10 0 1-16,-5 1-4 15,-5-6 7-15,-19 14-7 0,-10-4-60 16,-28 3 46-16,-25-7-335 16</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82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831495F3-2359-41D7-8788-CA9D58923F08}" emma:medium="tactile" emma:mode="ink">
          <msink:context xmlns:msink="http://schemas.microsoft.com/ink/2010/main" type="inkDrawing" rotatedBoundingBox="8020,7720 9203,8037 9009,8759 7826,8441" semanticType="callout" shapeName="Other">
            <msink:sourceLink direction="with" ref="{B2FF8E95-384C-4E6F-96C0-EB68DA39425F}"/>
            <msink:sourceLink direction="with" ref="{BDE273CA-8A50-4309-BFC1-FFAC77669BB7}"/>
          </msink:context>
        </emma:interpretation>
      </emma:emma>
    </inkml:annotationXML>
    <inkml:trace contextRef="#ctx0" brushRef="#br0">28-4 244 0,'-24'0'111'0,"19"0"-87"0,10 13-30 15,9-9 21-15,1 5-13 0,14 4 13 16,9-1-11-16,15 1-2 16,14 4-1-16,10-8 13 0,10-1-11 15,14-3 27-15,5-1-23 16,19 0 19-1,-14 1-19-15,-10-1 16 16,-10 9-18-16,-14 4-5 16,-19 8 1-16,-25 1 2 15,-18 4-3-15,-20 0 0 0,-24 8 1 16,-29 9-4-16,-19 5 2 16,-9 3 6-16,-1 1-4 15,1-5 3-15,-11 5-3 0,11-9-68 31,9 0 53-31,5-9-304 16</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0.30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FC7AA3F-B4BB-421F-8139-1A2110C125DB}" emma:medium="tactile" emma:mode="ink">
          <msink:context xmlns:msink="http://schemas.microsoft.com/ink/2010/main" type="inkDrawing" rotatedBoundingBox="6045,9336 9517,11224 9152,11896 5680,10008" semanticType="callout" shapeName="Other">
            <msink:sourceLink direction="to" ref="{BC4F5F4D-4089-4C0F-869A-7B3DE3D328D0}"/>
            <msink:sourceLink direction="to" ref="{222C7A2B-6267-4A31-B220-77932236FBD3}"/>
          </msink:context>
        </emma:interpretation>
      </emma:emma>
    </inkml:annotationXML>
    <inkml:trace contextRef="#ctx0" brushRef="#br0">19 17 200 0,'-9'-9'88'0,"4"5"-69"0,0 0-24 0,5 4 25 15,0 0-17 1,0 0-4-16,0 0 1 15,10 0 14-15,-6 4-11 16,6 0 35-16,5-4-29 0,4 5 41 0,0 3-38 16,5 5 28-16,5 4-30 15,5 17 12-15,9 5-16 0,5 8 2 32,10 4-6-32,4 5-1 15,6 4 0-15,9-1-4 0,14 1 2 16,10 9 4-16,14 16-3 15,6 9 14-15,18 9-10 0,6 0 6 16,9-9-7-16,-1 0 6 0,16 17-6 16,14 0 6-16,-10-8-6 15,5-5 1-15,0-12-3 16,0-14 5-16,-15-12-5 31,-4-21-271-31,-19-31 212 0,-30-16-132 16</inkml:trace>
    <inkml:trace contextRef="#ctx0" brushRef="#br0" timeOffset="600.4375">3002 1424 296 0,'29'12'131'0,"0"-3"-103"0,19 51-35 16,-29-43 23-16,10 4-14 0,4 5-1 16,11 0 0-16,4-1 1 15,5 5-1-15,5-4 5 0,-1-5-5 16,-9-4 17-16,-9 1-14 15,-30 3 7 1,-28 9 3-16,-29 4-10 0,-19 9 9 31,-25 4-10-31,-13 26-1 16,-1-1-1-16,5 1-1 16,24-13 0-16,38-22-269 15,49-33 211-15</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4.18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D13DA82-AFDD-4B85-88B8-A7C76FEDB82F}" emma:medium="tactile" emma:mode="ink">
          <msink:context xmlns:msink="http://schemas.microsoft.com/ink/2010/main" type="inkDrawing" rotatedBoundingBox="5810,7256 9653,4670 9701,4741 5859,7328" semanticType="callout" shapeName="Other">
            <msink:sourceLink direction="with" ref="{B85F682A-82DE-4410-B2C2-825A34B41C77}"/>
            <msink:sourceLink direction="with" ref="{BDE273CA-8A50-4309-BFC1-FFAC77669BB7}"/>
          </msink:context>
        </emma:interpretation>
      </emma:emma>
    </inkml:annotationXML>
    <inkml:trace contextRef="#ctx0" brushRef="#br0">-3 2549 244 0,'-5'0'111'0,"10"-5"-87"0,-1 10-30 0,1-10 27 0,5-3-18 16,9-5 29-16,5-4-24 16,19-9 8-16,10-12-12 15,10-9 26-15,9 0-23 0,15-5 22 16,4-7-22-16,24-18 22 15,20-9-22-15,14-29 14 16,15-1-16-16,19 1 23 0,9-14-22 16,15-29 26-16,14 4-24 15,5-4 21-15,20-13-22 16,9-17 5-16,4 25-8 31,1 9-3-31,-24 13 0 0,-20 17-183 16,-28 17 143-16,-48 26-307 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8.46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6209AB3-5B04-44DC-89AB-6B9D82255662}" emma:medium="tactile" emma:mode="ink">
          <msink:context xmlns:msink="http://schemas.microsoft.com/ink/2010/main" type="writingRegion" rotatedBoundingBox="-265,7227 5686,4466 7595,8581 1642,11341"/>
        </emma:interpretation>
      </emma:emma>
    </inkml:annotationXML>
    <inkml:traceGroup>
      <inkml:annotationXML>
        <emma:emma xmlns:emma="http://www.w3.org/2003/04/emma" version="1.0">
          <emma:interpretation id="{9579853E-A47E-4E11-925A-C45E6CB20B5A}" emma:medium="tactile" emma:mode="ink">
            <msink:context xmlns:msink="http://schemas.microsoft.com/ink/2010/main" type="paragraph" rotatedBoundingBox="788,6738 5686,4466 6287,5762 1388,8034" alignmentLevel="2"/>
          </emma:interpretation>
        </emma:emma>
      </inkml:annotationXML>
      <inkml:traceGroup>
        <inkml:annotationXML>
          <emma:emma xmlns:emma="http://www.w3.org/2003/04/emma" version="1.0">
            <emma:interpretation id="{8399166D-0D97-475E-8109-A8CFFDAA5604}" emma:medium="tactile" emma:mode="ink">
              <msink:context xmlns:msink="http://schemas.microsoft.com/ink/2010/main" type="line" rotatedBoundingBox="788,6738 5686,4466 6287,5762 1388,8034"/>
            </emma:interpretation>
          </emma:emma>
        </inkml:annotationXML>
        <inkml:traceGroup>
          <inkml:annotationXML>
            <emma:emma xmlns:emma="http://www.w3.org/2003/04/emma" version="1.0">
              <emma:interpretation id="{78169FA7-D3A3-47E6-AB3A-0617BB927E13}" emma:medium="tactile" emma:mode="ink">
                <msink:context xmlns:msink="http://schemas.microsoft.com/ink/2010/main" type="inkWord" rotatedBoundingBox="788,6738 5686,4466 6287,5762 1388,8034"/>
              </emma:interpretation>
              <emma:one-of disjunction-type="recognition" id="oneOf0">
                <emma:interpretation id="interp0" emma:lang="" emma:confidence="1">
                  <emma:literal/>
                </emma:interpretation>
              </emma:one-of>
            </emma:emma>
          </inkml:annotationXML>
          <inkml:trace contextRef="#ctx0" brushRef="#br0">1045 970 340 0,'-33'21'151'0,"28"-12"-119"0,5-1-41 0,0-8 47 15,14 0-32-15,10-12 20 16,24-14-19-16,25-25 2 16,28-13-7-16,9-18-1 0,15-8 0 15,10-16-32-15,-10-10 24 0,-9 14-84 16,-20 16 70-16,-19 18-50 15,-20 12 52-15,-18 17-202 16,-15 18 171-16,-14 13-11 16</inkml:trace>
          <inkml:trace contextRef="#ctx0" brushRef="#br0" timeOffset="-266.2075">1603-35 272 0,'-9'0'125'0,"9"9"-99"0,0 12-33 0,5-4 15 16,-5 30-8-1,4 13 0-15,1 8 0 16,0 9 0-16,0 0 0 16,4 0 0-16,1 0 0 0,0 17 2 15,4-8-1-15,1-9 5 0,-1-13-5 16,0-13 0-16,1-8 0 15,-1-13-102-15,1-13 79 16,-6-17-194-16</inkml:trace>
          <inkml:trace contextRef="#ctx0" brushRef="#br0" timeOffset="601.4941">2513 234 224 0,'-10'0'101'0,"10"-4"-79"0,0 0-28 0,0-5 15 16,0-3-8-16,0-10 5 15,-10 1-5-15,-4-1 23 16,-1 1-19-16,-4 4 20 0,0 4-18 0,-10 9-7 16,-9 8 1-16,-6 26-7 15,-9 9 5-15,-4 12 3 16,-6 4-2-16,5 1 0 16,1 4 1-16,4-5 18 15,14 1-15-15,15-5 38 0,19-4-32 16,15 13 18-16,19-4-20 0,19-18 12 15,19-21-15-15,10-25 14 32,24-18-14-32,5-12 20 15,-5-22-19-15,-5-9 8 16,-19-3-10-16,-24-14-2 16,-29 14-1-16,-14 7 1 15,-20 14-1-15,-14 13-12 0,-9 16 9 16,-11 9-2-16,6 35 2 15,-1 8 2-15,11 12 0 0,8 1-9 16,11 4 7-16,9-8 7 16,19 4-5-16,10-9 4 15,19-9-3-15,10-16 8 16,14-13-7-16,5-18 10 16,0-12-9-16,9-9-1 15,1-17-1-15,-1 1-10 16,-9 3 7-16,-4 5-139 15,-6 8 111-15,-24 4-287 16</inkml:trace>
          <inkml:trace contextRef="#ctx0" brushRef="#br0" timeOffset="1035.518">3398-172 328 0,'-10'34'148'0,"0"-4"-117"0,10 0-39 0,0-17 19 15,5 9-10-15,0 3 2 16,10 18-2-1,-6 0-1-15,6-9 1 16,-6 0 4-16,6-8-4 0,-11-9 28 16,-4-9-22-16,0-3 61 0,-19-31-52 15,-5-8 24-15,-5-5-29 16,0-3 7-16,1-10-12 16,-1-8-2-16,9-12-2 15,6-9-2-15,9 4 1 0,10 0-7 16,5 12 5-16,9 6 3 15,5 3-2-15,5 0-14 16,19 1 12-16,0-1-101 16,0 5 80-16,0 12-193 0,15 5 166 31,-1 4-164-31</inkml:trace>
          <inkml:trace contextRef="#ctx0" brushRef="#br0" timeOffset="-720.725">959 12 236 0,'-5'-13'105'0,"0"13"-83"0,-24 0-28 15,15 0 43-15,-10 5-30 0,-10 7 9 16,-14 10-12-16,-15 21-2 15,-4 12-1-15,-5 5 1 0,-5 8-1 16,-5 5-3-16,-4-4 1 16,4-1 23-16,5-4-17 15,5 13 4-15,14-4-7 0,15-13 13 16,19-9-11-16,14-8 17 16,24-13-16-16,20-18 21 15,24-7-20-15,14-31-3 16,24 0-1-16,20-4 3 0,14-4-4 15,-5 0-3-15,0 4 2 16,-5 4 0-16,-5 9 0 16,-14 0-3-16,-19 13 2 31,-19 13 1-31,-20 16 0 0,-19 27 2 0,-29 20-1 0,-24 18 13 16,-23 0-10-16,-11 8 17 15,-24 26-16-15,-14 4 15 16,-4-8-15-16,4-17 9 31,19-26-11-31,19-13 13 0,15-43-12 16,19-25-120-16,29-39 92 15,24-29-332 1</inkml:trace>
          <inkml:trace contextRef="#ctx0" brushRef="#br0" timeOffset="1582.42">3994-698 408 0,'-19'9'184'0,"24"-1"-145"0,9 1-50 0,1-9 56 16,4-4-38-16,24-5 18 15,10-8-19-15,14-13 6 16,30-21-9-16,13-18-5 0,6-25 2 0,-10 9-20 16,-15 8 16-16,0 0-156 15,-14 8 125-15,-14 14-309 16</inkml:trace>
          <inkml:trace contextRef="#ctx0" brushRef="#br0" timeOffset="1397.58">4220-1544 316 0,'10'34'144'0,"4"17"-113"0,15-4-39 16,-14-30 17-16,4 22-9 16,10 21 2-16,4 17-1 15,6 12-1-15,-1-3 1 16,1-9 4-16,-5-4-4 0,-6-9 3 0,-3-13-3 15,-6-8-6-15,-5-9 4 16,-4-13-137-16,-10-8 108 16,-10-13-200 15</inkml:trace>
        </inkml:traceGroup>
      </inkml:traceGroup>
    </inkml:traceGroup>
    <inkml:traceGroup>
      <inkml:annotationXML>
        <emma:emma xmlns:emma="http://www.w3.org/2003/04/emma" version="1.0">
          <emma:interpretation id="{CD58D32B-1E2A-47A1-99FD-C0A590C94D74}" emma:medium="tactile" emma:mode="ink">
            <msink:context xmlns:msink="http://schemas.microsoft.com/ink/2010/main" type="paragraph" rotatedBoundingBox="761,9094 5141,7705 5755,9642 1375,11031" alignmentLevel="1"/>
          </emma:interpretation>
        </emma:emma>
      </inkml:annotationXML>
      <inkml:traceGroup>
        <inkml:annotationXML>
          <emma:emma xmlns:emma="http://www.w3.org/2003/04/emma" version="1.0">
            <emma:interpretation id="{EE74C58C-2BE8-4CC7-8645-8F508489EC1F}" emma:medium="tactile" emma:mode="ink">
              <msink:context xmlns:msink="http://schemas.microsoft.com/ink/2010/main" type="line" rotatedBoundingBox="761,9094 5141,7705 5755,9642 1375,11031"/>
            </emma:interpretation>
          </emma:emma>
        </inkml:annotationXML>
        <inkml:traceGroup>
          <inkml:annotationXML>
            <emma:emma xmlns:emma="http://www.w3.org/2003/04/emma" version="1.0">
              <emma:interpretation id="{BFDE29A5-072E-495C-968D-DE4CD30B0AF0}" emma:medium="tactile" emma:mode="ink">
                <msink:context xmlns:msink="http://schemas.microsoft.com/ink/2010/main" type="inkWord" rotatedBoundingBox="761,9094 3421,8250 3901,9765 1241,10609"/>
              </emma:interpretation>
              <emma:one-of disjunction-type="recognition" id="oneOf1">
                <emma:interpretation id="interp1" emma:lang="" emma:confidence="1">
                  <emma:literal/>
                </emma:interpretation>
              </emma:one-of>
            </emma:emma>
          </inkml:annotationXML>
          <inkml:trace contextRef="#ctx0" brushRef="#br0" timeOffset="2407.6439">1074 3074 272 0,'15'43'121'0,"-6"8"-95"0,6 4-33 16,-6-29 20-16,11 30-12 15,-1 16 3-15,5 10-3 31,0 7 2-31,5-7-2 16,4-10 2-16,-4-3-2 0,0-14 5 0,0 1-5 16,-5-13 9-16,-5 0-8 15,-4-22-26-15,-10-13 19 16,-10-8-293 0</inkml:trace>
          <inkml:trace contextRef="#ctx0" brushRef="#br0" timeOffset="3033.5357">151 3950 344 0,'-5'-4'154'0,"5"4"-121"0,5-4-42 0,4 0 44 31,10-5-30-31,10 0 16 16,5-20-16-16,9-6-3 16,20-12 0-16,19-13 3 0,9-34-4 15,15-4 11-15,4-17-9 16,25-22 7-16,5-26-7 0,4 1 1 15,-9 4-3-15,-10 4-9 16,-5 4 6-16,-14 30-21 16,-15 26 17-16,-19 26-246 15,-19 25 197-15,-19 47-140 16</inkml:trace>
          <inkml:trace contextRef="#ctx0" brushRef="#br0" timeOffset="3818.0281">2104 3339 252 0,'-10'-21'115'16,"5"3"-91"-16,0 1-30 0,5 5 18 0,-4-1-11 15,-6-9-5-15,0 1 3 16,1 0-3-16,-6 3 3 16,-4 6-2-16,-5 3 2 0,0 9 12 15,-14 4-9-15,-1 9 17 16,5 4-15-16,1 5 4 0,-1 8-6 15,5 12 5-15,0 18-6 0,10 4 14 16,5 5-11-16,4 3 23 16,10-3-21-16,10-9 6 31,4-5-8-31,25-16 17 16,13-14-17-16,11-16 33 15,19-22-29-15,-5-12 22 16,-5-31-22-16,-5-17 18 0,-9 1-19 15,-15 3 2-15,-14 9-7 16,-10 5 2-16,-9 3-3 16,-5 10-9-16,-10 12 6 15,-5 21-4-15,1 5 4 16,-11 8-2-16,-4 13 3 0,0 5 4 16,5 16-3-16,0 5-2 15,4 0 1-15,11-1 6 16,4-7-4-16,9-1-3 15,6-4 2-15,4 0 0 16,5 0 0-16,5-9 0 16,9 0 0-16,10-8 5 0,10-9-4 15,10-16 6-15,9-18-6 16,-1-26-33-16,-3-4 25 16,-11 0-258-16,-4-12 206 15,-20 3-143 1</inkml:trace>
        </inkml:traceGroup>
        <inkml:traceGroup>
          <inkml:annotationXML>
            <emma:emma xmlns:emma="http://www.w3.org/2003/04/emma" version="1.0">
              <emma:interpretation id="{222C7A2B-6267-4A31-B220-77932236FBD3}" emma:medium="tactile" emma:mode="ink">
                <msink:context xmlns:msink="http://schemas.microsoft.com/ink/2010/main" type="inkWord" rotatedBoundingBox="3650,8663 5280,8146 5755,9642 4125,10159">
                  <msink:destinationLink direction="to" ref="{9FC7AA3F-B4BB-421F-8139-1A2110C125DB}"/>
                </msink:context>
              </emma:interpretation>
              <emma:one-of disjunction-type="recognition" id="oneOf2">
                <emma:interpretation id="interp2" emma:lang="" emma:confidence="0">
                  <emma:literal>g</emma:literal>
                </emma:interpretation>
                <emma:interpretation id="interp3" emma:lang="" emma:confidence="0">
                  <emma:literal>g S</emma:literal>
                </emma:interpretation>
                <emma:interpretation id="interp4" emma:lang="" emma:confidence="0">
                  <emma:literal>I S</emma:literal>
                </emma:interpretation>
                <emma:interpretation id="interp5" emma:lang="" emma:confidence="0">
                  <emma:literal>y</emma:literal>
                </emma:interpretation>
                <emma:interpretation id="interp6" emma:lang="" emma:confidence="0">
                  <emma:literal>• S</emma:literal>
                </emma:interpretation>
              </emma:one-of>
            </emma:emma>
          </inkml:annotationXML>
          <inkml:trace contextRef="#ctx0" brushRef="#br0" timeOffset="4683.0048">3148 2672 288 0,'-29'-4'131'0,"29"-5"-103"0,-5 0-35 0,0 5 29 0,0-4-19 15,0 3 1-15,-4 1-2 31,-1 4 4-31,-4 4-5 16,-5 5-11-16,-1 4 8 0,-4 25 26 0,5 9-20 16,-5 0 11-16,5 5-11 0,-5 3 1 15,4 5-4-15,11-4 2 16,14-9-2-16,4-9 11 31,6-8-10-31,9-8 14 0,5-5-12 0,14-13 14 16,10-13-13-16,0-12 6 15,4-9-8 1,-8-8 4-16,-1-5-6 16,-10 0 3-16,-9-13-3 15,-10 9 2-15,-9 9-2 16,-5 4 2-16,-5 8-2 16,-5 9-9-16,-5 8 6 15,1 22-2-15,-1 9 3 0,0 3 4 16,1 5-3-16,-1 4-2 15,5 1 1-15,10-5 1 0,10-1 0 16,4-3 2-16,5 4-1 16,14-9-1-16,1 14 1 15,-1-1-1-15,1 4 0 16,-1 1 2-16,-4 4-1 16,-10 21-3-16,-5 0 1 15,-9 0 6 1,-10 0-4-16,-10-4 20 15,-4 0-17-15,-25-5 10 0,1-7-10 0,-10-1 6 16,-5-9-7-16,0-8 1 31,-5-9-3-31,5-4-15 16,10-12 12-16,5-5-168 0,9-22 133 16,14-12-273-1</inkml:trace>
          <inkml:trace contextRef="#ctx0" brushRef="#br0" timeOffset="5267.0814">4081 2013 324 0,'-10'-25'148'0,"-9"25"-117"0,-5 4-39 0,5 0 11 16,-10 9-4-16,-14 13 3 16,-6 21-2-16,1 8-2 15,5 5 1-15,0-4 1 0,4 8 0 16,6-8 25-16,9-9-20 16,9-13 18-16,10-4-17 0,10-9 25 15,14-4-23-15,25-8 4 16,18-9-8-16,25-13-3 31,4-4 0-31,1 0-4 0,4 4 2 0,0 4 1 16,-5 5 0-16,-14 8-6 0,-14 9 5 31,-25 13 6-31,-18 8-5 0,-20 9-2 16,-29 25 2-16,-10 18 8 15,-9-5-6-15,-24 5-4 16,-10-10 2-16,0-7 3 15,10-14-3-15,0-7-28 16,10-19 23-16,23-11-274 16,25-27 218-16,14-17-104 31</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7.42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5BE78D9-018D-45F7-92B6-002A875EC144}" emma:medium="tactile" emma:mode="ink">
          <msink:context xmlns:msink="http://schemas.microsoft.com/ink/2010/main" type="inkDrawing" rotatedBoundingBox="21241,3914 24666,3497 24934,5706 21510,6123" hotPoints="24652,4636 23031,5836 21308,4787 22929,3587" semanticType="enclosure" shapeName="Ellipse"/>
        </emma:interpretation>
      </emma:emma>
    </inkml:annotationXML>
    <inkml:trace contextRef="#ctx0" brushRef="#br0">2844 442 168 0,'14'0'75'0,"-4"17"-59"0,14-30-20 0,-10 9 39 15,1-1-28-15,-6-3 9 0,1-1-12 16,-5 1 3-16,-10-1-5 15,-5-4 8-15,-4-4-8 0,-1 0 10 16,-4 0-9-16,0-4 13 16,-5 4-12-16,-5-5 17 15,-19 1-16-15,0-1 12 16,-5 1-12 0,-10 0 8-16,5-5-10 15,-9-8 4-15,0 8-5 0,4 5 5 16,1-1-6-16,-15 5-3 15,-5 4 2-15,0 5 0 16,0-1 0-16,-9 1 0 16,4 3 0-16,1 5 8 15,-15 9-6-15,5 12 5 16,-5-3-6-16,4 3 3 16,6 5-3-16,9-1-3 15,0 5 1-15,5 0 1 16,0 0 0-16,0 4-3 15,5-4 2-15,5 4 6 16,4 5-4-16,-4-5-3 0,5 0 2 0,4 0-3 16,5 5 2-16,5 12 1 15,4 13 0-15,6 5 5 16,-10 4-4-16,5-5 0 16,9 5 0-16,0-9-4 15,10-4 2-15,0 0 6 16,5-5-4-1,4 18 20-15,6-5-17 16,9 1 24-16,9 3-21 16,20-3 22-16,5 8-22 15,14-9 11-15,19 1-13 16,15-5 2-16,24 21-5 16,5-8-1-16,4-8 0 15,20-5-1-15,19-9 0 0,-5-12 14 16,10-13-11-16,9-4 18 15,10-18-16-15,0-3 15 0,5-14-15 16,9-8 17-16,-14-26-17 16,0 5 7-16,-9-5-9 15,4 0 4 1,-19-4-6-16,-24-13 11 16,-20-8-9-16,-14-13-1 0,-19-22-1 0,-19 0-7 15,-24 1 5-15,-20-10 8 31,-19-3-5-31,-19-18-4 16,-33 14 2-16,-25 12-3 16,-19 4 2-16,-29 18 6 15,-24 3-4-15,-24 14-8 0,-48 0 5 16,-10 16-4-16,10 18 4 16,-5 21-72-16,5 18 58 15,24 3-353 1,43-4 287-16,-4-8-44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5/8/2016 6:08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022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1276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1367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755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5418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028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5/8/2016 6:13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6190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5/8/2016 6:08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3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4.xml"/><Relationship Id="rId5" Type="http://schemas.openxmlformats.org/officeDocument/2006/relationships/image" Target="../media/image39.emf"/><Relationship Id="rId4" Type="http://schemas.openxmlformats.org/officeDocument/2006/relationships/image" Target="../media/image38.emf"/></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4.xml"/><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7.xml.rels><?xml version="1.0" encoding="UTF-8" standalone="yes"?>
<Relationships xmlns="http://schemas.openxmlformats.org/package/2006/relationships"><Relationship Id="rId13" Type="http://schemas.openxmlformats.org/officeDocument/2006/relationships/image" Target="../media/image74.emf"/><Relationship Id="rId18" Type="http://schemas.openxmlformats.org/officeDocument/2006/relationships/image" Target="../media/image39.emf"/><Relationship Id="rId26" Type="http://schemas.openxmlformats.org/officeDocument/2006/relationships/image" Target="../media/image85.emf"/><Relationship Id="rId3" Type="http://schemas.openxmlformats.org/officeDocument/2006/relationships/image" Target="../media/image43.emf"/><Relationship Id="rId21" Type="http://schemas.openxmlformats.org/officeDocument/2006/relationships/image" Target="../media/image81.emf"/><Relationship Id="rId7" Type="http://schemas.openxmlformats.org/officeDocument/2006/relationships/image" Target="../media/image68.emf"/><Relationship Id="rId12" Type="http://schemas.openxmlformats.org/officeDocument/2006/relationships/image" Target="../media/image73.emf"/><Relationship Id="rId17" Type="http://schemas.openxmlformats.org/officeDocument/2006/relationships/image" Target="../media/image78.emf"/><Relationship Id="rId25" Type="http://schemas.openxmlformats.org/officeDocument/2006/relationships/image" Target="../media/image84.emf"/><Relationship Id="rId33" Type="http://schemas.openxmlformats.org/officeDocument/2006/relationships/image" Target="../media/image92.emf"/><Relationship Id="rId2" Type="http://schemas.openxmlformats.org/officeDocument/2006/relationships/image" Target="../media/image42.emf"/><Relationship Id="rId16" Type="http://schemas.openxmlformats.org/officeDocument/2006/relationships/image" Target="../media/image77.emf"/><Relationship Id="rId20" Type="http://schemas.openxmlformats.org/officeDocument/2006/relationships/image" Target="../media/image80.emf"/><Relationship Id="rId29" Type="http://schemas.openxmlformats.org/officeDocument/2006/relationships/image" Target="../media/image88.emf"/><Relationship Id="rId1" Type="http://schemas.openxmlformats.org/officeDocument/2006/relationships/slideLayout" Target="../slideLayouts/slideLayout23.xml"/><Relationship Id="rId6" Type="http://schemas.openxmlformats.org/officeDocument/2006/relationships/image" Target="../media/image67.emf"/><Relationship Id="rId11" Type="http://schemas.openxmlformats.org/officeDocument/2006/relationships/image" Target="../media/image72.emf"/><Relationship Id="rId24" Type="http://schemas.openxmlformats.org/officeDocument/2006/relationships/image" Target="../media/image38.emf"/><Relationship Id="rId32" Type="http://schemas.openxmlformats.org/officeDocument/2006/relationships/image" Target="../media/image91.emf"/><Relationship Id="rId5" Type="http://schemas.openxmlformats.org/officeDocument/2006/relationships/image" Target="../media/image44.emf"/><Relationship Id="rId15" Type="http://schemas.openxmlformats.org/officeDocument/2006/relationships/image" Target="../media/image76.emf"/><Relationship Id="rId23" Type="http://schemas.openxmlformats.org/officeDocument/2006/relationships/image" Target="../media/image83.emf"/><Relationship Id="rId28" Type="http://schemas.openxmlformats.org/officeDocument/2006/relationships/image" Target="../media/image87.emf"/><Relationship Id="rId10" Type="http://schemas.openxmlformats.org/officeDocument/2006/relationships/image" Target="../media/image71.emf"/><Relationship Id="rId19" Type="http://schemas.openxmlformats.org/officeDocument/2006/relationships/image" Target="../media/image79.emf"/><Relationship Id="rId31" Type="http://schemas.openxmlformats.org/officeDocument/2006/relationships/image" Target="../media/image90.emf"/><Relationship Id="rId4" Type="http://schemas.openxmlformats.org/officeDocument/2006/relationships/image" Target="../media/image66.emf"/><Relationship Id="rId9" Type="http://schemas.openxmlformats.org/officeDocument/2006/relationships/image" Target="../media/image70.emf"/><Relationship Id="rId14" Type="http://schemas.openxmlformats.org/officeDocument/2006/relationships/image" Target="../media/image75.emf"/><Relationship Id="rId22" Type="http://schemas.openxmlformats.org/officeDocument/2006/relationships/image" Target="../media/image82.emf"/><Relationship Id="rId27" Type="http://schemas.openxmlformats.org/officeDocument/2006/relationships/image" Target="../media/image86.emf"/><Relationship Id="rId30" Type="http://schemas.openxmlformats.org/officeDocument/2006/relationships/image" Target="../media/image89.emf"/><Relationship Id="rId8" Type="http://schemas.openxmlformats.org/officeDocument/2006/relationships/image" Target="../media/image6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6.emf"/><Relationship Id="rId26" Type="http://schemas.openxmlformats.org/officeDocument/2006/relationships/image" Target="../media/image20.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4.emf"/><Relationship Id="rId7" Type="http://schemas.openxmlformats.org/officeDocument/2006/relationships/customXml" Target="../ink/ink3.xml"/><Relationship Id="rId12" Type="http://schemas.openxmlformats.org/officeDocument/2006/relationships/image" Target="../media/image13.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6.xml"/><Relationship Id="rId16" Type="http://schemas.openxmlformats.org/officeDocument/2006/relationships/image" Target="../media/image15.emf"/><Relationship Id="rId20" Type="http://schemas.openxmlformats.org/officeDocument/2006/relationships/image" Target="../media/image17.emf"/><Relationship Id="rId29" Type="http://schemas.openxmlformats.org/officeDocument/2006/relationships/customXml" Target="../ink/ink14.xml"/><Relationship Id="rId1" Type="http://schemas.openxmlformats.org/officeDocument/2006/relationships/slideLayout" Target="../slideLayouts/slideLayout23.xml"/><Relationship Id="rId6" Type="http://schemas.openxmlformats.org/officeDocument/2006/relationships/image" Target="../media/image10.emf"/><Relationship Id="rId11" Type="http://schemas.openxmlformats.org/officeDocument/2006/relationships/customXml" Target="../ink/ink5.xml"/><Relationship Id="rId24" Type="http://schemas.openxmlformats.org/officeDocument/2006/relationships/image" Target="../media/image19.emf"/><Relationship Id="rId32" Type="http://schemas.openxmlformats.org/officeDocument/2006/relationships/image" Target="../media/image2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1.emf"/><Relationship Id="rId36" Type="http://schemas.openxmlformats.org/officeDocument/2006/relationships/image" Target="../media/image25.emf"/><Relationship Id="rId10" Type="http://schemas.openxmlformats.org/officeDocument/2006/relationships/image" Target="../media/image12.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9.emf"/><Relationship Id="rId9" Type="http://schemas.openxmlformats.org/officeDocument/2006/relationships/customXml" Target="../ink/ink4.xml"/><Relationship Id="rId14" Type="http://schemas.openxmlformats.org/officeDocument/2006/relationships/image" Target="../media/image14.emf"/><Relationship Id="rId22" Type="http://schemas.openxmlformats.org/officeDocument/2006/relationships/image" Target="../media/image18.emf"/><Relationship Id="rId27" Type="http://schemas.openxmlformats.org/officeDocument/2006/relationships/customXml" Target="../ink/ink13.xml"/><Relationship Id="rId30" Type="http://schemas.openxmlformats.org/officeDocument/2006/relationships/image" Target="../media/image22.emf"/><Relationship Id="rId35" Type="http://schemas.openxmlformats.org/officeDocument/2006/relationships/customXml" Target="../ink/ink17.xml"/><Relationship Id="rId8"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customXml" Target="../ink/ink23.xml"/><Relationship Id="rId17" Type="http://schemas.openxmlformats.org/officeDocument/2006/relationships/image" Target="../media/image33.emf"/><Relationship Id="rId2" Type="http://schemas.openxmlformats.org/officeDocument/2006/relationships/customXml" Target="../ink/ink18.xml"/><Relationship Id="rId16" Type="http://schemas.openxmlformats.org/officeDocument/2006/relationships/customXml" Target="../ink/ink25.xml"/><Relationship Id="rId1" Type="http://schemas.openxmlformats.org/officeDocument/2006/relationships/slideLayout" Target="../slideLayouts/slideLayout23.xml"/><Relationship Id="rId6" Type="http://schemas.openxmlformats.org/officeDocument/2006/relationships/customXml" Target="../ink/ink20.xml"/><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9.emf"/><Relationship Id="rId14"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2123" y="3040063"/>
            <a:ext cx="697223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Notepad or any text editor</a:t>
            </a:r>
          </a:p>
        </p:txBody>
      </p:sp>
    </p:spTree>
    <p:extLst>
      <p:ext uri="{BB962C8B-B14F-4D97-AF65-F5344CB8AC3E}">
        <p14:creationId xmlns:p14="http://schemas.microsoft.com/office/powerpoint/2010/main" val="3595473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3"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html</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2165965" y="3671410"/>
            <a:ext cx="810459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Everything is contained inside this element</a:t>
            </a:r>
          </a:p>
        </p:txBody>
      </p:sp>
    </p:spTree>
    <p:extLst>
      <p:ext uri="{BB962C8B-B14F-4D97-AF65-F5344CB8AC3E}">
        <p14:creationId xmlns:p14="http://schemas.microsoft.com/office/powerpoint/2010/main" val="2552467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head</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3620984" y="3671410"/>
            <a:ext cx="5194564" cy="1625060"/>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Contains page information</a:t>
            </a:r>
            <a:br>
              <a:rPr lang="en-US" sz="3200" dirty="0">
                <a:solidFill>
                  <a:srgbClr val="55D455"/>
                </a:solidFill>
              </a:rPr>
            </a:br>
            <a:r>
              <a:rPr lang="en-US" sz="3200" dirty="0">
                <a:solidFill>
                  <a:srgbClr val="55D455"/>
                </a:solidFill>
              </a:rPr>
              <a:t>Styles</a:t>
            </a:r>
            <a:br>
              <a:rPr lang="en-US" sz="3200" dirty="0">
                <a:solidFill>
                  <a:srgbClr val="55D455"/>
                </a:solidFill>
              </a:rPr>
            </a:br>
            <a:r>
              <a:rPr lang="en-US" sz="3200" dirty="0">
                <a:solidFill>
                  <a:srgbClr val="55D455"/>
                </a:solidFill>
              </a:rPr>
              <a:t>Metadata</a:t>
            </a:r>
          </a:p>
        </p:txBody>
      </p:sp>
    </p:spTree>
    <p:extLst>
      <p:ext uri="{BB962C8B-B14F-4D97-AF65-F5344CB8AC3E}">
        <p14:creationId xmlns:p14="http://schemas.microsoft.com/office/powerpoint/2010/main" val="4090358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5592" y="830262"/>
            <a:ext cx="2485296"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title</a:t>
            </a:r>
          </a:p>
        </p:txBody>
      </p:sp>
      <p:sp>
        <p:nvSpPr>
          <p:cNvPr id="5" name="TextBox 4"/>
          <p:cNvSpPr txBox="1"/>
          <p:nvPr/>
        </p:nvSpPr>
        <p:spPr>
          <a:xfrm>
            <a:off x="3772267" y="2298220"/>
            <a:ext cx="489198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Contained inside of head</a:t>
            </a:r>
          </a:p>
        </p:txBody>
      </p:sp>
      <p:sp>
        <p:nvSpPr>
          <p:cNvPr id="6" name="TextBox 5"/>
          <p:cNvSpPr txBox="1"/>
          <p:nvPr/>
        </p:nvSpPr>
        <p:spPr>
          <a:xfrm>
            <a:off x="1543881" y="3671410"/>
            <a:ext cx="934877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What displays on the browser tab and bookmarks</a:t>
            </a:r>
          </a:p>
        </p:txBody>
      </p:sp>
      <p:sp>
        <p:nvSpPr>
          <p:cNvPr id="7" name="TextBox 6"/>
          <p:cNvSpPr txBox="1"/>
          <p:nvPr/>
        </p:nvSpPr>
        <p:spPr>
          <a:xfrm>
            <a:off x="2857936" y="5249862"/>
            <a:ext cx="672062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BA141A"/>
                </a:solidFill>
              </a:rPr>
              <a:t>Best practice: </a:t>
            </a:r>
            <a:r>
              <a:rPr lang="en-US" sz="3200" b="1" dirty="0">
                <a:solidFill>
                  <a:srgbClr val="BA141A"/>
                </a:solidFill>
              </a:rPr>
              <a:t>Always</a:t>
            </a:r>
            <a:r>
              <a:rPr lang="en-US" sz="3200" dirty="0">
                <a:solidFill>
                  <a:srgbClr val="BA141A"/>
                </a:solidFill>
              </a:rPr>
              <a:t> specify a title</a:t>
            </a:r>
          </a:p>
        </p:txBody>
      </p:sp>
    </p:spTree>
    <p:extLst>
      <p:ext uri="{BB962C8B-B14F-4D97-AF65-F5344CB8AC3E}">
        <p14:creationId xmlns:p14="http://schemas.microsoft.com/office/powerpoint/2010/main" val="388960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body</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2548033" y="3671410"/>
            <a:ext cx="734047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This is where your page's content goes</a:t>
            </a:r>
          </a:p>
        </p:txBody>
      </p:sp>
    </p:spTree>
    <p:extLst>
      <p:ext uri="{BB962C8B-B14F-4D97-AF65-F5344CB8AC3E}">
        <p14:creationId xmlns:p14="http://schemas.microsoft.com/office/powerpoint/2010/main" val="120548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Creating your first page</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9178" y="758831"/>
            <a:ext cx="2958182"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CSS Basics</a:t>
            </a:r>
          </a:p>
        </p:txBody>
      </p:sp>
      <p:sp>
        <p:nvSpPr>
          <p:cNvPr id="4" name="TextBox 3"/>
          <p:cNvSpPr txBox="1"/>
          <p:nvPr/>
        </p:nvSpPr>
        <p:spPr>
          <a:xfrm>
            <a:off x="3014539" y="2298220"/>
            <a:ext cx="64074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Style language to attach to HTML</a:t>
            </a:r>
          </a:p>
        </p:txBody>
      </p:sp>
      <p:sp>
        <p:nvSpPr>
          <p:cNvPr id="5" name="TextBox 4"/>
          <p:cNvSpPr txBox="1"/>
          <p:nvPr/>
        </p:nvSpPr>
        <p:spPr>
          <a:xfrm>
            <a:off x="3840086" y="3671410"/>
            <a:ext cx="475636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Selectors and Properties</a:t>
            </a:r>
          </a:p>
        </p:txBody>
      </p:sp>
      <p:sp>
        <p:nvSpPr>
          <p:cNvPr id="7" name="TextBox 6"/>
          <p:cNvSpPr txBox="1"/>
          <p:nvPr/>
        </p:nvSpPr>
        <p:spPr>
          <a:xfrm>
            <a:off x="4581699" y="5044600"/>
            <a:ext cx="327314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Saves you work!</a:t>
            </a:r>
          </a:p>
        </p:txBody>
      </p:sp>
    </p:spTree>
    <p:extLst>
      <p:ext uri="{BB962C8B-B14F-4D97-AF65-F5344CB8AC3E}">
        <p14:creationId xmlns:p14="http://schemas.microsoft.com/office/powerpoint/2010/main" val="1108893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837" y="2887662"/>
            <a:ext cx="47343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Insert Image from dev machine</a:t>
            </a:r>
          </a:p>
        </p:txBody>
      </p:sp>
    </p:spTree>
    <p:extLst>
      <p:ext uri="{BB962C8B-B14F-4D97-AF65-F5344CB8AC3E}">
        <p14:creationId xmlns:p14="http://schemas.microsoft.com/office/powerpoint/2010/main" val="1994377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Creating your first styles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75311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6406" y="758831"/>
            <a:ext cx="662367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Visual Studio Community</a:t>
            </a:r>
          </a:p>
        </p:txBody>
      </p:sp>
      <p:sp>
        <p:nvSpPr>
          <p:cNvPr id="4" name="TextBox 3"/>
          <p:cNvSpPr txBox="1"/>
          <p:nvPr/>
        </p:nvSpPr>
        <p:spPr>
          <a:xfrm>
            <a:off x="4543876" y="2298220"/>
            <a:ext cx="334873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Full featured IDE</a:t>
            </a:r>
          </a:p>
        </p:txBody>
      </p:sp>
      <p:sp>
        <p:nvSpPr>
          <p:cNvPr id="5" name="TextBox 4"/>
          <p:cNvSpPr txBox="1"/>
          <p:nvPr/>
        </p:nvSpPr>
        <p:spPr>
          <a:xfrm>
            <a:off x="4757591" y="3671410"/>
            <a:ext cx="292131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Windows only</a:t>
            </a:r>
          </a:p>
        </p:txBody>
      </p:sp>
      <p:sp>
        <p:nvSpPr>
          <p:cNvPr id="6" name="TextBox 5"/>
          <p:cNvSpPr txBox="1"/>
          <p:nvPr/>
        </p:nvSpPr>
        <p:spPr>
          <a:xfrm>
            <a:off x="3288628" y="5044599"/>
            <a:ext cx="585923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Can be a little daunting at first</a:t>
            </a:r>
          </a:p>
        </p:txBody>
      </p:sp>
    </p:spTree>
    <p:extLst>
      <p:ext uri="{BB962C8B-B14F-4D97-AF65-F5344CB8AC3E}">
        <p14:creationId xmlns:p14="http://schemas.microsoft.com/office/powerpoint/2010/main" val="1203764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7492" y="758831"/>
            <a:ext cx="5041509"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Visual Studio Code</a:t>
            </a:r>
          </a:p>
        </p:txBody>
      </p:sp>
      <p:sp>
        <p:nvSpPr>
          <p:cNvPr id="4" name="TextBox 3"/>
          <p:cNvSpPr txBox="1"/>
          <p:nvPr/>
        </p:nvSpPr>
        <p:spPr>
          <a:xfrm>
            <a:off x="4510216" y="2298220"/>
            <a:ext cx="341606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Folder based IDE</a:t>
            </a:r>
          </a:p>
        </p:txBody>
      </p:sp>
      <p:sp>
        <p:nvSpPr>
          <p:cNvPr id="5" name="TextBox 4"/>
          <p:cNvSpPr txBox="1"/>
          <p:nvPr/>
        </p:nvSpPr>
        <p:spPr>
          <a:xfrm>
            <a:off x="5365935" y="3671410"/>
            <a:ext cx="17046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Any OS</a:t>
            </a:r>
          </a:p>
        </p:txBody>
      </p:sp>
      <p:sp>
        <p:nvSpPr>
          <p:cNvPr id="6" name="TextBox 5"/>
          <p:cNvSpPr txBox="1"/>
          <p:nvPr/>
        </p:nvSpPr>
        <p:spPr>
          <a:xfrm>
            <a:off x="3465123" y="5044599"/>
            <a:ext cx="550625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Relatively low learning curve</a:t>
            </a:r>
          </a:p>
        </p:txBody>
      </p:sp>
    </p:spTree>
    <p:extLst>
      <p:ext uri="{BB962C8B-B14F-4D97-AF65-F5344CB8AC3E}">
        <p14:creationId xmlns:p14="http://schemas.microsoft.com/office/powerpoint/2010/main" val="495534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5972" y="758831"/>
            <a:ext cx="2584554"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err="1">
                <a:solidFill>
                  <a:srgbClr val="002050"/>
                </a:solidFill>
              </a:rPr>
              <a:t>CodePen</a:t>
            </a:r>
            <a:endParaRPr lang="en-US" sz="4400" dirty="0">
              <a:solidFill>
                <a:srgbClr val="002050"/>
              </a:solidFill>
            </a:endParaRPr>
          </a:p>
        </p:txBody>
      </p:sp>
      <p:sp>
        <p:nvSpPr>
          <p:cNvPr id="4" name="TextBox 3"/>
          <p:cNvSpPr txBox="1"/>
          <p:nvPr/>
        </p:nvSpPr>
        <p:spPr>
          <a:xfrm>
            <a:off x="4251335" y="2298220"/>
            <a:ext cx="39338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Online based editor</a:t>
            </a:r>
          </a:p>
        </p:txBody>
      </p:sp>
      <p:sp>
        <p:nvSpPr>
          <p:cNvPr id="5" name="TextBox 4"/>
          <p:cNvSpPr txBox="1"/>
          <p:nvPr/>
        </p:nvSpPr>
        <p:spPr>
          <a:xfrm>
            <a:off x="4449791" y="3671410"/>
            <a:ext cx="353693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Great playground</a:t>
            </a:r>
          </a:p>
        </p:txBody>
      </p:sp>
      <p:sp>
        <p:nvSpPr>
          <p:cNvPr id="6" name="TextBox 5"/>
          <p:cNvSpPr txBox="1"/>
          <p:nvPr/>
        </p:nvSpPr>
        <p:spPr>
          <a:xfrm>
            <a:off x="2894401" y="5044599"/>
            <a:ext cx="664771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Share your snippets with the world</a:t>
            </a:r>
          </a:p>
        </p:txBody>
      </p:sp>
    </p:spTree>
    <p:extLst>
      <p:ext uri="{BB962C8B-B14F-4D97-AF65-F5344CB8AC3E}">
        <p14:creationId xmlns:p14="http://schemas.microsoft.com/office/powerpoint/2010/main" val="4216228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a:t>Getting started with</a:t>
            </a:r>
            <a:br>
              <a:rPr lang="en-US" dirty="0"/>
            </a:br>
            <a:r>
              <a:rPr lang="en-US" dirty="0"/>
              <a:t>VS Code</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44739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a:t>Getting started with</a:t>
            </a:r>
            <a:br>
              <a:rPr lang="en-US" dirty="0"/>
            </a:br>
            <a:r>
              <a:rPr lang="en-US" dirty="0" err="1"/>
              <a:t>CodePen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27661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9177" y="758831"/>
            <a:ext cx="347813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HTML basics</a:t>
            </a:r>
          </a:p>
        </p:txBody>
      </p:sp>
      <p:sp>
        <p:nvSpPr>
          <p:cNvPr id="4" name="TextBox 3"/>
          <p:cNvSpPr txBox="1"/>
          <p:nvPr/>
        </p:nvSpPr>
        <p:spPr>
          <a:xfrm>
            <a:off x="2573514" y="2298220"/>
            <a:ext cx="7289496"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Markup language to describe the data</a:t>
            </a:r>
          </a:p>
        </p:txBody>
      </p:sp>
      <p:sp>
        <p:nvSpPr>
          <p:cNvPr id="5" name="TextBox 4"/>
          <p:cNvSpPr txBox="1"/>
          <p:nvPr/>
        </p:nvSpPr>
        <p:spPr>
          <a:xfrm>
            <a:off x="3337046" y="3671410"/>
            <a:ext cx="576241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Consists of tags and elements</a:t>
            </a:r>
          </a:p>
        </p:txBody>
      </p:sp>
      <p:sp>
        <p:nvSpPr>
          <p:cNvPr id="6" name="TextBox 5"/>
          <p:cNvSpPr txBox="1"/>
          <p:nvPr/>
        </p:nvSpPr>
        <p:spPr>
          <a:xfrm>
            <a:off x="2240882" y="5044599"/>
            <a:ext cx="7954742" cy="1258806"/>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Technically case insensitive,</a:t>
            </a:r>
          </a:p>
          <a:p>
            <a:pPr algn="ctr">
              <a:lnSpc>
                <a:spcPct val="90000"/>
              </a:lnSpc>
              <a:spcAft>
                <a:spcPts val="600"/>
              </a:spcAft>
            </a:pPr>
            <a:r>
              <a:rPr lang="en-US" sz="3200" dirty="0">
                <a:solidFill>
                  <a:srgbClr val="00BCF2"/>
                </a:solidFill>
              </a:rPr>
              <a:t>but convention is to use lower case letters</a:t>
            </a:r>
          </a:p>
        </p:txBody>
      </p:sp>
    </p:spTree>
    <p:extLst>
      <p:ext uri="{BB962C8B-B14F-4D97-AF65-F5344CB8AC3E}">
        <p14:creationId xmlns:p14="http://schemas.microsoft.com/office/powerpoint/2010/main" val="1482303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5753" y="1335992"/>
            <a:ext cx="3164969"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a header</a:t>
            </a:r>
          </a:p>
        </p:txBody>
      </p:sp>
      <p:sp>
        <p:nvSpPr>
          <p:cNvPr id="3" name="TextBox 2"/>
          <p:cNvSpPr txBox="1"/>
          <p:nvPr/>
        </p:nvSpPr>
        <p:spPr>
          <a:xfrm>
            <a:off x="4462339" y="2460561"/>
            <a:ext cx="3511795"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important</a:t>
            </a:r>
          </a:p>
        </p:txBody>
      </p:sp>
      <p:sp>
        <p:nvSpPr>
          <p:cNvPr id="4" name="TextBox 3"/>
          <p:cNvSpPr txBox="1"/>
          <p:nvPr/>
        </p:nvSpPr>
        <p:spPr>
          <a:xfrm>
            <a:off x="4286587" y="3592173"/>
            <a:ext cx="3863302"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a paragraph.</a:t>
            </a:r>
          </a:p>
        </p:txBody>
      </p:sp>
      <p:sp>
        <p:nvSpPr>
          <p:cNvPr id="5" name="TextBox 4"/>
          <p:cNvSpPr txBox="1"/>
          <p:nvPr/>
        </p:nvSpPr>
        <p:spPr>
          <a:xfrm>
            <a:off x="3703637" y="1335992"/>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&lt;h1&gt;</a:t>
            </a:r>
          </a:p>
        </p:txBody>
      </p:sp>
      <p:sp>
        <p:nvSpPr>
          <p:cNvPr id="6" name="TextBox 5"/>
          <p:cNvSpPr txBox="1"/>
          <p:nvPr/>
        </p:nvSpPr>
        <p:spPr>
          <a:xfrm>
            <a:off x="7457872" y="1328949"/>
            <a:ext cx="1544334"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&lt;/h1&gt;</a:t>
            </a:r>
          </a:p>
        </p:txBody>
      </p:sp>
      <p:sp>
        <p:nvSpPr>
          <p:cNvPr id="7" name="TextBox 6"/>
          <p:cNvSpPr txBox="1"/>
          <p:nvPr/>
        </p:nvSpPr>
        <p:spPr>
          <a:xfrm>
            <a:off x="3485432" y="2453518"/>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a:t>
            </a:r>
            <a:r>
              <a:rPr lang="en-US" sz="3200" dirty="0" err="1">
                <a:solidFill>
                  <a:srgbClr val="4668C5"/>
                </a:solidFill>
                <a:latin typeface="Consolas" panose="020B0609020204030204" pitchFamily="49" charset="0"/>
              </a:rPr>
              <a:t>em</a:t>
            </a:r>
            <a:r>
              <a:rPr lang="en-US" sz="3200" dirty="0">
                <a:solidFill>
                  <a:srgbClr val="4668C5"/>
                </a:solidFill>
                <a:latin typeface="Consolas" panose="020B0609020204030204" pitchFamily="49" charset="0"/>
              </a:rPr>
              <a:t>&gt;</a:t>
            </a:r>
          </a:p>
        </p:txBody>
      </p:sp>
      <p:sp>
        <p:nvSpPr>
          <p:cNvPr id="8" name="TextBox 7"/>
          <p:cNvSpPr txBox="1"/>
          <p:nvPr/>
        </p:nvSpPr>
        <p:spPr>
          <a:xfrm>
            <a:off x="7457872" y="2460561"/>
            <a:ext cx="1499449"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a:t>
            </a:r>
            <a:r>
              <a:rPr lang="en-US" sz="3200" dirty="0" err="1">
                <a:solidFill>
                  <a:srgbClr val="4668C5"/>
                </a:solidFill>
                <a:latin typeface="Consolas" panose="020B0609020204030204" pitchFamily="49" charset="0"/>
              </a:rPr>
              <a:t>em</a:t>
            </a:r>
            <a:r>
              <a:rPr lang="en-US" sz="3200" dirty="0">
                <a:solidFill>
                  <a:srgbClr val="4668C5"/>
                </a:solidFill>
                <a:latin typeface="Consolas" panose="020B0609020204030204" pitchFamily="49" charset="0"/>
              </a:rPr>
              <a:t>&gt;</a:t>
            </a:r>
          </a:p>
        </p:txBody>
      </p:sp>
      <p:sp>
        <p:nvSpPr>
          <p:cNvPr id="9" name="TextBox 8"/>
          <p:cNvSpPr txBox="1"/>
          <p:nvPr/>
        </p:nvSpPr>
        <p:spPr>
          <a:xfrm>
            <a:off x="3525057" y="3585130"/>
            <a:ext cx="1047403"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&lt;p&gt;</a:t>
            </a:r>
          </a:p>
        </p:txBody>
      </p:sp>
      <p:sp>
        <p:nvSpPr>
          <p:cNvPr id="10" name="TextBox 9"/>
          <p:cNvSpPr txBox="1"/>
          <p:nvPr/>
        </p:nvSpPr>
        <p:spPr>
          <a:xfrm>
            <a:off x="7765446" y="3585130"/>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&lt;/p&gt;</a:t>
            </a:r>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3313265" y="1266862"/>
              <a:ext cx="1503000" cy="752400"/>
            </p14:xfrm>
          </p:contentPart>
        </mc:Choice>
        <mc:Fallback xmlns="">
          <p:pic>
            <p:nvPicPr>
              <p:cNvPr id="12" name="Ink 11"/>
              <p:cNvPicPr/>
              <p:nvPr/>
            </p:nvPicPr>
            <p:blipFill>
              <a:blip r:embed="rId4"/>
              <a:stretch>
                <a:fillRect/>
              </a:stretch>
            </p:blipFill>
            <p:spPr>
              <a:xfrm>
                <a:off x="3301025" y="1260742"/>
                <a:ext cx="153936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450065" y="2518582"/>
              <a:ext cx="1181160" cy="716040"/>
            </p14:xfrm>
          </p:contentPart>
        </mc:Choice>
        <mc:Fallback xmlns="">
          <p:pic>
            <p:nvPicPr>
              <p:cNvPr id="14" name="Ink 13"/>
              <p:cNvPicPr/>
              <p:nvPr/>
            </p:nvPicPr>
            <p:blipFill>
              <a:blip r:embed="rId6"/>
              <a:stretch>
                <a:fillRect/>
              </a:stretch>
            </p:blipFill>
            <p:spPr>
              <a:xfrm>
                <a:off x="3428825" y="2499142"/>
                <a:ext cx="1227960" cy="75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p14:cNvContentPartPr/>
              <p14:nvPr/>
            </p14:nvContentPartPr>
            <p14:xfrm>
              <a:off x="3557345" y="3688942"/>
              <a:ext cx="894600" cy="667800"/>
            </p14:xfrm>
          </p:contentPart>
        </mc:Choice>
        <mc:Fallback xmlns="">
          <p:pic>
            <p:nvPicPr>
              <p:cNvPr id="17" name="Ink 16"/>
              <p:cNvPicPr/>
              <p:nvPr/>
            </p:nvPicPr>
            <p:blipFill>
              <a:blip r:embed="rId8"/>
              <a:stretch>
                <a:fillRect/>
              </a:stretch>
            </p:blipFill>
            <p:spPr>
              <a:xfrm>
                <a:off x="3536105" y="3668782"/>
                <a:ext cx="941400" cy="71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p14:cNvContentPartPr/>
              <p14:nvPr/>
            </p14:nvContentPartPr>
            <p14:xfrm>
              <a:off x="2116625" y="2926462"/>
              <a:ext cx="938160" cy="52200"/>
            </p14:xfrm>
          </p:contentPart>
        </mc:Choice>
        <mc:Fallback xmlns="">
          <p:pic>
            <p:nvPicPr>
              <p:cNvPr id="23" name="Ink 22"/>
              <p:cNvPicPr/>
              <p:nvPr/>
            </p:nvPicPr>
            <p:blipFill>
              <a:blip r:embed="rId10"/>
              <a:stretch>
                <a:fillRect/>
              </a:stretch>
            </p:blipFill>
            <p:spPr>
              <a:xfrm>
                <a:off x="2102945" y="2914222"/>
                <a:ext cx="9597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p14:cNvContentPartPr/>
              <p14:nvPr/>
            </p14:nvContentPartPr>
            <p14:xfrm>
              <a:off x="2874785" y="2829262"/>
              <a:ext cx="433080" cy="268200"/>
            </p14:xfrm>
          </p:contentPart>
        </mc:Choice>
        <mc:Fallback xmlns="">
          <p:pic>
            <p:nvPicPr>
              <p:cNvPr id="24" name="Ink 23"/>
              <p:cNvPicPr/>
              <p:nvPr/>
            </p:nvPicPr>
            <p:blipFill>
              <a:blip r:embed="rId12"/>
              <a:stretch>
                <a:fillRect/>
              </a:stretch>
            </p:blipFill>
            <p:spPr>
              <a:xfrm>
                <a:off x="2861105" y="2815582"/>
                <a:ext cx="4640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p14:cNvContentPartPr/>
              <p14:nvPr/>
            </p14:nvContentPartPr>
            <p14:xfrm>
              <a:off x="2143625" y="3422182"/>
              <a:ext cx="1276560" cy="803160"/>
            </p14:xfrm>
          </p:contentPart>
        </mc:Choice>
        <mc:Fallback xmlns="">
          <p:pic>
            <p:nvPicPr>
              <p:cNvPr id="27" name="Ink 26"/>
              <p:cNvPicPr/>
              <p:nvPr/>
            </p:nvPicPr>
            <p:blipFill>
              <a:blip r:embed="rId14"/>
              <a:stretch>
                <a:fillRect/>
              </a:stretch>
            </p:blipFill>
            <p:spPr>
              <a:xfrm>
                <a:off x="2131385" y="3409582"/>
                <a:ext cx="130572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p14:cNvContentPartPr/>
              <p14:nvPr/>
            </p14:nvContentPartPr>
            <p14:xfrm>
              <a:off x="2103305" y="1707142"/>
              <a:ext cx="1389960" cy="917280"/>
            </p14:xfrm>
          </p:contentPart>
        </mc:Choice>
        <mc:Fallback xmlns="">
          <p:pic>
            <p:nvPicPr>
              <p:cNvPr id="30" name="Ink 29"/>
              <p:cNvPicPr/>
              <p:nvPr/>
            </p:nvPicPr>
            <p:blipFill>
              <a:blip r:embed="rId16"/>
              <a:stretch>
                <a:fillRect/>
              </a:stretch>
            </p:blipFill>
            <p:spPr>
              <a:xfrm>
                <a:off x="2090345" y="1699222"/>
                <a:ext cx="1410840" cy="938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 name="Ink 33"/>
              <p14:cNvContentPartPr/>
              <p14:nvPr/>
            </p14:nvContentPartPr>
            <p14:xfrm>
              <a:off x="347225" y="1693462"/>
              <a:ext cx="1779480" cy="1993320"/>
            </p14:xfrm>
          </p:contentPart>
        </mc:Choice>
        <mc:Fallback xmlns="">
          <p:pic>
            <p:nvPicPr>
              <p:cNvPr id="34" name="Ink 33"/>
              <p:cNvPicPr/>
              <p:nvPr/>
            </p:nvPicPr>
            <p:blipFill>
              <a:blip r:embed="rId18"/>
              <a:stretch>
                <a:fillRect/>
              </a:stretch>
            </p:blipFill>
            <p:spPr>
              <a:xfrm>
                <a:off x="330665" y="1681582"/>
                <a:ext cx="1803960" cy="201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p14:cNvContentPartPr/>
              <p14:nvPr/>
            </p14:nvContentPartPr>
            <p14:xfrm>
              <a:off x="7699145" y="1328062"/>
              <a:ext cx="1245240" cy="802800"/>
            </p14:xfrm>
          </p:contentPart>
        </mc:Choice>
        <mc:Fallback xmlns="">
          <p:pic>
            <p:nvPicPr>
              <p:cNvPr id="45" name="Ink 44"/>
              <p:cNvPicPr/>
              <p:nvPr/>
            </p:nvPicPr>
            <p:blipFill>
              <a:blip r:embed="rId20"/>
              <a:stretch>
                <a:fillRect/>
              </a:stretch>
            </p:blipFill>
            <p:spPr>
              <a:xfrm>
                <a:off x="7681865" y="1312582"/>
                <a:ext cx="128520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p14:cNvContentPartPr/>
              <p14:nvPr/>
            </p14:nvContentPartPr>
            <p14:xfrm>
              <a:off x="7521305" y="2458462"/>
              <a:ext cx="1445040" cy="830520"/>
            </p14:xfrm>
          </p:contentPart>
        </mc:Choice>
        <mc:Fallback xmlns="">
          <p:pic>
            <p:nvPicPr>
              <p:cNvPr id="48" name="Ink 47"/>
              <p:cNvPicPr/>
              <p:nvPr/>
            </p:nvPicPr>
            <p:blipFill>
              <a:blip r:embed="rId22"/>
              <a:stretch>
                <a:fillRect/>
              </a:stretch>
            </p:blipFill>
            <p:spPr>
              <a:xfrm>
                <a:off x="7503665" y="2441542"/>
                <a:ext cx="148536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p14:cNvContentPartPr/>
              <p14:nvPr/>
            </p14:nvContentPartPr>
            <p14:xfrm>
              <a:off x="7841705" y="3575902"/>
              <a:ext cx="1513800" cy="892080"/>
            </p14:xfrm>
          </p:contentPart>
        </mc:Choice>
        <mc:Fallback xmlns="">
          <p:pic>
            <p:nvPicPr>
              <p:cNvPr id="49" name="Ink 48"/>
              <p:cNvPicPr/>
              <p:nvPr/>
            </p:nvPicPr>
            <p:blipFill>
              <a:blip r:embed="rId24"/>
              <a:stretch>
                <a:fillRect/>
              </a:stretch>
            </p:blipFill>
            <p:spPr>
              <a:xfrm>
                <a:off x="7824065" y="3565462"/>
                <a:ext cx="1555200" cy="924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p14:cNvContentPartPr/>
              <p14:nvPr/>
            </p14:nvContentPartPr>
            <p14:xfrm>
              <a:off x="8998745" y="1771942"/>
              <a:ext cx="2649600" cy="2174040"/>
            </p14:xfrm>
          </p:contentPart>
        </mc:Choice>
        <mc:Fallback xmlns="">
          <p:pic>
            <p:nvPicPr>
              <p:cNvPr id="56" name="Ink 55"/>
              <p:cNvPicPr/>
              <p:nvPr/>
            </p:nvPicPr>
            <p:blipFill>
              <a:blip r:embed="rId26"/>
              <a:stretch>
                <a:fillRect/>
              </a:stretch>
            </p:blipFill>
            <p:spPr>
              <a:xfrm>
                <a:off x="8977865" y="1764742"/>
                <a:ext cx="2682720" cy="2202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 name="Ink 66"/>
              <p14:cNvContentPartPr/>
              <p14:nvPr/>
            </p14:nvContentPartPr>
            <p14:xfrm>
              <a:off x="11154065" y="3540622"/>
              <a:ext cx="221760" cy="398520"/>
            </p14:xfrm>
          </p:contentPart>
        </mc:Choice>
        <mc:Fallback xmlns="">
          <p:pic>
            <p:nvPicPr>
              <p:cNvPr id="67" name="Ink 66"/>
              <p:cNvPicPr/>
              <p:nvPr/>
            </p:nvPicPr>
            <p:blipFill>
              <a:blip r:embed="rId28"/>
              <a:stretch>
                <a:fillRect/>
              </a:stretch>
            </p:blipFill>
            <p:spPr>
              <a:xfrm>
                <a:off x="11136785" y="3524062"/>
                <a:ext cx="25992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5" name="Ink 74"/>
              <p14:cNvContentPartPr/>
              <p14:nvPr/>
            </p14:nvContentPartPr>
            <p14:xfrm>
              <a:off x="5086265" y="5222182"/>
              <a:ext cx="3462120" cy="813600"/>
            </p14:xfrm>
          </p:contentPart>
        </mc:Choice>
        <mc:Fallback xmlns="">
          <p:pic>
            <p:nvPicPr>
              <p:cNvPr id="75" name="Ink 74"/>
              <p:cNvPicPr/>
              <p:nvPr/>
            </p:nvPicPr>
            <p:blipFill>
              <a:blip r:embed="rId30"/>
              <a:stretch>
                <a:fillRect/>
              </a:stretch>
            </p:blipFill>
            <p:spPr>
              <a:xfrm>
                <a:off x="5067905" y="5212462"/>
                <a:ext cx="348840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4" name="Ink 83"/>
              <p14:cNvContentPartPr/>
              <p14:nvPr/>
            </p14:nvContentPartPr>
            <p14:xfrm>
              <a:off x="3450785" y="4311022"/>
              <a:ext cx="5606640" cy="668880"/>
            </p14:xfrm>
          </p:contentPart>
        </mc:Choice>
        <mc:Fallback xmlns="">
          <p:pic>
            <p:nvPicPr>
              <p:cNvPr id="84" name="Ink 83"/>
              <p:cNvPicPr/>
              <p:nvPr/>
            </p:nvPicPr>
            <p:blipFill>
              <a:blip r:embed="rId32"/>
              <a:stretch>
                <a:fillRect/>
              </a:stretch>
            </p:blipFill>
            <p:spPr>
              <a:xfrm>
                <a:off x="3437105" y="4299502"/>
                <a:ext cx="562716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8" name="Ink 87"/>
              <p14:cNvContentPartPr/>
              <p14:nvPr/>
            </p14:nvContentPartPr>
            <p14:xfrm>
              <a:off x="303305" y="932422"/>
              <a:ext cx="1541160" cy="1023120"/>
            </p14:xfrm>
          </p:contentPart>
        </mc:Choice>
        <mc:Fallback xmlns="">
          <p:pic>
            <p:nvPicPr>
              <p:cNvPr id="88" name="Ink 87"/>
              <p:cNvPicPr/>
              <p:nvPr/>
            </p:nvPicPr>
            <p:blipFill>
              <a:blip r:embed="rId34"/>
              <a:stretch>
                <a:fillRect/>
              </a:stretch>
            </p:blipFill>
            <p:spPr>
              <a:xfrm>
                <a:off x="283145" y="910822"/>
                <a:ext cx="1569240" cy="1066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Ink 94"/>
              <p14:cNvContentPartPr/>
              <p14:nvPr/>
            </p14:nvContentPartPr>
            <p14:xfrm>
              <a:off x="10269545" y="1265782"/>
              <a:ext cx="1420200" cy="975960"/>
            </p14:xfrm>
          </p:contentPart>
        </mc:Choice>
        <mc:Fallback xmlns="">
          <p:pic>
            <p:nvPicPr>
              <p:cNvPr id="95" name="Ink 94"/>
              <p:cNvPicPr/>
              <p:nvPr/>
            </p:nvPicPr>
            <p:blipFill>
              <a:blip r:embed="rId36"/>
              <a:stretch>
                <a:fillRect/>
              </a:stretch>
            </p:blipFill>
            <p:spPr>
              <a:xfrm>
                <a:off x="10248305" y="1244902"/>
                <a:ext cx="1464120" cy="1018800"/>
              </a:xfrm>
              <a:prstGeom prst="rect">
                <a:avLst/>
              </a:prstGeom>
            </p:spPr>
          </p:pic>
        </mc:Fallback>
      </mc:AlternateContent>
    </p:spTree>
    <p:extLst>
      <p:ext uri="{BB962C8B-B14F-4D97-AF65-F5344CB8AC3E}">
        <p14:creationId xmlns:p14="http://schemas.microsoft.com/office/powerpoint/2010/main" val="2040778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par>
                                <p:cTn id="76" presetID="10"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par>
                                <p:cTn id="79" presetID="10"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ntr" presetSubtype="0"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6984" y="3100231"/>
            <a:ext cx="5688096"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latin typeface="Consolas" panose="020B0609020204030204" pitchFamily="49" charset="0"/>
              </a:rPr>
              <a:t>&lt;</a:t>
            </a:r>
            <a:r>
              <a:rPr lang="en-US" sz="3600" dirty="0">
                <a:solidFill>
                  <a:srgbClr val="BA141A"/>
                </a:solidFill>
                <a:latin typeface="Consolas" panose="020B0609020204030204" pitchFamily="49" charset="0"/>
              </a:rPr>
              <a:t>input</a:t>
            </a:r>
            <a:r>
              <a:rPr lang="en-US" sz="3600" dirty="0">
                <a:gradFill>
                  <a:gsLst>
                    <a:gs pos="2917">
                      <a:schemeClr val="tx1"/>
                    </a:gs>
                    <a:gs pos="30000">
                      <a:schemeClr val="tx1"/>
                    </a:gs>
                  </a:gsLst>
                  <a:lin ang="5400000" scaled="0"/>
                </a:gradFill>
                <a:latin typeface="Consolas" panose="020B0609020204030204" pitchFamily="49" charset="0"/>
              </a:rPr>
              <a:t> </a:t>
            </a:r>
            <a:r>
              <a:rPr lang="en-US" sz="3600" dirty="0">
                <a:solidFill>
                  <a:srgbClr val="FF0000"/>
                </a:solidFill>
                <a:latin typeface="Consolas" panose="020B0609020204030204" pitchFamily="49" charset="0"/>
              </a:rPr>
              <a:t>type</a:t>
            </a:r>
            <a:r>
              <a:rPr lang="en-US" sz="3600" dirty="0">
                <a:gradFill>
                  <a:gsLst>
                    <a:gs pos="2917">
                      <a:schemeClr val="tx1"/>
                    </a:gs>
                    <a:gs pos="30000">
                      <a:schemeClr val="tx1"/>
                    </a:gs>
                  </a:gsLst>
                  <a:lin ang="5400000" scaled="0"/>
                </a:gradFill>
                <a:latin typeface="Consolas" panose="020B0609020204030204" pitchFamily="49" charset="0"/>
              </a:rPr>
              <a:t>=</a:t>
            </a:r>
            <a:r>
              <a:rPr lang="en-US" sz="3600" dirty="0">
                <a:solidFill>
                  <a:srgbClr val="0000FF"/>
                </a:solidFill>
                <a:latin typeface="Consolas" panose="020B0609020204030204" pitchFamily="49" charset="0"/>
              </a:rPr>
              <a:t>"text"</a:t>
            </a:r>
            <a:r>
              <a:rPr lang="en-US" sz="3600" dirty="0">
                <a:gradFill>
                  <a:gsLst>
                    <a:gs pos="2917">
                      <a:schemeClr val="tx1"/>
                    </a:gs>
                    <a:gs pos="30000">
                      <a:schemeClr val="tx1"/>
                    </a:gs>
                  </a:gsLst>
                  <a:lin ang="5400000" scaled="0"/>
                </a:gradFill>
                <a:latin typeface="Consolas" panose="020B0609020204030204" pitchFamily="49" charset="0"/>
              </a:rPr>
              <a:t> /&gt;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200306" y="2960731"/>
              <a:ext cx="3056040" cy="1186560"/>
            </p14:xfrm>
          </p:contentPart>
        </mc:Choice>
        <mc:Fallback xmlns="">
          <p:pic>
            <p:nvPicPr>
              <p:cNvPr id="4" name="Ink 3"/>
              <p:cNvPicPr/>
              <p:nvPr/>
            </p:nvPicPr>
            <p:blipFill>
              <a:blip r:embed="rId3"/>
              <a:stretch>
                <a:fillRect/>
              </a:stretch>
            </p:blipFill>
            <p:spPr>
              <a:xfrm>
                <a:off x="5180146" y="2943091"/>
                <a:ext cx="3099600" cy="122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p14:cNvContentPartPr/>
              <p14:nvPr/>
            </p14:nvContentPartPr>
            <p14:xfrm>
              <a:off x="3400592" y="589051"/>
              <a:ext cx="2890440" cy="1812240"/>
            </p14:xfrm>
          </p:contentPart>
        </mc:Choice>
        <mc:Fallback xmlns="">
          <p:pic>
            <p:nvPicPr>
              <p:cNvPr id="48" name="Ink 47"/>
              <p:cNvPicPr/>
              <p:nvPr/>
            </p:nvPicPr>
            <p:blipFill>
              <a:blip r:embed="rId5"/>
              <a:stretch>
                <a:fillRect/>
              </a:stretch>
            </p:blipFill>
            <p:spPr>
              <a:xfrm>
                <a:off x="3379352" y="569611"/>
                <a:ext cx="2920680" cy="185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p14:cNvContentPartPr/>
              <p14:nvPr/>
            </p14:nvContentPartPr>
            <p14:xfrm>
              <a:off x="5054432" y="2159731"/>
              <a:ext cx="446040" cy="639000"/>
            </p14:xfrm>
          </p:contentPart>
        </mc:Choice>
        <mc:Fallback xmlns="">
          <p:pic>
            <p:nvPicPr>
              <p:cNvPr id="60" name="Ink 59"/>
              <p:cNvPicPr/>
              <p:nvPr/>
            </p:nvPicPr>
            <p:blipFill>
              <a:blip r:embed="rId7"/>
              <a:stretch>
                <a:fillRect/>
              </a:stretch>
            </p:blipFill>
            <p:spPr>
              <a:xfrm>
                <a:off x="5041472" y="2147491"/>
                <a:ext cx="46620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4" name="Ink 83"/>
              <p14:cNvContentPartPr/>
              <p14:nvPr/>
            </p14:nvContentPartPr>
            <p14:xfrm>
              <a:off x="8385586" y="3008251"/>
              <a:ext cx="1130400" cy="869040"/>
            </p14:xfrm>
          </p:contentPart>
        </mc:Choice>
        <mc:Fallback xmlns="">
          <p:pic>
            <p:nvPicPr>
              <p:cNvPr id="84" name="Ink 83"/>
              <p:cNvPicPr/>
              <p:nvPr/>
            </p:nvPicPr>
            <p:blipFill>
              <a:blip r:embed="rId9"/>
              <a:stretch>
                <a:fillRect/>
              </a:stretch>
            </p:blipFill>
            <p:spPr>
              <a:xfrm>
                <a:off x="8364706" y="2990971"/>
                <a:ext cx="1174320" cy="90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1" name="Ink 120"/>
              <p14:cNvContentPartPr/>
              <p14:nvPr/>
            </p14:nvContentPartPr>
            <p14:xfrm>
              <a:off x="3479866" y="4809691"/>
              <a:ext cx="8831520" cy="1997280"/>
            </p14:xfrm>
          </p:contentPart>
        </mc:Choice>
        <mc:Fallback xmlns="">
          <p:pic>
            <p:nvPicPr>
              <p:cNvPr id="121" name="Ink 120"/>
              <p:cNvPicPr/>
              <p:nvPr/>
            </p:nvPicPr>
            <p:blipFill>
              <a:blip r:embed="rId11"/>
              <a:stretch>
                <a:fillRect/>
              </a:stretch>
            </p:blipFill>
            <p:spPr>
              <a:xfrm>
                <a:off x="3460426" y="4793851"/>
                <a:ext cx="8870040" cy="20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9" name="Ink 128"/>
              <p14:cNvContentPartPr/>
              <p14:nvPr/>
            </p14:nvContentPartPr>
            <p14:xfrm>
              <a:off x="5369866" y="2752291"/>
              <a:ext cx="352080" cy="269640"/>
            </p14:xfrm>
          </p:contentPart>
        </mc:Choice>
        <mc:Fallback xmlns="">
          <p:pic>
            <p:nvPicPr>
              <p:cNvPr id="129" name="Ink 128"/>
              <p:cNvPicPr/>
              <p:nvPr/>
            </p:nvPicPr>
            <p:blipFill>
              <a:blip r:embed="rId13"/>
              <a:stretch>
                <a:fillRect/>
              </a:stretch>
            </p:blipFill>
            <p:spPr>
              <a:xfrm>
                <a:off x="5361226" y="2743651"/>
                <a:ext cx="3801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0" name="Ink 129"/>
              <p14:cNvContentPartPr/>
              <p14:nvPr/>
            </p14:nvContentPartPr>
            <p14:xfrm>
              <a:off x="8398906" y="4001491"/>
              <a:ext cx="420120" cy="232200"/>
            </p14:xfrm>
          </p:contentPart>
        </mc:Choice>
        <mc:Fallback xmlns="">
          <p:pic>
            <p:nvPicPr>
              <p:cNvPr id="130" name="Ink 129"/>
              <p:cNvPicPr/>
              <p:nvPr/>
            </p:nvPicPr>
            <p:blipFill>
              <a:blip r:embed="rId15"/>
              <a:stretch>
                <a:fillRect/>
              </a:stretch>
            </p:blipFill>
            <p:spPr>
              <a:xfrm>
                <a:off x="8384866" y="3985651"/>
                <a:ext cx="4413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1" name="Ink 130"/>
              <p14:cNvContentPartPr/>
              <p14:nvPr/>
            </p14:nvContentPartPr>
            <p14:xfrm>
              <a:off x="7657306" y="4164571"/>
              <a:ext cx="910080" cy="718560"/>
            </p14:xfrm>
          </p:contentPart>
        </mc:Choice>
        <mc:Fallback xmlns="">
          <p:pic>
            <p:nvPicPr>
              <p:cNvPr id="131" name="Ink 130"/>
              <p:cNvPicPr/>
              <p:nvPr/>
            </p:nvPicPr>
            <p:blipFill>
              <a:blip r:embed="rId17"/>
              <a:stretch>
                <a:fillRect/>
              </a:stretch>
            </p:blipFill>
            <p:spPr>
              <a:xfrm>
                <a:off x="7646506" y="4158091"/>
                <a:ext cx="927360" cy="738000"/>
              </a:xfrm>
              <a:prstGeom prst="rect">
                <a:avLst/>
              </a:prstGeom>
            </p:spPr>
          </p:pic>
        </mc:Fallback>
      </mc:AlternateContent>
    </p:spTree>
    <p:extLst>
      <p:ext uri="{BB962C8B-B14F-4D97-AF65-F5344CB8AC3E}">
        <p14:creationId xmlns:p14="http://schemas.microsoft.com/office/powerpoint/2010/main" val="3759674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par>
                                <p:cTn id="22" presetID="10" presetClass="entr" presetSubtype="0"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fade">
                                      <p:cBhvr>
                                        <p:cTn id="24" dur="500"/>
                                        <p:tgtEl>
                                          <p:spTgt spid="131"/>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par>
                                <p:cTn id="28" presetID="10" presetClass="entr" presetSubtype="0" fill="hold"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3359</TotalTime>
  <Words>1467</Words>
  <Application>Microsoft Office PowerPoint</Application>
  <PresentationFormat>Custom</PresentationFormat>
  <Paragraphs>211</Paragraphs>
  <Slides>38</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PowerPoint Presentation</vt:lpstr>
      <vt:lpstr>Getting started with VS Code</vt:lpstr>
      <vt:lpstr>Getting started with CodePen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your first page</vt:lpstr>
      <vt:lpstr>PowerPoint Presentation</vt:lpstr>
      <vt:lpstr>PowerPoint Presentation</vt:lpstr>
      <vt:lpstr>Creating your first styles</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220</cp:revision>
  <dcterms:created xsi:type="dcterms:W3CDTF">2015-06-04T21:40:17Z</dcterms:created>
  <dcterms:modified xsi:type="dcterms:W3CDTF">2016-05-09T01:13:45Z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