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37"/>
  </p:notesMasterIdLst>
  <p:handoutMasterIdLst>
    <p:handoutMasterId r:id="rId38"/>
  </p:handoutMasterIdLst>
  <p:sldIdLst>
    <p:sldId id="291" r:id="rId35"/>
    <p:sldId id="292"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FF"/>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2" autoAdjust="0"/>
    <p:restoredTop sz="80958" autoAdjust="0"/>
  </p:normalViewPr>
  <p:slideViewPr>
    <p:cSldViewPr>
      <p:cViewPr varScale="1">
        <p:scale>
          <a:sx n="43" d="100"/>
          <a:sy n="43" d="100"/>
        </p:scale>
        <p:origin x="840"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ommentAuthors" Target="commentAuthors.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5/10/2016 1:36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5/10/2016 1:36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2.png"/><Relationship Id="rId2" Type="http://schemas.openxmlformats.org/officeDocument/2006/relationships/customXml" Target="../../customXml/item16.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1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1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Images</a:t>
            </a:r>
          </a:p>
        </p:txBody>
      </p:sp>
      <p:sp>
        <p:nvSpPr>
          <p:cNvPr id="3" name="Text Placeholder 2"/>
          <p:cNvSpPr>
            <a:spLocks noGrp="1"/>
          </p:cNvSpPr>
          <p:nvPr>
            <p:ph type="body" sz="quarter" idx="10"/>
          </p:nvPr>
        </p:nvSpPr>
        <p:spPr>
          <a:xfrm>
            <a:off x="365760" y="1371600"/>
            <a:ext cx="11704320" cy="1966692"/>
          </a:xfrm>
        </p:spPr>
        <p:txBody>
          <a:bodyPr/>
          <a:lstStyle/>
          <a:p>
            <a:r>
              <a:rPr lang="en-US" dirty="0"/>
              <a:t>Width and height</a:t>
            </a:r>
          </a:p>
          <a:p>
            <a:r>
              <a:rPr lang="en-US" dirty="0"/>
              <a:t>Borders</a:t>
            </a:r>
          </a:p>
          <a:p>
            <a:r>
              <a:rPr lang="en-US" dirty="0"/>
              <a:t>Float</a:t>
            </a:r>
          </a:p>
          <a:p>
            <a:r>
              <a:rPr lang="en-US" dirty="0"/>
              <a:t>Rounded corners?</a:t>
            </a:r>
          </a:p>
        </p:txBody>
      </p:sp>
    </p:spTree>
    <p:extLst>
      <p:ext uri="{BB962C8B-B14F-4D97-AF65-F5344CB8AC3E}">
        <p14:creationId xmlns:p14="http://schemas.microsoft.com/office/powerpoint/2010/main" val="14108557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Video</a:t>
            </a:r>
          </a:p>
        </p:txBody>
      </p:sp>
      <p:sp>
        <p:nvSpPr>
          <p:cNvPr id="3" name="Text Placeholder 2"/>
          <p:cNvSpPr>
            <a:spLocks noGrp="1"/>
          </p:cNvSpPr>
          <p:nvPr>
            <p:ph type="body" sz="quarter" idx="10"/>
          </p:nvPr>
        </p:nvSpPr>
        <p:spPr>
          <a:xfrm>
            <a:off x="365760" y="1371600"/>
            <a:ext cx="11704320" cy="572464"/>
          </a:xfrm>
        </p:spPr>
        <p:txBody>
          <a:bodyPr/>
          <a:lstStyle/>
          <a:p>
            <a:endParaRPr lang="en-US" dirty="0"/>
          </a:p>
        </p:txBody>
      </p:sp>
    </p:spTree>
    <p:extLst>
      <p:ext uri="{BB962C8B-B14F-4D97-AF65-F5344CB8AC3E}">
        <p14:creationId xmlns:p14="http://schemas.microsoft.com/office/powerpoint/2010/main" val="73754421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http://purl.org/dc/dcmitype/"/>
    <ds:schemaRef ds:uri="http://schemas.openxmlformats.org/package/2006/metadata/core-properties"/>
    <ds:schemaRef ds:uri="http://purl.org/dc/terms/"/>
    <ds:schemaRef ds:uri="83cd2334-221a-48c3-9034-bfd1542dfe28"/>
    <ds:schemaRef ds:uri="http://schemas.microsoft.com/office/2006/metadata/properties"/>
    <ds:schemaRef ds:uri="http://www.w3.org/XML/1998/namespace"/>
    <ds:schemaRef ds:uri="http://purl.org/dc/elements/1.1/"/>
    <ds:schemaRef ds:uri="http://schemas.microsoft.com/office/2006/documentManagement/types"/>
    <ds:schemaRef ds:uri="http://schemas.microsoft.com/office/infopath/2007/PartnerControls"/>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3567</TotalTime>
  <Words>12</Words>
  <Application>Microsoft Office PowerPoint</Application>
  <PresentationFormat>Custom</PresentationFormat>
  <Paragraphs>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Consolas</vt:lpstr>
      <vt:lpstr>Segoe UI</vt:lpstr>
      <vt:lpstr>Segoe UI Light</vt:lpstr>
      <vt:lpstr>Wingdings</vt:lpstr>
      <vt:lpstr>WHITE TEMPLATE</vt:lpstr>
      <vt:lpstr>Styling Images</vt:lpstr>
      <vt:lpstr>Styling Video</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235</cp:revision>
  <dcterms:created xsi:type="dcterms:W3CDTF">2015-06-04T21:40:17Z</dcterms:created>
  <dcterms:modified xsi:type="dcterms:W3CDTF">2016-05-10T08:38:37Z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